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9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28B5874-2069-C854-2F05-E6FAEF860E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8019079-35A7-0042-69EE-F4CCD934B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B3B2D5E-4451-078F-6B55-63349B9F0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0-D56C-4C35-90C1-F5E2A6967BD5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1421A97-B95F-AB13-1850-B8D6BA345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4D1C51A-1F1E-2970-8E30-8AEE7BABD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EDB8-2527-4C13-BAE7-7FD0E7B872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0319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2BFCFD3-F690-2528-531A-AF634134A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D73824E-1E9C-DA48-EE63-5659B61D2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5FB64FC-23B9-FE33-FE27-491B651EB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0-D56C-4C35-90C1-F5E2A6967BD5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6B8FA32-CEF4-8236-FD49-494B6F038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6FE52BC-3182-1D7D-5A7D-616E101F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EDB8-2527-4C13-BAE7-7FD0E7B872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155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528C5C5-DF08-DDD9-5FA2-1172EB1BB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36185F4-4F4C-9D0C-EACF-7B44054BD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4A3B6B9-6E7E-460C-1B3E-57AB66203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0-D56C-4C35-90C1-F5E2A6967BD5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239B648-CF1C-D4F5-617F-CC5628130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CF9E8DC-C4E1-ADE8-25EE-D85387AC6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EDB8-2527-4C13-BAE7-7FD0E7B872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2489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D053D8-8A0F-21E9-FB77-ED20A872C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525F8DD-B24C-EDF7-03D5-7D6DCE6335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80EE5EB8-A2BD-6B03-D5AC-F904752F5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18E70D4-BD71-CAA2-B778-11DBD5F6E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0-D56C-4C35-90C1-F5E2A6967BD5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8717BE5-FF00-BB9B-E817-0ED6FBD5D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416D55D-0476-137A-A95C-63908B48E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EDB8-2527-4C13-BAE7-7FD0E7B872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391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81F7759-EA18-BCA0-5EF5-7107CA361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C7659DC-B292-0D78-FE12-3A7322BD1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BE7A423-DC51-3484-46F3-FDB98E9E7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BA6CA887-BA8B-9B28-98BD-F813A7A33D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505B5F75-4435-7F1F-212E-F967587E67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976C55A-3AAC-75A4-BF53-D94994C1F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0-D56C-4C35-90C1-F5E2A6967BD5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A1C01312-26EA-835D-FCB5-EA8F92944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9A8B7E2A-0F07-D9D0-BBE8-73754D28A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EDB8-2527-4C13-BAE7-7FD0E7B872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6476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37176EB-6006-E1DB-E06A-EA567A998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8367C7E-D1A4-23D8-9D82-15F672974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0-D56C-4C35-90C1-F5E2A6967BD5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6B7B5DC6-86EA-2E4B-1240-B733916EA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83CE377-B548-3F81-ED1A-C3CA6D32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EDB8-2527-4C13-BAE7-7FD0E7B872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618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870FC0A3-D314-E32A-ADD8-881153751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0-D56C-4C35-90C1-F5E2A6967BD5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CB15700B-0F5F-4F2B-0708-5EF6D6677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10316DD-58BD-5DB2-0D7D-9605FF510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EDB8-2527-4C13-BAE7-7FD0E7B872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138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B4E18E2-80E7-750D-9A7C-154318639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D14F884-1FCE-DD67-5F73-B5AEF6470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473A793-8FB0-5A6D-62E8-98D56966AE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2403173-5C99-A234-E510-5508D1156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0-D56C-4C35-90C1-F5E2A6967BD5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2D0CA58-8F4F-509D-619E-5A5C0AF6B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7F295C0-5BA6-7DC5-12D2-87F1FE312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EDB8-2527-4C13-BAE7-7FD0E7B872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9575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9A450B6-23DB-9F2D-1D5D-3B2908B3E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46C0D8CB-6D65-02A6-C174-A309196DC1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7B5BD378-F987-4D19-FDF4-82F18375AA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A615472-D5E0-A2AD-BC24-333AB6CE5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0-D56C-4C35-90C1-F5E2A6967BD5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78F9D2A-3336-1299-B8C0-0A60B4791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12046E9-6538-2E1B-CC8D-C7593F320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EDB8-2527-4C13-BAE7-7FD0E7B872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4404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19FD82C-CC6F-B53B-B166-EEA19E26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90EDAB0-A8FF-4A21-BF1F-65BC4CFEF6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E611B23-FF2D-50A6-4397-67082B4A1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0-D56C-4C35-90C1-F5E2A6967BD5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D96EEEB-E710-2FDB-A056-366838BA1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12F49D8-49D6-4C59-3AB1-D04E83E14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EDB8-2527-4C13-BAE7-7FD0E7B872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2986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51EAC164-91A9-5276-0B99-E1B4288B0B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E7793C58-ED57-18CB-E3EE-2B72FF8912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9CFFE69-05FC-28FB-46BA-57A0379FC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0-D56C-4C35-90C1-F5E2A6967BD5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9ECBF4A-9341-2D13-166A-845E86BBF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DD089E6-AF07-FD18-FD75-B8346BFB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FEDB8-2527-4C13-BAE7-7FD0E7B872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4624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5D01CCBF-78ED-14B2-BE64-5F869BD9F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551BD41-E7B8-7F3E-1071-4CD3DE7F1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99F3E2C-0DB9-866C-CB28-F83D635407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0-D56C-4C35-90C1-F5E2A6967BD5}" type="datetimeFigureOut">
              <a:rPr lang="zh-TW" altLang="en-US" smtClean="0"/>
              <a:t>2026/7/24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0356F66-D16C-4150-429D-D8D3865D93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7EDCC99-AF00-19C2-3C0B-E51150FE16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FEDB8-2527-4C13-BAE7-7FD0E7B872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553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0552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285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595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9082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8803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1273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837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6694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2249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486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638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7687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081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0692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5729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6064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8165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529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寬螢幕</PresentationFormat>
  <Paragraphs>0</Paragraphs>
  <Slides>18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Han MingWen</dc:creator>
  <cp:lastModifiedBy>明文 韓</cp:lastModifiedBy>
  <cp:revision>4</cp:revision>
  <dcterms:created xsi:type="dcterms:W3CDTF">2023-05-24T00:52:28Z</dcterms:created>
  <dcterms:modified xsi:type="dcterms:W3CDTF">2026-07-24T03:29:41Z</dcterms:modified>
</cp:coreProperties>
</file>