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622" r:id="rId2"/>
    <p:sldId id="922" r:id="rId3"/>
    <p:sldId id="921" r:id="rId4"/>
    <p:sldId id="946" r:id="rId5"/>
    <p:sldId id="920" r:id="rId6"/>
    <p:sldId id="943" r:id="rId7"/>
    <p:sldId id="953" r:id="rId8"/>
    <p:sldId id="952" r:id="rId9"/>
    <p:sldId id="931" r:id="rId10"/>
    <p:sldId id="932" r:id="rId11"/>
    <p:sldId id="940" r:id="rId12"/>
    <p:sldId id="925" r:id="rId13"/>
    <p:sldId id="941" r:id="rId14"/>
    <p:sldId id="947" r:id="rId15"/>
    <p:sldId id="928" r:id="rId16"/>
    <p:sldId id="929" r:id="rId17"/>
    <p:sldId id="942" r:id="rId18"/>
    <p:sldId id="930" r:id="rId19"/>
    <p:sldId id="934" r:id="rId20"/>
    <p:sldId id="935" r:id="rId21"/>
    <p:sldId id="938" r:id="rId22"/>
    <p:sldId id="948" r:id="rId23"/>
    <p:sldId id="924" r:id="rId24"/>
    <p:sldId id="926" r:id="rId25"/>
    <p:sldId id="936" r:id="rId26"/>
    <p:sldId id="933" r:id="rId27"/>
    <p:sldId id="937" r:id="rId28"/>
    <p:sldId id="927" r:id="rId29"/>
    <p:sldId id="939" r:id="rId30"/>
    <p:sldId id="944" r:id="rId31"/>
    <p:sldId id="945" r:id="rId32"/>
    <p:sldId id="949" r:id="rId33"/>
    <p:sldId id="950" r:id="rId34"/>
    <p:sldId id="919" r:id="rId35"/>
    <p:sldId id="923" r:id="rId36"/>
    <p:sldId id="955" r:id="rId37"/>
    <p:sldId id="777" r:id="rId38"/>
    <p:sldId id="778" r:id="rId39"/>
    <p:sldId id="779" r:id="rId40"/>
    <p:sldId id="780" r:id="rId4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AA65"/>
    <a:srgbClr val="318B85"/>
    <a:srgbClr val="FF3115"/>
    <a:srgbClr val="CC9E0A"/>
    <a:srgbClr val="C81800"/>
    <a:srgbClr val="EE1C00"/>
    <a:srgbClr val="59A760"/>
    <a:srgbClr val="FE1E00"/>
    <a:srgbClr val="DFAD0B"/>
    <a:srgbClr val="46BE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14" autoAdjust="0"/>
    <p:restoredTop sz="95274" autoAdjust="0"/>
  </p:normalViewPr>
  <p:slideViewPr>
    <p:cSldViewPr>
      <p:cViewPr varScale="1">
        <p:scale>
          <a:sx n="80" d="100"/>
          <a:sy n="80" d="100"/>
        </p:scale>
        <p:origin x="630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4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384"/>
    </p:cViewPr>
  </p:sorterViewPr>
  <p:gridSpacing cx="180000" cy="18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0B9768-A8FC-4C38-85F8-960D46EB0778}" type="datetimeFigureOut">
              <a:rPr lang="zh-TW" altLang="en-US" smtClean="0"/>
              <a:t>2018/1/5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3D72A9-7867-4FD5-B39A-5F2A9CBD46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464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0883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C65BB-9F28-4E9A-B3A6-0678818B9664}" type="slidenum">
              <a:rPr lang="zh-TW" altLang="en-US" smtClean="0"/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8997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C65BB-9F28-4E9A-B3A6-0678818B9664}" type="slidenum">
              <a:rPr lang="zh-TW" altLang="en-US" smtClean="0"/>
              <a:t>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8997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C65BB-9F28-4E9A-B3A6-0678818B9664}" type="slidenum">
              <a:rPr lang="zh-TW" altLang="en-US" smtClean="0"/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8997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6C6A9-CBB5-4927-833D-62CCC6E09109}" type="slidenum">
              <a:rPr lang="zh-TW" altLang="en-US" smtClean="0">
                <a:solidFill>
                  <a:prstClr val="black"/>
                </a:solidFill>
              </a:rPr>
              <a:pPr/>
              <a:t>40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218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BF9E-D4C8-484E-99F2-D8384058F5E9}" type="datetimeFigureOut">
              <a:rPr lang="zh-TW" altLang="en-US" smtClean="0"/>
              <a:t>2018/1/5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1CCA-588D-4FCF-81AE-12DD1D69C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820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BF9E-D4C8-484E-99F2-D8384058F5E9}" type="datetimeFigureOut">
              <a:rPr lang="zh-TW" altLang="en-US" smtClean="0"/>
              <a:t>2018/1/5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1CCA-588D-4FCF-81AE-12DD1D69C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898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BF9E-D4C8-484E-99F2-D8384058F5E9}" type="datetimeFigureOut">
              <a:rPr lang="zh-TW" altLang="en-US" smtClean="0"/>
              <a:t>2018/1/5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1CCA-588D-4FCF-81AE-12DD1D69C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8835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BF9E-D4C8-484E-99F2-D8384058F5E9}" type="datetimeFigureOut">
              <a:rPr lang="zh-TW" altLang="en-US" smtClean="0"/>
              <a:t>2018/1/5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1CCA-588D-4FCF-81AE-12DD1D69C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2338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BF9E-D4C8-484E-99F2-D8384058F5E9}" type="datetimeFigureOut">
              <a:rPr lang="zh-TW" altLang="en-US" smtClean="0"/>
              <a:t>2018/1/5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1CCA-588D-4FCF-81AE-12DD1D69C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662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BF9E-D4C8-484E-99F2-D8384058F5E9}" type="datetimeFigureOut">
              <a:rPr lang="zh-TW" altLang="en-US" smtClean="0"/>
              <a:t>2018/1/5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1CCA-588D-4FCF-81AE-12DD1D69C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208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BF9E-D4C8-484E-99F2-D8384058F5E9}" type="datetimeFigureOut">
              <a:rPr lang="zh-TW" altLang="en-US" smtClean="0"/>
              <a:t>2018/1/5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1CCA-588D-4FCF-81AE-12DD1D69C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1730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BF9E-D4C8-484E-99F2-D8384058F5E9}" type="datetimeFigureOut">
              <a:rPr lang="zh-TW" altLang="en-US" smtClean="0"/>
              <a:t>2018/1/5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1CCA-588D-4FCF-81AE-12DD1D69C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986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BF9E-D4C8-484E-99F2-D8384058F5E9}" type="datetimeFigureOut">
              <a:rPr lang="zh-TW" altLang="en-US" smtClean="0"/>
              <a:t>2018/1/5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1CCA-588D-4FCF-81AE-12DD1D69C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2865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BF9E-D4C8-484E-99F2-D8384058F5E9}" type="datetimeFigureOut">
              <a:rPr lang="zh-TW" altLang="en-US" smtClean="0"/>
              <a:t>2018/1/5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1CCA-588D-4FCF-81AE-12DD1D69C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1668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BF9E-D4C8-484E-99F2-D8384058F5E9}" type="datetimeFigureOut">
              <a:rPr lang="zh-TW" altLang="en-US" smtClean="0"/>
              <a:t>2018/1/5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1CCA-588D-4FCF-81AE-12DD1D69C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7803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5339333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CBF9E-D4C8-484E-99F2-D8384058F5E9}" type="datetimeFigureOut">
              <a:rPr lang="zh-TW" altLang="en-US" smtClean="0"/>
              <a:t>2018/1/5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609600" y="6356351"/>
            <a:ext cx="433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71CCA-588D-4FCF-81AE-12DD1D69C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0749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facebook.com/pook.com.tw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518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350647" y="2810725"/>
            <a:ext cx="2609691" cy="29079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3310985" y="2810725"/>
            <a:ext cx="2609691" cy="29079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271323" y="2810725"/>
            <a:ext cx="2609691" cy="29079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9231661" y="2810725"/>
            <a:ext cx="2609691" cy="29079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橢圓 3"/>
          <p:cNvSpPr/>
          <p:nvPr/>
        </p:nvSpPr>
        <p:spPr>
          <a:xfrm>
            <a:off x="930742" y="2062557"/>
            <a:ext cx="1449900" cy="1449900"/>
          </a:xfrm>
          <a:prstGeom prst="ellipse">
            <a:avLst/>
          </a:prstGeom>
          <a:solidFill>
            <a:schemeClr val="bg1"/>
          </a:solidFill>
          <a:ln w="127000">
            <a:solidFill>
              <a:schemeClr val="accent1"/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6" name="橢圓 35"/>
          <p:cNvSpPr/>
          <p:nvPr/>
        </p:nvSpPr>
        <p:spPr>
          <a:xfrm>
            <a:off x="3890947" y="2062557"/>
            <a:ext cx="1449900" cy="1449900"/>
          </a:xfrm>
          <a:prstGeom prst="ellipse">
            <a:avLst/>
          </a:prstGeom>
          <a:solidFill>
            <a:schemeClr val="bg1"/>
          </a:solidFill>
          <a:ln w="127000">
            <a:solidFill>
              <a:schemeClr val="accent1"/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7" name="橢圓 36"/>
          <p:cNvSpPr/>
          <p:nvPr/>
        </p:nvSpPr>
        <p:spPr>
          <a:xfrm>
            <a:off x="6851152" y="2062557"/>
            <a:ext cx="1449900" cy="1449900"/>
          </a:xfrm>
          <a:prstGeom prst="ellipse">
            <a:avLst/>
          </a:prstGeom>
          <a:solidFill>
            <a:schemeClr val="bg1"/>
          </a:solidFill>
          <a:ln w="127000">
            <a:solidFill>
              <a:schemeClr val="accent1"/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8" name="橢圓 37"/>
          <p:cNvSpPr/>
          <p:nvPr/>
        </p:nvSpPr>
        <p:spPr>
          <a:xfrm>
            <a:off x="9811357" y="2062557"/>
            <a:ext cx="1449900" cy="1449900"/>
          </a:xfrm>
          <a:prstGeom prst="ellipse">
            <a:avLst/>
          </a:prstGeom>
          <a:solidFill>
            <a:schemeClr val="bg1"/>
          </a:solidFill>
          <a:ln w="127000">
            <a:solidFill>
              <a:schemeClr val="accent1"/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5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75990" y="6381005"/>
            <a:ext cx="3484800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845692" y="3789000"/>
            <a:ext cx="162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200" dirty="0" smtClean="0"/>
              <a:t>Title 01</a:t>
            </a:r>
          </a:p>
        </p:txBody>
      </p:sp>
      <p:sp>
        <p:nvSpPr>
          <p:cNvPr id="44" name="文字方塊 43"/>
          <p:cNvSpPr txBox="1"/>
          <p:nvPr/>
        </p:nvSpPr>
        <p:spPr>
          <a:xfrm>
            <a:off x="351179" y="4551457"/>
            <a:ext cx="2609026" cy="84886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grpSp>
        <p:nvGrpSpPr>
          <p:cNvPr id="47" name="群組 46"/>
          <p:cNvGrpSpPr>
            <a:grpSpLocks noChangeAspect="1"/>
          </p:cNvGrpSpPr>
          <p:nvPr/>
        </p:nvGrpSpPr>
        <p:grpSpPr>
          <a:xfrm>
            <a:off x="1247585" y="2377919"/>
            <a:ext cx="816214" cy="819176"/>
            <a:chOff x="5583600" y="7359116"/>
            <a:chExt cx="2941833" cy="2952515"/>
          </a:xfrm>
          <a:solidFill>
            <a:schemeClr val="accent1"/>
          </a:solidFill>
        </p:grpSpPr>
        <p:sp>
          <p:nvSpPr>
            <p:cNvPr id="48" name="Freeform 51"/>
            <p:cNvSpPr>
              <a:spLocks/>
            </p:cNvSpPr>
            <p:nvPr/>
          </p:nvSpPr>
          <p:spPr bwMode="auto">
            <a:xfrm>
              <a:off x="5583600" y="7457653"/>
              <a:ext cx="2852791" cy="2853978"/>
            </a:xfrm>
            <a:custGeom>
              <a:avLst/>
              <a:gdLst>
                <a:gd name="T0" fmla="*/ 5177 w 10595"/>
                <a:gd name="T1" fmla="*/ 10589 h 10598"/>
                <a:gd name="T2" fmla="*/ 3018 w 10595"/>
                <a:gd name="T3" fmla="*/ 10068 h 10598"/>
                <a:gd name="T4" fmla="*/ 482 w 10595"/>
                <a:gd name="T5" fmla="*/ 7488 h 10598"/>
                <a:gd name="T6" fmla="*/ 49 w 10595"/>
                <a:gd name="T7" fmla="*/ 6053 h 10598"/>
                <a:gd name="T8" fmla="*/ 52 w 10595"/>
                <a:gd name="T9" fmla="*/ 4529 h 10598"/>
                <a:gd name="T10" fmla="*/ 2432 w 10595"/>
                <a:gd name="T11" fmla="*/ 835 h 10598"/>
                <a:gd name="T12" fmla="*/ 4345 w 10595"/>
                <a:gd name="T13" fmla="*/ 82 h 10598"/>
                <a:gd name="T14" fmla="*/ 4683 w 10595"/>
                <a:gd name="T15" fmla="*/ 29 h 10598"/>
                <a:gd name="T16" fmla="*/ 5290 w 10595"/>
                <a:gd name="T17" fmla="*/ 0 h 10598"/>
                <a:gd name="T18" fmla="*/ 5897 w 10595"/>
                <a:gd name="T19" fmla="*/ 29 h 10598"/>
                <a:gd name="T20" fmla="*/ 6518 w 10595"/>
                <a:gd name="T21" fmla="*/ 137 h 10598"/>
                <a:gd name="T22" fmla="*/ 7703 w 10595"/>
                <a:gd name="T23" fmla="*/ 599 h 10598"/>
                <a:gd name="T24" fmla="*/ 7616 w 10595"/>
                <a:gd name="T25" fmla="*/ 720 h 10598"/>
                <a:gd name="T26" fmla="*/ 7508 w 10595"/>
                <a:gd name="T27" fmla="*/ 1116 h 10598"/>
                <a:gd name="T28" fmla="*/ 7528 w 10595"/>
                <a:gd name="T29" fmla="*/ 1341 h 10598"/>
                <a:gd name="T30" fmla="*/ 7263 w 10595"/>
                <a:gd name="T31" fmla="*/ 1230 h 10598"/>
                <a:gd name="T32" fmla="*/ 5317 w 10595"/>
                <a:gd name="T33" fmla="*/ 761 h 10598"/>
                <a:gd name="T34" fmla="*/ 4262 w 10595"/>
                <a:gd name="T35" fmla="*/ 890 h 10598"/>
                <a:gd name="T36" fmla="*/ 2074 w 10595"/>
                <a:gd name="T37" fmla="*/ 2132 h 10598"/>
                <a:gd name="T38" fmla="*/ 900 w 10595"/>
                <a:gd name="T39" fmla="*/ 4218 h 10598"/>
                <a:gd name="T40" fmla="*/ 842 w 10595"/>
                <a:gd name="T41" fmla="*/ 6053 h 10598"/>
                <a:gd name="T42" fmla="*/ 1050 w 10595"/>
                <a:gd name="T43" fmla="*/ 6830 h 10598"/>
                <a:gd name="T44" fmla="*/ 4683 w 10595"/>
                <a:gd name="T45" fmla="*/ 9765 h 10598"/>
                <a:gd name="T46" fmla="*/ 5897 w 10595"/>
                <a:gd name="T47" fmla="*/ 9765 h 10598"/>
                <a:gd name="T48" fmla="*/ 9512 w 10595"/>
                <a:gd name="T49" fmla="*/ 6889 h 10598"/>
                <a:gd name="T50" fmla="*/ 9621 w 10595"/>
                <a:gd name="T51" fmla="*/ 6575 h 10598"/>
                <a:gd name="T52" fmla="*/ 9791 w 10595"/>
                <a:gd name="T53" fmla="*/ 5271 h 10598"/>
                <a:gd name="T54" fmla="*/ 9367 w 10595"/>
                <a:gd name="T55" fmla="*/ 3365 h 10598"/>
                <a:gd name="T56" fmla="*/ 9316 w 10595"/>
                <a:gd name="T57" fmla="*/ 3059 h 10598"/>
                <a:gd name="T58" fmla="*/ 9530 w 10595"/>
                <a:gd name="T59" fmla="*/ 3088 h 10598"/>
                <a:gd name="T60" fmla="*/ 9705 w 10595"/>
                <a:gd name="T61" fmla="*/ 3106 h 10598"/>
                <a:gd name="T62" fmla="*/ 9832 w 10595"/>
                <a:gd name="T63" fmla="*/ 2989 h 10598"/>
                <a:gd name="T64" fmla="*/ 9988 w 10595"/>
                <a:gd name="T65" fmla="*/ 2891 h 10598"/>
                <a:gd name="T66" fmla="*/ 10091 w 10595"/>
                <a:gd name="T67" fmla="*/ 3070 h 10598"/>
                <a:gd name="T68" fmla="*/ 10526 w 10595"/>
                <a:gd name="T69" fmla="*/ 4571 h 10598"/>
                <a:gd name="T70" fmla="*/ 10568 w 10595"/>
                <a:gd name="T71" fmla="*/ 4875 h 10598"/>
                <a:gd name="T72" fmla="*/ 10555 w 10595"/>
                <a:gd name="T73" fmla="*/ 5813 h 10598"/>
                <a:gd name="T74" fmla="*/ 9799 w 10595"/>
                <a:gd name="T75" fmla="*/ 8056 h 10598"/>
                <a:gd name="T76" fmla="*/ 5897 w 10595"/>
                <a:gd name="T77" fmla="*/ 10538 h 10598"/>
                <a:gd name="T78" fmla="*/ 5177 w 10595"/>
                <a:gd name="T79" fmla="*/ 10589 h 10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595" h="10598">
                  <a:moveTo>
                    <a:pt x="5177" y="10589"/>
                  </a:moveTo>
                  <a:cubicBezTo>
                    <a:pt x="4328" y="10531"/>
                    <a:pt x="3681" y="10375"/>
                    <a:pt x="3018" y="10068"/>
                  </a:cubicBezTo>
                  <a:cubicBezTo>
                    <a:pt x="1941" y="9569"/>
                    <a:pt x="964" y="8576"/>
                    <a:pt x="482" y="7488"/>
                  </a:cubicBezTo>
                  <a:cubicBezTo>
                    <a:pt x="264" y="6998"/>
                    <a:pt x="163" y="6664"/>
                    <a:pt x="49" y="6053"/>
                  </a:cubicBezTo>
                  <a:cubicBezTo>
                    <a:pt x="0" y="5786"/>
                    <a:pt x="1" y="4856"/>
                    <a:pt x="52" y="4529"/>
                  </a:cubicBezTo>
                  <a:cubicBezTo>
                    <a:pt x="288" y="2991"/>
                    <a:pt x="1141" y="1668"/>
                    <a:pt x="2432" y="835"/>
                  </a:cubicBezTo>
                  <a:cubicBezTo>
                    <a:pt x="2995" y="472"/>
                    <a:pt x="3755" y="173"/>
                    <a:pt x="4345" y="82"/>
                  </a:cubicBezTo>
                  <a:cubicBezTo>
                    <a:pt x="4430" y="69"/>
                    <a:pt x="4582" y="45"/>
                    <a:pt x="4683" y="29"/>
                  </a:cubicBezTo>
                  <a:cubicBezTo>
                    <a:pt x="4784" y="13"/>
                    <a:pt x="5057" y="0"/>
                    <a:pt x="5290" y="0"/>
                  </a:cubicBezTo>
                  <a:cubicBezTo>
                    <a:pt x="5523" y="0"/>
                    <a:pt x="5796" y="13"/>
                    <a:pt x="5897" y="29"/>
                  </a:cubicBezTo>
                  <a:cubicBezTo>
                    <a:pt x="6321" y="96"/>
                    <a:pt x="6397" y="109"/>
                    <a:pt x="6518" y="137"/>
                  </a:cubicBezTo>
                  <a:cubicBezTo>
                    <a:pt x="6985" y="244"/>
                    <a:pt x="7703" y="523"/>
                    <a:pt x="7703" y="599"/>
                  </a:cubicBezTo>
                  <a:cubicBezTo>
                    <a:pt x="7703" y="620"/>
                    <a:pt x="7664" y="675"/>
                    <a:pt x="7616" y="720"/>
                  </a:cubicBezTo>
                  <a:cubicBezTo>
                    <a:pt x="7479" y="851"/>
                    <a:pt x="7470" y="882"/>
                    <a:pt x="7508" y="1116"/>
                  </a:cubicBezTo>
                  <a:cubicBezTo>
                    <a:pt x="7526" y="1232"/>
                    <a:pt x="7535" y="1333"/>
                    <a:pt x="7528" y="1341"/>
                  </a:cubicBezTo>
                  <a:cubicBezTo>
                    <a:pt x="7520" y="1348"/>
                    <a:pt x="7401" y="1299"/>
                    <a:pt x="7263" y="1230"/>
                  </a:cubicBezTo>
                  <a:cubicBezTo>
                    <a:pt x="6700" y="950"/>
                    <a:pt x="5913" y="760"/>
                    <a:pt x="5317" y="761"/>
                  </a:cubicBezTo>
                  <a:cubicBezTo>
                    <a:pt x="5073" y="761"/>
                    <a:pt x="4510" y="830"/>
                    <a:pt x="4262" y="890"/>
                  </a:cubicBezTo>
                  <a:cubicBezTo>
                    <a:pt x="3428" y="1091"/>
                    <a:pt x="2687" y="1512"/>
                    <a:pt x="2074" y="2132"/>
                  </a:cubicBezTo>
                  <a:cubicBezTo>
                    <a:pt x="1516" y="2696"/>
                    <a:pt x="1160" y="3329"/>
                    <a:pt x="900" y="4218"/>
                  </a:cubicBezTo>
                  <a:cubicBezTo>
                    <a:pt x="770" y="4662"/>
                    <a:pt x="742" y="5545"/>
                    <a:pt x="842" y="6053"/>
                  </a:cubicBezTo>
                  <a:cubicBezTo>
                    <a:pt x="923" y="6466"/>
                    <a:pt x="941" y="6534"/>
                    <a:pt x="1050" y="6830"/>
                  </a:cubicBezTo>
                  <a:cubicBezTo>
                    <a:pt x="1628" y="8401"/>
                    <a:pt x="3037" y="9540"/>
                    <a:pt x="4683" y="9765"/>
                  </a:cubicBezTo>
                  <a:cubicBezTo>
                    <a:pt x="4955" y="9803"/>
                    <a:pt x="5624" y="9802"/>
                    <a:pt x="5897" y="9765"/>
                  </a:cubicBezTo>
                  <a:cubicBezTo>
                    <a:pt x="7516" y="9544"/>
                    <a:pt x="8913" y="8432"/>
                    <a:pt x="9512" y="6889"/>
                  </a:cubicBezTo>
                  <a:cubicBezTo>
                    <a:pt x="9558" y="6771"/>
                    <a:pt x="9607" y="6629"/>
                    <a:pt x="9621" y="6575"/>
                  </a:cubicBezTo>
                  <a:cubicBezTo>
                    <a:pt x="9763" y="6033"/>
                    <a:pt x="9790" y="5821"/>
                    <a:pt x="9791" y="5271"/>
                  </a:cubicBezTo>
                  <a:cubicBezTo>
                    <a:pt x="9792" y="4534"/>
                    <a:pt x="9678" y="4023"/>
                    <a:pt x="9367" y="3365"/>
                  </a:cubicBezTo>
                  <a:cubicBezTo>
                    <a:pt x="9238" y="3092"/>
                    <a:pt x="9228" y="3031"/>
                    <a:pt x="9316" y="3059"/>
                  </a:cubicBezTo>
                  <a:cubicBezTo>
                    <a:pt x="9337" y="3065"/>
                    <a:pt x="9433" y="3079"/>
                    <a:pt x="9530" y="3088"/>
                  </a:cubicBezTo>
                  <a:lnTo>
                    <a:pt x="9705" y="3106"/>
                  </a:lnTo>
                  <a:lnTo>
                    <a:pt x="9832" y="2989"/>
                  </a:lnTo>
                  <a:cubicBezTo>
                    <a:pt x="9901" y="2925"/>
                    <a:pt x="9972" y="2881"/>
                    <a:pt x="9988" y="2891"/>
                  </a:cubicBezTo>
                  <a:cubicBezTo>
                    <a:pt x="10004" y="2901"/>
                    <a:pt x="10050" y="2981"/>
                    <a:pt x="10091" y="3070"/>
                  </a:cubicBezTo>
                  <a:cubicBezTo>
                    <a:pt x="10331" y="3594"/>
                    <a:pt x="10474" y="4085"/>
                    <a:pt x="10526" y="4571"/>
                  </a:cubicBezTo>
                  <a:cubicBezTo>
                    <a:pt x="10541" y="4703"/>
                    <a:pt x="10559" y="4840"/>
                    <a:pt x="10568" y="4875"/>
                  </a:cubicBezTo>
                  <a:cubicBezTo>
                    <a:pt x="10595" y="4989"/>
                    <a:pt x="10588" y="5509"/>
                    <a:pt x="10555" y="5813"/>
                  </a:cubicBezTo>
                  <a:cubicBezTo>
                    <a:pt x="10464" y="6650"/>
                    <a:pt x="10222" y="7367"/>
                    <a:pt x="9799" y="8056"/>
                  </a:cubicBezTo>
                  <a:cubicBezTo>
                    <a:pt x="8946" y="9444"/>
                    <a:pt x="7502" y="10362"/>
                    <a:pt x="5897" y="10538"/>
                  </a:cubicBezTo>
                  <a:cubicBezTo>
                    <a:pt x="5406" y="10592"/>
                    <a:pt x="5314" y="10598"/>
                    <a:pt x="5177" y="1058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9" name="Freeform 62"/>
            <p:cNvSpPr>
              <a:spLocks/>
            </p:cNvSpPr>
            <p:nvPr/>
          </p:nvSpPr>
          <p:spPr bwMode="auto">
            <a:xfrm>
              <a:off x="6115456" y="7987134"/>
              <a:ext cx="1800951" cy="1796202"/>
            </a:xfrm>
            <a:custGeom>
              <a:avLst/>
              <a:gdLst>
                <a:gd name="T0" fmla="*/ 3035 w 6690"/>
                <a:gd name="T1" fmla="*/ 6640 h 6674"/>
                <a:gd name="T2" fmla="*/ 2399 w 6690"/>
                <a:gd name="T3" fmla="*/ 6524 h 6674"/>
                <a:gd name="T4" fmla="*/ 322 w 6690"/>
                <a:gd name="T5" fmla="*/ 4766 h 6674"/>
                <a:gd name="T6" fmla="*/ 30 w 6690"/>
                <a:gd name="T7" fmla="*/ 3871 h 6674"/>
                <a:gd name="T8" fmla="*/ 0 w 6690"/>
                <a:gd name="T9" fmla="*/ 3327 h 6674"/>
                <a:gd name="T10" fmla="*/ 30 w 6690"/>
                <a:gd name="T11" fmla="*/ 2782 h 6674"/>
                <a:gd name="T12" fmla="*/ 339 w 6690"/>
                <a:gd name="T13" fmla="*/ 1855 h 6674"/>
                <a:gd name="T14" fmla="*/ 1044 w 6690"/>
                <a:gd name="T15" fmla="*/ 905 h 6674"/>
                <a:gd name="T16" fmla="*/ 2766 w 6690"/>
                <a:gd name="T17" fmla="*/ 40 h 6674"/>
                <a:gd name="T18" fmla="*/ 3993 w 6690"/>
                <a:gd name="T19" fmla="*/ 61 h 6674"/>
                <a:gd name="T20" fmla="*/ 4826 w 6690"/>
                <a:gd name="T21" fmla="*/ 364 h 6674"/>
                <a:gd name="T22" fmla="*/ 4561 w 6690"/>
                <a:gd name="T23" fmla="*/ 648 h 6674"/>
                <a:gd name="T24" fmla="*/ 3936 w 6690"/>
                <a:gd name="T25" fmla="*/ 848 h 6674"/>
                <a:gd name="T26" fmla="*/ 1890 w 6690"/>
                <a:gd name="T27" fmla="*/ 1211 h 6674"/>
                <a:gd name="T28" fmla="*/ 1137 w 6690"/>
                <a:gd name="T29" fmla="*/ 2000 h 6674"/>
                <a:gd name="T30" fmla="*/ 776 w 6690"/>
                <a:gd name="T31" fmla="*/ 3341 h 6674"/>
                <a:gd name="T32" fmla="*/ 960 w 6690"/>
                <a:gd name="T33" fmla="*/ 4302 h 6674"/>
                <a:gd name="T34" fmla="*/ 2667 w 6690"/>
                <a:gd name="T35" fmla="*/ 5791 h 6674"/>
                <a:gd name="T36" fmla="*/ 2940 w 6690"/>
                <a:gd name="T37" fmla="*/ 5852 h 6674"/>
                <a:gd name="T38" fmla="*/ 3316 w 6690"/>
                <a:gd name="T39" fmla="*/ 5881 h 6674"/>
                <a:gd name="T40" fmla="*/ 3692 w 6690"/>
                <a:gd name="T41" fmla="*/ 5852 h 6674"/>
                <a:gd name="T42" fmla="*/ 3965 w 6690"/>
                <a:gd name="T43" fmla="*/ 5791 h 6674"/>
                <a:gd name="T44" fmla="*/ 5644 w 6690"/>
                <a:gd name="T45" fmla="*/ 4375 h 6674"/>
                <a:gd name="T46" fmla="*/ 5853 w 6690"/>
                <a:gd name="T47" fmla="*/ 3312 h 6674"/>
                <a:gd name="T48" fmla="*/ 5715 w 6690"/>
                <a:gd name="T49" fmla="*/ 2429 h 6674"/>
                <a:gd name="T50" fmla="*/ 5982 w 6690"/>
                <a:gd name="T51" fmla="*/ 2090 h 6674"/>
                <a:gd name="T52" fmla="*/ 6270 w 6690"/>
                <a:gd name="T53" fmla="*/ 1803 h 6674"/>
                <a:gd name="T54" fmla="*/ 6340 w 6690"/>
                <a:gd name="T55" fmla="*/ 1940 h 6674"/>
                <a:gd name="T56" fmla="*/ 6631 w 6690"/>
                <a:gd name="T57" fmla="*/ 3058 h 6674"/>
                <a:gd name="T58" fmla="*/ 6307 w 6690"/>
                <a:gd name="T59" fmla="*/ 4782 h 6674"/>
                <a:gd name="T60" fmla="*/ 4233 w 6690"/>
                <a:gd name="T61" fmla="*/ 6525 h 6674"/>
                <a:gd name="T62" fmla="*/ 3035 w 6690"/>
                <a:gd name="T63" fmla="*/ 6640 h 6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690" h="6674">
                  <a:moveTo>
                    <a:pt x="3035" y="6640"/>
                  </a:moveTo>
                  <a:cubicBezTo>
                    <a:pt x="2791" y="6614"/>
                    <a:pt x="2553" y="6571"/>
                    <a:pt x="2399" y="6524"/>
                  </a:cubicBezTo>
                  <a:cubicBezTo>
                    <a:pt x="1476" y="6243"/>
                    <a:pt x="722" y="5604"/>
                    <a:pt x="322" y="4766"/>
                  </a:cubicBezTo>
                  <a:cubicBezTo>
                    <a:pt x="169" y="4444"/>
                    <a:pt x="138" y="4350"/>
                    <a:pt x="30" y="3871"/>
                  </a:cubicBezTo>
                  <a:cubicBezTo>
                    <a:pt x="13" y="3799"/>
                    <a:pt x="0" y="3553"/>
                    <a:pt x="0" y="3327"/>
                  </a:cubicBezTo>
                  <a:cubicBezTo>
                    <a:pt x="0" y="3100"/>
                    <a:pt x="13" y="2854"/>
                    <a:pt x="30" y="2782"/>
                  </a:cubicBezTo>
                  <a:cubicBezTo>
                    <a:pt x="142" y="2288"/>
                    <a:pt x="170" y="2203"/>
                    <a:pt x="339" y="1855"/>
                  </a:cubicBezTo>
                  <a:cubicBezTo>
                    <a:pt x="509" y="1504"/>
                    <a:pt x="745" y="1186"/>
                    <a:pt x="1044" y="905"/>
                  </a:cubicBezTo>
                  <a:cubicBezTo>
                    <a:pt x="1528" y="449"/>
                    <a:pt x="2019" y="202"/>
                    <a:pt x="2766" y="40"/>
                  </a:cubicBezTo>
                  <a:cubicBezTo>
                    <a:pt x="2947" y="0"/>
                    <a:pt x="3773" y="15"/>
                    <a:pt x="3993" y="61"/>
                  </a:cubicBezTo>
                  <a:cubicBezTo>
                    <a:pt x="4257" y="117"/>
                    <a:pt x="4826" y="324"/>
                    <a:pt x="4826" y="364"/>
                  </a:cubicBezTo>
                  <a:cubicBezTo>
                    <a:pt x="4826" y="371"/>
                    <a:pt x="4707" y="499"/>
                    <a:pt x="4561" y="648"/>
                  </a:cubicBezTo>
                  <a:cubicBezTo>
                    <a:pt x="4265" y="953"/>
                    <a:pt x="4302" y="941"/>
                    <a:pt x="3936" y="848"/>
                  </a:cubicBezTo>
                  <a:cubicBezTo>
                    <a:pt x="3239" y="670"/>
                    <a:pt x="2508" y="799"/>
                    <a:pt x="1890" y="1211"/>
                  </a:cubicBezTo>
                  <a:cubicBezTo>
                    <a:pt x="1648" y="1371"/>
                    <a:pt x="1287" y="1750"/>
                    <a:pt x="1137" y="2000"/>
                  </a:cubicBezTo>
                  <a:cubicBezTo>
                    <a:pt x="874" y="2439"/>
                    <a:pt x="776" y="2803"/>
                    <a:pt x="776" y="3341"/>
                  </a:cubicBezTo>
                  <a:cubicBezTo>
                    <a:pt x="777" y="3757"/>
                    <a:pt x="812" y="3943"/>
                    <a:pt x="960" y="4302"/>
                  </a:cubicBezTo>
                  <a:cubicBezTo>
                    <a:pt x="1252" y="5010"/>
                    <a:pt x="1968" y="5635"/>
                    <a:pt x="2667" y="5791"/>
                  </a:cubicBezTo>
                  <a:cubicBezTo>
                    <a:pt x="2745" y="5808"/>
                    <a:pt x="2868" y="5836"/>
                    <a:pt x="2940" y="5852"/>
                  </a:cubicBezTo>
                  <a:cubicBezTo>
                    <a:pt x="3013" y="5868"/>
                    <a:pt x="3182" y="5881"/>
                    <a:pt x="3316" y="5881"/>
                  </a:cubicBezTo>
                  <a:cubicBezTo>
                    <a:pt x="3450" y="5881"/>
                    <a:pt x="3619" y="5868"/>
                    <a:pt x="3692" y="5852"/>
                  </a:cubicBezTo>
                  <a:cubicBezTo>
                    <a:pt x="3764" y="5836"/>
                    <a:pt x="3888" y="5808"/>
                    <a:pt x="3965" y="5791"/>
                  </a:cubicBezTo>
                  <a:cubicBezTo>
                    <a:pt x="4635" y="5641"/>
                    <a:pt x="5342" y="5045"/>
                    <a:pt x="5644" y="4375"/>
                  </a:cubicBezTo>
                  <a:cubicBezTo>
                    <a:pt x="5813" y="4000"/>
                    <a:pt x="5855" y="3789"/>
                    <a:pt x="5853" y="3312"/>
                  </a:cubicBezTo>
                  <a:cubicBezTo>
                    <a:pt x="5852" y="2890"/>
                    <a:pt x="5819" y="2679"/>
                    <a:pt x="5715" y="2429"/>
                  </a:cubicBezTo>
                  <a:cubicBezTo>
                    <a:pt x="5698" y="2388"/>
                    <a:pt x="5755" y="2317"/>
                    <a:pt x="5982" y="2090"/>
                  </a:cubicBezTo>
                  <a:lnTo>
                    <a:pt x="6270" y="1803"/>
                  </a:lnTo>
                  <a:lnTo>
                    <a:pt x="6340" y="1940"/>
                  </a:lnTo>
                  <a:cubicBezTo>
                    <a:pt x="6482" y="2216"/>
                    <a:pt x="6582" y="2600"/>
                    <a:pt x="6631" y="3058"/>
                  </a:cubicBezTo>
                  <a:cubicBezTo>
                    <a:pt x="6690" y="3598"/>
                    <a:pt x="6563" y="4274"/>
                    <a:pt x="6307" y="4782"/>
                  </a:cubicBezTo>
                  <a:cubicBezTo>
                    <a:pt x="5880" y="5630"/>
                    <a:pt x="5168" y="6229"/>
                    <a:pt x="4233" y="6525"/>
                  </a:cubicBezTo>
                  <a:cubicBezTo>
                    <a:pt x="3937" y="6618"/>
                    <a:pt x="3359" y="6674"/>
                    <a:pt x="3035" y="66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0" name="Freeform 69"/>
            <p:cNvSpPr>
              <a:spLocks/>
            </p:cNvSpPr>
            <p:nvPr/>
          </p:nvSpPr>
          <p:spPr bwMode="auto">
            <a:xfrm>
              <a:off x="6637819" y="7359116"/>
              <a:ext cx="1887614" cy="1894738"/>
            </a:xfrm>
            <a:custGeom>
              <a:avLst/>
              <a:gdLst>
                <a:gd name="T0" fmla="*/ 1147 w 7008"/>
                <a:gd name="T1" fmla="*/ 7009 h 7039"/>
                <a:gd name="T2" fmla="*/ 121 w 7008"/>
                <a:gd name="T3" fmla="*/ 6209 h 7039"/>
                <a:gd name="T4" fmla="*/ 9 w 7008"/>
                <a:gd name="T5" fmla="*/ 5715 h 7039"/>
                <a:gd name="T6" fmla="*/ 59 w 7008"/>
                <a:gd name="T7" fmla="*/ 5253 h 7039"/>
                <a:gd name="T8" fmla="*/ 1810 w 7008"/>
                <a:gd name="T9" fmla="*/ 4372 h 7039"/>
                <a:gd name="T10" fmla="*/ 2008 w 7008"/>
                <a:gd name="T11" fmla="*/ 4431 h 7039"/>
                <a:gd name="T12" fmla="*/ 3175 w 7008"/>
                <a:gd name="T13" fmla="*/ 3306 h 7039"/>
                <a:gd name="T14" fmla="*/ 4300 w 7008"/>
                <a:gd name="T15" fmla="*/ 2181 h 7039"/>
                <a:gd name="T16" fmla="*/ 4283 w 7008"/>
                <a:gd name="T17" fmla="*/ 2043 h 7039"/>
                <a:gd name="T18" fmla="*/ 4248 w 7008"/>
                <a:gd name="T19" fmla="*/ 1669 h 7039"/>
                <a:gd name="T20" fmla="*/ 4230 w 7008"/>
                <a:gd name="T21" fmla="*/ 1433 h 7039"/>
                <a:gd name="T22" fmla="*/ 4946 w 7008"/>
                <a:gd name="T23" fmla="*/ 717 h 7039"/>
                <a:gd name="T24" fmla="*/ 5680 w 7008"/>
                <a:gd name="T25" fmla="*/ 0 h 7039"/>
                <a:gd name="T26" fmla="*/ 5713 w 7008"/>
                <a:gd name="T27" fmla="*/ 176 h 7039"/>
                <a:gd name="T28" fmla="*/ 5834 w 7008"/>
                <a:gd name="T29" fmla="*/ 1133 h 7039"/>
                <a:gd name="T30" fmla="*/ 6462 w 7008"/>
                <a:gd name="T31" fmla="*/ 1270 h 7039"/>
                <a:gd name="T32" fmla="*/ 6999 w 7008"/>
                <a:gd name="T33" fmla="*/ 1341 h 7039"/>
                <a:gd name="T34" fmla="*/ 6281 w 7008"/>
                <a:gd name="T35" fmla="*/ 2091 h 7039"/>
                <a:gd name="T36" fmla="*/ 5548 w 7008"/>
                <a:gd name="T37" fmla="*/ 2824 h 7039"/>
                <a:gd name="T38" fmla="*/ 5408 w 7008"/>
                <a:gd name="T39" fmla="*/ 2797 h 7039"/>
                <a:gd name="T40" fmla="*/ 5056 w 7008"/>
                <a:gd name="T41" fmla="*/ 2756 h 7039"/>
                <a:gd name="T42" fmla="*/ 4844 w 7008"/>
                <a:gd name="T43" fmla="*/ 2742 h 7039"/>
                <a:gd name="T44" fmla="*/ 3721 w 7008"/>
                <a:gd name="T45" fmla="*/ 3862 h 7039"/>
                <a:gd name="T46" fmla="*/ 2611 w 7008"/>
                <a:gd name="T47" fmla="*/ 5052 h 7039"/>
                <a:gd name="T48" fmla="*/ 2668 w 7008"/>
                <a:gd name="T49" fmla="*/ 5278 h 7039"/>
                <a:gd name="T50" fmla="*/ 2669 w 7008"/>
                <a:gd name="T51" fmla="*/ 6041 h 7039"/>
                <a:gd name="T52" fmla="*/ 1334 w 7008"/>
                <a:gd name="T53" fmla="*/ 7024 h 7039"/>
                <a:gd name="T54" fmla="*/ 1147 w 7008"/>
                <a:gd name="T55" fmla="*/ 7009 h 7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008" h="7039">
                  <a:moveTo>
                    <a:pt x="1147" y="7009"/>
                  </a:moveTo>
                  <a:cubicBezTo>
                    <a:pt x="673" y="6910"/>
                    <a:pt x="328" y="6640"/>
                    <a:pt x="121" y="6209"/>
                  </a:cubicBezTo>
                  <a:cubicBezTo>
                    <a:pt x="29" y="6018"/>
                    <a:pt x="18" y="5970"/>
                    <a:pt x="9" y="5715"/>
                  </a:cubicBezTo>
                  <a:cubicBezTo>
                    <a:pt x="0" y="5482"/>
                    <a:pt x="9" y="5402"/>
                    <a:pt x="59" y="5253"/>
                  </a:cubicBezTo>
                  <a:cubicBezTo>
                    <a:pt x="310" y="4512"/>
                    <a:pt x="1116" y="4106"/>
                    <a:pt x="1810" y="4372"/>
                  </a:cubicBezTo>
                  <a:cubicBezTo>
                    <a:pt x="1896" y="4404"/>
                    <a:pt x="1985" y="4431"/>
                    <a:pt x="2008" y="4431"/>
                  </a:cubicBezTo>
                  <a:cubicBezTo>
                    <a:pt x="2032" y="4431"/>
                    <a:pt x="2557" y="3925"/>
                    <a:pt x="3175" y="3306"/>
                  </a:cubicBezTo>
                  <a:lnTo>
                    <a:pt x="4300" y="2181"/>
                  </a:lnTo>
                  <a:lnTo>
                    <a:pt x="4283" y="2043"/>
                  </a:lnTo>
                  <a:cubicBezTo>
                    <a:pt x="4274" y="1967"/>
                    <a:pt x="4258" y="1799"/>
                    <a:pt x="4248" y="1669"/>
                  </a:cubicBezTo>
                  <a:lnTo>
                    <a:pt x="4230" y="1433"/>
                  </a:lnTo>
                  <a:lnTo>
                    <a:pt x="4946" y="717"/>
                  </a:lnTo>
                  <a:cubicBezTo>
                    <a:pt x="5340" y="322"/>
                    <a:pt x="5670" y="0"/>
                    <a:pt x="5680" y="0"/>
                  </a:cubicBezTo>
                  <a:cubicBezTo>
                    <a:pt x="5690" y="0"/>
                    <a:pt x="5705" y="79"/>
                    <a:pt x="5713" y="176"/>
                  </a:cubicBezTo>
                  <a:cubicBezTo>
                    <a:pt x="5739" y="457"/>
                    <a:pt x="5818" y="1082"/>
                    <a:pt x="5834" y="1133"/>
                  </a:cubicBezTo>
                  <a:cubicBezTo>
                    <a:pt x="5856" y="1203"/>
                    <a:pt x="5895" y="1211"/>
                    <a:pt x="6462" y="1270"/>
                  </a:cubicBezTo>
                  <a:cubicBezTo>
                    <a:pt x="6748" y="1300"/>
                    <a:pt x="6990" y="1332"/>
                    <a:pt x="6999" y="1341"/>
                  </a:cubicBezTo>
                  <a:cubicBezTo>
                    <a:pt x="7008" y="1350"/>
                    <a:pt x="6685" y="1687"/>
                    <a:pt x="6281" y="2091"/>
                  </a:cubicBezTo>
                  <a:lnTo>
                    <a:pt x="5548" y="2824"/>
                  </a:lnTo>
                  <a:lnTo>
                    <a:pt x="5408" y="2797"/>
                  </a:lnTo>
                  <a:cubicBezTo>
                    <a:pt x="5331" y="2782"/>
                    <a:pt x="5172" y="2763"/>
                    <a:pt x="5056" y="2756"/>
                  </a:cubicBezTo>
                  <a:lnTo>
                    <a:pt x="4844" y="2742"/>
                  </a:lnTo>
                  <a:lnTo>
                    <a:pt x="3721" y="3862"/>
                  </a:lnTo>
                  <a:cubicBezTo>
                    <a:pt x="2741" y="4838"/>
                    <a:pt x="2599" y="4990"/>
                    <a:pt x="2611" y="5052"/>
                  </a:cubicBezTo>
                  <a:cubicBezTo>
                    <a:pt x="2618" y="5091"/>
                    <a:pt x="2644" y="5192"/>
                    <a:pt x="2668" y="5278"/>
                  </a:cubicBezTo>
                  <a:cubicBezTo>
                    <a:pt x="2726" y="5478"/>
                    <a:pt x="2726" y="5846"/>
                    <a:pt x="2669" y="6041"/>
                  </a:cubicBezTo>
                  <a:cubicBezTo>
                    <a:pt x="2502" y="6609"/>
                    <a:pt x="1918" y="7039"/>
                    <a:pt x="1334" y="7024"/>
                  </a:cubicBezTo>
                  <a:cubicBezTo>
                    <a:pt x="1262" y="7022"/>
                    <a:pt x="1178" y="7015"/>
                    <a:pt x="1147" y="700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46" name="群組 45"/>
          <p:cNvGrpSpPr/>
          <p:nvPr/>
        </p:nvGrpSpPr>
        <p:grpSpPr>
          <a:xfrm>
            <a:off x="10203397" y="2454443"/>
            <a:ext cx="665820" cy="666128"/>
            <a:chOff x="5742274" y="7652280"/>
            <a:chExt cx="2973037" cy="2974413"/>
          </a:xfrm>
          <a:solidFill>
            <a:schemeClr val="accent1"/>
          </a:solidFill>
        </p:grpSpPr>
        <p:sp>
          <p:nvSpPr>
            <p:cNvPr id="51" name="手繪多邊形 50"/>
            <p:cNvSpPr>
              <a:spLocks/>
            </p:cNvSpPr>
            <p:nvPr/>
          </p:nvSpPr>
          <p:spPr bwMode="auto">
            <a:xfrm>
              <a:off x="5742274" y="7652280"/>
              <a:ext cx="2970879" cy="2970827"/>
            </a:xfrm>
            <a:custGeom>
              <a:avLst/>
              <a:gdLst>
                <a:gd name="connsiteX0" fmla="*/ 329095 w 4022456"/>
                <a:gd name="connsiteY0" fmla="*/ 3555753 h 4022385"/>
                <a:gd name="connsiteX1" fmla="*/ 207868 w 4022456"/>
                <a:gd name="connsiteY1" fmla="*/ 3663395 h 4022385"/>
                <a:gd name="connsiteX2" fmla="*/ 301675 w 4022456"/>
                <a:gd name="connsiteY2" fmla="*/ 3809557 h 4022385"/>
                <a:gd name="connsiteX3" fmla="*/ 395121 w 4022456"/>
                <a:gd name="connsiteY3" fmla="*/ 3792997 h 4022385"/>
                <a:gd name="connsiteX4" fmla="*/ 458260 w 4022456"/>
                <a:gd name="connsiteY4" fmla="*/ 3690035 h 4022385"/>
                <a:gd name="connsiteX5" fmla="*/ 329095 w 4022456"/>
                <a:gd name="connsiteY5" fmla="*/ 3555753 h 4022385"/>
                <a:gd name="connsiteX6" fmla="*/ 3316743 w 4022456"/>
                <a:gd name="connsiteY6" fmla="*/ 805 h 4022385"/>
                <a:gd name="connsiteX7" fmla="*/ 3488123 w 4022456"/>
                <a:gd name="connsiteY7" fmla="*/ 14351 h 4022385"/>
                <a:gd name="connsiteX8" fmla="*/ 3546450 w 4022456"/>
                <a:gd name="connsiteY8" fmla="*/ 38113 h 4022385"/>
                <a:gd name="connsiteX9" fmla="*/ 3353467 w 4022456"/>
                <a:gd name="connsiteY9" fmla="*/ 238655 h 4022385"/>
                <a:gd name="connsiteX10" fmla="*/ 3160484 w 4022456"/>
                <a:gd name="connsiteY10" fmla="*/ 445317 h 4022385"/>
                <a:gd name="connsiteX11" fmla="*/ 3216651 w 4022456"/>
                <a:gd name="connsiteY11" fmla="*/ 661339 h 4022385"/>
                <a:gd name="connsiteX12" fmla="*/ 3231412 w 4022456"/>
                <a:gd name="connsiteY12" fmla="*/ 728667 h 4022385"/>
                <a:gd name="connsiteX13" fmla="*/ 3338345 w 4022456"/>
                <a:gd name="connsiteY13" fmla="*/ 792393 h 4022385"/>
                <a:gd name="connsiteX14" fmla="*/ 3571293 w 4022456"/>
                <a:gd name="connsiteY14" fmla="*/ 852881 h 4022385"/>
                <a:gd name="connsiteX15" fmla="*/ 3776877 w 4022456"/>
                <a:gd name="connsiteY15" fmla="*/ 657739 h 4022385"/>
                <a:gd name="connsiteX16" fmla="*/ 3983902 w 4022456"/>
                <a:gd name="connsiteY16" fmla="*/ 473399 h 4022385"/>
                <a:gd name="connsiteX17" fmla="*/ 4020626 w 4022456"/>
                <a:gd name="connsiteY17" fmla="*/ 643337 h 4022385"/>
                <a:gd name="connsiteX18" fmla="*/ 3976701 w 4022456"/>
                <a:gd name="connsiteY18" fmla="*/ 909047 h 4022385"/>
                <a:gd name="connsiteX19" fmla="*/ 3511526 w 4022456"/>
                <a:gd name="connsiteY19" fmla="*/ 1336051 h 4022385"/>
                <a:gd name="connsiteX20" fmla="*/ 3226372 w 4022456"/>
                <a:gd name="connsiteY20" fmla="*/ 1347933 h 4022385"/>
                <a:gd name="connsiteX21" fmla="*/ 3155443 w 4022456"/>
                <a:gd name="connsiteY21" fmla="*/ 1340013 h 4022385"/>
                <a:gd name="connsiteX22" fmla="*/ 1870091 w 4022456"/>
                <a:gd name="connsiteY22" fmla="*/ 2626429 h 4022385"/>
                <a:gd name="connsiteX23" fmla="*/ 536132 w 4022456"/>
                <a:gd name="connsiteY23" fmla="*/ 3948491 h 4022385"/>
                <a:gd name="connsiteX24" fmla="*/ 227935 w 4022456"/>
                <a:gd name="connsiteY24" fmla="*/ 4008257 h 4022385"/>
                <a:gd name="connsiteX25" fmla="*/ 23071 w 4022456"/>
                <a:gd name="connsiteY25" fmla="*/ 3820317 h 4022385"/>
                <a:gd name="connsiteX26" fmla="*/ 29552 w 4022456"/>
                <a:gd name="connsiteY26" fmla="*/ 3540567 h 4022385"/>
                <a:gd name="connsiteX27" fmla="*/ 1360630 w 4022456"/>
                <a:gd name="connsiteY27" fmla="*/ 2181423 h 4022385"/>
                <a:gd name="connsiteX28" fmla="*/ 2667585 w 4022456"/>
                <a:gd name="connsiteY28" fmla="*/ 873043 h 4022385"/>
                <a:gd name="connsiteX29" fmla="*/ 2668305 w 4022456"/>
                <a:gd name="connsiteY29" fmla="*/ 703105 h 4022385"/>
                <a:gd name="connsiteX30" fmla="*/ 2734193 w 4022456"/>
                <a:gd name="connsiteY30" fmla="*/ 372229 h 4022385"/>
                <a:gd name="connsiteX31" fmla="*/ 3139962 w 4022456"/>
                <a:gd name="connsiteY31" fmla="*/ 29113 h 4022385"/>
                <a:gd name="connsiteX32" fmla="*/ 3316743 w 4022456"/>
                <a:gd name="connsiteY32" fmla="*/ 805 h 4022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022456" h="4022385">
                  <a:moveTo>
                    <a:pt x="329095" y="3555753"/>
                  </a:moveTo>
                  <a:cubicBezTo>
                    <a:pt x="285800" y="3555753"/>
                    <a:pt x="216527" y="3617315"/>
                    <a:pt x="207868" y="3663395"/>
                  </a:cubicBezTo>
                  <a:cubicBezTo>
                    <a:pt x="196322" y="3724597"/>
                    <a:pt x="238896" y="3790837"/>
                    <a:pt x="301675" y="3809557"/>
                  </a:cubicBezTo>
                  <a:cubicBezTo>
                    <a:pt x="334507" y="3819279"/>
                    <a:pt x="360845" y="3814597"/>
                    <a:pt x="395121" y="3792997"/>
                  </a:cubicBezTo>
                  <a:cubicBezTo>
                    <a:pt x="425067" y="3774277"/>
                    <a:pt x="458260" y="3720277"/>
                    <a:pt x="458260" y="3690035"/>
                  </a:cubicBezTo>
                  <a:cubicBezTo>
                    <a:pt x="458260" y="3623435"/>
                    <a:pt x="393317" y="3555753"/>
                    <a:pt x="329095" y="3555753"/>
                  </a:cubicBezTo>
                  <a:close/>
                  <a:moveTo>
                    <a:pt x="3316743" y="805"/>
                  </a:moveTo>
                  <a:cubicBezTo>
                    <a:pt x="3382090" y="-1941"/>
                    <a:pt x="3446538" y="2289"/>
                    <a:pt x="3488123" y="14351"/>
                  </a:cubicBezTo>
                  <a:cubicBezTo>
                    <a:pt x="3520167" y="23711"/>
                    <a:pt x="3546450" y="34513"/>
                    <a:pt x="3546450" y="38113"/>
                  </a:cubicBezTo>
                  <a:cubicBezTo>
                    <a:pt x="3546450" y="41713"/>
                    <a:pt x="3459680" y="131723"/>
                    <a:pt x="3353467" y="238655"/>
                  </a:cubicBezTo>
                  <a:cubicBezTo>
                    <a:pt x="3247254" y="345225"/>
                    <a:pt x="3160484" y="438475"/>
                    <a:pt x="3160484" y="445317"/>
                  </a:cubicBezTo>
                  <a:cubicBezTo>
                    <a:pt x="3160484" y="460079"/>
                    <a:pt x="3194328" y="589693"/>
                    <a:pt x="3216651" y="661339"/>
                  </a:cubicBezTo>
                  <a:cubicBezTo>
                    <a:pt x="3224932" y="687263"/>
                    <a:pt x="3231412" y="717505"/>
                    <a:pt x="3231412" y="728667"/>
                  </a:cubicBezTo>
                  <a:cubicBezTo>
                    <a:pt x="3231412" y="758191"/>
                    <a:pt x="3247974" y="767911"/>
                    <a:pt x="3338345" y="792393"/>
                  </a:cubicBezTo>
                  <a:cubicBezTo>
                    <a:pt x="3531688" y="844599"/>
                    <a:pt x="3562292" y="852521"/>
                    <a:pt x="3571293" y="852881"/>
                  </a:cubicBezTo>
                  <a:cubicBezTo>
                    <a:pt x="3576693" y="852881"/>
                    <a:pt x="3669224" y="765031"/>
                    <a:pt x="3776877" y="657739"/>
                  </a:cubicBezTo>
                  <a:cubicBezTo>
                    <a:pt x="3912973" y="522365"/>
                    <a:pt x="3976341" y="465839"/>
                    <a:pt x="3983902" y="473399"/>
                  </a:cubicBezTo>
                  <a:cubicBezTo>
                    <a:pt x="3994343" y="483841"/>
                    <a:pt x="4009465" y="552969"/>
                    <a:pt x="4020626" y="643337"/>
                  </a:cubicBezTo>
                  <a:cubicBezTo>
                    <a:pt x="4028547" y="704185"/>
                    <a:pt x="4010185" y="814357"/>
                    <a:pt x="3976701" y="909047"/>
                  </a:cubicBezTo>
                  <a:cubicBezTo>
                    <a:pt x="3901452" y="1121829"/>
                    <a:pt x="3730432" y="1278805"/>
                    <a:pt x="3511526" y="1336051"/>
                  </a:cubicBezTo>
                  <a:cubicBezTo>
                    <a:pt x="3441677" y="1354053"/>
                    <a:pt x="3325744" y="1359095"/>
                    <a:pt x="3226372" y="1347933"/>
                  </a:cubicBezTo>
                  <a:lnTo>
                    <a:pt x="3155443" y="1340013"/>
                  </a:lnTo>
                  <a:lnTo>
                    <a:pt x="1870091" y="2626429"/>
                  </a:lnTo>
                  <a:cubicBezTo>
                    <a:pt x="1162966" y="3333905"/>
                    <a:pt x="562775" y="3928689"/>
                    <a:pt x="536132" y="3948491"/>
                  </a:cubicBezTo>
                  <a:cubicBezTo>
                    <a:pt x="442881" y="4017619"/>
                    <a:pt x="328747" y="4039941"/>
                    <a:pt x="227935" y="4008257"/>
                  </a:cubicBezTo>
                  <a:cubicBezTo>
                    <a:pt x="133604" y="3978375"/>
                    <a:pt x="65916" y="3916087"/>
                    <a:pt x="23071" y="3820317"/>
                  </a:cubicBezTo>
                  <a:cubicBezTo>
                    <a:pt x="-10053" y="3745429"/>
                    <a:pt x="-7172" y="3617975"/>
                    <a:pt x="29552" y="3540567"/>
                  </a:cubicBezTo>
                  <a:cubicBezTo>
                    <a:pt x="49354" y="3499523"/>
                    <a:pt x="303904" y="3239575"/>
                    <a:pt x="1360630" y="2181423"/>
                  </a:cubicBezTo>
                  <a:lnTo>
                    <a:pt x="2667585" y="873043"/>
                  </a:lnTo>
                  <a:lnTo>
                    <a:pt x="2668305" y="703105"/>
                  </a:lnTo>
                  <a:cubicBezTo>
                    <a:pt x="2669026" y="518405"/>
                    <a:pt x="2674786" y="489961"/>
                    <a:pt x="2734193" y="372229"/>
                  </a:cubicBezTo>
                  <a:cubicBezTo>
                    <a:pt x="2819883" y="203011"/>
                    <a:pt x="2944818" y="97159"/>
                    <a:pt x="3139962" y="29113"/>
                  </a:cubicBezTo>
                  <a:cubicBezTo>
                    <a:pt x="3185147" y="13271"/>
                    <a:pt x="3251395" y="3549"/>
                    <a:pt x="3316743" y="80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2" name="Freeform 17"/>
            <p:cNvSpPr>
              <a:spLocks/>
            </p:cNvSpPr>
            <p:nvPr/>
          </p:nvSpPr>
          <p:spPr bwMode="auto">
            <a:xfrm>
              <a:off x="7332951" y="9243161"/>
              <a:ext cx="1382360" cy="1383532"/>
            </a:xfrm>
            <a:custGeom>
              <a:avLst/>
              <a:gdLst>
                <a:gd name="T0" fmla="*/ 3957 w 5201"/>
                <a:gd name="T1" fmla="*/ 5152 h 5200"/>
                <a:gd name="T2" fmla="*/ 1772 w 5201"/>
                <a:gd name="T3" fmla="*/ 3193 h 5200"/>
                <a:gd name="T4" fmla="*/ 36 w 5201"/>
                <a:gd name="T5" fmla="*/ 1366 h 5200"/>
                <a:gd name="T6" fmla="*/ 1369 w 5201"/>
                <a:gd name="T7" fmla="*/ 33 h 5200"/>
                <a:gd name="T8" fmla="*/ 3219 w 5201"/>
                <a:gd name="T9" fmla="*/ 1800 h 5200"/>
                <a:gd name="T10" fmla="*/ 5171 w 5201"/>
                <a:gd name="T11" fmla="*/ 4014 h 5200"/>
                <a:gd name="T12" fmla="*/ 5170 w 5201"/>
                <a:gd name="T13" fmla="*/ 4339 h 5200"/>
                <a:gd name="T14" fmla="*/ 4425 w 5201"/>
                <a:gd name="T15" fmla="*/ 5151 h 5200"/>
                <a:gd name="T16" fmla="*/ 3957 w 5201"/>
                <a:gd name="T17" fmla="*/ 5152 h 5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01" h="5200">
                  <a:moveTo>
                    <a:pt x="3957" y="5152"/>
                  </a:moveTo>
                  <a:cubicBezTo>
                    <a:pt x="3646" y="5066"/>
                    <a:pt x="3608" y="5031"/>
                    <a:pt x="1772" y="3193"/>
                  </a:cubicBezTo>
                  <a:cubicBezTo>
                    <a:pt x="160" y="1578"/>
                    <a:pt x="0" y="1410"/>
                    <a:pt x="36" y="1366"/>
                  </a:cubicBezTo>
                  <a:cubicBezTo>
                    <a:pt x="88" y="1304"/>
                    <a:pt x="1308" y="83"/>
                    <a:pt x="1369" y="33"/>
                  </a:cubicBezTo>
                  <a:cubicBezTo>
                    <a:pt x="1408" y="0"/>
                    <a:pt x="1633" y="214"/>
                    <a:pt x="3219" y="1800"/>
                  </a:cubicBezTo>
                  <a:cubicBezTo>
                    <a:pt x="5129" y="3710"/>
                    <a:pt x="5091" y="3666"/>
                    <a:pt x="5171" y="4014"/>
                  </a:cubicBezTo>
                  <a:cubicBezTo>
                    <a:pt x="5201" y="4149"/>
                    <a:pt x="5201" y="4204"/>
                    <a:pt x="5170" y="4339"/>
                  </a:cubicBezTo>
                  <a:cubicBezTo>
                    <a:pt x="5069" y="4777"/>
                    <a:pt x="4820" y="5048"/>
                    <a:pt x="4425" y="5151"/>
                  </a:cubicBezTo>
                  <a:cubicBezTo>
                    <a:pt x="4236" y="5200"/>
                    <a:pt x="4130" y="5200"/>
                    <a:pt x="3957" y="51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3" name="Freeform 37"/>
            <p:cNvSpPr>
              <a:spLocks/>
            </p:cNvSpPr>
            <p:nvPr/>
          </p:nvSpPr>
          <p:spPr bwMode="auto">
            <a:xfrm>
              <a:off x="5750092" y="7659133"/>
              <a:ext cx="1227593" cy="1222903"/>
            </a:xfrm>
            <a:custGeom>
              <a:avLst/>
              <a:gdLst>
                <a:gd name="T0" fmla="*/ 2921 w 4613"/>
                <a:gd name="T1" fmla="*/ 3274 h 4600"/>
                <a:gd name="T2" fmla="*/ 1577 w 4613"/>
                <a:gd name="T3" fmla="*/ 1947 h 4600"/>
                <a:gd name="T4" fmla="*/ 921 w 4613"/>
                <a:gd name="T5" fmla="*/ 1583 h 4600"/>
                <a:gd name="T6" fmla="*/ 0 w 4613"/>
                <a:gd name="T7" fmla="*/ 418 h 4600"/>
                <a:gd name="T8" fmla="*/ 420 w 4613"/>
                <a:gd name="T9" fmla="*/ 0 h 4600"/>
                <a:gd name="T10" fmla="*/ 1570 w 4613"/>
                <a:gd name="T11" fmla="*/ 907 h 4600"/>
                <a:gd name="T12" fmla="*/ 1805 w 4613"/>
                <a:gd name="T13" fmla="*/ 1298 h 4600"/>
                <a:gd name="T14" fmla="*/ 1980 w 4613"/>
                <a:gd name="T15" fmla="*/ 1623 h 4600"/>
                <a:gd name="T16" fmla="*/ 3296 w 4613"/>
                <a:gd name="T17" fmla="*/ 2942 h 4600"/>
                <a:gd name="T18" fmla="*/ 4613 w 4613"/>
                <a:gd name="T19" fmla="*/ 4261 h 4600"/>
                <a:gd name="T20" fmla="*/ 4445 w 4613"/>
                <a:gd name="T21" fmla="*/ 4431 h 4600"/>
                <a:gd name="T22" fmla="*/ 4263 w 4613"/>
                <a:gd name="T23" fmla="*/ 4600 h 4600"/>
                <a:gd name="T24" fmla="*/ 2921 w 4613"/>
                <a:gd name="T25" fmla="*/ 3274 h 4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13" h="4600">
                  <a:moveTo>
                    <a:pt x="2921" y="3274"/>
                  </a:moveTo>
                  <a:cubicBezTo>
                    <a:pt x="2191" y="2544"/>
                    <a:pt x="1586" y="1947"/>
                    <a:pt x="1577" y="1947"/>
                  </a:cubicBezTo>
                  <a:cubicBezTo>
                    <a:pt x="1548" y="1947"/>
                    <a:pt x="975" y="1630"/>
                    <a:pt x="921" y="1583"/>
                  </a:cubicBezTo>
                  <a:cubicBezTo>
                    <a:pt x="825" y="1502"/>
                    <a:pt x="0" y="457"/>
                    <a:pt x="0" y="418"/>
                  </a:cubicBezTo>
                  <a:cubicBezTo>
                    <a:pt x="0" y="368"/>
                    <a:pt x="370" y="0"/>
                    <a:pt x="420" y="0"/>
                  </a:cubicBezTo>
                  <a:cubicBezTo>
                    <a:pt x="460" y="0"/>
                    <a:pt x="1468" y="795"/>
                    <a:pt x="1570" y="907"/>
                  </a:cubicBezTo>
                  <a:cubicBezTo>
                    <a:pt x="1603" y="944"/>
                    <a:pt x="1709" y="1120"/>
                    <a:pt x="1805" y="1298"/>
                  </a:cubicBezTo>
                  <a:lnTo>
                    <a:pt x="1980" y="1623"/>
                  </a:lnTo>
                  <a:lnTo>
                    <a:pt x="3296" y="2942"/>
                  </a:lnTo>
                  <a:lnTo>
                    <a:pt x="4613" y="4261"/>
                  </a:lnTo>
                  <a:lnTo>
                    <a:pt x="4445" y="4431"/>
                  </a:lnTo>
                  <a:cubicBezTo>
                    <a:pt x="4353" y="4524"/>
                    <a:pt x="4271" y="4600"/>
                    <a:pt x="4263" y="4600"/>
                  </a:cubicBezTo>
                  <a:cubicBezTo>
                    <a:pt x="4255" y="4600"/>
                    <a:pt x="3651" y="4003"/>
                    <a:pt x="2921" y="32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103" name="文字方塊 102"/>
          <p:cNvSpPr txBox="1"/>
          <p:nvPr/>
        </p:nvSpPr>
        <p:spPr>
          <a:xfrm>
            <a:off x="9726307" y="3789000"/>
            <a:ext cx="162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200" dirty="0" smtClean="0"/>
              <a:t>Title 04</a:t>
            </a:r>
          </a:p>
        </p:txBody>
      </p:sp>
      <p:sp>
        <p:nvSpPr>
          <p:cNvPr id="104" name="文字方塊 103"/>
          <p:cNvSpPr txBox="1"/>
          <p:nvPr/>
        </p:nvSpPr>
        <p:spPr>
          <a:xfrm>
            <a:off x="9231794" y="4551457"/>
            <a:ext cx="2609026" cy="84886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sp>
        <p:nvSpPr>
          <p:cNvPr id="139" name="矩形 138"/>
          <p:cNvSpPr/>
          <p:nvPr/>
        </p:nvSpPr>
        <p:spPr>
          <a:xfrm>
            <a:off x="575513" y="481382"/>
            <a:ext cx="252267" cy="6981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140" name="矩形 139"/>
          <p:cNvSpPr/>
          <p:nvPr/>
        </p:nvSpPr>
        <p:spPr>
          <a:xfrm>
            <a:off x="882205" y="481382"/>
            <a:ext cx="4360496" cy="69819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800" b="1" dirty="0" smtClean="0"/>
              <a:t>ICON LIST</a:t>
            </a:r>
            <a:r>
              <a:rPr lang="zh-TW" altLang="en-US" sz="4800" b="1" dirty="0" smtClean="0"/>
              <a:t> </a:t>
            </a:r>
            <a:r>
              <a:rPr lang="en-US" altLang="zh-TW" sz="4800" b="1" dirty="0"/>
              <a:t>0</a:t>
            </a:r>
            <a:r>
              <a:rPr lang="en-US" altLang="zh-TW" sz="4800" b="1" dirty="0" smtClean="0"/>
              <a:t>9</a:t>
            </a:r>
            <a:endParaRPr lang="zh-TW" altLang="en-US" sz="4800" b="1" dirty="0"/>
          </a:p>
        </p:txBody>
      </p:sp>
      <p:sp>
        <p:nvSpPr>
          <p:cNvPr id="57" name="手繪多邊形 56"/>
          <p:cNvSpPr>
            <a:spLocks/>
          </p:cNvSpPr>
          <p:nvPr/>
        </p:nvSpPr>
        <p:spPr bwMode="auto">
          <a:xfrm rot="10800000" flipV="1">
            <a:off x="4411112" y="2409281"/>
            <a:ext cx="409570" cy="756452"/>
          </a:xfrm>
          <a:custGeom>
            <a:avLst/>
            <a:gdLst>
              <a:gd name="connsiteX0" fmla="*/ 1041502 w 2397801"/>
              <a:gd name="connsiteY0" fmla="*/ 588163 h 4428623"/>
              <a:gd name="connsiteX1" fmla="*/ 299462 w 2397801"/>
              <a:gd name="connsiteY1" fmla="*/ 593899 h 4428623"/>
              <a:gd name="connsiteX2" fmla="*/ 283250 w 2397801"/>
              <a:gd name="connsiteY2" fmla="*/ 2218109 h 4428623"/>
              <a:gd name="connsiteX3" fmla="*/ 290095 w 2397801"/>
              <a:gd name="connsiteY3" fmla="*/ 3843037 h 4428623"/>
              <a:gd name="connsiteX4" fmla="*/ 1207710 w 2397801"/>
              <a:gd name="connsiteY4" fmla="*/ 3847357 h 4428623"/>
              <a:gd name="connsiteX5" fmla="*/ 2118479 w 2397801"/>
              <a:gd name="connsiteY5" fmla="*/ 3844837 h 4428623"/>
              <a:gd name="connsiteX6" fmla="*/ 2121001 w 2397801"/>
              <a:gd name="connsiteY6" fmla="*/ 2224589 h 4428623"/>
              <a:gd name="connsiteX7" fmla="*/ 2110914 w 2397801"/>
              <a:gd name="connsiteY7" fmla="*/ 596419 h 4428623"/>
              <a:gd name="connsiteX8" fmla="*/ 1041502 w 2397801"/>
              <a:gd name="connsiteY8" fmla="*/ 588163 h 4428623"/>
              <a:gd name="connsiteX9" fmla="*/ 1205249 w 2397801"/>
              <a:gd name="connsiteY9" fmla="*/ 186437 h 4428623"/>
              <a:gd name="connsiteX10" fmla="*/ 930070 w 2397801"/>
              <a:gd name="connsiteY10" fmla="*/ 210597 h 4428623"/>
              <a:gd name="connsiteX11" fmla="*/ 899455 w 2397801"/>
              <a:gd name="connsiteY11" fmla="*/ 338957 h 4428623"/>
              <a:gd name="connsiteX12" fmla="*/ 1201647 w 2397801"/>
              <a:gd name="connsiteY12" fmla="*/ 414677 h 4428623"/>
              <a:gd name="connsiteX13" fmla="*/ 1445490 w 2397801"/>
              <a:gd name="connsiteY13" fmla="*/ 398813 h 4428623"/>
              <a:gd name="connsiteX14" fmla="*/ 1513204 w 2397801"/>
              <a:gd name="connsiteY14" fmla="*/ 295689 h 4428623"/>
              <a:gd name="connsiteX15" fmla="*/ 1484029 w 2397801"/>
              <a:gd name="connsiteY15" fmla="*/ 219609 h 4428623"/>
              <a:gd name="connsiteX16" fmla="*/ 1454134 w 2397801"/>
              <a:gd name="connsiteY16" fmla="*/ 186437 h 4428623"/>
              <a:gd name="connsiteX17" fmla="*/ 813103 w 2397801"/>
              <a:gd name="connsiteY17" fmla="*/ 1 h 4428623"/>
              <a:gd name="connsiteX18" fmla="*/ 1241394 w 2397801"/>
              <a:gd name="connsiteY18" fmla="*/ 553 h 4428623"/>
              <a:gd name="connsiteX19" fmla="*/ 2335516 w 2397801"/>
              <a:gd name="connsiteY19" fmla="*/ 3793 h 4428623"/>
              <a:gd name="connsiteX20" fmla="*/ 2364318 w 2397801"/>
              <a:gd name="connsiteY20" fmla="*/ 25037 h 4428623"/>
              <a:gd name="connsiteX21" fmla="*/ 2392760 w 2397801"/>
              <a:gd name="connsiteY21" fmla="*/ 46641 h 4428623"/>
              <a:gd name="connsiteX22" fmla="*/ 2395281 w 2397801"/>
              <a:gd name="connsiteY22" fmla="*/ 2216709 h 4428623"/>
              <a:gd name="connsiteX23" fmla="*/ 2397801 w 2397801"/>
              <a:gd name="connsiteY23" fmla="*/ 4386781 h 4428623"/>
              <a:gd name="connsiteX24" fmla="*/ 2371159 w 2397801"/>
              <a:gd name="connsiteY24" fmla="*/ 4408025 h 4428623"/>
              <a:gd name="connsiteX25" fmla="*/ 1205032 w 2397801"/>
              <a:gd name="connsiteY25" fmla="*/ 4428545 h 4428623"/>
              <a:gd name="connsiteX26" fmla="*/ 48265 w 2397801"/>
              <a:gd name="connsiteY26" fmla="*/ 4418105 h 4428623"/>
              <a:gd name="connsiteX27" fmla="*/ 21 w 2397801"/>
              <a:gd name="connsiteY27" fmla="*/ 2208429 h 4428623"/>
              <a:gd name="connsiteX28" fmla="*/ 21 w 2397801"/>
              <a:gd name="connsiteY28" fmla="*/ 68245 h 4428623"/>
              <a:gd name="connsiteX29" fmla="*/ 28823 w 2397801"/>
              <a:gd name="connsiteY29" fmla="*/ 39437 h 4428623"/>
              <a:gd name="connsiteX30" fmla="*/ 102629 w 2397801"/>
              <a:gd name="connsiteY30" fmla="*/ 4153 h 4428623"/>
              <a:gd name="connsiteX31" fmla="*/ 813103 w 2397801"/>
              <a:gd name="connsiteY31" fmla="*/ 1 h 4428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397801" h="4428623">
                <a:moveTo>
                  <a:pt x="1041502" y="588163"/>
                </a:moveTo>
                <a:cubicBezTo>
                  <a:pt x="655239" y="588159"/>
                  <a:pt x="310023" y="589961"/>
                  <a:pt x="299462" y="593899"/>
                </a:cubicBezTo>
                <a:cubicBezTo>
                  <a:pt x="284691" y="599661"/>
                  <a:pt x="283250" y="752323"/>
                  <a:pt x="283250" y="2218109"/>
                </a:cubicBezTo>
                <a:cubicBezTo>
                  <a:pt x="283250" y="3108165"/>
                  <a:pt x="286492" y="3839437"/>
                  <a:pt x="290095" y="3843037"/>
                </a:cubicBezTo>
                <a:cubicBezTo>
                  <a:pt x="294058" y="3846637"/>
                  <a:pt x="706931" y="3848797"/>
                  <a:pt x="1207710" y="3847357"/>
                </a:cubicBezTo>
                <a:lnTo>
                  <a:pt x="2118479" y="3844837"/>
                </a:lnTo>
                <a:lnTo>
                  <a:pt x="2121001" y="2224589"/>
                </a:lnTo>
                <a:cubicBezTo>
                  <a:pt x="2123163" y="935231"/>
                  <a:pt x="2121001" y="602901"/>
                  <a:pt x="2110914" y="596419"/>
                </a:cubicBezTo>
                <a:cubicBezTo>
                  <a:pt x="2102605" y="591155"/>
                  <a:pt x="1538127" y="588167"/>
                  <a:pt x="1041502" y="588163"/>
                </a:cubicBezTo>
                <a:close/>
                <a:moveTo>
                  <a:pt x="1205249" y="186437"/>
                </a:moveTo>
                <a:cubicBezTo>
                  <a:pt x="956363" y="186437"/>
                  <a:pt x="956003" y="186437"/>
                  <a:pt x="930070" y="210597"/>
                </a:cubicBezTo>
                <a:cubicBezTo>
                  <a:pt x="889369" y="248817"/>
                  <a:pt x="878564" y="294969"/>
                  <a:pt x="899455" y="338957"/>
                </a:cubicBezTo>
                <a:cubicBezTo>
                  <a:pt x="931511" y="406745"/>
                  <a:pt x="960685" y="414317"/>
                  <a:pt x="1201647" y="414677"/>
                </a:cubicBezTo>
                <a:cubicBezTo>
                  <a:pt x="1375975" y="415037"/>
                  <a:pt x="1418476" y="412513"/>
                  <a:pt x="1445490" y="398813"/>
                </a:cubicBezTo>
                <a:cubicBezTo>
                  <a:pt x="1493394" y="374653"/>
                  <a:pt x="1513204" y="345085"/>
                  <a:pt x="1513204" y="295689"/>
                </a:cubicBezTo>
                <a:cubicBezTo>
                  <a:pt x="1513564" y="262517"/>
                  <a:pt x="1507081" y="245209"/>
                  <a:pt x="1484029" y="219609"/>
                </a:cubicBezTo>
                <a:lnTo>
                  <a:pt x="1454134" y="186437"/>
                </a:lnTo>
                <a:close/>
                <a:moveTo>
                  <a:pt x="813103" y="1"/>
                </a:moveTo>
                <a:cubicBezTo>
                  <a:pt x="946149" y="13"/>
                  <a:pt x="1090993" y="193"/>
                  <a:pt x="1241394" y="553"/>
                </a:cubicBezTo>
                <a:lnTo>
                  <a:pt x="2335516" y="3793"/>
                </a:lnTo>
                <a:lnTo>
                  <a:pt x="2364318" y="25037"/>
                </a:lnTo>
                <a:lnTo>
                  <a:pt x="2392760" y="46641"/>
                </a:lnTo>
                <a:lnTo>
                  <a:pt x="2395281" y="2216709"/>
                </a:lnTo>
                <a:lnTo>
                  <a:pt x="2397801" y="4386781"/>
                </a:lnTo>
                <a:lnTo>
                  <a:pt x="2371159" y="4408025"/>
                </a:lnTo>
                <a:cubicBezTo>
                  <a:pt x="2344517" y="4428905"/>
                  <a:pt x="2342717" y="4428905"/>
                  <a:pt x="1205032" y="4428545"/>
                </a:cubicBezTo>
                <a:cubicBezTo>
                  <a:pt x="450415" y="4428545"/>
                  <a:pt x="60146" y="4424945"/>
                  <a:pt x="48265" y="4418105"/>
                </a:cubicBezTo>
                <a:cubicBezTo>
                  <a:pt x="-2499" y="4388581"/>
                  <a:pt x="21" y="4509201"/>
                  <a:pt x="21" y="2208429"/>
                </a:cubicBezTo>
                <a:lnTo>
                  <a:pt x="21" y="68245"/>
                </a:lnTo>
                <a:lnTo>
                  <a:pt x="28823" y="39437"/>
                </a:lnTo>
                <a:cubicBezTo>
                  <a:pt x="47905" y="19997"/>
                  <a:pt x="72747" y="8473"/>
                  <a:pt x="102629" y="4153"/>
                </a:cubicBezTo>
                <a:cubicBezTo>
                  <a:pt x="120991" y="1453"/>
                  <a:pt x="413962" y="-31"/>
                  <a:pt x="813103" y="1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4" name="文字方塊 153"/>
          <p:cNvSpPr txBox="1"/>
          <p:nvPr/>
        </p:nvSpPr>
        <p:spPr>
          <a:xfrm>
            <a:off x="3805897" y="3789000"/>
            <a:ext cx="162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200" dirty="0" smtClean="0"/>
              <a:t>Title 02</a:t>
            </a:r>
          </a:p>
        </p:txBody>
      </p:sp>
      <p:sp>
        <p:nvSpPr>
          <p:cNvPr id="155" name="文字方塊 154"/>
          <p:cNvSpPr txBox="1"/>
          <p:nvPr/>
        </p:nvSpPr>
        <p:spPr>
          <a:xfrm>
            <a:off x="3311384" y="4551457"/>
            <a:ext cx="2609026" cy="84886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grpSp>
        <p:nvGrpSpPr>
          <p:cNvPr id="45" name="群組 44"/>
          <p:cNvGrpSpPr/>
          <p:nvPr/>
        </p:nvGrpSpPr>
        <p:grpSpPr>
          <a:xfrm flipH="1">
            <a:off x="7090696" y="2302105"/>
            <a:ext cx="970812" cy="970804"/>
            <a:chOff x="27940389" y="2372400"/>
            <a:chExt cx="2858016" cy="2857995"/>
          </a:xfrm>
          <a:solidFill>
            <a:schemeClr val="accent1"/>
          </a:solidFill>
        </p:grpSpPr>
        <p:sp>
          <p:nvSpPr>
            <p:cNvPr id="54" name="手繪多邊形 53"/>
            <p:cNvSpPr>
              <a:spLocks/>
            </p:cNvSpPr>
            <p:nvPr/>
          </p:nvSpPr>
          <p:spPr bwMode="auto">
            <a:xfrm>
              <a:off x="27940389" y="2372400"/>
              <a:ext cx="2858016" cy="2857995"/>
            </a:xfrm>
            <a:custGeom>
              <a:avLst/>
              <a:gdLst>
                <a:gd name="connsiteX0" fmla="*/ 644380 w 3817859"/>
                <a:gd name="connsiteY0" fmla="*/ 749777 h 3817832"/>
                <a:gd name="connsiteX1" fmla="*/ 589186 w 3817859"/>
                <a:gd name="connsiteY1" fmla="*/ 795341 h 3817832"/>
                <a:gd name="connsiteX2" fmla="*/ 190850 w 3817859"/>
                <a:gd name="connsiteY2" fmla="*/ 2093847 h 3817832"/>
                <a:gd name="connsiteX3" fmla="*/ 293854 w 3817859"/>
                <a:gd name="connsiteY3" fmla="*/ 2526083 h 3817832"/>
                <a:gd name="connsiteX4" fmla="*/ 763862 w 3817859"/>
                <a:gd name="connsiteY4" fmla="*/ 3198929 h 3817832"/>
                <a:gd name="connsiteX5" fmla="*/ 1465092 w 3817859"/>
                <a:gd name="connsiteY5" fmla="*/ 3573893 h 3817832"/>
                <a:gd name="connsiteX6" fmla="*/ 2124544 w 3817859"/>
                <a:gd name="connsiteY6" fmla="*/ 3612793 h 3817832"/>
                <a:gd name="connsiteX7" fmla="*/ 2329474 w 3817859"/>
                <a:gd name="connsiteY7" fmla="*/ 3558763 h 3817832"/>
                <a:gd name="connsiteX8" fmla="*/ 2355046 w 3817859"/>
                <a:gd name="connsiteY8" fmla="*/ 3424771 h 3817832"/>
                <a:gd name="connsiteX9" fmla="*/ 2375214 w 3817859"/>
                <a:gd name="connsiteY9" fmla="*/ 3220541 h 3817832"/>
                <a:gd name="connsiteX10" fmla="*/ 2384938 w 3817859"/>
                <a:gd name="connsiteY10" fmla="*/ 3033959 h 3817832"/>
                <a:gd name="connsiteX11" fmla="*/ 2384938 w 3817859"/>
                <a:gd name="connsiteY11" fmla="*/ 2940667 h 3817832"/>
                <a:gd name="connsiteX12" fmla="*/ 2274730 w 3817859"/>
                <a:gd name="connsiteY12" fmla="*/ 2832249 h 3817832"/>
                <a:gd name="connsiteX13" fmla="*/ 2126344 w 3817859"/>
                <a:gd name="connsiteY13" fmla="*/ 2646387 h 3817832"/>
                <a:gd name="connsiteX14" fmla="*/ 2087808 w 3817859"/>
                <a:gd name="connsiteY14" fmla="*/ 2473855 h 3817832"/>
                <a:gd name="connsiteX15" fmla="*/ 2142552 w 3817859"/>
                <a:gd name="connsiteY15" fmla="*/ 2283311 h 3817832"/>
                <a:gd name="connsiteX16" fmla="*/ 2025140 w 3817859"/>
                <a:gd name="connsiteY16" fmla="*/ 2154721 h 3817832"/>
                <a:gd name="connsiteX17" fmla="*/ 1902326 w 3817859"/>
                <a:gd name="connsiteY17" fmla="*/ 2043421 h 3817832"/>
                <a:gd name="connsiteX18" fmla="*/ 1805442 w 3817859"/>
                <a:gd name="connsiteY18" fmla="*/ 1995875 h 3817832"/>
                <a:gd name="connsiteX19" fmla="*/ 1693794 w 3817859"/>
                <a:gd name="connsiteY19" fmla="*/ 1937523 h 3817832"/>
                <a:gd name="connsiteX20" fmla="*/ 1532802 w 3817859"/>
                <a:gd name="connsiteY20" fmla="*/ 1850355 h 3817832"/>
                <a:gd name="connsiteX21" fmla="*/ 1382976 w 3817859"/>
                <a:gd name="connsiteY21" fmla="*/ 1781919 h 3817832"/>
                <a:gd name="connsiteX22" fmla="*/ 1265924 w 3817859"/>
                <a:gd name="connsiteY22" fmla="*/ 1587413 h 3817832"/>
                <a:gd name="connsiteX23" fmla="*/ 1127624 w 3817859"/>
                <a:gd name="connsiteY23" fmla="*/ 1387503 h 3817832"/>
                <a:gd name="connsiteX24" fmla="*/ 1094848 w 3817859"/>
                <a:gd name="connsiteY24" fmla="*/ 1522217 h 3817832"/>
                <a:gd name="connsiteX25" fmla="*/ 1108534 w 3817859"/>
                <a:gd name="connsiteY25" fmla="*/ 1628475 h 3817832"/>
                <a:gd name="connsiteX26" fmla="*/ 772146 w 3817859"/>
                <a:gd name="connsiteY26" fmla="*/ 1204525 h 3817832"/>
                <a:gd name="connsiteX27" fmla="*/ 758820 w 3817859"/>
                <a:gd name="connsiteY27" fmla="*/ 1013261 h 3817832"/>
                <a:gd name="connsiteX28" fmla="*/ 699034 w 3817859"/>
                <a:gd name="connsiteY28" fmla="*/ 767967 h 3817832"/>
                <a:gd name="connsiteX29" fmla="*/ 644380 w 3817859"/>
                <a:gd name="connsiteY29" fmla="*/ 749777 h 3817832"/>
                <a:gd name="connsiteX30" fmla="*/ 2127584 w 3817859"/>
                <a:gd name="connsiteY30" fmla="*/ 239943 h 3817832"/>
                <a:gd name="connsiteX31" fmla="*/ 2102392 w 3817859"/>
                <a:gd name="connsiteY31" fmla="*/ 249309 h 3817832"/>
                <a:gd name="connsiteX32" fmla="*/ 1964912 w 3817859"/>
                <a:gd name="connsiteY32" fmla="*/ 308379 h 3817832"/>
                <a:gd name="connsiteX33" fmla="*/ 1805480 w 3817859"/>
                <a:gd name="connsiteY33" fmla="*/ 481631 h 3817832"/>
                <a:gd name="connsiteX34" fmla="*/ 1930004 w 3817859"/>
                <a:gd name="connsiteY34" fmla="*/ 613461 h 3817832"/>
                <a:gd name="connsiteX35" fmla="*/ 2037970 w 3817859"/>
                <a:gd name="connsiteY35" fmla="*/ 637233 h 3817832"/>
                <a:gd name="connsiteX36" fmla="*/ 2100592 w 3817859"/>
                <a:gd name="connsiteY36" fmla="*/ 656323 h 3817832"/>
                <a:gd name="connsiteX37" fmla="*/ 2181208 w 3817859"/>
                <a:gd name="connsiteY37" fmla="*/ 556551 h 3817832"/>
                <a:gd name="connsiteX38" fmla="*/ 2302130 w 3817859"/>
                <a:gd name="connsiteY38" fmla="*/ 463261 h 3817832"/>
                <a:gd name="connsiteX39" fmla="*/ 2378428 w 3817859"/>
                <a:gd name="connsiteY39" fmla="*/ 463261 h 3817832"/>
                <a:gd name="connsiteX40" fmla="*/ 2583206 w 3817859"/>
                <a:gd name="connsiteY40" fmla="*/ 585365 h 3817832"/>
                <a:gd name="connsiteX41" fmla="*/ 2837650 w 3817859"/>
                <a:gd name="connsiteY41" fmla="*/ 774105 h 3817832"/>
                <a:gd name="connsiteX42" fmla="*/ 2804900 w 3817859"/>
                <a:gd name="connsiteY42" fmla="*/ 931509 h 3817832"/>
                <a:gd name="connsiteX43" fmla="*/ 2738680 w 3817859"/>
                <a:gd name="connsiteY43" fmla="*/ 902693 h 3817832"/>
                <a:gd name="connsiteX44" fmla="*/ 2709528 w 3817859"/>
                <a:gd name="connsiteY44" fmla="*/ 854429 h 3817832"/>
                <a:gd name="connsiteX45" fmla="*/ 2597602 w 3817859"/>
                <a:gd name="connsiteY45" fmla="*/ 859471 h 3817832"/>
                <a:gd name="connsiteX46" fmla="*/ 2594002 w 3817859"/>
                <a:gd name="connsiteY46" fmla="*/ 944475 h 3817832"/>
                <a:gd name="connsiteX47" fmla="*/ 2604080 w 3817859"/>
                <a:gd name="connsiteY47" fmla="*/ 1005709 h 3817832"/>
                <a:gd name="connsiteX48" fmla="*/ 2510868 w 3817859"/>
                <a:gd name="connsiteY48" fmla="*/ 1032363 h 3817832"/>
                <a:gd name="connsiteX49" fmla="*/ 2251386 w 3817859"/>
                <a:gd name="connsiteY49" fmla="*/ 1176439 h 3817832"/>
                <a:gd name="connsiteX50" fmla="*/ 2160334 w 3817859"/>
                <a:gd name="connsiteY50" fmla="*/ 1297463 h 3817832"/>
                <a:gd name="connsiteX51" fmla="*/ 2129382 w 3817859"/>
                <a:gd name="connsiteY51" fmla="*/ 1421369 h 3817832"/>
                <a:gd name="connsiteX52" fmla="*/ 2064242 w 3817859"/>
                <a:gd name="connsiteY52" fmla="*/ 1540231 h 3817832"/>
                <a:gd name="connsiteX53" fmla="*/ 2001622 w 3817859"/>
                <a:gd name="connsiteY53" fmla="*/ 1454145 h 3817832"/>
                <a:gd name="connsiteX54" fmla="*/ 1848308 w 3817859"/>
                <a:gd name="connsiteY54" fmla="*/ 1337443 h 3817832"/>
                <a:gd name="connsiteX55" fmla="*/ 1555356 w 3817859"/>
                <a:gd name="connsiteY55" fmla="*/ 1494127 h 3817832"/>
                <a:gd name="connsiteX56" fmla="*/ 1566152 w 3817859"/>
                <a:gd name="connsiteY56" fmla="*/ 1602545 h 3817832"/>
                <a:gd name="connsiteX57" fmla="*/ 1674480 w 3817859"/>
                <a:gd name="connsiteY57" fmla="*/ 1714923 h 3817832"/>
                <a:gd name="connsiteX58" fmla="*/ 1764094 w 3817859"/>
                <a:gd name="connsiteY58" fmla="*/ 1699435 h 3817832"/>
                <a:gd name="connsiteX59" fmla="*/ 1884656 w 3817859"/>
                <a:gd name="connsiteY59" fmla="*/ 1685027 h 3817832"/>
                <a:gd name="connsiteX60" fmla="*/ 1896894 w 3817859"/>
                <a:gd name="connsiteY60" fmla="*/ 1774355 h 3817832"/>
                <a:gd name="connsiteX61" fmla="*/ 1909130 w 3817859"/>
                <a:gd name="connsiteY61" fmla="*/ 1864043 h 3817832"/>
                <a:gd name="connsiteX62" fmla="*/ 1972830 w 3817859"/>
                <a:gd name="connsiteY62" fmla="*/ 1875929 h 3817832"/>
                <a:gd name="connsiteX63" fmla="*/ 2036890 w 3817859"/>
                <a:gd name="connsiteY63" fmla="*/ 1888175 h 3817832"/>
                <a:gd name="connsiteX64" fmla="*/ 2049128 w 3817859"/>
                <a:gd name="connsiteY64" fmla="*/ 1978223 h 3817832"/>
                <a:gd name="connsiteX65" fmla="*/ 2118946 w 3817859"/>
                <a:gd name="connsiteY65" fmla="*/ 2104649 h 3817832"/>
                <a:gd name="connsiteX66" fmla="*/ 2290614 w 3817859"/>
                <a:gd name="connsiteY66" fmla="*/ 2070071 h 3817832"/>
                <a:gd name="connsiteX67" fmla="*/ 2461562 w 3817859"/>
                <a:gd name="connsiteY67" fmla="*/ 2028649 h 3817832"/>
                <a:gd name="connsiteX68" fmla="*/ 2991324 w 3817859"/>
                <a:gd name="connsiteY68" fmla="*/ 2272859 h 3817832"/>
                <a:gd name="connsiteX69" fmla="*/ 3085254 w 3817859"/>
                <a:gd name="connsiteY69" fmla="*/ 2344897 h 3817832"/>
                <a:gd name="connsiteX70" fmla="*/ 3359852 w 3817859"/>
                <a:gd name="connsiteY70" fmla="*/ 2532917 h 3817832"/>
                <a:gd name="connsiteX71" fmla="*/ 3359492 w 3817859"/>
                <a:gd name="connsiteY71" fmla="*/ 2617921 h 3817832"/>
                <a:gd name="connsiteX72" fmla="*/ 3049986 w 3817859"/>
                <a:gd name="connsiteY72" fmla="*/ 2902473 h 3817832"/>
                <a:gd name="connsiteX73" fmla="*/ 2984846 w 3817859"/>
                <a:gd name="connsiteY73" fmla="*/ 3031061 h 3817832"/>
                <a:gd name="connsiteX74" fmla="*/ 2933020 w 3817859"/>
                <a:gd name="connsiteY74" fmla="*/ 3144881 h 3817832"/>
                <a:gd name="connsiteX75" fmla="*/ 2758114 w 3817859"/>
                <a:gd name="connsiteY75" fmla="*/ 3314531 h 3817832"/>
                <a:gd name="connsiteX76" fmla="*/ 2592924 w 3817859"/>
                <a:gd name="connsiteY76" fmla="*/ 3469413 h 3817832"/>
                <a:gd name="connsiteX77" fmla="*/ 2573130 w 3817859"/>
                <a:gd name="connsiteY77" fmla="*/ 3495705 h 3817832"/>
                <a:gd name="connsiteX78" fmla="*/ 2608398 w 3817859"/>
                <a:gd name="connsiteY78" fmla="*/ 3489943 h 3817832"/>
                <a:gd name="connsiteX79" fmla="*/ 2731842 w 3817859"/>
                <a:gd name="connsiteY79" fmla="*/ 3434833 h 3817832"/>
                <a:gd name="connsiteX80" fmla="*/ 3321344 w 3817859"/>
                <a:gd name="connsiteY80" fmla="*/ 2912917 h 3817832"/>
                <a:gd name="connsiteX81" fmla="*/ 3582986 w 3817859"/>
                <a:gd name="connsiteY81" fmla="*/ 2358945 h 3817832"/>
                <a:gd name="connsiteX82" fmla="*/ 3635530 w 3817859"/>
                <a:gd name="connsiteY82" fmla="*/ 1906545 h 3817832"/>
                <a:gd name="connsiteX83" fmla="*/ 3539078 w 3817859"/>
                <a:gd name="connsiteY83" fmla="*/ 1326999 h 3817832"/>
                <a:gd name="connsiteX84" fmla="*/ 2521304 w 3817859"/>
                <a:gd name="connsiteY84" fmla="*/ 290731 h 3817832"/>
                <a:gd name="connsiteX85" fmla="*/ 2404700 w 3817859"/>
                <a:gd name="connsiteY85" fmla="*/ 285327 h 3817832"/>
                <a:gd name="connsiteX86" fmla="*/ 2303210 w 3817859"/>
                <a:gd name="connsiteY86" fmla="*/ 331071 h 3817832"/>
                <a:gd name="connsiteX87" fmla="*/ 2185886 w 3817859"/>
                <a:gd name="connsiteY87" fmla="*/ 269119 h 3817832"/>
                <a:gd name="connsiteX88" fmla="*/ 2127584 w 3817859"/>
                <a:gd name="connsiteY88" fmla="*/ 239943 h 3817832"/>
                <a:gd name="connsiteX89" fmla="*/ 1954820 w 3817859"/>
                <a:gd name="connsiteY89" fmla="*/ 1155 h 3817832"/>
                <a:gd name="connsiteX90" fmla="*/ 2374508 w 3817859"/>
                <a:gd name="connsiteY90" fmla="*/ 59159 h 3817832"/>
                <a:gd name="connsiteX91" fmla="*/ 3279230 w 3817859"/>
                <a:gd name="connsiteY91" fmla="*/ 581187 h 3817832"/>
                <a:gd name="connsiteX92" fmla="*/ 3801614 w 3817859"/>
                <a:gd name="connsiteY92" fmla="*/ 1628125 h 3817832"/>
                <a:gd name="connsiteX93" fmla="*/ 3801974 w 3817859"/>
                <a:gd name="connsiteY93" fmla="*/ 2190503 h 3817832"/>
                <a:gd name="connsiteX94" fmla="*/ 3232068 w 3817859"/>
                <a:gd name="connsiteY94" fmla="*/ 3289321 h 3817832"/>
                <a:gd name="connsiteX95" fmla="*/ 2212142 w 3817859"/>
                <a:gd name="connsiteY95" fmla="*/ 3798379 h 3817832"/>
                <a:gd name="connsiteX96" fmla="*/ 1607314 w 3817859"/>
                <a:gd name="connsiteY96" fmla="*/ 3798379 h 3817832"/>
                <a:gd name="connsiteX97" fmla="*/ 539506 w 3817859"/>
                <a:gd name="connsiteY97" fmla="*/ 3236361 h 3817832"/>
                <a:gd name="connsiteX98" fmla="*/ 52404 w 3817859"/>
                <a:gd name="connsiteY98" fmla="*/ 2343977 h 3817832"/>
                <a:gd name="connsiteX99" fmla="*/ 5962 w 3817859"/>
                <a:gd name="connsiteY99" fmla="*/ 1765747 h 3817832"/>
                <a:gd name="connsiteX100" fmla="*/ 577668 w 3817859"/>
                <a:gd name="connsiteY100" fmla="*/ 548041 h 3817832"/>
                <a:gd name="connsiteX101" fmla="*/ 1561592 w 3817859"/>
                <a:gd name="connsiteY101" fmla="*/ 31777 h 3817832"/>
                <a:gd name="connsiteX102" fmla="*/ 1954820 w 3817859"/>
                <a:gd name="connsiteY102" fmla="*/ 1155 h 3817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3817859" h="3817832">
                  <a:moveTo>
                    <a:pt x="644380" y="749777"/>
                  </a:moveTo>
                  <a:cubicBezTo>
                    <a:pt x="628084" y="753829"/>
                    <a:pt x="611696" y="768507"/>
                    <a:pt x="589186" y="795341"/>
                  </a:cubicBezTo>
                  <a:cubicBezTo>
                    <a:pt x="285210" y="1156979"/>
                    <a:pt x="138626" y="1634237"/>
                    <a:pt x="190850" y="2093847"/>
                  </a:cubicBezTo>
                  <a:cubicBezTo>
                    <a:pt x="206336" y="2230721"/>
                    <a:pt x="246674" y="2400013"/>
                    <a:pt x="293854" y="2526083"/>
                  </a:cubicBezTo>
                  <a:cubicBezTo>
                    <a:pt x="384974" y="2768135"/>
                    <a:pt x="563614" y="3023873"/>
                    <a:pt x="763862" y="3198929"/>
                  </a:cubicBezTo>
                  <a:cubicBezTo>
                    <a:pt x="961590" y="3371823"/>
                    <a:pt x="1255480" y="3528867"/>
                    <a:pt x="1465092" y="3573893"/>
                  </a:cubicBezTo>
                  <a:cubicBezTo>
                    <a:pt x="1733410" y="3631523"/>
                    <a:pt x="1877834" y="3640169"/>
                    <a:pt x="2124544" y="3612793"/>
                  </a:cubicBezTo>
                  <a:cubicBezTo>
                    <a:pt x="2263206" y="3597305"/>
                    <a:pt x="2312546" y="3584337"/>
                    <a:pt x="2329474" y="3558763"/>
                  </a:cubicBezTo>
                  <a:cubicBezTo>
                    <a:pt x="2338118" y="3545797"/>
                    <a:pt x="2348922" y="3488165"/>
                    <a:pt x="2355046" y="3424771"/>
                  </a:cubicBezTo>
                  <a:cubicBezTo>
                    <a:pt x="2360808" y="3363897"/>
                    <a:pt x="2369812" y="3271687"/>
                    <a:pt x="2375214" y="3220541"/>
                  </a:cubicBezTo>
                  <a:cubicBezTo>
                    <a:pt x="2380618" y="3169393"/>
                    <a:pt x="2384938" y="3085467"/>
                    <a:pt x="2384938" y="3033959"/>
                  </a:cubicBezTo>
                  <a:lnTo>
                    <a:pt x="2384938" y="2940667"/>
                  </a:lnTo>
                  <a:lnTo>
                    <a:pt x="2274730" y="2832249"/>
                  </a:lnTo>
                  <a:cubicBezTo>
                    <a:pt x="2183250" y="2742921"/>
                    <a:pt x="2157678" y="2710863"/>
                    <a:pt x="2126344" y="2646387"/>
                  </a:cubicBezTo>
                  <a:cubicBezTo>
                    <a:pt x="2091050" y="2574349"/>
                    <a:pt x="2088168" y="2562103"/>
                    <a:pt x="2087808" y="2473855"/>
                  </a:cubicBezTo>
                  <a:cubicBezTo>
                    <a:pt x="2087088" y="2375521"/>
                    <a:pt x="2096812" y="2342023"/>
                    <a:pt x="2142552" y="2283311"/>
                  </a:cubicBezTo>
                  <a:cubicBezTo>
                    <a:pt x="2190092" y="2222437"/>
                    <a:pt x="2151916" y="2180655"/>
                    <a:pt x="2025140" y="2154721"/>
                  </a:cubicBezTo>
                  <a:cubicBezTo>
                    <a:pt x="1995606" y="2148597"/>
                    <a:pt x="1960672" y="2116901"/>
                    <a:pt x="1902326" y="2043421"/>
                  </a:cubicBezTo>
                  <a:cubicBezTo>
                    <a:pt x="1874594" y="2008481"/>
                    <a:pt x="1865230" y="2003799"/>
                    <a:pt x="1805442" y="1995875"/>
                  </a:cubicBezTo>
                  <a:cubicBezTo>
                    <a:pt x="1744576" y="1987589"/>
                    <a:pt x="1736292" y="1983267"/>
                    <a:pt x="1693794" y="1937523"/>
                  </a:cubicBezTo>
                  <a:cubicBezTo>
                    <a:pt x="1652376" y="1893219"/>
                    <a:pt x="1637248" y="1884935"/>
                    <a:pt x="1532802" y="1850355"/>
                  </a:cubicBezTo>
                  <a:cubicBezTo>
                    <a:pt x="1457530" y="1825141"/>
                    <a:pt x="1405666" y="1801369"/>
                    <a:pt x="1382976" y="1781919"/>
                  </a:cubicBezTo>
                  <a:cubicBezTo>
                    <a:pt x="1360286" y="1761747"/>
                    <a:pt x="1321028" y="1696191"/>
                    <a:pt x="1265924" y="1587413"/>
                  </a:cubicBezTo>
                  <a:cubicBezTo>
                    <a:pt x="1173364" y="1403353"/>
                    <a:pt x="1162198" y="1387503"/>
                    <a:pt x="1127624" y="1387503"/>
                  </a:cubicBezTo>
                  <a:cubicBezTo>
                    <a:pt x="1057032" y="1387503"/>
                    <a:pt x="1044426" y="1440093"/>
                    <a:pt x="1094848" y="1522217"/>
                  </a:cubicBezTo>
                  <a:cubicBezTo>
                    <a:pt x="1125462" y="1571923"/>
                    <a:pt x="1131584" y="1620911"/>
                    <a:pt x="1108534" y="1628475"/>
                  </a:cubicBezTo>
                  <a:cubicBezTo>
                    <a:pt x="1097730" y="1632077"/>
                    <a:pt x="798798" y="1255311"/>
                    <a:pt x="772146" y="1204525"/>
                  </a:cubicBezTo>
                  <a:cubicBezTo>
                    <a:pt x="762782" y="1186515"/>
                    <a:pt x="758820" y="1130323"/>
                    <a:pt x="758820" y="1013261"/>
                  </a:cubicBezTo>
                  <a:cubicBezTo>
                    <a:pt x="758820" y="831361"/>
                    <a:pt x="752698" y="806507"/>
                    <a:pt x="699034" y="767967"/>
                  </a:cubicBezTo>
                  <a:cubicBezTo>
                    <a:pt x="676884" y="752299"/>
                    <a:pt x="660678" y="745725"/>
                    <a:pt x="644380" y="749777"/>
                  </a:cubicBezTo>
                  <a:close/>
                  <a:moveTo>
                    <a:pt x="2127584" y="239943"/>
                  </a:moveTo>
                  <a:cubicBezTo>
                    <a:pt x="2119418" y="241429"/>
                    <a:pt x="2110940" y="244537"/>
                    <a:pt x="2102392" y="249309"/>
                  </a:cubicBezTo>
                  <a:cubicBezTo>
                    <a:pt x="2092674" y="254711"/>
                    <a:pt x="2030772" y="281365"/>
                    <a:pt x="1964912" y="308379"/>
                  </a:cubicBezTo>
                  <a:cubicBezTo>
                    <a:pt x="1802242" y="375375"/>
                    <a:pt x="1805480" y="371773"/>
                    <a:pt x="1805480" y="481631"/>
                  </a:cubicBezTo>
                  <a:cubicBezTo>
                    <a:pt x="1805480" y="598333"/>
                    <a:pt x="1813398" y="606977"/>
                    <a:pt x="1930004" y="613461"/>
                  </a:cubicBezTo>
                  <a:cubicBezTo>
                    <a:pt x="1990824" y="617063"/>
                    <a:pt x="2020336" y="623547"/>
                    <a:pt x="2037970" y="637233"/>
                  </a:cubicBezTo>
                  <a:cubicBezTo>
                    <a:pt x="2051646" y="648039"/>
                    <a:pt x="2078278" y="656323"/>
                    <a:pt x="2100592" y="656323"/>
                  </a:cubicBezTo>
                  <a:cubicBezTo>
                    <a:pt x="2152416" y="656323"/>
                    <a:pt x="2181208" y="620665"/>
                    <a:pt x="2181208" y="556551"/>
                  </a:cubicBezTo>
                  <a:cubicBezTo>
                    <a:pt x="2181208" y="482711"/>
                    <a:pt x="2206760" y="463261"/>
                    <a:pt x="2302130" y="463261"/>
                  </a:cubicBezTo>
                  <a:lnTo>
                    <a:pt x="2378428" y="463261"/>
                  </a:lnTo>
                  <a:lnTo>
                    <a:pt x="2583206" y="585365"/>
                  </a:lnTo>
                  <a:cubicBezTo>
                    <a:pt x="2804900" y="717917"/>
                    <a:pt x="2827572" y="735205"/>
                    <a:pt x="2837650" y="774105"/>
                  </a:cubicBezTo>
                  <a:cubicBezTo>
                    <a:pt x="2845568" y="806523"/>
                    <a:pt x="2822894" y="916741"/>
                    <a:pt x="2804900" y="931509"/>
                  </a:cubicBezTo>
                  <a:cubicBezTo>
                    <a:pt x="2783306" y="949519"/>
                    <a:pt x="2756314" y="937993"/>
                    <a:pt x="2738680" y="902693"/>
                  </a:cubicBezTo>
                  <a:cubicBezTo>
                    <a:pt x="2729682" y="884685"/>
                    <a:pt x="2716366" y="863073"/>
                    <a:pt x="2709528" y="854429"/>
                  </a:cubicBezTo>
                  <a:cubicBezTo>
                    <a:pt x="2690454" y="831737"/>
                    <a:pt x="2622434" y="834617"/>
                    <a:pt x="2597602" y="859471"/>
                  </a:cubicBezTo>
                  <a:cubicBezTo>
                    <a:pt x="2573130" y="884325"/>
                    <a:pt x="2572410" y="899091"/>
                    <a:pt x="2594002" y="944475"/>
                  </a:cubicBezTo>
                  <a:cubicBezTo>
                    <a:pt x="2604080" y="966087"/>
                    <a:pt x="2608038" y="989499"/>
                    <a:pt x="2604080" y="1005709"/>
                  </a:cubicBezTo>
                  <a:cubicBezTo>
                    <a:pt x="2597242" y="1031643"/>
                    <a:pt x="2595442" y="1032363"/>
                    <a:pt x="2510868" y="1032363"/>
                  </a:cubicBezTo>
                  <a:cubicBezTo>
                    <a:pt x="2384906" y="1032363"/>
                    <a:pt x="2351076" y="1051093"/>
                    <a:pt x="2251386" y="1176439"/>
                  </a:cubicBezTo>
                  <a:cubicBezTo>
                    <a:pt x="2207480" y="1231547"/>
                    <a:pt x="2166452" y="1285937"/>
                    <a:pt x="2160334" y="1297463"/>
                  </a:cubicBezTo>
                  <a:cubicBezTo>
                    <a:pt x="2154216" y="1308989"/>
                    <a:pt x="2140540" y="1364459"/>
                    <a:pt x="2129382" y="1421369"/>
                  </a:cubicBezTo>
                  <a:cubicBezTo>
                    <a:pt x="2109230" y="1525823"/>
                    <a:pt x="2101312" y="1540231"/>
                    <a:pt x="2064242" y="1540231"/>
                  </a:cubicBezTo>
                  <a:cubicBezTo>
                    <a:pt x="2028974" y="1540231"/>
                    <a:pt x="2017816" y="1525103"/>
                    <a:pt x="2001622" y="1454145"/>
                  </a:cubicBezTo>
                  <a:cubicBezTo>
                    <a:pt x="1978228" y="1350771"/>
                    <a:pt x="1960594" y="1337443"/>
                    <a:pt x="1848308" y="1337443"/>
                  </a:cubicBezTo>
                  <a:cubicBezTo>
                    <a:pt x="1683118" y="1337443"/>
                    <a:pt x="1588826" y="1387511"/>
                    <a:pt x="1555356" y="1494127"/>
                  </a:cubicBezTo>
                  <a:cubicBezTo>
                    <a:pt x="1538802" y="1547435"/>
                    <a:pt x="1538802" y="1547795"/>
                    <a:pt x="1566152" y="1602545"/>
                  </a:cubicBezTo>
                  <a:cubicBezTo>
                    <a:pt x="1601782" y="1673861"/>
                    <a:pt x="1628054" y="1700877"/>
                    <a:pt x="1674480" y="1714923"/>
                  </a:cubicBezTo>
                  <a:cubicBezTo>
                    <a:pt x="1708670" y="1725009"/>
                    <a:pt x="1718386" y="1723569"/>
                    <a:pt x="1764094" y="1699435"/>
                  </a:cubicBezTo>
                  <a:cubicBezTo>
                    <a:pt x="1818796" y="1670981"/>
                    <a:pt x="1864862" y="1665217"/>
                    <a:pt x="1884656" y="1685027"/>
                  </a:cubicBezTo>
                  <a:cubicBezTo>
                    <a:pt x="1891854" y="1692231"/>
                    <a:pt x="1896894" y="1727891"/>
                    <a:pt x="1896894" y="1774355"/>
                  </a:cubicBezTo>
                  <a:cubicBezTo>
                    <a:pt x="1896894" y="1820819"/>
                    <a:pt x="1901572" y="1856479"/>
                    <a:pt x="1909130" y="1864043"/>
                  </a:cubicBezTo>
                  <a:cubicBezTo>
                    <a:pt x="1915608" y="1870525"/>
                    <a:pt x="1944398" y="1875929"/>
                    <a:pt x="1972830" y="1875929"/>
                  </a:cubicBezTo>
                  <a:cubicBezTo>
                    <a:pt x="2001622" y="1875929"/>
                    <a:pt x="2030412" y="1881691"/>
                    <a:pt x="2036890" y="1888175"/>
                  </a:cubicBezTo>
                  <a:cubicBezTo>
                    <a:pt x="2044448" y="1895739"/>
                    <a:pt x="2049128" y="1931399"/>
                    <a:pt x="2049128" y="1978223"/>
                  </a:cubicBezTo>
                  <a:cubicBezTo>
                    <a:pt x="2049128" y="2062867"/>
                    <a:pt x="2053806" y="2071513"/>
                    <a:pt x="2118946" y="2104649"/>
                  </a:cubicBezTo>
                  <a:cubicBezTo>
                    <a:pt x="2160334" y="2125541"/>
                    <a:pt x="2170410" y="2123379"/>
                    <a:pt x="2290614" y="2070071"/>
                  </a:cubicBezTo>
                  <a:cubicBezTo>
                    <a:pt x="2373750" y="2033333"/>
                    <a:pt x="2393544" y="2028649"/>
                    <a:pt x="2461562" y="2028649"/>
                  </a:cubicBezTo>
                  <a:cubicBezTo>
                    <a:pt x="2671020" y="2028649"/>
                    <a:pt x="2920064" y="2143191"/>
                    <a:pt x="2991324" y="2272859"/>
                  </a:cubicBezTo>
                  <a:cubicBezTo>
                    <a:pt x="3016876" y="2318963"/>
                    <a:pt x="3024434" y="2324727"/>
                    <a:pt x="3085254" y="2344897"/>
                  </a:cubicBezTo>
                  <a:cubicBezTo>
                    <a:pt x="3232810" y="2393883"/>
                    <a:pt x="3337538" y="2465561"/>
                    <a:pt x="3359852" y="2532917"/>
                  </a:cubicBezTo>
                  <a:cubicBezTo>
                    <a:pt x="3368490" y="2559571"/>
                    <a:pt x="3368490" y="2580101"/>
                    <a:pt x="3359492" y="2617921"/>
                  </a:cubicBezTo>
                  <a:cubicBezTo>
                    <a:pt x="3330702" y="2738585"/>
                    <a:pt x="3224534" y="2836197"/>
                    <a:pt x="3049986" y="2902473"/>
                  </a:cubicBezTo>
                  <a:cubicBezTo>
                    <a:pt x="3021914" y="2913277"/>
                    <a:pt x="3017236" y="2921923"/>
                    <a:pt x="2984846" y="3031061"/>
                  </a:cubicBezTo>
                  <a:cubicBezTo>
                    <a:pt x="2972608" y="3071041"/>
                    <a:pt x="2949576" y="3122189"/>
                    <a:pt x="2933020" y="3144881"/>
                  </a:cubicBezTo>
                  <a:cubicBezTo>
                    <a:pt x="2916466" y="3167573"/>
                    <a:pt x="2838010" y="3243933"/>
                    <a:pt x="2758114" y="3314531"/>
                  </a:cubicBezTo>
                  <a:cubicBezTo>
                    <a:pt x="2678218" y="3385487"/>
                    <a:pt x="2604080" y="3455005"/>
                    <a:pt x="2592924" y="3469413"/>
                  </a:cubicBezTo>
                  <a:lnTo>
                    <a:pt x="2573130" y="3495705"/>
                  </a:lnTo>
                  <a:lnTo>
                    <a:pt x="2608398" y="3489943"/>
                  </a:lnTo>
                  <a:cubicBezTo>
                    <a:pt x="2627472" y="3486701"/>
                    <a:pt x="2683256" y="3461849"/>
                    <a:pt x="2731842" y="3434833"/>
                  </a:cubicBezTo>
                  <a:cubicBezTo>
                    <a:pt x="2953534" y="3311649"/>
                    <a:pt x="3183866" y="3107781"/>
                    <a:pt x="3321344" y="2912917"/>
                  </a:cubicBezTo>
                  <a:cubicBezTo>
                    <a:pt x="3437588" y="2747589"/>
                    <a:pt x="3535120" y="2541201"/>
                    <a:pt x="3582986" y="2358945"/>
                  </a:cubicBezTo>
                  <a:cubicBezTo>
                    <a:pt x="3626172" y="2195779"/>
                    <a:pt x="3635890" y="2109693"/>
                    <a:pt x="3635530" y="1906545"/>
                  </a:cubicBezTo>
                  <a:cubicBezTo>
                    <a:pt x="3635170" y="1654771"/>
                    <a:pt x="3617534" y="1550317"/>
                    <a:pt x="3539078" y="1326999"/>
                  </a:cubicBezTo>
                  <a:cubicBezTo>
                    <a:pt x="3373888" y="857669"/>
                    <a:pt x="2997442" y="474427"/>
                    <a:pt x="2521304" y="290731"/>
                  </a:cubicBezTo>
                  <a:cubicBezTo>
                    <a:pt x="2441768" y="260113"/>
                    <a:pt x="2404700" y="258313"/>
                    <a:pt x="2404700" y="285327"/>
                  </a:cubicBezTo>
                  <a:cubicBezTo>
                    <a:pt x="2404700" y="317023"/>
                    <a:pt x="2373750" y="331071"/>
                    <a:pt x="2303210" y="331071"/>
                  </a:cubicBezTo>
                  <a:cubicBezTo>
                    <a:pt x="2227994" y="331071"/>
                    <a:pt x="2213958" y="323507"/>
                    <a:pt x="2185886" y="269119"/>
                  </a:cubicBezTo>
                  <a:cubicBezTo>
                    <a:pt x="2173738" y="245617"/>
                    <a:pt x="2152078" y="235485"/>
                    <a:pt x="2127584" y="239943"/>
                  </a:cubicBezTo>
                  <a:close/>
                  <a:moveTo>
                    <a:pt x="1954820" y="1155"/>
                  </a:moveTo>
                  <a:cubicBezTo>
                    <a:pt x="2096666" y="5929"/>
                    <a:pt x="2242922" y="25473"/>
                    <a:pt x="2374508" y="59159"/>
                  </a:cubicBezTo>
                  <a:cubicBezTo>
                    <a:pt x="2734164" y="151387"/>
                    <a:pt x="3027938" y="320713"/>
                    <a:pt x="3279230" y="581187"/>
                  </a:cubicBezTo>
                  <a:cubicBezTo>
                    <a:pt x="3567962" y="880209"/>
                    <a:pt x="3714130" y="1173107"/>
                    <a:pt x="3801614" y="1628125"/>
                  </a:cubicBezTo>
                  <a:cubicBezTo>
                    <a:pt x="3823214" y="1739807"/>
                    <a:pt x="3823214" y="2070173"/>
                    <a:pt x="3801974" y="2190503"/>
                  </a:cubicBezTo>
                  <a:cubicBezTo>
                    <a:pt x="3721330" y="2642639"/>
                    <a:pt x="3538442" y="2995701"/>
                    <a:pt x="3232068" y="3289321"/>
                  </a:cubicBezTo>
                  <a:cubicBezTo>
                    <a:pt x="2946214" y="3563123"/>
                    <a:pt x="2628320" y="3722001"/>
                    <a:pt x="2212142" y="3798379"/>
                  </a:cubicBezTo>
                  <a:cubicBezTo>
                    <a:pt x="2070294" y="3824317"/>
                    <a:pt x="1744480" y="3824317"/>
                    <a:pt x="1607314" y="3798379"/>
                  </a:cubicBezTo>
                  <a:cubicBezTo>
                    <a:pt x="1167014" y="3714797"/>
                    <a:pt x="830038" y="3537545"/>
                    <a:pt x="539506" y="3236361"/>
                  </a:cubicBezTo>
                  <a:cubicBezTo>
                    <a:pt x="296854" y="2985253"/>
                    <a:pt x="139168" y="2695959"/>
                    <a:pt x="52404" y="2343977"/>
                  </a:cubicBezTo>
                  <a:cubicBezTo>
                    <a:pt x="8122" y="2163483"/>
                    <a:pt x="-10598" y="1929669"/>
                    <a:pt x="5962" y="1765747"/>
                  </a:cubicBezTo>
                  <a:cubicBezTo>
                    <a:pt x="55284" y="1280827"/>
                    <a:pt x="247892" y="870841"/>
                    <a:pt x="577668" y="548041"/>
                  </a:cubicBezTo>
                  <a:cubicBezTo>
                    <a:pt x="854880" y="277121"/>
                    <a:pt x="1145054" y="124727"/>
                    <a:pt x="1561592" y="31777"/>
                  </a:cubicBezTo>
                  <a:cubicBezTo>
                    <a:pt x="1675538" y="6379"/>
                    <a:pt x="1812974" y="-3619"/>
                    <a:pt x="1954820" y="115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5" name="Freeform 45"/>
            <p:cNvSpPr>
              <a:spLocks/>
            </p:cNvSpPr>
            <p:nvPr/>
          </p:nvSpPr>
          <p:spPr bwMode="auto">
            <a:xfrm>
              <a:off x="29489241" y="3594086"/>
              <a:ext cx="366023" cy="110520"/>
            </a:xfrm>
            <a:custGeom>
              <a:avLst/>
              <a:gdLst>
                <a:gd name="T0" fmla="*/ 959 w 1358"/>
                <a:gd name="T1" fmla="*/ 282 h 411"/>
                <a:gd name="T2" fmla="*/ 345 w 1358"/>
                <a:gd name="T3" fmla="*/ 171 h 411"/>
                <a:gd name="T4" fmla="*/ 0 w 1358"/>
                <a:gd name="T5" fmla="*/ 145 h 411"/>
                <a:gd name="T6" fmla="*/ 522 w 1358"/>
                <a:gd name="T7" fmla="*/ 0 h 411"/>
                <a:gd name="T8" fmla="*/ 1310 w 1358"/>
                <a:gd name="T9" fmla="*/ 256 h 411"/>
                <a:gd name="T10" fmla="*/ 1327 w 1358"/>
                <a:gd name="T11" fmla="*/ 351 h 411"/>
                <a:gd name="T12" fmla="*/ 959 w 1358"/>
                <a:gd name="T13" fmla="*/ 282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8" h="411">
                  <a:moveTo>
                    <a:pt x="959" y="282"/>
                  </a:moveTo>
                  <a:cubicBezTo>
                    <a:pt x="699" y="175"/>
                    <a:pt x="681" y="172"/>
                    <a:pt x="345" y="171"/>
                  </a:cubicBezTo>
                  <a:cubicBezTo>
                    <a:pt x="155" y="170"/>
                    <a:pt x="0" y="158"/>
                    <a:pt x="0" y="145"/>
                  </a:cubicBezTo>
                  <a:cubicBezTo>
                    <a:pt x="0" y="98"/>
                    <a:pt x="352" y="0"/>
                    <a:pt x="522" y="0"/>
                  </a:cubicBezTo>
                  <a:cubicBezTo>
                    <a:pt x="654" y="0"/>
                    <a:pt x="1242" y="191"/>
                    <a:pt x="1310" y="256"/>
                  </a:cubicBezTo>
                  <a:cubicBezTo>
                    <a:pt x="1355" y="299"/>
                    <a:pt x="1358" y="315"/>
                    <a:pt x="1327" y="351"/>
                  </a:cubicBezTo>
                  <a:cubicBezTo>
                    <a:pt x="1278" y="411"/>
                    <a:pt x="1266" y="408"/>
                    <a:pt x="959" y="28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169" name="文字方塊 168"/>
          <p:cNvSpPr txBox="1"/>
          <p:nvPr/>
        </p:nvSpPr>
        <p:spPr>
          <a:xfrm>
            <a:off x="6766102" y="3789000"/>
            <a:ext cx="162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200" dirty="0" smtClean="0"/>
              <a:t>Title 03</a:t>
            </a:r>
          </a:p>
        </p:txBody>
      </p:sp>
      <p:sp>
        <p:nvSpPr>
          <p:cNvPr id="170" name="文字方塊 169"/>
          <p:cNvSpPr txBox="1"/>
          <p:nvPr/>
        </p:nvSpPr>
        <p:spPr>
          <a:xfrm>
            <a:off x="6271589" y="4551457"/>
            <a:ext cx="2609026" cy="84886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</p:spTree>
    <p:extLst>
      <p:ext uri="{BB962C8B-B14F-4D97-AF65-F5344CB8AC3E}">
        <p14:creationId xmlns:p14="http://schemas.microsoft.com/office/powerpoint/2010/main" val="286276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75990" y="6381005"/>
            <a:ext cx="3484800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845692" y="3472542"/>
            <a:ext cx="162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200" dirty="0" smtClean="0"/>
              <a:t>Title 01</a:t>
            </a:r>
          </a:p>
        </p:txBody>
      </p:sp>
      <p:sp>
        <p:nvSpPr>
          <p:cNvPr id="44" name="文字方塊 43"/>
          <p:cNvSpPr txBox="1"/>
          <p:nvPr/>
        </p:nvSpPr>
        <p:spPr>
          <a:xfrm>
            <a:off x="351179" y="3939519"/>
            <a:ext cx="2609026" cy="187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400" dirty="0" smtClean="0"/>
              <a:t>The quick brown fox jumps over the lazy dog. The quick brown fox jumps over the lazy dog</a:t>
            </a:r>
            <a:r>
              <a:rPr lang="en-US" sz="1400" dirty="0"/>
              <a:t>. The quick brown fox jumps over the lazy dog. The quick brown fox jumps over the lazy dog. </a:t>
            </a:r>
          </a:p>
          <a:p>
            <a:endParaRPr lang="en-US" sz="1400" dirty="0" smtClean="0"/>
          </a:p>
        </p:txBody>
      </p:sp>
      <p:grpSp>
        <p:nvGrpSpPr>
          <p:cNvPr id="47" name="群組 46"/>
          <p:cNvGrpSpPr>
            <a:grpSpLocks noChangeAspect="1"/>
          </p:cNvGrpSpPr>
          <p:nvPr/>
        </p:nvGrpSpPr>
        <p:grpSpPr>
          <a:xfrm>
            <a:off x="1396141" y="2454444"/>
            <a:ext cx="519102" cy="520986"/>
            <a:chOff x="5583600" y="7359116"/>
            <a:chExt cx="2941833" cy="2952515"/>
          </a:xfrm>
          <a:solidFill>
            <a:schemeClr val="accent1"/>
          </a:solidFill>
        </p:grpSpPr>
        <p:sp>
          <p:nvSpPr>
            <p:cNvPr id="48" name="Freeform 51"/>
            <p:cNvSpPr>
              <a:spLocks/>
            </p:cNvSpPr>
            <p:nvPr/>
          </p:nvSpPr>
          <p:spPr bwMode="auto">
            <a:xfrm>
              <a:off x="5583600" y="7457653"/>
              <a:ext cx="2852791" cy="2853978"/>
            </a:xfrm>
            <a:custGeom>
              <a:avLst/>
              <a:gdLst>
                <a:gd name="T0" fmla="*/ 5177 w 10595"/>
                <a:gd name="T1" fmla="*/ 10589 h 10598"/>
                <a:gd name="T2" fmla="*/ 3018 w 10595"/>
                <a:gd name="T3" fmla="*/ 10068 h 10598"/>
                <a:gd name="T4" fmla="*/ 482 w 10595"/>
                <a:gd name="T5" fmla="*/ 7488 h 10598"/>
                <a:gd name="T6" fmla="*/ 49 w 10595"/>
                <a:gd name="T7" fmla="*/ 6053 h 10598"/>
                <a:gd name="T8" fmla="*/ 52 w 10595"/>
                <a:gd name="T9" fmla="*/ 4529 h 10598"/>
                <a:gd name="T10" fmla="*/ 2432 w 10595"/>
                <a:gd name="T11" fmla="*/ 835 h 10598"/>
                <a:gd name="T12" fmla="*/ 4345 w 10595"/>
                <a:gd name="T13" fmla="*/ 82 h 10598"/>
                <a:gd name="T14" fmla="*/ 4683 w 10595"/>
                <a:gd name="T15" fmla="*/ 29 h 10598"/>
                <a:gd name="T16" fmla="*/ 5290 w 10595"/>
                <a:gd name="T17" fmla="*/ 0 h 10598"/>
                <a:gd name="T18" fmla="*/ 5897 w 10595"/>
                <a:gd name="T19" fmla="*/ 29 h 10598"/>
                <a:gd name="T20" fmla="*/ 6518 w 10595"/>
                <a:gd name="T21" fmla="*/ 137 h 10598"/>
                <a:gd name="T22" fmla="*/ 7703 w 10595"/>
                <a:gd name="T23" fmla="*/ 599 h 10598"/>
                <a:gd name="T24" fmla="*/ 7616 w 10595"/>
                <a:gd name="T25" fmla="*/ 720 h 10598"/>
                <a:gd name="T26" fmla="*/ 7508 w 10595"/>
                <a:gd name="T27" fmla="*/ 1116 h 10598"/>
                <a:gd name="T28" fmla="*/ 7528 w 10595"/>
                <a:gd name="T29" fmla="*/ 1341 h 10598"/>
                <a:gd name="T30" fmla="*/ 7263 w 10595"/>
                <a:gd name="T31" fmla="*/ 1230 h 10598"/>
                <a:gd name="T32" fmla="*/ 5317 w 10595"/>
                <a:gd name="T33" fmla="*/ 761 h 10598"/>
                <a:gd name="T34" fmla="*/ 4262 w 10595"/>
                <a:gd name="T35" fmla="*/ 890 h 10598"/>
                <a:gd name="T36" fmla="*/ 2074 w 10595"/>
                <a:gd name="T37" fmla="*/ 2132 h 10598"/>
                <a:gd name="T38" fmla="*/ 900 w 10595"/>
                <a:gd name="T39" fmla="*/ 4218 h 10598"/>
                <a:gd name="T40" fmla="*/ 842 w 10595"/>
                <a:gd name="T41" fmla="*/ 6053 h 10598"/>
                <a:gd name="T42" fmla="*/ 1050 w 10595"/>
                <a:gd name="T43" fmla="*/ 6830 h 10598"/>
                <a:gd name="T44" fmla="*/ 4683 w 10595"/>
                <a:gd name="T45" fmla="*/ 9765 h 10598"/>
                <a:gd name="T46" fmla="*/ 5897 w 10595"/>
                <a:gd name="T47" fmla="*/ 9765 h 10598"/>
                <a:gd name="T48" fmla="*/ 9512 w 10595"/>
                <a:gd name="T49" fmla="*/ 6889 h 10598"/>
                <a:gd name="T50" fmla="*/ 9621 w 10595"/>
                <a:gd name="T51" fmla="*/ 6575 h 10598"/>
                <a:gd name="T52" fmla="*/ 9791 w 10595"/>
                <a:gd name="T53" fmla="*/ 5271 h 10598"/>
                <a:gd name="T54" fmla="*/ 9367 w 10595"/>
                <a:gd name="T55" fmla="*/ 3365 h 10598"/>
                <a:gd name="T56" fmla="*/ 9316 w 10595"/>
                <a:gd name="T57" fmla="*/ 3059 h 10598"/>
                <a:gd name="T58" fmla="*/ 9530 w 10595"/>
                <a:gd name="T59" fmla="*/ 3088 h 10598"/>
                <a:gd name="T60" fmla="*/ 9705 w 10595"/>
                <a:gd name="T61" fmla="*/ 3106 h 10598"/>
                <a:gd name="T62" fmla="*/ 9832 w 10595"/>
                <a:gd name="T63" fmla="*/ 2989 h 10598"/>
                <a:gd name="T64" fmla="*/ 9988 w 10595"/>
                <a:gd name="T65" fmla="*/ 2891 h 10598"/>
                <a:gd name="T66" fmla="*/ 10091 w 10595"/>
                <a:gd name="T67" fmla="*/ 3070 h 10598"/>
                <a:gd name="T68" fmla="*/ 10526 w 10595"/>
                <a:gd name="T69" fmla="*/ 4571 h 10598"/>
                <a:gd name="T70" fmla="*/ 10568 w 10595"/>
                <a:gd name="T71" fmla="*/ 4875 h 10598"/>
                <a:gd name="T72" fmla="*/ 10555 w 10595"/>
                <a:gd name="T73" fmla="*/ 5813 h 10598"/>
                <a:gd name="T74" fmla="*/ 9799 w 10595"/>
                <a:gd name="T75" fmla="*/ 8056 h 10598"/>
                <a:gd name="T76" fmla="*/ 5897 w 10595"/>
                <a:gd name="T77" fmla="*/ 10538 h 10598"/>
                <a:gd name="T78" fmla="*/ 5177 w 10595"/>
                <a:gd name="T79" fmla="*/ 10589 h 10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595" h="10598">
                  <a:moveTo>
                    <a:pt x="5177" y="10589"/>
                  </a:moveTo>
                  <a:cubicBezTo>
                    <a:pt x="4328" y="10531"/>
                    <a:pt x="3681" y="10375"/>
                    <a:pt x="3018" y="10068"/>
                  </a:cubicBezTo>
                  <a:cubicBezTo>
                    <a:pt x="1941" y="9569"/>
                    <a:pt x="964" y="8576"/>
                    <a:pt x="482" y="7488"/>
                  </a:cubicBezTo>
                  <a:cubicBezTo>
                    <a:pt x="264" y="6998"/>
                    <a:pt x="163" y="6664"/>
                    <a:pt x="49" y="6053"/>
                  </a:cubicBezTo>
                  <a:cubicBezTo>
                    <a:pt x="0" y="5786"/>
                    <a:pt x="1" y="4856"/>
                    <a:pt x="52" y="4529"/>
                  </a:cubicBezTo>
                  <a:cubicBezTo>
                    <a:pt x="288" y="2991"/>
                    <a:pt x="1141" y="1668"/>
                    <a:pt x="2432" y="835"/>
                  </a:cubicBezTo>
                  <a:cubicBezTo>
                    <a:pt x="2995" y="472"/>
                    <a:pt x="3755" y="173"/>
                    <a:pt x="4345" y="82"/>
                  </a:cubicBezTo>
                  <a:cubicBezTo>
                    <a:pt x="4430" y="69"/>
                    <a:pt x="4582" y="45"/>
                    <a:pt x="4683" y="29"/>
                  </a:cubicBezTo>
                  <a:cubicBezTo>
                    <a:pt x="4784" y="13"/>
                    <a:pt x="5057" y="0"/>
                    <a:pt x="5290" y="0"/>
                  </a:cubicBezTo>
                  <a:cubicBezTo>
                    <a:pt x="5523" y="0"/>
                    <a:pt x="5796" y="13"/>
                    <a:pt x="5897" y="29"/>
                  </a:cubicBezTo>
                  <a:cubicBezTo>
                    <a:pt x="6321" y="96"/>
                    <a:pt x="6397" y="109"/>
                    <a:pt x="6518" y="137"/>
                  </a:cubicBezTo>
                  <a:cubicBezTo>
                    <a:pt x="6985" y="244"/>
                    <a:pt x="7703" y="523"/>
                    <a:pt x="7703" y="599"/>
                  </a:cubicBezTo>
                  <a:cubicBezTo>
                    <a:pt x="7703" y="620"/>
                    <a:pt x="7664" y="675"/>
                    <a:pt x="7616" y="720"/>
                  </a:cubicBezTo>
                  <a:cubicBezTo>
                    <a:pt x="7479" y="851"/>
                    <a:pt x="7470" y="882"/>
                    <a:pt x="7508" y="1116"/>
                  </a:cubicBezTo>
                  <a:cubicBezTo>
                    <a:pt x="7526" y="1232"/>
                    <a:pt x="7535" y="1333"/>
                    <a:pt x="7528" y="1341"/>
                  </a:cubicBezTo>
                  <a:cubicBezTo>
                    <a:pt x="7520" y="1348"/>
                    <a:pt x="7401" y="1299"/>
                    <a:pt x="7263" y="1230"/>
                  </a:cubicBezTo>
                  <a:cubicBezTo>
                    <a:pt x="6700" y="950"/>
                    <a:pt x="5913" y="760"/>
                    <a:pt x="5317" y="761"/>
                  </a:cubicBezTo>
                  <a:cubicBezTo>
                    <a:pt x="5073" y="761"/>
                    <a:pt x="4510" y="830"/>
                    <a:pt x="4262" y="890"/>
                  </a:cubicBezTo>
                  <a:cubicBezTo>
                    <a:pt x="3428" y="1091"/>
                    <a:pt x="2687" y="1512"/>
                    <a:pt x="2074" y="2132"/>
                  </a:cubicBezTo>
                  <a:cubicBezTo>
                    <a:pt x="1516" y="2696"/>
                    <a:pt x="1160" y="3329"/>
                    <a:pt x="900" y="4218"/>
                  </a:cubicBezTo>
                  <a:cubicBezTo>
                    <a:pt x="770" y="4662"/>
                    <a:pt x="742" y="5545"/>
                    <a:pt x="842" y="6053"/>
                  </a:cubicBezTo>
                  <a:cubicBezTo>
                    <a:pt x="923" y="6466"/>
                    <a:pt x="941" y="6534"/>
                    <a:pt x="1050" y="6830"/>
                  </a:cubicBezTo>
                  <a:cubicBezTo>
                    <a:pt x="1628" y="8401"/>
                    <a:pt x="3037" y="9540"/>
                    <a:pt x="4683" y="9765"/>
                  </a:cubicBezTo>
                  <a:cubicBezTo>
                    <a:pt x="4955" y="9803"/>
                    <a:pt x="5624" y="9802"/>
                    <a:pt x="5897" y="9765"/>
                  </a:cubicBezTo>
                  <a:cubicBezTo>
                    <a:pt x="7516" y="9544"/>
                    <a:pt x="8913" y="8432"/>
                    <a:pt x="9512" y="6889"/>
                  </a:cubicBezTo>
                  <a:cubicBezTo>
                    <a:pt x="9558" y="6771"/>
                    <a:pt x="9607" y="6629"/>
                    <a:pt x="9621" y="6575"/>
                  </a:cubicBezTo>
                  <a:cubicBezTo>
                    <a:pt x="9763" y="6033"/>
                    <a:pt x="9790" y="5821"/>
                    <a:pt x="9791" y="5271"/>
                  </a:cubicBezTo>
                  <a:cubicBezTo>
                    <a:pt x="9792" y="4534"/>
                    <a:pt x="9678" y="4023"/>
                    <a:pt x="9367" y="3365"/>
                  </a:cubicBezTo>
                  <a:cubicBezTo>
                    <a:pt x="9238" y="3092"/>
                    <a:pt x="9228" y="3031"/>
                    <a:pt x="9316" y="3059"/>
                  </a:cubicBezTo>
                  <a:cubicBezTo>
                    <a:pt x="9337" y="3065"/>
                    <a:pt x="9433" y="3079"/>
                    <a:pt x="9530" y="3088"/>
                  </a:cubicBezTo>
                  <a:lnTo>
                    <a:pt x="9705" y="3106"/>
                  </a:lnTo>
                  <a:lnTo>
                    <a:pt x="9832" y="2989"/>
                  </a:lnTo>
                  <a:cubicBezTo>
                    <a:pt x="9901" y="2925"/>
                    <a:pt x="9972" y="2881"/>
                    <a:pt x="9988" y="2891"/>
                  </a:cubicBezTo>
                  <a:cubicBezTo>
                    <a:pt x="10004" y="2901"/>
                    <a:pt x="10050" y="2981"/>
                    <a:pt x="10091" y="3070"/>
                  </a:cubicBezTo>
                  <a:cubicBezTo>
                    <a:pt x="10331" y="3594"/>
                    <a:pt x="10474" y="4085"/>
                    <a:pt x="10526" y="4571"/>
                  </a:cubicBezTo>
                  <a:cubicBezTo>
                    <a:pt x="10541" y="4703"/>
                    <a:pt x="10559" y="4840"/>
                    <a:pt x="10568" y="4875"/>
                  </a:cubicBezTo>
                  <a:cubicBezTo>
                    <a:pt x="10595" y="4989"/>
                    <a:pt x="10588" y="5509"/>
                    <a:pt x="10555" y="5813"/>
                  </a:cubicBezTo>
                  <a:cubicBezTo>
                    <a:pt x="10464" y="6650"/>
                    <a:pt x="10222" y="7367"/>
                    <a:pt x="9799" y="8056"/>
                  </a:cubicBezTo>
                  <a:cubicBezTo>
                    <a:pt x="8946" y="9444"/>
                    <a:pt x="7502" y="10362"/>
                    <a:pt x="5897" y="10538"/>
                  </a:cubicBezTo>
                  <a:cubicBezTo>
                    <a:pt x="5406" y="10592"/>
                    <a:pt x="5314" y="10598"/>
                    <a:pt x="5177" y="1058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9" name="Freeform 62"/>
            <p:cNvSpPr>
              <a:spLocks/>
            </p:cNvSpPr>
            <p:nvPr/>
          </p:nvSpPr>
          <p:spPr bwMode="auto">
            <a:xfrm>
              <a:off x="6115456" y="7987134"/>
              <a:ext cx="1800951" cy="1796202"/>
            </a:xfrm>
            <a:custGeom>
              <a:avLst/>
              <a:gdLst>
                <a:gd name="T0" fmla="*/ 3035 w 6690"/>
                <a:gd name="T1" fmla="*/ 6640 h 6674"/>
                <a:gd name="T2" fmla="*/ 2399 w 6690"/>
                <a:gd name="T3" fmla="*/ 6524 h 6674"/>
                <a:gd name="T4" fmla="*/ 322 w 6690"/>
                <a:gd name="T5" fmla="*/ 4766 h 6674"/>
                <a:gd name="T6" fmla="*/ 30 w 6690"/>
                <a:gd name="T7" fmla="*/ 3871 h 6674"/>
                <a:gd name="T8" fmla="*/ 0 w 6690"/>
                <a:gd name="T9" fmla="*/ 3327 h 6674"/>
                <a:gd name="T10" fmla="*/ 30 w 6690"/>
                <a:gd name="T11" fmla="*/ 2782 h 6674"/>
                <a:gd name="T12" fmla="*/ 339 w 6690"/>
                <a:gd name="T13" fmla="*/ 1855 h 6674"/>
                <a:gd name="T14" fmla="*/ 1044 w 6690"/>
                <a:gd name="T15" fmla="*/ 905 h 6674"/>
                <a:gd name="T16" fmla="*/ 2766 w 6690"/>
                <a:gd name="T17" fmla="*/ 40 h 6674"/>
                <a:gd name="T18" fmla="*/ 3993 w 6690"/>
                <a:gd name="T19" fmla="*/ 61 h 6674"/>
                <a:gd name="T20" fmla="*/ 4826 w 6690"/>
                <a:gd name="T21" fmla="*/ 364 h 6674"/>
                <a:gd name="T22" fmla="*/ 4561 w 6690"/>
                <a:gd name="T23" fmla="*/ 648 h 6674"/>
                <a:gd name="T24" fmla="*/ 3936 w 6690"/>
                <a:gd name="T25" fmla="*/ 848 h 6674"/>
                <a:gd name="T26" fmla="*/ 1890 w 6690"/>
                <a:gd name="T27" fmla="*/ 1211 h 6674"/>
                <a:gd name="T28" fmla="*/ 1137 w 6690"/>
                <a:gd name="T29" fmla="*/ 2000 h 6674"/>
                <a:gd name="T30" fmla="*/ 776 w 6690"/>
                <a:gd name="T31" fmla="*/ 3341 h 6674"/>
                <a:gd name="T32" fmla="*/ 960 w 6690"/>
                <a:gd name="T33" fmla="*/ 4302 h 6674"/>
                <a:gd name="T34" fmla="*/ 2667 w 6690"/>
                <a:gd name="T35" fmla="*/ 5791 h 6674"/>
                <a:gd name="T36" fmla="*/ 2940 w 6690"/>
                <a:gd name="T37" fmla="*/ 5852 h 6674"/>
                <a:gd name="T38" fmla="*/ 3316 w 6690"/>
                <a:gd name="T39" fmla="*/ 5881 h 6674"/>
                <a:gd name="T40" fmla="*/ 3692 w 6690"/>
                <a:gd name="T41" fmla="*/ 5852 h 6674"/>
                <a:gd name="T42" fmla="*/ 3965 w 6690"/>
                <a:gd name="T43" fmla="*/ 5791 h 6674"/>
                <a:gd name="T44" fmla="*/ 5644 w 6690"/>
                <a:gd name="T45" fmla="*/ 4375 h 6674"/>
                <a:gd name="T46" fmla="*/ 5853 w 6690"/>
                <a:gd name="T47" fmla="*/ 3312 h 6674"/>
                <a:gd name="T48" fmla="*/ 5715 w 6690"/>
                <a:gd name="T49" fmla="*/ 2429 h 6674"/>
                <a:gd name="T50" fmla="*/ 5982 w 6690"/>
                <a:gd name="T51" fmla="*/ 2090 h 6674"/>
                <a:gd name="T52" fmla="*/ 6270 w 6690"/>
                <a:gd name="T53" fmla="*/ 1803 h 6674"/>
                <a:gd name="T54" fmla="*/ 6340 w 6690"/>
                <a:gd name="T55" fmla="*/ 1940 h 6674"/>
                <a:gd name="T56" fmla="*/ 6631 w 6690"/>
                <a:gd name="T57" fmla="*/ 3058 h 6674"/>
                <a:gd name="T58" fmla="*/ 6307 w 6690"/>
                <a:gd name="T59" fmla="*/ 4782 h 6674"/>
                <a:gd name="T60" fmla="*/ 4233 w 6690"/>
                <a:gd name="T61" fmla="*/ 6525 h 6674"/>
                <a:gd name="T62" fmla="*/ 3035 w 6690"/>
                <a:gd name="T63" fmla="*/ 6640 h 6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690" h="6674">
                  <a:moveTo>
                    <a:pt x="3035" y="6640"/>
                  </a:moveTo>
                  <a:cubicBezTo>
                    <a:pt x="2791" y="6614"/>
                    <a:pt x="2553" y="6571"/>
                    <a:pt x="2399" y="6524"/>
                  </a:cubicBezTo>
                  <a:cubicBezTo>
                    <a:pt x="1476" y="6243"/>
                    <a:pt x="722" y="5604"/>
                    <a:pt x="322" y="4766"/>
                  </a:cubicBezTo>
                  <a:cubicBezTo>
                    <a:pt x="169" y="4444"/>
                    <a:pt x="138" y="4350"/>
                    <a:pt x="30" y="3871"/>
                  </a:cubicBezTo>
                  <a:cubicBezTo>
                    <a:pt x="13" y="3799"/>
                    <a:pt x="0" y="3553"/>
                    <a:pt x="0" y="3327"/>
                  </a:cubicBezTo>
                  <a:cubicBezTo>
                    <a:pt x="0" y="3100"/>
                    <a:pt x="13" y="2854"/>
                    <a:pt x="30" y="2782"/>
                  </a:cubicBezTo>
                  <a:cubicBezTo>
                    <a:pt x="142" y="2288"/>
                    <a:pt x="170" y="2203"/>
                    <a:pt x="339" y="1855"/>
                  </a:cubicBezTo>
                  <a:cubicBezTo>
                    <a:pt x="509" y="1504"/>
                    <a:pt x="745" y="1186"/>
                    <a:pt x="1044" y="905"/>
                  </a:cubicBezTo>
                  <a:cubicBezTo>
                    <a:pt x="1528" y="449"/>
                    <a:pt x="2019" y="202"/>
                    <a:pt x="2766" y="40"/>
                  </a:cubicBezTo>
                  <a:cubicBezTo>
                    <a:pt x="2947" y="0"/>
                    <a:pt x="3773" y="15"/>
                    <a:pt x="3993" y="61"/>
                  </a:cubicBezTo>
                  <a:cubicBezTo>
                    <a:pt x="4257" y="117"/>
                    <a:pt x="4826" y="324"/>
                    <a:pt x="4826" y="364"/>
                  </a:cubicBezTo>
                  <a:cubicBezTo>
                    <a:pt x="4826" y="371"/>
                    <a:pt x="4707" y="499"/>
                    <a:pt x="4561" y="648"/>
                  </a:cubicBezTo>
                  <a:cubicBezTo>
                    <a:pt x="4265" y="953"/>
                    <a:pt x="4302" y="941"/>
                    <a:pt x="3936" y="848"/>
                  </a:cubicBezTo>
                  <a:cubicBezTo>
                    <a:pt x="3239" y="670"/>
                    <a:pt x="2508" y="799"/>
                    <a:pt x="1890" y="1211"/>
                  </a:cubicBezTo>
                  <a:cubicBezTo>
                    <a:pt x="1648" y="1371"/>
                    <a:pt x="1287" y="1750"/>
                    <a:pt x="1137" y="2000"/>
                  </a:cubicBezTo>
                  <a:cubicBezTo>
                    <a:pt x="874" y="2439"/>
                    <a:pt x="776" y="2803"/>
                    <a:pt x="776" y="3341"/>
                  </a:cubicBezTo>
                  <a:cubicBezTo>
                    <a:pt x="777" y="3757"/>
                    <a:pt x="812" y="3943"/>
                    <a:pt x="960" y="4302"/>
                  </a:cubicBezTo>
                  <a:cubicBezTo>
                    <a:pt x="1252" y="5010"/>
                    <a:pt x="1968" y="5635"/>
                    <a:pt x="2667" y="5791"/>
                  </a:cubicBezTo>
                  <a:cubicBezTo>
                    <a:pt x="2745" y="5808"/>
                    <a:pt x="2868" y="5836"/>
                    <a:pt x="2940" y="5852"/>
                  </a:cubicBezTo>
                  <a:cubicBezTo>
                    <a:pt x="3013" y="5868"/>
                    <a:pt x="3182" y="5881"/>
                    <a:pt x="3316" y="5881"/>
                  </a:cubicBezTo>
                  <a:cubicBezTo>
                    <a:pt x="3450" y="5881"/>
                    <a:pt x="3619" y="5868"/>
                    <a:pt x="3692" y="5852"/>
                  </a:cubicBezTo>
                  <a:cubicBezTo>
                    <a:pt x="3764" y="5836"/>
                    <a:pt x="3888" y="5808"/>
                    <a:pt x="3965" y="5791"/>
                  </a:cubicBezTo>
                  <a:cubicBezTo>
                    <a:pt x="4635" y="5641"/>
                    <a:pt x="5342" y="5045"/>
                    <a:pt x="5644" y="4375"/>
                  </a:cubicBezTo>
                  <a:cubicBezTo>
                    <a:pt x="5813" y="4000"/>
                    <a:pt x="5855" y="3789"/>
                    <a:pt x="5853" y="3312"/>
                  </a:cubicBezTo>
                  <a:cubicBezTo>
                    <a:pt x="5852" y="2890"/>
                    <a:pt x="5819" y="2679"/>
                    <a:pt x="5715" y="2429"/>
                  </a:cubicBezTo>
                  <a:cubicBezTo>
                    <a:pt x="5698" y="2388"/>
                    <a:pt x="5755" y="2317"/>
                    <a:pt x="5982" y="2090"/>
                  </a:cubicBezTo>
                  <a:lnTo>
                    <a:pt x="6270" y="1803"/>
                  </a:lnTo>
                  <a:lnTo>
                    <a:pt x="6340" y="1940"/>
                  </a:lnTo>
                  <a:cubicBezTo>
                    <a:pt x="6482" y="2216"/>
                    <a:pt x="6582" y="2600"/>
                    <a:pt x="6631" y="3058"/>
                  </a:cubicBezTo>
                  <a:cubicBezTo>
                    <a:pt x="6690" y="3598"/>
                    <a:pt x="6563" y="4274"/>
                    <a:pt x="6307" y="4782"/>
                  </a:cubicBezTo>
                  <a:cubicBezTo>
                    <a:pt x="5880" y="5630"/>
                    <a:pt x="5168" y="6229"/>
                    <a:pt x="4233" y="6525"/>
                  </a:cubicBezTo>
                  <a:cubicBezTo>
                    <a:pt x="3937" y="6618"/>
                    <a:pt x="3359" y="6674"/>
                    <a:pt x="3035" y="66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0" name="Freeform 69"/>
            <p:cNvSpPr>
              <a:spLocks/>
            </p:cNvSpPr>
            <p:nvPr/>
          </p:nvSpPr>
          <p:spPr bwMode="auto">
            <a:xfrm>
              <a:off x="6637819" y="7359116"/>
              <a:ext cx="1887614" cy="1894738"/>
            </a:xfrm>
            <a:custGeom>
              <a:avLst/>
              <a:gdLst>
                <a:gd name="T0" fmla="*/ 1147 w 7008"/>
                <a:gd name="T1" fmla="*/ 7009 h 7039"/>
                <a:gd name="T2" fmla="*/ 121 w 7008"/>
                <a:gd name="T3" fmla="*/ 6209 h 7039"/>
                <a:gd name="T4" fmla="*/ 9 w 7008"/>
                <a:gd name="T5" fmla="*/ 5715 h 7039"/>
                <a:gd name="T6" fmla="*/ 59 w 7008"/>
                <a:gd name="T7" fmla="*/ 5253 h 7039"/>
                <a:gd name="T8" fmla="*/ 1810 w 7008"/>
                <a:gd name="T9" fmla="*/ 4372 h 7039"/>
                <a:gd name="T10" fmla="*/ 2008 w 7008"/>
                <a:gd name="T11" fmla="*/ 4431 h 7039"/>
                <a:gd name="T12" fmla="*/ 3175 w 7008"/>
                <a:gd name="T13" fmla="*/ 3306 h 7039"/>
                <a:gd name="T14" fmla="*/ 4300 w 7008"/>
                <a:gd name="T15" fmla="*/ 2181 h 7039"/>
                <a:gd name="T16" fmla="*/ 4283 w 7008"/>
                <a:gd name="T17" fmla="*/ 2043 h 7039"/>
                <a:gd name="T18" fmla="*/ 4248 w 7008"/>
                <a:gd name="T19" fmla="*/ 1669 h 7039"/>
                <a:gd name="T20" fmla="*/ 4230 w 7008"/>
                <a:gd name="T21" fmla="*/ 1433 h 7039"/>
                <a:gd name="T22" fmla="*/ 4946 w 7008"/>
                <a:gd name="T23" fmla="*/ 717 h 7039"/>
                <a:gd name="T24" fmla="*/ 5680 w 7008"/>
                <a:gd name="T25" fmla="*/ 0 h 7039"/>
                <a:gd name="T26" fmla="*/ 5713 w 7008"/>
                <a:gd name="T27" fmla="*/ 176 h 7039"/>
                <a:gd name="T28" fmla="*/ 5834 w 7008"/>
                <a:gd name="T29" fmla="*/ 1133 h 7039"/>
                <a:gd name="T30" fmla="*/ 6462 w 7008"/>
                <a:gd name="T31" fmla="*/ 1270 h 7039"/>
                <a:gd name="T32" fmla="*/ 6999 w 7008"/>
                <a:gd name="T33" fmla="*/ 1341 h 7039"/>
                <a:gd name="T34" fmla="*/ 6281 w 7008"/>
                <a:gd name="T35" fmla="*/ 2091 h 7039"/>
                <a:gd name="T36" fmla="*/ 5548 w 7008"/>
                <a:gd name="T37" fmla="*/ 2824 h 7039"/>
                <a:gd name="T38" fmla="*/ 5408 w 7008"/>
                <a:gd name="T39" fmla="*/ 2797 h 7039"/>
                <a:gd name="T40" fmla="*/ 5056 w 7008"/>
                <a:gd name="T41" fmla="*/ 2756 h 7039"/>
                <a:gd name="T42" fmla="*/ 4844 w 7008"/>
                <a:gd name="T43" fmla="*/ 2742 h 7039"/>
                <a:gd name="T44" fmla="*/ 3721 w 7008"/>
                <a:gd name="T45" fmla="*/ 3862 h 7039"/>
                <a:gd name="T46" fmla="*/ 2611 w 7008"/>
                <a:gd name="T47" fmla="*/ 5052 h 7039"/>
                <a:gd name="T48" fmla="*/ 2668 w 7008"/>
                <a:gd name="T49" fmla="*/ 5278 h 7039"/>
                <a:gd name="T50" fmla="*/ 2669 w 7008"/>
                <a:gd name="T51" fmla="*/ 6041 h 7039"/>
                <a:gd name="T52" fmla="*/ 1334 w 7008"/>
                <a:gd name="T53" fmla="*/ 7024 h 7039"/>
                <a:gd name="T54" fmla="*/ 1147 w 7008"/>
                <a:gd name="T55" fmla="*/ 7009 h 7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008" h="7039">
                  <a:moveTo>
                    <a:pt x="1147" y="7009"/>
                  </a:moveTo>
                  <a:cubicBezTo>
                    <a:pt x="673" y="6910"/>
                    <a:pt x="328" y="6640"/>
                    <a:pt x="121" y="6209"/>
                  </a:cubicBezTo>
                  <a:cubicBezTo>
                    <a:pt x="29" y="6018"/>
                    <a:pt x="18" y="5970"/>
                    <a:pt x="9" y="5715"/>
                  </a:cubicBezTo>
                  <a:cubicBezTo>
                    <a:pt x="0" y="5482"/>
                    <a:pt x="9" y="5402"/>
                    <a:pt x="59" y="5253"/>
                  </a:cubicBezTo>
                  <a:cubicBezTo>
                    <a:pt x="310" y="4512"/>
                    <a:pt x="1116" y="4106"/>
                    <a:pt x="1810" y="4372"/>
                  </a:cubicBezTo>
                  <a:cubicBezTo>
                    <a:pt x="1896" y="4404"/>
                    <a:pt x="1985" y="4431"/>
                    <a:pt x="2008" y="4431"/>
                  </a:cubicBezTo>
                  <a:cubicBezTo>
                    <a:pt x="2032" y="4431"/>
                    <a:pt x="2557" y="3925"/>
                    <a:pt x="3175" y="3306"/>
                  </a:cubicBezTo>
                  <a:lnTo>
                    <a:pt x="4300" y="2181"/>
                  </a:lnTo>
                  <a:lnTo>
                    <a:pt x="4283" y="2043"/>
                  </a:lnTo>
                  <a:cubicBezTo>
                    <a:pt x="4274" y="1967"/>
                    <a:pt x="4258" y="1799"/>
                    <a:pt x="4248" y="1669"/>
                  </a:cubicBezTo>
                  <a:lnTo>
                    <a:pt x="4230" y="1433"/>
                  </a:lnTo>
                  <a:lnTo>
                    <a:pt x="4946" y="717"/>
                  </a:lnTo>
                  <a:cubicBezTo>
                    <a:pt x="5340" y="322"/>
                    <a:pt x="5670" y="0"/>
                    <a:pt x="5680" y="0"/>
                  </a:cubicBezTo>
                  <a:cubicBezTo>
                    <a:pt x="5690" y="0"/>
                    <a:pt x="5705" y="79"/>
                    <a:pt x="5713" y="176"/>
                  </a:cubicBezTo>
                  <a:cubicBezTo>
                    <a:pt x="5739" y="457"/>
                    <a:pt x="5818" y="1082"/>
                    <a:pt x="5834" y="1133"/>
                  </a:cubicBezTo>
                  <a:cubicBezTo>
                    <a:pt x="5856" y="1203"/>
                    <a:pt x="5895" y="1211"/>
                    <a:pt x="6462" y="1270"/>
                  </a:cubicBezTo>
                  <a:cubicBezTo>
                    <a:pt x="6748" y="1300"/>
                    <a:pt x="6990" y="1332"/>
                    <a:pt x="6999" y="1341"/>
                  </a:cubicBezTo>
                  <a:cubicBezTo>
                    <a:pt x="7008" y="1350"/>
                    <a:pt x="6685" y="1687"/>
                    <a:pt x="6281" y="2091"/>
                  </a:cubicBezTo>
                  <a:lnTo>
                    <a:pt x="5548" y="2824"/>
                  </a:lnTo>
                  <a:lnTo>
                    <a:pt x="5408" y="2797"/>
                  </a:lnTo>
                  <a:cubicBezTo>
                    <a:pt x="5331" y="2782"/>
                    <a:pt x="5172" y="2763"/>
                    <a:pt x="5056" y="2756"/>
                  </a:cubicBezTo>
                  <a:lnTo>
                    <a:pt x="4844" y="2742"/>
                  </a:lnTo>
                  <a:lnTo>
                    <a:pt x="3721" y="3862"/>
                  </a:lnTo>
                  <a:cubicBezTo>
                    <a:pt x="2741" y="4838"/>
                    <a:pt x="2599" y="4990"/>
                    <a:pt x="2611" y="5052"/>
                  </a:cubicBezTo>
                  <a:cubicBezTo>
                    <a:pt x="2618" y="5091"/>
                    <a:pt x="2644" y="5192"/>
                    <a:pt x="2668" y="5278"/>
                  </a:cubicBezTo>
                  <a:cubicBezTo>
                    <a:pt x="2726" y="5478"/>
                    <a:pt x="2726" y="5846"/>
                    <a:pt x="2669" y="6041"/>
                  </a:cubicBezTo>
                  <a:cubicBezTo>
                    <a:pt x="2502" y="6609"/>
                    <a:pt x="1918" y="7039"/>
                    <a:pt x="1334" y="7024"/>
                  </a:cubicBezTo>
                  <a:cubicBezTo>
                    <a:pt x="1262" y="7022"/>
                    <a:pt x="1178" y="7015"/>
                    <a:pt x="1147" y="700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46" name="群組 45"/>
          <p:cNvGrpSpPr/>
          <p:nvPr/>
        </p:nvGrpSpPr>
        <p:grpSpPr>
          <a:xfrm>
            <a:off x="10324580" y="2503112"/>
            <a:ext cx="423454" cy="423650"/>
            <a:chOff x="5742274" y="7652280"/>
            <a:chExt cx="2973037" cy="2974413"/>
          </a:xfrm>
          <a:solidFill>
            <a:schemeClr val="accent1"/>
          </a:solidFill>
        </p:grpSpPr>
        <p:sp>
          <p:nvSpPr>
            <p:cNvPr id="51" name="手繪多邊形 50"/>
            <p:cNvSpPr>
              <a:spLocks/>
            </p:cNvSpPr>
            <p:nvPr/>
          </p:nvSpPr>
          <p:spPr bwMode="auto">
            <a:xfrm>
              <a:off x="5742274" y="7652280"/>
              <a:ext cx="2970879" cy="2970827"/>
            </a:xfrm>
            <a:custGeom>
              <a:avLst/>
              <a:gdLst>
                <a:gd name="connsiteX0" fmla="*/ 329095 w 4022456"/>
                <a:gd name="connsiteY0" fmla="*/ 3555753 h 4022385"/>
                <a:gd name="connsiteX1" fmla="*/ 207868 w 4022456"/>
                <a:gd name="connsiteY1" fmla="*/ 3663395 h 4022385"/>
                <a:gd name="connsiteX2" fmla="*/ 301675 w 4022456"/>
                <a:gd name="connsiteY2" fmla="*/ 3809557 h 4022385"/>
                <a:gd name="connsiteX3" fmla="*/ 395121 w 4022456"/>
                <a:gd name="connsiteY3" fmla="*/ 3792997 h 4022385"/>
                <a:gd name="connsiteX4" fmla="*/ 458260 w 4022456"/>
                <a:gd name="connsiteY4" fmla="*/ 3690035 h 4022385"/>
                <a:gd name="connsiteX5" fmla="*/ 329095 w 4022456"/>
                <a:gd name="connsiteY5" fmla="*/ 3555753 h 4022385"/>
                <a:gd name="connsiteX6" fmla="*/ 3316743 w 4022456"/>
                <a:gd name="connsiteY6" fmla="*/ 805 h 4022385"/>
                <a:gd name="connsiteX7" fmla="*/ 3488123 w 4022456"/>
                <a:gd name="connsiteY7" fmla="*/ 14351 h 4022385"/>
                <a:gd name="connsiteX8" fmla="*/ 3546450 w 4022456"/>
                <a:gd name="connsiteY8" fmla="*/ 38113 h 4022385"/>
                <a:gd name="connsiteX9" fmla="*/ 3353467 w 4022456"/>
                <a:gd name="connsiteY9" fmla="*/ 238655 h 4022385"/>
                <a:gd name="connsiteX10" fmla="*/ 3160484 w 4022456"/>
                <a:gd name="connsiteY10" fmla="*/ 445317 h 4022385"/>
                <a:gd name="connsiteX11" fmla="*/ 3216651 w 4022456"/>
                <a:gd name="connsiteY11" fmla="*/ 661339 h 4022385"/>
                <a:gd name="connsiteX12" fmla="*/ 3231412 w 4022456"/>
                <a:gd name="connsiteY12" fmla="*/ 728667 h 4022385"/>
                <a:gd name="connsiteX13" fmla="*/ 3338345 w 4022456"/>
                <a:gd name="connsiteY13" fmla="*/ 792393 h 4022385"/>
                <a:gd name="connsiteX14" fmla="*/ 3571293 w 4022456"/>
                <a:gd name="connsiteY14" fmla="*/ 852881 h 4022385"/>
                <a:gd name="connsiteX15" fmla="*/ 3776877 w 4022456"/>
                <a:gd name="connsiteY15" fmla="*/ 657739 h 4022385"/>
                <a:gd name="connsiteX16" fmla="*/ 3983902 w 4022456"/>
                <a:gd name="connsiteY16" fmla="*/ 473399 h 4022385"/>
                <a:gd name="connsiteX17" fmla="*/ 4020626 w 4022456"/>
                <a:gd name="connsiteY17" fmla="*/ 643337 h 4022385"/>
                <a:gd name="connsiteX18" fmla="*/ 3976701 w 4022456"/>
                <a:gd name="connsiteY18" fmla="*/ 909047 h 4022385"/>
                <a:gd name="connsiteX19" fmla="*/ 3511526 w 4022456"/>
                <a:gd name="connsiteY19" fmla="*/ 1336051 h 4022385"/>
                <a:gd name="connsiteX20" fmla="*/ 3226372 w 4022456"/>
                <a:gd name="connsiteY20" fmla="*/ 1347933 h 4022385"/>
                <a:gd name="connsiteX21" fmla="*/ 3155443 w 4022456"/>
                <a:gd name="connsiteY21" fmla="*/ 1340013 h 4022385"/>
                <a:gd name="connsiteX22" fmla="*/ 1870091 w 4022456"/>
                <a:gd name="connsiteY22" fmla="*/ 2626429 h 4022385"/>
                <a:gd name="connsiteX23" fmla="*/ 536132 w 4022456"/>
                <a:gd name="connsiteY23" fmla="*/ 3948491 h 4022385"/>
                <a:gd name="connsiteX24" fmla="*/ 227935 w 4022456"/>
                <a:gd name="connsiteY24" fmla="*/ 4008257 h 4022385"/>
                <a:gd name="connsiteX25" fmla="*/ 23071 w 4022456"/>
                <a:gd name="connsiteY25" fmla="*/ 3820317 h 4022385"/>
                <a:gd name="connsiteX26" fmla="*/ 29552 w 4022456"/>
                <a:gd name="connsiteY26" fmla="*/ 3540567 h 4022385"/>
                <a:gd name="connsiteX27" fmla="*/ 1360630 w 4022456"/>
                <a:gd name="connsiteY27" fmla="*/ 2181423 h 4022385"/>
                <a:gd name="connsiteX28" fmla="*/ 2667585 w 4022456"/>
                <a:gd name="connsiteY28" fmla="*/ 873043 h 4022385"/>
                <a:gd name="connsiteX29" fmla="*/ 2668305 w 4022456"/>
                <a:gd name="connsiteY29" fmla="*/ 703105 h 4022385"/>
                <a:gd name="connsiteX30" fmla="*/ 2734193 w 4022456"/>
                <a:gd name="connsiteY30" fmla="*/ 372229 h 4022385"/>
                <a:gd name="connsiteX31" fmla="*/ 3139962 w 4022456"/>
                <a:gd name="connsiteY31" fmla="*/ 29113 h 4022385"/>
                <a:gd name="connsiteX32" fmla="*/ 3316743 w 4022456"/>
                <a:gd name="connsiteY32" fmla="*/ 805 h 4022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022456" h="4022385">
                  <a:moveTo>
                    <a:pt x="329095" y="3555753"/>
                  </a:moveTo>
                  <a:cubicBezTo>
                    <a:pt x="285800" y="3555753"/>
                    <a:pt x="216527" y="3617315"/>
                    <a:pt x="207868" y="3663395"/>
                  </a:cubicBezTo>
                  <a:cubicBezTo>
                    <a:pt x="196322" y="3724597"/>
                    <a:pt x="238896" y="3790837"/>
                    <a:pt x="301675" y="3809557"/>
                  </a:cubicBezTo>
                  <a:cubicBezTo>
                    <a:pt x="334507" y="3819279"/>
                    <a:pt x="360845" y="3814597"/>
                    <a:pt x="395121" y="3792997"/>
                  </a:cubicBezTo>
                  <a:cubicBezTo>
                    <a:pt x="425067" y="3774277"/>
                    <a:pt x="458260" y="3720277"/>
                    <a:pt x="458260" y="3690035"/>
                  </a:cubicBezTo>
                  <a:cubicBezTo>
                    <a:pt x="458260" y="3623435"/>
                    <a:pt x="393317" y="3555753"/>
                    <a:pt x="329095" y="3555753"/>
                  </a:cubicBezTo>
                  <a:close/>
                  <a:moveTo>
                    <a:pt x="3316743" y="805"/>
                  </a:moveTo>
                  <a:cubicBezTo>
                    <a:pt x="3382090" y="-1941"/>
                    <a:pt x="3446538" y="2289"/>
                    <a:pt x="3488123" y="14351"/>
                  </a:cubicBezTo>
                  <a:cubicBezTo>
                    <a:pt x="3520167" y="23711"/>
                    <a:pt x="3546450" y="34513"/>
                    <a:pt x="3546450" y="38113"/>
                  </a:cubicBezTo>
                  <a:cubicBezTo>
                    <a:pt x="3546450" y="41713"/>
                    <a:pt x="3459680" y="131723"/>
                    <a:pt x="3353467" y="238655"/>
                  </a:cubicBezTo>
                  <a:cubicBezTo>
                    <a:pt x="3247254" y="345225"/>
                    <a:pt x="3160484" y="438475"/>
                    <a:pt x="3160484" y="445317"/>
                  </a:cubicBezTo>
                  <a:cubicBezTo>
                    <a:pt x="3160484" y="460079"/>
                    <a:pt x="3194328" y="589693"/>
                    <a:pt x="3216651" y="661339"/>
                  </a:cubicBezTo>
                  <a:cubicBezTo>
                    <a:pt x="3224932" y="687263"/>
                    <a:pt x="3231412" y="717505"/>
                    <a:pt x="3231412" y="728667"/>
                  </a:cubicBezTo>
                  <a:cubicBezTo>
                    <a:pt x="3231412" y="758191"/>
                    <a:pt x="3247974" y="767911"/>
                    <a:pt x="3338345" y="792393"/>
                  </a:cubicBezTo>
                  <a:cubicBezTo>
                    <a:pt x="3531688" y="844599"/>
                    <a:pt x="3562292" y="852521"/>
                    <a:pt x="3571293" y="852881"/>
                  </a:cubicBezTo>
                  <a:cubicBezTo>
                    <a:pt x="3576693" y="852881"/>
                    <a:pt x="3669224" y="765031"/>
                    <a:pt x="3776877" y="657739"/>
                  </a:cubicBezTo>
                  <a:cubicBezTo>
                    <a:pt x="3912973" y="522365"/>
                    <a:pt x="3976341" y="465839"/>
                    <a:pt x="3983902" y="473399"/>
                  </a:cubicBezTo>
                  <a:cubicBezTo>
                    <a:pt x="3994343" y="483841"/>
                    <a:pt x="4009465" y="552969"/>
                    <a:pt x="4020626" y="643337"/>
                  </a:cubicBezTo>
                  <a:cubicBezTo>
                    <a:pt x="4028547" y="704185"/>
                    <a:pt x="4010185" y="814357"/>
                    <a:pt x="3976701" y="909047"/>
                  </a:cubicBezTo>
                  <a:cubicBezTo>
                    <a:pt x="3901452" y="1121829"/>
                    <a:pt x="3730432" y="1278805"/>
                    <a:pt x="3511526" y="1336051"/>
                  </a:cubicBezTo>
                  <a:cubicBezTo>
                    <a:pt x="3441677" y="1354053"/>
                    <a:pt x="3325744" y="1359095"/>
                    <a:pt x="3226372" y="1347933"/>
                  </a:cubicBezTo>
                  <a:lnTo>
                    <a:pt x="3155443" y="1340013"/>
                  </a:lnTo>
                  <a:lnTo>
                    <a:pt x="1870091" y="2626429"/>
                  </a:lnTo>
                  <a:cubicBezTo>
                    <a:pt x="1162966" y="3333905"/>
                    <a:pt x="562775" y="3928689"/>
                    <a:pt x="536132" y="3948491"/>
                  </a:cubicBezTo>
                  <a:cubicBezTo>
                    <a:pt x="442881" y="4017619"/>
                    <a:pt x="328747" y="4039941"/>
                    <a:pt x="227935" y="4008257"/>
                  </a:cubicBezTo>
                  <a:cubicBezTo>
                    <a:pt x="133604" y="3978375"/>
                    <a:pt x="65916" y="3916087"/>
                    <a:pt x="23071" y="3820317"/>
                  </a:cubicBezTo>
                  <a:cubicBezTo>
                    <a:pt x="-10053" y="3745429"/>
                    <a:pt x="-7172" y="3617975"/>
                    <a:pt x="29552" y="3540567"/>
                  </a:cubicBezTo>
                  <a:cubicBezTo>
                    <a:pt x="49354" y="3499523"/>
                    <a:pt x="303904" y="3239575"/>
                    <a:pt x="1360630" y="2181423"/>
                  </a:cubicBezTo>
                  <a:lnTo>
                    <a:pt x="2667585" y="873043"/>
                  </a:lnTo>
                  <a:lnTo>
                    <a:pt x="2668305" y="703105"/>
                  </a:lnTo>
                  <a:cubicBezTo>
                    <a:pt x="2669026" y="518405"/>
                    <a:pt x="2674786" y="489961"/>
                    <a:pt x="2734193" y="372229"/>
                  </a:cubicBezTo>
                  <a:cubicBezTo>
                    <a:pt x="2819883" y="203011"/>
                    <a:pt x="2944818" y="97159"/>
                    <a:pt x="3139962" y="29113"/>
                  </a:cubicBezTo>
                  <a:cubicBezTo>
                    <a:pt x="3185147" y="13271"/>
                    <a:pt x="3251395" y="3549"/>
                    <a:pt x="3316743" y="80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2" name="Freeform 17"/>
            <p:cNvSpPr>
              <a:spLocks/>
            </p:cNvSpPr>
            <p:nvPr/>
          </p:nvSpPr>
          <p:spPr bwMode="auto">
            <a:xfrm>
              <a:off x="7332951" y="9243161"/>
              <a:ext cx="1382360" cy="1383532"/>
            </a:xfrm>
            <a:custGeom>
              <a:avLst/>
              <a:gdLst>
                <a:gd name="T0" fmla="*/ 3957 w 5201"/>
                <a:gd name="T1" fmla="*/ 5152 h 5200"/>
                <a:gd name="T2" fmla="*/ 1772 w 5201"/>
                <a:gd name="T3" fmla="*/ 3193 h 5200"/>
                <a:gd name="T4" fmla="*/ 36 w 5201"/>
                <a:gd name="T5" fmla="*/ 1366 h 5200"/>
                <a:gd name="T6" fmla="*/ 1369 w 5201"/>
                <a:gd name="T7" fmla="*/ 33 h 5200"/>
                <a:gd name="T8" fmla="*/ 3219 w 5201"/>
                <a:gd name="T9" fmla="*/ 1800 h 5200"/>
                <a:gd name="T10" fmla="*/ 5171 w 5201"/>
                <a:gd name="T11" fmla="*/ 4014 h 5200"/>
                <a:gd name="T12" fmla="*/ 5170 w 5201"/>
                <a:gd name="T13" fmla="*/ 4339 h 5200"/>
                <a:gd name="T14" fmla="*/ 4425 w 5201"/>
                <a:gd name="T15" fmla="*/ 5151 h 5200"/>
                <a:gd name="T16" fmla="*/ 3957 w 5201"/>
                <a:gd name="T17" fmla="*/ 5152 h 5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01" h="5200">
                  <a:moveTo>
                    <a:pt x="3957" y="5152"/>
                  </a:moveTo>
                  <a:cubicBezTo>
                    <a:pt x="3646" y="5066"/>
                    <a:pt x="3608" y="5031"/>
                    <a:pt x="1772" y="3193"/>
                  </a:cubicBezTo>
                  <a:cubicBezTo>
                    <a:pt x="160" y="1578"/>
                    <a:pt x="0" y="1410"/>
                    <a:pt x="36" y="1366"/>
                  </a:cubicBezTo>
                  <a:cubicBezTo>
                    <a:pt x="88" y="1304"/>
                    <a:pt x="1308" y="83"/>
                    <a:pt x="1369" y="33"/>
                  </a:cubicBezTo>
                  <a:cubicBezTo>
                    <a:pt x="1408" y="0"/>
                    <a:pt x="1633" y="214"/>
                    <a:pt x="3219" y="1800"/>
                  </a:cubicBezTo>
                  <a:cubicBezTo>
                    <a:pt x="5129" y="3710"/>
                    <a:pt x="5091" y="3666"/>
                    <a:pt x="5171" y="4014"/>
                  </a:cubicBezTo>
                  <a:cubicBezTo>
                    <a:pt x="5201" y="4149"/>
                    <a:pt x="5201" y="4204"/>
                    <a:pt x="5170" y="4339"/>
                  </a:cubicBezTo>
                  <a:cubicBezTo>
                    <a:pt x="5069" y="4777"/>
                    <a:pt x="4820" y="5048"/>
                    <a:pt x="4425" y="5151"/>
                  </a:cubicBezTo>
                  <a:cubicBezTo>
                    <a:pt x="4236" y="5200"/>
                    <a:pt x="4130" y="5200"/>
                    <a:pt x="3957" y="51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3" name="Freeform 37"/>
            <p:cNvSpPr>
              <a:spLocks/>
            </p:cNvSpPr>
            <p:nvPr/>
          </p:nvSpPr>
          <p:spPr bwMode="auto">
            <a:xfrm>
              <a:off x="5750092" y="7659133"/>
              <a:ext cx="1227593" cy="1222903"/>
            </a:xfrm>
            <a:custGeom>
              <a:avLst/>
              <a:gdLst>
                <a:gd name="T0" fmla="*/ 2921 w 4613"/>
                <a:gd name="T1" fmla="*/ 3274 h 4600"/>
                <a:gd name="T2" fmla="*/ 1577 w 4613"/>
                <a:gd name="T3" fmla="*/ 1947 h 4600"/>
                <a:gd name="T4" fmla="*/ 921 w 4613"/>
                <a:gd name="T5" fmla="*/ 1583 h 4600"/>
                <a:gd name="T6" fmla="*/ 0 w 4613"/>
                <a:gd name="T7" fmla="*/ 418 h 4600"/>
                <a:gd name="T8" fmla="*/ 420 w 4613"/>
                <a:gd name="T9" fmla="*/ 0 h 4600"/>
                <a:gd name="T10" fmla="*/ 1570 w 4613"/>
                <a:gd name="T11" fmla="*/ 907 h 4600"/>
                <a:gd name="T12" fmla="*/ 1805 w 4613"/>
                <a:gd name="T13" fmla="*/ 1298 h 4600"/>
                <a:gd name="T14" fmla="*/ 1980 w 4613"/>
                <a:gd name="T15" fmla="*/ 1623 h 4600"/>
                <a:gd name="T16" fmla="*/ 3296 w 4613"/>
                <a:gd name="T17" fmla="*/ 2942 h 4600"/>
                <a:gd name="T18" fmla="*/ 4613 w 4613"/>
                <a:gd name="T19" fmla="*/ 4261 h 4600"/>
                <a:gd name="T20" fmla="*/ 4445 w 4613"/>
                <a:gd name="T21" fmla="*/ 4431 h 4600"/>
                <a:gd name="T22" fmla="*/ 4263 w 4613"/>
                <a:gd name="T23" fmla="*/ 4600 h 4600"/>
                <a:gd name="T24" fmla="*/ 2921 w 4613"/>
                <a:gd name="T25" fmla="*/ 3274 h 4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13" h="4600">
                  <a:moveTo>
                    <a:pt x="2921" y="3274"/>
                  </a:moveTo>
                  <a:cubicBezTo>
                    <a:pt x="2191" y="2544"/>
                    <a:pt x="1586" y="1947"/>
                    <a:pt x="1577" y="1947"/>
                  </a:cubicBezTo>
                  <a:cubicBezTo>
                    <a:pt x="1548" y="1947"/>
                    <a:pt x="975" y="1630"/>
                    <a:pt x="921" y="1583"/>
                  </a:cubicBezTo>
                  <a:cubicBezTo>
                    <a:pt x="825" y="1502"/>
                    <a:pt x="0" y="457"/>
                    <a:pt x="0" y="418"/>
                  </a:cubicBezTo>
                  <a:cubicBezTo>
                    <a:pt x="0" y="368"/>
                    <a:pt x="370" y="0"/>
                    <a:pt x="420" y="0"/>
                  </a:cubicBezTo>
                  <a:cubicBezTo>
                    <a:pt x="460" y="0"/>
                    <a:pt x="1468" y="795"/>
                    <a:pt x="1570" y="907"/>
                  </a:cubicBezTo>
                  <a:cubicBezTo>
                    <a:pt x="1603" y="944"/>
                    <a:pt x="1709" y="1120"/>
                    <a:pt x="1805" y="1298"/>
                  </a:cubicBezTo>
                  <a:lnTo>
                    <a:pt x="1980" y="1623"/>
                  </a:lnTo>
                  <a:lnTo>
                    <a:pt x="3296" y="2942"/>
                  </a:lnTo>
                  <a:lnTo>
                    <a:pt x="4613" y="4261"/>
                  </a:lnTo>
                  <a:lnTo>
                    <a:pt x="4445" y="4431"/>
                  </a:lnTo>
                  <a:cubicBezTo>
                    <a:pt x="4353" y="4524"/>
                    <a:pt x="4271" y="4600"/>
                    <a:pt x="4263" y="4600"/>
                  </a:cubicBezTo>
                  <a:cubicBezTo>
                    <a:pt x="4255" y="4600"/>
                    <a:pt x="3651" y="4003"/>
                    <a:pt x="2921" y="32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103" name="文字方塊 102"/>
          <p:cNvSpPr txBox="1"/>
          <p:nvPr/>
        </p:nvSpPr>
        <p:spPr>
          <a:xfrm>
            <a:off x="9726307" y="3472542"/>
            <a:ext cx="162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200" dirty="0" smtClean="0"/>
              <a:t>Title 04</a:t>
            </a:r>
          </a:p>
        </p:txBody>
      </p:sp>
      <p:sp>
        <p:nvSpPr>
          <p:cNvPr id="104" name="文字方塊 103"/>
          <p:cNvSpPr txBox="1"/>
          <p:nvPr/>
        </p:nvSpPr>
        <p:spPr>
          <a:xfrm>
            <a:off x="9231794" y="3939519"/>
            <a:ext cx="2609026" cy="187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400" dirty="0" smtClean="0"/>
              <a:t>The quick brown fox jumps over the lazy dog. The quick brown fox jumps over the lazy dog</a:t>
            </a:r>
            <a:r>
              <a:rPr lang="en-US" sz="1400" dirty="0"/>
              <a:t>. The quick brown fox jumps over the lazy dog. The quick brown fox jumps over the lazy dog. </a:t>
            </a:r>
          </a:p>
          <a:p>
            <a:endParaRPr lang="en-US" sz="1400" dirty="0" smtClean="0"/>
          </a:p>
        </p:txBody>
      </p:sp>
      <p:sp>
        <p:nvSpPr>
          <p:cNvPr id="139" name="矩形 138"/>
          <p:cNvSpPr/>
          <p:nvPr/>
        </p:nvSpPr>
        <p:spPr>
          <a:xfrm>
            <a:off x="575513" y="481382"/>
            <a:ext cx="252267" cy="6981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140" name="矩形 139"/>
          <p:cNvSpPr/>
          <p:nvPr/>
        </p:nvSpPr>
        <p:spPr>
          <a:xfrm>
            <a:off x="882205" y="481382"/>
            <a:ext cx="4360496" cy="69819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800" b="1" dirty="0" smtClean="0"/>
              <a:t>ICON LIST</a:t>
            </a:r>
            <a:r>
              <a:rPr lang="zh-TW" altLang="en-US" sz="4800" b="1" dirty="0" smtClean="0"/>
              <a:t> </a:t>
            </a:r>
            <a:r>
              <a:rPr lang="en-US" altLang="zh-TW" sz="4800" b="1" dirty="0" smtClean="0"/>
              <a:t>10</a:t>
            </a:r>
            <a:endParaRPr lang="zh-TW" altLang="en-US" sz="4800" b="1" dirty="0"/>
          </a:p>
        </p:txBody>
      </p:sp>
      <p:sp>
        <p:nvSpPr>
          <p:cNvPr id="57" name="手繪多邊形 56"/>
          <p:cNvSpPr>
            <a:spLocks/>
          </p:cNvSpPr>
          <p:nvPr/>
        </p:nvSpPr>
        <p:spPr bwMode="auto">
          <a:xfrm rot="10800000" flipV="1">
            <a:off x="4485656" y="2474390"/>
            <a:ext cx="260482" cy="481094"/>
          </a:xfrm>
          <a:custGeom>
            <a:avLst/>
            <a:gdLst>
              <a:gd name="connsiteX0" fmla="*/ 1041502 w 2397801"/>
              <a:gd name="connsiteY0" fmla="*/ 588163 h 4428623"/>
              <a:gd name="connsiteX1" fmla="*/ 299462 w 2397801"/>
              <a:gd name="connsiteY1" fmla="*/ 593899 h 4428623"/>
              <a:gd name="connsiteX2" fmla="*/ 283250 w 2397801"/>
              <a:gd name="connsiteY2" fmla="*/ 2218109 h 4428623"/>
              <a:gd name="connsiteX3" fmla="*/ 290095 w 2397801"/>
              <a:gd name="connsiteY3" fmla="*/ 3843037 h 4428623"/>
              <a:gd name="connsiteX4" fmla="*/ 1207710 w 2397801"/>
              <a:gd name="connsiteY4" fmla="*/ 3847357 h 4428623"/>
              <a:gd name="connsiteX5" fmla="*/ 2118479 w 2397801"/>
              <a:gd name="connsiteY5" fmla="*/ 3844837 h 4428623"/>
              <a:gd name="connsiteX6" fmla="*/ 2121001 w 2397801"/>
              <a:gd name="connsiteY6" fmla="*/ 2224589 h 4428623"/>
              <a:gd name="connsiteX7" fmla="*/ 2110914 w 2397801"/>
              <a:gd name="connsiteY7" fmla="*/ 596419 h 4428623"/>
              <a:gd name="connsiteX8" fmla="*/ 1041502 w 2397801"/>
              <a:gd name="connsiteY8" fmla="*/ 588163 h 4428623"/>
              <a:gd name="connsiteX9" fmla="*/ 1205249 w 2397801"/>
              <a:gd name="connsiteY9" fmla="*/ 186437 h 4428623"/>
              <a:gd name="connsiteX10" fmla="*/ 930070 w 2397801"/>
              <a:gd name="connsiteY10" fmla="*/ 210597 h 4428623"/>
              <a:gd name="connsiteX11" fmla="*/ 899455 w 2397801"/>
              <a:gd name="connsiteY11" fmla="*/ 338957 h 4428623"/>
              <a:gd name="connsiteX12" fmla="*/ 1201647 w 2397801"/>
              <a:gd name="connsiteY12" fmla="*/ 414677 h 4428623"/>
              <a:gd name="connsiteX13" fmla="*/ 1445490 w 2397801"/>
              <a:gd name="connsiteY13" fmla="*/ 398813 h 4428623"/>
              <a:gd name="connsiteX14" fmla="*/ 1513204 w 2397801"/>
              <a:gd name="connsiteY14" fmla="*/ 295689 h 4428623"/>
              <a:gd name="connsiteX15" fmla="*/ 1484029 w 2397801"/>
              <a:gd name="connsiteY15" fmla="*/ 219609 h 4428623"/>
              <a:gd name="connsiteX16" fmla="*/ 1454134 w 2397801"/>
              <a:gd name="connsiteY16" fmla="*/ 186437 h 4428623"/>
              <a:gd name="connsiteX17" fmla="*/ 813103 w 2397801"/>
              <a:gd name="connsiteY17" fmla="*/ 1 h 4428623"/>
              <a:gd name="connsiteX18" fmla="*/ 1241394 w 2397801"/>
              <a:gd name="connsiteY18" fmla="*/ 553 h 4428623"/>
              <a:gd name="connsiteX19" fmla="*/ 2335516 w 2397801"/>
              <a:gd name="connsiteY19" fmla="*/ 3793 h 4428623"/>
              <a:gd name="connsiteX20" fmla="*/ 2364318 w 2397801"/>
              <a:gd name="connsiteY20" fmla="*/ 25037 h 4428623"/>
              <a:gd name="connsiteX21" fmla="*/ 2392760 w 2397801"/>
              <a:gd name="connsiteY21" fmla="*/ 46641 h 4428623"/>
              <a:gd name="connsiteX22" fmla="*/ 2395281 w 2397801"/>
              <a:gd name="connsiteY22" fmla="*/ 2216709 h 4428623"/>
              <a:gd name="connsiteX23" fmla="*/ 2397801 w 2397801"/>
              <a:gd name="connsiteY23" fmla="*/ 4386781 h 4428623"/>
              <a:gd name="connsiteX24" fmla="*/ 2371159 w 2397801"/>
              <a:gd name="connsiteY24" fmla="*/ 4408025 h 4428623"/>
              <a:gd name="connsiteX25" fmla="*/ 1205032 w 2397801"/>
              <a:gd name="connsiteY25" fmla="*/ 4428545 h 4428623"/>
              <a:gd name="connsiteX26" fmla="*/ 48265 w 2397801"/>
              <a:gd name="connsiteY26" fmla="*/ 4418105 h 4428623"/>
              <a:gd name="connsiteX27" fmla="*/ 21 w 2397801"/>
              <a:gd name="connsiteY27" fmla="*/ 2208429 h 4428623"/>
              <a:gd name="connsiteX28" fmla="*/ 21 w 2397801"/>
              <a:gd name="connsiteY28" fmla="*/ 68245 h 4428623"/>
              <a:gd name="connsiteX29" fmla="*/ 28823 w 2397801"/>
              <a:gd name="connsiteY29" fmla="*/ 39437 h 4428623"/>
              <a:gd name="connsiteX30" fmla="*/ 102629 w 2397801"/>
              <a:gd name="connsiteY30" fmla="*/ 4153 h 4428623"/>
              <a:gd name="connsiteX31" fmla="*/ 813103 w 2397801"/>
              <a:gd name="connsiteY31" fmla="*/ 1 h 4428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397801" h="4428623">
                <a:moveTo>
                  <a:pt x="1041502" y="588163"/>
                </a:moveTo>
                <a:cubicBezTo>
                  <a:pt x="655239" y="588159"/>
                  <a:pt x="310023" y="589961"/>
                  <a:pt x="299462" y="593899"/>
                </a:cubicBezTo>
                <a:cubicBezTo>
                  <a:pt x="284691" y="599661"/>
                  <a:pt x="283250" y="752323"/>
                  <a:pt x="283250" y="2218109"/>
                </a:cubicBezTo>
                <a:cubicBezTo>
                  <a:pt x="283250" y="3108165"/>
                  <a:pt x="286492" y="3839437"/>
                  <a:pt x="290095" y="3843037"/>
                </a:cubicBezTo>
                <a:cubicBezTo>
                  <a:pt x="294058" y="3846637"/>
                  <a:pt x="706931" y="3848797"/>
                  <a:pt x="1207710" y="3847357"/>
                </a:cubicBezTo>
                <a:lnTo>
                  <a:pt x="2118479" y="3844837"/>
                </a:lnTo>
                <a:lnTo>
                  <a:pt x="2121001" y="2224589"/>
                </a:lnTo>
                <a:cubicBezTo>
                  <a:pt x="2123163" y="935231"/>
                  <a:pt x="2121001" y="602901"/>
                  <a:pt x="2110914" y="596419"/>
                </a:cubicBezTo>
                <a:cubicBezTo>
                  <a:pt x="2102605" y="591155"/>
                  <a:pt x="1538127" y="588167"/>
                  <a:pt x="1041502" y="588163"/>
                </a:cubicBezTo>
                <a:close/>
                <a:moveTo>
                  <a:pt x="1205249" y="186437"/>
                </a:moveTo>
                <a:cubicBezTo>
                  <a:pt x="956363" y="186437"/>
                  <a:pt x="956003" y="186437"/>
                  <a:pt x="930070" y="210597"/>
                </a:cubicBezTo>
                <a:cubicBezTo>
                  <a:pt x="889369" y="248817"/>
                  <a:pt x="878564" y="294969"/>
                  <a:pt x="899455" y="338957"/>
                </a:cubicBezTo>
                <a:cubicBezTo>
                  <a:pt x="931511" y="406745"/>
                  <a:pt x="960685" y="414317"/>
                  <a:pt x="1201647" y="414677"/>
                </a:cubicBezTo>
                <a:cubicBezTo>
                  <a:pt x="1375975" y="415037"/>
                  <a:pt x="1418476" y="412513"/>
                  <a:pt x="1445490" y="398813"/>
                </a:cubicBezTo>
                <a:cubicBezTo>
                  <a:pt x="1493394" y="374653"/>
                  <a:pt x="1513204" y="345085"/>
                  <a:pt x="1513204" y="295689"/>
                </a:cubicBezTo>
                <a:cubicBezTo>
                  <a:pt x="1513564" y="262517"/>
                  <a:pt x="1507081" y="245209"/>
                  <a:pt x="1484029" y="219609"/>
                </a:cubicBezTo>
                <a:lnTo>
                  <a:pt x="1454134" y="186437"/>
                </a:lnTo>
                <a:close/>
                <a:moveTo>
                  <a:pt x="813103" y="1"/>
                </a:moveTo>
                <a:cubicBezTo>
                  <a:pt x="946149" y="13"/>
                  <a:pt x="1090993" y="193"/>
                  <a:pt x="1241394" y="553"/>
                </a:cubicBezTo>
                <a:lnTo>
                  <a:pt x="2335516" y="3793"/>
                </a:lnTo>
                <a:lnTo>
                  <a:pt x="2364318" y="25037"/>
                </a:lnTo>
                <a:lnTo>
                  <a:pt x="2392760" y="46641"/>
                </a:lnTo>
                <a:lnTo>
                  <a:pt x="2395281" y="2216709"/>
                </a:lnTo>
                <a:lnTo>
                  <a:pt x="2397801" y="4386781"/>
                </a:lnTo>
                <a:lnTo>
                  <a:pt x="2371159" y="4408025"/>
                </a:lnTo>
                <a:cubicBezTo>
                  <a:pt x="2344517" y="4428905"/>
                  <a:pt x="2342717" y="4428905"/>
                  <a:pt x="1205032" y="4428545"/>
                </a:cubicBezTo>
                <a:cubicBezTo>
                  <a:pt x="450415" y="4428545"/>
                  <a:pt x="60146" y="4424945"/>
                  <a:pt x="48265" y="4418105"/>
                </a:cubicBezTo>
                <a:cubicBezTo>
                  <a:pt x="-2499" y="4388581"/>
                  <a:pt x="21" y="4509201"/>
                  <a:pt x="21" y="2208429"/>
                </a:cubicBezTo>
                <a:lnTo>
                  <a:pt x="21" y="68245"/>
                </a:lnTo>
                <a:lnTo>
                  <a:pt x="28823" y="39437"/>
                </a:lnTo>
                <a:cubicBezTo>
                  <a:pt x="47905" y="19997"/>
                  <a:pt x="72747" y="8473"/>
                  <a:pt x="102629" y="4153"/>
                </a:cubicBezTo>
                <a:cubicBezTo>
                  <a:pt x="120991" y="1453"/>
                  <a:pt x="413962" y="-31"/>
                  <a:pt x="813103" y="1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4" name="文字方塊 153"/>
          <p:cNvSpPr txBox="1"/>
          <p:nvPr/>
        </p:nvSpPr>
        <p:spPr>
          <a:xfrm>
            <a:off x="3805897" y="3472542"/>
            <a:ext cx="162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200" dirty="0" smtClean="0"/>
              <a:t>Title 02</a:t>
            </a:r>
          </a:p>
        </p:txBody>
      </p:sp>
      <p:sp>
        <p:nvSpPr>
          <p:cNvPr id="155" name="文字方塊 154"/>
          <p:cNvSpPr txBox="1"/>
          <p:nvPr/>
        </p:nvSpPr>
        <p:spPr>
          <a:xfrm>
            <a:off x="3311384" y="3939519"/>
            <a:ext cx="2609026" cy="187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400" dirty="0" smtClean="0"/>
              <a:t>The quick brown fox jumps over the lazy dog. The quick brown fox jumps over the lazy dog</a:t>
            </a:r>
            <a:r>
              <a:rPr lang="en-US" sz="1400" dirty="0"/>
              <a:t>. The quick brown fox jumps over the lazy dog. The quick brown fox jumps over the lazy dog. </a:t>
            </a:r>
          </a:p>
          <a:p>
            <a:endParaRPr lang="en-US" sz="1400" dirty="0" smtClean="0"/>
          </a:p>
        </p:txBody>
      </p:sp>
      <p:grpSp>
        <p:nvGrpSpPr>
          <p:cNvPr id="45" name="群組 44"/>
          <p:cNvGrpSpPr/>
          <p:nvPr/>
        </p:nvGrpSpPr>
        <p:grpSpPr>
          <a:xfrm flipH="1">
            <a:off x="7267389" y="2406227"/>
            <a:ext cx="617426" cy="617420"/>
            <a:chOff x="27940389" y="2372400"/>
            <a:chExt cx="2858016" cy="2857995"/>
          </a:xfrm>
          <a:solidFill>
            <a:schemeClr val="accent1"/>
          </a:solidFill>
        </p:grpSpPr>
        <p:sp>
          <p:nvSpPr>
            <p:cNvPr id="54" name="手繪多邊形 53"/>
            <p:cNvSpPr>
              <a:spLocks/>
            </p:cNvSpPr>
            <p:nvPr/>
          </p:nvSpPr>
          <p:spPr bwMode="auto">
            <a:xfrm>
              <a:off x="27940389" y="2372400"/>
              <a:ext cx="2858016" cy="2857995"/>
            </a:xfrm>
            <a:custGeom>
              <a:avLst/>
              <a:gdLst>
                <a:gd name="connsiteX0" fmla="*/ 644380 w 3817859"/>
                <a:gd name="connsiteY0" fmla="*/ 749777 h 3817832"/>
                <a:gd name="connsiteX1" fmla="*/ 589186 w 3817859"/>
                <a:gd name="connsiteY1" fmla="*/ 795341 h 3817832"/>
                <a:gd name="connsiteX2" fmla="*/ 190850 w 3817859"/>
                <a:gd name="connsiteY2" fmla="*/ 2093847 h 3817832"/>
                <a:gd name="connsiteX3" fmla="*/ 293854 w 3817859"/>
                <a:gd name="connsiteY3" fmla="*/ 2526083 h 3817832"/>
                <a:gd name="connsiteX4" fmla="*/ 763862 w 3817859"/>
                <a:gd name="connsiteY4" fmla="*/ 3198929 h 3817832"/>
                <a:gd name="connsiteX5" fmla="*/ 1465092 w 3817859"/>
                <a:gd name="connsiteY5" fmla="*/ 3573893 h 3817832"/>
                <a:gd name="connsiteX6" fmla="*/ 2124544 w 3817859"/>
                <a:gd name="connsiteY6" fmla="*/ 3612793 h 3817832"/>
                <a:gd name="connsiteX7" fmla="*/ 2329474 w 3817859"/>
                <a:gd name="connsiteY7" fmla="*/ 3558763 h 3817832"/>
                <a:gd name="connsiteX8" fmla="*/ 2355046 w 3817859"/>
                <a:gd name="connsiteY8" fmla="*/ 3424771 h 3817832"/>
                <a:gd name="connsiteX9" fmla="*/ 2375214 w 3817859"/>
                <a:gd name="connsiteY9" fmla="*/ 3220541 h 3817832"/>
                <a:gd name="connsiteX10" fmla="*/ 2384938 w 3817859"/>
                <a:gd name="connsiteY10" fmla="*/ 3033959 h 3817832"/>
                <a:gd name="connsiteX11" fmla="*/ 2384938 w 3817859"/>
                <a:gd name="connsiteY11" fmla="*/ 2940667 h 3817832"/>
                <a:gd name="connsiteX12" fmla="*/ 2274730 w 3817859"/>
                <a:gd name="connsiteY12" fmla="*/ 2832249 h 3817832"/>
                <a:gd name="connsiteX13" fmla="*/ 2126344 w 3817859"/>
                <a:gd name="connsiteY13" fmla="*/ 2646387 h 3817832"/>
                <a:gd name="connsiteX14" fmla="*/ 2087808 w 3817859"/>
                <a:gd name="connsiteY14" fmla="*/ 2473855 h 3817832"/>
                <a:gd name="connsiteX15" fmla="*/ 2142552 w 3817859"/>
                <a:gd name="connsiteY15" fmla="*/ 2283311 h 3817832"/>
                <a:gd name="connsiteX16" fmla="*/ 2025140 w 3817859"/>
                <a:gd name="connsiteY16" fmla="*/ 2154721 h 3817832"/>
                <a:gd name="connsiteX17" fmla="*/ 1902326 w 3817859"/>
                <a:gd name="connsiteY17" fmla="*/ 2043421 h 3817832"/>
                <a:gd name="connsiteX18" fmla="*/ 1805442 w 3817859"/>
                <a:gd name="connsiteY18" fmla="*/ 1995875 h 3817832"/>
                <a:gd name="connsiteX19" fmla="*/ 1693794 w 3817859"/>
                <a:gd name="connsiteY19" fmla="*/ 1937523 h 3817832"/>
                <a:gd name="connsiteX20" fmla="*/ 1532802 w 3817859"/>
                <a:gd name="connsiteY20" fmla="*/ 1850355 h 3817832"/>
                <a:gd name="connsiteX21" fmla="*/ 1382976 w 3817859"/>
                <a:gd name="connsiteY21" fmla="*/ 1781919 h 3817832"/>
                <a:gd name="connsiteX22" fmla="*/ 1265924 w 3817859"/>
                <a:gd name="connsiteY22" fmla="*/ 1587413 h 3817832"/>
                <a:gd name="connsiteX23" fmla="*/ 1127624 w 3817859"/>
                <a:gd name="connsiteY23" fmla="*/ 1387503 h 3817832"/>
                <a:gd name="connsiteX24" fmla="*/ 1094848 w 3817859"/>
                <a:gd name="connsiteY24" fmla="*/ 1522217 h 3817832"/>
                <a:gd name="connsiteX25" fmla="*/ 1108534 w 3817859"/>
                <a:gd name="connsiteY25" fmla="*/ 1628475 h 3817832"/>
                <a:gd name="connsiteX26" fmla="*/ 772146 w 3817859"/>
                <a:gd name="connsiteY26" fmla="*/ 1204525 h 3817832"/>
                <a:gd name="connsiteX27" fmla="*/ 758820 w 3817859"/>
                <a:gd name="connsiteY27" fmla="*/ 1013261 h 3817832"/>
                <a:gd name="connsiteX28" fmla="*/ 699034 w 3817859"/>
                <a:gd name="connsiteY28" fmla="*/ 767967 h 3817832"/>
                <a:gd name="connsiteX29" fmla="*/ 644380 w 3817859"/>
                <a:gd name="connsiteY29" fmla="*/ 749777 h 3817832"/>
                <a:gd name="connsiteX30" fmla="*/ 2127584 w 3817859"/>
                <a:gd name="connsiteY30" fmla="*/ 239943 h 3817832"/>
                <a:gd name="connsiteX31" fmla="*/ 2102392 w 3817859"/>
                <a:gd name="connsiteY31" fmla="*/ 249309 h 3817832"/>
                <a:gd name="connsiteX32" fmla="*/ 1964912 w 3817859"/>
                <a:gd name="connsiteY32" fmla="*/ 308379 h 3817832"/>
                <a:gd name="connsiteX33" fmla="*/ 1805480 w 3817859"/>
                <a:gd name="connsiteY33" fmla="*/ 481631 h 3817832"/>
                <a:gd name="connsiteX34" fmla="*/ 1930004 w 3817859"/>
                <a:gd name="connsiteY34" fmla="*/ 613461 h 3817832"/>
                <a:gd name="connsiteX35" fmla="*/ 2037970 w 3817859"/>
                <a:gd name="connsiteY35" fmla="*/ 637233 h 3817832"/>
                <a:gd name="connsiteX36" fmla="*/ 2100592 w 3817859"/>
                <a:gd name="connsiteY36" fmla="*/ 656323 h 3817832"/>
                <a:gd name="connsiteX37" fmla="*/ 2181208 w 3817859"/>
                <a:gd name="connsiteY37" fmla="*/ 556551 h 3817832"/>
                <a:gd name="connsiteX38" fmla="*/ 2302130 w 3817859"/>
                <a:gd name="connsiteY38" fmla="*/ 463261 h 3817832"/>
                <a:gd name="connsiteX39" fmla="*/ 2378428 w 3817859"/>
                <a:gd name="connsiteY39" fmla="*/ 463261 h 3817832"/>
                <a:gd name="connsiteX40" fmla="*/ 2583206 w 3817859"/>
                <a:gd name="connsiteY40" fmla="*/ 585365 h 3817832"/>
                <a:gd name="connsiteX41" fmla="*/ 2837650 w 3817859"/>
                <a:gd name="connsiteY41" fmla="*/ 774105 h 3817832"/>
                <a:gd name="connsiteX42" fmla="*/ 2804900 w 3817859"/>
                <a:gd name="connsiteY42" fmla="*/ 931509 h 3817832"/>
                <a:gd name="connsiteX43" fmla="*/ 2738680 w 3817859"/>
                <a:gd name="connsiteY43" fmla="*/ 902693 h 3817832"/>
                <a:gd name="connsiteX44" fmla="*/ 2709528 w 3817859"/>
                <a:gd name="connsiteY44" fmla="*/ 854429 h 3817832"/>
                <a:gd name="connsiteX45" fmla="*/ 2597602 w 3817859"/>
                <a:gd name="connsiteY45" fmla="*/ 859471 h 3817832"/>
                <a:gd name="connsiteX46" fmla="*/ 2594002 w 3817859"/>
                <a:gd name="connsiteY46" fmla="*/ 944475 h 3817832"/>
                <a:gd name="connsiteX47" fmla="*/ 2604080 w 3817859"/>
                <a:gd name="connsiteY47" fmla="*/ 1005709 h 3817832"/>
                <a:gd name="connsiteX48" fmla="*/ 2510868 w 3817859"/>
                <a:gd name="connsiteY48" fmla="*/ 1032363 h 3817832"/>
                <a:gd name="connsiteX49" fmla="*/ 2251386 w 3817859"/>
                <a:gd name="connsiteY49" fmla="*/ 1176439 h 3817832"/>
                <a:gd name="connsiteX50" fmla="*/ 2160334 w 3817859"/>
                <a:gd name="connsiteY50" fmla="*/ 1297463 h 3817832"/>
                <a:gd name="connsiteX51" fmla="*/ 2129382 w 3817859"/>
                <a:gd name="connsiteY51" fmla="*/ 1421369 h 3817832"/>
                <a:gd name="connsiteX52" fmla="*/ 2064242 w 3817859"/>
                <a:gd name="connsiteY52" fmla="*/ 1540231 h 3817832"/>
                <a:gd name="connsiteX53" fmla="*/ 2001622 w 3817859"/>
                <a:gd name="connsiteY53" fmla="*/ 1454145 h 3817832"/>
                <a:gd name="connsiteX54" fmla="*/ 1848308 w 3817859"/>
                <a:gd name="connsiteY54" fmla="*/ 1337443 h 3817832"/>
                <a:gd name="connsiteX55" fmla="*/ 1555356 w 3817859"/>
                <a:gd name="connsiteY55" fmla="*/ 1494127 h 3817832"/>
                <a:gd name="connsiteX56" fmla="*/ 1566152 w 3817859"/>
                <a:gd name="connsiteY56" fmla="*/ 1602545 h 3817832"/>
                <a:gd name="connsiteX57" fmla="*/ 1674480 w 3817859"/>
                <a:gd name="connsiteY57" fmla="*/ 1714923 h 3817832"/>
                <a:gd name="connsiteX58" fmla="*/ 1764094 w 3817859"/>
                <a:gd name="connsiteY58" fmla="*/ 1699435 h 3817832"/>
                <a:gd name="connsiteX59" fmla="*/ 1884656 w 3817859"/>
                <a:gd name="connsiteY59" fmla="*/ 1685027 h 3817832"/>
                <a:gd name="connsiteX60" fmla="*/ 1896894 w 3817859"/>
                <a:gd name="connsiteY60" fmla="*/ 1774355 h 3817832"/>
                <a:gd name="connsiteX61" fmla="*/ 1909130 w 3817859"/>
                <a:gd name="connsiteY61" fmla="*/ 1864043 h 3817832"/>
                <a:gd name="connsiteX62" fmla="*/ 1972830 w 3817859"/>
                <a:gd name="connsiteY62" fmla="*/ 1875929 h 3817832"/>
                <a:gd name="connsiteX63" fmla="*/ 2036890 w 3817859"/>
                <a:gd name="connsiteY63" fmla="*/ 1888175 h 3817832"/>
                <a:gd name="connsiteX64" fmla="*/ 2049128 w 3817859"/>
                <a:gd name="connsiteY64" fmla="*/ 1978223 h 3817832"/>
                <a:gd name="connsiteX65" fmla="*/ 2118946 w 3817859"/>
                <a:gd name="connsiteY65" fmla="*/ 2104649 h 3817832"/>
                <a:gd name="connsiteX66" fmla="*/ 2290614 w 3817859"/>
                <a:gd name="connsiteY66" fmla="*/ 2070071 h 3817832"/>
                <a:gd name="connsiteX67" fmla="*/ 2461562 w 3817859"/>
                <a:gd name="connsiteY67" fmla="*/ 2028649 h 3817832"/>
                <a:gd name="connsiteX68" fmla="*/ 2991324 w 3817859"/>
                <a:gd name="connsiteY68" fmla="*/ 2272859 h 3817832"/>
                <a:gd name="connsiteX69" fmla="*/ 3085254 w 3817859"/>
                <a:gd name="connsiteY69" fmla="*/ 2344897 h 3817832"/>
                <a:gd name="connsiteX70" fmla="*/ 3359852 w 3817859"/>
                <a:gd name="connsiteY70" fmla="*/ 2532917 h 3817832"/>
                <a:gd name="connsiteX71" fmla="*/ 3359492 w 3817859"/>
                <a:gd name="connsiteY71" fmla="*/ 2617921 h 3817832"/>
                <a:gd name="connsiteX72" fmla="*/ 3049986 w 3817859"/>
                <a:gd name="connsiteY72" fmla="*/ 2902473 h 3817832"/>
                <a:gd name="connsiteX73" fmla="*/ 2984846 w 3817859"/>
                <a:gd name="connsiteY73" fmla="*/ 3031061 h 3817832"/>
                <a:gd name="connsiteX74" fmla="*/ 2933020 w 3817859"/>
                <a:gd name="connsiteY74" fmla="*/ 3144881 h 3817832"/>
                <a:gd name="connsiteX75" fmla="*/ 2758114 w 3817859"/>
                <a:gd name="connsiteY75" fmla="*/ 3314531 h 3817832"/>
                <a:gd name="connsiteX76" fmla="*/ 2592924 w 3817859"/>
                <a:gd name="connsiteY76" fmla="*/ 3469413 h 3817832"/>
                <a:gd name="connsiteX77" fmla="*/ 2573130 w 3817859"/>
                <a:gd name="connsiteY77" fmla="*/ 3495705 h 3817832"/>
                <a:gd name="connsiteX78" fmla="*/ 2608398 w 3817859"/>
                <a:gd name="connsiteY78" fmla="*/ 3489943 h 3817832"/>
                <a:gd name="connsiteX79" fmla="*/ 2731842 w 3817859"/>
                <a:gd name="connsiteY79" fmla="*/ 3434833 h 3817832"/>
                <a:gd name="connsiteX80" fmla="*/ 3321344 w 3817859"/>
                <a:gd name="connsiteY80" fmla="*/ 2912917 h 3817832"/>
                <a:gd name="connsiteX81" fmla="*/ 3582986 w 3817859"/>
                <a:gd name="connsiteY81" fmla="*/ 2358945 h 3817832"/>
                <a:gd name="connsiteX82" fmla="*/ 3635530 w 3817859"/>
                <a:gd name="connsiteY82" fmla="*/ 1906545 h 3817832"/>
                <a:gd name="connsiteX83" fmla="*/ 3539078 w 3817859"/>
                <a:gd name="connsiteY83" fmla="*/ 1326999 h 3817832"/>
                <a:gd name="connsiteX84" fmla="*/ 2521304 w 3817859"/>
                <a:gd name="connsiteY84" fmla="*/ 290731 h 3817832"/>
                <a:gd name="connsiteX85" fmla="*/ 2404700 w 3817859"/>
                <a:gd name="connsiteY85" fmla="*/ 285327 h 3817832"/>
                <a:gd name="connsiteX86" fmla="*/ 2303210 w 3817859"/>
                <a:gd name="connsiteY86" fmla="*/ 331071 h 3817832"/>
                <a:gd name="connsiteX87" fmla="*/ 2185886 w 3817859"/>
                <a:gd name="connsiteY87" fmla="*/ 269119 h 3817832"/>
                <a:gd name="connsiteX88" fmla="*/ 2127584 w 3817859"/>
                <a:gd name="connsiteY88" fmla="*/ 239943 h 3817832"/>
                <a:gd name="connsiteX89" fmla="*/ 1954820 w 3817859"/>
                <a:gd name="connsiteY89" fmla="*/ 1155 h 3817832"/>
                <a:gd name="connsiteX90" fmla="*/ 2374508 w 3817859"/>
                <a:gd name="connsiteY90" fmla="*/ 59159 h 3817832"/>
                <a:gd name="connsiteX91" fmla="*/ 3279230 w 3817859"/>
                <a:gd name="connsiteY91" fmla="*/ 581187 h 3817832"/>
                <a:gd name="connsiteX92" fmla="*/ 3801614 w 3817859"/>
                <a:gd name="connsiteY92" fmla="*/ 1628125 h 3817832"/>
                <a:gd name="connsiteX93" fmla="*/ 3801974 w 3817859"/>
                <a:gd name="connsiteY93" fmla="*/ 2190503 h 3817832"/>
                <a:gd name="connsiteX94" fmla="*/ 3232068 w 3817859"/>
                <a:gd name="connsiteY94" fmla="*/ 3289321 h 3817832"/>
                <a:gd name="connsiteX95" fmla="*/ 2212142 w 3817859"/>
                <a:gd name="connsiteY95" fmla="*/ 3798379 h 3817832"/>
                <a:gd name="connsiteX96" fmla="*/ 1607314 w 3817859"/>
                <a:gd name="connsiteY96" fmla="*/ 3798379 h 3817832"/>
                <a:gd name="connsiteX97" fmla="*/ 539506 w 3817859"/>
                <a:gd name="connsiteY97" fmla="*/ 3236361 h 3817832"/>
                <a:gd name="connsiteX98" fmla="*/ 52404 w 3817859"/>
                <a:gd name="connsiteY98" fmla="*/ 2343977 h 3817832"/>
                <a:gd name="connsiteX99" fmla="*/ 5962 w 3817859"/>
                <a:gd name="connsiteY99" fmla="*/ 1765747 h 3817832"/>
                <a:gd name="connsiteX100" fmla="*/ 577668 w 3817859"/>
                <a:gd name="connsiteY100" fmla="*/ 548041 h 3817832"/>
                <a:gd name="connsiteX101" fmla="*/ 1561592 w 3817859"/>
                <a:gd name="connsiteY101" fmla="*/ 31777 h 3817832"/>
                <a:gd name="connsiteX102" fmla="*/ 1954820 w 3817859"/>
                <a:gd name="connsiteY102" fmla="*/ 1155 h 3817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3817859" h="3817832">
                  <a:moveTo>
                    <a:pt x="644380" y="749777"/>
                  </a:moveTo>
                  <a:cubicBezTo>
                    <a:pt x="628084" y="753829"/>
                    <a:pt x="611696" y="768507"/>
                    <a:pt x="589186" y="795341"/>
                  </a:cubicBezTo>
                  <a:cubicBezTo>
                    <a:pt x="285210" y="1156979"/>
                    <a:pt x="138626" y="1634237"/>
                    <a:pt x="190850" y="2093847"/>
                  </a:cubicBezTo>
                  <a:cubicBezTo>
                    <a:pt x="206336" y="2230721"/>
                    <a:pt x="246674" y="2400013"/>
                    <a:pt x="293854" y="2526083"/>
                  </a:cubicBezTo>
                  <a:cubicBezTo>
                    <a:pt x="384974" y="2768135"/>
                    <a:pt x="563614" y="3023873"/>
                    <a:pt x="763862" y="3198929"/>
                  </a:cubicBezTo>
                  <a:cubicBezTo>
                    <a:pt x="961590" y="3371823"/>
                    <a:pt x="1255480" y="3528867"/>
                    <a:pt x="1465092" y="3573893"/>
                  </a:cubicBezTo>
                  <a:cubicBezTo>
                    <a:pt x="1733410" y="3631523"/>
                    <a:pt x="1877834" y="3640169"/>
                    <a:pt x="2124544" y="3612793"/>
                  </a:cubicBezTo>
                  <a:cubicBezTo>
                    <a:pt x="2263206" y="3597305"/>
                    <a:pt x="2312546" y="3584337"/>
                    <a:pt x="2329474" y="3558763"/>
                  </a:cubicBezTo>
                  <a:cubicBezTo>
                    <a:pt x="2338118" y="3545797"/>
                    <a:pt x="2348922" y="3488165"/>
                    <a:pt x="2355046" y="3424771"/>
                  </a:cubicBezTo>
                  <a:cubicBezTo>
                    <a:pt x="2360808" y="3363897"/>
                    <a:pt x="2369812" y="3271687"/>
                    <a:pt x="2375214" y="3220541"/>
                  </a:cubicBezTo>
                  <a:cubicBezTo>
                    <a:pt x="2380618" y="3169393"/>
                    <a:pt x="2384938" y="3085467"/>
                    <a:pt x="2384938" y="3033959"/>
                  </a:cubicBezTo>
                  <a:lnTo>
                    <a:pt x="2384938" y="2940667"/>
                  </a:lnTo>
                  <a:lnTo>
                    <a:pt x="2274730" y="2832249"/>
                  </a:lnTo>
                  <a:cubicBezTo>
                    <a:pt x="2183250" y="2742921"/>
                    <a:pt x="2157678" y="2710863"/>
                    <a:pt x="2126344" y="2646387"/>
                  </a:cubicBezTo>
                  <a:cubicBezTo>
                    <a:pt x="2091050" y="2574349"/>
                    <a:pt x="2088168" y="2562103"/>
                    <a:pt x="2087808" y="2473855"/>
                  </a:cubicBezTo>
                  <a:cubicBezTo>
                    <a:pt x="2087088" y="2375521"/>
                    <a:pt x="2096812" y="2342023"/>
                    <a:pt x="2142552" y="2283311"/>
                  </a:cubicBezTo>
                  <a:cubicBezTo>
                    <a:pt x="2190092" y="2222437"/>
                    <a:pt x="2151916" y="2180655"/>
                    <a:pt x="2025140" y="2154721"/>
                  </a:cubicBezTo>
                  <a:cubicBezTo>
                    <a:pt x="1995606" y="2148597"/>
                    <a:pt x="1960672" y="2116901"/>
                    <a:pt x="1902326" y="2043421"/>
                  </a:cubicBezTo>
                  <a:cubicBezTo>
                    <a:pt x="1874594" y="2008481"/>
                    <a:pt x="1865230" y="2003799"/>
                    <a:pt x="1805442" y="1995875"/>
                  </a:cubicBezTo>
                  <a:cubicBezTo>
                    <a:pt x="1744576" y="1987589"/>
                    <a:pt x="1736292" y="1983267"/>
                    <a:pt x="1693794" y="1937523"/>
                  </a:cubicBezTo>
                  <a:cubicBezTo>
                    <a:pt x="1652376" y="1893219"/>
                    <a:pt x="1637248" y="1884935"/>
                    <a:pt x="1532802" y="1850355"/>
                  </a:cubicBezTo>
                  <a:cubicBezTo>
                    <a:pt x="1457530" y="1825141"/>
                    <a:pt x="1405666" y="1801369"/>
                    <a:pt x="1382976" y="1781919"/>
                  </a:cubicBezTo>
                  <a:cubicBezTo>
                    <a:pt x="1360286" y="1761747"/>
                    <a:pt x="1321028" y="1696191"/>
                    <a:pt x="1265924" y="1587413"/>
                  </a:cubicBezTo>
                  <a:cubicBezTo>
                    <a:pt x="1173364" y="1403353"/>
                    <a:pt x="1162198" y="1387503"/>
                    <a:pt x="1127624" y="1387503"/>
                  </a:cubicBezTo>
                  <a:cubicBezTo>
                    <a:pt x="1057032" y="1387503"/>
                    <a:pt x="1044426" y="1440093"/>
                    <a:pt x="1094848" y="1522217"/>
                  </a:cubicBezTo>
                  <a:cubicBezTo>
                    <a:pt x="1125462" y="1571923"/>
                    <a:pt x="1131584" y="1620911"/>
                    <a:pt x="1108534" y="1628475"/>
                  </a:cubicBezTo>
                  <a:cubicBezTo>
                    <a:pt x="1097730" y="1632077"/>
                    <a:pt x="798798" y="1255311"/>
                    <a:pt x="772146" y="1204525"/>
                  </a:cubicBezTo>
                  <a:cubicBezTo>
                    <a:pt x="762782" y="1186515"/>
                    <a:pt x="758820" y="1130323"/>
                    <a:pt x="758820" y="1013261"/>
                  </a:cubicBezTo>
                  <a:cubicBezTo>
                    <a:pt x="758820" y="831361"/>
                    <a:pt x="752698" y="806507"/>
                    <a:pt x="699034" y="767967"/>
                  </a:cubicBezTo>
                  <a:cubicBezTo>
                    <a:pt x="676884" y="752299"/>
                    <a:pt x="660678" y="745725"/>
                    <a:pt x="644380" y="749777"/>
                  </a:cubicBezTo>
                  <a:close/>
                  <a:moveTo>
                    <a:pt x="2127584" y="239943"/>
                  </a:moveTo>
                  <a:cubicBezTo>
                    <a:pt x="2119418" y="241429"/>
                    <a:pt x="2110940" y="244537"/>
                    <a:pt x="2102392" y="249309"/>
                  </a:cubicBezTo>
                  <a:cubicBezTo>
                    <a:pt x="2092674" y="254711"/>
                    <a:pt x="2030772" y="281365"/>
                    <a:pt x="1964912" y="308379"/>
                  </a:cubicBezTo>
                  <a:cubicBezTo>
                    <a:pt x="1802242" y="375375"/>
                    <a:pt x="1805480" y="371773"/>
                    <a:pt x="1805480" y="481631"/>
                  </a:cubicBezTo>
                  <a:cubicBezTo>
                    <a:pt x="1805480" y="598333"/>
                    <a:pt x="1813398" y="606977"/>
                    <a:pt x="1930004" y="613461"/>
                  </a:cubicBezTo>
                  <a:cubicBezTo>
                    <a:pt x="1990824" y="617063"/>
                    <a:pt x="2020336" y="623547"/>
                    <a:pt x="2037970" y="637233"/>
                  </a:cubicBezTo>
                  <a:cubicBezTo>
                    <a:pt x="2051646" y="648039"/>
                    <a:pt x="2078278" y="656323"/>
                    <a:pt x="2100592" y="656323"/>
                  </a:cubicBezTo>
                  <a:cubicBezTo>
                    <a:pt x="2152416" y="656323"/>
                    <a:pt x="2181208" y="620665"/>
                    <a:pt x="2181208" y="556551"/>
                  </a:cubicBezTo>
                  <a:cubicBezTo>
                    <a:pt x="2181208" y="482711"/>
                    <a:pt x="2206760" y="463261"/>
                    <a:pt x="2302130" y="463261"/>
                  </a:cubicBezTo>
                  <a:lnTo>
                    <a:pt x="2378428" y="463261"/>
                  </a:lnTo>
                  <a:lnTo>
                    <a:pt x="2583206" y="585365"/>
                  </a:lnTo>
                  <a:cubicBezTo>
                    <a:pt x="2804900" y="717917"/>
                    <a:pt x="2827572" y="735205"/>
                    <a:pt x="2837650" y="774105"/>
                  </a:cubicBezTo>
                  <a:cubicBezTo>
                    <a:pt x="2845568" y="806523"/>
                    <a:pt x="2822894" y="916741"/>
                    <a:pt x="2804900" y="931509"/>
                  </a:cubicBezTo>
                  <a:cubicBezTo>
                    <a:pt x="2783306" y="949519"/>
                    <a:pt x="2756314" y="937993"/>
                    <a:pt x="2738680" y="902693"/>
                  </a:cubicBezTo>
                  <a:cubicBezTo>
                    <a:pt x="2729682" y="884685"/>
                    <a:pt x="2716366" y="863073"/>
                    <a:pt x="2709528" y="854429"/>
                  </a:cubicBezTo>
                  <a:cubicBezTo>
                    <a:pt x="2690454" y="831737"/>
                    <a:pt x="2622434" y="834617"/>
                    <a:pt x="2597602" y="859471"/>
                  </a:cubicBezTo>
                  <a:cubicBezTo>
                    <a:pt x="2573130" y="884325"/>
                    <a:pt x="2572410" y="899091"/>
                    <a:pt x="2594002" y="944475"/>
                  </a:cubicBezTo>
                  <a:cubicBezTo>
                    <a:pt x="2604080" y="966087"/>
                    <a:pt x="2608038" y="989499"/>
                    <a:pt x="2604080" y="1005709"/>
                  </a:cubicBezTo>
                  <a:cubicBezTo>
                    <a:pt x="2597242" y="1031643"/>
                    <a:pt x="2595442" y="1032363"/>
                    <a:pt x="2510868" y="1032363"/>
                  </a:cubicBezTo>
                  <a:cubicBezTo>
                    <a:pt x="2384906" y="1032363"/>
                    <a:pt x="2351076" y="1051093"/>
                    <a:pt x="2251386" y="1176439"/>
                  </a:cubicBezTo>
                  <a:cubicBezTo>
                    <a:pt x="2207480" y="1231547"/>
                    <a:pt x="2166452" y="1285937"/>
                    <a:pt x="2160334" y="1297463"/>
                  </a:cubicBezTo>
                  <a:cubicBezTo>
                    <a:pt x="2154216" y="1308989"/>
                    <a:pt x="2140540" y="1364459"/>
                    <a:pt x="2129382" y="1421369"/>
                  </a:cubicBezTo>
                  <a:cubicBezTo>
                    <a:pt x="2109230" y="1525823"/>
                    <a:pt x="2101312" y="1540231"/>
                    <a:pt x="2064242" y="1540231"/>
                  </a:cubicBezTo>
                  <a:cubicBezTo>
                    <a:pt x="2028974" y="1540231"/>
                    <a:pt x="2017816" y="1525103"/>
                    <a:pt x="2001622" y="1454145"/>
                  </a:cubicBezTo>
                  <a:cubicBezTo>
                    <a:pt x="1978228" y="1350771"/>
                    <a:pt x="1960594" y="1337443"/>
                    <a:pt x="1848308" y="1337443"/>
                  </a:cubicBezTo>
                  <a:cubicBezTo>
                    <a:pt x="1683118" y="1337443"/>
                    <a:pt x="1588826" y="1387511"/>
                    <a:pt x="1555356" y="1494127"/>
                  </a:cubicBezTo>
                  <a:cubicBezTo>
                    <a:pt x="1538802" y="1547435"/>
                    <a:pt x="1538802" y="1547795"/>
                    <a:pt x="1566152" y="1602545"/>
                  </a:cubicBezTo>
                  <a:cubicBezTo>
                    <a:pt x="1601782" y="1673861"/>
                    <a:pt x="1628054" y="1700877"/>
                    <a:pt x="1674480" y="1714923"/>
                  </a:cubicBezTo>
                  <a:cubicBezTo>
                    <a:pt x="1708670" y="1725009"/>
                    <a:pt x="1718386" y="1723569"/>
                    <a:pt x="1764094" y="1699435"/>
                  </a:cubicBezTo>
                  <a:cubicBezTo>
                    <a:pt x="1818796" y="1670981"/>
                    <a:pt x="1864862" y="1665217"/>
                    <a:pt x="1884656" y="1685027"/>
                  </a:cubicBezTo>
                  <a:cubicBezTo>
                    <a:pt x="1891854" y="1692231"/>
                    <a:pt x="1896894" y="1727891"/>
                    <a:pt x="1896894" y="1774355"/>
                  </a:cubicBezTo>
                  <a:cubicBezTo>
                    <a:pt x="1896894" y="1820819"/>
                    <a:pt x="1901572" y="1856479"/>
                    <a:pt x="1909130" y="1864043"/>
                  </a:cubicBezTo>
                  <a:cubicBezTo>
                    <a:pt x="1915608" y="1870525"/>
                    <a:pt x="1944398" y="1875929"/>
                    <a:pt x="1972830" y="1875929"/>
                  </a:cubicBezTo>
                  <a:cubicBezTo>
                    <a:pt x="2001622" y="1875929"/>
                    <a:pt x="2030412" y="1881691"/>
                    <a:pt x="2036890" y="1888175"/>
                  </a:cubicBezTo>
                  <a:cubicBezTo>
                    <a:pt x="2044448" y="1895739"/>
                    <a:pt x="2049128" y="1931399"/>
                    <a:pt x="2049128" y="1978223"/>
                  </a:cubicBezTo>
                  <a:cubicBezTo>
                    <a:pt x="2049128" y="2062867"/>
                    <a:pt x="2053806" y="2071513"/>
                    <a:pt x="2118946" y="2104649"/>
                  </a:cubicBezTo>
                  <a:cubicBezTo>
                    <a:pt x="2160334" y="2125541"/>
                    <a:pt x="2170410" y="2123379"/>
                    <a:pt x="2290614" y="2070071"/>
                  </a:cubicBezTo>
                  <a:cubicBezTo>
                    <a:pt x="2373750" y="2033333"/>
                    <a:pt x="2393544" y="2028649"/>
                    <a:pt x="2461562" y="2028649"/>
                  </a:cubicBezTo>
                  <a:cubicBezTo>
                    <a:pt x="2671020" y="2028649"/>
                    <a:pt x="2920064" y="2143191"/>
                    <a:pt x="2991324" y="2272859"/>
                  </a:cubicBezTo>
                  <a:cubicBezTo>
                    <a:pt x="3016876" y="2318963"/>
                    <a:pt x="3024434" y="2324727"/>
                    <a:pt x="3085254" y="2344897"/>
                  </a:cubicBezTo>
                  <a:cubicBezTo>
                    <a:pt x="3232810" y="2393883"/>
                    <a:pt x="3337538" y="2465561"/>
                    <a:pt x="3359852" y="2532917"/>
                  </a:cubicBezTo>
                  <a:cubicBezTo>
                    <a:pt x="3368490" y="2559571"/>
                    <a:pt x="3368490" y="2580101"/>
                    <a:pt x="3359492" y="2617921"/>
                  </a:cubicBezTo>
                  <a:cubicBezTo>
                    <a:pt x="3330702" y="2738585"/>
                    <a:pt x="3224534" y="2836197"/>
                    <a:pt x="3049986" y="2902473"/>
                  </a:cubicBezTo>
                  <a:cubicBezTo>
                    <a:pt x="3021914" y="2913277"/>
                    <a:pt x="3017236" y="2921923"/>
                    <a:pt x="2984846" y="3031061"/>
                  </a:cubicBezTo>
                  <a:cubicBezTo>
                    <a:pt x="2972608" y="3071041"/>
                    <a:pt x="2949576" y="3122189"/>
                    <a:pt x="2933020" y="3144881"/>
                  </a:cubicBezTo>
                  <a:cubicBezTo>
                    <a:pt x="2916466" y="3167573"/>
                    <a:pt x="2838010" y="3243933"/>
                    <a:pt x="2758114" y="3314531"/>
                  </a:cubicBezTo>
                  <a:cubicBezTo>
                    <a:pt x="2678218" y="3385487"/>
                    <a:pt x="2604080" y="3455005"/>
                    <a:pt x="2592924" y="3469413"/>
                  </a:cubicBezTo>
                  <a:lnTo>
                    <a:pt x="2573130" y="3495705"/>
                  </a:lnTo>
                  <a:lnTo>
                    <a:pt x="2608398" y="3489943"/>
                  </a:lnTo>
                  <a:cubicBezTo>
                    <a:pt x="2627472" y="3486701"/>
                    <a:pt x="2683256" y="3461849"/>
                    <a:pt x="2731842" y="3434833"/>
                  </a:cubicBezTo>
                  <a:cubicBezTo>
                    <a:pt x="2953534" y="3311649"/>
                    <a:pt x="3183866" y="3107781"/>
                    <a:pt x="3321344" y="2912917"/>
                  </a:cubicBezTo>
                  <a:cubicBezTo>
                    <a:pt x="3437588" y="2747589"/>
                    <a:pt x="3535120" y="2541201"/>
                    <a:pt x="3582986" y="2358945"/>
                  </a:cubicBezTo>
                  <a:cubicBezTo>
                    <a:pt x="3626172" y="2195779"/>
                    <a:pt x="3635890" y="2109693"/>
                    <a:pt x="3635530" y="1906545"/>
                  </a:cubicBezTo>
                  <a:cubicBezTo>
                    <a:pt x="3635170" y="1654771"/>
                    <a:pt x="3617534" y="1550317"/>
                    <a:pt x="3539078" y="1326999"/>
                  </a:cubicBezTo>
                  <a:cubicBezTo>
                    <a:pt x="3373888" y="857669"/>
                    <a:pt x="2997442" y="474427"/>
                    <a:pt x="2521304" y="290731"/>
                  </a:cubicBezTo>
                  <a:cubicBezTo>
                    <a:pt x="2441768" y="260113"/>
                    <a:pt x="2404700" y="258313"/>
                    <a:pt x="2404700" y="285327"/>
                  </a:cubicBezTo>
                  <a:cubicBezTo>
                    <a:pt x="2404700" y="317023"/>
                    <a:pt x="2373750" y="331071"/>
                    <a:pt x="2303210" y="331071"/>
                  </a:cubicBezTo>
                  <a:cubicBezTo>
                    <a:pt x="2227994" y="331071"/>
                    <a:pt x="2213958" y="323507"/>
                    <a:pt x="2185886" y="269119"/>
                  </a:cubicBezTo>
                  <a:cubicBezTo>
                    <a:pt x="2173738" y="245617"/>
                    <a:pt x="2152078" y="235485"/>
                    <a:pt x="2127584" y="239943"/>
                  </a:cubicBezTo>
                  <a:close/>
                  <a:moveTo>
                    <a:pt x="1954820" y="1155"/>
                  </a:moveTo>
                  <a:cubicBezTo>
                    <a:pt x="2096666" y="5929"/>
                    <a:pt x="2242922" y="25473"/>
                    <a:pt x="2374508" y="59159"/>
                  </a:cubicBezTo>
                  <a:cubicBezTo>
                    <a:pt x="2734164" y="151387"/>
                    <a:pt x="3027938" y="320713"/>
                    <a:pt x="3279230" y="581187"/>
                  </a:cubicBezTo>
                  <a:cubicBezTo>
                    <a:pt x="3567962" y="880209"/>
                    <a:pt x="3714130" y="1173107"/>
                    <a:pt x="3801614" y="1628125"/>
                  </a:cubicBezTo>
                  <a:cubicBezTo>
                    <a:pt x="3823214" y="1739807"/>
                    <a:pt x="3823214" y="2070173"/>
                    <a:pt x="3801974" y="2190503"/>
                  </a:cubicBezTo>
                  <a:cubicBezTo>
                    <a:pt x="3721330" y="2642639"/>
                    <a:pt x="3538442" y="2995701"/>
                    <a:pt x="3232068" y="3289321"/>
                  </a:cubicBezTo>
                  <a:cubicBezTo>
                    <a:pt x="2946214" y="3563123"/>
                    <a:pt x="2628320" y="3722001"/>
                    <a:pt x="2212142" y="3798379"/>
                  </a:cubicBezTo>
                  <a:cubicBezTo>
                    <a:pt x="2070294" y="3824317"/>
                    <a:pt x="1744480" y="3824317"/>
                    <a:pt x="1607314" y="3798379"/>
                  </a:cubicBezTo>
                  <a:cubicBezTo>
                    <a:pt x="1167014" y="3714797"/>
                    <a:pt x="830038" y="3537545"/>
                    <a:pt x="539506" y="3236361"/>
                  </a:cubicBezTo>
                  <a:cubicBezTo>
                    <a:pt x="296854" y="2985253"/>
                    <a:pt x="139168" y="2695959"/>
                    <a:pt x="52404" y="2343977"/>
                  </a:cubicBezTo>
                  <a:cubicBezTo>
                    <a:pt x="8122" y="2163483"/>
                    <a:pt x="-10598" y="1929669"/>
                    <a:pt x="5962" y="1765747"/>
                  </a:cubicBezTo>
                  <a:cubicBezTo>
                    <a:pt x="55284" y="1280827"/>
                    <a:pt x="247892" y="870841"/>
                    <a:pt x="577668" y="548041"/>
                  </a:cubicBezTo>
                  <a:cubicBezTo>
                    <a:pt x="854880" y="277121"/>
                    <a:pt x="1145054" y="124727"/>
                    <a:pt x="1561592" y="31777"/>
                  </a:cubicBezTo>
                  <a:cubicBezTo>
                    <a:pt x="1675538" y="6379"/>
                    <a:pt x="1812974" y="-3619"/>
                    <a:pt x="1954820" y="115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5" name="Freeform 45"/>
            <p:cNvSpPr>
              <a:spLocks/>
            </p:cNvSpPr>
            <p:nvPr/>
          </p:nvSpPr>
          <p:spPr bwMode="auto">
            <a:xfrm>
              <a:off x="29489241" y="3594086"/>
              <a:ext cx="366023" cy="110520"/>
            </a:xfrm>
            <a:custGeom>
              <a:avLst/>
              <a:gdLst>
                <a:gd name="T0" fmla="*/ 959 w 1358"/>
                <a:gd name="T1" fmla="*/ 282 h 411"/>
                <a:gd name="T2" fmla="*/ 345 w 1358"/>
                <a:gd name="T3" fmla="*/ 171 h 411"/>
                <a:gd name="T4" fmla="*/ 0 w 1358"/>
                <a:gd name="T5" fmla="*/ 145 h 411"/>
                <a:gd name="T6" fmla="*/ 522 w 1358"/>
                <a:gd name="T7" fmla="*/ 0 h 411"/>
                <a:gd name="T8" fmla="*/ 1310 w 1358"/>
                <a:gd name="T9" fmla="*/ 256 h 411"/>
                <a:gd name="T10" fmla="*/ 1327 w 1358"/>
                <a:gd name="T11" fmla="*/ 351 h 411"/>
                <a:gd name="T12" fmla="*/ 959 w 1358"/>
                <a:gd name="T13" fmla="*/ 282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8" h="411">
                  <a:moveTo>
                    <a:pt x="959" y="282"/>
                  </a:moveTo>
                  <a:cubicBezTo>
                    <a:pt x="699" y="175"/>
                    <a:pt x="681" y="172"/>
                    <a:pt x="345" y="171"/>
                  </a:cubicBezTo>
                  <a:cubicBezTo>
                    <a:pt x="155" y="170"/>
                    <a:pt x="0" y="158"/>
                    <a:pt x="0" y="145"/>
                  </a:cubicBezTo>
                  <a:cubicBezTo>
                    <a:pt x="0" y="98"/>
                    <a:pt x="352" y="0"/>
                    <a:pt x="522" y="0"/>
                  </a:cubicBezTo>
                  <a:cubicBezTo>
                    <a:pt x="654" y="0"/>
                    <a:pt x="1242" y="191"/>
                    <a:pt x="1310" y="256"/>
                  </a:cubicBezTo>
                  <a:cubicBezTo>
                    <a:pt x="1355" y="299"/>
                    <a:pt x="1358" y="315"/>
                    <a:pt x="1327" y="351"/>
                  </a:cubicBezTo>
                  <a:cubicBezTo>
                    <a:pt x="1278" y="411"/>
                    <a:pt x="1266" y="408"/>
                    <a:pt x="959" y="28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169" name="文字方塊 168"/>
          <p:cNvSpPr txBox="1"/>
          <p:nvPr/>
        </p:nvSpPr>
        <p:spPr>
          <a:xfrm>
            <a:off x="6766102" y="3472542"/>
            <a:ext cx="162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200" dirty="0" smtClean="0"/>
              <a:t>Title 03</a:t>
            </a:r>
          </a:p>
        </p:txBody>
      </p:sp>
      <p:sp>
        <p:nvSpPr>
          <p:cNvPr id="170" name="文字方塊 169"/>
          <p:cNvSpPr txBox="1"/>
          <p:nvPr/>
        </p:nvSpPr>
        <p:spPr>
          <a:xfrm>
            <a:off x="6271589" y="3939519"/>
            <a:ext cx="2609026" cy="187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400" dirty="0" smtClean="0"/>
              <a:t>The quick brown fox jumps over the lazy dog. The quick brown fox jumps over the lazy dog</a:t>
            </a:r>
            <a:r>
              <a:rPr lang="en-US" sz="1400" dirty="0"/>
              <a:t>. The quick brown fox jumps over the lazy dog. The quick brown fox jumps over the lazy dog. </a:t>
            </a:r>
          </a:p>
          <a:p>
            <a:endParaRPr lang="en-US" sz="1400" dirty="0" smtClean="0"/>
          </a:p>
        </p:txBody>
      </p:sp>
      <p:sp>
        <p:nvSpPr>
          <p:cNvPr id="19" name="Freeform 17"/>
          <p:cNvSpPr>
            <a:spLocks noEditPoints="1"/>
          </p:cNvSpPr>
          <p:nvPr/>
        </p:nvSpPr>
        <p:spPr bwMode="auto">
          <a:xfrm>
            <a:off x="1226968" y="2188459"/>
            <a:ext cx="857448" cy="1070342"/>
          </a:xfrm>
          <a:custGeom>
            <a:avLst/>
            <a:gdLst>
              <a:gd name="T0" fmla="*/ 383 w 5252"/>
              <a:gd name="T1" fmla="*/ 1467 h 6556"/>
              <a:gd name="T2" fmla="*/ 389 w 5252"/>
              <a:gd name="T3" fmla="*/ 3716 h 6556"/>
              <a:gd name="T4" fmla="*/ 429 w 5252"/>
              <a:gd name="T5" fmla="*/ 3985 h 6556"/>
              <a:gd name="T6" fmla="*/ 509 w 5252"/>
              <a:gd name="T7" fmla="*/ 4244 h 6556"/>
              <a:gd name="T8" fmla="*/ 622 w 5252"/>
              <a:gd name="T9" fmla="*/ 4489 h 6556"/>
              <a:gd name="T10" fmla="*/ 772 w 5252"/>
              <a:gd name="T11" fmla="*/ 4714 h 6556"/>
              <a:gd name="T12" fmla="*/ 953 w 5252"/>
              <a:gd name="T13" fmla="*/ 4916 h 6556"/>
              <a:gd name="T14" fmla="*/ 1165 w 5252"/>
              <a:gd name="T15" fmla="*/ 5091 h 6556"/>
              <a:gd name="T16" fmla="*/ 4087 w 5252"/>
              <a:gd name="T17" fmla="*/ 5091 h 6556"/>
              <a:gd name="T18" fmla="*/ 4299 w 5252"/>
              <a:gd name="T19" fmla="*/ 4916 h 6556"/>
              <a:gd name="T20" fmla="*/ 4480 w 5252"/>
              <a:gd name="T21" fmla="*/ 4714 h 6556"/>
              <a:gd name="T22" fmla="*/ 4628 w 5252"/>
              <a:gd name="T23" fmla="*/ 4489 h 6556"/>
              <a:gd name="T24" fmla="*/ 4743 w 5252"/>
              <a:gd name="T25" fmla="*/ 4244 h 6556"/>
              <a:gd name="T26" fmla="*/ 4823 w 5252"/>
              <a:gd name="T27" fmla="*/ 3985 h 6556"/>
              <a:gd name="T28" fmla="*/ 4863 w 5252"/>
              <a:gd name="T29" fmla="*/ 3716 h 6556"/>
              <a:gd name="T30" fmla="*/ 4869 w 5252"/>
              <a:gd name="T31" fmla="*/ 1467 h 6556"/>
              <a:gd name="T32" fmla="*/ 2625 w 5252"/>
              <a:gd name="T33" fmla="*/ 0 h 6556"/>
              <a:gd name="T34" fmla="*/ 2709 w 5252"/>
              <a:gd name="T35" fmla="*/ 18 h 6556"/>
              <a:gd name="T36" fmla="*/ 5180 w 5252"/>
              <a:gd name="T37" fmla="*/ 1194 h 6556"/>
              <a:gd name="T38" fmla="*/ 5232 w 5252"/>
              <a:gd name="T39" fmla="*/ 1262 h 6556"/>
              <a:gd name="T40" fmla="*/ 5252 w 5252"/>
              <a:gd name="T41" fmla="*/ 1345 h 6556"/>
              <a:gd name="T42" fmla="*/ 5248 w 5252"/>
              <a:gd name="T43" fmla="*/ 3731 h 6556"/>
              <a:gd name="T44" fmla="*/ 5204 w 5252"/>
              <a:gd name="T45" fmla="*/ 4036 h 6556"/>
              <a:gd name="T46" fmla="*/ 5122 w 5252"/>
              <a:gd name="T47" fmla="*/ 4328 h 6556"/>
              <a:gd name="T48" fmla="*/ 5003 w 5252"/>
              <a:gd name="T49" fmla="*/ 4605 h 6556"/>
              <a:gd name="T50" fmla="*/ 4845 w 5252"/>
              <a:gd name="T51" fmla="*/ 4864 h 6556"/>
              <a:gd name="T52" fmla="*/ 4656 w 5252"/>
              <a:gd name="T53" fmla="*/ 5101 h 6556"/>
              <a:gd name="T54" fmla="*/ 4432 w 5252"/>
              <a:gd name="T55" fmla="*/ 5310 h 6556"/>
              <a:gd name="T56" fmla="*/ 2737 w 5252"/>
              <a:gd name="T57" fmla="*/ 6520 h 6556"/>
              <a:gd name="T58" fmla="*/ 2665 w 5252"/>
              <a:gd name="T59" fmla="*/ 6552 h 6556"/>
              <a:gd name="T60" fmla="*/ 2587 w 5252"/>
              <a:gd name="T61" fmla="*/ 6552 h 6556"/>
              <a:gd name="T62" fmla="*/ 2515 w 5252"/>
              <a:gd name="T63" fmla="*/ 6520 h 6556"/>
              <a:gd name="T64" fmla="*/ 820 w 5252"/>
              <a:gd name="T65" fmla="*/ 5310 h 6556"/>
              <a:gd name="T66" fmla="*/ 596 w 5252"/>
              <a:gd name="T67" fmla="*/ 5101 h 6556"/>
              <a:gd name="T68" fmla="*/ 407 w 5252"/>
              <a:gd name="T69" fmla="*/ 4864 h 6556"/>
              <a:gd name="T70" fmla="*/ 249 w 5252"/>
              <a:gd name="T71" fmla="*/ 4605 h 6556"/>
              <a:gd name="T72" fmla="*/ 130 w 5252"/>
              <a:gd name="T73" fmla="*/ 4328 h 6556"/>
              <a:gd name="T74" fmla="*/ 46 w 5252"/>
              <a:gd name="T75" fmla="*/ 4036 h 6556"/>
              <a:gd name="T76" fmla="*/ 4 w 5252"/>
              <a:gd name="T77" fmla="*/ 3731 h 6556"/>
              <a:gd name="T78" fmla="*/ 0 w 5252"/>
              <a:gd name="T79" fmla="*/ 1345 h 6556"/>
              <a:gd name="T80" fmla="*/ 18 w 5252"/>
              <a:gd name="T81" fmla="*/ 1262 h 6556"/>
              <a:gd name="T82" fmla="*/ 72 w 5252"/>
              <a:gd name="T83" fmla="*/ 1194 h 6556"/>
              <a:gd name="T84" fmla="*/ 2543 w 5252"/>
              <a:gd name="T85" fmla="*/ 18 h 6556"/>
              <a:gd name="T86" fmla="*/ 2625 w 5252"/>
              <a:gd name="T87" fmla="*/ 0 h 6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252" h="6556">
                <a:moveTo>
                  <a:pt x="2625" y="405"/>
                </a:moveTo>
                <a:lnTo>
                  <a:pt x="383" y="1467"/>
                </a:lnTo>
                <a:lnTo>
                  <a:pt x="383" y="3578"/>
                </a:lnTo>
                <a:lnTo>
                  <a:pt x="389" y="3716"/>
                </a:lnTo>
                <a:lnTo>
                  <a:pt x="405" y="3851"/>
                </a:lnTo>
                <a:lnTo>
                  <a:pt x="429" y="3985"/>
                </a:lnTo>
                <a:lnTo>
                  <a:pt x="465" y="4116"/>
                </a:lnTo>
                <a:lnTo>
                  <a:pt x="509" y="4244"/>
                </a:lnTo>
                <a:lnTo>
                  <a:pt x="560" y="4369"/>
                </a:lnTo>
                <a:lnTo>
                  <a:pt x="622" y="4489"/>
                </a:lnTo>
                <a:lnTo>
                  <a:pt x="694" y="4605"/>
                </a:lnTo>
                <a:lnTo>
                  <a:pt x="772" y="4714"/>
                </a:lnTo>
                <a:lnTo>
                  <a:pt x="860" y="4818"/>
                </a:lnTo>
                <a:lnTo>
                  <a:pt x="953" y="4916"/>
                </a:lnTo>
                <a:lnTo>
                  <a:pt x="1055" y="5007"/>
                </a:lnTo>
                <a:lnTo>
                  <a:pt x="1165" y="5091"/>
                </a:lnTo>
                <a:lnTo>
                  <a:pt x="2625" y="6127"/>
                </a:lnTo>
                <a:lnTo>
                  <a:pt x="4087" y="5091"/>
                </a:lnTo>
                <a:lnTo>
                  <a:pt x="4195" y="5007"/>
                </a:lnTo>
                <a:lnTo>
                  <a:pt x="4299" y="4916"/>
                </a:lnTo>
                <a:lnTo>
                  <a:pt x="4392" y="4818"/>
                </a:lnTo>
                <a:lnTo>
                  <a:pt x="4480" y="4714"/>
                </a:lnTo>
                <a:lnTo>
                  <a:pt x="4558" y="4605"/>
                </a:lnTo>
                <a:lnTo>
                  <a:pt x="4628" y="4489"/>
                </a:lnTo>
                <a:lnTo>
                  <a:pt x="4692" y="4369"/>
                </a:lnTo>
                <a:lnTo>
                  <a:pt x="4743" y="4244"/>
                </a:lnTo>
                <a:lnTo>
                  <a:pt x="4787" y="4116"/>
                </a:lnTo>
                <a:lnTo>
                  <a:pt x="4823" y="3985"/>
                </a:lnTo>
                <a:lnTo>
                  <a:pt x="4847" y="3851"/>
                </a:lnTo>
                <a:lnTo>
                  <a:pt x="4863" y="3716"/>
                </a:lnTo>
                <a:lnTo>
                  <a:pt x="4869" y="3578"/>
                </a:lnTo>
                <a:lnTo>
                  <a:pt x="4869" y="1467"/>
                </a:lnTo>
                <a:lnTo>
                  <a:pt x="2625" y="405"/>
                </a:lnTo>
                <a:close/>
                <a:moveTo>
                  <a:pt x="2625" y="0"/>
                </a:moveTo>
                <a:lnTo>
                  <a:pt x="2667" y="6"/>
                </a:lnTo>
                <a:lnTo>
                  <a:pt x="2709" y="18"/>
                </a:lnTo>
                <a:lnTo>
                  <a:pt x="5142" y="1172"/>
                </a:lnTo>
                <a:lnTo>
                  <a:pt x="5180" y="1194"/>
                </a:lnTo>
                <a:lnTo>
                  <a:pt x="5210" y="1224"/>
                </a:lnTo>
                <a:lnTo>
                  <a:pt x="5232" y="1262"/>
                </a:lnTo>
                <a:lnTo>
                  <a:pt x="5248" y="1302"/>
                </a:lnTo>
                <a:lnTo>
                  <a:pt x="5252" y="1345"/>
                </a:lnTo>
                <a:lnTo>
                  <a:pt x="5252" y="3578"/>
                </a:lnTo>
                <a:lnTo>
                  <a:pt x="5248" y="3731"/>
                </a:lnTo>
                <a:lnTo>
                  <a:pt x="5232" y="3885"/>
                </a:lnTo>
                <a:lnTo>
                  <a:pt x="5204" y="4036"/>
                </a:lnTo>
                <a:lnTo>
                  <a:pt x="5168" y="4184"/>
                </a:lnTo>
                <a:lnTo>
                  <a:pt x="5122" y="4328"/>
                </a:lnTo>
                <a:lnTo>
                  <a:pt x="5067" y="4469"/>
                </a:lnTo>
                <a:lnTo>
                  <a:pt x="5003" y="4605"/>
                </a:lnTo>
                <a:lnTo>
                  <a:pt x="4929" y="4738"/>
                </a:lnTo>
                <a:lnTo>
                  <a:pt x="4845" y="4864"/>
                </a:lnTo>
                <a:lnTo>
                  <a:pt x="4753" y="4985"/>
                </a:lnTo>
                <a:lnTo>
                  <a:pt x="4656" y="5101"/>
                </a:lnTo>
                <a:lnTo>
                  <a:pt x="4548" y="5209"/>
                </a:lnTo>
                <a:lnTo>
                  <a:pt x="4432" y="5310"/>
                </a:lnTo>
                <a:lnTo>
                  <a:pt x="4309" y="5404"/>
                </a:lnTo>
                <a:lnTo>
                  <a:pt x="2737" y="6520"/>
                </a:lnTo>
                <a:lnTo>
                  <a:pt x="2703" y="6540"/>
                </a:lnTo>
                <a:lnTo>
                  <a:pt x="2665" y="6552"/>
                </a:lnTo>
                <a:lnTo>
                  <a:pt x="2625" y="6556"/>
                </a:lnTo>
                <a:lnTo>
                  <a:pt x="2587" y="6552"/>
                </a:lnTo>
                <a:lnTo>
                  <a:pt x="2549" y="6540"/>
                </a:lnTo>
                <a:lnTo>
                  <a:pt x="2515" y="6520"/>
                </a:lnTo>
                <a:lnTo>
                  <a:pt x="943" y="5404"/>
                </a:lnTo>
                <a:lnTo>
                  <a:pt x="820" y="5310"/>
                </a:lnTo>
                <a:lnTo>
                  <a:pt x="704" y="5209"/>
                </a:lnTo>
                <a:lnTo>
                  <a:pt x="596" y="5101"/>
                </a:lnTo>
                <a:lnTo>
                  <a:pt x="497" y="4985"/>
                </a:lnTo>
                <a:lnTo>
                  <a:pt x="407" y="4864"/>
                </a:lnTo>
                <a:lnTo>
                  <a:pt x="323" y="4738"/>
                </a:lnTo>
                <a:lnTo>
                  <a:pt x="249" y="4605"/>
                </a:lnTo>
                <a:lnTo>
                  <a:pt x="185" y="4469"/>
                </a:lnTo>
                <a:lnTo>
                  <a:pt x="130" y="4328"/>
                </a:lnTo>
                <a:lnTo>
                  <a:pt x="84" y="4184"/>
                </a:lnTo>
                <a:lnTo>
                  <a:pt x="46" y="4036"/>
                </a:lnTo>
                <a:lnTo>
                  <a:pt x="20" y="3885"/>
                </a:lnTo>
                <a:lnTo>
                  <a:pt x="4" y="3731"/>
                </a:lnTo>
                <a:lnTo>
                  <a:pt x="0" y="3578"/>
                </a:lnTo>
                <a:lnTo>
                  <a:pt x="0" y="1345"/>
                </a:lnTo>
                <a:lnTo>
                  <a:pt x="4" y="1302"/>
                </a:lnTo>
                <a:lnTo>
                  <a:pt x="18" y="1262"/>
                </a:lnTo>
                <a:lnTo>
                  <a:pt x="42" y="1224"/>
                </a:lnTo>
                <a:lnTo>
                  <a:pt x="72" y="1194"/>
                </a:lnTo>
                <a:lnTo>
                  <a:pt x="110" y="1172"/>
                </a:lnTo>
                <a:lnTo>
                  <a:pt x="2543" y="18"/>
                </a:lnTo>
                <a:lnTo>
                  <a:pt x="2583" y="6"/>
                </a:lnTo>
                <a:lnTo>
                  <a:pt x="2625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Freeform 17"/>
          <p:cNvSpPr>
            <a:spLocks noEditPoints="1"/>
          </p:cNvSpPr>
          <p:nvPr/>
        </p:nvSpPr>
        <p:spPr bwMode="auto">
          <a:xfrm>
            <a:off x="4187173" y="2188459"/>
            <a:ext cx="857448" cy="1070342"/>
          </a:xfrm>
          <a:custGeom>
            <a:avLst/>
            <a:gdLst>
              <a:gd name="T0" fmla="*/ 383 w 5252"/>
              <a:gd name="T1" fmla="*/ 1467 h 6556"/>
              <a:gd name="T2" fmla="*/ 389 w 5252"/>
              <a:gd name="T3" fmla="*/ 3716 h 6556"/>
              <a:gd name="T4" fmla="*/ 429 w 5252"/>
              <a:gd name="T5" fmla="*/ 3985 h 6556"/>
              <a:gd name="T6" fmla="*/ 509 w 5252"/>
              <a:gd name="T7" fmla="*/ 4244 h 6556"/>
              <a:gd name="T8" fmla="*/ 622 w 5252"/>
              <a:gd name="T9" fmla="*/ 4489 h 6556"/>
              <a:gd name="T10" fmla="*/ 772 w 5252"/>
              <a:gd name="T11" fmla="*/ 4714 h 6556"/>
              <a:gd name="T12" fmla="*/ 953 w 5252"/>
              <a:gd name="T13" fmla="*/ 4916 h 6556"/>
              <a:gd name="T14" fmla="*/ 1165 w 5252"/>
              <a:gd name="T15" fmla="*/ 5091 h 6556"/>
              <a:gd name="T16" fmla="*/ 4087 w 5252"/>
              <a:gd name="T17" fmla="*/ 5091 h 6556"/>
              <a:gd name="T18" fmla="*/ 4299 w 5252"/>
              <a:gd name="T19" fmla="*/ 4916 h 6556"/>
              <a:gd name="T20" fmla="*/ 4480 w 5252"/>
              <a:gd name="T21" fmla="*/ 4714 h 6556"/>
              <a:gd name="T22" fmla="*/ 4628 w 5252"/>
              <a:gd name="T23" fmla="*/ 4489 h 6556"/>
              <a:gd name="T24" fmla="*/ 4743 w 5252"/>
              <a:gd name="T25" fmla="*/ 4244 h 6556"/>
              <a:gd name="T26" fmla="*/ 4823 w 5252"/>
              <a:gd name="T27" fmla="*/ 3985 h 6556"/>
              <a:gd name="T28" fmla="*/ 4863 w 5252"/>
              <a:gd name="T29" fmla="*/ 3716 h 6556"/>
              <a:gd name="T30" fmla="*/ 4869 w 5252"/>
              <a:gd name="T31" fmla="*/ 1467 h 6556"/>
              <a:gd name="T32" fmla="*/ 2625 w 5252"/>
              <a:gd name="T33" fmla="*/ 0 h 6556"/>
              <a:gd name="T34" fmla="*/ 2709 w 5252"/>
              <a:gd name="T35" fmla="*/ 18 h 6556"/>
              <a:gd name="T36" fmla="*/ 5180 w 5252"/>
              <a:gd name="T37" fmla="*/ 1194 h 6556"/>
              <a:gd name="T38" fmla="*/ 5232 w 5252"/>
              <a:gd name="T39" fmla="*/ 1262 h 6556"/>
              <a:gd name="T40" fmla="*/ 5252 w 5252"/>
              <a:gd name="T41" fmla="*/ 1345 h 6556"/>
              <a:gd name="T42" fmla="*/ 5248 w 5252"/>
              <a:gd name="T43" fmla="*/ 3731 h 6556"/>
              <a:gd name="T44" fmla="*/ 5204 w 5252"/>
              <a:gd name="T45" fmla="*/ 4036 h 6556"/>
              <a:gd name="T46" fmla="*/ 5122 w 5252"/>
              <a:gd name="T47" fmla="*/ 4328 h 6556"/>
              <a:gd name="T48" fmla="*/ 5003 w 5252"/>
              <a:gd name="T49" fmla="*/ 4605 h 6556"/>
              <a:gd name="T50" fmla="*/ 4845 w 5252"/>
              <a:gd name="T51" fmla="*/ 4864 h 6556"/>
              <a:gd name="T52" fmla="*/ 4656 w 5252"/>
              <a:gd name="T53" fmla="*/ 5101 h 6556"/>
              <a:gd name="T54" fmla="*/ 4432 w 5252"/>
              <a:gd name="T55" fmla="*/ 5310 h 6556"/>
              <a:gd name="T56" fmla="*/ 2737 w 5252"/>
              <a:gd name="T57" fmla="*/ 6520 h 6556"/>
              <a:gd name="T58" fmla="*/ 2665 w 5252"/>
              <a:gd name="T59" fmla="*/ 6552 h 6556"/>
              <a:gd name="T60" fmla="*/ 2587 w 5252"/>
              <a:gd name="T61" fmla="*/ 6552 h 6556"/>
              <a:gd name="T62" fmla="*/ 2515 w 5252"/>
              <a:gd name="T63" fmla="*/ 6520 h 6556"/>
              <a:gd name="T64" fmla="*/ 820 w 5252"/>
              <a:gd name="T65" fmla="*/ 5310 h 6556"/>
              <a:gd name="T66" fmla="*/ 596 w 5252"/>
              <a:gd name="T67" fmla="*/ 5101 h 6556"/>
              <a:gd name="T68" fmla="*/ 407 w 5252"/>
              <a:gd name="T69" fmla="*/ 4864 h 6556"/>
              <a:gd name="T70" fmla="*/ 249 w 5252"/>
              <a:gd name="T71" fmla="*/ 4605 h 6556"/>
              <a:gd name="T72" fmla="*/ 130 w 5252"/>
              <a:gd name="T73" fmla="*/ 4328 h 6556"/>
              <a:gd name="T74" fmla="*/ 46 w 5252"/>
              <a:gd name="T75" fmla="*/ 4036 h 6556"/>
              <a:gd name="T76" fmla="*/ 4 w 5252"/>
              <a:gd name="T77" fmla="*/ 3731 h 6556"/>
              <a:gd name="T78" fmla="*/ 0 w 5252"/>
              <a:gd name="T79" fmla="*/ 1345 h 6556"/>
              <a:gd name="T80" fmla="*/ 18 w 5252"/>
              <a:gd name="T81" fmla="*/ 1262 h 6556"/>
              <a:gd name="T82" fmla="*/ 72 w 5252"/>
              <a:gd name="T83" fmla="*/ 1194 h 6556"/>
              <a:gd name="T84" fmla="*/ 2543 w 5252"/>
              <a:gd name="T85" fmla="*/ 18 h 6556"/>
              <a:gd name="T86" fmla="*/ 2625 w 5252"/>
              <a:gd name="T87" fmla="*/ 0 h 6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252" h="6556">
                <a:moveTo>
                  <a:pt x="2625" y="405"/>
                </a:moveTo>
                <a:lnTo>
                  <a:pt x="383" y="1467"/>
                </a:lnTo>
                <a:lnTo>
                  <a:pt x="383" y="3578"/>
                </a:lnTo>
                <a:lnTo>
                  <a:pt x="389" y="3716"/>
                </a:lnTo>
                <a:lnTo>
                  <a:pt x="405" y="3851"/>
                </a:lnTo>
                <a:lnTo>
                  <a:pt x="429" y="3985"/>
                </a:lnTo>
                <a:lnTo>
                  <a:pt x="465" y="4116"/>
                </a:lnTo>
                <a:lnTo>
                  <a:pt x="509" y="4244"/>
                </a:lnTo>
                <a:lnTo>
                  <a:pt x="560" y="4369"/>
                </a:lnTo>
                <a:lnTo>
                  <a:pt x="622" y="4489"/>
                </a:lnTo>
                <a:lnTo>
                  <a:pt x="694" y="4605"/>
                </a:lnTo>
                <a:lnTo>
                  <a:pt x="772" y="4714"/>
                </a:lnTo>
                <a:lnTo>
                  <a:pt x="860" y="4818"/>
                </a:lnTo>
                <a:lnTo>
                  <a:pt x="953" y="4916"/>
                </a:lnTo>
                <a:lnTo>
                  <a:pt x="1055" y="5007"/>
                </a:lnTo>
                <a:lnTo>
                  <a:pt x="1165" y="5091"/>
                </a:lnTo>
                <a:lnTo>
                  <a:pt x="2625" y="6127"/>
                </a:lnTo>
                <a:lnTo>
                  <a:pt x="4087" y="5091"/>
                </a:lnTo>
                <a:lnTo>
                  <a:pt x="4195" y="5007"/>
                </a:lnTo>
                <a:lnTo>
                  <a:pt x="4299" y="4916"/>
                </a:lnTo>
                <a:lnTo>
                  <a:pt x="4392" y="4818"/>
                </a:lnTo>
                <a:lnTo>
                  <a:pt x="4480" y="4714"/>
                </a:lnTo>
                <a:lnTo>
                  <a:pt x="4558" y="4605"/>
                </a:lnTo>
                <a:lnTo>
                  <a:pt x="4628" y="4489"/>
                </a:lnTo>
                <a:lnTo>
                  <a:pt x="4692" y="4369"/>
                </a:lnTo>
                <a:lnTo>
                  <a:pt x="4743" y="4244"/>
                </a:lnTo>
                <a:lnTo>
                  <a:pt x="4787" y="4116"/>
                </a:lnTo>
                <a:lnTo>
                  <a:pt x="4823" y="3985"/>
                </a:lnTo>
                <a:lnTo>
                  <a:pt x="4847" y="3851"/>
                </a:lnTo>
                <a:lnTo>
                  <a:pt x="4863" y="3716"/>
                </a:lnTo>
                <a:lnTo>
                  <a:pt x="4869" y="3578"/>
                </a:lnTo>
                <a:lnTo>
                  <a:pt x="4869" y="1467"/>
                </a:lnTo>
                <a:lnTo>
                  <a:pt x="2625" y="405"/>
                </a:lnTo>
                <a:close/>
                <a:moveTo>
                  <a:pt x="2625" y="0"/>
                </a:moveTo>
                <a:lnTo>
                  <a:pt x="2667" y="6"/>
                </a:lnTo>
                <a:lnTo>
                  <a:pt x="2709" y="18"/>
                </a:lnTo>
                <a:lnTo>
                  <a:pt x="5142" y="1172"/>
                </a:lnTo>
                <a:lnTo>
                  <a:pt x="5180" y="1194"/>
                </a:lnTo>
                <a:lnTo>
                  <a:pt x="5210" y="1224"/>
                </a:lnTo>
                <a:lnTo>
                  <a:pt x="5232" y="1262"/>
                </a:lnTo>
                <a:lnTo>
                  <a:pt x="5248" y="1302"/>
                </a:lnTo>
                <a:lnTo>
                  <a:pt x="5252" y="1345"/>
                </a:lnTo>
                <a:lnTo>
                  <a:pt x="5252" y="3578"/>
                </a:lnTo>
                <a:lnTo>
                  <a:pt x="5248" y="3731"/>
                </a:lnTo>
                <a:lnTo>
                  <a:pt x="5232" y="3885"/>
                </a:lnTo>
                <a:lnTo>
                  <a:pt x="5204" y="4036"/>
                </a:lnTo>
                <a:lnTo>
                  <a:pt x="5168" y="4184"/>
                </a:lnTo>
                <a:lnTo>
                  <a:pt x="5122" y="4328"/>
                </a:lnTo>
                <a:lnTo>
                  <a:pt x="5067" y="4469"/>
                </a:lnTo>
                <a:lnTo>
                  <a:pt x="5003" y="4605"/>
                </a:lnTo>
                <a:lnTo>
                  <a:pt x="4929" y="4738"/>
                </a:lnTo>
                <a:lnTo>
                  <a:pt x="4845" y="4864"/>
                </a:lnTo>
                <a:lnTo>
                  <a:pt x="4753" y="4985"/>
                </a:lnTo>
                <a:lnTo>
                  <a:pt x="4656" y="5101"/>
                </a:lnTo>
                <a:lnTo>
                  <a:pt x="4548" y="5209"/>
                </a:lnTo>
                <a:lnTo>
                  <a:pt x="4432" y="5310"/>
                </a:lnTo>
                <a:lnTo>
                  <a:pt x="4309" y="5404"/>
                </a:lnTo>
                <a:lnTo>
                  <a:pt x="2737" y="6520"/>
                </a:lnTo>
                <a:lnTo>
                  <a:pt x="2703" y="6540"/>
                </a:lnTo>
                <a:lnTo>
                  <a:pt x="2665" y="6552"/>
                </a:lnTo>
                <a:lnTo>
                  <a:pt x="2625" y="6556"/>
                </a:lnTo>
                <a:lnTo>
                  <a:pt x="2587" y="6552"/>
                </a:lnTo>
                <a:lnTo>
                  <a:pt x="2549" y="6540"/>
                </a:lnTo>
                <a:lnTo>
                  <a:pt x="2515" y="6520"/>
                </a:lnTo>
                <a:lnTo>
                  <a:pt x="943" y="5404"/>
                </a:lnTo>
                <a:lnTo>
                  <a:pt x="820" y="5310"/>
                </a:lnTo>
                <a:lnTo>
                  <a:pt x="704" y="5209"/>
                </a:lnTo>
                <a:lnTo>
                  <a:pt x="596" y="5101"/>
                </a:lnTo>
                <a:lnTo>
                  <a:pt x="497" y="4985"/>
                </a:lnTo>
                <a:lnTo>
                  <a:pt x="407" y="4864"/>
                </a:lnTo>
                <a:lnTo>
                  <a:pt x="323" y="4738"/>
                </a:lnTo>
                <a:lnTo>
                  <a:pt x="249" y="4605"/>
                </a:lnTo>
                <a:lnTo>
                  <a:pt x="185" y="4469"/>
                </a:lnTo>
                <a:lnTo>
                  <a:pt x="130" y="4328"/>
                </a:lnTo>
                <a:lnTo>
                  <a:pt x="84" y="4184"/>
                </a:lnTo>
                <a:lnTo>
                  <a:pt x="46" y="4036"/>
                </a:lnTo>
                <a:lnTo>
                  <a:pt x="20" y="3885"/>
                </a:lnTo>
                <a:lnTo>
                  <a:pt x="4" y="3731"/>
                </a:lnTo>
                <a:lnTo>
                  <a:pt x="0" y="3578"/>
                </a:lnTo>
                <a:lnTo>
                  <a:pt x="0" y="1345"/>
                </a:lnTo>
                <a:lnTo>
                  <a:pt x="4" y="1302"/>
                </a:lnTo>
                <a:lnTo>
                  <a:pt x="18" y="1262"/>
                </a:lnTo>
                <a:lnTo>
                  <a:pt x="42" y="1224"/>
                </a:lnTo>
                <a:lnTo>
                  <a:pt x="72" y="1194"/>
                </a:lnTo>
                <a:lnTo>
                  <a:pt x="110" y="1172"/>
                </a:lnTo>
                <a:lnTo>
                  <a:pt x="2543" y="18"/>
                </a:lnTo>
                <a:lnTo>
                  <a:pt x="2583" y="6"/>
                </a:lnTo>
                <a:lnTo>
                  <a:pt x="2625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Freeform 17"/>
          <p:cNvSpPr>
            <a:spLocks noEditPoints="1"/>
          </p:cNvSpPr>
          <p:nvPr/>
        </p:nvSpPr>
        <p:spPr bwMode="auto">
          <a:xfrm>
            <a:off x="7147378" y="2188459"/>
            <a:ext cx="857448" cy="1070342"/>
          </a:xfrm>
          <a:custGeom>
            <a:avLst/>
            <a:gdLst>
              <a:gd name="T0" fmla="*/ 383 w 5252"/>
              <a:gd name="T1" fmla="*/ 1467 h 6556"/>
              <a:gd name="T2" fmla="*/ 389 w 5252"/>
              <a:gd name="T3" fmla="*/ 3716 h 6556"/>
              <a:gd name="T4" fmla="*/ 429 w 5252"/>
              <a:gd name="T5" fmla="*/ 3985 h 6556"/>
              <a:gd name="T6" fmla="*/ 509 w 5252"/>
              <a:gd name="T7" fmla="*/ 4244 h 6556"/>
              <a:gd name="T8" fmla="*/ 622 w 5252"/>
              <a:gd name="T9" fmla="*/ 4489 h 6556"/>
              <a:gd name="T10" fmla="*/ 772 w 5252"/>
              <a:gd name="T11" fmla="*/ 4714 h 6556"/>
              <a:gd name="T12" fmla="*/ 953 w 5252"/>
              <a:gd name="T13" fmla="*/ 4916 h 6556"/>
              <a:gd name="T14" fmla="*/ 1165 w 5252"/>
              <a:gd name="T15" fmla="*/ 5091 h 6556"/>
              <a:gd name="T16" fmla="*/ 4087 w 5252"/>
              <a:gd name="T17" fmla="*/ 5091 h 6556"/>
              <a:gd name="T18" fmla="*/ 4299 w 5252"/>
              <a:gd name="T19" fmla="*/ 4916 h 6556"/>
              <a:gd name="T20" fmla="*/ 4480 w 5252"/>
              <a:gd name="T21" fmla="*/ 4714 h 6556"/>
              <a:gd name="T22" fmla="*/ 4628 w 5252"/>
              <a:gd name="T23" fmla="*/ 4489 h 6556"/>
              <a:gd name="T24" fmla="*/ 4743 w 5252"/>
              <a:gd name="T25" fmla="*/ 4244 h 6556"/>
              <a:gd name="T26" fmla="*/ 4823 w 5252"/>
              <a:gd name="T27" fmla="*/ 3985 h 6556"/>
              <a:gd name="T28" fmla="*/ 4863 w 5252"/>
              <a:gd name="T29" fmla="*/ 3716 h 6556"/>
              <a:gd name="T30" fmla="*/ 4869 w 5252"/>
              <a:gd name="T31" fmla="*/ 1467 h 6556"/>
              <a:gd name="T32" fmla="*/ 2625 w 5252"/>
              <a:gd name="T33" fmla="*/ 0 h 6556"/>
              <a:gd name="T34" fmla="*/ 2709 w 5252"/>
              <a:gd name="T35" fmla="*/ 18 h 6556"/>
              <a:gd name="T36" fmla="*/ 5180 w 5252"/>
              <a:gd name="T37" fmla="*/ 1194 h 6556"/>
              <a:gd name="T38" fmla="*/ 5232 w 5252"/>
              <a:gd name="T39" fmla="*/ 1262 h 6556"/>
              <a:gd name="T40" fmla="*/ 5252 w 5252"/>
              <a:gd name="T41" fmla="*/ 1345 h 6556"/>
              <a:gd name="T42" fmla="*/ 5248 w 5252"/>
              <a:gd name="T43" fmla="*/ 3731 h 6556"/>
              <a:gd name="T44" fmla="*/ 5204 w 5252"/>
              <a:gd name="T45" fmla="*/ 4036 h 6556"/>
              <a:gd name="T46" fmla="*/ 5122 w 5252"/>
              <a:gd name="T47" fmla="*/ 4328 h 6556"/>
              <a:gd name="T48" fmla="*/ 5003 w 5252"/>
              <a:gd name="T49" fmla="*/ 4605 h 6556"/>
              <a:gd name="T50" fmla="*/ 4845 w 5252"/>
              <a:gd name="T51" fmla="*/ 4864 h 6556"/>
              <a:gd name="T52" fmla="*/ 4656 w 5252"/>
              <a:gd name="T53" fmla="*/ 5101 h 6556"/>
              <a:gd name="T54" fmla="*/ 4432 w 5252"/>
              <a:gd name="T55" fmla="*/ 5310 h 6556"/>
              <a:gd name="T56" fmla="*/ 2737 w 5252"/>
              <a:gd name="T57" fmla="*/ 6520 h 6556"/>
              <a:gd name="T58" fmla="*/ 2665 w 5252"/>
              <a:gd name="T59" fmla="*/ 6552 h 6556"/>
              <a:gd name="T60" fmla="*/ 2587 w 5252"/>
              <a:gd name="T61" fmla="*/ 6552 h 6556"/>
              <a:gd name="T62" fmla="*/ 2515 w 5252"/>
              <a:gd name="T63" fmla="*/ 6520 h 6556"/>
              <a:gd name="T64" fmla="*/ 820 w 5252"/>
              <a:gd name="T65" fmla="*/ 5310 h 6556"/>
              <a:gd name="T66" fmla="*/ 596 w 5252"/>
              <a:gd name="T67" fmla="*/ 5101 h 6556"/>
              <a:gd name="T68" fmla="*/ 407 w 5252"/>
              <a:gd name="T69" fmla="*/ 4864 h 6556"/>
              <a:gd name="T70" fmla="*/ 249 w 5252"/>
              <a:gd name="T71" fmla="*/ 4605 h 6556"/>
              <a:gd name="T72" fmla="*/ 130 w 5252"/>
              <a:gd name="T73" fmla="*/ 4328 h 6556"/>
              <a:gd name="T74" fmla="*/ 46 w 5252"/>
              <a:gd name="T75" fmla="*/ 4036 h 6556"/>
              <a:gd name="T76" fmla="*/ 4 w 5252"/>
              <a:gd name="T77" fmla="*/ 3731 h 6556"/>
              <a:gd name="T78" fmla="*/ 0 w 5252"/>
              <a:gd name="T79" fmla="*/ 1345 h 6556"/>
              <a:gd name="T80" fmla="*/ 18 w 5252"/>
              <a:gd name="T81" fmla="*/ 1262 h 6556"/>
              <a:gd name="T82" fmla="*/ 72 w 5252"/>
              <a:gd name="T83" fmla="*/ 1194 h 6556"/>
              <a:gd name="T84" fmla="*/ 2543 w 5252"/>
              <a:gd name="T85" fmla="*/ 18 h 6556"/>
              <a:gd name="T86" fmla="*/ 2625 w 5252"/>
              <a:gd name="T87" fmla="*/ 0 h 6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252" h="6556">
                <a:moveTo>
                  <a:pt x="2625" y="405"/>
                </a:moveTo>
                <a:lnTo>
                  <a:pt x="383" y="1467"/>
                </a:lnTo>
                <a:lnTo>
                  <a:pt x="383" y="3578"/>
                </a:lnTo>
                <a:lnTo>
                  <a:pt x="389" y="3716"/>
                </a:lnTo>
                <a:lnTo>
                  <a:pt x="405" y="3851"/>
                </a:lnTo>
                <a:lnTo>
                  <a:pt x="429" y="3985"/>
                </a:lnTo>
                <a:lnTo>
                  <a:pt x="465" y="4116"/>
                </a:lnTo>
                <a:lnTo>
                  <a:pt x="509" y="4244"/>
                </a:lnTo>
                <a:lnTo>
                  <a:pt x="560" y="4369"/>
                </a:lnTo>
                <a:lnTo>
                  <a:pt x="622" y="4489"/>
                </a:lnTo>
                <a:lnTo>
                  <a:pt x="694" y="4605"/>
                </a:lnTo>
                <a:lnTo>
                  <a:pt x="772" y="4714"/>
                </a:lnTo>
                <a:lnTo>
                  <a:pt x="860" y="4818"/>
                </a:lnTo>
                <a:lnTo>
                  <a:pt x="953" y="4916"/>
                </a:lnTo>
                <a:lnTo>
                  <a:pt x="1055" y="5007"/>
                </a:lnTo>
                <a:lnTo>
                  <a:pt x="1165" y="5091"/>
                </a:lnTo>
                <a:lnTo>
                  <a:pt x="2625" y="6127"/>
                </a:lnTo>
                <a:lnTo>
                  <a:pt x="4087" y="5091"/>
                </a:lnTo>
                <a:lnTo>
                  <a:pt x="4195" y="5007"/>
                </a:lnTo>
                <a:lnTo>
                  <a:pt x="4299" y="4916"/>
                </a:lnTo>
                <a:lnTo>
                  <a:pt x="4392" y="4818"/>
                </a:lnTo>
                <a:lnTo>
                  <a:pt x="4480" y="4714"/>
                </a:lnTo>
                <a:lnTo>
                  <a:pt x="4558" y="4605"/>
                </a:lnTo>
                <a:lnTo>
                  <a:pt x="4628" y="4489"/>
                </a:lnTo>
                <a:lnTo>
                  <a:pt x="4692" y="4369"/>
                </a:lnTo>
                <a:lnTo>
                  <a:pt x="4743" y="4244"/>
                </a:lnTo>
                <a:lnTo>
                  <a:pt x="4787" y="4116"/>
                </a:lnTo>
                <a:lnTo>
                  <a:pt x="4823" y="3985"/>
                </a:lnTo>
                <a:lnTo>
                  <a:pt x="4847" y="3851"/>
                </a:lnTo>
                <a:lnTo>
                  <a:pt x="4863" y="3716"/>
                </a:lnTo>
                <a:lnTo>
                  <a:pt x="4869" y="3578"/>
                </a:lnTo>
                <a:lnTo>
                  <a:pt x="4869" y="1467"/>
                </a:lnTo>
                <a:lnTo>
                  <a:pt x="2625" y="405"/>
                </a:lnTo>
                <a:close/>
                <a:moveTo>
                  <a:pt x="2625" y="0"/>
                </a:moveTo>
                <a:lnTo>
                  <a:pt x="2667" y="6"/>
                </a:lnTo>
                <a:lnTo>
                  <a:pt x="2709" y="18"/>
                </a:lnTo>
                <a:lnTo>
                  <a:pt x="5142" y="1172"/>
                </a:lnTo>
                <a:lnTo>
                  <a:pt x="5180" y="1194"/>
                </a:lnTo>
                <a:lnTo>
                  <a:pt x="5210" y="1224"/>
                </a:lnTo>
                <a:lnTo>
                  <a:pt x="5232" y="1262"/>
                </a:lnTo>
                <a:lnTo>
                  <a:pt x="5248" y="1302"/>
                </a:lnTo>
                <a:lnTo>
                  <a:pt x="5252" y="1345"/>
                </a:lnTo>
                <a:lnTo>
                  <a:pt x="5252" y="3578"/>
                </a:lnTo>
                <a:lnTo>
                  <a:pt x="5248" y="3731"/>
                </a:lnTo>
                <a:lnTo>
                  <a:pt x="5232" y="3885"/>
                </a:lnTo>
                <a:lnTo>
                  <a:pt x="5204" y="4036"/>
                </a:lnTo>
                <a:lnTo>
                  <a:pt x="5168" y="4184"/>
                </a:lnTo>
                <a:lnTo>
                  <a:pt x="5122" y="4328"/>
                </a:lnTo>
                <a:lnTo>
                  <a:pt x="5067" y="4469"/>
                </a:lnTo>
                <a:lnTo>
                  <a:pt x="5003" y="4605"/>
                </a:lnTo>
                <a:lnTo>
                  <a:pt x="4929" y="4738"/>
                </a:lnTo>
                <a:lnTo>
                  <a:pt x="4845" y="4864"/>
                </a:lnTo>
                <a:lnTo>
                  <a:pt x="4753" y="4985"/>
                </a:lnTo>
                <a:lnTo>
                  <a:pt x="4656" y="5101"/>
                </a:lnTo>
                <a:lnTo>
                  <a:pt x="4548" y="5209"/>
                </a:lnTo>
                <a:lnTo>
                  <a:pt x="4432" y="5310"/>
                </a:lnTo>
                <a:lnTo>
                  <a:pt x="4309" y="5404"/>
                </a:lnTo>
                <a:lnTo>
                  <a:pt x="2737" y="6520"/>
                </a:lnTo>
                <a:lnTo>
                  <a:pt x="2703" y="6540"/>
                </a:lnTo>
                <a:lnTo>
                  <a:pt x="2665" y="6552"/>
                </a:lnTo>
                <a:lnTo>
                  <a:pt x="2625" y="6556"/>
                </a:lnTo>
                <a:lnTo>
                  <a:pt x="2587" y="6552"/>
                </a:lnTo>
                <a:lnTo>
                  <a:pt x="2549" y="6540"/>
                </a:lnTo>
                <a:lnTo>
                  <a:pt x="2515" y="6520"/>
                </a:lnTo>
                <a:lnTo>
                  <a:pt x="943" y="5404"/>
                </a:lnTo>
                <a:lnTo>
                  <a:pt x="820" y="5310"/>
                </a:lnTo>
                <a:lnTo>
                  <a:pt x="704" y="5209"/>
                </a:lnTo>
                <a:lnTo>
                  <a:pt x="596" y="5101"/>
                </a:lnTo>
                <a:lnTo>
                  <a:pt x="497" y="4985"/>
                </a:lnTo>
                <a:lnTo>
                  <a:pt x="407" y="4864"/>
                </a:lnTo>
                <a:lnTo>
                  <a:pt x="323" y="4738"/>
                </a:lnTo>
                <a:lnTo>
                  <a:pt x="249" y="4605"/>
                </a:lnTo>
                <a:lnTo>
                  <a:pt x="185" y="4469"/>
                </a:lnTo>
                <a:lnTo>
                  <a:pt x="130" y="4328"/>
                </a:lnTo>
                <a:lnTo>
                  <a:pt x="84" y="4184"/>
                </a:lnTo>
                <a:lnTo>
                  <a:pt x="46" y="4036"/>
                </a:lnTo>
                <a:lnTo>
                  <a:pt x="20" y="3885"/>
                </a:lnTo>
                <a:lnTo>
                  <a:pt x="4" y="3731"/>
                </a:lnTo>
                <a:lnTo>
                  <a:pt x="0" y="3578"/>
                </a:lnTo>
                <a:lnTo>
                  <a:pt x="0" y="1345"/>
                </a:lnTo>
                <a:lnTo>
                  <a:pt x="4" y="1302"/>
                </a:lnTo>
                <a:lnTo>
                  <a:pt x="18" y="1262"/>
                </a:lnTo>
                <a:lnTo>
                  <a:pt x="42" y="1224"/>
                </a:lnTo>
                <a:lnTo>
                  <a:pt x="72" y="1194"/>
                </a:lnTo>
                <a:lnTo>
                  <a:pt x="110" y="1172"/>
                </a:lnTo>
                <a:lnTo>
                  <a:pt x="2543" y="18"/>
                </a:lnTo>
                <a:lnTo>
                  <a:pt x="2583" y="6"/>
                </a:lnTo>
                <a:lnTo>
                  <a:pt x="2625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Freeform 17"/>
          <p:cNvSpPr>
            <a:spLocks noEditPoints="1"/>
          </p:cNvSpPr>
          <p:nvPr/>
        </p:nvSpPr>
        <p:spPr bwMode="auto">
          <a:xfrm>
            <a:off x="10107583" y="2188459"/>
            <a:ext cx="857448" cy="1070342"/>
          </a:xfrm>
          <a:custGeom>
            <a:avLst/>
            <a:gdLst>
              <a:gd name="T0" fmla="*/ 383 w 5252"/>
              <a:gd name="T1" fmla="*/ 1467 h 6556"/>
              <a:gd name="T2" fmla="*/ 389 w 5252"/>
              <a:gd name="T3" fmla="*/ 3716 h 6556"/>
              <a:gd name="T4" fmla="*/ 429 w 5252"/>
              <a:gd name="T5" fmla="*/ 3985 h 6556"/>
              <a:gd name="T6" fmla="*/ 509 w 5252"/>
              <a:gd name="T7" fmla="*/ 4244 h 6556"/>
              <a:gd name="T8" fmla="*/ 622 w 5252"/>
              <a:gd name="T9" fmla="*/ 4489 h 6556"/>
              <a:gd name="T10" fmla="*/ 772 w 5252"/>
              <a:gd name="T11" fmla="*/ 4714 h 6556"/>
              <a:gd name="T12" fmla="*/ 953 w 5252"/>
              <a:gd name="T13" fmla="*/ 4916 h 6556"/>
              <a:gd name="T14" fmla="*/ 1165 w 5252"/>
              <a:gd name="T15" fmla="*/ 5091 h 6556"/>
              <a:gd name="T16" fmla="*/ 4087 w 5252"/>
              <a:gd name="T17" fmla="*/ 5091 h 6556"/>
              <a:gd name="T18" fmla="*/ 4299 w 5252"/>
              <a:gd name="T19" fmla="*/ 4916 h 6556"/>
              <a:gd name="T20" fmla="*/ 4480 w 5252"/>
              <a:gd name="T21" fmla="*/ 4714 h 6556"/>
              <a:gd name="T22" fmla="*/ 4628 w 5252"/>
              <a:gd name="T23" fmla="*/ 4489 h 6556"/>
              <a:gd name="T24" fmla="*/ 4743 w 5252"/>
              <a:gd name="T25" fmla="*/ 4244 h 6556"/>
              <a:gd name="T26" fmla="*/ 4823 w 5252"/>
              <a:gd name="T27" fmla="*/ 3985 h 6556"/>
              <a:gd name="T28" fmla="*/ 4863 w 5252"/>
              <a:gd name="T29" fmla="*/ 3716 h 6556"/>
              <a:gd name="T30" fmla="*/ 4869 w 5252"/>
              <a:gd name="T31" fmla="*/ 1467 h 6556"/>
              <a:gd name="T32" fmla="*/ 2625 w 5252"/>
              <a:gd name="T33" fmla="*/ 0 h 6556"/>
              <a:gd name="T34" fmla="*/ 2709 w 5252"/>
              <a:gd name="T35" fmla="*/ 18 h 6556"/>
              <a:gd name="T36" fmla="*/ 5180 w 5252"/>
              <a:gd name="T37" fmla="*/ 1194 h 6556"/>
              <a:gd name="T38" fmla="*/ 5232 w 5252"/>
              <a:gd name="T39" fmla="*/ 1262 h 6556"/>
              <a:gd name="T40" fmla="*/ 5252 w 5252"/>
              <a:gd name="T41" fmla="*/ 1345 h 6556"/>
              <a:gd name="T42" fmla="*/ 5248 w 5252"/>
              <a:gd name="T43" fmla="*/ 3731 h 6556"/>
              <a:gd name="T44" fmla="*/ 5204 w 5252"/>
              <a:gd name="T45" fmla="*/ 4036 h 6556"/>
              <a:gd name="T46" fmla="*/ 5122 w 5252"/>
              <a:gd name="T47" fmla="*/ 4328 h 6556"/>
              <a:gd name="T48" fmla="*/ 5003 w 5252"/>
              <a:gd name="T49" fmla="*/ 4605 h 6556"/>
              <a:gd name="T50" fmla="*/ 4845 w 5252"/>
              <a:gd name="T51" fmla="*/ 4864 h 6556"/>
              <a:gd name="T52" fmla="*/ 4656 w 5252"/>
              <a:gd name="T53" fmla="*/ 5101 h 6556"/>
              <a:gd name="T54" fmla="*/ 4432 w 5252"/>
              <a:gd name="T55" fmla="*/ 5310 h 6556"/>
              <a:gd name="T56" fmla="*/ 2737 w 5252"/>
              <a:gd name="T57" fmla="*/ 6520 h 6556"/>
              <a:gd name="T58" fmla="*/ 2665 w 5252"/>
              <a:gd name="T59" fmla="*/ 6552 h 6556"/>
              <a:gd name="T60" fmla="*/ 2587 w 5252"/>
              <a:gd name="T61" fmla="*/ 6552 h 6556"/>
              <a:gd name="T62" fmla="*/ 2515 w 5252"/>
              <a:gd name="T63" fmla="*/ 6520 h 6556"/>
              <a:gd name="T64" fmla="*/ 820 w 5252"/>
              <a:gd name="T65" fmla="*/ 5310 h 6556"/>
              <a:gd name="T66" fmla="*/ 596 w 5252"/>
              <a:gd name="T67" fmla="*/ 5101 h 6556"/>
              <a:gd name="T68" fmla="*/ 407 w 5252"/>
              <a:gd name="T69" fmla="*/ 4864 h 6556"/>
              <a:gd name="T70" fmla="*/ 249 w 5252"/>
              <a:gd name="T71" fmla="*/ 4605 h 6556"/>
              <a:gd name="T72" fmla="*/ 130 w 5252"/>
              <a:gd name="T73" fmla="*/ 4328 h 6556"/>
              <a:gd name="T74" fmla="*/ 46 w 5252"/>
              <a:gd name="T75" fmla="*/ 4036 h 6556"/>
              <a:gd name="T76" fmla="*/ 4 w 5252"/>
              <a:gd name="T77" fmla="*/ 3731 h 6556"/>
              <a:gd name="T78" fmla="*/ 0 w 5252"/>
              <a:gd name="T79" fmla="*/ 1345 h 6556"/>
              <a:gd name="T80" fmla="*/ 18 w 5252"/>
              <a:gd name="T81" fmla="*/ 1262 h 6556"/>
              <a:gd name="T82" fmla="*/ 72 w 5252"/>
              <a:gd name="T83" fmla="*/ 1194 h 6556"/>
              <a:gd name="T84" fmla="*/ 2543 w 5252"/>
              <a:gd name="T85" fmla="*/ 18 h 6556"/>
              <a:gd name="T86" fmla="*/ 2625 w 5252"/>
              <a:gd name="T87" fmla="*/ 0 h 6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252" h="6556">
                <a:moveTo>
                  <a:pt x="2625" y="405"/>
                </a:moveTo>
                <a:lnTo>
                  <a:pt x="383" y="1467"/>
                </a:lnTo>
                <a:lnTo>
                  <a:pt x="383" y="3578"/>
                </a:lnTo>
                <a:lnTo>
                  <a:pt x="389" y="3716"/>
                </a:lnTo>
                <a:lnTo>
                  <a:pt x="405" y="3851"/>
                </a:lnTo>
                <a:lnTo>
                  <a:pt x="429" y="3985"/>
                </a:lnTo>
                <a:lnTo>
                  <a:pt x="465" y="4116"/>
                </a:lnTo>
                <a:lnTo>
                  <a:pt x="509" y="4244"/>
                </a:lnTo>
                <a:lnTo>
                  <a:pt x="560" y="4369"/>
                </a:lnTo>
                <a:lnTo>
                  <a:pt x="622" y="4489"/>
                </a:lnTo>
                <a:lnTo>
                  <a:pt x="694" y="4605"/>
                </a:lnTo>
                <a:lnTo>
                  <a:pt x="772" y="4714"/>
                </a:lnTo>
                <a:lnTo>
                  <a:pt x="860" y="4818"/>
                </a:lnTo>
                <a:lnTo>
                  <a:pt x="953" y="4916"/>
                </a:lnTo>
                <a:lnTo>
                  <a:pt x="1055" y="5007"/>
                </a:lnTo>
                <a:lnTo>
                  <a:pt x="1165" y="5091"/>
                </a:lnTo>
                <a:lnTo>
                  <a:pt x="2625" y="6127"/>
                </a:lnTo>
                <a:lnTo>
                  <a:pt x="4087" y="5091"/>
                </a:lnTo>
                <a:lnTo>
                  <a:pt x="4195" y="5007"/>
                </a:lnTo>
                <a:lnTo>
                  <a:pt x="4299" y="4916"/>
                </a:lnTo>
                <a:lnTo>
                  <a:pt x="4392" y="4818"/>
                </a:lnTo>
                <a:lnTo>
                  <a:pt x="4480" y="4714"/>
                </a:lnTo>
                <a:lnTo>
                  <a:pt x="4558" y="4605"/>
                </a:lnTo>
                <a:lnTo>
                  <a:pt x="4628" y="4489"/>
                </a:lnTo>
                <a:lnTo>
                  <a:pt x="4692" y="4369"/>
                </a:lnTo>
                <a:lnTo>
                  <a:pt x="4743" y="4244"/>
                </a:lnTo>
                <a:lnTo>
                  <a:pt x="4787" y="4116"/>
                </a:lnTo>
                <a:lnTo>
                  <a:pt x="4823" y="3985"/>
                </a:lnTo>
                <a:lnTo>
                  <a:pt x="4847" y="3851"/>
                </a:lnTo>
                <a:lnTo>
                  <a:pt x="4863" y="3716"/>
                </a:lnTo>
                <a:lnTo>
                  <a:pt x="4869" y="3578"/>
                </a:lnTo>
                <a:lnTo>
                  <a:pt x="4869" y="1467"/>
                </a:lnTo>
                <a:lnTo>
                  <a:pt x="2625" y="405"/>
                </a:lnTo>
                <a:close/>
                <a:moveTo>
                  <a:pt x="2625" y="0"/>
                </a:moveTo>
                <a:lnTo>
                  <a:pt x="2667" y="6"/>
                </a:lnTo>
                <a:lnTo>
                  <a:pt x="2709" y="18"/>
                </a:lnTo>
                <a:lnTo>
                  <a:pt x="5142" y="1172"/>
                </a:lnTo>
                <a:lnTo>
                  <a:pt x="5180" y="1194"/>
                </a:lnTo>
                <a:lnTo>
                  <a:pt x="5210" y="1224"/>
                </a:lnTo>
                <a:lnTo>
                  <a:pt x="5232" y="1262"/>
                </a:lnTo>
                <a:lnTo>
                  <a:pt x="5248" y="1302"/>
                </a:lnTo>
                <a:lnTo>
                  <a:pt x="5252" y="1345"/>
                </a:lnTo>
                <a:lnTo>
                  <a:pt x="5252" y="3578"/>
                </a:lnTo>
                <a:lnTo>
                  <a:pt x="5248" y="3731"/>
                </a:lnTo>
                <a:lnTo>
                  <a:pt x="5232" y="3885"/>
                </a:lnTo>
                <a:lnTo>
                  <a:pt x="5204" y="4036"/>
                </a:lnTo>
                <a:lnTo>
                  <a:pt x="5168" y="4184"/>
                </a:lnTo>
                <a:lnTo>
                  <a:pt x="5122" y="4328"/>
                </a:lnTo>
                <a:lnTo>
                  <a:pt x="5067" y="4469"/>
                </a:lnTo>
                <a:lnTo>
                  <a:pt x="5003" y="4605"/>
                </a:lnTo>
                <a:lnTo>
                  <a:pt x="4929" y="4738"/>
                </a:lnTo>
                <a:lnTo>
                  <a:pt x="4845" y="4864"/>
                </a:lnTo>
                <a:lnTo>
                  <a:pt x="4753" y="4985"/>
                </a:lnTo>
                <a:lnTo>
                  <a:pt x="4656" y="5101"/>
                </a:lnTo>
                <a:lnTo>
                  <a:pt x="4548" y="5209"/>
                </a:lnTo>
                <a:lnTo>
                  <a:pt x="4432" y="5310"/>
                </a:lnTo>
                <a:lnTo>
                  <a:pt x="4309" y="5404"/>
                </a:lnTo>
                <a:lnTo>
                  <a:pt x="2737" y="6520"/>
                </a:lnTo>
                <a:lnTo>
                  <a:pt x="2703" y="6540"/>
                </a:lnTo>
                <a:lnTo>
                  <a:pt x="2665" y="6552"/>
                </a:lnTo>
                <a:lnTo>
                  <a:pt x="2625" y="6556"/>
                </a:lnTo>
                <a:lnTo>
                  <a:pt x="2587" y="6552"/>
                </a:lnTo>
                <a:lnTo>
                  <a:pt x="2549" y="6540"/>
                </a:lnTo>
                <a:lnTo>
                  <a:pt x="2515" y="6520"/>
                </a:lnTo>
                <a:lnTo>
                  <a:pt x="943" y="5404"/>
                </a:lnTo>
                <a:lnTo>
                  <a:pt x="820" y="5310"/>
                </a:lnTo>
                <a:lnTo>
                  <a:pt x="704" y="5209"/>
                </a:lnTo>
                <a:lnTo>
                  <a:pt x="596" y="5101"/>
                </a:lnTo>
                <a:lnTo>
                  <a:pt x="497" y="4985"/>
                </a:lnTo>
                <a:lnTo>
                  <a:pt x="407" y="4864"/>
                </a:lnTo>
                <a:lnTo>
                  <a:pt x="323" y="4738"/>
                </a:lnTo>
                <a:lnTo>
                  <a:pt x="249" y="4605"/>
                </a:lnTo>
                <a:lnTo>
                  <a:pt x="185" y="4469"/>
                </a:lnTo>
                <a:lnTo>
                  <a:pt x="130" y="4328"/>
                </a:lnTo>
                <a:lnTo>
                  <a:pt x="84" y="4184"/>
                </a:lnTo>
                <a:lnTo>
                  <a:pt x="46" y="4036"/>
                </a:lnTo>
                <a:lnTo>
                  <a:pt x="20" y="3885"/>
                </a:lnTo>
                <a:lnTo>
                  <a:pt x="4" y="3731"/>
                </a:lnTo>
                <a:lnTo>
                  <a:pt x="0" y="3578"/>
                </a:lnTo>
                <a:lnTo>
                  <a:pt x="0" y="1345"/>
                </a:lnTo>
                <a:lnTo>
                  <a:pt x="4" y="1302"/>
                </a:lnTo>
                <a:lnTo>
                  <a:pt x="18" y="1262"/>
                </a:lnTo>
                <a:lnTo>
                  <a:pt x="42" y="1224"/>
                </a:lnTo>
                <a:lnTo>
                  <a:pt x="72" y="1194"/>
                </a:lnTo>
                <a:lnTo>
                  <a:pt x="110" y="1172"/>
                </a:lnTo>
                <a:lnTo>
                  <a:pt x="2543" y="18"/>
                </a:lnTo>
                <a:lnTo>
                  <a:pt x="2583" y="6"/>
                </a:lnTo>
                <a:lnTo>
                  <a:pt x="2625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1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群組 44"/>
          <p:cNvGrpSpPr/>
          <p:nvPr/>
        </p:nvGrpSpPr>
        <p:grpSpPr>
          <a:xfrm flipH="1">
            <a:off x="8164095" y="2237168"/>
            <a:ext cx="810844" cy="810838"/>
            <a:chOff x="27940389" y="2372400"/>
            <a:chExt cx="2858016" cy="2857995"/>
          </a:xfrm>
          <a:solidFill>
            <a:schemeClr val="accent1"/>
          </a:solidFill>
        </p:grpSpPr>
        <p:sp>
          <p:nvSpPr>
            <p:cNvPr id="54" name="手繪多邊形 53"/>
            <p:cNvSpPr>
              <a:spLocks/>
            </p:cNvSpPr>
            <p:nvPr/>
          </p:nvSpPr>
          <p:spPr bwMode="auto">
            <a:xfrm>
              <a:off x="27940389" y="2372400"/>
              <a:ext cx="2858016" cy="2857995"/>
            </a:xfrm>
            <a:custGeom>
              <a:avLst/>
              <a:gdLst>
                <a:gd name="connsiteX0" fmla="*/ 644380 w 3817859"/>
                <a:gd name="connsiteY0" fmla="*/ 749777 h 3817832"/>
                <a:gd name="connsiteX1" fmla="*/ 589186 w 3817859"/>
                <a:gd name="connsiteY1" fmla="*/ 795341 h 3817832"/>
                <a:gd name="connsiteX2" fmla="*/ 190850 w 3817859"/>
                <a:gd name="connsiteY2" fmla="*/ 2093847 h 3817832"/>
                <a:gd name="connsiteX3" fmla="*/ 293854 w 3817859"/>
                <a:gd name="connsiteY3" fmla="*/ 2526083 h 3817832"/>
                <a:gd name="connsiteX4" fmla="*/ 763862 w 3817859"/>
                <a:gd name="connsiteY4" fmla="*/ 3198929 h 3817832"/>
                <a:gd name="connsiteX5" fmla="*/ 1465092 w 3817859"/>
                <a:gd name="connsiteY5" fmla="*/ 3573893 h 3817832"/>
                <a:gd name="connsiteX6" fmla="*/ 2124544 w 3817859"/>
                <a:gd name="connsiteY6" fmla="*/ 3612793 h 3817832"/>
                <a:gd name="connsiteX7" fmla="*/ 2329474 w 3817859"/>
                <a:gd name="connsiteY7" fmla="*/ 3558763 h 3817832"/>
                <a:gd name="connsiteX8" fmla="*/ 2355046 w 3817859"/>
                <a:gd name="connsiteY8" fmla="*/ 3424771 h 3817832"/>
                <a:gd name="connsiteX9" fmla="*/ 2375214 w 3817859"/>
                <a:gd name="connsiteY9" fmla="*/ 3220541 h 3817832"/>
                <a:gd name="connsiteX10" fmla="*/ 2384938 w 3817859"/>
                <a:gd name="connsiteY10" fmla="*/ 3033959 h 3817832"/>
                <a:gd name="connsiteX11" fmla="*/ 2384938 w 3817859"/>
                <a:gd name="connsiteY11" fmla="*/ 2940667 h 3817832"/>
                <a:gd name="connsiteX12" fmla="*/ 2274730 w 3817859"/>
                <a:gd name="connsiteY12" fmla="*/ 2832249 h 3817832"/>
                <a:gd name="connsiteX13" fmla="*/ 2126344 w 3817859"/>
                <a:gd name="connsiteY13" fmla="*/ 2646387 h 3817832"/>
                <a:gd name="connsiteX14" fmla="*/ 2087808 w 3817859"/>
                <a:gd name="connsiteY14" fmla="*/ 2473855 h 3817832"/>
                <a:gd name="connsiteX15" fmla="*/ 2142552 w 3817859"/>
                <a:gd name="connsiteY15" fmla="*/ 2283311 h 3817832"/>
                <a:gd name="connsiteX16" fmla="*/ 2025140 w 3817859"/>
                <a:gd name="connsiteY16" fmla="*/ 2154721 h 3817832"/>
                <a:gd name="connsiteX17" fmla="*/ 1902326 w 3817859"/>
                <a:gd name="connsiteY17" fmla="*/ 2043421 h 3817832"/>
                <a:gd name="connsiteX18" fmla="*/ 1805442 w 3817859"/>
                <a:gd name="connsiteY18" fmla="*/ 1995875 h 3817832"/>
                <a:gd name="connsiteX19" fmla="*/ 1693794 w 3817859"/>
                <a:gd name="connsiteY19" fmla="*/ 1937523 h 3817832"/>
                <a:gd name="connsiteX20" fmla="*/ 1532802 w 3817859"/>
                <a:gd name="connsiteY20" fmla="*/ 1850355 h 3817832"/>
                <a:gd name="connsiteX21" fmla="*/ 1382976 w 3817859"/>
                <a:gd name="connsiteY21" fmla="*/ 1781919 h 3817832"/>
                <a:gd name="connsiteX22" fmla="*/ 1265924 w 3817859"/>
                <a:gd name="connsiteY22" fmla="*/ 1587413 h 3817832"/>
                <a:gd name="connsiteX23" fmla="*/ 1127624 w 3817859"/>
                <a:gd name="connsiteY23" fmla="*/ 1387503 h 3817832"/>
                <a:gd name="connsiteX24" fmla="*/ 1094848 w 3817859"/>
                <a:gd name="connsiteY24" fmla="*/ 1522217 h 3817832"/>
                <a:gd name="connsiteX25" fmla="*/ 1108534 w 3817859"/>
                <a:gd name="connsiteY25" fmla="*/ 1628475 h 3817832"/>
                <a:gd name="connsiteX26" fmla="*/ 772146 w 3817859"/>
                <a:gd name="connsiteY26" fmla="*/ 1204525 h 3817832"/>
                <a:gd name="connsiteX27" fmla="*/ 758820 w 3817859"/>
                <a:gd name="connsiteY27" fmla="*/ 1013261 h 3817832"/>
                <a:gd name="connsiteX28" fmla="*/ 699034 w 3817859"/>
                <a:gd name="connsiteY28" fmla="*/ 767967 h 3817832"/>
                <a:gd name="connsiteX29" fmla="*/ 644380 w 3817859"/>
                <a:gd name="connsiteY29" fmla="*/ 749777 h 3817832"/>
                <a:gd name="connsiteX30" fmla="*/ 2127584 w 3817859"/>
                <a:gd name="connsiteY30" fmla="*/ 239943 h 3817832"/>
                <a:gd name="connsiteX31" fmla="*/ 2102392 w 3817859"/>
                <a:gd name="connsiteY31" fmla="*/ 249309 h 3817832"/>
                <a:gd name="connsiteX32" fmla="*/ 1964912 w 3817859"/>
                <a:gd name="connsiteY32" fmla="*/ 308379 h 3817832"/>
                <a:gd name="connsiteX33" fmla="*/ 1805480 w 3817859"/>
                <a:gd name="connsiteY33" fmla="*/ 481631 h 3817832"/>
                <a:gd name="connsiteX34" fmla="*/ 1930004 w 3817859"/>
                <a:gd name="connsiteY34" fmla="*/ 613461 h 3817832"/>
                <a:gd name="connsiteX35" fmla="*/ 2037970 w 3817859"/>
                <a:gd name="connsiteY35" fmla="*/ 637233 h 3817832"/>
                <a:gd name="connsiteX36" fmla="*/ 2100592 w 3817859"/>
                <a:gd name="connsiteY36" fmla="*/ 656323 h 3817832"/>
                <a:gd name="connsiteX37" fmla="*/ 2181208 w 3817859"/>
                <a:gd name="connsiteY37" fmla="*/ 556551 h 3817832"/>
                <a:gd name="connsiteX38" fmla="*/ 2302130 w 3817859"/>
                <a:gd name="connsiteY38" fmla="*/ 463261 h 3817832"/>
                <a:gd name="connsiteX39" fmla="*/ 2378428 w 3817859"/>
                <a:gd name="connsiteY39" fmla="*/ 463261 h 3817832"/>
                <a:gd name="connsiteX40" fmla="*/ 2583206 w 3817859"/>
                <a:gd name="connsiteY40" fmla="*/ 585365 h 3817832"/>
                <a:gd name="connsiteX41" fmla="*/ 2837650 w 3817859"/>
                <a:gd name="connsiteY41" fmla="*/ 774105 h 3817832"/>
                <a:gd name="connsiteX42" fmla="*/ 2804900 w 3817859"/>
                <a:gd name="connsiteY42" fmla="*/ 931509 h 3817832"/>
                <a:gd name="connsiteX43" fmla="*/ 2738680 w 3817859"/>
                <a:gd name="connsiteY43" fmla="*/ 902693 h 3817832"/>
                <a:gd name="connsiteX44" fmla="*/ 2709528 w 3817859"/>
                <a:gd name="connsiteY44" fmla="*/ 854429 h 3817832"/>
                <a:gd name="connsiteX45" fmla="*/ 2597602 w 3817859"/>
                <a:gd name="connsiteY45" fmla="*/ 859471 h 3817832"/>
                <a:gd name="connsiteX46" fmla="*/ 2594002 w 3817859"/>
                <a:gd name="connsiteY46" fmla="*/ 944475 h 3817832"/>
                <a:gd name="connsiteX47" fmla="*/ 2604080 w 3817859"/>
                <a:gd name="connsiteY47" fmla="*/ 1005709 h 3817832"/>
                <a:gd name="connsiteX48" fmla="*/ 2510868 w 3817859"/>
                <a:gd name="connsiteY48" fmla="*/ 1032363 h 3817832"/>
                <a:gd name="connsiteX49" fmla="*/ 2251386 w 3817859"/>
                <a:gd name="connsiteY49" fmla="*/ 1176439 h 3817832"/>
                <a:gd name="connsiteX50" fmla="*/ 2160334 w 3817859"/>
                <a:gd name="connsiteY50" fmla="*/ 1297463 h 3817832"/>
                <a:gd name="connsiteX51" fmla="*/ 2129382 w 3817859"/>
                <a:gd name="connsiteY51" fmla="*/ 1421369 h 3817832"/>
                <a:gd name="connsiteX52" fmla="*/ 2064242 w 3817859"/>
                <a:gd name="connsiteY52" fmla="*/ 1540231 h 3817832"/>
                <a:gd name="connsiteX53" fmla="*/ 2001622 w 3817859"/>
                <a:gd name="connsiteY53" fmla="*/ 1454145 h 3817832"/>
                <a:gd name="connsiteX54" fmla="*/ 1848308 w 3817859"/>
                <a:gd name="connsiteY54" fmla="*/ 1337443 h 3817832"/>
                <a:gd name="connsiteX55" fmla="*/ 1555356 w 3817859"/>
                <a:gd name="connsiteY55" fmla="*/ 1494127 h 3817832"/>
                <a:gd name="connsiteX56" fmla="*/ 1566152 w 3817859"/>
                <a:gd name="connsiteY56" fmla="*/ 1602545 h 3817832"/>
                <a:gd name="connsiteX57" fmla="*/ 1674480 w 3817859"/>
                <a:gd name="connsiteY57" fmla="*/ 1714923 h 3817832"/>
                <a:gd name="connsiteX58" fmla="*/ 1764094 w 3817859"/>
                <a:gd name="connsiteY58" fmla="*/ 1699435 h 3817832"/>
                <a:gd name="connsiteX59" fmla="*/ 1884656 w 3817859"/>
                <a:gd name="connsiteY59" fmla="*/ 1685027 h 3817832"/>
                <a:gd name="connsiteX60" fmla="*/ 1896894 w 3817859"/>
                <a:gd name="connsiteY60" fmla="*/ 1774355 h 3817832"/>
                <a:gd name="connsiteX61" fmla="*/ 1909130 w 3817859"/>
                <a:gd name="connsiteY61" fmla="*/ 1864043 h 3817832"/>
                <a:gd name="connsiteX62" fmla="*/ 1972830 w 3817859"/>
                <a:gd name="connsiteY62" fmla="*/ 1875929 h 3817832"/>
                <a:gd name="connsiteX63" fmla="*/ 2036890 w 3817859"/>
                <a:gd name="connsiteY63" fmla="*/ 1888175 h 3817832"/>
                <a:gd name="connsiteX64" fmla="*/ 2049128 w 3817859"/>
                <a:gd name="connsiteY64" fmla="*/ 1978223 h 3817832"/>
                <a:gd name="connsiteX65" fmla="*/ 2118946 w 3817859"/>
                <a:gd name="connsiteY65" fmla="*/ 2104649 h 3817832"/>
                <a:gd name="connsiteX66" fmla="*/ 2290614 w 3817859"/>
                <a:gd name="connsiteY66" fmla="*/ 2070071 h 3817832"/>
                <a:gd name="connsiteX67" fmla="*/ 2461562 w 3817859"/>
                <a:gd name="connsiteY67" fmla="*/ 2028649 h 3817832"/>
                <a:gd name="connsiteX68" fmla="*/ 2991324 w 3817859"/>
                <a:gd name="connsiteY68" fmla="*/ 2272859 h 3817832"/>
                <a:gd name="connsiteX69" fmla="*/ 3085254 w 3817859"/>
                <a:gd name="connsiteY69" fmla="*/ 2344897 h 3817832"/>
                <a:gd name="connsiteX70" fmla="*/ 3359852 w 3817859"/>
                <a:gd name="connsiteY70" fmla="*/ 2532917 h 3817832"/>
                <a:gd name="connsiteX71" fmla="*/ 3359492 w 3817859"/>
                <a:gd name="connsiteY71" fmla="*/ 2617921 h 3817832"/>
                <a:gd name="connsiteX72" fmla="*/ 3049986 w 3817859"/>
                <a:gd name="connsiteY72" fmla="*/ 2902473 h 3817832"/>
                <a:gd name="connsiteX73" fmla="*/ 2984846 w 3817859"/>
                <a:gd name="connsiteY73" fmla="*/ 3031061 h 3817832"/>
                <a:gd name="connsiteX74" fmla="*/ 2933020 w 3817859"/>
                <a:gd name="connsiteY74" fmla="*/ 3144881 h 3817832"/>
                <a:gd name="connsiteX75" fmla="*/ 2758114 w 3817859"/>
                <a:gd name="connsiteY75" fmla="*/ 3314531 h 3817832"/>
                <a:gd name="connsiteX76" fmla="*/ 2592924 w 3817859"/>
                <a:gd name="connsiteY76" fmla="*/ 3469413 h 3817832"/>
                <a:gd name="connsiteX77" fmla="*/ 2573130 w 3817859"/>
                <a:gd name="connsiteY77" fmla="*/ 3495705 h 3817832"/>
                <a:gd name="connsiteX78" fmla="*/ 2608398 w 3817859"/>
                <a:gd name="connsiteY78" fmla="*/ 3489943 h 3817832"/>
                <a:gd name="connsiteX79" fmla="*/ 2731842 w 3817859"/>
                <a:gd name="connsiteY79" fmla="*/ 3434833 h 3817832"/>
                <a:gd name="connsiteX80" fmla="*/ 3321344 w 3817859"/>
                <a:gd name="connsiteY80" fmla="*/ 2912917 h 3817832"/>
                <a:gd name="connsiteX81" fmla="*/ 3582986 w 3817859"/>
                <a:gd name="connsiteY81" fmla="*/ 2358945 h 3817832"/>
                <a:gd name="connsiteX82" fmla="*/ 3635530 w 3817859"/>
                <a:gd name="connsiteY82" fmla="*/ 1906545 h 3817832"/>
                <a:gd name="connsiteX83" fmla="*/ 3539078 w 3817859"/>
                <a:gd name="connsiteY83" fmla="*/ 1326999 h 3817832"/>
                <a:gd name="connsiteX84" fmla="*/ 2521304 w 3817859"/>
                <a:gd name="connsiteY84" fmla="*/ 290731 h 3817832"/>
                <a:gd name="connsiteX85" fmla="*/ 2404700 w 3817859"/>
                <a:gd name="connsiteY85" fmla="*/ 285327 h 3817832"/>
                <a:gd name="connsiteX86" fmla="*/ 2303210 w 3817859"/>
                <a:gd name="connsiteY86" fmla="*/ 331071 h 3817832"/>
                <a:gd name="connsiteX87" fmla="*/ 2185886 w 3817859"/>
                <a:gd name="connsiteY87" fmla="*/ 269119 h 3817832"/>
                <a:gd name="connsiteX88" fmla="*/ 2127584 w 3817859"/>
                <a:gd name="connsiteY88" fmla="*/ 239943 h 3817832"/>
                <a:gd name="connsiteX89" fmla="*/ 1954820 w 3817859"/>
                <a:gd name="connsiteY89" fmla="*/ 1155 h 3817832"/>
                <a:gd name="connsiteX90" fmla="*/ 2374508 w 3817859"/>
                <a:gd name="connsiteY90" fmla="*/ 59159 h 3817832"/>
                <a:gd name="connsiteX91" fmla="*/ 3279230 w 3817859"/>
                <a:gd name="connsiteY91" fmla="*/ 581187 h 3817832"/>
                <a:gd name="connsiteX92" fmla="*/ 3801614 w 3817859"/>
                <a:gd name="connsiteY92" fmla="*/ 1628125 h 3817832"/>
                <a:gd name="connsiteX93" fmla="*/ 3801974 w 3817859"/>
                <a:gd name="connsiteY93" fmla="*/ 2190503 h 3817832"/>
                <a:gd name="connsiteX94" fmla="*/ 3232068 w 3817859"/>
                <a:gd name="connsiteY94" fmla="*/ 3289321 h 3817832"/>
                <a:gd name="connsiteX95" fmla="*/ 2212142 w 3817859"/>
                <a:gd name="connsiteY95" fmla="*/ 3798379 h 3817832"/>
                <a:gd name="connsiteX96" fmla="*/ 1607314 w 3817859"/>
                <a:gd name="connsiteY96" fmla="*/ 3798379 h 3817832"/>
                <a:gd name="connsiteX97" fmla="*/ 539506 w 3817859"/>
                <a:gd name="connsiteY97" fmla="*/ 3236361 h 3817832"/>
                <a:gd name="connsiteX98" fmla="*/ 52404 w 3817859"/>
                <a:gd name="connsiteY98" fmla="*/ 2343977 h 3817832"/>
                <a:gd name="connsiteX99" fmla="*/ 5962 w 3817859"/>
                <a:gd name="connsiteY99" fmla="*/ 1765747 h 3817832"/>
                <a:gd name="connsiteX100" fmla="*/ 577668 w 3817859"/>
                <a:gd name="connsiteY100" fmla="*/ 548041 h 3817832"/>
                <a:gd name="connsiteX101" fmla="*/ 1561592 w 3817859"/>
                <a:gd name="connsiteY101" fmla="*/ 31777 h 3817832"/>
                <a:gd name="connsiteX102" fmla="*/ 1954820 w 3817859"/>
                <a:gd name="connsiteY102" fmla="*/ 1155 h 3817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3817859" h="3817832">
                  <a:moveTo>
                    <a:pt x="644380" y="749777"/>
                  </a:moveTo>
                  <a:cubicBezTo>
                    <a:pt x="628084" y="753829"/>
                    <a:pt x="611696" y="768507"/>
                    <a:pt x="589186" y="795341"/>
                  </a:cubicBezTo>
                  <a:cubicBezTo>
                    <a:pt x="285210" y="1156979"/>
                    <a:pt x="138626" y="1634237"/>
                    <a:pt x="190850" y="2093847"/>
                  </a:cubicBezTo>
                  <a:cubicBezTo>
                    <a:pt x="206336" y="2230721"/>
                    <a:pt x="246674" y="2400013"/>
                    <a:pt x="293854" y="2526083"/>
                  </a:cubicBezTo>
                  <a:cubicBezTo>
                    <a:pt x="384974" y="2768135"/>
                    <a:pt x="563614" y="3023873"/>
                    <a:pt x="763862" y="3198929"/>
                  </a:cubicBezTo>
                  <a:cubicBezTo>
                    <a:pt x="961590" y="3371823"/>
                    <a:pt x="1255480" y="3528867"/>
                    <a:pt x="1465092" y="3573893"/>
                  </a:cubicBezTo>
                  <a:cubicBezTo>
                    <a:pt x="1733410" y="3631523"/>
                    <a:pt x="1877834" y="3640169"/>
                    <a:pt x="2124544" y="3612793"/>
                  </a:cubicBezTo>
                  <a:cubicBezTo>
                    <a:pt x="2263206" y="3597305"/>
                    <a:pt x="2312546" y="3584337"/>
                    <a:pt x="2329474" y="3558763"/>
                  </a:cubicBezTo>
                  <a:cubicBezTo>
                    <a:pt x="2338118" y="3545797"/>
                    <a:pt x="2348922" y="3488165"/>
                    <a:pt x="2355046" y="3424771"/>
                  </a:cubicBezTo>
                  <a:cubicBezTo>
                    <a:pt x="2360808" y="3363897"/>
                    <a:pt x="2369812" y="3271687"/>
                    <a:pt x="2375214" y="3220541"/>
                  </a:cubicBezTo>
                  <a:cubicBezTo>
                    <a:pt x="2380618" y="3169393"/>
                    <a:pt x="2384938" y="3085467"/>
                    <a:pt x="2384938" y="3033959"/>
                  </a:cubicBezTo>
                  <a:lnTo>
                    <a:pt x="2384938" y="2940667"/>
                  </a:lnTo>
                  <a:lnTo>
                    <a:pt x="2274730" y="2832249"/>
                  </a:lnTo>
                  <a:cubicBezTo>
                    <a:pt x="2183250" y="2742921"/>
                    <a:pt x="2157678" y="2710863"/>
                    <a:pt x="2126344" y="2646387"/>
                  </a:cubicBezTo>
                  <a:cubicBezTo>
                    <a:pt x="2091050" y="2574349"/>
                    <a:pt x="2088168" y="2562103"/>
                    <a:pt x="2087808" y="2473855"/>
                  </a:cubicBezTo>
                  <a:cubicBezTo>
                    <a:pt x="2087088" y="2375521"/>
                    <a:pt x="2096812" y="2342023"/>
                    <a:pt x="2142552" y="2283311"/>
                  </a:cubicBezTo>
                  <a:cubicBezTo>
                    <a:pt x="2190092" y="2222437"/>
                    <a:pt x="2151916" y="2180655"/>
                    <a:pt x="2025140" y="2154721"/>
                  </a:cubicBezTo>
                  <a:cubicBezTo>
                    <a:pt x="1995606" y="2148597"/>
                    <a:pt x="1960672" y="2116901"/>
                    <a:pt x="1902326" y="2043421"/>
                  </a:cubicBezTo>
                  <a:cubicBezTo>
                    <a:pt x="1874594" y="2008481"/>
                    <a:pt x="1865230" y="2003799"/>
                    <a:pt x="1805442" y="1995875"/>
                  </a:cubicBezTo>
                  <a:cubicBezTo>
                    <a:pt x="1744576" y="1987589"/>
                    <a:pt x="1736292" y="1983267"/>
                    <a:pt x="1693794" y="1937523"/>
                  </a:cubicBezTo>
                  <a:cubicBezTo>
                    <a:pt x="1652376" y="1893219"/>
                    <a:pt x="1637248" y="1884935"/>
                    <a:pt x="1532802" y="1850355"/>
                  </a:cubicBezTo>
                  <a:cubicBezTo>
                    <a:pt x="1457530" y="1825141"/>
                    <a:pt x="1405666" y="1801369"/>
                    <a:pt x="1382976" y="1781919"/>
                  </a:cubicBezTo>
                  <a:cubicBezTo>
                    <a:pt x="1360286" y="1761747"/>
                    <a:pt x="1321028" y="1696191"/>
                    <a:pt x="1265924" y="1587413"/>
                  </a:cubicBezTo>
                  <a:cubicBezTo>
                    <a:pt x="1173364" y="1403353"/>
                    <a:pt x="1162198" y="1387503"/>
                    <a:pt x="1127624" y="1387503"/>
                  </a:cubicBezTo>
                  <a:cubicBezTo>
                    <a:pt x="1057032" y="1387503"/>
                    <a:pt x="1044426" y="1440093"/>
                    <a:pt x="1094848" y="1522217"/>
                  </a:cubicBezTo>
                  <a:cubicBezTo>
                    <a:pt x="1125462" y="1571923"/>
                    <a:pt x="1131584" y="1620911"/>
                    <a:pt x="1108534" y="1628475"/>
                  </a:cubicBezTo>
                  <a:cubicBezTo>
                    <a:pt x="1097730" y="1632077"/>
                    <a:pt x="798798" y="1255311"/>
                    <a:pt x="772146" y="1204525"/>
                  </a:cubicBezTo>
                  <a:cubicBezTo>
                    <a:pt x="762782" y="1186515"/>
                    <a:pt x="758820" y="1130323"/>
                    <a:pt x="758820" y="1013261"/>
                  </a:cubicBezTo>
                  <a:cubicBezTo>
                    <a:pt x="758820" y="831361"/>
                    <a:pt x="752698" y="806507"/>
                    <a:pt x="699034" y="767967"/>
                  </a:cubicBezTo>
                  <a:cubicBezTo>
                    <a:pt x="676884" y="752299"/>
                    <a:pt x="660678" y="745725"/>
                    <a:pt x="644380" y="749777"/>
                  </a:cubicBezTo>
                  <a:close/>
                  <a:moveTo>
                    <a:pt x="2127584" y="239943"/>
                  </a:moveTo>
                  <a:cubicBezTo>
                    <a:pt x="2119418" y="241429"/>
                    <a:pt x="2110940" y="244537"/>
                    <a:pt x="2102392" y="249309"/>
                  </a:cubicBezTo>
                  <a:cubicBezTo>
                    <a:pt x="2092674" y="254711"/>
                    <a:pt x="2030772" y="281365"/>
                    <a:pt x="1964912" y="308379"/>
                  </a:cubicBezTo>
                  <a:cubicBezTo>
                    <a:pt x="1802242" y="375375"/>
                    <a:pt x="1805480" y="371773"/>
                    <a:pt x="1805480" y="481631"/>
                  </a:cubicBezTo>
                  <a:cubicBezTo>
                    <a:pt x="1805480" y="598333"/>
                    <a:pt x="1813398" y="606977"/>
                    <a:pt x="1930004" y="613461"/>
                  </a:cubicBezTo>
                  <a:cubicBezTo>
                    <a:pt x="1990824" y="617063"/>
                    <a:pt x="2020336" y="623547"/>
                    <a:pt x="2037970" y="637233"/>
                  </a:cubicBezTo>
                  <a:cubicBezTo>
                    <a:pt x="2051646" y="648039"/>
                    <a:pt x="2078278" y="656323"/>
                    <a:pt x="2100592" y="656323"/>
                  </a:cubicBezTo>
                  <a:cubicBezTo>
                    <a:pt x="2152416" y="656323"/>
                    <a:pt x="2181208" y="620665"/>
                    <a:pt x="2181208" y="556551"/>
                  </a:cubicBezTo>
                  <a:cubicBezTo>
                    <a:pt x="2181208" y="482711"/>
                    <a:pt x="2206760" y="463261"/>
                    <a:pt x="2302130" y="463261"/>
                  </a:cubicBezTo>
                  <a:lnTo>
                    <a:pt x="2378428" y="463261"/>
                  </a:lnTo>
                  <a:lnTo>
                    <a:pt x="2583206" y="585365"/>
                  </a:lnTo>
                  <a:cubicBezTo>
                    <a:pt x="2804900" y="717917"/>
                    <a:pt x="2827572" y="735205"/>
                    <a:pt x="2837650" y="774105"/>
                  </a:cubicBezTo>
                  <a:cubicBezTo>
                    <a:pt x="2845568" y="806523"/>
                    <a:pt x="2822894" y="916741"/>
                    <a:pt x="2804900" y="931509"/>
                  </a:cubicBezTo>
                  <a:cubicBezTo>
                    <a:pt x="2783306" y="949519"/>
                    <a:pt x="2756314" y="937993"/>
                    <a:pt x="2738680" y="902693"/>
                  </a:cubicBezTo>
                  <a:cubicBezTo>
                    <a:pt x="2729682" y="884685"/>
                    <a:pt x="2716366" y="863073"/>
                    <a:pt x="2709528" y="854429"/>
                  </a:cubicBezTo>
                  <a:cubicBezTo>
                    <a:pt x="2690454" y="831737"/>
                    <a:pt x="2622434" y="834617"/>
                    <a:pt x="2597602" y="859471"/>
                  </a:cubicBezTo>
                  <a:cubicBezTo>
                    <a:pt x="2573130" y="884325"/>
                    <a:pt x="2572410" y="899091"/>
                    <a:pt x="2594002" y="944475"/>
                  </a:cubicBezTo>
                  <a:cubicBezTo>
                    <a:pt x="2604080" y="966087"/>
                    <a:pt x="2608038" y="989499"/>
                    <a:pt x="2604080" y="1005709"/>
                  </a:cubicBezTo>
                  <a:cubicBezTo>
                    <a:pt x="2597242" y="1031643"/>
                    <a:pt x="2595442" y="1032363"/>
                    <a:pt x="2510868" y="1032363"/>
                  </a:cubicBezTo>
                  <a:cubicBezTo>
                    <a:pt x="2384906" y="1032363"/>
                    <a:pt x="2351076" y="1051093"/>
                    <a:pt x="2251386" y="1176439"/>
                  </a:cubicBezTo>
                  <a:cubicBezTo>
                    <a:pt x="2207480" y="1231547"/>
                    <a:pt x="2166452" y="1285937"/>
                    <a:pt x="2160334" y="1297463"/>
                  </a:cubicBezTo>
                  <a:cubicBezTo>
                    <a:pt x="2154216" y="1308989"/>
                    <a:pt x="2140540" y="1364459"/>
                    <a:pt x="2129382" y="1421369"/>
                  </a:cubicBezTo>
                  <a:cubicBezTo>
                    <a:pt x="2109230" y="1525823"/>
                    <a:pt x="2101312" y="1540231"/>
                    <a:pt x="2064242" y="1540231"/>
                  </a:cubicBezTo>
                  <a:cubicBezTo>
                    <a:pt x="2028974" y="1540231"/>
                    <a:pt x="2017816" y="1525103"/>
                    <a:pt x="2001622" y="1454145"/>
                  </a:cubicBezTo>
                  <a:cubicBezTo>
                    <a:pt x="1978228" y="1350771"/>
                    <a:pt x="1960594" y="1337443"/>
                    <a:pt x="1848308" y="1337443"/>
                  </a:cubicBezTo>
                  <a:cubicBezTo>
                    <a:pt x="1683118" y="1337443"/>
                    <a:pt x="1588826" y="1387511"/>
                    <a:pt x="1555356" y="1494127"/>
                  </a:cubicBezTo>
                  <a:cubicBezTo>
                    <a:pt x="1538802" y="1547435"/>
                    <a:pt x="1538802" y="1547795"/>
                    <a:pt x="1566152" y="1602545"/>
                  </a:cubicBezTo>
                  <a:cubicBezTo>
                    <a:pt x="1601782" y="1673861"/>
                    <a:pt x="1628054" y="1700877"/>
                    <a:pt x="1674480" y="1714923"/>
                  </a:cubicBezTo>
                  <a:cubicBezTo>
                    <a:pt x="1708670" y="1725009"/>
                    <a:pt x="1718386" y="1723569"/>
                    <a:pt x="1764094" y="1699435"/>
                  </a:cubicBezTo>
                  <a:cubicBezTo>
                    <a:pt x="1818796" y="1670981"/>
                    <a:pt x="1864862" y="1665217"/>
                    <a:pt x="1884656" y="1685027"/>
                  </a:cubicBezTo>
                  <a:cubicBezTo>
                    <a:pt x="1891854" y="1692231"/>
                    <a:pt x="1896894" y="1727891"/>
                    <a:pt x="1896894" y="1774355"/>
                  </a:cubicBezTo>
                  <a:cubicBezTo>
                    <a:pt x="1896894" y="1820819"/>
                    <a:pt x="1901572" y="1856479"/>
                    <a:pt x="1909130" y="1864043"/>
                  </a:cubicBezTo>
                  <a:cubicBezTo>
                    <a:pt x="1915608" y="1870525"/>
                    <a:pt x="1944398" y="1875929"/>
                    <a:pt x="1972830" y="1875929"/>
                  </a:cubicBezTo>
                  <a:cubicBezTo>
                    <a:pt x="2001622" y="1875929"/>
                    <a:pt x="2030412" y="1881691"/>
                    <a:pt x="2036890" y="1888175"/>
                  </a:cubicBezTo>
                  <a:cubicBezTo>
                    <a:pt x="2044448" y="1895739"/>
                    <a:pt x="2049128" y="1931399"/>
                    <a:pt x="2049128" y="1978223"/>
                  </a:cubicBezTo>
                  <a:cubicBezTo>
                    <a:pt x="2049128" y="2062867"/>
                    <a:pt x="2053806" y="2071513"/>
                    <a:pt x="2118946" y="2104649"/>
                  </a:cubicBezTo>
                  <a:cubicBezTo>
                    <a:pt x="2160334" y="2125541"/>
                    <a:pt x="2170410" y="2123379"/>
                    <a:pt x="2290614" y="2070071"/>
                  </a:cubicBezTo>
                  <a:cubicBezTo>
                    <a:pt x="2373750" y="2033333"/>
                    <a:pt x="2393544" y="2028649"/>
                    <a:pt x="2461562" y="2028649"/>
                  </a:cubicBezTo>
                  <a:cubicBezTo>
                    <a:pt x="2671020" y="2028649"/>
                    <a:pt x="2920064" y="2143191"/>
                    <a:pt x="2991324" y="2272859"/>
                  </a:cubicBezTo>
                  <a:cubicBezTo>
                    <a:pt x="3016876" y="2318963"/>
                    <a:pt x="3024434" y="2324727"/>
                    <a:pt x="3085254" y="2344897"/>
                  </a:cubicBezTo>
                  <a:cubicBezTo>
                    <a:pt x="3232810" y="2393883"/>
                    <a:pt x="3337538" y="2465561"/>
                    <a:pt x="3359852" y="2532917"/>
                  </a:cubicBezTo>
                  <a:cubicBezTo>
                    <a:pt x="3368490" y="2559571"/>
                    <a:pt x="3368490" y="2580101"/>
                    <a:pt x="3359492" y="2617921"/>
                  </a:cubicBezTo>
                  <a:cubicBezTo>
                    <a:pt x="3330702" y="2738585"/>
                    <a:pt x="3224534" y="2836197"/>
                    <a:pt x="3049986" y="2902473"/>
                  </a:cubicBezTo>
                  <a:cubicBezTo>
                    <a:pt x="3021914" y="2913277"/>
                    <a:pt x="3017236" y="2921923"/>
                    <a:pt x="2984846" y="3031061"/>
                  </a:cubicBezTo>
                  <a:cubicBezTo>
                    <a:pt x="2972608" y="3071041"/>
                    <a:pt x="2949576" y="3122189"/>
                    <a:pt x="2933020" y="3144881"/>
                  </a:cubicBezTo>
                  <a:cubicBezTo>
                    <a:pt x="2916466" y="3167573"/>
                    <a:pt x="2838010" y="3243933"/>
                    <a:pt x="2758114" y="3314531"/>
                  </a:cubicBezTo>
                  <a:cubicBezTo>
                    <a:pt x="2678218" y="3385487"/>
                    <a:pt x="2604080" y="3455005"/>
                    <a:pt x="2592924" y="3469413"/>
                  </a:cubicBezTo>
                  <a:lnTo>
                    <a:pt x="2573130" y="3495705"/>
                  </a:lnTo>
                  <a:lnTo>
                    <a:pt x="2608398" y="3489943"/>
                  </a:lnTo>
                  <a:cubicBezTo>
                    <a:pt x="2627472" y="3486701"/>
                    <a:pt x="2683256" y="3461849"/>
                    <a:pt x="2731842" y="3434833"/>
                  </a:cubicBezTo>
                  <a:cubicBezTo>
                    <a:pt x="2953534" y="3311649"/>
                    <a:pt x="3183866" y="3107781"/>
                    <a:pt x="3321344" y="2912917"/>
                  </a:cubicBezTo>
                  <a:cubicBezTo>
                    <a:pt x="3437588" y="2747589"/>
                    <a:pt x="3535120" y="2541201"/>
                    <a:pt x="3582986" y="2358945"/>
                  </a:cubicBezTo>
                  <a:cubicBezTo>
                    <a:pt x="3626172" y="2195779"/>
                    <a:pt x="3635890" y="2109693"/>
                    <a:pt x="3635530" y="1906545"/>
                  </a:cubicBezTo>
                  <a:cubicBezTo>
                    <a:pt x="3635170" y="1654771"/>
                    <a:pt x="3617534" y="1550317"/>
                    <a:pt x="3539078" y="1326999"/>
                  </a:cubicBezTo>
                  <a:cubicBezTo>
                    <a:pt x="3373888" y="857669"/>
                    <a:pt x="2997442" y="474427"/>
                    <a:pt x="2521304" y="290731"/>
                  </a:cubicBezTo>
                  <a:cubicBezTo>
                    <a:pt x="2441768" y="260113"/>
                    <a:pt x="2404700" y="258313"/>
                    <a:pt x="2404700" y="285327"/>
                  </a:cubicBezTo>
                  <a:cubicBezTo>
                    <a:pt x="2404700" y="317023"/>
                    <a:pt x="2373750" y="331071"/>
                    <a:pt x="2303210" y="331071"/>
                  </a:cubicBezTo>
                  <a:cubicBezTo>
                    <a:pt x="2227994" y="331071"/>
                    <a:pt x="2213958" y="323507"/>
                    <a:pt x="2185886" y="269119"/>
                  </a:cubicBezTo>
                  <a:cubicBezTo>
                    <a:pt x="2173738" y="245617"/>
                    <a:pt x="2152078" y="235485"/>
                    <a:pt x="2127584" y="239943"/>
                  </a:cubicBezTo>
                  <a:close/>
                  <a:moveTo>
                    <a:pt x="1954820" y="1155"/>
                  </a:moveTo>
                  <a:cubicBezTo>
                    <a:pt x="2096666" y="5929"/>
                    <a:pt x="2242922" y="25473"/>
                    <a:pt x="2374508" y="59159"/>
                  </a:cubicBezTo>
                  <a:cubicBezTo>
                    <a:pt x="2734164" y="151387"/>
                    <a:pt x="3027938" y="320713"/>
                    <a:pt x="3279230" y="581187"/>
                  </a:cubicBezTo>
                  <a:cubicBezTo>
                    <a:pt x="3567962" y="880209"/>
                    <a:pt x="3714130" y="1173107"/>
                    <a:pt x="3801614" y="1628125"/>
                  </a:cubicBezTo>
                  <a:cubicBezTo>
                    <a:pt x="3823214" y="1739807"/>
                    <a:pt x="3823214" y="2070173"/>
                    <a:pt x="3801974" y="2190503"/>
                  </a:cubicBezTo>
                  <a:cubicBezTo>
                    <a:pt x="3721330" y="2642639"/>
                    <a:pt x="3538442" y="2995701"/>
                    <a:pt x="3232068" y="3289321"/>
                  </a:cubicBezTo>
                  <a:cubicBezTo>
                    <a:pt x="2946214" y="3563123"/>
                    <a:pt x="2628320" y="3722001"/>
                    <a:pt x="2212142" y="3798379"/>
                  </a:cubicBezTo>
                  <a:cubicBezTo>
                    <a:pt x="2070294" y="3824317"/>
                    <a:pt x="1744480" y="3824317"/>
                    <a:pt x="1607314" y="3798379"/>
                  </a:cubicBezTo>
                  <a:cubicBezTo>
                    <a:pt x="1167014" y="3714797"/>
                    <a:pt x="830038" y="3537545"/>
                    <a:pt x="539506" y="3236361"/>
                  </a:cubicBezTo>
                  <a:cubicBezTo>
                    <a:pt x="296854" y="2985253"/>
                    <a:pt x="139168" y="2695959"/>
                    <a:pt x="52404" y="2343977"/>
                  </a:cubicBezTo>
                  <a:cubicBezTo>
                    <a:pt x="8122" y="2163483"/>
                    <a:pt x="-10598" y="1929669"/>
                    <a:pt x="5962" y="1765747"/>
                  </a:cubicBezTo>
                  <a:cubicBezTo>
                    <a:pt x="55284" y="1280827"/>
                    <a:pt x="247892" y="870841"/>
                    <a:pt x="577668" y="548041"/>
                  </a:cubicBezTo>
                  <a:cubicBezTo>
                    <a:pt x="854880" y="277121"/>
                    <a:pt x="1145054" y="124727"/>
                    <a:pt x="1561592" y="31777"/>
                  </a:cubicBezTo>
                  <a:cubicBezTo>
                    <a:pt x="1675538" y="6379"/>
                    <a:pt x="1812974" y="-3619"/>
                    <a:pt x="1954820" y="115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5" name="Freeform 45"/>
            <p:cNvSpPr>
              <a:spLocks/>
            </p:cNvSpPr>
            <p:nvPr/>
          </p:nvSpPr>
          <p:spPr bwMode="auto">
            <a:xfrm>
              <a:off x="29489241" y="3594086"/>
              <a:ext cx="366023" cy="110520"/>
            </a:xfrm>
            <a:custGeom>
              <a:avLst/>
              <a:gdLst>
                <a:gd name="T0" fmla="*/ 959 w 1358"/>
                <a:gd name="T1" fmla="*/ 282 h 411"/>
                <a:gd name="T2" fmla="*/ 345 w 1358"/>
                <a:gd name="T3" fmla="*/ 171 h 411"/>
                <a:gd name="T4" fmla="*/ 0 w 1358"/>
                <a:gd name="T5" fmla="*/ 145 h 411"/>
                <a:gd name="T6" fmla="*/ 522 w 1358"/>
                <a:gd name="T7" fmla="*/ 0 h 411"/>
                <a:gd name="T8" fmla="*/ 1310 w 1358"/>
                <a:gd name="T9" fmla="*/ 256 h 411"/>
                <a:gd name="T10" fmla="*/ 1327 w 1358"/>
                <a:gd name="T11" fmla="*/ 351 h 411"/>
                <a:gd name="T12" fmla="*/ 959 w 1358"/>
                <a:gd name="T13" fmla="*/ 282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8" h="411">
                  <a:moveTo>
                    <a:pt x="959" y="282"/>
                  </a:moveTo>
                  <a:cubicBezTo>
                    <a:pt x="699" y="175"/>
                    <a:pt x="681" y="172"/>
                    <a:pt x="345" y="171"/>
                  </a:cubicBezTo>
                  <a:cubicBezTo>
                    <a:pt x="155" y="170"/>
                    <a:pt x="0" y="158"/>
                    <a:pt x="0" y="145"/>
                  </a:cubicBezTo>
                  <a:cubicBezTo>
                    <a:pt x="0" y="98"/>
                    <a:pt x="352" y="0"/>
                    <a:pt x="522" y="0"/>
                  </a:cubicBezTo>
                  <a:cubicBezTo>
                    <a:pt x="654" y="0"/>
                    <a:pt x="1242" y="191"/>
                    <a:pt x="1310" y="256"/>
                  </a:cubicBezTo>
                  <a:cubicBezTo>
                    <a:pt x="1355" y="299"/>
                    <a:pt x="1358" y="315"/>
                    <a:pt x="1327" y="351"/>
                  </a:cubicBezTo>
                  <a:cubicBezTo>
                    <a:pt x="1278" y="411"/>
                    <a:pt x="1266" y="408"/>
                    <a:pt x="959" y="28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67" name="群組 66"/>
          <p:cNvGrpSpPr/>
          <p:nvPr/>
        </p:nvGrpSpPr>
        <p:grpSpPr>
          <a:xfrm>
            <a:off x="8296092" y="4284273"/>
            <a:ext cx="648676" cy="772630"/>
            <a:chOff x="4311490" y="5480067"/>
            <a:chExt cx="475492" cy="566351"/>
          </a:xfrm>
          <a:solidFill>
            <a:schemeClr val="accent1"/>
          </a:solidFill>
        </p:grpSpPr>
        <p:sp>
          <p:nvSpPr>
            <p:cNvPr id="94" name="手繪多邊形 93"/>
            <p:cNvSpPr>
              <a:spLocks/>
            </p:cNvSpPr>
            <p:nvPr/>
          </p:nvSpPr>
          <p:spPr bwMode="auto">
            <a:xfrm>
              <a:off x="4311490" y="5713228"/>
              <a:ext cx="475492" cy="333190"/>
            </a:xfrm>
            <a:custGeom>
              <a:avLst/>
              <a:gdLst>
                <a:gd name="connsiteX0" fmla="*/ 476090 w 617148"/>
                <a:gd name="connsiteY0" fmla="*/ 118237 h 432452"/>
                <a:gd name="connsiteX1" fmla="*/ 470749 w 617148"/>
                <a:gd name="connsiteY1" fmla="*/ 140808 h 432452"/>
                <a:gd name="connsiteX2" fmla="*/ 460580 w 617148"/>
                <a:gd name="connsiteY2" fmla="*/ 213179 h 432452"/>
                <a:gd name="connsiteX3" fmla="*/ 440313 w 617148"/>
                <a:gd name="connsiteY3" fmla="*/ 289367 h 432452"/>
                <a:gd name="connsiteX4" fmla="*/ 467148 w 617148"/>
                <a:gd name="connsiteY4" fmla="*/ 302795 h 432452"/>
                <a:gd name="connsiteX5" fmla="*/ 496808 w 617148"/>
                <a:gd name="connsiteY5" fmla="*/ 298837 h 432452"/>
                <a:gd name="connsiteX6" fmla="*/ 561212 w 617148"/>
                <a:gd name="connsiteY6" fmla="*/ 224629 h 432452"/>
                <a:gd name="connsiteX7" fmla="*/ 561212 w 617148"/>
                <a:gd name="connsiteY7" fmla="*/ 193744 h 432452"/>
                <a:gd name="connsiteX8" fmla="*/ 493559 w 617148"/>
                <a:gd name="connsiteY8" fmla="*/ 119465 h 432452"/>
                <a:gd name="connsiteX9" fmla="*/ 476090 w 617148"/>
                <a:gd name="connsiteY9" fmla="*/ 118237 h 432452"/>
                <a:gd name="connsiteX10" fmla="*/ 149082 w 617148"/>
                <a:gd name="connsiteY10" fmla="*/ 33936 h 432452"/>
                <a:gd name="connsiteX11" fmla="*/ 122452 w 617148"/>
                <a:gd name="connsiteY11" fmla="*/ 60251 h 432452"/>
                <a:gd name="connsiteX12" fmla="*/ 95893 w 617148"/>
                <a:gd name="connsiteY12" fmla="*/ 86496 h 432452"/>
                <a:gd name="connsiteX13" fmla="*/ 95893 w 617148"/>
                <a:gd name="connsiteY13" fmla="*/ 160645 h 432452"/>
                <a:gd name="connsiteX14" fmla="*/ 99354 w 617148"/>
                <a:gd name="connsiteY14" fmla="*/ 236839 h 432452"/>
                <a:gd name="connsiteX15" fmla="*/ 244298 w 617148"/>
                <a:gd name="connsiteY15" fmla="*/ 237051 h 432452"/>
                <a:gd name="connsiteX16" fmla="*/ 249384 w 617148"/>
                <a:gd name="connsiteY16" fmla="*/ 235147 h 432452"/>
                <a:gd name="connsiteX17" fmla="*/ 249384 w 617148"/>
                <a:gd name="connsiteY17" fmla="*/ 160857 h 432452"/>
                <a:gd name="connsiteX18" fmla="*/ 249384 w 617148"/>
                <a:gd name="connsiteY18" fmla="*/ 86496 h 432452"/>
                <a:gd name="connsiteX19" fmla="*/ 222825 w 617148"/>
                <a:gd name="connsiteY19" fmla="*/ 60251 h 432452"/>
                <a:gd name="connsiteX20" fmla="*/ 196266 w 617148"/>
                <a:gd name="connsiteY20" fmla="*/ 33936 h 432452"/>
                <a:gd name="connsiteX21" fmla="*/ 172674 w 617148"/>
                <a:gd name="connsiteY21" fmla="*/ 33936 h 432452"/>
                <a:gd name="connsiteX22" fmla="*/ 0 w 617148"/>
                <a:gd name="connsiteY22" fmla="*/ 0 h 432452"/>
                <a:gd name="connsiteX23" fmla="*/ 236316 w 617148"/>
                <a:gd name="connsiteY23" fmla="*/ 0 h 432452"/>
                <a:gd name="connsiteX24" fmla="*/ 472631 w 617148"/>
                <a:gd name="connsiteY24" fmla="*/ 0 h 432452"/>
                <a:gd name="connsiteX25" fmla="*/ 472631 w 617148"/>
                <a:gd name="connsiteY25" fmla="*/ 27395 h 432452"/>
                <a:gd name="connsiteX26" fmla="*/ 474184 w 617148"/>
                <a:gd name="connsiteY26" fmla="*/ 57189 h 432452"/>
                <a:gd name="connsiteX27" fmla="*/ 492966 w 617148"/>
                <a:gd name="connsiteY27" fmla="*/ 62555 h 432452"/>
                <a:gd name="connsiteX28" fmla="*/ 605581 w 617148"/>
                <a:gd name="connsiteY28" fmla="*/ 268367 h 432452"/>
                <a:gd name="connsiteX29" fmla="*/ 518948 w 617148"/>
                <a:gd name="connsiteY29" fmla="*/ 349280 h 432452"/>
                <a:gd name="connsiteX30" fmla="*/ 421372 w 617148"/>
                <a:gd name="connsiteY30" fmla="*/ 351257 h 432452"/>
                <a:gd name="connsiteX31" fmla="*/ 411417 w 617148"/>
                <a:gd name="connsiteY31" fmla="*/ 359588 h 432452"/>
                <a:gd name="connsiteX32" fmla="*/ 372513 w 617148"/>
                <a:gd name="connsiteY32" fmla="*/ 418402 h 432452"/>
                <a:gd name="connsiteX33" fmla="*/ 361004 w 617148"/>
                <a:gd name="connsiteY33" fmla="*/ 432452 h 432452"/>
                <a:gd name="connsiteX34" fmla="*/ 237728 w 617148"/>
                <a:gd name="connsiteY34" fmla="*/ 432452 h 432452"/>
                <a:gd name="connsiteX35" fmla="*/ 114451 w 617148"/>
                <a:gd name="connsiteY35" fmla="*/ 432452 h 432452"/>
                <a:gd name="connsiteX36" fmla="*/ 105555 w 617148"/>
                <a:gd name="connsiteY36" fmla="*/ 421932 h 432452"/>
                <a:gd name="connsiteX37" fmla="*/ 44623 w 617148"/>
                <a:gd name="connsiteY37" fmla="*/ 316873 h 432452"/>
                <a:gd name="connsiteX38" fmla="*/ 22312 w 617148"/>
                <a:gd name="connsiteY38" fmla="*/ 249092 h 432452"/>
                <a:gd name="connsiteX39" fmla="*/ 9179 w 617148"/>
                <a:gd name="connsiteY39" fmla="*/ 183360 h 432452"/>
                <a:gd name="connsiteX40" fmla="*/ 1059 w 617148"/>
                <a:gd name="connsiteY40" fmla="*/ 58319 h 432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617148" h="432452">
                  <a:moveTo>
                    <a:pt x="476090" y="118237"/>
                  </a:moveTo>
                  <a:cubicBezTo>
                    <a:pt x="473150" y="120984"/>
                    <a:pt x="472232" y="127698"/>
                    <a:pt x="470749" y="140808"/>
                  </a:cubicBezTo>
                  <a:cubicBezTo>
                    <a:pt x="468560" y="160668"/>
                    <a:pt x="464252" y="191341"/>
                    <a:pt x="460580" y="213179"/>
                  </a:cubicBezTo>
                  <a:cubicBezTo>
                    <a:pt x="457897" y="229646"/>
                    <a:pt x="446103" y="273889"/>
                    <a:pt x="440313" y="289367"/>
                  </a:cubicBezTo>
                  <a:cubicBezTo>
                    <a:pt x="436499" y="299614"/>
                    <a:pt x="442431" y="302653"/>
                    <a:pt x="467148" y="302795"/>
                  </a:cubicBezTo>
                  <a:cubicBezTo>
                    <a:pt x="479859" y="302936"/>
                    <a:pt x="488051" y="301805"/>
                    <a:pt x="496808" y="298837"/>
                  </a:cubicBezTo>
                  <a:cubicBezTo>
                    <a:pt x="530493" y="287529"/>
                    <a:pt x="553091" y="261450"/>
                    <a:pt x="561212" y="224629"/>
                  </a:cubicBezTo>
                  <a:cubicBezTo>
                    <a:pt x="564460" y="210070"/>
                    <a:pt x="564460" y="208373"/>
                    <a:pt x="561212" y="193744"/>
                  </a:cubicBezTo>
                  <a:cubicBezTo>
                    <a:pt x="552808" y="155579"/>
                    <a:pt x="529151" y="129642"/>
                    <a:pt x="493559" y="119465"/>
                  </a:cubicBezTo>
                  <a:cubicBezTo>
                    <a:pt x="483990" y="116708"/>
                    <a:pt x="479029" y="115489"/>
                    <a:pt x="476090" y="118237"/>
                  </a:cubicBezTo>
                  <a:close/>
                  <a:moveTo>
                    <a:pt x="149082" y="33936"/>
                  </a:moveTo>
                  <a:lnTo>
                    <a:pt x="122452" y="60251"/>
                  </a:lnTo>
                  <a:lnTo>
                    <a:pt x="95893" y="86496"/>
                  </a:lnTo>
                  <a:lnTo>
                    <a:pt x="95893" y="160645"/>
                  </a:lnTo>
                  <a:cubicBezTo>
                    <a:pt x="95893" y="229220"/>
                    <a:pt x="96175" y="235005"/>
                    <a:pt x="99354" y="236839"/>
                  </a:cubicBezTo>
                  <a:cubicBezTo>
                    <a:pt x="103945" y="239520"/>
                    <a:pt x="237305" y="239732"/>
                    <a:pt x="244298" y="237051"/>
                  </a:cubicBezTo>
                  <a:lnTo>
                    <a:pt x="249384" y="235147"/>
                  </a:lnTo>
                  <a:lnTo>
                    <a:pt x="249384" y="160857"/>
                  </a:lnTo>
                  <a:lnTo>
                    <a:pt x="249384" y="86496"/>
                  </a:lnTo>
                  <a:lnTo>
                    <a:pt x="222825" y="60251"/>
                  </a:lnTo>
                  <a:lnTo>
                    <a:pt x="196266" y="33936"/>
                  </a:lnTo>
                  <a:lnTo>
                    <a:pt x="172674" y="33936"/>
                  </a:lnTo>
                  <a:close/>
                  <a:moveTo>
                    <a:pt x="0" y="0"/>
                  </a:moveTo>
                  <a:lnTo>
                    <a:pt x="236316" y="0"/>
                  </a:lnTo>
                  <a:lnTo>
                    <a:pt x="472631" y="0"/>
                  </a:lnTo>
                  <a:lnTo>
                    <a:pt x="472631" y="27395"/>
                  </a:lnTo>
                  <a:cubicBezTo>
                    <a:pt x="472702" y="42504"/>
                    <a:pt x="473337" y="55848"/>
                    <a:pt x="474184" y="57189"/>
                  </a:cubicBezTo>
                  <a:cubicBezTo>
                    <a:pt x="475032" y="58460"/>
                    <a:pt x="483434" y="60861"/>
                    <a:pt x="492966" y="62555"/>
                  </a:cubicBezTo>
                  <a:cubicBezTo>
                    <a:pt x="588071" y="79147"/>
                    <a:pt x="642295" y="178205"/>
                    <a:pt x="605581" y="268367"/>
                  </a:cubicBezTo>
                  <a:cubicBezTo>
                    <a:pt x="590895" y="304376"/>
                    <a:pt x="555027" y="337913"/>
                    <a:pt x="518948" y="349280"/>
                  </a:cubicBezTo>
                  <a:cubicBezTo>
                    <a:pt x="482022" y="361000"/>
                    <a:pt x="465783" y="361283"/>
                    <a:pt x="421372" y="351257"/>
                  </a:cubicBezTo>
                  <a:cubicBezTo>
                    <a:pt x="417771" y="350481"/>
                    <a:pt x="415935" y="352034"/>
                    <a:pt x="411417" y="359588"/>
                  </a:cubicBezTo>
                  <a:cubicBezTo>
                    <a:pt x="393483" y="389596"/>
                    <a:pt x="382680" y="405975"/>
                    <a:pt x="372513" y="418402"/>
                  </a:cubicBezTo>
                  <a:lnTo>
                    <a:pt x="361004" y="432452"/>
                  </a:lnTo>
                  <a:lnTo>
                    <a:pt x="237728" y="432452"/>
                  </a:lnTo>
                  <a:lnTo>
                    <a:pt x="114451" y="432452"/>
                  </a:lnTo>
                  <a:lnTo>
                    <a:pt x="105555" y="421932"/>
                  </a:lnTo>
                  <a:cubicBezTo>
                    <a:pt x="81549" y="393761"/>
                    <a:pt x="60791" y="357823"/>
                    <a:pt x="44623" y="316873"/>
                  </a:cubicBezTo>
                  <a:cubicBezTo>
                    <a:pt x="34950" y="292161"/>
                    <a:pt x="25630" y="263849"/>
                    <a:pt x="22312" y="249092"/>
                  </a:cubicBezTo>
                  <a:cubicBezTo>
                    <a:pt x="14121" y="212166"/>
                    <a:pt x="12003" y="201505"/>
                    <a:pt x="9179" y="183360"/>
                  </a:cubicBezTo>
                  <a:cubicBezTo>
                    <a:pt x="4166" y="150952"/>
                    <a:pt x="2260" y="121581"/>
                    <a:pt x="1059" y="5831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95" name="Freeform 84"/>
            <p:cNvSpPr>
              <a:spLocks/>
            </p:cNvSpPr>
            <p:nvPr/>
          </p:nvSpPr>
          <p:spPr bwMode="auto">
            <a:xfrm>
              <a:off x="4390889" y="5524444"/>
              <a:ext cx="47256" cy="140089"/>
            </a:xfrm>
            <a:custGeom>
              <a:avLst/>
              <a:gdLst>
                <a:gd name="T0" fmla="*/ 269 w 871"/>
                <a:gd name="T1" fmla="*/ 2483 h 2574"/>
                <a:gd name="T2" fmla="*/ 280 w 871"/>
                <a:gd name="T3" fmla="*/ 2103 h 2574"/>
                <a:gd name="T4" fmla="*/ 215 w 871"/>
                <a:gd name="T5" fmla="*/ 1452 h 2574"/>
                <a:gd name="T6" fmla="*/ 1 w 871"/>
                <a:gd name="T7" fmla="*/ 816 h 2574"/>
                <a:gd name="T8" fmla="*/ 80 w 871"/>
                <a:gd name="T9" fmla="*/ 415 h 2574"/>
                <a:gd name="T10" fmla="*/ 590 w 871"/>
                <a:gd name="T11" fmla="*/ 170 h 2574"/>
                <a:gd name="T12" fmla="*/ 611 w 871"/>
                <a:gd name="T13" fmla="*/ 482 h 2574"/>
                <a:gd name="T14" fmla="*/ 653 w 871"/>
                <a:gd name="T15" fmla="*/ 1213 h 2574"/>
                <a:gd name="T16" fmla="*/ 855 w 871"/>
                <a:gd name="T17" fmla="*/ 1884 h 2574"/>
                <a:gd name="T18" fmla="*/ 626 w 871"/>
                <a:gd name="T19" fmla="*/ 2447 h 2574"/>
                <a:gd name="T20" fmla="*/ 269 w 871"/>
                <a:gd name="T21" fmla="*/ 2483 h 2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1" h="2574">
                  <a:moveTo>
                    <a:pt x="269" y="2483"/>
                  </a:moveTo>
                  <a:cubicBezTo>
                    <a:pt x="169" y="2384"/>
                    <a:pt x="171" y="2308"/>
                    <a:pt x="280" y="2103"/>
                  </a:cubicBezTo>
                  <a:cubicBezTo>
                    <a:pt x="425" y="1830"/>
                    <a:pt x="414" y="1718"/>
                    <a:pt x="215" y="1452"/>
                  </a:cubicBezTo>
                  <a:cubicBezTo>
                    <a:pt x="43" y="1224"/>
                    <a:pt x="0" y="1094"/>
                    <a:pt x="1" y="816"/>
                  </a:cubicBezTo>
                  <a:cubicBezTo>
                    <a:pt x="2" y="610"/>
                    <a:pt x="14" y="550"/>
                    <a:pt x="80" y="415"/>
                  </a:cubicBezTo>
                  <a:cubicBezTo>
                    <a:pt x="233" y="103"/>
                    <a:pt x="447" y="0"/>
                    <a:pt x="590" y="170"/>
                  </a:cubicBezTo>
                  <a:cubicBezTo>
                    <a:pt x="676" y="273"/>
                    <a:pt x="684" y="388"/>
                    <a:pt x="611" y="482"/>
                  </a:cubicBezTo>
                  <a:cubicBezTo>
                    <a:pt x="408" y="742"/>
                    <a:pt x="417" y="900"/>
                    <a:pt x="653" y="1213"/>
                  </a:cubicBezTo>
                  <a:cubicBezTo>
                    <a:pt x="816" y="1427"/>
                    <a:pt x="871" y="1611"/>
                    <a:pt x="855" y="1884"/>
                  </a:cubicBezTo>
                  <a:cubicBezTo>
                    <a:pt x="840" y="2126"/>
                    <a:pt x="772" y="2294"/>
                    <a:pt x="626" y="2447"/>
                  </a:cubicBezTo>
                  <a:cubicBezTo>
                    <a:pt x="521" y="2558"/>
                    <a:pt x="360" y="2574"/>
                    <a:pt x="269" y="248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96" name="Freeform 85"/>
            <p:cNvSpPr>
              <a:spLocks/>
            </p:cNvSpPr>
            <p:nvPr/>
          </p:nvSpPr>
          <p:spPr bwMode="auto">
            <a:xfrm>
              <a:off x="4545371" y="5529001"/>
              <a:ext cx="54452" cy="133612"/>
            </a:xfrm>
            <a:custGeom>
              <a:avLst/>
              <a:gdLst>
                <a:gd name="T0" fmla="*/ 365 w 1003"/>
                <a:gd name="T1" fmla="*/ 2399 h 2455"/>
                <a:gd name="T2" fmla="*/ 393 w 1003"/>
                <a:gd name="T3" fmla="*/ 2007 h 2455"/>
                <a:gd name="T4" fmla="*/ 316 w 1003"/>
                <a:gd name="T5" fmla="*/ 1360 h 2455"/>
                <a:gd name="T6" fmla="*/ 115 w 1003"/>
                <a:gd name="T7" fmla="*/ 957 h 2455"/>
                <a:gd name="T8" fmla="*/ 542 w 1003"/>
                <a:gd name="T9" fmla="*/ 0 h 2455"/>
                <a:gd name="T10" fmla="*/ 685 w 1003"/>
                <a:gd name="T11" fmla="*/ 69 h 2455"/>
                <a:gd name="T12" fmla="*/ 676 w 1003"/>
                <a:gd name="T13" fmla="*/ 454 h 2455"/>
                <a:gd name="T14" fmla="*/ 722 w 1003"/>
                <a:gd name="T15" fmla="*/ 1077 h 2455"/>
                <a:gd name="T16" fmla="*/ 979 w 1003"/>
                <a:gd name="T17" fmla="*/ 1799 h 2455"/>
                <a:gd name="T18" fmla="*/ 749 w 1003"/>
                <a:gd name="T19" fmla="*/ 2351 h 2455"/>
                <a:gd name="T20" fmla="*/ 538 w 1003"/>
                <a:gd name="T21" fmla="*/ 2455 h 2455"/>
                <a:gd name="T22" fmla="*/ 365 w 1003"/>
                <a:gd name="T23" fmla="*/ 2399 h 2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3" h="2455">
                  <a:moveTo>
                    <a:pt x="365" y="2399"/>
                  </a:moveTo>
                  <a:cubicBezTo>
                    <a:pt x="281" y="2314"/>
                    <a:pt x="292" y="2157"/>
                    <a:pt x="393" y="2007"/>
                  </a:cubicBezTo>
                  <a:cubicBezTo>
                    <a:pt x="548" y="1778"/>
                    <a:pt x="531" y="1632"/>
                    <a:pt x="316" y="1360"/>
                  </a:cubicBezTo>
                  <a:cubicBezTo>
                    <a:pt x="210" y="1226"/>
                    <a:pt x="185" y="1176"/>
                    <a:pt x="115" y="957"/>
                  </a:cubicBezTo>
                  <a:cubicBezTo>
                    <a:pt x="0" y="597"/>
                    <a:pt x="266" y="0"/>
                    <a:pt x="542" y="0"/>
                  </a:cubicBezTo>
                  <a:cubicBezTo>
                    <a:pt x="580" y="0"/>
                    <a:pt x="644" y="31"/>
                    <a:pt x="685" y="69"/>
                  </a:cubicBezTo>
                  <a:cubicBezTo>
                    <a:pt x="788" y="164"/>
                    <a:pt x="785" y="294"/>
                    <a:pt x="676" y="454"/>
                  </a:cubicBezTo>
                  <a:cubicBezTo>
                    <a:pt x="523" y="680"/>
                    <a:pt x="536" y="854"/>
                    <a:pt x="722" y="1077"/>
                  </a:cubicBezTo>
                  <a:cubicBezTo>
                    <a:pt x="905" y="1296"/>
                    <a:pt x="1003" y="1571"/>
                    <a:pt x="979" y="1799"/>
                  </a:cubicBezTo>
                  <a:cubicBezTo>
                    <a:pt x="959" y="1992"/>
                    <a:pt x="860" y="2230"/>
                    <a:pt x="749" y="2351"/>
                  </a:cubicBezTo>
                  <a:cubicBezTo>
                    <a:pt x="669" y="2439"/>
                    <a:pt x="635" y="2455"/>
                    <a:pt x="538" y="2455"/>
                  </a:cubicBezTo>
                  <a:cubicBezTo>
                    <a:pt x="459" y="2455"/>
                    <a:pt x="403" y="2437"/>
                    <a:pt x="365" y="23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97" name="Freeform 86"/>
            <p:cNvSpPr>
              <a:spLocks/>
            </p:cNvSpPr>
            <p:nvPr/>
          </p:nvSpPr>
          <p:spPr bwMode="auto">
            <a:xfrm>
              <a:off x="4467650" y="5480067"/>
              <a:ext cx="51094" cy="139609"/>
            </a:xfrm>
            <a:custGeom>
              <a:avLst/>
              <a:gdLst>
                <a:gd name="T0" fmla="*/ 292 w 936"/>
                <a:gd name="T1" fmla="*/ 2500 h 2569"/>
                <a:gd name="T2" fmla="*/ 181 w 936"/>
                <a:gd name="T3" fmla="*/ 2291 h 2569"/>
                <a:gd name="T4" fmla="*/ 266 w 936"/>
                <a:gd name="T5" fmla="*/ 2113 h 2569"/>
                <a:gd name="T6" fmla="*/ 235 w 936"/>
                <a:gd name="T7" fmla="*/ 1475 h 2569"/>
                <a:gd name="T8" fmla="*/ 74 w 936"/>
                <a:gd name="T9" fmla="*/ 1224 h 2569"/>
                <a:gd name="T10" fmla="*/ 0 w 936"/>
                <a:gd name="T11" fmla="*/ 815 h 2569"/>
                <a:gd name="T12" fmla="*/ 74 w 936"/>
                <a:gd name="T13" fmla="*/ 404 h 2569"/>
                <a:gd name="T14" fmla="*/ 587 w 936"/>
                <a:gd name="T15" fmla="*/ 156 h 2569"/>
                <a:gd name="T16" fmla="*/ 562 w 936"/>
                <a:gd name="T17" fmla="*/ 533 h 2569"/>
                <a:gd name="T18" fmla="*/ 652 w 936"/>
                <a:gd name="T19" fmla="*/ 1200 h 2569"/>
                <a:gd name="T20" fmla="*/ 620 w 936"/>
                <a:gd name="T21" fmla="*/ 2434 h 2569"/>
                <a:gd name="T22" fmla="*/ 292 w 936"/>
                <a:gd name="T23" fmla="*/ 2500 h 2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36" h="2569">
                  <a:moveTo>
                    <a:pt x="292" y="2500"/>
                  </a:moveTo>
                  <a:cubicBezTo>
                    <a:pt x="234" y="2456"/>
                    <a:pt x="181" y="2356"/>
                    <a:pt x="181" y="2291"/>
                  </a:cubicBezTo>
                  <a:cubicBezTo>
                    <a:pt x="181" y="2263"/>
                    <a:pt x="220" y="2183"/>
                    <a:pt x="266" y="2113"/>
                  </a:cubicBezTo>
                  <a:cubicBezTo>
                    <a:pt x="417" y="1886"/>
                    <a:pt x="407" y="1691"/>
                    <a:pt x="235" y="1475"/>
                  </a:cubicBezTo>
                  <a:cubicBezTo>
                    <a:pt x="187" y="1415"/>
                    <a:pt x="114" y="1302"/>
                    <a:pt x="74" y="1224"/>
                  </a:cubicBezTo>
                  <a:cubicBezTo>
                    <a:pt x="9" y="1101"/>
                    <a:pt x="0" y="1049"/>
                    <a:pt x="0" y="815"/>
                  </a:cubicBezTo>
                  <a:cubicBezTo>
                    <a:pt x="0" y="580"/>
                    <a:pt x="9" y="529"/>
                    <a:pt x="74" y="404"/>
                  </a:cubicBezTo>
                  <a:cubicBezTo>
                    <a:pt x="235" y="96"/>
                    <a:pt x="432" y="0"/>
                    <a:pt x="587" y="156"/>
                  </a:cubicBezTo>
                  <a:cubicBezTo>
                    <a:pt x="687" y="256"/>
                    <a:pt x="681" y="349"/>
                    <a:pt x="562" y="533"/>
                  </a:cubicBezTo>
                  <a:cubicBezTo>
                    <a:pt x="409" y="771"/>
                    <a:pt x="430" y="929"/>
                    <a:pt x="652" y="1200"/>
                  </a:cubicBezTo>
                  <a:cubicBezTo>
                    <a:pt x="936" y="1548"/>
                    <a:pt x="921" y="2134"/>
                    <a:pt x="620" y="2434"/>
                  </a:cubicBezTo>
                  <a:cubicBezTo>
                    <a:pt x="512" y="2543"/>
                    <a:pt x="382" y="2569"/>
                    <a:pt x="292" y="25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35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75990" y="6381005"/>
            <a:ext cx="3484800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6" name="群組 45"/>
          <p:cNvGrpSpPr/>
          <p:nvPr/>
        </p:nvGrpSpPr>
        <p:grpSpPr>
          <a:xfrm>
            <a:off x="516035" y="4436550"/>
            <a:ext cx="556108" cy="556366"/>
            <a:chOff x="5742274" y="7652280"/>
            <a:chExt cx="2973037" cy="2974413"/>
          </a:xfrm>
          <a:solidFill>
            <a:schemeClr val="accent1"/>
          </a:solidFill>
        </p:grpSpPr>
        <p:sp>
          <p:nvSpPr>
            <p:cNvPr id="51" name="手繪多邊形 50"/>
            <p:cNvSpPr>
              <a:spLocks/>
            </p:cNvSpPr>
            <p:nvPr/>
          </p:nvSpPr>
          <p:spPr bwMode="auto">
            <a:xfrm>
              <a:off x="5742274" y="7652280"/>
              <a:ext cx="2970879" cy="2970827"/>
            </a:xfrm>
            <a:custGeom>
              <a:avLst/>
              <a:gdLst>
                <a:gd name="connsiteX0" fmla="*/ 329095 w 4022456"/>
                <a:gd name="connsiteY0" fmla="*/ 3555753 h 4022385"/>
                <a:gd name="connsiteX1" fmla="*/ 207868 w 4022456"/>
                <a:gd name="connsiteY1" fmla="*/ 3663395 h 4022385"/>
                <a:gd name="connsiteX2" fmla="*/ 301675 w 4022456"/>
                <a:gd name="connsiteY2" fmla="*/ 3809557 h 4022385"/>
                <a:gd name="connsiteX3" fmla="*/ 395121 w 4022456"/>
                <a:gd name="connsiteY3" fmla="*/ 3792997 h 4022385"/>
                <a:gd name="connsiteX4" fmla="*/ 458260 w 4022456"/>
                <a:gd name="connsiteY4" fmla="*/ 3690035 h 4022385"/>
                <a:gd name="connsiteX5" fmla="*/ 329095 w 4022456"/>
                <a:gd name="connsiteY5" fmla="*/ 3555753 h 4022385"/>
                <a:gd name="connsiteX6" fmla="*/ 3316743 w 4022456"/>
                <a:gd name="connsiteY6" fmla="*/ 805 h 4022385"/>
                <a:gd name="connsiteX7" fmla="*/ 3488123 w 4022456"/>
                <a:gd name="connsiteY7" fmla="*/ 14351 h 4022385"/>
                <a:gd name="connsiteX8" fmla="*/ 3546450 w 4022456"/>
                <a:gd name="connsiteY8" fmla="*/ 38113 h 4022385"/>
                <a:gd name="connsiteX9" fmla="*/ 3353467 w 4022456"/>
                <a:gd name="connsiteY9" fmla="*/ 238655 h 4022385"/>
                <a:gd name="connsiteX10" fmla="*/ 3160484 w 4022456"/>
                <a:gd name="connsiteY10" fmla="*/ 445317 h 4022385"/>
                <a:gd name="connsiteX11" fmla="*/ 3216651 w 4022456"/>
                <a:gd name="connsiteY11" fmla="*/ 661339 h 4022385"/>
                <a:gd name="connsiteX12" fmla="*/ 3231412 w 4022456"/>
                <a:gd name="connsiteY12" fmla="*/ 728667 h 4022385"/>
                <a:gd name="connsiteX13" fmla="*/ 3338345 w 4022456"/>
                <a:gd name="connsiteY13" fmla="*/ 792393 h 4022385"/>
                <a:gd name="connsiteX14" fmla="*/ 3571293 w 4022456"/>
                <a:gd name="connsiteY14" fmla="*/ 852881 h 4022385"/>
                <a:gd name="connsiteX15" fmla="*/ 3776877 w 4022456"/>
                <a:gd name="connsiteY15" fmla="*/ 657739 h 4022385"/>
                <a:gd name="connsiteX16" fmla="*/ 3983902 w 4022456"/>
                <a:gd name="connsiteY16" fmla="*/ 473399 h 4022385"/>
                <a:gd name="connsiteX17" fmla="*/ 4020626 w 4022456"/>
                <a:gd name="connsiteY17" fmla="*/ 643337 h 4022385"/>
                <a:gd name="connsiteX18" fmla="*/ 3976701 w 4022456"/>
                <a:gd name="connsiteY18" fmla="*/ 909047 h 4022385"/>
                <a:gd name="connsiteX19" fmla="*/ 3511526 w 4022456"/>
                <a:gd name="connsiteY19" fmla="*/ 1336051 h 4022385"/>
                <a:gd name="connsiteX20" fmla="*/ 3226372 w 4022456"/>
                <a:gd name="connsiteY20" fmla="*/ 1347933 h 4022385"/>
                <a:gd name="connsiteX21" fmla="*/ 3155443 w 4022456"/>
                <a:gd name="connsiteY21" fmla="*/ 1340013 h 4022385"/>
                <a:gd name="connsiteX22" fmla="*/ 1870091 w 4022456"/>
                <a:gd name="connsiteY22" fmla="*/ 2626429 h 4022385"/>
                <a:gd name="connsiteX23" fmla="*/ 536132 w 4022456"/>
                <a:gd name="connsiteY23" fmla="*/ 3948491 h 4022385"/>
                <a:gd name="connsiteX24" fmla="*/ 227935 w 4022456"/>
                <a:gd name="connsiteY24" fmla="*/ 4008257 h 4022385"/>
                <a:gd name="connsiteX25" fmla="*/ 23071 w 4022456"/>
                <a:gd name="connsiteY25" fmla="*/ 3820317 h 4022385"/>
                <a:gd name="connsiteX26" fmla="*/ 29552 w 4022456"/>
                <a:gd name="connsiteY26" fmla="*/ 3540567 h 4022385"/>
                <a:gd name="connsiteX27" fmla="*/ 1360630 w 4022456"/>
                <a:gd name="connsiteY27" fmla="*/ 2181423 h 4022385"/>
                <a:gd name="connsiteX28" fmla="*/ 2667585 w 4022456"/>
                <a:gd name="connsiteY28" fmla="*/ 873043 h 4022385"/>
                <a:gd name="connsiteX29" fmla="*/ 2668305 w 4022456"/>
                <a:gd name="connsiteY29" fmla="*/ 703105 h 4022385"/>
                <a:gd name="connsiteX30" fmla="*/ 2734193 w 4022456"/>
                <a:gd name="connsiteY30" fmla="*/ 372229 h 4022385"/>
                <a:gd name="connsiteX31" fmla="*/ 3139962 w 4022456"/>
                <a:gd name="connsiteY31" fmla="*/ 29113 h 4022385"/>
                <a:gd name="connsiteX32" fmla="*/ 3316743 w 4022456"/>
                <a:gd name="connsiteY32" fmla="*/ 805 h 4022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022456" h="4022385">
                  <a:moveTo>
                    <a:pt x="329095" y="3555753"/>
                  </a:moveTo>
                  <a:cubicBezTo>
                    <a:pt x="285800" y="3555753"/>
                    <a:pt x="216527" y="3617315"/>
                    <a:pt x="207868" y="3663395"/>
                  </a:cubicBezTo>
                  <a:cubicBezTo>
                    <a:pt x="196322" y="3724597"/>
                    <a:pt x="238896" y="3790837"/>
                    <a:pt x="301675" y="3809557"/>
                  </a:cubicBezTo>
                  <a:cubicBezTo>
                    <a:pt x="334507" y="3819279"/>
                    <a:pt x="360845" y="3814597"/>
                    <a:pt x="395121" y="3792997"/>
                  </a:cubicBezTo>
                  <a:cubicBezTo>
                    <a:pt x="425067" y="3774277"/>
                    <a:pt x="458260" y="3720277"/>
                    <a:pt x="458260" y="3690035"/>
                  </a:cubicBezTo>
                  <a:cubicBezTo>
                    <a:pt x="458260" y="3623435"/>
                    <a:pt x="393317" y="3555753"/>
                    <a:pt x="329095" y="3555753"/>
                  </a:cubicBezTo>
                  <a:close/>
                  <a:moveTo>
                    <a:pt x="3316743" y="805"/>
                  </a:moveTo>
                  <a:cubicBezTo>
                    <a:pt x="3382090" y="-1941"/>
                    <a:pt x="3446538" y="2289"/>
                    <a:pt x="3488123" y="14351"/>
                  </a:cubicBezTo>
                  <a:cubicBezTo>
                    <a:pt x="3520167" y="23711"/>
                    <a:pt x="3546450" y="34513"/>
                    <a:pt x="3546450" y="38113"/>
                  </a:cubicBezTo>
                  <a:cubicBezTo>
                    <a:pt x="3546450" y="41713"/>
                    <a:pt x="3459680" y="131723"/>
                    <a:pt x="3353467" y="238655"/>
                  </a:cubicBezTo>
                  <a:cubicBezTo>
                    <a:pt x="3247254" y="345225"/>
                    <a:pt x="3160484" y="438475"/>
                    <a:pt x="3160484" y="445317"/>
                  </a:cubicBezTo>
                  <a:cubicBezTo>
                    <a:pt x="3160484" y="460079"/>
                    <a:pt x="3194328" y="589693"/>
                    <a:pt x="3216651" y="661339"/>
                  </a:cubicBezTo>
                  <a:cubicBezTo>
                    <a:pt x="3224932" y="687263"/>
                    <a:pt x="3231412" y="717505"/>
                    <a:pt x="3231412" y="728667"/>
                  </a:cubicBezTo>
                  <a:cubicBezTo>
                    <a:pt x="3231412" y="758191"/>
                    <a:pt x="3247974" y="767911"/>
                    <a:pt x="3338345" y="792393"/>
                  </a:cubicBezTo>
                  <a:cubicBezTo>
                    <a:pt x="3531688" y="844599"/>
                    <a:pt x="3562292" y="852521"/>
                    <a:pt x="3571293" y="852881"/>
                  </a:cubicBezTo>
                  <a:cubicBezTo>
                    <a:pt x="3576693" y="852881"/>
                    <a:pt x="3669224" y="765031"/>
                    <a:pt x="3776877" y="657739"/>
                  </a:cubicBezTo>
                  <a:cubicBezTo>
                    <a:pt x="3912973" y="522365"/>
                    <a:pt x="3976341" y="465839"/>
                    <a:pt x="3983902" y="473399"/>
                  </a:cubicBezTo>
                  <a:cubicBezTo>
                    <a:pt x="3994343" y="483841"/>
                    <a:pt x="4009465" y="552969"/>
                    <a:pt x="4020626" y="643337"/>
                  </a:cubicBezTo>
                  <a:cubicBezTo>
                    <a:pt x="4028547" y="704185"/>
                    <a:pt x="4010185" y="814357"/>
                    <a:pt x="3976701" y="909047"/>
                  </a:cubicBezTo>
                  <a:cubicBezTo>
                    <a:pt x="3901452" y="1121829"/>
                    <a:pt x="3730432" y="1278805"/>
                    <a:pt x="3511526" y="1336051"/>
                  </a:cubicBezTo>
                  <a:cubicBezTo>
                    <a:pt x="3441677" y="1354053"/>
                    <a:pt x="3325744" y="1359095"/>
                    <a:pt x="3226372" y="1347933"/>
                  </a:cubicBezTo>
                  <a:lnTo>
                    <a:pt x="3155443" y="1340013"/>
                  </a:lnTo>
                  <a:lnTo>
                    <a:pt x="1870091" y="2626429"/>
                  </a:lnTo>
                  <a:cubicBezTo>
                    <a:pt x="1162966" y="3333905"/>
                    <a:pt x="562775" y="3928689"/>
                    <a:pt x="536132" y="3948491"/>
                  </a:cubicBezTo>
                  <a:cubicBezTo>
                    <a:pt x="442881" y="4017619"/>
                    <a:pt x="328747" y="4039941"/>
                    <a:pt x="227935" y="4008257"/>
                  </a:cubicBezTo>
                  <a:cubicBezTo>
                    <a:pt x="133604" y="3978375"/>
                    <a:pt x="65916" y="3916087"/>
                    <a:pt x="23071" y="3820317"/>
                  </a:cubicBezTo>
                  <a:cubicBezTo>
                    <a:pt x="-10053" y="3745429"/>
                    <a:pt x="-7172" y="3617975"/>
                    <a:pt x="29552" y="3540567"/>
                  </a:cubicBezTo>
                  <a:cubicBezTo>
                    <a:pt x="49354" y="3499523"/>
                    <a:pt x="303904" y="3239575"/>
                    <a:pt x="1360630" y="2181423"/>
                  </a:cubicBezTo>
                  <a:lnTo>
                    <a:pt x="2667585" y="873043"/>
                  </a:lnTo>
                  <a:lnTo>
                    <a:pt x="2668305" y="703105"/>
                  </a:lnTo>
                  <a:cubicBezTo>
                    <a:pt x="2669026" y="518405"/>
                    <a:pt x="2674786" y="489961"/>
                    <a:pt x="2734193" y="372229"/>
                  </a:cubicBezTo>
                  <a:cubicBezTo>
                    <a:pt x="2819883" y="203011"/>
                    <a:pt x="2944818" y="97159"/>
                    <a:pt x="3139962" y="29113"/>
                  </a:cubicBezTo>
                  <a:cubicBezTo>
                    <a:pt x="3185147" y="13271"/>
                    <a:pt x="3251395" y="3549"/>
                    <a:pt x="3316743" y="805"/>
                  </a:cubicBezTo>
                  <a:close/>
                </a:path>
              </a:pathLst>
            </a:custGeom>
            <a:grpFill/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2" name="Freeform 17"/>
            <p:cNvSpPr>
              <a:spLocks/>
            </p:cNvSpPr>
            <p:nvPr/>
          </p:nvSpPr>
          <p:spPr bwMode="auto">
            <a:xfrm>
              <a:off x="7332951" y="9243161"/>
              <a:ext cx="1382360" cy="1383532"/>
            </a:xfrm>
            <a:custGeom>
              <a:avLst/>
              <a:gdLst>
                <a:gd name="T0" fmla="*/ 3957 w 5201"/>
                <a:gd name="T1" fmla="*/ 5152 h 5200"/>
                <a:gd name="T2" fmla="*/ 1772 w 5201"/>
                <a:gd name="T3" fmla="*/ 3193 h 5200"/>
                <a:gd name="T4" fmla="*/ 36 w 5201"/>
                <a:gd name="T5" fmla="*/ 1366 h 5200"/>
                <a:gd name="T6" fmla="*/ 1369 w 5201"/>
                <a:gd name="T7" fmla="*/ 33 h 5200"/>
                <a:gd name="T8" fmla="*/ 3219 w 5201"/>
                <a:gd name="T9" fmla="*/ 1800 h 5200"/>
                <a:gd name="T10" fmla="*/ 5171 w 5201"/>
                <a:gd name="T11" fmla="*/ 4014 h 5200"/>
                <a:gd name="T12" fmla="*/ 5170 w 5201"/>
                <a:gd name="T13" fmla="*/ 4339 h 5200"/>
                <a:gd name="T14" fmla="*/ 4425 w 5201"/>
                <a:gd name="T15" fmla="*/ 5151 h 5200"/>
                <a:gd name="T16" fmla="*/ 3957 w 5201"/>
                <a:gd name="T17" fmla="*/ 5152 h 5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01" h="5200">
                  <a:moveTo>
                    <a:pt x="3957" y="5152"/>
                  </a:moveTo>
                  <a:cubicBezTo>
                    <a:pt x="3646" y="5066"/>
                    <a:pt x="3608" y="5031"/>
                    <a:pt x="1772" y="3193"/>
                  </a:cubicBezTo>
                  <a:cubicBezTo>
                    <a:pt x="160" y="1578"/>
                    <a:pt x="0" y="1410"/>
                    <a:pt x="36" y="1366"/>
                  </a:cubicBezTo>
                  <a:cubicBezTo>
                    <a:pt x="88" y="1304"/>
                    <a:pt x="1308" y="83"/>
                    <a:pt x="1369" y="33"/>
                  </a:cubicBezTo>
                  <a:cubicBezTo>
                    <a:pt x="1408" y="0"/>
                    <a:pt x="1633" y="214"/>
                    <a:pt x="3219" y="1800"/>
                  </a:cubicBezTo>
                  <a:cubicBezTo>
                    <a:pt x="5129" y="3710"/>
                    <a:pt x="5091" y="3666"/>
                    <a:pt x="5171" y="4014"/>
                  </a:cubicBezTo>
                  <a:cubicBezTo>
                    <a:pt x="5201" y="4149"/>
                    <a:pt x="5201" y="4204"/>
                    <a:pt x="5170" y="4339"/>
                  </a:cubicBezTo>
                  <a:cubicBezTo>
                    <a:pt x="5069" y="4777"/>
                    <a:pt x="4820" y="5048"/>
                    <a:pt x="4425" y="5151"/>
                  </a:cubicBezTo>
                  <a:cubicBezTo>
                    <a:pt x="4236" y="5200"/>
                    <a:pt x="4130" y="5200"/>
                    <a:pt x="3957" y="5152"/>
                  </a:cubicBezTo>
                  <a:close/>
                </a:path>
              </a:pathLst>
            </a:custGeom>
            <a:grpFill/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3" name="Freeform 37"/>
            <p:cNvSpPr>
              <a:spLocks/>
            </p:cNvSpPr>
            <p:nvPr/>
          </p:nvSpPr>
          <p:spPr bwMode="auto">
            <a:xfrm>
              <a:off x="5750092" y="7659133"/>
              <a:ext cx="1227593" cy="1222903"/>
            </a:xfrm>
            <a:custGeom>
              <a:avLst/>
              <a:gdLst>
                <a:gd name="T0" fmla="*/ 2921 w 4613"/>
                <a:gd name="T1" fmla="*/ 3274 h 4600"/>
                <a:gd name="T2" fmla="*/ 1577 w 4613"/>
                <a:gd name="T3" fmla="*/ 1947 h 4600"/>
                <a:gd name="T4" fmla="*/ 921 w 4613"/>
                <a:gd name="T5" fmla="*/ 1583 h 4600"/>
                <a:gd name="T6" fmla="*/ 0 w 4613"/>
                <a:gd name="T7" fmla="*/ 418 h 4600"/>
                <a:gd name="T8" fmla="*/ 420 w 4613"/>
                <a:gd name="T9" fmla="*/ 0 h 4600"/>
                <a:gd name="T10" fmla="*/ 1570 w 4613"/>
                <a:gd name="T11" fmla="*/ 907 h 4600"/>
                <a:gd name="T12" fmla="*/ 1805 w 4613"/>
                <a:gd name="T13" fmla="*/ 1298 h 4600"/>
                <a:gd name="T14" fmla="*/ 1980 w 4613"/>
                <a:gd name="T15" fmla="*/ 1623 h 4600"/>
                <a:gd name="T16" fmla="*/ 3296 w 4613"/>
                <a:gd name="T17" fmla="*/ 2942 h 4600"/>
                <a:gd name="T18" fmla="*/ 4613 w 4613"/>
                <a:gd name="T19" fmla="*/ 4261 h 4600"/>
                <a:gd name="T20" fmla="*/ 4445 w 4613"/>
                <a:gd name="T21" fmla="*/ 4431 h 4600"/>
                <a:gd name="T22" fmla="*/ 4263 w 4613"/>
                <a:gd name="T23" fmla="*/ 4600 h 4600"/>
                <a:gd name="T24" fmla="*/ 2921 w 4613"/>
                <a:gd name="T25" fmla="*/ 3274 h 4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13" h="4600">
                  <a:moveTo>
                    <a:pt x="2921" y="3274"/>
                  </a:moveTo>
                  <a:cubicBezTo>
                    <a:pt x="2191" y="2544"/>
                    <a:pt x="1586" y="1947"/>
                    <a:pt x="1577" y="1947"/>
                  </a:cubicBezTo>
                  <a:cubicBezTo>
                    <a:pt x="1548" y="1947"/>
                    <a:pt x="975" y="1630"/>
                    <a:pt x="921" y="1583"/>
                  </a:cubicBezTo>
                  <a:cubicBezTo>
                    <a:pt x="825" y="1502"/>
                    <a:pt x="0" y="457"/>
                    <a:pt x="0" y="418"/>
                  </a:cubicBezTo>
                  <a:cubicBezTo>
                    <a:pt x="0" y="368"/>
                    <a:pt x="370" y="0"/>
                    <a:pt x="420" y="0"/>
                  </a:cubicBezTo>
                  <a:cubicBezTo>
                    <a:pt x="460" y="0"/>
                    <a:pt x="1468" y="795"/>
                    <a:pt x="1570" y="907"/>
                  </a:cubicBezTo>
                  <a:cubicBezTo>
                    <a:pt x="1603" y="944"/>
                    <a:pt x="1709" y="1120"/>
                    <a:pt x="1805" y="1298"/>
                  </a:cubicBezTo>
                  <a:lnTo>
                    <a:pt x="1980" y="1623"/>
                  </a:lnTo>
                  <a:lnTo>
                    <a:pt x="3296" y="2942"/>
                  </a:lnTo>
                  <a:lnTo>
                    <a:pt x="4613" y="4261"/>
                  </a:lnTo>
                  <a:lnTo>
                    <a:pt x="4445" y="4431"/>
                  </a:lnTo>
                  <a:cubicBezTo>
                    <a:pt x="4353" y="4524"/>
                    <a:pt x="4271" y="4600"/>
                    <a:pt x="4263" y="4600"/>
                  </a:cubicBezTo>
                  <a:cubicBezTo>
                    <a:pt x="4255" y="4600"/>
                    <a:pt x="3651" y="4003"/>
                    <a:pt x="2921" y="3274"/>
                  </a:cubicBezTo>
                  <a:close/>
                </a:path>
              </a:pathLst>
            </a:custGeom>
            <a:grpFill/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57" name="手繪多邊形 56"/>
          <p:cNvSpPr>
            <a:spLocks/>
          </p:cNvSpPr>
          <p:nvPr/>
        </p:nvSpPr>
        <p:spPr bwMode="auto">
          <a:xfrm rot="10800000" flipV="1">
            <a:off x="4496279" y="2265891"/>
            <a:ext cx="409570" cy="756452"/>
          </a:xfrm>
          <a:custGeom>
            <a:avLst/>
            <a:gdLst>
              <a:gd name="connsiteX0" fmla="*/ 1041502 w 2397801"/>
              <a:gd name="connsiteY0" fmla="*/ 588163 h 4428623"/>
              <a:gd name="connsiteX1" fmla="*/ 299462 w 2397801"/>
              <a:gd name="connsiteY1" fmla="*/ 593899 h 4428623"/>
              <a:gd name="connsiteX2" fmla="*/ 283250 w 2397801"/>
              <a:gd name="connsiteY2" fmla="*/ 2218109 h 4428623"/>
              <a:gd name="connsiteX3" fmla="*/ 290095 w 2397801"/>
              <a:gd name="connsiteY3" fmla="*/ 3843037 h 4428623"/>
              <a:gd name="connsiteX4" fmla="*/ 1207710 w 2397801"/>
              <a:gd name="connsiteY4" fmla="*/ 3847357 h 4428623"/>
              <a:gd name="connsiteX5" fmla="*/ 2118479 w 2397801"/>
              <a:gd name="connsiteY5" fmla="*/ 3844837 h 4428623"/>
              <a:gd name="connsiteX6" fmla="*/ 2121001 w 2397801"/>
              <a:gd name="connsiteY6" fmla="*/ 2224589 h 4428623"/>
              <a:gd name="connsiteX7" fmla="*/ 2110914 w 2397801"/>
              <a:gd name="connsiteY7" fmla="*/ 596419 h 4428623"/>
              <a:gd name="connsiteX8" fmla="*/ 1041502 w 2397801"/>
              <a:gd name="connsiteY8" fmla="*/ 588163 h 4428623"/>
              <a:gd name="connsiteX9" fmla="*/ 1205249 w 2397801"/>
              <a:gd name="connsiteY9" fmla="*/ 186437 h 4428623"/>
              <a:gd name="connsiteX10" fmla="*/ 930070 w 2397801"/>
              <a:gd name="connsiteY10" fmla="*/ 210597 h 4428623"/>
              <a:gd name="connsiteX11" fmla="*/ 899455 w 2397801"/>
              <a:gd name="connsiteY11" fmla="*/ 338957 h 4428623"/>
              <a:gd name="connsiteX12" fmla="*/ 1201647 w 2397801"/>
              <a:gd name="connsiteY12" fmla="*/ 414677 h 4428623"/>
              <a:gd name="connsiteX13" fmla="*/ 1445490 w 2397801"/>
              <a:gd name="connsiteY13" fmla="*/ 398813 h 4428623"/>
              <a:gd name="connsiteX14" fmla="*/ 1513204 w 2397801"/>
              <a:gd name="connsiteY14" fmla="*/ 295689 h 4428623"/>
              <a:gd name="connsiteX15" fmla="*/ 1484029 w 2397801"/>
              <a:gd name="connsiteY15" fmla="*/ 219609 h 4428623"/>
              <a:gd name="connsiteX16" fmla="*/ 1454134 w 2397801"/>
              <a:gd name="connsiteY16" fmla="*/ 186437 h 4428623"/>
              <a:gd name="connsiteX17" fmla="*/ 813103 w 2397801"/>
              <a:gd name="connsiteY17" fmla="*/ 1 h 4428623"/>
              <a:gd name="connsiteX18" fmla="*/ 1241394 w 2397801"/>
              <a:gd name="connsiteY18" fmla="*/ 553 h 4428623"/>
              <a:gd name="connsiteX19" fmla="*/ 2335516 w 2397801"/>
              <a:gd name="connsiteY19" fmla="*/ 3793 h 4428623"/>
              <a:gd name="connsiteX20" fmla="*/ 2364318 w 2397801"/>
              <a:gd name="connsiteY20" fmla="*/ 25037 h 4428623"/>
              <a:gd name="connsiteX21" fmla="*/ 2392760 w 2397801"/>
              <a:gd name="connsiteY21" fmla="*/ 46641 h 4428623"/>
              <a:gd name="connsiteX22" fmla="*/ 2395281 w 2397801"/>
              <a:gd name="connsiteY22" fmla="*/ 2216709 h 4428623"/>
              <a:gd name="connsiteX23" fmla="*/ 2397801 w 2397801"/>
              <a:gd name="connsiteY23" fmla="*/ 4386781 h 4428623"/>
              <a:gd name="connsiteX24" fmla="*/ 2371159 w 2397801"/>
              <a:gd name="connsiteY24" fmla="*/ 4408025 h 4428623"/>
              <a:gd name="connsiteX25" fmla="*/ 1205032 w 2397801"/>
              <a:gd name="connsiteY25" fmla="*/ 4428545 h 4428623"/>
              <a:gd name="connsiteX26" fmla="*/ 48265 w 2397801"/>
              <a:gd name="connsiteY26" fmla="*/ 4418105 h 4428623"/>
              <a:gd name="connsiteX27" fmla="*/ 21 w 2397801"/>
              <a:gd name="connsiteY27" fmla="*/ 2208429 h 4428623"/>
              <a:gd name="connsiteX28" fmla="*/ 21 w 2397801"/>
              <a:gd name="connsiteY28" fmla="*/ 68245 h 4428623"/>
              <a:gd name="connsiteX29" fmla="*/ 28823 w 2397801"/>
              <a:gd name="connsiteY29" fmla="*/ 39437 h 4428623"/>
              <a:gd name="connsiteX30" fmla="*/ 102629 w 2397801"/>
              <a:gd name="connsiteY30" fmla="*/ 4153 h 4428623"/>
              <a:gd name="connsiteX31" fmla="*/ 813103 w 2397801"/>
              <a:gd name="connsiteY31" fmla="*/ 1 h 4428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397801" h="4428623">
                <a:moveTo>
                  <a:pt x="1041502" y="588163"/>
                </a:moveTo>
                <a:cubicBezTo>
                  <a:pt x="655239" y="588159"/>
                  <a:pt x="310023" y="589961"/>
                  <a:pt x="299462" y="593899"/>
                </a:cubicBezTo>
                <a:cubicBezTo>
                  <a:pt x="284691" y="599661"/>
                  <a:pt x="283250" y="752323"/>
                  <a:pt x="283250" y="2218109"/>
                </a:cubicBezTo>
                <a:cubicBezTo>
                  <a:pt x="283250" y="3108165"/>
                  <a:pt x="286492" y="3839437"/>
                  <a:pt x="290095" y="3843037"/>
                </a:cubicBezTo>
                <a:cubicBezTo>
                  <a:pt x="294058" y="3846637"/>
                  <a:pt x="706931" y="3848797"/>
                  <a:pt x="1207710" y="3847357"/>
                </a:cubicBezTo>
                <a:lnTo>
                  <a:pt x="2118479" y="3844837"/>
                </a:lnTo>
                <a:lnTo>
                  <a:pt x="2121001" y="2224589"/>
                </a:lnTo>
                <a:cubicBezTo>
                  <a:pt x="2123163" y="935231"/>
                  <a:pt x="2121001" y="602901"/>
                  <a:pt x="2110914" y="596419"/>
                </a:cubicBezTo>
                <a:cubicBezTo>
                  <a:pt x="2102605" y="591155"/>
                  <a:pt x="1538127" y="588167"/>
                  <a:pt x="1041502" y="588163"/>
                </a:cubicBezTo>
                <a:close/>
                <a:moveTo>
                  <a:pt x="1205249" y="186437"/>
                </a:moveTo>
                <a:cubicBezTo>
                  <a:pt x="956363" y="186437"/>
                  <a:pt x="956003" y="186437"/>
                  <a:pt x="930070" y="210597"/>
                </a:cubicBezTo>
                <a:cubicBezTo>
                  <a:pt x="889369" y="248817"/>
                  <a:pt x="878564" y="294969"/>
                  <a:pt x="899455" y="338957"/>
                </a:cubicBezTo>
                <a:cubicBezTo>
                  <a:pt x="931511" y="406745"/>
                  <a:pt x="960685" y="414317"/>
                  <a:pt x="1201647" y="414677"/>
                </a:cubicBezTo>
                <a:cubicBezTo>
                  <a:pt x="1375975" y="415037"/>
                  <a:pt x="1418476" y="412513"/>
                  <a:pt x="1445490" y="398813"/>
                </a:cubicBezTo>
                <a:cubicBezTo>
                  <a:pt x="1493394" y="374653"/>
                  <a:pt x="1513204" y="345085"/>
                  <a:pt x="1513204" y="295689"/>
                </a:cubicBezTo>
                <a:cubicBezTo>
                  <a:pt x="1513564" y="262517"/>
                  <a:pt x="1507081" y="245209"/>
                  <a:pt x="1484029" y="219609"/>
                </a:cubicBezTo>
                <a:lnTo>
                  <a:pt x="1454134" y="186437"/>
                </a:lnTo>
                <a:close/>
                <a:moveTo>
                  <a:pt x="813103" y="1"/>
                </a:moveTo>
                <a:cubicBezTo>
                  <a:pt x="946149" y="13"/>
                  <a:pt x="1090993" y="193"/>
                  <a:pt x="1241394" y="553"/>
                </a:cubicBezTo>
                <a:lnTo>
                  <a:pt x="2335516" y="3793"/>
                </a:lnTo>
                <a:lnTo>
                  <a:pt x="2364318" y="25037"/>
                </a:lnTo>
                <a:lnTo>
                  <a:pt x="2392760" y="46641"/>
                </a:lnTo>
                <a:lnTo>
                  <a:pt x="2395281" y="2216709"/>
                </a:lnTo>
                <a:lnTo>
                  <a:pt x="2397801" y="4386781"/>
                </a:lnTo>
                <a:lnTo>
                  <a:pt x="2371159" y="4408025"/>
                </a:lnTo>
                <a:cubicBezTo>
                  <a:pt x="2344517" y="4428905"/>
                  <a:pt x="2342717" y="4428905"/>
                  <a:pt x="1205032" y="4428545"/>
                </a:cubicBezTo>
                <a:cubicBezTo>
                  <a:pt x="450415" y="4428545"/>
                  <a:pt x="60146" y="4424945"/>
                  <a:pt x="48265" y="4418105"/>
                </a:cubicBezTo>
                <a:cubicBezTo>
                  <a:pt x="-2499" y="4388581"/>
                  <a:pt x="21" y="4509201"/>
                  <a:pt x="21" y="2208429"/>
                </a:cubicBezTo>
                <a:lnTo>
                  <a:pt x="21" y="68245"/>
                </a:lnTo>
                <a:lnTo>
                  <a:pt x="28823" y="39437"/>
                </a:lnTo>
                <a:cubicBezTo>
                  <a:pt x="47905" y="19997"/>
                  <a:pt x="72747" y="8473"/>
                  <a:pt x="102629" y="4153"/>
                </a:cubicBezTo>
                <a:cubicBezTo>
                  <a:pt x="120991" y="1453"/>
                  <a:pt x="413962" y="-31"/>
                  <a:pt x="813103" y="1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62" name="群組 61"/>
          <p:cNvGrpSpPr/>
          <p:nvPr/>
        </p:nvGrpSpPr>
        <p:grpSpPr>
          <a:xfrm>
            <a:off x="4370614" y="4460145"/>
            <a:ext cx="660900" cy="489140"/>
            <a:chOff x="4120407" y="4174776"/>
            <a:chExt cx="438956" cy="324876"/>
          </a:xfrm>
          <a:solidFill>
            <a:schemeClr val="accent1"/>
          </a:solidFill>
        </p:grpSpPr>
        <p:sp>
          <p:nvSpPr>
            <p:cNvPr id="98" name="Freeform 18"/>
            <p:cNvSpPr>
              <a:spLocks/>
            </p:cNvSpPr>
            <p:nvPr/>
          </p:nvSpPr>
          <p:spPr bwMode="auto">
            <a:xfrm>
              <a:off x="4249786" y="4342529"/>
              <a:ext cx="180198" cy="67672"/>
            </a:xfrm>
            <a:custGeom>
              <a:avLst/>
              <a:gdLst>
                <a:gd name="T0" fmla="*/ 49 w 99"/>
                <a:gd name="T1" fmla="*/ 0 h 37"/>
                <a:gd name="T2" fmla="*/ 4 w 99"/>
                <a:gd name="T3" fmla="*/ 14 h 37"/>
                <a:gd name="T4" fmla="*/ 0 w 99"/>
                <a:gd name="T5" fmla="*/ 21 h 37"/>
                <a:gd name="T6" fmla="*/ 3 w 99"/>
                <a:gd name="T7" fmla="*/ 27 h 37"/>
                <a:gd name="T8" fmla="*/ 9 w 99"/>
                <a:gd name="T9" fmla="*/ 34 h 37"/>
                <a:gd name="T10" fmla="*/ 20 w 99"/>
                <a:gd name="T11" fmla="*/ 35 h 37"/>
                <a:gd name="T12" fmla="*/ 49 w 99"/>
                <a:gd name="T13" fmla="*/ 26 h 37"/>
                <a:gd name="T14" fmla="*/ 79 w 99"/>
                <a:gd name="T15" fmla="*/ 35 h 37"/>
                <a:gd name="T16" fmla="*/ 90 w 99"/>
                <a:gd name="T17" fmla="*/ 34 h 37"/>
                <a:gd name="T18" fmla="*/ 96 w 99"/>
                <a:gd name="T19" fmla="*/ 27 h 37"/>
                <a:gd name="T20" fmla="*/ 99 w 99"/>
                <a:gd name="T21" fmla="*/ 21 h 37"/>
                <a:gd name="T22" fmla="*/ 95 w 99"/>
                <a:gd name="T23" fmla="*/ 14 h 37"/>
                <a:gd name="T24" fmla="*/ 49 w 99"/>
                <a:gd name="T2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37">
                  <a:moveTo>
                    <a:pt x="49" y="0"/>
                  </a:moveTo>
                  <a:cubicBezTo>
                    <a:pt x="32" y="0"/>
                    <a:pt x="17" y="5"/>
                    <a:pt x="4" y="14"/>
                  </a:cubicBezTo>
                  <a:cubicBezTo>
                    <a:pt x="2" y="16"/>
                    <a:pt x="1" y="18"/>
                    <a:pt x="0" y="21"/>
                  </a:cubicBezTo>
                  <a:cubicBezTo>
                    <a:pt x="0" y="23"/>
                    <a:pt x="1" y="26"/>
                    <a:pt x="3" y="27"/>
                  </a:cubicBezTo>
                  <a:lnTo>
                    <a:pt x="9" y="34"/>
                  </a:lnTo>
                  <a:cubicBezTo>
                    <a:pt x="12" y="37"/>
                    <a:pt x="17" y="37"/>
                    <a:pt x="20" y="35"/>
                  </a:cubicBezTo>
                  <a:cubicBezTo>
                    <a:pt x="28" y="29"/>
                    <a:pt x="39" y="26"/>
                    <a:pt x="49" y="26"/>
                  </a:cubicBezTo>
                  <a:cubicBezTo>
                    <a:pt x="60" y="26"/>
                    <a:pt x="71" y="29"/>
                    <a:pt x="79" y="35"/>
                  </a:cubicBezTo>
                  <a:cubicBezTo>
                    <a:pt x="82" y="37"/>
                    <a:pt x="87" y="37"/>
                    <a:pt x="90" y="34"/>
                  </a:cubicBezTo>
                  <a:lnTo>
                    <a:pt x="96" y="27"/>
                  </a:lnTo>
                  <a:cubicBezTo>
                    <a:pt x="98" y="26"/>
                    <a:pt x="99" y="23"/>
                    <a:pt x="99" y="21"/>
                  </a:cubicBezTo>
                  <a:cubicBezTo>
                    <a:pt x="98" y="18"/>
                    <a:pt x="97" y="16"/>
                    <a:pt x="95" y="14"/>
                  </a:cubicBezTo>
                  <a:cubicBezTo>
                    <a:pt x="82" y="5"/>
                    <a:pt x="66" y="0"/>
                    <a:pt x="4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99" name="Freeform 19"/>
            <p:cNvSpPr>
              <a:spLocks/>
            </p:cNvSpPr>
            <p:nvPr/>
          </p:nvSpPr>
          <p:spPr bwMode="auto">
            <a:xfrm>
              <a:off x="4182374" y="4256708"/>
              <a:ext cx="315022" cy="85821"/>
            </a:xfrm>
            <a:custGeom>
              <a:avLst/>
              <a:gdLst>
                <a:gd name="T0" fmla="*/ 86 w 173"/>
                <a:gd name="T1" fmla="*/ 0 h 47"/>
                <a:gd name="T2" fmla="*/ 4 w 173"/>
                <a:gd name="T3" fmla="*/ 24 h 47"/>
                <a:gd name="T4" fmla="*/ 0 w 173"/>
                <a:gd name="T5" fmla="*/ 30 h 47"/>
                <a:gd name="T6" fmla="*/ 3 w 173"/>
                <a:gd name="T7" fmla="*/ 37 h 47"/>
                <a:gd name="T8" fmla="*/ 9 w 173"/>
                <a:gd name="T9" fmla="*/ 44 h 47"/>
                <a:gd name="T10" fmla="*/ 19 w 173"/>
                <a:gd name="T11" fmla="*/ 45 h 47"/>
                <a:gd name="T12" fmla="*/ 86 w 173"/>
                <a:gd name="T13" fmla="*/ 26 h 47"/>
                <a:gd name="T14" fmla="*/ 154 w 173"/>
                <a:gd name="T15" fmla="*/ 45 h 47"/>
                <a:gd name="T16" fmla="*/ 164 w 173"/>
                <a:gd name="T17" fmla="*/ 44 h 47"/>
                <a:gd name="T18" fmla="*/ 170 w 173"/>
                <a:gd name="T19" fmla="*/ 37 h 47"/>
                <a:gd name="T20" fmla="*/ 173 w 173"/>
                <a:gd name="T21" fmla="*/ 30 h 47"/>
                <a:gd name="T22" fmla="*/ 169 w 173"/>
                <a:gd name="T23" fmla="*/ 24 h 47"/>
                <a:gd name="T24" fmla="*/ 86 w 173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3" h="47">
                  <a:moveTo>
                    <a:pt x="86" y="0"/>
                  </a:moveTo>
                  <a:cubicBezTo>
                    <a:pt x="56" y="0"/>
                    <a:pt x="28" y="9"/>
                    <a:pt x="4" y="24"/>
                  </a:cubicBezTo>
                  <a:cubicBezTo>
                    <a:pt x="2" y="25"/>
                    <a:pt x="0" y="28"/>
                    <a:pt x="0" y="30"/>
                  </a:cubicBezTo>
                  <a:cubicBezTo>
                    <a:pt x="0" y="33"/>
                    <a:pt x="1" y="35"/>
                    <a:pt x="3" y="37"/>
                  </a:cubicBezTo>
                  <a:lnTo>
                    <a:pt x="9" y="44"/>
                  </a:lnTo>
                  <a:cubicBezTo>
                    <a:pt x="12" y="46"/>
                    <a:pt x="16" y="47"/>
                    <a:pt x="19" y="45"/>
                  </a:cubicBezTo>
                  <a:cubicBezTo>
                    <a:pt x="39" y="33"/>
                    <a:pt x="62" y="26"/>
                    <a:pt x="86" y="26"/>
                  </a:cubicBezTo>
                  <a:cubicBezTo>
                    <a:pt x="111" y="26"/>
                    <a:pt x="134" y="33"/>
                    <a:pt x="154" y="45"/>
                  </a:cubicBezTo>
                  <a:cubicBezTo>
                    <a:pt x="157" y="47"/>
                    <a:pt x="161" y="46"/>
                    <a:pt x="164" y="44"/>
                  </a:cubicBezTo>
                  <a:lnTo>
                    <a:pt x="170" y="37"/>
                  </a:lnTo>
                  <a:cubicBezTo>
                    <a:pt x="172" y="35"/>
                    <a:pt x="173" y="33"/>
                    <a:pt x="173" y="30"/>
                  </a:cubicBezTo>
                  <a:cubicBezTo>
                    <a:pt x="173" y="28"/>
                    <a:pt x="171" y="25"/>
                    <a:pt x="169" y="24"/>
                  </a:cubicBezTo>
                  <a:cubicBezTo>
                    <a:pt x="145" y="9"/>
                    <a:pt x="117" y="0"/>
                    <a:pt x="8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00" name="Freeform 20"/>
            <p:cNvSpPr>
              <a:spLocks/>
            </p:cNvSpPr>
            <p:nvPr/>
          </p:nvSpPr>
          <p:spPr bwMode="auto">
            <a:xfrm>
              <a:off x="4120407" y="4174776"/>
              <a:ext cx="438956" cy="105786"/>
            </a:xfrm>
            <a:custGeom>
              <a:avLst/>
              <a:gdLst>
                <a:gd name="T0" fmla="*/ 9 w 241"/>
                <a:gd name="T1" fmla="*/ 54 h 58"/>
                <a:gd name="T2" fmla="*/ 19 w 241"/>
                <a:gd name="T3" fmla="*/ 55 h 58"/>
                <a:gd name="T4" fmla="*/ 120 w 241"/>
                <a:gd name="T5" fmla="*/ 26 h 58"/>
                <a:gd name="T6" fmla="*/ 222 w 241"/>
                <a:gd name="T7" fmla="*/ 55 h 58"/>
                <a:gd name="T8" fmla="*/ 232 w 241"/>
                <a:gd name="T9" fmla="*/ 54 h 58"/>
                <a:gd name="T10" fmla="*/ 239 w 241"/>
                <a:gd name="T11" fmla="*/ 48 h 58"/>
                <a:gd name="T12" fmla="*/ 241 w 241"/>
                <a:gd name="T13" fmla="*/ 41 h 58"/>
                <a:gd name="T14" fmla="*/ 237 w 241"/>
                <a:gd name="T15" fmla="*/ 35 h 58"/>
                <a:gd name="T16" fmla="*/ 120 w 241"/>
                <a:gd name="T17" fmla="*/ 0 h 58"/>
                <a:gd name="T18" fmla="*/ 4 w 241"/>
                <a:gd name="T19" fmla="*/ 35 h 58"/>
                <a:gd name="T20" fmla="*/ 0 w 241"/>
                <a:gd name="T21" fmla="*/ 41 h 58"/>
                <a:gd name="T22" fmla="*/ 2 w 241"/>
                <a:gd name="T23" fmla="*/ 48 h 58"/>
                <a:gd name="T24" fmla="*/ 9 w 241"/>
                <a:gd name="T25" fmla="*/ 5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1" h="58">
                  <a:moveTo>
                    <a:pt x="9" y="54"/>
                  </a:moveTo>
                  <a:cubicBezTo>
                    <a:pt x="12" y="57"/>
                    <a:pt x="16" y="58"/>
                    <a:pt x="19" y="55"/>
                  </a:cubicBezTo>
                  <a:cubicBezTo>
                    <a:pt x="49" y="37"/>
                    <a:pt x="83" y="26"/>
                    <a:pt x="120" y="26"/>
                  </a:cubicBezTo>
                  <a:cubicBezTo>
                    <a:pt x="158" y="26"/>
                    <a:pt x="192" y="37"/>
                    <a:pt x="222" y="55"/>
                  </a:cubicBezTo>
                  <a:cubicBezTo>
                    <a:pt x="225" y="58"/>
                    <a:pt x="229" y="57"/>
                    <a:pt x="232" y="54"/>
                  </a:cubicBezTo>
                  <a:lnTo>
                    <a:pt x="239" y="48"/>
                  </a:lnTo>
                  <a:cubicBezTo>
                    <a:pt x="241" y="46"/>
                    <a:pt x="241" y="43"/>
                    <a:pt x="241" y="41"/>
                  </a:cubicBezTo>
                  <a:cubicBezTo>
                    <a:pt x="241" y="38"/>
                    <a:pt x="240" y="36"/>
                    <a:pt x="237" y="35"/>
                  </a:cubicBezTo>
                  <a:cubicBezTo>
                    <a:pt x="204" y="13"/>
                    <a:pt x="164" y="0"/>
                    <a:pt x="120" y="0"/>
                  </a:cubicBezTo>
                  <a:cubicBezTo>
                    <a:pt x="77" y="0"/>
                    <a:pt x="37" y="13"/>
                    <a:pt x="4" y="35"/>
                  </a:cubicBezTo>
                  <a:cubicBezTo>
                    <a:pt x="1" y="36"/>
                    <a:pt x="0" y="38"/>
                    <a:pt x="0" y="41"/>
                  </a:cubicBezTo>
                  <a:cubicBezTo>
                    <a:pt x="0" y="43"/>
                    <a:pt x="0" y="46"/>
                    <a:pt x="2" y="48"/>
                  </a:cubicBezTo>
                  <a:lnTo>
                    <a:pt x="9" y="5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01" name="Oval 21"/>
            <p:cNvSpPr>
              <a:spLocks noChangeArrowheads="1"/>
            </p:cNvSpPr>
            <p:nvPr/>
          </p:nvSpPr>
          <p:spPr bwMode="auto">
            <a:xfrm>
              <a:off x="4306049" y="4428350"/>
              <a:ext cx="71042" cy="71302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3" name="群組 2"/>
          <p:cNvGrpSpPr/>
          <p:nvPr/>
        </p:nvGrpSpPr>
        <p:grpSpPr>
          <a:xfrm>
            <a:off x="1369948" y="2111772"/>
            <a:ext cx="2609026" cy="1288335"/>
            <a:chOff x="1326974" y="3940665"/>
            <a:chExt cx="2609026" cy="1288335"/>
          </a:xfrm>
        </p:grpSpPr>
        <p:sp>
          <p:nvSpPr>
            <p:cNvPr id="2" name="文字方塊 1"/>
            <p:cNvSpPr txBox="1"/>
            <p:nvPr/>
          </p:nvSpPr>
          <p:spPr>
            <a:xfrm>
              <a:off x="1326974" y="3940665"/>
              <a:ext cx="1620000" cy="360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3200" dirty="0" smtClean="0"/>
                <a:t>Title 01</a:t>
              </a:r>
            </a:p>
          </p:txBody>
        </p:sp>
        <p:sp>
          <p:nvSpPr>
            <p:cNvPr id="44" name="文字方塊 43"/>
            <p:cNvSpPr txBox="1"/>
            <p:nvPr/>
          </p:nvSpPr>
          <p:spPr>
            <a:xfrm>
              <a:off x="1326974" y="4380139"/>
              <a:ext cx="2609026" cy="84886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1400" dirty="0" smtClean="0"/>
                <a:t>The quick brown fox jumps over the lazy dog. The quick brown fox jumps over the lazy dog. </a:t>
              </a:r>
            </a:p>
          </p:txBody>
        </p:sp>
      </p:grpSp>
      <p:grpSp>
        <p:nvGrpSpPr>
          <p:cNvPr id="47" name="群組 46"/>
          <p:cNvGrpSpPr>
            <a:grpSpLocks noChangeAspect="1"/>
          </p:cNvGrpSpPr>
          <p:nvPr/>
        </p:nvGrpSpPr>
        <p:grpSpPr>
          <a:xfrm>
            <a:off x="463545" y="2318100"/>
            <a:ext cx="681722" cy="684196"/>
            <a:chOff x="5583600" y="7359116"/>
            <a:chExt cx="2941833" cy="2952515"/>
          </a:xfrm>
          <a:solidFill>
            <a:schemeClr val="accent1"/>
          </a:solidFill>
        </p:grpSpPr>
        <p:sp>
          <p:nvSpPr>
            <p:cNvPr id="48" name="Freeform 51"/>
            <p:cNvSpPr>
              <a:spLocks/>
            </p:cNvSpPr>
            <p:nvPr/>
          </p:nvSpPr>
          <p:spPr bwMode="auto">
            <a:xfrm>
              <a:off x="5583600" y="7457653"/>
              <a:ext cx="2852791" cy="2853978"/>
            </a:xfrm>
            <a:custGeom>
              <a:avLst/>
              <a:gdLst>
                <a:gd name="T0" fmla="*/ 5177 w 10595"/>
                <a:gd name="T1" fmla="*/ 10589 h 10598"/>
                <a:gd name="T2" fmla="*/ 3018 w 10595"/>
                <a:gd name="T3" fmla="*/ 10068 h 10598"/>
                <a:gd name="T4" fmla="*/ 482 w 10595"/>
                <a:gd name="T5" fmla="*/ 7488 h 10598"/>
                <a:gd name="T6" fmla="*/ 49 w 10595"/>
                <a:gd name="T7" fmla="*/ 6053 h 10598"/>
                <a:gd name="T8" fmla="*/ 52 w 10595"/>
                <a:gd name="T9" fmla="*/ 4529 h 10598"/>
                <a:gd name="T10" fmla="*/ 2432 w 10595"/>
                <a:gd name="T11" fmla="*/ 835 h 10598"/>
                <a:gd name="T12" fmla="*/ 4345 w 10595"/>
                <a:gd name="T13" fmla="*/ 82 h 10598"/>
                <a:gd name="T14" fmla="*/ 4683 w 10595"/>
                <a:gd name="T15" fmla="*/ 29 h 10598"/>
                <a:gd name="T16" fmla="*/ 5290 w 10595"/>
                <a:gd name="T17" fmla="*/ 0 h 10598"/>
                <a:gd name="T18" fmla="*/ 5897 w 10595"/>
                <a:gd name="T19" fmla="*/ 29 h 10598"/>
                <a:gd name="T20" fmla="*/ 6518 w 10595"/>
                <a:gd name="T21" fmla="*/ 137 h 10598"/>
                <a:gd name="T22" fmla="*/ 7703 w 10595"/>
                <a:gd name="T23" fmla="*/ 599 h 10598"/>
                <a:gd name="T24" fmla="*/ 7616 w 10595"/>
                <a:gd name="T25" fmla="*/ 720 h 10598"/>
                <a:gd name="T26" fmla="*/ 7508 w 10595"/>
                <a:gd name="T27" fmla="*/ 1116 h 10598"/>
                <a:gd name="T28" fmla="*/ 7528 w 10595"/>
                <a:gd name="T29" fmla="*/ 1341 h 10598"/>
                <a:gd name="T30" fmla="*/ 7263 w 10595"/>
                <a:gd name="T31" fmla="*/ 1230 h 10598"/>
                <a:gd name="T32" fmla="*/ 5317 w 10595"/>
                <a:gd name="T33" fmla="*/ 761 h 10598"/>
                <a:gd name="T34" fmla="*/ 4262 w 10595"/>
                <a:gd name="T35" fmla="*/ 890 h 10598"/>
                <a:gd name="T36" fmla="*/ 2074 w 10595"/>
                <a:gd name="T37" fmla="*/ 2132 h 10598"/>
                <a:gd name="T38" fmla="*/ 900 w 10595"/>
                <a:gd name="T39" fmla="*/ 4218 h 10598"/>
                <a:gd name="T40" fmla="*/ 842 w 10595"/>
                <a:gd name="T41" fmla="*/ 6053 h 10598"/>
                <a:gd name="T42" fmla="*/ 1050 w 10595"/>
                <a:gd name="T43" fmla="*/ 6830 h 10598"/>
                <a:gd name="T44" fmla="*/ 4683 w 10595"/>
                <a:gd name="T45" fmla="*/ 9765 h 10598"/>
                <a:gd name="T46" fmla="*/ 5897 w 10595"/>
                <a:gd name="T47" fmla="*/ 9765 h 10598"/>
                <a:gd name="T48" fmla="*/ 9512 w 10595"/>
                <a:gd name="T49" fmla="*/ 6889 h 10598"/>
                <a:gd name="T50" fmla="*/ 9621 w 10595"/>
                <a:gd name="T51" fmla="*/ 6575 h 10598"/>
                <a:gd name="T52" fmla="*/ 9791 w 10595"/>
                <a:gd name="T53" fmla="*/ 5271 h 10598"/>
                <a:gd name="T54" fmla="*/ 9367 w 10595"/>
                <a:gd name="T55" fmla="*/ 3365 h 10598"/>
                <a:gd name="T56" fmla="*/ 9316 w 10595"/>
                <a:gd name="T57" fmla="*/ 3059 h 10598"/>
                <a:gd name="T58" fmla="*/ 9530 w 10595"/>
                <a:gd name="T59" fmla="*/ 3088 h 10598"/>
                <a:gd name="T60" fmla="*/ 9705 w 10595"/>
                <a:gd name="T61" fmla="*/ 3106 h 10598"/>
                <a:gd name="T62" fmla="*/ 9832 w 10595"/>
                <a:gd name="T63" fmla="*/ 2989 h 10598"/>
                <a:gd name="T64" fmla="*/ 9988 w 10595"/>
                <a:gd name="T65" fmla="*/ 2891 h 10598"/>
                <a:gd name="T66" fmla="*/ 10091 w 10595"/>
                <a:gd name="T67" fmla="*/ 3070 h 10598"/>
                <a:gd name="T68" fmla="*/ 10526 w 10595"/>
                <a:gd name="T69" fmla="*/ 4571 h 10598"/>
                <a:gd name="T70" fmla="*/ 10568 w 10595"/>
                <a:gd name="T71" fmla="*/ 4875 h 10598"/>
                <a:gd name="T72" fmla="*/ 10555 w 10595"/>
                <a:gd name="T73" fmla="*/ 5813 h 10598"/>
                <a:gd name="T74" fmla="*/ 9799 w 10595"/>
                <a:gd name="T75" fmla="*/ 8056 h 10598"/>
                <a:gd name="T76" fmla="*/ 5897 w 10595"/>
                <a:gd name="T77" fmla="*/ 10538 h 10598"/>
                <a:gd name="T78" fmla="*/ 5177 w 10595"/>
                <a:gd name="T79" fmla="*/ 10589 h 10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595" h="10598">
                  <a:moveTo>
                    <a:pt x="5177" y="10589"/>
                  </a:moveTo>
                  <a:cubicBezTo>
                    <a:pt x="4328" y="10531"/>
                    <a:pt x="3681" y="10375"/>
                    <a:pt x="3018" y="10068"/>
                  </a:cubicBezTo>
                  <a:cubicBezTo>
                    <a:pt x="1941" y="9569"/>
                    <a:pt x="964" y="8576"/>
                    <a:pt x="482" y="7488"/>
                  </a:cubicBezTo>
                  <a:cubicBezTo>
                    <a:pt x="264" y="6998"/>
                    <a:pt x="163" y="6664"/>
                    <a:pt x="49" y="6053"/>
                  </a:cubicBezTo>
                  <a:cubicBezTo>
                    <a:pt x="0" y="5786"/>
                    <a:pt x="1" y="4856"/>
                    <a:pt x="52" y="4529"/>
                  </a:cubicBezTo>
                  <a:cubicBezTo>
                    <a:pt x="288" y="2991"/>
                    <a:pt x="1141" y="1668"/>
                    <a:pt x="2432" y="835"/>
                  </a:cubicBezTo>
                  <a:cubicBezTo>
                    <a:pt x="2995" y="472"/>
                    <a:pt x="3755" y="173"/>
                    <a:pt x="4345" y="82"/>
                  </a:cubicBezTo>
                  <a:cubicBezTo>
                    <a:pt x="4430" y="69"/>
                    <a:pt x="4582" y="45"/>
                    <a:pt x="4683" y="29"/>
                  </a:cubicBezTo>
                  <a:cubicBezTo>
                    <a:pt x="4784" y="13"/>
                    <a:pt x="5057" y="0"/>
                    <a:pt x="5290" y="0"/>
                  </a:cubicBezTo>
                  <a:cubicBezTo>
                    <a:pt x="5523" y="0"/>
                    <a:pt x="5796" y="13"/>
                    <a:pt x="5897" y="29"/>
                  </a:cubicBezTo>
                  <a:cubicBezTo>
                    <a:pt x="6321" y="96"/>
                    <a:pt x="6397" y="109"/>
                    <a:pt x="6518" y="137"/>
                  </a:cubicBezTo>
                  <a:cubicBezTo>
                    <a:pt x="6985" y="244"/>
                    <a:pt x="7703" y="523"/>
                    <a:pt x="7703" y="599"/>
                  </a:cubicBezTo>
                  <a:cubicBezTo>
                    <a:pt x="7703" y="620"/>
                    <a:pt x="7664" y="675"/>
                    <a:pt x="7616" y="720"/>
                  </a:cubicBezTo>
                  <a:cubicBezTo>
                    <a:pt x="7479" y="851"/>
                    <a:pt x="7470" y="882"/>
                    <a:pt x="7508" y="1116"/>
                  </a:cubicBezTo>
                  <a:cubicBezTo>
                    <a:pt x="7526" y="1232"/>
                    <a:pt x="7535" y="1333"/>
                    <a:pt x="7528" y="1341"/>
                  </a:cubicBezTo>
                  <a:cubicBezTo>
                    <a:pt x="7520" y="1348"/>
                    <a:pt x="7401" y="1299"/>
                    <a:pt x="7263" y="1230"/>
                  </a:cubicBezTo>
                  <a:cubicBezTo>
                    <a:pt x="6700" y="950"/>
                    <a:pt x="5913" y="760"/>
                    <a:pt x="5317" y="761"/>
                  </a:cubicBezTo>
                  <a:cubicBezTo>
                    <a:pt x="5073" y="761"/>
                    <a:pt x="4510" y="830"/>
                    <a:pt x="4262" y="890"/>
                  </a:cubicBezTo>
                  <a:cubicBezTo>
                    <a:pt x="3428" y="1091"/>
                    <a:pt x="2687" y="1512"/>
                    <a:pt x="2074" y="2132"/>
                  </a:cubicBezTo>
                  <a:cubicBezTo>
                    <a:pt x="1516" y="2696"/>
                    <a:pt x="1160" y="3329"/>
                    <a:pt x="900" y="4218"/>
                  </a:cubicBezTo>
                  <a:cubicBezTo>
                    <a:pt x="770" y="4662"/>
                    <a:pt x="742" y="5545"/>
                    <a:pt x="842" y="6053"/>
                  </a:cubicBezTo>
                  <a:cubicBezTo>
                    <a:pt x="923" y="6466"/>
                    <a:pt x="941" y="6534"/>
                    <a:pt x="1050" y="6830"/>
                  </a:cubicBezTo>
                  <a:cubicBezTo>
                    <a:pt x="1628" y="8401"/>
                    <a:pt x="3037" y="9540"/>
                    <a:pt x="4683" y="9765"/>
                  </a:cubicBezTo>
                  <a:cubicBezTo>
                    <a:pt x="4955" y="9803"/>
                    <a:pt x="5624" y="9802"/>
                    <a:pt x="5897" y="9765"/>
                  </a:cubicBezTo>
                  <a:cubicBezTo>
                    <a:pt x="7516" y="9544"/>
                    <a:pt x="8913" y="8432"/>
                    <a:pt x="9512" y="6889"/>
                  </a:cubicBezTo>
                  <a:cubicBezTo>
                    <a:pt x="9558" y="6771"/>
                    <a:pt x="9607" y="6629"/>
                    <a:pt x="9621" y="6575"/>
                  </a:cubicBezTo>
                  <a:cubicBezTo>
                    <a:pt x="9763" y="6033"/>
                    <a:pt x="9790" y="5821"/>
                    <a:pt x="9791" y="5271"/>
                  </a:cubicBezTo>
                  <a:cubicBezTo>
                    <a:pt x="9792" y="4534"/>
                    <a:pt x="9678" y="4023"/>
                    <a:pt x="9367" y="3365"/>
                  </a:cubicBezTo>
                  <a:cubicBezTo>
                    <a:pt x="9238" y="3092"/>
                    <a:pt x="9228" y="3031"/>
                    <a:pt x="9316" y="3059"/>
                  </a:cubicBezTo>
                  <a:cubicBezTo>
                    <a:pt x="9337" y="3065"/>
                    <a:pt x="9433" y="3079"/>
                    <a:pt x="9530" y="3088"/>
                  </a:cubicBezTo>
                  <a:lnTo>
                    <a:pt x="9705" y="3106"/>
                  </a:lnTo>
                  <a:lnTo>
                    <a:pt x="9832" y="2989"/>
                  </a:lnTo>
                  <a:cubicBezTo>
                    <a:pt x="9901" y="2925"/>
                    <a:pt x="9972" y="2881"/>
                    <a:pt x="9988" y="2891"/>
                  </a:cubicBezTo>
                  <a:cubicBezTo>
                    <a:pt x="10004" y="2901"/>
                    <a:pt x="10050" y="2981"/>
                    <a:pt x="10091" y="3070"/>
                  </a:cubicBezTo>
                  <a:cubicBezTo>
                    <a:pt x="10331" y="3594"/>
                    <a:pt x="10474" y="4085"/>
                    <a:pt x="10526" y="4571"/>
                  </a:cubicBezTo>
                  <a:cubicBezTo>
                    <a:pt x="10541" y="4703"/>
                    <a:pt x="10559" y="4840"/>
                    <a:pt x="10568" y="4875"/>
                  </a:cubicBezTo>
                  <a:cubicBezTo>
                    <a:pt x="10595" y="4989"/>
                    <a:pt x="10588" y="5509"/>
                    <a:pt x="10555" y="5813"/>
                  </a:cubicBezTo>
                  <a:cubicBezTo>
                    <a:pt x="10464" y="6650"/>
                    <a:pt x="10222" y="7367"/>
                    <a:pt x="9799" y="8056"/>
                  </a:cubicBezTo>
                  <a:cubicBezTo>
                    <a:pt x="8946" y="9444"/>
                    <a:pt x="7502" y="10362"/>
                    <a:pt x="5897" y="10538"/>
                  </a:cubicBezTo>
                  <a:cubicBezTo>
                    <a:pt x="5406" y="10592"/>
                    <a:pt x="5314" y="10598"/>
                    <a:pt x="5177" y="1058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9" name="Freeform 62"/>
            <p:cNvSpPr>
              <a:spLocks/>
            </p:cNvSpPr>
            <p:nvPr/>
          </p:nvSpPr>
          <p:spPr bwMode="auto">
            <a:xfrm>
              <a:off x="6115456" y="7987134"/>
              <a:ext cx="1800951" cy="1796202"/>
            </a:xfrm>
            <a:custGeom>
              <a:avLst/>
              <a:gdLst>
                <a:gd name="T0" fmla="*/ 3035 w 6690"/>
                <a:gd name="T1" fmla="*/ 6640 h 6674"/>
                <a:gd name="T2" fmla="*/ 2399 w 6690"/>
                <a:gd name="T3" fmla="*/ 6524 h 6674"/>
                <a:gd name="T4" fmla="*/ 322 w 6690"/>
                <a:gd name="T5" fmla="*/ 4766 h 6674"/>
                <a:gd name="T6" fmla="*/ 30 w 6690"/>
                <a:gd name="T7" fmla="*/ 3871 h 6674"/>
                <a:gd name="T8" fmla="*/ 0 w 6690"/>
                <a:gd name="T9" fmla="*/ 3327 h 6674"/>
                <a:gd name="T10" fmla="*/ 30 w 6690"/>
                <a:gd name="T11" fmla="*/ 2782 h 6674"/>
                <a:gd name="T12" fmla="*/ 339 w 6690"/>
                <a:gd name="T13" fmla="*/ 1855 h 6674"/>
                <a:gd name="T14" fmla="*/ 1044 w 6690"/>
                <a:gd name="T15" fmla="*/ 905 h 6674"/>
                <a:gd name="T16" fmla="*/ 2766 w 6690"/>
                <a:gd name="T17" fmla="*/ 40 h 6674"/>
                <a:gd name="T18" fmla="*/ 3993 w 6690"/>
                <a:gd name="T19" fmla="*/ 61 h 6674"/>
                <a:gd name="T20" fmla="*/ 4826 w 6690"/>
                <a:gd name="T21" fmla="*/ 364 h 6674"/>
                <a:gd name="T22" fmla="*/ 4561 w 6690"/>
                <a:gd name="T23" fmla="*/ 648 h 6674"/>
                <a:gd name="T24" fmla="*/ 3936 w 6690"/>
                <a:gd name="T25" fmla="*/ 848 h 6674"/>
                <a:gd name="T26" fmla="*/ 1890 w 6690"/>
                <a:gd name="T27" fmla="*/ 1211 h 6674"/>
                <a:gd name="T28" fmla="*/ 1137 w 6690"/>
                <a:gd name="T29" fmla="*/ 2000 h 6674"/>
                <a:gd name="T30" fmla="*/ 776 w 6690"/>
                <a:gd name="T31" fmla="*/ 3341 h 6674"/>
                <a:gd name="T32" fmla="*/ 960 w 6690"/>
                <a:gd name="T33" fmla="*/ 4302 h 6674"/>
                <a:gd name="T34" fmla="*/ 2667 w 6690"/>
                <a:gd name="T35" fmla="*/ 5791 h 6674"/>
                <a:gd name="T36" fmla="*/ 2940 w 6690"/>
                <a:gd name="T37" fmla="*/ 5852 h 6674"/>
                <a:gd name="T38" fmla="*/ 3316 w 6690"/>
                <a:gd name="T39" fmla="*/ 5881 h 6674"/>
                <a:gd name="T40" fmla="*/ 3692 w 6690"/>
                <a:gd name="T41" fmla="*/ 5852 h 6674"/>
                <a:gd name="T42" fmla="*/ 3965 w 6690"/>
                <a:gd name="T43" fmla="*/ 5791 h 6674"/>
                <a:gd name="T44" fmla="*/ 5644 w 6690"/>
                <a:gd name="T45" fmla="*/ 4375 h 6674"/>
                <a:gd name="T46" fmla="*/ 5853 w 6690"/>
                <a:gd name="T47" fmla="*/ 3312 h 6674"/>
                <a:gd name="T48" fmla="*/ 5715 w 6690"/>
                <a:gd name="T49" fmla="*/ 2429 h 6674"/>
                <a:gd name="T50" fmla="*/ 5982 w 6690"/>
                <a:gd name="T51" fmla="*/ 2090 h 6674"/>
                <a:gd name="T52" fmla="*/ 6270 w 6690"/>
                <a:gd name="T53" fmla="*/ 1803 h 6674"/>
                <a:gd name="T54" fmla="*/ 6340 w 6690"/>
                <a:gd name="T55" fmla="*/ 1940 h 6674"/>
                <a:gd name="T56" fmla="*/ 6631 w 6690"/>
                <a:gd name="T57" fmla="*/ 3058 h 6674"/>
                <a:gd name="T58" fmla="*/ 6307 w 6690"/>
                <a:gd name="T59" fmla="*/ 4782 h 6674"/>
                <a:gd name="T60" fmla="*/ 4233 w 6690"/>
                <a:gd name="T61" fmla="*/ 6525 h 6674"/>
                <a:gd name="T62" fmla="*/ 3035 w 6690"/>
                <a:gd name="T63" fmla="*/ 6640 h 6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690" h="6674">
                  <a:moveTo>
                    <a:pt x="3035" y="6640"/>
                  </a:moveTo>
                  <a:cubicBezTo>
                    <a:pt x="2791" y="6614"/>
                    <a:pt x="2553" y="6571"/>
                    <a:pt x="2399" y="6524"/>
                  </a:cubicBezTo>
                  <a:cubicBezTo>
                    <a:pt x="1476" y="6243"/>
                    <a:pt x="722" y="5604"/>
                    <a:pt x="322" y="4766"/>
                  </a:cubicBezTo>
                  <a:cubicBezTo>
                    <a:pt x="169" y="4444"/>
                    <a:pt x="138" y="4350"/>
                    <a:pt x="30" y="3871"/>
                  </a:cubicBezTo>
                  <a:cubicBezTo>
                    <a:pt x="13" y="3799"/>
                    <a:pt x="0" y="3553"/>
                    <a:pt x="0" y="3327"/>
                  </a:cubicBezTo>
                  <a:cubicBezTo>
                    <a:pt x="0" y="3100"/>
                    <a:pt x="13" y="2854"/>
                    <a:pt x="30" y="2782"/>
                  </a:cubicBezTo>
                  <a:cubicBezTo>
                    <a:pt x="142" y="2288"/>
                    <a:pt x="170" y="2203"/>
                    <a:pt x="339" y="1855"/>
                  </a:cubicBezTo>
                  <a:cubicBezTo>
                    <a:pt x="509" y="1504"/>
                    <a:pt x="745" y="1186"/>
                    <a:pt x="1044" y="905"/>
                  </a:cubicBezTo>
                  <a:cubicBezTo>
                    <a:pt x="1528" y="449"/>
                    <a:pt x="2019" y="202"/>
                    <a:pt x="2766" y="40"/>
                  </a:cubicBezTo>
                  <a:cubicBezTo>
                    <a:pt x="2947" y="0"/>
                    <a:pt x="3773" y="15"/>
                    <a:pt x="3993" y="61"/>
                  </a:cubicBezTo>
                  <a:cubicBezTo>
                    <a:pt x="4257" y="117"/>
                    <a:pt x="4826" y="324"/>
                    <a:pt x="4826" y="364"/>
                  </a:cubicBezTo>
                  <a:cubicBezTo>
                    <a:pt x="4826" y="371"/>
                    <a:pt x="4707" y="499"/>
                    <a:pt x="4561" y="648"/>
                  </a:cubicBezTo>
                  <a:cubicBezTo>
                    <a:pt x="4265" y="953"/>
                    <a:pt x="4302" y="941"/>
                    <a:pt x="3936" y="848"/>
                  </a:cubicBezTo>
                  <a:cubicBezTo>
                    <a:pt x="3239" y="670"/>
                    <a:pt x="2508" y="799"/>
                    <a:pt x="1890" y="1211"/>
                  </a:cubicBezTo>
                  <a:cubicBezTo>
                    <a:pt x="1648" y="1371"/>
                    <a:pt x="1287" y="1750"/>
                    <a:pt x="1137" y="2000"/>
                  </a:cubicBezTo>
                  <a:cubicBezTo>
                    <a:pt x="874" y="2439"/>
                    <a:pt x="776" y="2803"/>
                    <a:pt x="776" y="3341"/>
                  </a:cubicBezTo>
                  <a:cubicBezTo>
                    <a:pt x="777" y="3757"/>
                    <a:pt x="812" y="3943"/>
                    <a:pt x="960" y="4302"/>
                  </a:cubicBezTo>
                  <a:cubicBezTo>
                    <a:pt x="1252" y="5010"/>
                    <a:pt x="1968" y="5635"/>
                    <a:pt x="2667" y="5791"/>
                  </a:cubicBezTo>
                  <a:cubicBezTo>
                    <a:pt x="2745" y="5808"/>
                    <a:pt x="2868" y="5836"/>
                    <a:pt x="2940" y="5852"/>
                  </a:cubicBezTo>
                  <a:cubicBezTo>
                    <a:pt x="3013" y="5868"/>
                    <a:pt x="3182" y="5881"/>
                    <a:pt x="3316" y="5881"/>
                  </a:cubicBezTo>
                  <a:cubicBezTo>
                    <a:pt x="3450" y="5881"/>
                    <a:pt x="3619" y="5868"/>
                    <a:pt x="3692" y="5852"/>
                  </a:cubicBezTo>
                  <a:cubicBezTo>
                    <a:pt x="3764" y="5836"/>
                    <a:pt x="3888" y="5808"/>
                    <a:pt x="3965" y="5791"/>
                  </a:cubicBezTo>
                  <a:cubicBezTo>
                    <a:pt x="4635" y="5641"/>
                    <a:pt x="5342" y="5045"/>
                    <a:pt x="5644" y="4375"/>
                  </a:cubicBezTo>
                  <a:cubicBezTo>
                    <a:pt x="5813" y="4000"/>
                    <a:pt x="5855" y="3789"/>
                    <a:pt x="5853" y="3312"/>
                  </a:cubicBezTo>
                  <a:cubicBezTo>
                    <a:pt x="5852" y="2890"/>
                    <a:pt x="5819" y="2679"/>
                    <a:pt x="5715" y="2429"/>
                  </a:cubicBezTo>
                  <a:cubicBezTo>
                    <a:pt x="5698" y="2388"/>
                    <a:pt x="5755" y="2317"/>
                    <a:pt x="5982" y="2090"/>
                  </a:cubicBezTo>
                  <a:lnTo>
                    <a:pt x="6270" y="1803"/>
                  </a:lnTo>
                  <a:lnTo>
                    <a:pt x="6340" y="1940"/>
                  </a:lnTo>
                  <a:cubicBezTo>
                    <a:pt x="6482" y="2216"/>
                    <a:pt x="6582" y="2600"/>
                    <a:pt x="6631" y="3058"/>
                  </a:cubicBezTo>
                  <a:cubicBezTo>
                    <a:pt x="6690" y="3598"/>
                    <a:pt x="6563" y="4274"/>
                    <a:pt x="6307" y="4782"/>
                  </a:cubicBezTo>
                  <a:cubicBezTo>
                    <a:pt x="5880" y="5630"/>
                    <a:pt x="5168" y="6229"/>
                    <a:pt x="4233" y="6525"/>
                  </a:cubicBezTo>
                  <a:cubicBezTo>
                    <a:pt x="3937" y="6618"/>
                    <a:pt x="3359" y="6674"/>
                    <a:pt x="3035" y="66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0" name="Freeform 69"/>
            <p:cNvSpPr>
              <a:spLocks/>
            </p:cNvSpPr>
            <p:nvPr/>
          </p:nvSpPr>
          <p:spPr bwMode="auto">
            <a:xfrm>
              <a:off x="6637819" y="7359116"/>
              <a:ext cx="1887614" cy="1894738"/>
            </a:xfrm>
            <a:custGeom>
              <a:avLst/>
              <a:gdLst>
                <a:gd name="T0" fmla="*/ 1147 w 7008"/>
                <a:gd name="T1" fmla="*/ 7009 h 7039"/>
                <a:gd name="T2" fmla="*/ 121 w 7008"/>
                <a:gd name="T3" fmla="*/ 6209 h 7039"/>
                <a:gd name="T4" fmla="*/ 9 w 7008"/>
                <a:gd name="T5" fmla="*/ 5715 h 7039"/>
                <a:gd name="T6" fmla="*/ 59 w 7008"/>
                <a:gd name="T7" fmla="*/ 5253 h 7039"/>
                <a:gd name="T8" fmla="*/ 1810 w 7008"/>
                <a:gd name="T9" fmla="*/ 4372 h 7039"/>
                <a:gd name="T10" fmla="*/ 2008 w 7008"/>
                <a:gd name="T11" fmla="*/ 4431 h 7039"/>
                <a:gd name="T12" fmla="*/ 3175 w 7008"/>
                <a:gd name="T13" fmla="*/ 3306 h 7039"/>
                <a:gd name="T14" fmla="*/ 4300 w 7008"/>
                <a:gd name="T15" fmla="*/ 2181 h 7039"/>
                <a:gd name="T16" fmla="*/ 4283 w 7008"/>
                <a:gd name="T17" fmla="*/ 2043 h 7039"/>
                <a:gd name="T18" fmla="*/ 4248 w 7008"/>
                <a:gd name="T19" fmla="*/ 1669 h 7039"/>
                <a:gd name="T20" fmla="*/ 4230 w 7008"/>
                <a:gd name="T21" fmla="*/ 1433 h 7039"/>
                <a:gd name="T22" fmla="*/ 4946 w 7008"/>
                <a:gd name="T23" fmla="*/ 717 h 7039"/>
                <a:gd name="T24" fmla="*/ 5680 w 7008"/>
                <a:gd name="T25" fmla="*/ 0 h 7039"/>
                <a:gd name="T26" fmla="*/ 5713 w 7008"/>
                <a:gd name="T27" fmla="*/ 176 h 7039"/>
                <a:gd name="T28" fmla="*/ 5834 w 7008"/>
                <a:gd name="T29" fmla="*/ 1133 h 7039"/>
                <a:gd name="T30" fmla="*/ 6462 w 7008"/>
                <a:gd name="T31" fmla="*/ 1270 h 7039"/>
                <a:gd name="T32" fmla="*/ 6999 w 7008"/>
                <a:gd name="T33" fmla="*/ 1341 h 7039"/>
                <a:gd name="T34" fmla="*/ 6281 w 7008"/>
                <a:gd name="T35" fmla="*/ 2091 h 7039"/>
                <a:gd name="T36" fmla="*/ 5548 w 7008"/>
                <a:gd name="T37" fmla="*/ 2824 h 7039"/>
                <a:gd name="T38" fmla="*/ 5408 w 7008"/>
                <a:gd name="T39" fmla="*/ 2797 h 7039"/>
                <a:gd name="T40" fmla="*/ 5056 w 7008"/>
                <a:gd name="T41" fmla="*/ 2756 h 7039"/>
                <a:gd name="T42" fmla="*/ 4844 w 7008"/>
                <a:gd name="T43" fmla="*/ 2742 h 7039"/>
                <a:gd name="T44" fmla="*/ 3721 w 7008"/>
                <a:gd name="T45" fmla="*/ 3862 h 7039"/>
                <a:gd name="T46" fmla="*/ 2611 w 7008"/>
                <a:gd name="T47" fmla="*/ 5052 h 7039"/>
                <a:gd name="T48" fmla="*/ 2668 w 7008"/>
                <a:gd name="T49" fmla="*/ 5278 h 7039"/>
                <a:gd name="T50" fmla="*/ 2669 w 7008"/>
                <a:gd name="T51" fmla="*/ 6041 h 7039"/>
                <a:gd name="T52" fmla="*/ 1334 w 7008"/>
                <a:gd name="T53" fmla="*/ 7024 h 7039"/>
                <a:gd name="T54" fmla="*/ 1147 w 7008"/>
                <a:gd name="T55" fmla="*/ 7009 h 7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008" h="7039">
                  <a:moveTo>
                    <a:pt x="1147" y="7009"/>
                  </a:moveTo>
                  <a:cubicBezTo>
                    <a:pt x="673" y="6910"/>
                    <a:pt x="328" y="6640"/>
                    <a:pt x="121" y="6209"/>
                  </a:cubicBezTo>
                  <a:cubicBezTo>
                    <a:pt x="29" y="6018"/>
                    <a:pt x="18" y="5970"/>
                    <a:pt x="9" y="5715"/>
                  </a:cubicBezTo>
                  <a:cubicBezTo>
                    <a:pt x="0" y="5482"/>
                    <a:pt x="9" y="5402"/>
                    <a:pt x="59" y="5253"/>
                  </a:cubicBezTo>
                  <a:cubicBezTo>
                    <a:pt x="310" y="4512"/>
                    <a:pt x="1116" y="4106"/>
                    <a:pt x="1810" y="4372"/>
                  </a:cubicBezTo>
                  <a:cubicBezTo>
                    <a:pt x="1896" y="4404"/>
                    <a:pt x="1985" y="4431"/>
                    <a:pt x="2008" y="4431"/>
                  </a:cubicBezTo>
                  <a:cubicBezTo>
                    <a:pt x="2032" y="4431"/>
                    <a:pt x="2557" y="3925"/>
                    <a:pt x="3175" y="3306"/>
                  </a:cubicBezTo>
                  <a:lnTo>
                    <a:pt x="4300" y="2181"/>
                  </a:lnTo>
                  <a:lnTo>
                    <a:pt x="4283" y="2043"/>
                  </a:lnTo>
                  <a:cubicBezTo>
                    <a:pt x="4274" y="1967"/>
                    <a:pt x="4258" y="1799"/>
                    <a:pt x="4248" y="1669"/>
                  </a:cubicBezTo>
                  <a:lnTo>
                    <a:pt x="4230" y="1433"/>
                  </a:lnTo>
                  <a:lnTo>
                    <a:pt x="4946" y="717"/>
                  </a:lnTo>
                  <a:cubicBezTo>
                    <a:pt x="5340" y="322"/>
                    <a:pt x="5670" y="0"/>
                    <a:pt x="5680" y="0"/>
                  </a:cubicBezTo>
                  <a:cubicBezTo>
                    <a:pt x="5690" y="0"/>
                    <a:pt x="5705" y="79"/>
                    <a:pt x="5713" y="176"/>
                  </a:cubicBezTo>
                  <a:cubicBezTo>
                    <a:pt x="5739" y="457"/>
                    <a:pt x="5818" y="1082"/>
                    <a:pt x="5834" y="1133"/>
                  </a:cubicBezTo>
                  <a:cubicBezTo>
                    <a:pt x="5856" y="1203"/>
                    <a:pt x="5895" y="1211"/>
                    <a:pt x="6462" y="1270"/>
                  </a:cubicBezTo>
                  <a:cubicBezTo>
                    <a:pt x="6748" y="1300"/>
                    <a:pt x="6990" y="1332"/>
                    <a:pt x="6999" y="1341"/>
                  </a:cubicBezTo>
                  <a:cubicBezTo>
                    <a:pt x="7008" y="1350"/>
                    <a:pt x="6685" y="1687"/>
                    <a:pt x="6281" y="2091"/>
                  </a:cubicBezTo>
                  <a:lnTo>
                    <a:pt x="5548" y="2824"/>
                  </a:lnTo>
                  <a:lnTo>
                    <a:pt x="5408" y="2797"/>
                  </a:lnTo>
                  <a:cubicBezTo>
                    <a:pt x="5331" y="2782"/>
                    <a:pt x="5172" y="2763"/>
                    <a:pt x="5056" y="2756"/>
                  </a:cubicBezTo>
                  <a:lnTo>
                    <a:pt x="4844" y="2742"/>
                  </a:lnTo>
                  <a:lnTo>
                    <a:pt x="3721" y="3862"/>
                  </a:lnTo>
                  <a:cubicBezTo>
                    <a:pt x="2741" y="4838"/>
                    <a:pt x="2599" y="4990"/>
                    <a:pt x="2611" y="5052"/>
                  </a:cubicBezTo>
                  <a:cubicBezTo>
                    <a:pt x="2618" y="5091"/>
                    <a:pt x="2644" y="5192"/>
                    <a:pt x="2668" y="5278"/>
                  </a:cubicBezTo>
                  <a:cubicBezTo>
                    <a:pt x="2726" y="5478"/>
                    <a:pt x="2726" y="5846"/>
                    <a:pt x="2669" y="6041"/>
                  </a:cubicBezTo>
                  <a:cubicBezTo>
                    <a:pt x="2502" y="6609"/>
                    <a:pt x="1918" y="7039"/>
                    <a:pt x="1334" y="7024"/>
                  </a:cubicBezTo>
                  <a:cubicBezTo>
                    <a:pt x="1262" y="7022"/>
                    <a:pt x="1178" y="7015"/>
                    <a:pt x="1147" y="700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102" name="群組 101"/>
          <p:cNvGrpSpPr/>
          <p:nvPr/>
        </p:nvGrpSpPr>
        <p:grpSpPr>
          <a:xfrm>
            <a:off x="1369948" y="4193235"/>
            <a:ext cx="2609026" cy="1288335"/>
            <a:chOff x="1326974" y="3940665"/>
            <a:chExt cx="2609026" cy="1288335"/>
          </a:xfrm>
        </p:grpSpPr>
        <p:sp>
          <p:nvSpPr>
            <p:cNvPr id="103" name="文字方塊 102"/>
            <p:cNvSpPr txBox="1"/>
            <p:nvPr/>
          </p:nvSpPr>
          <p:spPr>
            <a:xfrm>
              <a:off x="1326974" y="3940665"/>
              <a:ext cx="1620000" cy="360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3200" dirty="0" smtClean="0"/>
                <a:t>Title 04</a:t>
              </a:r>
            </a:p>
          </p:txBody>
        </p:sp>
        <p:sp>
          <p:nvSpPr>
            <p:cNvPr id="104" name="文字方塊 103"/>
            <p:cNvSpPr txBox="1"/>
            <p:nvPr/>
          </p:nvSpPr>
          <p:spPr>
            <a:xfrm>
              <a:off x="1326974" y="4380139"/>
              <a:ext cx="2609026" cy="84886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1400" dirty="0" smtClean="0"/>
                <a:t>The quick brown fox jumps over the lazy dog. The quick brown fox jumps over the lazy dog. </a:t>
              </a:r>
            </a:p>
          </p:txBody>
        </p:sp>
      </p:grpSp>
      <p:sp>
        <p:nvSpPr>
          <p:cNvPr id="139" name="矩形 138"/>
          <p:cNvSpPr/>
          <p:nvPr/>
        </p:nvSpPr>
        <p:spPr>
          <a:xfrm>
            <a:off x="575513" y="481382"/>
            <a:ext cx="252267" cy="6981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140" name="矩形 139"/>
          <p:cNvSpPr/>
          <p:nvPr/>
        </p:nvSpPr>
        <p:spPr>
          <a:xfrm>
            <a:off x="882205" y="481382"/>
            <a:ext cx="4360496" cy="69819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800" b="1" dirty="0" smtClean="0"/>
              <a:t>ICON LIST</a:t>
            </a:r>
            <a:r>
              <a:rPr lang="zh-TW" altLang="en-US" sz="4800" b="1" dirty="0" smtClean="0"/>
              <a:t> </a:t>
            </a:r>
            <a:r>
              <a:rPr lang="en-US" altLang="zh-TW" sz="4800" b="1" dirty="0" smtClean="0"/>
              <a:t>11</a:t>
            </a:r>
            <a:endParaRPr lang="zh-TW" altLang="en-US" sz="4800" b="1" dirty="0"/>
          </a:p>
        </p:txBody>
      </p:sp>
      <p:grpSp>
        <p:nvGrpSpPr>
          <p:cNvPr id="142" name="群組 141"/>
          <p:cNvGrpSpPr/>
          <p:nvPr/>
        </p:nvGrpSpPr>
        <p:grpSpPr>
          <a:xfrm>
            <a:off x="5279433" y="2111772"/>
            <a:ext cx="2609026" cy="1288335"/>
            <a:chOff x="1326974" y="3940665"/>
            <a:chExt cx="2609026" cy="1288335"/>
          </a:xfrm>
        </p:grpSpPr>
        <p:sp>
          <p:nvSpPr>
            <p:cNvPr id="154" name="文字方塊 153"/>
            <p:cNvSpPr txBox="1"/>
            <p:nvPr/>
          </p:nvSpPr>
          <p:spPr>
            <a:xfrm>
              <a:off x="1326974" y="3940665"/>
              <a:ext cx="1620000" cy="360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3200" dirty="0" smtClean="0"/>
                <a:t>Title 02</a:t>
              </a:r>
            </a:p>
          </p:txBody>
        </p:sp>
        <p:sp>
          <p:nvSpPr>
            <p:cNvPr id="155" name="文字方塊 154"/>
            <p:cNvSpPr txBox="1"/>
            <p:nvPr/>
          </p:nvSpPr>
          <p:spPr>
            <a:xfrm>
              <a:off x="1326974" y="4380139"/>
              <a:ext cx="2609026" cy="84886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1400" dirty="0" smtClean="0"/>
                <a:t>The quick brown fox jumps over the lazy dog. The quick brown fox jumps over the lazy dog. </a:t>
              </a:r>
            </a:p>
          </p:txBody>
        </p:sp>
      </p:grpSp>
      <p:grpSp>
        <p:nvGrpSpPr>
          <p:cNvPr id="144" name="群組 143"/>
          <p:cNvGrpSpPr/>
          <p:nvPr/>
        </p:nvGrpSpPr>
        <p:grpSpPr>
          <a:xfrm>
            <a:off x="5279433" y="4193235"/>
            <a:ext cx="2609026" cy="1288335"/>
            <a:chOff x="1326974" y="3940665"/>
            <a:chExt cx="2609026" cy="1288335"/>
          </a:xfrm>
        </p:grpSpPr>
        <p:sp>
          <p:nvSpPr>
            <p:cNvPr id="149" name="文字方塊 148"/>
            <p:cNvSpPr txBox="1"/>
            <p:nvPr/>
          </p:nvSpPr>
          <p:spPr>
            <a:xfrm>
              <a:off x="1326974" y="3940665"/>
              <a:ext cx="1620000" cy="360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3200" dirty="0" smtClean="0"/>
                <a:t>Title 05</a:t>
              </a:r>
            </a:p>
          </p:txBody>
        </p:sp>
        <p:sp>
          <p:nvSpPr>
            <p:cNvPr id="150" name="文字方塊 149"/>
            <p:cNvSpPr txBox="1"/>
            <p:nvPr/>
          </p:nvSpPr>
          <p:spPr>
            <a:xfrm>
              <a:off x="1326974" y="4380139"/>
              <a:ext cx="2609026" cy="84886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1400" dirty="0" smtClean="0"/>
                <a:t>The quick brown fox jumps over the lazy dog. The quick brown fox jumps over the lazy dog. </a:t>
              </a:r>
            </a:p>
          </p:txBody>
        </p:sp>
      </p:grpSp>
      <p:grpSp>
        <p:nvGrpSpPr>
          <p:cNvPr id="157" name="群組 156"/>
          <p:cNvGrpSpPr/>
          <p:nvPr/>
        </p:nvGrpSpPr>
        <p:grpSpPr>
          <a:xfrm>
            <a:off x="9188918" y="2111772"/>
            <a:ext cx="2609026" cy="1288335"/>
            <a:chOff x="1326974" y="3940665"/>
            <a:chExt cx="2609026" cy="1288335"/>
          </a:xfrm>
        </p:grpSpPr>
        <p:sp>
          <p:nvSpPr>
            <p:cNvPr id="169" name="文字方塊 168"/>
            <p:cNvSpPr txBox="1"/>
            <p:nvPr/>
          </p:nvSpPr>
          <p:spPr>
            <a:xfrm>
              <a:off x="1326974" y="3940665"/>
              <a:ext cx="1620000" cy="360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3200" dirty="0" smtClean="0"/>
                <a:t>Title 03</a:t>
              </a:r>
            </a:p>
          </p:txBody>
        </p:sp>
        <p:sp>
          <p:nvSpPr>
            <p:cNvPr id="170" name="文字方塊 169"/>
            <p:cNvSpPr txBox="1"/>
            <p:nvPr/>
          </p:nvSpPr>
          <p:spPr>
            <a:xfrm>
              <a:off x="1326974" y="4380139"/>
              <a:ext cx="2609026" cy="84886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1400" dirty="0" smtClean="0"/>
                <a:t>The quick brown fox jumps over the lazy dog. The quick brown fox jumps over the lazy dog. </a:t>
              </a:r>
            </a:p>
          </p:txBody>
        </p:sp>
      </p:grpSp>
      <p:grpSp>
        <p:nvGrpSpPr>
          <p:cNvPr id="159" name="群組 158"/>
          <p:cNvGrpSpPr/>
          <p:nvPr/>
        </p:nvGrpSpPr>
        <p:grpSpPr>
          <a:xfrm>
            <a:off x="9188918" y="4193235"/>
            <a:ext cx="2609026" cy="1288335"/>
            <a:chOff x="1326974" y="3940665"/>
            <a:chExt cx="2609026" cy="1288335"/>
          </a:xfrm>
        </p:grpSpPr>
        <p:sp>
          <p:nvSpPr>
            <p:cNvPr id="164" name="文字方塊 163"/>
            <p:cNvSpPr txBox="1"/>
            <p:nvPr/>
          </p:nvSpPr>
          <p:spPr>
            <a:xfrm>
              <a:off x="1326974" y="3940665"/>
              <a:ext cx="1620000" cy="360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3200" dirty="0" smtClean="0"/>
                <a:t>Title 06</a:t>
              </a:r>
            </a:p>
          </p:txBody>
        </p:sp>
        <p:sp>
          <p:nvSpPr>
            <p:cNvPr id="165" name="文字方塊 164"/>
            <p:cNvSpPr txBox="1"/>
            <p:nvPr/>
          </p:nvSpPr>
          <p:spPr>
            <a:xfrm>
              <a:off x="1326974" y="4380139"/>
              <a:ext cx="2609026" cy="84886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1400" dirty="0" smtClean="0"/>
                <a:t>The quick brown fox jumps over the lazy dog. The quick brown fox jumps over the lazy dog. </a:t>
              </a:r>
            </a:p>
          </p:txBody>
        </p:sp>
      </p:grpSp>
      <p:sp>
        <p:nvSpPr>
          <p:cNvPr id="5" name="矩形 4"/>
          <p:cNvSpPr/>
          <p:nvPr/>
        </p:nvSpPr>
        <p:spPr>
          <a:xfrm>
            <a:off x="338418" y="2169000"/>
            <a:ext cx="950307" cy="95030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4225909" y="2169000"/>
            <a:ext cx="950307" cy="95030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8087207" y="2169000"/>
            <a:ext cx="950307" cy="95030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338418" y="4224170"/>
            <a:ext cx="950307" cy="95030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4225909" y="4224170"/>
            <a:ext cx="950307" cy="95030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8087207" y="4224170"/>
            <a:ext cx="950307" cy="95030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82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75990" y="6381005"/>
            <a:ext cx="3484800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845692" y="3472542"/>
            <a:ext cx="162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200" dirty="0" smtClean="0"/>
              <a:t>Title 01</a:t>
            </a:r>
          </a:p>
        </p:txBody>
      </p:sp>
      <p:sp>
        <p:nvSpPr>
          <p:cNvPr id="44" name="文字方塊 43"/>
          <p:cNvSpPr txBox="1"/>
          <p:nvPr/>
        </p:nvSpPr>
        <p:spPr>
          <a:xfrm>
            <a:off x="351179" y="3939519"/>
            <a:ext cx="2609026" cy="187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400" dirty="0" smtClean="0"/>
              <a:t>The quick brown fox jumps over the lazy dog. The quick brown fox jumps over the lazy dog</a:t>
            </a:r>
            <a:r>
              <a:rPr lang="en-US" sz="1400" dirty="0"/>
              <a:t>. The quick brown fox jumps over the lazy dog. The quick brown fox jumps over the lazy dog. </a:t>
            </a:r>
          </a:p>
          <a:p>
            <a:endParaRPr lang="en-US" sz="1400" dirty="0" smtClean="0"/>
          </a:p>
        </p:txBody>
      </p:sp>
      <p:grpSp>
        <p:nvGrpSpPr>
          <p:cNvPr id="47" name="群組 46"/>
          <p:cNvGrpSpPr>
            <a:grpSpLocks noChangeAspect="1"/>
          </p:cNvGrpSpPr>
          <p:nvPr/>
        </p:nvGrpSpPr>
        <p:grpSpPr>
          <a:xfrm>
            <a:off x="1396141" y="2454444"/>
            <a:ext cx="519102" cy="520986"/>
            <a:chOff x="5583600" y="7359116"/>
            <a:chExt cx="2941833" cy="2952515"/>
          </a:xfrm>
          <a:solidFill>
            <a:schemeClr val="accent1"/>
          </a:solidFill>
        </p:grpSpPr>
        <p:sp>
          <p:nvSpPr>
            <p:cNvPr id="48" name="Freeform 51"/>
            <p:cNvSpPr>
              <a:spLocks/>
            </p:cNvSpPr>
            <p:nvPr/>
          </p:nvSpPr>
          <p:spPr bwMode="auto">
            <a:xfrm>
              <a:off x="5583600" y="7457653"/>
              <a:ext cx="2852791" cy="2853978"/>
            </a:xfrm>
            <a:custGeom>
              <a:avLst/>
              <a:gdLst>
                <a:gd name="T0" fmla="*/ 5177 w 10595"/>
                <a:gd name="T1" fmla="*/ 10589 h 10598"/>
                <a:gd name="T2" fmla="*/ 3018 w 10595"/>
                <a:gd name="T3" fmla="*/ 10068 h 10598"/>
                <a:gd name="T4" fmla="*/ 482 w 10595"/>
                <a:gd name="T5" fmla="*/ 7488 h 10598"/>
                <a:gd name="T6" fmla="*/ 49 w 10595"/>
                <a:gd name="T7" fmla="*/ 6053 h 10598"/>
                <a:gd name="T8" fmla="*/ 52 w 10595"/>
                <a:gd name="T9" fmla="*/ 4529 h 10598"/>
                <a:gd name="T10" fmla="*/ 2432 w 10595"/>
                <a:gd name="T11" fmla="*/ 835 h 10598"/>
                <a:gd name="T12" fmla="*/ 4345 w 10595"/>
                <a:gd name="T13" fmla="*/ 82 h 10598"/>
                <a:gd name="T14" fmla="*/ 4683 w 10595"/>
                <a:gd name="T15" fmla="*/ 29 h 10598"/>
                <a:gd name="T16" fmla="*/ 5290 w 10595"/>
                <a:gd name="T17" fmla="*/ 0 h 10598"/>
                <a:gd name="T18" fmla="*/ 5897 w 10595"/>
                <a:gd name="T19" fmla="*/ 29 h 10598"/>
                <a:gd name="T20" fmla="*/ 6518 w 10595"/>
                <a:gd name="T21" fmla="*/ 137 h 10598"/>
                <a:gd name="T22" fmla="*/ 7703 w 10595"/>
                <a:gd name="T23" fmla="*/ 599 h 10598"/>
                <a:gd name="T24" fmla="*/ 7616 w 10595"/>
                <a:gd name="T25" fmla="*/ 720 h 10598"/>
                <a:gd name="T26" fmla="*/ 7508 w 10595"/>
                <a:gd name="T27" fmla="*/ 1116 h 10598"/>
                <a:gd name="T28" fmla="*/ 7528 w 10595"/>
                <a:gd name="T29" fmla="*/ 1341 h 10598"/>
                <a:gd name="T30" fmla="*/ 7263 w 10595"/>
                <a:gd name="T31" fmla="*/ 1230 h 10598"/>
                <a:gd name="T32" fmla="*/ 5317 w 10595"/>
                <a:gd name="T33" fmla="*/ 761 h 10598"/>
                <a:gd name="T34" fmla="*/ 4262 w 10595"/>
                <a:gd name="T35" fmla="*/ 890 h 10598"/>
                <a:gd name="T36" fmla="*/ 2074 w 10595"/>
                <a:gd name="T37" fmla="*/ 2132 h 10598"/>
                <a:gd name="T38" fmla="*/ 900 w 10595"/>
                <a:gd name="T39" fmla="*/ 4218 h 10598"/>
                <a:gd name="T40" fmla="*/ 842 w 10595"/>
                <a:gd name="T41" fmla="*/ 6053 h 10598"/>
                <a:gd name="T42" fmla="*/ 1050 w 10595"/>
                <a:gd name="T43" fmla="*/ 6830 h 10598"/>
                <a:gd name="T44" fmla="*/ 4683 w 10595"/>
                <a:gd name="T45" fmla="*/ 9765 h 10598"/>
                <a:gd name="T46" fmla="*/ 5897 w 10595"/>
                <a:gd name="T47" fmla="*/ 9765 h 10598"/>
                <a:gd name="T48" fmla="*/ 9512 w 10595"/>
                <a:gd name="T49" fmla="*/ 6889 h 10598"/>
                <a:gd name="T50" fmla="*/ 9621 w 10595"/>
                <a:gd name="T51" fmla="*/ 6575 h 10598"/>
                <a:gd name="T52" fmla="*/ 9791 w 10595"/>
                <a:gd name="T53" fmla="*/ 5271 h 10598"/>
                <a:gd name="T54" fmla="*/ 9367 w 10595"/>
                <a:gd name="T55" fmla="*/ 3365 h 10598"/>
                <a:gd name="T56" fmla="*/ 9316 w 10595"/>
                <a:gd name="T57" fmla="*/ 3059 h 10598"/>
                <a:gd name="T58" fmla="*/ 9530 w 10595"/>
                <a:gd name="T59" fmla="*/ 3088 h 10598"/>
                <a:gd name="T60" fmla="*/ 9705 w 10595"/>
                <a:gd name="T61" fmla="*/ 3106 h 10598"/>
                <a:gd name="T62" fmla="*/ 9832 w 10595"/>
                <a:gd name="T63" fmla="*/ 2989 h 10598"/>
                <a:gd name="T64" fmla="*/ 9988 w 10595"/>
                <a:gd name="T65" fmla="*/ 2891 h 10598"/>
                <a:gd name="T66" fmla="*/ 10091 w 10595"/>
                <a:gd name="T67" fmla="*/ 3070 h 10598"/>
                <a:gd name="T68" fmla="*/ 10526 w 10595"/>
                <a:gd name="T69" fmla="*/ 4571 h 10598"/>
                <a:gd name="T70" fmla="*/ 10568 w 10595"/>
                <a:gd name="T71" fmla="*/ 4875 h 10598"/>
                <a:gd name="T72" fmla="*/ 10555 w 10595"/>
                <a:gd name="T73" fmla="*/ 5813 h 10598"/>
                <a:gd name="T74" fmla="*/ 9799 w 10595"/>
                <a:gd name="T75" fmla="*/ 8056 h 10598"/>
                <a:gd name="T76" fmla="*/ 5897 w 10595"/>
                <a:gd name="T77" fmla="*/ 10538 h 10598"/>
                <a:gd name="T78" fmla="*/ 5177 w 10595"/>
                <a:gd name="T79" fmla="*/ 10589 h 10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595" h="10598">
                  <a:moveTo>
                    <a:pt x="5177" y="10589"/>
                  </a:moveTo>
                  <a:cubicBezTo>
                    <a:pt x="4328" y="10531"/>
                    <a:pt x="3681" y="10375"/>
                    <a:pt x="3018" y="10068"/>
                  </a:cubicBezTo>
                  <a:cubicBezTo>
                    <a:pt x="1941" y="9569"/>
                    <a:pt x="964" y="8576"/>
                    <a:pt x="482" y="7488"/>
                  </a:cubicBezTo>
                  <a:cubicBezTo>
                    <a:pt x="264" y="6998"/>
                    <a:pt x="163" y="6664"/>
                    <a:pt x="49" y="6053"/>
                  </a:cubicBezTo>
                  <a:cubicBezTo>
                    <a:pt x="0" y="5786"/>
                    <a:pt x="1" y="4856"/>
                    <a:pt x="52" y="4529"/>
                  </a:cubicBezTo>
                  <a:cubicBezTo>
                    <a:pt x="288" y="2991"/>
                    <a:pt x="1141" y="1668"/>
                    <a:pt x="2432" y="835"/>
                  </a:cubicBezTo>
                  <a:cubicBezTo>
                    <a:pt x="2995" y="472"/>
                    <a:pt x="3755" y="173"/>
                    <a:pt x="4345" y="82"/>
                  </a:cubicBezTo>
                  <a:cubicBezTo>
                    <a:pt x="4430" y="69"/>
                    <a:pt x="4582" y="45"/>
                    <a:pt x="4683" y="29"/>
                  </a:cubicBezTo>
                  <a:cubicBezTo>
                    <a:pt x="4784" y="13"/>
                    <a:pt x="5057" y="0"/>
                    <a:pt x="5290" y="0"/>
                  </a:cubicBezTo>
                  <a:cubicBezTo>
                    <a:pt x="5523" y="0"/>
                    <a:pt x="5796" y="13"/>
                    <a:pt x="5897" y="29"/>
                  </a:cubicBezTo>
                  <a:cubicBezTo>
                    <a:pt x="6321" y="96"/>
                    <a:pt x="6397" y="109"/>
                    <a:pt x="6518" y="137"/>
                  </a:cubicBezTo>
                  <a:cubicBezTo>
                    <a:pt x="6985" y="244"/>
                    <a:pt x="7703" y="523"/>
                    <a:pt x="7703" y="599"/>
                  </a:cubicBezTo>
                  <a:cubicBezTo>
                    <a:pt x="7703" y="620"/>
                    <a:pt x="7664" y="675"/>
                    <a:pt x="7616" y="720"/>
                  </a:cubicBezTo>
                  <a:cubicBezTo>
                    <a:pt x="7479" y="851"/>
                    <a:pt x="7470" y="882"/>
                    <a:pt x="7508" y="1116"/>
                  </a:cubicBezTo>
                  <a:cubicBezTo>
                    <a:pt x="7526" y="1232"/>
                    <a:pt x="7535" y="1333"/>
                    <a:pt x="7528" y="1341"/>
                  </a:cubicBezTo>
                  <a:cubicBezTo>
                    <a:pt x="7520" y="1348"/>
                    <a:pt x="7401" y="1299"/>
                    <a:pt x="7263" y="1230"/>
                  </a:cubicBezTo>
                  <a:cubicBezTo>
                    <a:pt x="6700" y="950"/>
                    <a:pt x="5913" y="760"/>
                    <a:pt x="5317" y="761"/>
                  </a:cubicBezTo>
                  <a:cubicBezTo>
                    <a:pt x="5073" y="761"/>
                    <a:pt x="4510" y="830"/>
                    <a:pt x="4262" y="890"/>
                  </a:cubicBezTo>
                  <a:cubicBezTo>
                    <a:pt x="3428" y="1091"/>
                    <a:pt x="2687" y="1512"/>
                    <a:pt x="2074" y="2132"/>
                  </a:cubicBezTo>
                  <a:cubicBezTo>
                    <a:pt x="1516" y="2696"/>
                    <a:pt x="1160" y="3329"/>
                    <a:pt x="900" y="4218"/>
                  </a:cubicBezTo>
                  <a:cubicBezTo>
                    <a:pt x="770" y="4662"/>
                    <a:pt x="742" y="5545"/>
                    <a:pt x="842" y="6053"/>
                  </a:cubicBezTo>
                  <a:cubicBezTo>
                    <a:pt x="923" y="6466"/>
                    <a:pt x="941" y="6534"/>
                    <a:pt x="1050" y="6830"/>
                  </a:cubicBezTo>
                  <a:cubicBezTo>
                    <a:pt x="1628" y="8401"/>
                    <a:pt x="3037" y="9540"/>
                    <a:pt x="4683" y="9765"/>
                  </a:cubicBezTo>
                  <a:cubicBezTo>
                    <a:pt x="4955" y="9803"/>
                    <a:pt x="5624" y="9802"/>
                    <a:pt x="5897" y="9765"/>
                  </a:cubicBezTo>
                  <a:cubicBezTo>
                    <a:pt x="7516" y="9544"/>
                    <a:pt x="8913" y="8432"/>
                    <a:pt x="9512" y="6889"/>
                  </a:cubicBezTo>
                  <a:cubicBezTo>
                    <a:pt x="9558" y="6771"/>
                    <a:pt x="9607" y="6629"/>
                    <a:pt x="9621" y="6575"/>
                  </a:cubicBezTo>
                  <a:cubicBezTo>
                    <a:pt x="9763" y="6033"/>
                    <a:pt x="9790" y="5821"/>
                    <a:pt x="9791" y="5271"/>
                  </a:cubicBezTo>
                  <a:cubicBezTo>
                    <a:pt x="9792" y="4534"/>
                    <a:pt x="9678" y="4023"/>
                    <a:pt x="9367" y="3365"/>
                  </a:cubicBezTo>
                  <a:cubicBezTo>
                    <a:pt x="9238" y="3092"/>
                    <a:pt x="9228" y="3031"/>
                    <a:pt x="9316" y="3059"/>
                  </a:cubicBezTo>
                  <a:cubicBezTo>
                    <a:pt x="9337" y="3065"/>
                    <a:pt x="9433" y="3079"/>
                    <a:pt x="9530" y="3088"/>
                  </a:cubicBezTo>
                  <a:lnTo>
                    <a:pt x="9705" y="3106"/>
                  </a:lnTo>
                  <a:lnTo>
                    <a:pt x="9832" y="2989"/>
                  </a:lnTo>
                  <a:cubicBezTo>
                    <a:pt x="9901" y="2925"/>
                    <a:pt x="9972" y="2881"/>
                    <a:pt x="9988" y="2891"/>
                  </a:cubicBezTo>
                  <a:cubicBezTo>
                    <a:pt x="10004" y="2901"/>
                    <a:pt x="10050" y="2981"/>
                    <a:pt x="10091" y="3070"/>
                  </a:cubicBezTo>
                  <a:cubicBezTo>
                    <a:pt x="10331" y="3594"/>
                    <a:pt x="10474" y="4085"/>
                    <a:pt x="10526" y="4571"/>
                  </a:cubicBezTo>
                  <a:cubicBezTo>
                    <a:pt x="10541" y="4703"/>
                    <a:pt x="10559" y="4840"/>
                    <a:pt x="10568" y="4875"/>
                  </a:cubicBezTo>
                  <a:cubicBezTo>
                    <a:pt x="10595" y="4989"/>
                    <a:pt x="10588" y="5509"/>
                    <a:pt x="10555" y="5813"/>
                  </a:cubicBezTo>
                  <a:cubicBezTo>
                    <a:pt x="10464" y="6650"/>
                    <a:pt x="10222" y="7367"/>
                    <a:pt x="9799" y="8056"/>
                  </a:cubicBezTo>
                  <a:cubicBezTo>
                    <a:pt x="8946" y="9444"/>
                    <a:pt x="7502" y="10362"/>
                    <a:pt x="5897" y="10538"/>
                  </a:cubicBezTo>
                  <a:cubicBezTo>
                    <a:pt x="5406" y="10592"/>
                    <a:pt x="5314" y="10598"/>
                    <a:pt x="5177" y="1058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9" name="Freeform 62"/>
            <p:cNvSpPr>
              <a:spLocks/>
            </p:cNvSpPr>
            <p:nvPr/>
          </p:nvSpPr>
          <p:spPr bwMode="auto">
            <a:xfrm>
              <a:off x="6115456" y="7987134"/>
              <a:ext cx="1800951" cy="1796202"/>
            </a:xfrm>
            <a:custGeom>
              <a:avLst/>
              <a:gdLst>
                <a:gd name="T0" fmla="*/ 3035 w 6690"/>
                <a:gd name="T1" fmla="*/ 6640 h 6674"/>
                <a:gd name="T2" fmla="*/ 2399 w 6690"/>
                <a:gd name="T3" fmla="*/ 6524 h 6674"/>
                <a:gd name="T4" fmla="*/ 322 w 6690"/>
                <a:gd name="T5" fmla="*/ 4766 h 6674"/>
                <a:gd name="T6" fmla="*/ 30 w 6690"/>
                <a:gd name="T7" fmla="*/ 3871 h 6674"/>
                <a:gd name="T8" fmla="*/ 0 w 6690"/>
                <a:gd name="T9" fmla="*/ 3327 h 6674"/>
                <a:gd name="T10" fmla="*/ 30 w 6690"/>
                <a:gd name="T11" fmla="*/ 2782 h 6674"/>
                <a:gd name="T12" fmla="*/ 339 w 6690"/>
                <a:gd name="T13" fmla="*/ 1855 h 6674"/>
                <a:gd name="T14" fmla="*/ 1044 w 6690"/>
                <a:gd name="T15" fmla="*/ 905 h 6674"/>
                <a:gd name="T16" fmla="*/ 2766 w 6690"/>
                <a:gd name="T17" fmla="*/ 40 h 6674"/>
                <a:gd name="T18" fmla="*/ 3993 w 6690"/>
                <a:gd name="T19" fmla="*/ 61 h 6674"/>
                <a:gd name="T20" fmla="*/ 4826 w 6690"/>
                <a:gd name="T21" fmla="*/ 364 h 6674"/>
                <a:gd name="T22" fmla="*/ 4561 w 6690"/>
                <a:gd name="T23" fmla="*/ 648 h 6674"/>
                <a:gd name="T24" fmla="*/ 3936 w 6690"/>
                <a:gd name="T25" fmla="*/ 848 h 6674"/>
                <a:gd name="T26" fmla="*/ 1890 w 6690"/>
                <a:gd name="T27" fmla="*/ 1211 h 6674"/>
                <a:gd name="T28" fmla="*/ 1137 w 6690"/>
                <a:gd name="T29" fmla="*/ 2000 h 6674"/>
                <a:gd name="T30" fmla="*/ 776 w 6690"/>
                <a:gd name="T31" fmla="*/ 3341 h 6674"/>
                <a:gd name="T32" fmla="*/ 960 w 6690"/>
                <a:gd name="T33" fmla="*/ 4302 h 6674"/>
                <a:gd name="T34" fmla="*/ 2667 w 6690"/>
                <a:gd name="T35" fmla="*/ 5791 h 6674"/>
                <a:gd name="T36" fmla="*/ 2940 w 6690"/>
                <a:gd name="T37" fmla="*/ 5852 h 6674"/>
                <a:gd name="T38" fmla="*/ 3316 w 6690"/>
                <a:gd name="T39" fmla="*/ 5881 h 6674"/>
                <a:gd name="T40" fmla="*/ 3692 w 6690"/>
                <a:gd name="T41" fmla="*/ 5852 h 6674"/>
                <a:gd name="T42" fmla="*/ 3965 w 6690"/>
                <a:gd name="T43" fmla="*/ 5791 h 6674"/>
                <a:gd name="T44" fmla="*/ 5644 w 6690"/>
                <a:gd name="T45" fmla="*/ 4375 h 6674"/>
                <a:gd name="T46" fmla="*/ 5853 w 6690"/>
                <a:gd name="T47" fmla="*/ 3312 h 6674"/>
                <a:gd name="T48" fmla="*/ 5715 w 6690"/>
                <a:gd name="T49" fmla="*/ 2429 h 6674"/>
                <a:gd name="T50" fmla="*/ 5982 w 6690"/>
                <a:gd name="T51" fmla="*/ 2090 h 6674"/>
                <a:gd name="T52" fmla="*/ 6270 w 6690"/>
                <a:gd name="T53" fmla="*/ 1803 h 6674"/>
                <a:gd name="T54" fmla="*/ 6340 w 6690"/>
                <a:gd name="T55" fmla="*/ 1940 h 6674"/>
                <a:gd name="T56" fmla="*/ 6631 w 6690"/>
                <a:gd name="T57" fmla="*/ 3058 h 6674"/>
                <a:gd name="T58" fmla="*/ 6307 w 6690"/>
                <a:gd name="T59" fmla="*/ 4782 h 6674"/>
                <a:gd name="T60" fmla="*/ 4233 w 6690"/>
                <a:gd name="T61" fmla="*/ 6525 h 6674"/>
                <a:gd name="T62" fmla="*/ 3035 w 6690"/>
                <a:gd name="T63" fmla="*/ 6640 h 6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690" h="6674">
                  <a:moveTo>
                    <a:pt x="3035" y="6640"/>
                  </a:moveTo>
                  <a:cubicBezTo>
                    <a:pt x="2791" y="6614"/>
                    <a:pt x="2553" y="6571"/>
                    <a:pt x="2399" y="6524"/>
                  </a:cubicBezTo>
                  <a:cubicBezTo>
                    <a:pt x="1476" y="6243"/>
                    <a:pt x="722" y="5604"/>
                    <a:pt x="322" y="4766"/>
                  </a:cubicBezTo>
                  <a:cubicBezTo>
                    <a:pt x="169" y="4444"/>
                    <a:pt x="138" y="4350"/>
                    <a:pt x="30" y="3871"/>
                  </a:cubicBezTo>
                  <a:cubicBezTo>
                    <a:pt x="13" y="3799"/>
                    <a:pt x="0" y="3553"/>
                    <a:pt x="0" y="3327"/>
                  </a:cubicBezTo>
                  <a:cubicBezTo>
                    <a:pt x="0" y="3100"/>
                    <a:pt x="13" y="2854"/>
                    <a:pt x="30" y="2782"/>
                  </a:cubicBezTo>
                  <a:cubicBezTo>
                    <a:pt x="142" y="2288"/>
                    <a:pt x="170" y="2203"/>
                    <a:pt x="339" y="1855"/>
                  </a:cubicBezTo>
                  <a:cubicBezTo>
                    <a:pt x="509" y="1504"/>
                    <a:pt x="745" y="1186"/>
                    <a:pt x="1044" y="905"/>
                  </a:cubicBezTo>
                  <a:cubicBezTo>
                    <a:pt x="1528" y="449"/>
                    <a:pt x="2019" y="202"/>
                    <a:pt x="2766" y="40"/>
                  </a:cubicBezTo>
                  <a:cubicBezTo>
                    <a:pt x="2947" y="0"/>
                    <a:pt x="3773" y="15"/>
                    <a:pt x="3993" y="61"/>
                  </a:cubicBezTo>
                  <a:cubicBezTo>
                    <a:pt x="4257" y="117"/>
                    <a:pt x="4826" y="324"/>
                    <a:pt x="4826" y="364"/>
                  </a:cubicBezTo>
                  <a:cubicBezTo>
                    <a:pt x="4826" y="371"/>
                    <a:pt x="4707" y="499"/>
                    <a:pt x="4561" y="648"/>
                  </a:cubicBezTo>
                  <a:cubicBezTo>
                    <a:pt x="4265" y="953"/>
                    <a:pt x="4302" y="941"/>
                    <a:pt x="3936" y="848"/>
                  </a:cubicBezTo>
                  <a:cubicBezTo>
                    <a:pt x="3239" y="670"/>
                    <a:pt x="2508" y="799"/>
                    <a:pt x="1890" y="1211"/>
                  </a:cubicBezTo>
                  <a:cubicBezTo>
                    <a:pt x="1648" y="1371"/>
                    <a:pt x="1287" y="1750"/>
                    <a:pt x="1137" y="2000"/>
                  </a:cubicBezTo>
                  <a:cubicBezTo>
                    <a:pt x="874" y="2439"/>
                    <a:pt x="776" y="2803"/>
                    <a:pt x="776" y="3341"/>
                  </a:cubicBezTo>
                  <a:cubicBezTo>
                    <a:pt x="777" y="3757"/>
                    <a:pt x="812" y="3943"/>
                    <a:pt x="960" y="4302"/>
                  </a:cubicBezTo>
                  <a:cubicBezTo>
                    <a:pt x="1252" y="5010"/>
                    <a:pt x="1968" y="5635"/>
                    <a:pt x="2667" y="5791"/>
                  </a:cubicBezTo>
                  <a:cubicBezTo>
                    <a:pt x="2745" y="5808"/>
                    <a:pt x="2868" y="5836"/>
                    <a:pt x="2940" y="5852"/>
                  </a:cubicBezTo>
                  <a:cubicBezTo>
                    <a:pt x="3013" y="5868"/>
                    <a:pt x="3182" y="5881"/>
                    <a:pt x="3316" y="5881"/>
                  </a:cubicBezTo>
                  <a:cubicBezTo>
                    <a:pt x="3450" y="5881"/>
                    <a:pt x="3619" y="5868"/>
                    <a:pt x="3692" y="5852"/>
                  </a:cubicBezTo>
                  <a:cubicBezTo>
                    <a:pt x="3764" y="5836"/>
                    <a:pt x="3888" y="5808"/>
                    <a:pt x="3965" y="5791"/>
                  </a:cubicBezTo>
                  <a:cubicBezTo>
                    <a:pt x="4635" y="5641"/>
                    <a:pt x="5342" y="5045"/>
                    <a:pt x="5644" y="4375"/>
                  </a:cubicBezTo>
                  <a:cubicBezTo>
                    <a:pt x="5813" y="4000"/>
                    <a:pt x="5855" y="3789"/>
                    <a:pt x="5853" y="3312"/>
                  </a:cubicBezTo>
                  <a:cubicBezTo>
                    <a:pt x="5852" y="2890"/>
                    <a:pt x="5819" y="2679"/>
                    <a:pt x="5715" y="2429"/>
                  </a:cubicBezTo>
                  <a:cubicBezTo>
                    <a:pt x="5698" y="2388"/>
                    <a:pt x="5755" y="2317"/>
                    <a:pt x="5982" y="2090"/>
                  </a:cubicBezTo>
                  <a:lnTo>
                    <a:pt x="6270" y="1803"/>
                  </a:lnTo>
                  <a:lnTo>
                    <a:pt x="6340" y="1940"/>
                  </a:lnTo>
                  <a:cubicBezTo>
                    <a:pt x="6482" y="2216"/>
                    <a:pt x="6582" y="2600"/>
                    <a:pt x="6631" y="3058"/>
                  </a:cubicBezTo>
                  <a:cubicBezTo>
                    <a:pt x="6690" y="3598"/>
                    <a:pt x="6563" y="4274"/>
                    <a:pt x="6307" y="4782"/>
                  </a:cubicBezTo>
                  <a:cubicBezTo>
                    <a:pt x="5880" y="5630"/>
                    <a:pt x="5168" y="6229"/>
                    <a:pt x="4233" y="6525"/>
                  </a:cubicBezTo>
                  <a:cubicBezTo>
                    <a:pt x="3937" y="6618"/>
                    <a:pt x="3359" y="6674"/>
                    <a:pt x="3035" y="66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0" name="Freeform 69"/>
            <p:cNvSpPr>
              <a:spLocks/>
            </p:cNvSpPr>
            <p:nvPr/>
          </p:nvSpPr>
          <p:spPr bwMode="auto">
            <a:xfrm>
              <a:off x="6637819" y="7359116"/>
              <a:ext cx="1887614" cy="1894738"/>
            </a:xfrm>
            <a:custGeom>
              <a:avLst/>
              <a:gdLst>
                <a:gd name="T0" fmla="*/ 1147 w 7008"/>
                <a:gd name="T1" fmla="*/ 7009 h 7039"/>
                <a:gd name="T2" fmla="*/ 121 w 7008"/>
                <a:gd name="T3" fmla="*/ 6209 h 7039"/>
                <a:gd name="T4" fmla="*/ 9 w 7008"/>
                <a:gd name="T5" fmla="*/ 5715 h 7039"/>
                <a:gd name="T6" fmla="*/ 59 w 7008"/>
                <a:gd name="T7" fmla="*/ 5253 h 7039"/>
                <a:gd name="T8" fmla="*/ 1810 w 7008"/>
                <a:gd name="T9" fmla="*/ 4372 h 7039"/>
                <a:gd name="T10" fmla="*/ 2008 w 7008"/>
                <a:gd name="T11" fmla="*/ 4431 h 7039"/>
                <a:gd name="T12" fmla="*/ 3175 w 7008"/>
                <a:gd name="T13" fmla="*/ 3306 h 7039"/>
                <a:gd name="T14" fmla="*/ 4300 w 7008"/>
                <a:gd name="T15" fmla="*/ 2181 h 7039"/>
                <a:gd name="T16" fmla="*/ 4283 w 7008"/>
                <a:gd name="T17" fmla="*/ 2043 h 7039"/>
                <a:gd name="T18" fmla="*/ 4248 w 7008"/>
                <a:gd name="T19" fmla="*/ 1669 h 7039"/>
                <a:gd name="T20" fmla="*/ 4230 w 7008"/>
                <a:gd name="T21" fmla="*/ 1433 h 7039"/>
                <a:gd name="T22" fmla="*/ 4946 w 7008"/>
                <a:gd name="T23" fmla="*/ 717 h 7039"/>
                <a:gd name="T24" fmla="*/ 5680 w 7008"/>
                <a:gd name="T25" fmla="*/ 0 h 7039"/>
                <a:gd name="T26" fmla="*/ 5713 w 7008"/>
                <a:gd name="T27" fmla="*/ 176 h 7039"/>
                <a:gd name="T28" fmla="*/ 5834 w 7008"/>
                <a:gd name="T29" fmla="*/ 1133 h 7039"/>
                <a:gd name="T30" fmla="*/ 6462 w 7008"/>
                <a:gd name="T31" fmla="*/ 1270 h 7039"/>
                <a:gd name="T32" fmla="*/ 6999 w 7008"/>
                <a:gd name="T33" fmla="*/ 1341 h 7039"/>
                <a:gd name="T34" fmla="*/ 6281 w 7008"/>
                <a:gd name="T35" fmla="*/ 2091 h 7039"/>
                <a:gd name="T36" fmla="*/ 5548 w 7008"/>
                <a:gd name="T37" fmla="*/ 2824 h 7039"/>
                <a:gd name="T38" fmla="*/ 5408 w 7008"/>
                <a:gd name="T39" fmla="*/ 2797 h 7039"/>
                <a:gd name="T40" fmla="*/ 5056 w 7008"/>
                <a:gd name="T41" fmla="*/ 2756 h 7039"/>
                <a:gd name="T42" fmla="*/ 4844 w 7008"/>
                <a:gd name="T43" fmla="*/ 2742 h 7039"/>
                <a:gd name="T44" fmla="*/ 3721 w 7008"/>
                <a:gd name="T45" fmla="*/ 3862 h 7039"/>
                <a:gd name="T46" fmla="*/ 2611 w 7008"/>
                <a:gd name="T47" fmla="*/ 5052 h 7039"/>
                <a:gd name="T48" fmla="*/ 2668 w 7008"/>
                <a:gd name="T49" fmla="*/ 5278 h 7039"/>
                <a:gd name="T50" fmla="*/ 2669 w 7008"/>
                <a:gd name="T51" fmla="*/ 6041 h 7039"/>
                <a:gd name="T52" fmla="*/ 1334 w 7008"/>
                <a:gd name="T53" fmla="*/ 7024 h 7039"/>
                <a:gd name="T54" fmla="*/ 1147 w 7008"/>
                <a:gd name="T55" fmla="*/ 7009 h 7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008" h="7039">
                  <a:moveTo>
                    <a:pt x="1147" y="7009"/>
                  </a:moveTo>
                  <a:cubicBezTo>
                    <a:pt x="673" y="6910"/>
                    <a:pt x="328" y="6640"/>
                    <a:pt x="121" y="6209"/>
                  </a:cubicBezTo>
                  <a:cubicBezTo>
                    <a:pt x="29" y="6018"/>
                    <a:pt x="18" y="5970"/>
                    <a:pt x="9" y="5715"/>
                  </a:cubicBezTo>
                  <a:cubicBezTo>
                    <a:pt x="0" y="5482"/>
                    <a:pt x="9" y="5402"/>
                    <a:pt x="59" y="5253"/>
                  </a:cubicBezTo>
                  <a:cubicBezTo>
                    <a:pt x="310" y="4512"/>
                    <a:pt x="1116" y="4106"/>
                    <a:pt x="1810" y="4372"/>
                  </a:cubicBezTo>
                  <a:cubicBezTo>
                    <a:pt x="1896" y="4404"/>
                    <a:pt x="1985" y="4431"/>
                    <a:pt x="2008" y="4431"/>
                  </a:cubicBezTo>
                  <a:cubicBezTo>
                    <a:pt x="2032" y="4431"/>
                    <a:pt x="2557" y="3925"/>
                    <a:pt x="3175" y="3306"/>
                  </a:cubicBezTo>
                  <a:lnTo>
                    <a:pt x="4300" y="2181"/>
                  </a:lnTo>
                  <a:lnTo>
                    <a:pt x="4283" y="2043"/>
                  </a:lnTo>
                  <a:cubicBezTo>
                    <a:pt x="4274" y="1967"/>
                    <a:pt x="4258" y="1799"/>
                    <a:pt x="4248" y="1669"/>
                  </a:cubicBezTo>
                  <a:lnTo>
                    <a:pt x="4230" y="1433"/>
                  </a:lnTo>
                  <a:lnTo>
                    <a:pt x="4946" y="717"/>
                  </a:lnTo>
                  <a:cubicBezTo>
                    <a:pt x="5340" y="322"/>
                    <a:pt x="5670" y="0"/>
                    <a:pt x="5680" y="0"/>
                  </a:cubicBezTo>
                  <a:cubicBezTo>
                    <a:pt x="5690" y="0"/>
                    <a:pt x="5705" y="79"/>
                    <a:pt x="5713" y="176"/>
                  </a:cubicBezTo>
                  <a:cubicBezTo>
                    <a:pt x="5739" y="457"/>
                    <a:pt x="5818" y="1082"/>
                    <a:pt x="5834" y="1133"/>
                  </a:cubicBezTo>
                  <a:cubicBezTo>
                    <a:pt x="5856" y="1203"/>
                    <a:pt x="5895" y="1211"/>
                    <a:pt x="6462" y="1270"/>
                  </a:cubicBezTo>
                  <a:cubicBezTo>
                    <a:pt x="6748" y="1300"/>
                    <a:pt x="6990" y="1332"/>
                    <a:pt x="6999" y="1341"/>
                  </a:cubicBezTo>
                  <a:cubicBezTo>
                    <a:pt x="7008" y="1350"/>
                    <a:pt x="6685" y="1687"/>
                    <a:pt x="6281" y="2091"/>
                  </a:cubicBezTo>
                  <a:lnTo>
                    <a:pt x="5548" y="2824"/>
                  </a:lnTo>
                  <a:lnTo>
                    <a:pt x="5408" y="2797"/>
                  </a:lnTo>
                  <a:cubicBezTo>
                    <a:pt x="5331" y="2782"/>
                    <a:pt x="5172" y="2763"/>
                    <a:pt x="5056" y="2756"/>
                  </a:cubicBezTo>
                  <a:lnTo>
                    <a:pt x="4844" y="2742"/>
                  </a:lnTo>
                  <a:lnTo>
                    <a:pt x="3721" y="3862"/>
                  </a:lnTo>
                  <a:cubicBezTo>
                    <a:pt x="2741" y="4838"/>
                    <a:pt x="2599" y="4990"/>
                    <a:pt x="2611" y="5052"/>
                  </a:cubicBezTo>
                  <a:cubicBezTo>
                    <a:pt x="2618" y="5091"/>
                    <a:pt x="2644" y="5192"/>
                    <a:pt x="2668" y="5278"/>
                  </a:cubicBezTo>
                  <a:cubicBezTo>
                    <a:pt x="2726" y="5478"/>
                    <a:pt x="2726" y="5846"/>
                    <a:pt x="2669" y="6041"/>
                  </a:cubicBezTo>
                  <a:cubicBezTo>
                    <a:pt x="2502" y="6609"/>
                    <a:pt x="1918" y="7039"/>
                    <a:pt x="1334" y="7024"/>
                  </a:cubicBezTo>
                  <a:cubicBezTo>
                    <a:pt x="1262" y="7022"/>
                    <a:pt x="1178" y="7015"/>
                    <a:pt x="1147" y="700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46" name="群組 45"/>
          <p:cNvGrpSpPr/>
          <p:nvPr/>
        </p:nvGrpSpPr>
        <p:grpSpPr>
          <a:xfrm>
            <a:off x="10324580" y="2503112"/>
            <a:ext cx="423454" cy="423650"/>
            <a:chOff x="5742274" y="7652280"/>
            <a:chExt cx="2973037" cy="2974413"/>
          </a:xfrm>
          <a:solidFill>
            <a:schemeClr val="accent1"/>
          </a:solidFill>
        </p:grpSpPr>
        <p:sp>
          <p:nvSpPr>
            <p:cNvPr id="51" name="手繪多邊形 50"/>
            <p:cNvSpPr>
              <a:spLocks/>
            </p:cNvSpPr>
            <p:nvPr/>
          </p:nvSpPr>
          <p:spPr bwMode="auto">
            <a:xfrm>
              <a:off x="5742274" y="7652280"/>
              <a:ext cx="2970879" cy="2970827"/>
            </a:xfrm>
            <a:custGeom>
              <a:avLst/>
              <a:gdLst>
                <a:gd name="connsiteX0" fmla="*/ 329095 w 4022456"/>
                <a:gd name="connsiteY0" fmla="*/ 3555753 h 4022385"/>
                <a:gd name="connsiteX1" fmla="*/ 207868 w 4022456"/>
                <a:gd name="connsiteY1" fmla="*/ 3663395 h 4022385"/>
                <a:gd name="connsiteX2" fmla="*/ 301675 w 4022456"/>
                <a:gd name="connsiteY2" fmla="*/ 3809557 h 4022385"/>
                <a:gd name="connsiteX3" fmla="*/ 395121 w 4022456"/>
                <a:gd name="connsiteY3" fmla="*/ 3792997 h 4022385"/>
                <a:gd name="connsiteX4" fmla="*/ 458260 w 4022456"/>
                <a:gd name="connsiteY4" fmla="*/ 3690035 h 4022385"/>
                <a:gd name="connsiteX5" fmla="*/ 329095 w 4022456"/>
                <a:gd name="connsiteY5" fmla="*/ 3555753 h 4022385"/>
                <a:gd name="connsiteX6" fmla="*/ 3316743 w 4022456"/>
                <a:gd name="connsiteY6" fmla="*/ 805 h 4022385"/>
                <a:gd name="connsiteX7" fmla="*/ 3488123 w 4022456"/>
                <a:gd name="connsiteY7" fmla="*/ 14351 h 4022385"/>
                <a:gd name="connsiteX8" fmla="*/ 3546450 w 4022456"/>
                <a:gd name="connsiteY8" fmla="*/ 38113 h 4022385"/>
                <a:gd name="connsiteX9" fmla="*/ 3353467 w 4022456"/>
                <a:gd name="connsiteY9" fmla="*/ 238655 h 4022385"/>
                <a:gd name="connsiteX10" fmla="*/ 3160484 w 4022456"/>
                <a:gd name="connsiteY10" fmla="*/ 445317 h 4022385"/>
                <a:gd name="connsiteX11" fmla="*/ 3216651 w 4022456"/>
                <a:gd name="connsiteY11" fmla="*/ 661339 h 4022385"/>
                <a:gd name="connsiteX12" fmla="*/ 3231412 w 4022456"/>
                <a:gd name="connsiteY12" fmla="*/ 728667 h 4022385"/>
                <a:gd name="connsiteX13" fmla="*/ 3338345 w 4022456"/>
                <a:gd name="connsiteY13" fmla="*/ 792393 h 4022385"/>
                <a:gd name="connsiteX14" fmla="*/ 3571293 w 4022456"/>
                <a:gd name="connsiteY14" fmla="*/ 852881 h 4022385"/>
                <a:gd name="connsiteX15" fmla="*/ 3776877 w 4022456"/>
                <a:gd name="connsiteY15" fmla="*/ 657739 h 4022385"/>
                <a:gd name="connsiteX16" fmla="*/ 3983902 w 4022456"/>
                <a:gd name="connsiteY16" fmla="*/ 473399 h 4022385"/>
                <a:gd name="connsiteX17" fmla="*/ 4020626 w 4022456"/>
                <a:gd name="connsiteY17" fmla="*/ 643337 h 4022385"/>
                <a:gd name="connsiteX18" fmla="*/ 3976701 w 4022456"/>
                <a:gd name="connsiteY18" fmla="*/ 909047 h 4022385"/>
                <a:gd name="connsiteX19" fmla="*/ 3511526 w 4022456"/>
                <a:gd name="connsiteY19" fmla="*/ 1336051 h 4022385"/>
                <a:gd name="connsiteX20" fmla="*/ 3226372 w 4022456"/>
                <a:gd name="connsiteY20" fmla="*/ 1347933 h 4022385"/>
                <a:gd name="connsiteX21" fmla="*/ 3155443 w 4022456"/>
                <a:gd name="connsiteY21" fmla="*/ 1340013 h 4022385"/>
                <a:gd name="connsiteX22" fmla="*/ 1870091 w 4022456"/>
                <a:gd name="connsiteY22" fmla="*/ 2626429 h 4022385"/>
                <a:gd name="connsiteX23" fmla="*/ 536132 w 4022456"/>
                <a:gd name="connsiteY23" fmla="*/ 3948491 h 4022385"/>
                <a:gd name="connsiteX24" fmla="*/ 227935 w 4022456"/>
                <a:gd name="connsiteY24" fmla="*/ 4008257 h 4022385"/>
                <a:gd name="connsiteX25" fmla="*/ 23071 w 4022456"/>
                <a:gd name="connsiteY25" fmla="*/ 3820317 h 4022385"/>
                <a:gd name="connsiteX26" fmla="*/ 29552 w 4022456"/>
                <a:gd name="connsiteY26" fmla="*/ 3540567 h 4022385"/>
                <a:gd name="connsiteX27" fmla="*/ 1360630 w 4022456"/>
                <a:gd name="connsiteY27" fmla="*/ 2181423 h 4022385"/>
                <a:gd name="connsiteX28" fmla="*/ 2667585 w 4022456"/>
                <a:gd name="connsiteY28" fmla="*/ 873043 h 4022385"/>
                <a:gd name="connsiteX29" fmla="*/ 2668305 w 4022456"/>
                <a:gd name="connsiteY29" fmla="*/ 703105 h 4022385"/>
                <a:gd name="connsiteX30" fmla="*/ 2734193 w 4022456"/>
                <a:gd name="connsiteY30" fmla="*/ 372229 h 4022385"/>
                <a:gd name="connsiteX31" fmla="*/ 3139962 w 4022456"/>
                <a:gd name="connsiteY31" fmla="*/ 29113 h 4022385"/>
                <a:gd name="connsiteX32" fmla="*/ 3316743 w 4022456"/>
                <a:gd name="connsiteY32" fmla="*/ 805 h 4022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022456" h="4022385">
                  <a:moveTo>
                    <a:pt x="329095" y="3555753"/>
                  </a:moveTo>
                  <a:cubicBezTo>
                    <a:pt x="285800" y="3555753"/>
                    <a:pt x="216527" y="3617315"/>
                    <a:pt x="207868" y="3663395"/>
                  </a:cubicBezTo>
                  <a:cubicBezTo>
                    <a:pt x="196322" y="3724597"/>
                    <a:pt x="238896" y="3790837"/>
                    <a:pt x="301675" y="3809557"/>
                  </a:cubicBezTo>
                  <a:cubicBezTo>
                    <a:pt x="334507" y="3819279"/>
                    <a:pt x="360845" y="3814597"/>
                    <a:pt x="395121" y="3792997"/>
                  </a:cubicBezTo>
                  <a:cubicBezTo>
                    <a:pt x="425067" y="3774277"/>
                    <a:pt x="458260" y="3720277"/>
                    <a:pt x="458260" y="3690035"/>
                  </a:cubicBezTo>
                  <a:cubicBezTo>
                    <a:pt x="458260" y="3623435"/>
                    <a:pt x="393317" y="3555753"/>
                    <a:pt x="329095" y="3555753"/>
                  </a:cubicBezTo>
                  <a:close/>
                  <a:moveTo>
                    <a:pt x="3316743" y="805"/>
                  </a:moveTo>
                  <a:cubicBezTo>
                    <a:pt x="3382090" y="-1941"/>
                    <a:pt x="3446538" y="2289"/>
                    <a:pt x="3488123" y="14351"/>
                  </a:cubicBezTo>
                  <a:cubicBezTo>
                    <a:pt x="3520167" y="23711"/>
                    <a:pt x="3546450" y="34513"/>
                    <a:pt x="3546450" y="38113"/>
                  </a:cubicBezTo>
                  <a:cubicBezTo>
                    <a:pt x="3546450" y="41713"/>
                    <a:pt x="3459680" y="131723"/>
                    <a:pt x="3353467" y="238655"/>
                  </a:cubicBezTo>
                  <a:cubicBezTo>
                    <a:pt x="3247254" y="345225"/>
                    <a:pt x="3160484" y="438475"/>
                    <a:pt x="3160484" y="445317"/>
                  </a:cubicBezTo>
                  <a:cubicBezTo>
                    <a:pt x="3160484" y="460079"/>
                    <a:pt x="3194328" y="589693"/>
                    <a:pt x="3216651" y="661339"/>
                  </a:cubicBezTo>
                  <a:cubicBezTo>
                    <a:pt x="3224932" y="687263"/>
                    <a:pt x="3231412" y="717505"/>
                    <a:pt x="3231412" y="728667"/>
                  </a:cubicBezTo>
                  <a:cubicBezTo>
                    <a:pt x="3231412" y="758191"/>
                    <a:pt x="3247974" y="767911"/>
                    <a:pt x="3338345" y="792393"/>
                  </a:cubicBezTo>
                  <a:cubicBezTo>
                    <a:pt x="3531688" y="844599"/>
                    <a:pt x="3562292" y="852521"/>
                    <a:pt x="3571293" y="852881"/>
                  </a:cubicBezTo>
                  <a:cubicBezTo>
                    <a:pt x="3576693" y="852881"/>
                    <a:pt x="3669224" y="765031"/>
                    <a:pt x="3776877" y="657739"/>
                  </a:cubicBezTo>
                  <a:cubicBezTo>
                    <a:pt x="3912973" y="522365"/>
                    <a:pt x="3976341" y="465839"/>
                    <a:pt x="3983902" y="473399"/>
                  </a:cubicBezTo>
                  <a:cubicBezTo>
                    <a:pt x="3994343" y="483841"/>
                    <a:pt x="4009465" y="552969"/>
                    <a:pt x="4020626" y="643337"/>
                  </a:cubicBezTo>
                  <a:cubicBezTo>
                    <a:pt x="4028547" y="704185"/>
                    <a:pt x="4010185" y="814357"/>
                    <a:pt x="3976701" y="909047"/>
                  </a:cubicBezTo>
                  <a:cubicBezTo>
                    <a:pt x="3901452" y="1121829"/>
                    <a:pt x="3730432" y="1278805"/>
                    <a:pt x="3511526" y="1336051"/>
                  </a:cubicBezTo>
                  <a:cubicBezTo>
                    <a:pt x="3441677" y="1354053"/>
                    <a:pt x="3325744" y="1359095"/>
                    <a:pt x="3226372" y="1347933"/>
                  </a:cubicBezTo>
                  <a:lnTo>
                    <a:pt x="3155443" y="1340013"/>
                  </a:lnTo>
                  <a:lnTo>
                    <a:pt x="1870091" y="2626429"/>
                  </a:lnTo>
                  <a:cubicBezTo>
                    <a:pt x="1162966" y="3333905"/>
                    <a:pt x="562775" y="3928689"/>
                    <a:pt x="536132" y="3948491"/>
                  </a:cubicBezTo>
                  <a:cubicBezTo>
                    <a:pt x="442881" y="4017619"/>
                    <a:pt x="328747" y="4039941"/>
                    <a:pt x="227935" y="4008257"/>
                  </a:cubicBezTo>
                  <a:cubicBezTo>
                    <a:pt x="133604" y="3978375"/>
                    <a:pt x="65916" y="3916087"/>
                    <a:pt x="23071" y="3820317"/>
                  </a:cubicBezTo>
                  <a:cubicBezTo>
                    <a:pt x="-10053" y="3745429"/>
                    <a:pt x="-7172" y="3617975"/>
                    <a:pt x="29552" y="3540567"/>
                  </a:cubicBezTo>
                  <a:cubicBezTo>
                    <a:pt x="49354" y="3499523"/>
                    <a:pt x="303904" y="3239575"/>
                    <a:pt x="1360630" y="2181423"/>
                  </a:cubicBezTo>
                  <a:lnTo>
                    <a:pt x="2667585" y="873043"/>
                  </a:lnTo>
                  <a:lnTo>
                    <a:pt x="2668305" y="703105"/>
                  </a:lnTo>
                  <a:cubicBezTo>
                    <a:pt x="2669026" y="518405"/>
                    <a:pt x="2674786" y="489961"/>
                    <a:pt x="2734193" y="372229"/>
                  </a:cubicBezTo>
                  <a:cubicBezTo>
                    <a:pt x="2819883" y="203011"/>
                    <a:pt x="2944818" y="97159"/>
                    <a:pt x="3139962" y="29113"/>
                  </a:cubicBezTo>
                  <a:cubicBezTo>
                    <a:pt x="3185147" y="13271"/>
                    <a:pt x="3251395" y="3549"/>
                    <a:pt x="3316743" y="80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2" name="Freeform 17"/>
            <p:cNvSpPr>
              <a:spLocks/>
            </p:cNvSpPr>
            <p:nvPr/>
          </p:nvSpPr>
          <p:spPr bwMode="auto">
            <a:xfrm>
              <a:off x="7332951" y="9243161"/>
              <a:ext cx="1382360" cy="1383532"/>
            </a:xfrm>
            <a:custGeom>
              <a:avLst/>
              <a:gdLst>
                <a:gd name="T0" fmla="*/ 3957 w 5201"/>
                <a:gd name="T1" fmla="*/ 5152 h 5200"/>
                <a:gd name="T2" fmla="*/ 1772 w 5201"/>
                <a:gd name="T3" fmla="*/ 3193 h 5200"/>
                <a:gd name="T4" fmla="*/ 36 w 5201"/>
                <a:gd name="T5" fmla="*/ 1366 h 5200"/>
                <a:gd name="T6" fmla="*/ 1369 w 5201"/>
                <a:gd name="T7" fmla="*/ 33 h 5200"/>
                <a:gd name="T8" fmla="*/ 3219 w 5201"/>
                <a:gd name="T9" fmla="*/ 1800 h 5200"/>
                <a:gd name="T10" fmla="*/ 5171 w 5201"/>
                <a:gd name="T11" fmla="*/ 4014 h 5200"/>
                <a:gd name="T12" fmla="*/ 5170 w 5201"/>
                <a:gd name="T13" fmla="*/ 4339 h 5200"/>
                <a:gd name="T14" fmla="*/ 4425 w 5201"/>
                <a:gd name="T15" fmla="*/ 5151 h 5200"/>
                <a:gd name="T16" fmla="*/ 3957 w 5201"/>
                <a:gd name="T17" fmla="*/ 5152 h 5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01" h="5200">
                  <a:moveTo>
                    <a:pt x="3957" y="5152"/>
                  </a:moveTo>
                  <a:cubicBezTo>
                    <a:pt x="3646" y="5066"/>
                    <a:pt x="3608" y="5031"/>
                    <a:pt x="1772" y="3193"/>
                  </a:cubicBezTo>
                  <a:cubicBezTo>
                    <a:pt x="160" y="1578"/>
                    <a:pt x="0" y="1410"/>
                    <a:pt x="36" y="1366"/>
                  </a:cubicBezTo>
                  <a:cubicBezTo>
                    <a:pt x="88" y="1304"/>
                    <a:pt x="1308" y="83"/>
                    <a:pt x="1369" y="33"/>
                  </a:cubicBezTo>
                  <a:cubicBezTo>
                    <a:pt x="1408" y="0"/>
                    <a:pt x="1633" y="214"/>
                    <a:pt x="3219" y="1800"/>
                  </a:cubicBezTo>
                  <a:cubicBezTo>
                    <a:pt x="5129" y="3710"/>
                    <a:pt x="5091" y="3666"/>
                    <a:pt x="5171" y="4014"/>
                  </a:cubicBezTo>
                  <a:cubicBezTo>
                    <a:pt x="5201" y="4149"/>
                    <a:pt x="5201" y="4204"/>
                    <a:pt x="5170" y="4339"/>
                  </a:cubicBezTo>
                  <a:cubicBezTo>
                    <a:pt x="5069" y="4777"/>
                    <a:pt x="4820" y="5048"/>
                    <a:pt x="4425" y="5151"/>
                  </a:cubicBezTo>
                  <a:cubicBezTo>
                    <a:pt x="4236" y="5200"/>
                    <a:pt x="4130" y="5200"/>
                    <a:pt x="3957" y="51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3" name="Freeform 37"/>
            <p:cNvSpPr>
              <a:spLocks/>
            </p:cNvSpPr>
            <p:nvPr/>
          </p:nvSpPr>
          <p:spPr bwMode="auto">
            <a:xfrm>
              <a:off x="5750092" y="7659133"/>
              <a:ext cx="1227593" cy="1222903"/>
            </a:xfrm>
            <a:custGeom>
              <a:avLst/>
              <a:gdLst>
                <a:gd name="T0" fmla="*/ 2921 w 4613"/>
                <a:gd name="T1" fmla="*/ 3274 h 4600"/>
                <a:gd name="T2" fmla="*/ 1577 w 4613"/>
                <a:gd name="T3" fmla="*/ 1947 h 4600"/>
                <a:gd name="T4" fmla="*/ 921 w 4613"/>
                <a:gd name="T5" fmla="*/ 1583 h 4600"/>
                <a:gd name="T6" fmla="*/ 0 w 4613"/>
                <a:gd name="T7" fmla="*/ 418 h 4600"/>
                <a:gd name="T8" fmla="*/ 420 w 4613"/>
                <a:gd name="T9" fmla="*/ 0 h 4600"/>
                <a:gd name="T10" fmla="*/ 1570 w 4613"/>
                <a:gd name="T11" fmla="*/ 907 h 4600"/>
                <a:gd name="T12" fmla="*/ 1805 w 4613"/>
                <a:gd name="T13" fmla="*/ 1298 h 4600"/>
                <a:gd name="T14" fmla="*/ 1980 w 4613"/>
                <a:gd name="T15" fmla="*/ 1623 h 4600"/>
                <a:gd name="T16" fmla="*/ 3296 w 4613"/>
                <a:gd name="T17" fmla="*/ 2942 h 4600"/>
                <a:gd name="T18" fmla="*/ 4613 w 4613"/>
                <a:gd name="T19" fmla="*/ 4261 h 4600"/>
                <a:gd name="T20" fmla="*/ 4445 w 4613"/>
                <a:gd name="T21" fmla="*/ 4431 h 4600"/>
                <a:gd name="T22" fmla="*/ 4263 w 4613"/>
                <a:gd name="T23" fmla="*/ 4600 h 4600"/>
                <a:gd name="T24" fmla="*/ 2921 w 4613"/>
                <a:gd name="T25" fmla="*/ 3274 h 4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13" h="4600">
                  <a:moveTo>
                    <a:pt x="2921" y="3274"/>
                  </a:moveTo>
                  <a:cubicBezTo>
                    <a:pt x="2191" y="2544"/>
                    <a:pt x="1586" y="1947"/>
                    <a:pt x="1577" y="1947"/>
                  </a:cubicBezTo>
                  <a:cubicBezTo>
                    <a:pt x="1548" y="1947"/>
                    <a:pt x="975" y="1630"/>
                    <a:pt x="921" y="1583"/>
                  </a:cubicBezTo>
                  <a:cubicBezTo>
                    <a:pt x="825" y="1502"/>
                    <a:pt x="0" y="457"/>
                    <a:pt x="0" y="418"/>
                  </a:cubicBezTo>
                  <a:cubicBezTo>
                    <a:pt x="0" y="368"/>
                    <a:pt x="370" y="0"/>
                    <a:pt x="420" y="0"/>
                  </a:cubicBezTo>
                  <a:cubicBezTo>
                    <a:pt x="460" y="0"/>
                    <a:pt x="1468" y="795"/>
                    <a:pt x="1570" y="907"/>
                  </a:cubicBezTo>
                  <a:cubicBezTo>
                    <a:pt x="1603" y="944"/>
                    <a:pt x="1709" y="1120"/>
                    <a:pt x="1805" y="1298"/>
                  </a:cubicBezTo>
                  <a:lnTo>
                    <a:pt x="1980" y="1623"/>
                  </a:lnTo>
                  <a:lnTo>
                    <a:pt x="3296" y="2942"/>
                  </a:lnTo>
                  <a:lnTo>
                    <a:pt x="4613" y="4261"/>
                  </a:lnTo>
                  <a:lnTo>
                    <a:pt x="4445" y="4431"/>
                  </a:lnTo>
                  <a:cubicBezTo>
                    <a:pt x="4353" y="4524"/>
                    <a:pt x="4271" y="4600"/>
                    <a:pt x="4263" y="4600"/>
                  </a:cubicBezTo>
                  <a:cubicBezTo>
                    <a:pt x="4255" y="4600"/>
                    <a:pt x="3651" y="4003"/>
                    <a:pt x="2921" y="32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103" name="文字方塊 102"/>
          <p:cNvSpPr txBox="1"/>
          <p:nvPr/>
        </p:nvSpPr>
        <p:spPr>
          <a:xfrm>
            <a:off x="9726307" y="3472542"/>
            <a:ext cx="162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200" dirty="0" smtClean="0"/>
              <a:t>Title 04</a:t>
            </a:r>
          </a:p>
        </p:txBody>
      </p:sp>
      <p:sp>
        <p:nvSpPr>
          <p:cNvPr id="104" name="文字方塊 103"/>
          <p:cNvSpPr txBox="1"/>
          <p:nvPr/>
        </p:nvSpPr>
        <p:spPr>
          <a:xfrm>
            <a:off x="9231794" y="3939519"/>
            <a:ext cx="2609026" cy="187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400" dirty="0" smtClean="0"/>
              <a:t>The quick brown fox jumps over the lazy dog. The quick brown fox jumps over the lazy dog</a:t>
            </a:r>
            <a:r>
              <a:rPr lang="en-US" sz="1400" dirty="0"/>
              <a:t>. The quick brown fox jumps over the lazy dog. The quick brown fox jumps over the lazy dog. </a:t>
            </a:r>
          </a:p>
          <a:p>
            <a:endParaRPr lang="en-US" sz="1400" dirty="0" smtClean="0"/>
          </a:p>
        </p:txBody>
      </p:sp>
      <p:sp>
        <p:nvSpPr>
          <p:cNvPr id="139" name="矩形 138"/>
          <p:cNvSpPr/>
          <p:nvPr/>
        </p:nvSpPr>
        <p:spPr>
          <a:xfrm>
            <a:off x="575513" y="481382"/>
            <a:ext cx="252267" cy="6981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140" name="矩形 139"/>
          <p:cNvSpPr/>
          <p:nvPr/>
        </p:nvSpPr>
        <p:spPr>
          <a:xfrm>
            <a:off x="882205" y="481382"/>
            <a:ext cx="4360496" cy="69819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800" b="1" dirty="0" smtClean="0"/>
              <a:t>ICON LIST</a:t>
            </a:r>
            <a:r>
              <a:rPr lang="zh-TW" altLang="en-US" sz="4800" b="1" dirty="0" smtClean="0"/>
              <a:t> </a:t>
            </a:r>
            <a:r>
              <a:rPr lang="en-US" altLang="zh-TW" sz="4800" b="1" dirty="0" smtClean="0"/>
              <a:t>12</a:t>
            </a:r>
            <a:endParaRPr lang="zh-TW" altLang="en-US" sz="4800" b="1" dirty="0"/>
          </a:p>
        </p:txBody>
      </p:sp>
      <p:sp>
        <p:nvSpPr>
          <p:cNvPr id="57" name="手繪多邊形 56"/>
          <p:cNvSpPr>
            <a:spLocks/>
          </p:cNvSpPr>
          <p:nvPr/>
        </p:nvSpPr>
        <p:spPr bwMode="auto">
          <a:xfrm rot="10800000" flipV="1">
            <a:off x="4485656" y="2474390"/>
            <a:ext cx="260482" cy="481094"/>
          </a:xfrm>
          <a:custGeom>
            <a:avLst/>
            <a:gdLst>
              <a:gd name="connsiteX0" fmla="*/ 1041502 w 2397801"/>
              <a:gd name="connsiteY0" fmla="*/ 588163 h 4428623"/>
              <a:gd name="connsiteX1" fmla="*/ 299462 w 2397801"/>
              <a:gd name="connsiteY1" fmla="*/ 593899 h 4428623"/>
              <a:gd name="connsiteX2" fmla="*/ 283250 w 2397801"/>
              <a:gd name="connsiteY2" fmla="*/ 2218109 h 4428623"/>
              <a:gd name="connsiteX3" fmla="*/ 290095 w 2397801"/>
              <a:gd name="connsiteY3" fmla="*/ 3843037 h 4428623"/>
              <a:gd name="connsiteX4" fmla="*/ 1207710 w 2397801"/>
              <a:gd name="connsiteY4" fmla="*/ 3847357 h 4428623"/>
              <a:gd name="connsiteX5" fmla="*/ 2118479 w 2397801"/>
              <a:gd name="connsiteY5" fmla="*/ 3844837 h 4428623"/>
              <a:gd name="connsiteX6" fmla="*/ 2121001 w 2397801"/>
              <a:gd name="connsiteY6" fmla="*/ 2224589 h 4428623"/>
              <a:gd name="connsiteX7" fmla="*/ 2110914 w 2397801"/>
              <a:gd name="connsiteY7" fmla="*/ 596419 h 4428623"/>
              <a:gd name="connsiteX8" fmla="*/ 1041502 w 2397801"/>
              <a:gd name="connsiteY8" fmla="*/ 588163 h 4428623"/>
              <a:gd name="connsiteX9" fmla="*/ 1205249 w 2397801"/>
              <a:gd name="connsiteY9" fmla="*/ 186437 h 4428623"/>
              <a:gd name="connsiteX10" fmla="*/ 930070 w 2397801"/>
              <a:gd name="connsiteY10" fmla="*/ 210597 h 4428623"/>
              <a:gd name="connsiteX11" fmla="*/ 899455 w 2397801"/>
              <a:gd name="connsiteY11" fmla="*/ 338957 h 4428623"/>
              <a:gd name="connsiteX12" fmla="*/ 1201647 w 2397801"/>
              <a:gd name="connsiteY12" fmla="*/ 414677 h 4428623"/>
              <a:gd name="connsiteX13" fmla="*/ 1445490 w 2397801"/>
              <a:gd name="connsiteY13" fmla="*/ 398813 h 4428623"/>
              <a:gd name="connsiteX14" fmla="*/ 1513204 w 2397801"/>
              <a:gd name="connsiteY14" fmla="*/ 295689 h 4428623"/>
              <a:gd name="connsiteX15" fmla="*/ 1484029 w 2397801"/>
              <a:gd name="connsiteY15" fmla="*/ 219609 h 4428623"/>
              <a:gd name="connsiteX16" fmla="*/ 1454134 w 2397801"/>
              <a:gd name="connsiteY16" fmla="*/ 186437 h 4428623"/>
              <a:gd name="connsiteX17" fmla="*/ 813103 w 2397801"/>
              <a:gd name="connsiteY17" fmla="*/ 1 h 4428623"/>
              <a:gd name="connsiteX18" fmla="*/ 1241394 w 2397801"/>
              <a:gd name="connsiteY18" fmla="*/ 553 h 4428623"/>
              <a:gd name="connsiteX19" fmla="*/ 2335516 w 2397801"/>
              <a:gd name="connsiteY19" fmla="*/ 3793 h 4428623"/>
              <a:gd name="connsiteX20" fmla="*/ 2364318 w 2397801"/>
              <a:gd name="connsiteY20" fmla="*/ 25037 h 4428623"/>
              <a:gd name="connsiteX21" fmla="*/ 2392760 w 2397801"/>
              <a:gd name="connsiteY21" fmla="*/ 46641 h 4428623"/>
              <a:gd name="connsiteX22" fmla="*/ 2395281 w 2397801"/>
              <a:gd name="connsiteY22" fmla="*/ 2216709 h 4428623"/>
              <a:gd name="connsiteX23" fmla="*/ 2397801 w 2397801"/>
              <a:gd name="connsiteY23" fmla="*/ 4386781 h 4428623"/>
              <a:gd name="connsiteX24" fmla="*/ 2371159 w 2397801"/>
              <a:gd name="connsiteY24" fmla="*/ 4408025 h 4428623"/>
              <a:gd name="connsiteX25" fmla="*/ 1205032 w 2397801"/>
              <a:gd name="connsiteY25" fmla="*/ 4428545 h 4428623"/>
              <a:gd name="connsiteX26" fmla="*/ 48265 w 2397801"/>
              <a:gd name="connsiteY26" fmla="*/ 4418105 h 4428623"/>
              <a:gd name="connsiteX27" fmla="*/ 21 w 2397801"/>
              <a:gd name="connsiteY27" fmla="*/ 2208429 h 4428623"/>
              <a:gd name="connsiteX28" fmla="*/ 21 w 2397801"/>
              <a:gd name="connsiteY28" fmla="*/ 68245 h 4428623"/>
              <a:gd name="connsiteX29" fmla="*/ 28823 w 2397801"/>
              <a:gd name="connsiteY29" fmla="*/ 39437 h 4428623"/>
              <a:gd name="connsiteX30" fmla="*/ 102629 w 2397801"/>
              <a:gd name="connsiteY30" fmla="*/ 4153 h 4428623"/>
              <a:gd name="connsiteX31" fmla="*/ 813103 w 2397801"/>
              <a:gd name="connsiteY31" fmla="*/ 1 h 4428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397801" h="4428623">
                <a:moveTo>
                  <a:pt x="1041502" y="588163"/>
                </a:moveTo>
                <a:cubicBezTo>
                  <a:pt x="655239" y="588159"/>
                  <a:pt x="310023" y="589961"/>
                  <a:pt x="299462" y="593899"/>
                </a:cubicBezTo>
                <a:cubicBezTo>
                  <a:pt x="284691" y="599661"/>
                  <a:pt x="283250" y="752323"/>
                  <a:pt x="283250" y="2218109"/>
                </a:cubicBezTo>
                <a:cubicBezTo>
                  <a:pt x="283250" y="3108165"/>
                  <a:pt x="286492" y="3839437"/>
                  <a:pt x="290095" y="3843037"/>
                </a:cubicBezTo>
                <a:cubicBezTo>
                  <a:pt x="294058" y="3846637"/>
                  <a:pt x="706931" y="3848797"/>
                  <a:pt x="1207710" y="3847357"/>
                </a:cubicBezTo>
                <a:lnTo>
                  <a:pt x="2118479" y="3844837"/>
                </a:lnTo>
                <a:lnTo>
                  <a:pt x="2121001" y="2224589"/>
                </a:lnTo>
                <a:cubicBezTo>
                  <a:pt x="2123163" y="935231"/>
                  <a:pt x="2121001" y="602901"/>
                  <a:pt x="2110914" y="596419"/>
                </a:cubicBezTo>
                <a:cubicBezTo>
                  <a:pt x="2102605" y="591155"/>
                  <a:pt x="1538127" y="588167"/>
                  <a:pt x="1041502" y="588163"/>
                </a:cubicBezTo>
                <a:close/>
                <a:moveTo>
                  <a:pt x="1205249" y="186437"/>
                </a:moveTo>
                <a:cubicBezTo>
                  <a:pt x="956363" y="186437"/>
                  <a:pt x="956003" y="186437"/>
                  <a:pt x="930070" y="210597"/>
                </a:cubicBezTo>
                <a:cubicBezTo>
                  <a:pt x="889369" y="248817"/>
                  <a:pt x="878564" y="294969"/>
                  <a:pt x="899455" y="338957"/>
                </a:cubicBezTo>
                <a:cubicBezTo>
                  <a:pt x="931511" y="406745"/>
                  <a:pt x="960685" y="414317"/>
                  <a:pt x="1201647" y="414677"/>
                </a:cubicBezTo>
                <a:cubicBezTo>
                  <a:pt x="1375975" y="415037"/>
                  <a:pt x="1418476" y="412513"/>
                  <a:pt x="1445490" y="398813"/>
                </a:cubicBezTo>
                <a:cubicBezTo>
                  <a:pt x="1493394" y="374653"/>
                  <a:pt x="1513204" y="345085"/>
                  <a:pt x="1513204" y="295689"/>
                </a:cubicBezTo>
                <a:cubicBezTo>
                  <a:pt x="1513564" y="262517"/>
                  <a:pt x="1507081" y="245209"/>
                  <a:pt x="1484029" y="219609"/>
                </a:cubicBezTo>
                <a:lnTo>
                  <a:pt x="1454134" y="186437"/>
                </a:lnTo>
                <a:close/>
                <a:moveTo>
                  <a:pt x="813103" y="1"/>
                </a:moveTo>
                <a:cubicBezTo>
                  <a:pt x="946149" y="13"/>
                  <a:pt x="1090993" y="193"/>
                  <a:pt x="1241394" y="553"/>
                </a:cubicBezTo>
                <a:lnTo>
                  <a:pt x="2335516" y="3793"/>
                </a:lnTo>
                <a:lnTo>
                  <a:pt x="2364318" y="25037"/>
                </a:lnTo>
                <a:lnTo>
                  <a:pt x="2392760" y="46641"/>
                </a:lnTo>
                <a:lnTo>
                  <a:pt x="2395281" y="2216709"/>
                </a:lnTo>
                <a:lnTo>
                  <a:pt x="2397801" y="4386781"/>
                </a:lnTo>
                <a:lnTo>
                  <a:pt x="2371159" y="4408025"/>
                </a:lnTo>
                <a:cubicBezTo>
                  <a:pt x="2344517" y="4428905"/>
                  <a:pt x="2342717" y="4428905"/>
                  <a:pt x="1205032" y="4428545"/>
                </a:cubicBezTo>
                <a:cubicBezTo>
                  <a:pt x="450415" y="4428545"/>
                  <a:pt x="60146" y="4424945"/>
                  <a:pt x="48265" y="4418105"/>
                </a:cubicBezTo>
                <a:cubicBezTo>
                  <a:pt x="-2499" y="4388581"/>
                  <a:pt x="21" y="4509201"/>
                  <a:pt x="21" y="2208429"/>
                </a:cubicBezTo>
                <a:lnTo>
                  <a:pt x="21" y="68245"/>
                </a:lnTo>
                <a:lnTo>
                  <a:pt x="28823" y="39437"/>
                </a:lnTo>
                <a:cubicBezTo>
                  <a:pt x="47905" y="19997"/>
                  <a:pt x="72747" y="8473"/>
                  <a:pt x="102629" y="4153"/>
                </a:cubicBezTo>
                <a:cubicBezTo>
                  <a:pt x="120991" y="1453"/>
                  <a:pt x="413962" y="-31"/>
                  <a:pt x="813103" y="1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4" name="文字方塊 153"/>
          <p:cNvSpPr txBox="1"/>
          <p:nvPr/>
        </p:nvSpPr>
        <p:spPr>
          <a:xfrm>
            <a:off x="3805897" y="3472542"/>
            <a:ext cx="162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200" dirty="0" smtClean="0"/>
              <a:t>Title 02</a:t>
            </a:r>
          </a:p>
        </p:txBody>
      </p:sp>
      <p:sp>
        <p:nvSpPr>
          <p:cNvPr id="155" name="文字方塊 154"/>
          <p:cNvSpPr txBox="1"/>
          <p:nvPr/>
        </p:nvSpPr>
        <p:spPr>
          <a:xfrm>
            <a:off x="3311384" y="3939519"/>
            <a:ext cx="2609026" cy="187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400" dirty="0" smtClean="0"/>
              <a:t>The quick brown fox jumps over the lazy dog. The quick brown fox jumps over the lazy dog</a:t>
            </a:r>
            <a:r>
              <a:rPr lang="en-US" sz="1400" dirty="0"/>
              <a:t>. The quick brown fox jumps over the lazy dog. The quick brown fox jumps over the lazy dog. </a:t>
            </a:r>
          </a:p>
          <a:p>
            <a:endParaRPr lang="en-US" sz="1400" dirty="0" smtClean="0"/>
          </a:p>
        </p:txBody>
      </p:sp>
      <p:grpSp>
        <p:nvGrpSpPr>
          <p:cNvPr id="45" name="群組 44"/>
          <p:cNvGrpSpPr/>
          <p:nvPr/>
        </p:nvGrpSpPr>
        <p:grpSpPr>
          <a:xfrm flipH="1">
            <a:off x="7267389" y="2406227"/>
            <a:ext cx="617426" cy="617420"/>
            <a:chOff x="27940389" y="2372400"/>
            <a:chExt cx="2858016" cy="2857995"/>
          </a:xfrm>
          <a:solidFill>
            <a:schemeClr val="accent1"/>
          </a:solidFill>
        </p:grpSpPr>
        <p:sp>
          <p:nvSpPr>
            <p:cNvPr id="54" name="手繪多邊形 53"/>
            <p:cNvSpPr>
              <a:spLocks/>
            </p:cNvSpPr>
            <p:nvPr/>
          </p:nvSpPr>
          <p:spPr bwMode="auto">
            <a:xfrm>
              <a:off x="27940389" y="2372400"/>
              <a:ext cx="2858016" cy="2857995"/>
            </a:xfrm>
            <a:custGeom>
              <a:avLst/>
              <a:gdLst>
                <a:gd name="connsiteX0" fmla="*/ 644380 w 3817859"/>
                <a:gd name="connsiteY0" fmla="*/ 749777 h 3817832"/>
                <a:gd name="connsiteX1" fmla="*/ 589186 w 3817859"/>
                <a:gd name="connsiteY1" fmla="*/ 795341 h 3817832"/>
                <a:gd name="connsiteX2" fmla="*/ 190850 w 3817859"/>
                <a:gd name="connsiteY2" fmla="*/ 2093847 h 3817832"/>
                <a:gd name="connsiteX3" fmla="*/ 293854 w 3817859"/>
                <a:gd name="connsiteY3" fmla="*/ 2526083 h 3817832"/>
                <a:gd name="connsiteX4" fmla="*/ 763862 w 3817859"/>
                <a:gd name="connsiteY4" fmla="*/ 3198929 h 3817832"/>
                <a:gd name="connsiteX5" fmla="*/ 1465092 w 3817859"/>
                <a:gd name="connsiteY5" fmla="*/ 3573893 h 3817832"/>
                <a:gd name="connsiteX6" fmla="*/ 2124544 w 3817859"/>
                <a:gd name="connsiteY6" fmla="*/ 3612793 h 3817832"/>
                <a:gd name="connsiteX7" fmla="*/ 2329474 w 3817859"/>
                <a:gd name="connsiteY7" fmla="*/ 3558763 h 3817832"/>
                <a:gd name="connsiteX8" fmla="*/ 2355046 w 3817859"/>
                <a:gd name="connsiteY8" fmla="*/ 3424771 h 3817832"/>
                <a:gd name="connsiteX9" fmla="*/ 2375214 w 3817859"/>
                <a:gd name="connsiteY9" fmla="*/ 3220541 h 3817832"/>
                <a:gd name="connsiteX10" fmla="*/ 2384938 w 3817859"/>
                <a:gd name="connsiteY10" fmla="*/ 3033959 h 3817832"/>
                <a:gd name="connsiteX11" fmla="*/ 2384938 w 3817859"/>
                <a:gd name="connsiteY11" fmla="*/ 2940667 h 3817832"/>
                <a:gd name="connsiteX12" fmla="*/ 2274730 w 3817859"/>
                <a:gd name="connsiteY12" fmla="*/ 2832249 h 3817832"/>
                <a:gd name="connsiteX13" fmla="*/ 2126344 w 3817859"/>
                <a:gd name="connsiteY13" fmla="*/ 2646387 h 3817832"/>
                <a:gd name="connsiteX14" fmla="*/ 2087808 w 3817859"/>
                <a:gd name="connsiteY14" fmla="*/ 2473855 h 3817832"/>
                <a:gd name="connsiteX15" fmla="*/ 2142552 w 3817859"/>
                <a:gd name="connsiteY15" fmla="*/ 2283311 h 3817832"/>
                <a:gd name="connsiteX16" fmla="*/ 2025140 w 3817859"/>
                <a:gd name="connsiteY16" fmla="*/ 2154721 h 3817832"/>
                <a:gd name="connsiteX17" fmla="*/ 1902326 w 3817859"/>
                <a:gd name="connsiteY17" fmla="*/ 2043421 h 3817832"/>
                <a:gd name="connsiteX18" fmla="*/ 1805442 w 3817859"/>
                <a:gd name="connsiteY18" fmla="*/ 1995875 h 3817832"/>
                <a:gd name="connsiteX19" fmla="*/ 1693794 w 3817859"/>
                <a:gd name="connsiteY19" fmla="*/ 1937523 h 3817832"/>
                <a:gd name="connsiteX20" fmla="*/ 1532802 w 3817859"/>
                <a:gd name="connsiteY20" fmla="*/ 1850355 h 3817832"/>
                <a:gd name="connsiteX21" fmla="*/ 1382976 w 3817859"/>
                <a:gd name="connsiteY21" fmla="*/ 1781919 h 3817832"/>
                <a:gd name="connsiteX22" fmla="*/ 1265924 w 3817859"/>
                <a:gd name="connsiteY22" fmla="*/ 1587413 h 3817832"/>
                <a:gd name="connsiteX23" fmla="*/ 1127624 w 3817859"/>
                <a:gd name="connsiteY23" fmla="*/ 1387503 h 3817832"/>
                <a:gd name="connsiteX24" fmla="*/ 1094848 w 3817859"/>
                <a:gd name="connsiteY24" fmla="*/ 1522217 h 3817832"/>
                <a:gd name="connsiteX25" fmla="*/ 1108534 w 3817859"/>
                <a:gd name="connsiteY25" fmla="*/ 1628475 h 3817832"/>
                <a:gd name="connsiteX26" fmla="*/ 772146 w 3817859"/>
                <a:gd name="connsiteY26" fmla="*/ 1204525 h 3817832"/>
                <a:gd name="connsiteX27" fmla="*/ 758820 w 3817859"/>
                <a:gd name="connsiteY27" fmla="*/ 1013261 h 3817832"/>
                <a:gd name="connsiteX28" fmla="*/ 699034 w 3817859"/>
                <a:gd name="connsiteY28" fmla="*/ 767967 h 3817832"/>
                <a:gd name="connsiteX29" fmla="*/ 644380 w 3817859"/>
                <a:gd name="connsiteY29" fmla="*/ 749777 h 3817832"/>
                <a:gd name="connsiteX30" fmla="*/ 2127584 w 3817859"/>
                <a:gd name="connsiteY30" fmla="*/ 239943 h 3817832"/>
                <a:gd name="connsiteX31" fmla="*/ 2102392 w 3817859"/>
                <a:gd name="connsiteY31" fmla="*/ 249309 h 3817832"/>
                <a:gd name="connsiteX32" fmla="*/ 1964912 w 3817859"/>
                <a:gd name="connsiteY32" fmla="*/ 308379 h 3817832"/>
                <a:gd name="connsiteX33" fmla="*/ 1805480 w 3817859"/>
                <a:gd name="connsiteY33" fmla="*/ 481631 h 3817832"/>
                <a:gd name="connsiteX34" fmla="*/ 1930004 w 3817859"/>
                <a:gd name="connsiteY34" fmla="*/ 613461 h 3817832"/>
                <a:gd name="connsiteX35" fmla="*/ 2037970 w 3817859"/>
                <a:gd name="connsiteY35" fmla="*/ 637233 h 3817832"/>
                <a:gd name="connsiteX36" fmla="*/ 2100592 w 3817859"/>
                <a:gd name="connsiteY36" fmla="*/ 656323 h 3817832"/>
                <a:gd name="connsiteX37" fmla="*/ 2181208 w 3817859"/>
                <a:gd name="connsiteY37" fmla="*/ 556551 h 3817832"/>
                <a:gd name="connsiteX38" fmla="*/ 2302130 w 3817859"/>
                <a:gd name="connsiteY38" fmla="*/ 463261 h 3817832"/>
                <a:gd name="connsiteX39" fmla="*/ 2378428 w 3817859"/>
                <a:gd name="connsiteY39" fmla="*/ 463261 h 3817832"/>
                <a:gd name="connsiteX40" fmla="*/ 2583206 w 3817859"/>
                <a:gd name="connsiteY40" fmla="*/ 585365 h 3817832"/>
                <a:gd name="connsiteX41" fmla="*/ 2837650 w 3817859"/>
                <a:gd name="connsiteY41" fmla="*/ 774105 h 3817832"/>
                <a:gd name="connsiteX42" fmla="*/ 2804900 w 3817859"/>
                <a:gd name="connsiteY42" fmla="*/ 931509 h 3817832"/>
                <a:gd name="connsiteX43" fmla="*/ 2738680 w 3817859"/>
                <a:gd name="connsiteY43" fmla="*/ 902693 h 3817832"/>
                <a:gd name="connsiteX44" fmla="*/ 2709528 w 3817859"/>
                <a:gd name="connsiteY44" fmla="*/ 854429 h 3817832"/>
                <a:gd name="connsiteX45" fmla="*/ 2597602 w 3817859"/>
                <a:gd name="connsiteY45" fmla="*/ 859471 h 3817832"/>
                <a:gd name="connsiteX46" fmla="*/ 2594002 w 3817859"/>
                <a:gd name="connsiteY46" fmla="*/ 944475 h 3817832"/>
                <a:gd name="connsiteX47" fmla="*/ 2604080 w 3817859"/>
                <a:gd name="connsiteY47" fmla="*/ 1005709 h 3817832"/>
                <a:gd name="connsiteX48" fmla="*/ 2510868 w 3817859"/>
                <a:gd name="connsiteY48" fmla="*/ 1032363 h 3817832"/>
                <a:gd name="connsiteX49" fmla="*/ 2251386 w 3817859"/>
                <a:gd name="connsiteY49" fmla="*/ 1176439 h 3817832"/>
                <a:gd name="connsiteX50" fmla="*/ 2160334 w 3817859"/>
                <a:gd name="connsiteY50" fmla="*/ 1297463 h 3817832"/>
                <a:gd name="connsiteX51" fmla="*/ 2129382 w 3817859"/>
                <a:gd name="connsiteY51" fmla="*/ 1421369 h 3817832"/>
                <a:gd name="connsiteX52" fmla="*/ 2064242 w 3817859"/>
                <a:gd name="connsiteY52" fmla="*/ 1540231 h 3817832"/>
                <a:gd name="connsiteX53" fmla="*/ 2001622 w 3817859"/>
                <a:gd name="connsiteY53" fmla="*/ 1454145 h 3817832"/>
                <a:gd name="connsiteX54" fmla="*/ 1848308 w 3817859"/>
                <a:gd name="connsiteY54" fmla="*/ 1337443 h 3817832"/>
                <a:gd name="connsiteX55" fmla="*/ 1555356 w 3817859"/>
                <a:gd name="connsiteY55" fmla="*/ 1494127 h 3817832"/>
                <a:gd name="connsiteX56" fmla="*/ 1566152 w 3817859"/>
                <a:gd name="connsiteY56" fmla="*/ 1602545 h 3817832"/>
                <a:gd name="connsiteX57" fmla="*/ 1674480 w 3817859"/>
                <a:gd name="connsiteY57" fmla="*/ 1714923 h 3817832"/>
                <a:gd name="connsiteX58" fmla="*/ 1764094 w 3817859"/>
                <a:gd name="connsiteY58" fmla="*/ 1699435 h 3817832"/>
                <a:gd name="connsiteX59" fmla="*/ 1884656 w 3817859"/>
                <a:gd name="connsiteY59" fmla="*/ 1685027 h 3817832"/>
                <a:gd name="connsiteX60" fmla="*/ 1896894 w 3817859"/>
                <a:gd name="connsiteY60" fmla="*/ 1774355 h 3817832"/>
                <a:gd name="connsiteX61" fmla="*/ 1909130 w 3817859"/>
                <a:gd name="connsiteY61" fmla="*/ 1864043 h 3817832"/>
                <a:gd name="connsiteX62" fmla="*/ 1972830 w 3817859"/>
                <a:gd name="connsiteY62" fmla="*/ 1875929 h 3817832"/>
                <a:gd name="connsiteX63" fmla="*/ 2036890 w 3817859"/>
                <a:gd name="connsiteY63" fmla="*/ 1888175 h 3817832"/>
                <a:gd name="connsiteX64" fmla="*/ 2049128 w 3817859"/>
                <a:gd name="connsiteY64" fmla="*/ 1978223 h 3817832"/>
                <a:gd name="connsiteX65" fmla="*/ 2118946 w 3817859"/>
                <a:gd name="connsiteY65" fmla="*/ 2104649 h 3817832"/>
                <a:gd name="connsiteX66" fmla="*/ 2290614 w 3817859"/>
                <a:gd name="connsiteY66" fmla="*/ 2070071 h 3817832"/>
                <a:gd name="connsiteX67" fmla="*/ 2461562 w 3817859"/>
                <a:gd name="connsiteY67" fmla="*/ 2028649 h 3817832"/>
                <a:gd name="connsiteX68" fmla="*/ 2991324 w 3817859"/>
                <a:gd name="connsiteY68" fmla="*/ 2272859 h 3817832"/>
                <a:gd name="connsiteX69" fmla="*/ 3085254 w 3817859"/>
                <a:gd name="connsiteY69" fmla="*/ 2344897 h 3817832"/>
                <a:gd name="connsiteX70" fmla="*/ 3359852 w 3817859"/>
                <a:gd name="connsiteY70" fmla="*/ 2532917 h 3817832"/>
                <a:gd name="connsiteX71" fmla="*/ 3359492 w 3817859"/>
                <a:gd name="connsiteY71" fmla="*/ 2617921 h 3817832"/>
                <a:gd name="connsiteX72" fmla="*/ 3049986 w 3817859"/>
                <a:gd name="connsiteY72" fmla="*/ 2902473 h 3817832"/>
                <a:gd name="connsiteX73" fmla="*/ 2984846 w 3817859"/>
                <a:gd name="connsiteY73" fmla="*/ 3031061 h 3817832"/>
                <a:gd name="connsiteX74" fmla="*/ 2933020 w 3817859"/>
                <a:gd name="connsiteY74" fmla="*/ 3144881 h 3817832"/>
                <a:gd name="connsiteX75" fmla="*/ 2758114 w 3817859"/>
                <a:gd name="connsiteY75" fmla="*/ 3314531 h 3817832"/>
                <a:gd name="connsiteX76" fmla="*/ 2592924 w 3817859"/>
                <a:gd name="connsiteY76" fmla="*/ 3469413 h 3817832"/>
                <a:gd name="connsiteX77" fmla="*/ 2573130 w 3817859"/>
                <a:gd name="connsiteY77" fmla="*/ 3495705 h 3817832"/>
                <a:gd name="connsiteX78" fmla="*/ 2608398 w 3817859"/>
                <a:gd name="connsiteY78" fmla="*/ 3489943 h 3817832"/>
                <a:gd name="connsiteX79" fmla="*/ 2731842 w 3817859"/>
                <a:gd name="connsiteY79" fmla="*/ 3434833 h 3817832"/>
                <a:gd name="connsiteX80" fmla="*/ 3321344 w 3817859"/>
                <a:gd name="connsiteY80" fmla="*/ 2912917 h 3817832"/>
                <a:gd name="connsiteX81" fmla="*/ 3582986 w 3817859"/>
                <a:gd name="connsiteY81" fmla="*/ 2358945 h 3817832"/>
                <a:gd name="connsiteX82" fmla="*/ 3635530 w 3817859"/>
                <a:gd name="connsiteY82" fmla="*/ 1906545 h 3817832"/>
                <a:gd name="connsiteX83" fmla="*/ 3539078 w 3817859"/>
                <a:gd name="connsiteY83" fmla="*/ 1326999 h 3817832"/>
                <a:gd name="connsiteX84" fmla="*/ 2521304 w 3817859"/>
                <a:gd name="connsiteY84" fmla="*/ 290731 h 3817832"/>
                <a:gd name="connsiteX85" fmla="*/ 2404700 w 3817859"/>
                <a:gd name="connsiteY85" fmla="*/ 285327 h 3817832"/>
                <a:gd name="connsiteX86" fmla="*/ 2303210 w 3817859"/>
                <a:gd name="connsiteY86" fmla="*/ 331071 h 3817832"/>
                <a:gd name="connsiteX87" fmla="*/ 2185886 w 3817859"/>
                <a:gd name="connsiteY87" fmla="*/ 269119 h 3817832"/>
                <a:gd name="connsiteX88" fmla="*/ 2127584 w 3817859"/>
                <a:gd name="connsiteY88" fmla="*/ 239943 h 3817832"/>
                <a:gd name="connsiteX89" fmla="*/ 1954820 w 3817859"/>
                <a:gd name="connsiteY89" fmla="*/ 1155 h 3817832"/>
                <a:gd name="connsiteX90" fmla="*/ 2374508 w 3817859"/>
                <a:gd name="connsiteY90" fmla="*/ 59159 h 3817832"/>
                <a:gd name="connsiteX91" fmla="*/ 3279230 w 3817859"/>
                <a:gd name="connsiteY91" fmla="*/ 581187 h 3817832"/>
                <a:gd name="connsiteX92" fmla="*/ 3801614 w 3817859"/>
                <a:gd name="connsiteY92" fmla="*/ 1628125 h 3817832"/>
                <a:gd name="connsiteX93" fmla="*/ 3801974 w 3817859"/>
                <a:gd name="connsiteY93" fmla="*/ 2190503 h 3817832"/>
                <a:gd name="connsiteX94" fmla="*/ 3232068 w 3817859"/>
                <a:gd name="connsiteY94" fmla="*/ 3289321 h 3817832"/>
                <a:gd name="connsiteX95" fmla="*/ 2212142 w 3817859"/>
                <a:gd name="connsiteY95" fmla="*/ 3798379 h 3817832"/>
                <a:gd name="connsiteX96" fmla="*/ 1607314 w 3817859"/>
                <a:gd name="connsiteY96" fmla="*/ 3798379 h 3817832"/>
                <a:gd name="connsiteX97" fmla="*/ 539506 w 3817859"/>
                <a:gd name="connsiteY97" fmla="*/ 3236361 h 3817832"/>
                <a:gd name="connsiteX98" fmla="*/ 52404 w 3817859"/>
                <a:gd name="connsiteY98" fmla="*/ 2343977 h 3817832"/>
                <a:gd name="connsiteX99" fmla="*/ 5962 w 3817859"/>
                <a:gd name="connsiteY99" fmla="*/ 1765747 h 3817832"/>
                <a:gd name="connsiteX100" fmla="*/ 577668 w 3817859"/>
                <a:gd name="connsiteY100" fmla="*/ 548041 h 3817832"/>
                <a:gd name="connsiteX101" fmla="*/ 1561592 w 3817859"/>
                <a:gd name="connsiteY101" fmla="*/ 31777 h 3817832"/>
                <a:gd name="connsiteX102" fmla="*/ 1954820 w 3817859"/>
                <a:gd name="connsiteY102" fmla="*/ 1155 h 3817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3817859" h="3817832">
                  <a:moveTo>
                    <a:pt x="644380" y="749777"/>
                  </a:moveTo>
                  <a:cubicBezTo>
                    <a:pt x="628084" y="753829"/>
                    <a:pt x="611696" y="768507"/>
                    <a:pt x="589186" y="795341"/>
                  </a:cubicBezTo>
                  <a:cubicBezTo>
                    <a:pt x="285210" y="1156979"/>
                    <a:pt x="138626" y="1634237"/>
                    <a:pt x="190850" y="2093847"/>
                  </a:cubicBezTo>
                  <a:cubicBezTo>
                    <a:pt x="206336" y="2230721"/>
                    <a:pt x="246674" y="2400013"/>
                    <a:pt x="293854" y="2526083"/>
                  </a:cubicBezTo>
                  <a:cubicBezTo>
                    <a:pt x="384974" y="2768135"/>
                    <a:pt x="563614" y="3023873"/>
                    <a:pt x="763862" y="3198929"/>
                  </a:cubicBezTo>
                  <a:cubicBezTo>
                    <a:pt x="961590" y="3371823"/>
                    <a:pt x="1255480" y="3528867"/>
                    <a:pt x="1465092" y="3573893"/>
                  </a:cubicBezTo>
                  <a:cubicBezTo>
                    <a:pt x="1733410" y="3631523"/>
                    <a:pt x="1877834" y="3640169"/>
                    <a:pt x="2124544" y="3612793"/>
                  </a:cubicBezTo>
                  <a:cubicBezTo>
                    <a:pt x="2263206" y="3597305"/>
                    <a:pt x="2312546" y="3584337"/>
                    <a:pt x="2329474" y="3558763"/>
                  </a:cubicBezTo>
                  <a:cubicBezTo>
                    <a:pt x="2338118" y="3545797"/>
                    <a:pt x="2348922" y="3488165"/>
                    <a:pt x="2355046" y="3424771"/>
                  </a:cubicBezTo>
                  <a:cubicBezTo>
                    <a:pt x="2360808" y="3363897"/>
                    <a:pt x="2369812" y="3271687"/>
                    <a:pt x="2375214" y="3220541"/>
                  </a:cubicBezTo>
                  <a:cubicBezTo>
                    <a:pt x="2380618" y="3169393"/>
                    <a:pt x="2384938" y="3085467"/>
                    <a:pt x="2384938" y="3033959"/>
                  </a:cubicBezTo>
                  <a:lnTo>
                    <a:pt x="2384938" y="2940667"/>
                  </a:lnTo>
                  <a:lnTo>
                    <a:pt x="2274730" y="2832249"/>
                  </a:lnTo>
                  <a:cubicBezTo>
                    <a:pt x="2183250" y="2742921"/>
                    <a:pt x="2157678" y="2710863"/>
                    <a:pt x="2126344" y="2646387"/>
                  </a:cubicBezTo>
                  <a:cubicBezTo>
                    <a:pt x="2091050" y="2574349"/>
                    <a:pt x="2088168" y="2562103"/>
                    <a:pt x="2087808" y="2473855"/>
                  </a:cubicBezTo>
                  <a:cubicBezTo>
                    <a:pt x="2087088" y="2375521"/>
                    <a:pt x="2096812" y="2342023"/>
                    <a:pt x="2142552" y="2283311"/>
                  </a:cubicBezTo>
                  <a:cubicBezTo>
                    <a:pt x="2190092" y="2222437"/>
                    <a:pt x="2151916" y="2180655"/>
                    <a:pt x="2025140" y="2154721"/>
                  </a:cubicBezTo>
                  <a:cubicBezTo>
                    <a:pt x="1995606" y="2148597"/>
                    <a:pt x="1960672" y="2116901"/>
                    <a:pt x="1902326" y="2043421"/>
                  </a:cubicBezTo>
                  <a:cubicBezTo>
                    <a:pt x="1874594" y="2008481"/>
                    <a:pt x="1865230" y="2003799"/>
                    <a:pt x="1805442" y="1995875"/>
                  </a:cubicBezTo>
                  <a:cubicBezTo>
                    <a:pt x="1744576" y="1987589"/>
                    <a:pt x="1736292" y="1983267"/>
                    <a:pt x="1693794" y="1937523"/>
                  </a:cubicBezTo>
                  <a:cubicBezTo>
                    <a:pt x="1652376" y="1893219"/>
                    <a:pt x="1637248" y="1884935"/>
                    <a:pt x="1532802" y="1850355"/>
                  </a:cubicBezTo>
                  <a:cubicBezTo>
                    <a:pt x="1457530" y="1825141"/>
                    <a:pt x="1405666" y="1801369"/>
                    <a:pt x="1382976" y="1781919"/>
                  </a:cubicBezTo>
                  <a:cubicBezTo>
                    <a:pt x="1360286" y="1761747"/>
                    <a:pt x="1321028" y="1696191"/>
                    <a:pt x="1265924" y="1587413"/>
                  </a:cubicBezTo>
                  <a:cubicBezTo>
                    <a:pt x="1173364" y="1403353"/>
                    <a:pt x="1162198" y="1387503"/>
                    <a:pt x="1127624" y="1387503"/>
                  </a:cubicBezTo>
                  <a:cubicBezTo>
                    <a:pt x="1057032" y="1387503"/>
                    <a:pt x="1044426" y="1440093"/>
                    <a:pt x="1094848" y="1522217"/>
                  </a:cubicBezTo>
                  <a:cubicBezTo>
                    <a:pt x="1125462" y="1571923"/>
                    <a:pt x="1131584" y="1620911"/>
                    <a:pt x="1108534" y="1628475"/>
                  </a:cubicBezTo>
                  <a:cubicBezTo>
                    <a:pt x="1097730" y="1632077"/>
                    <a:pt x="798798" y="1255311"/>
                    <a:pt x="772146" y="1204525"/>
                  </a:cubicBezTo>
                  <a:cubicBezTo>
                    <a:pt x="762782" y="1186515"/>
                    <a:pt x="758820" y="1130323"/>
                    <a:pt x="758820" y="1013261"/>
                  </a:cubicBezTo>
                  <a:cubicBezTo>
                    <a:pt x="758820" y="831361"/>
                    <a:pt x="752698" y="806507"/>
                    <a:pt x="699034" y="767967"/>
                  </a:cubicBezTo>
                  <a:cubicBezTo>
                    <a:pt x="676884" y="752299"/>
                    <a:pt x="660678" y="745725"/>
                    <a:pt x="644380" y="749777"/>
                  </a:cubicBezTo>
                  <a:close/>
                  <a:moveTo>
                    <a:pt x="2127584" y="239943"/>
                  </a:moveTo>
                  <a:cubicBezTo>
                    <a:pt x="2119418" y="241429"/>
                    <a:pt x="2110940" y="244537"/>
                    <a:pt x="2102392" y="249309"/>
                  </a:cubicBezTo>
                  <a:cubicBezTo>
                    <a:pt x="2092674" y="254711"/>
                    <a:pt x="2030772" y="281365"/>
                    <a:pt x="1964912" y="308379"/>
                  </a:cubicBezTo>
                  <a:cubicBezTo>
                    <a:pt x="1802242" y="375375"/>
                    <a:pt x="1805480" y="371773"/>
                    <a:pt x="1805480" y="481631"/>
                  </a:cubicBezTo>
                  <a:cubicBezTo>
                    <a:pt x="1805480" y="598333"/>
                    <a:pt x="1813398" y="606977"/>
                    <a:pt x="1930004" y="613461"/>
                  </a:cubicBezTo>
                  <a:cubicBezTo>
                    <a:pt x="1990824" y="617063"/>
                    <a:pt x="2020336" y="623547"/>
                    <a:pt x="2037970" y="637233"/>
                  </a:cubicBezTo>
                  <a:cubicBezTo>
                    <a:pt x="2051646" y="648039"/>
                    <a:pt x="2078278" y="656323"/>
                    <a:pt x="2100592" y="656323"/>
                  </a:cubicBezTo>
                  <a:cubicBezTo>
                    <a:pt x="2152416" y="656323"/>
                    <a:pt x="2181208" y="620665"/>
                    <a:pt x="2181208" y="556551"/>
                  </a:cubicBezTo>
                  <a:cubicBezTo>
                    <a:pt x="2181208" y="482711"/>
                    <a:pt x="2206760" y="463261"/>
                    <a:pt x="2302130" y="463261"/>
                  </a:cubicBezTo>
                  <a:lnTo>
                    <a:pt x="2378428" y="463261"/>
                  </a:lnTo>
                  <a:lnTo>
                    <a:pt x="2583206" y="585365"/>
                  </a:lnTo>
                  <a:cubicBezTo>
                    <a:pt x="2804900" y="717917"/>
                    <a:pt x="2827572" y="735205"/>
                    <a:pt x="2837650" y="774105"/>
                  </a:cubicBezTo>
                  <a:cubicBezTo>
                    <a:pt x="2845568" y="806523"/>
                    <a:pt x="2822894" y="916741"/>
                    <a:pt x="2804900" y="931509"/>
                  </a:cubicBezTo>
                  <a:cubicBezTo>
                    <a:pt x="2783306" y="949519"/>
                    <a:pt x="2756314" y="937993"/>
                    <a:pt x="2738680" y="902693"/>
                  </a:cubicBezTo>
                  <a:cubicBezTo>
                    <a:pt x="2729682" y="884685"/>
                    <a:pt x="2716366" y="863073"/>
                    <a:pt x="2709528" y="854429"/>
                  </a:cubicBezTo>
                  <a:cubicBezTo>
                    <a:pt x="2690454" y="831737"/>
                    <a:pt x="2622434" y="834617"/>
                    <a:pt x="2597602" y="859471"/>
                  </a:cubicBezTo>
                  <a:cubicBezTo>
                    <a:pt x="2573130" y="884325"/>
                    <a:pt x="2572410" y="899091"/>
                    <a:pt x="2594002" y="944475"/>
                  </a:cubicBezTo>
                  <a:cubicBezTo>
                    <a:pt x="2604080" y="966087"/>
                    <a:pt x="2608038" y="989499"/>
                    <a:pt x="2604080" y="1005709"/>
                  </a:cubicBezTo>
                  <a:cubicBezTo>
                    <a:pt x="2597242" y="1031643"/>
                    <a:pt x="2595442" y="1032363"/>
                    <a:pt x="2510868" y="1032363"/>
                  </a:cubicBezTo>
                  <a:cubicBezTo>
                    <a:pt x="2384906" y="1032363"/>
                    <a:pt x="2351076" y="1051093"/>
                    <a:pt x="2251386" y="1176439"/>
                  </a:cubicBezTo>
                  <a:cubicBezTo>
                    <a:pt x="2207480" y="1231547"/>
                    <a:pt x="2166452" y="1285937"/>
                    <a:pt x="2160334" y="1297463"/>
                  </a:cubicBezTo>
                  <a:cubicBezTo>
                    <a:pt x="2154216" y="1308989"/>
                    <a:pt x="2140540" y="1364459"/>
                    <a:pt x="2129382" y="1421369"/>
                  </a:cubicBezTo>
                  <a:cubicBezTo>
                    <a:pt x="2109230" y="1525823"/>
                    <a:pt x="2101312" y="1540231"/>
                    <a:pt x="2064242" y="1540231"/>
                  </a:cubicBezTo>
                  <a:cubicBezTo>
                    <a:pt x="2028974" y="1540231"/>
                    <a:pt x="2017816" y="1525103"/>
                    <a:pt x="2001622" y="1454145"/>
                  </a:cubicBezTo>
                  <a:cubicBezTo>
                    <a:pt x="1978228" y="1350771"/>
                    <a:pt x="1960594" y="1337443"/>
                    <a:pt x="1848308" y="1337443"/>
                  </a:cubicBezTo>
                  <a:cubicBezTo>
                    <a:pt x="1683118" y="1337443"/>
                    <a:pt x="1588826" y="1387511"/>
                    <a:pt x="1555356" y="1494127"/>
                  </a:cubicBezTo>
                  <a:cubicBezTo>
                    <a:pt x="1538802" y="1547435"/>
                    <a:pt x="1538802" y="1547795"/>
                    <a:pt x="1566152" y="1602545"/>
                  </a:cubicBezTo>
                  <a:cubicBezTo>
                    <a:pt x="1601782" y="1673861"/>
                    <a:pt x="1628054" y="1700877"/>
                    <a:pt x="1674480" y="1714923"/>
                  </a:cubicBezTo>
                  <a:cubicBezTo>
                    <a:pt x="1708670" y="1725009"/>
                    <a:pt x="1718386" y="1723569"/>
                    <a:pt x="1764094" y="1699435"/>
                  </a:cubicBezTo>
                  <a:cubicBezTo>
                    <a:pt x="1818796" y="1670981"/>
                    <a:pt x="1864862" y="1665217"/>
                    <a:pt x="1884656" y="1685027"/>
                  </a:cubicBezTo>
                  <a:cubicBezTo>
                    <a:pt x="1891854" y="1692231"/>
                    <a:pt x="1896894" y="1727891"/>
                    <a:pt x="1896894" y="1774355"/>
                  </a:cubicBezTo>
                  <a:cubicBezTo>
                    <a:pt x="1896894" y="1820819"/>
                    <a:pt x="1901572" y="1856479"/>
                    <a:pt x="1909130" y="1864043"/>
                  </a:cubicBezTo>
                  <a:cubicBezTo>
                    <a:pt x="1915608" y="1870525"/>
                    <a:pt x="1944398" y="1875929"/>
                    <a:pt x="1972830" y="1875929"/>
                  </a:cubicBezTo>
                  <a:cubicBezTo>
                    <a:pt x="2001622" y="1875929"/>
                    <a:pt x="2030412" y="1881691"/>
                    <a:pt x="2036890" y="1888175"/>
                  </a:cubicBezTo>
                  <a:cubicBezTo>
                    <a:pt x="2044448" y="1895739"/>
                    <a:pt x="2049128" y="1931399"/>
                    <a:pt x="2049128" y="1978223"/>
                  </a:cubicBezTo>
                  <a:cubicBezTo>
                    <a:pt x="2049128" y="2062867"/>
                    <a:pt x="2053806" y="2071513"/>
                    <a:pt x="2118946" y="2104649"/>
                  </a:cubicBezTo>
                  <a:cubicBezTo>
                    <a:pt x="2160334" y="2125541"/>
                    <a:pt x="2170410" y="2123379"/>
                    <a:pt x="2290614" y="2070071"/>
                  </a:cubicBezTo>
                  <a:cubicBezTo>
                    <a:pt x="2373750" y="2033333"/>
                    <a:pt x="2393544" y="2028649"/>
                    <a:pt x="2461562" y="2028649"/>
                  </a:cubicBezTo>
                  <a:cubicBezTo>
                    <a:pt x="2671020" y="2028649"/>
                    <a:pt x="2920064" y="2143191"/>
                    <a:pt x="2991324" y="2272859"/>
                  </a:cubicBezTo>
                  <a:cubicBezTo>
                    <a:pt x="3016876" y="2318963"/>
                    <a:pt x="3024434" y="2324727"/>
                    <a:pt x="3085254" y="2344897"/>
                  </a:cubicBezTo>
                  <a:cubicBezTo>
                    <a:pt x="3232810" y="2393883"/>
                    <a:pt x="3337538" y="2465561"/>
                    <a:pt x="3359852" y="2532917"/>
                  </a:cubicBezTo>
                  <a:cubicBezTo>
                    <a:pt x="3368490" y="2559571"/>
                    <a:pt x="3368490" y="2580101"/>
                    <a:pt x="3359492" y="2617921"/>
                  </a:cubicBezTo>
                  <a:cubicBezTo>
                    <a:pt x="3330702" y="2738585"/>
                    <a:pt x="3224534" y="2836197"/>
                    <a:pt x="3049986" y="2902473"/>
                  </a:cubicBezTo>
                  <a:cubicBezTo>
                    <a:pt x="3021914" y="2913277"/>
                    <a:pt x="3017236" y="2921923"/>
                    <a:pt x="2984846" y="3031061"/>
                  </a:cubicBezTo>
                  <a:cubicBezTo>
                    <a:pt x="2972608" y="3071041"/>
                    <a:pt x="2949576" y="3122189"/>
                    <a:pt x="2933020" y="3144881"/>
                  </a:cubicBezTo>
                  <a:cubicBezTo>
                    <a:pt x="2916466" y="3167573"/>
                    <a:pt x="2838010" y="3243933"/>
                    <a:pt x="2758114" y="3314531"/>
                  </a:cubicBezTo>
                  <a:cubicBezTo>
                    <a:pt x="2678218" y="3385487"/>
                    <a:pt x="2604080" y="3455005"/>
                    <a:pt x="2592924" y="3469413"/>
                  </a:cubicBezTo>
                  <a:lnTo>
                    <a:pt x="2573130" y="3495705"/>
                  </a:lnTo>
                  <a:lnTo>
                    <a:pt x="2608398" y="3489943"/>
                  </a:lnTo>
                  <a:cubicBezTo>
                    <a:pt x="2627472" y="3486701"/>
                    <a:pt x="2683256" y="3461849"/>
                    <a:pt x="2731842" y="3434833"/>
                  </a:cubicBezTo>
                  <a:cubicBezTo>
                    <a:pt x="2953534" y="3311649"/>
                    <a:pt x="3183866" y="3107781"/>
                    <a:pt x="3321344" y="2912917"/>
                  </a:cubicBezTo>
                  <a:cubicBezTo>
                    <a:pt x="3437588" y="2747589"/>
                    <a:pt x="3535120" y="2541201"/>
                    <a:pt x="3582986" y="2358945"/>
                  </a:cubicBezTo>
                  <a:cubicBezTo>
                    <a:pt x="3626172" y="2195779"/>
                    <a:pt x="3635890" y="2109693"/>
                    <a:pt x="3635530" y="1906545"/>
                  </a:cubicBezTo>
                  <a:cubicBezTo>
                    <a:pt x="3635170" y="1654771"/>
                    <a:pt x="3617534" y="1550317"/>
                    <a:pt x="3539078" y="1326999"/>
                  </a:cubicBezTo>
                  <a:cubicBezTo>
                    <a:pt x="3373888" y="857669"/>
                    <a:pt x="2997442" y="474427"/>
                    <a:pt x="2521304" y="290731"/>
                  </a:cubicBezTo>
                  <a:cubicBezTo>
                    <a:pt x="2441768" y="260113"/>
                    <a:pt x="2404700" y="258313"/>
                    <a:pt x="2404700" y="285327"/>
                  </a:cubicBezTo>
                  <a:cubicBezTo>
                    <a:pt x="2404700" y="317023"/>
                    <a:pt x="2373750" y="331071"/>
                    <a:pt x="2303210" y="331071"/>
                  </a:cubicBezTo>
                  <a:cubicBezTo>
                    <a:pt x="2227994" y="331071"/>
                    <a:pt x="2213958" y="323507"/>
                    <a:pt x="2185886" y="269119"/>
                  </a:cubicBezTo>
                  <a:cubicBezTo>
                    <a:pt x="2173738" y="245617"/>
                    <a:pt x="2152078" y="235485"/>
                    <a:pt x="2127584" y="239943"/>
                  </a:cubicBezTo>
                  <a:close/>
                  <a:moveTo>
                    <a:pt x="1954820" y="1155"/>
                  </a:moveTo>
                  <a:cubicBezTo>
                    <a:pt x="2096666" y="5929"/>
                    <a:pt x="2242922" y="25473"/>
                    <a:pt x="2374508" y="59159"/>
                  </a:cubicBezTo>
                  <a:cubicBezTo>
                    <a:pt x="2734164" y="151387"/>
                    <a:pt x="3027938" y="320713"/>
                    <a:pt x="3279230" y="581187"/>
                  </a:cubicBezTo>
                  <a:cubicBezTo>
                    <a:pt x="3567962" y="880209"/>
                    <a:pt x="3714130" y="1173107"/>
                    <a:pt x="3801614" y="1628125"/>
                  </a:cubicBezTo>
                  <a:cubicBezTo>
                    <a:pt x="3823214" y="1739807"/>
                    <a:pt x="3823214" y="2070173"/>
                    <a:pt x="3801974" y="2190503"/>
                  </a:cubicBezTo>
                  <a:cubicBezTo>
                    <a:pt x="3721330" y="2642639"/>
                    <a:pt x="3538442" y="2995701"/>
                    <a:pt x="3232068" y="3289321"/>
                  </a:cubicBezTo>
                  <a:cubicBezTo>
                    <a:pt x="2946214" y="3563123"/>
                    <a:pt x="2628320" y="3722001"/>
                    <a:pt x="2212142" y="3798379"/>
                  </a:cubicBezTo>
                  <a:cubicBezTo>
                    <a:pt x="2070294" y="3824317"/>
                    <a:pt x="1744480" y="3824317"/>
                    <a:pt x="1607314" y="3798379"/>
                  </a:cubicBezTo>
                  <a:cubicBezTo>
                    <a:pt x="1167014" y="3714797"/>
                    <a:pt x="830038" y="3537545"/>
                    <a:pt x="539506" y="3236361"/>
                  </a:cubicBezTo>
                  <a:cubicBezTo>
                    <a:pt x="296854" y="2985253"/>
                    <a:pt x="139168" y="2695959"/>
                    <a:pt x="52404" y="2343977"/>
                  </a:cubicBezTo>
                  <a:cubicBezTo>
                    <a:pt x="8122" y="2163483"/>
                    <a:pt x="-10598" y="1929669"/>
                    <a:pt x="5962" y="1765747"/>
                  </a:cubicBezTo>
                  <a:cubicBezTo>
                    <a:pt x="55284" y="1280827"/>
                    <a:pt x="247892" y="870841"/>
                    <a:pt x="577668" y="548041"/>
                  </a:cubicBezTo>
                  <a:cubicBezTo>
                    <a:pt x="854880" y="277121"/>
                    <a:pt x="1145054" y="124727"/>
                    <a:pt x="1561592" y="31777"/>
                  </a:cubicBezTo>
                  <a:cubicBezTo>
                    <a:pt x="1675538" y="6379"/>
                    <a:pt x="1812974" y="-3619"/>
                    <a:pt x="1954820" y="115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5" name="Freeform 45"/>
            <p:cNvSpPr>
              <a:spLocks/>
            </p:cNvSpPr>
            <p:nvPr/>
          </p:nvSpPr>
          <p:spPr bwMode="auto">
            <a:xfrm>
              <a:off x="29489241" y="3594086"/>
              <a:ext cx="366023" cy="110520"/>
            </a:xfrm>
            <a:custGeom>
              <a:avLst/>
              <a:gdLst>
                <a:gd name="T0" fmla="*/ 959 w 1358"/>
                <a:gd name="T1" fmla="*/ 282 h 411"/>
                <a:gd name="T2" fmla="*/ 345 w 1358"/>
                <a:gd name="T3" fmla="*/ 171 h 411"/>
                <a:gd name="T4" fmla="*/ 0 w 1358"/>
                <a:gd name="T5" fmla="*/ 145 h 411"/>
                <a:gd name="T6" fmla="*/ 522 w 1358"/>
                <a:gd name="T7" fmla="*/ 0 h 411"/>
                <a:gd name="T8" fmla="*/ 1310 w 1358"/>
                <a:gd name="T9" fmla="*/ 256 h 411"/>
                <a:gd name="T10" fmla="*/ 1327 w 1358"/>
                <a:gd name="T11" fmla="*/ 351 h 411"/>
                <a:gd name="T12" fmla="*/ 959 w 1358"/>
                <a:gd name="T13" fmla="*/ 282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8" h="411">
                  <a:moveTo>
                    <a:pt x="959" y="282"/>
                  </a:moveTo>
                  <a:cubicBezTo>
                    <a:pt x="699" y="175"/>
                    <a:pt x="681" y="172"/>
                    <a:pt x="345" y="171"/>
                  </a:cubicBezTo>
                  <a:cubicBezTo>
                    <a:pt x="155" y="170"/>
                    <a:pt x="0" y="158"/>
                    <a:pt x="0" y="145"/>
                  </a:cubicBezTo>
                  <a:cubicBezTo>
                    <a:pt x="0" y="98"/>
                    <a:pt x="352" y="0"/>
                    <a:pt x="522" y="0"/>
                  </a:cubicBezTo>
                  <a:cubicBezTo>
                    <a:pt x="654" y="0"/>
                    <a:pt x="1242" y="191"/>
                    <a:pt x="1310" y="256"/>
                  </a:cubicBezTo>
                  <a:cubicBezTo>
                    <a:pt x="1355" y="299"/>
                    <a:pt x="1358" y="315"/>
                    <a:pt x="1327" y="351"/>
                  </a:cubicBezTo>
                  <a:cubicBezTo>
                    <a:pt x="1278" y="411"/>
                    <a:pt x="1266" y="408"/>
                    <a:pt x="959" y="28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169" name="文字方塊 168"/>
          <p:cNvSpPr txBox="1"/>
          <p:nvPr/>
        </p:nvSpPr>
        <p:spPr>
          <a:xfrm>
            <a:off x="6766102" y="3472542"/>
            <a:ext cx="162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200" dirty="0" smtClean="0"/>
              <a:t>Title 03</a:t>
            </a:r>
          </a:p>
        </p:txBody>
      </p:sp>
      <p:sp>
        <p:nvSpPr>
          <p:cNvPr id="170" name="文字方塊 169"/>
          <p:cNvSpPr txBox="1"/>
          <p:nvPr/>
        </p:nvSpPr>
        <p:spPr>
          <a:xfrm>
            <a:off x="6271589" y="3939519"/>
            <a:ext cx="2609026" cy="187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400" dirty="0" smtClean="0"/>
              <a:t>The quick brown fox jumps over the lazy dog. The quick brown fox jumps over the lazy dog</a:t>
            </a:r>
            <a:r>
              <a:rPr lang="en-US" sz="1400" dirty="0"/>
              <a:t>. The quick brown fox jumps over the lazy dog. The quick brown fox jumps over the lazy dog. </a:t>
            </a:r>
          </a:p>
          <a:p>
            <a:endParaRPr lang="en-US" sz="1400" dirty="0" smtClean="0"/>
          </a:p>
        </p:txBody>
      </p:sp>
      <p:sp>
        <p:nvSpPr>
          <p:cNvPr id="3" name="弧形 2"/>
          <p:cNvSpPr/>
          <p:nvPr/>
        </p:nvSpPr>
        <p:spPr>
          <a:xfrm>
            <a:off x="1172449" y="2231438"/>
            <a:ext cx="966485" cy="966485"/>
          </a:xfrm>
          <a:prstGeom prst="arc">
            <a:avLst>
              <a:gd name="adj1" fmla="val 15086007"/>
              <a:gd name="adj2" fmla="val 12463998"/>
            </a:avLst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弧形 30"/>
          <p:cNvSpPr/>
          <p:nvPr/>
        </p:nvSpPr>
        <p:spPr>
          <a:xfrm>
            <a:off x="4132654" y="2231438"/>
            <a:ext cx="966485" cy="966485"/>
          </a:xfrm>
          <a:prstGeom prst="arc">
            <a:avLst>
              <a:gd name="adj1" fmla="val 15086007"/>
              <a:gd name="adj2" fmla="val 12463998"/>
            </a:avLst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弧形 31"/>
          <p:cNvSpPr/>
          <p:nvPr/>
        </p:nvSpPr>
        <p:spPr>
          <a:xfrm>
            <a:off x="7092859" y="2231438"/>
            <a:ext cx="966485" cy="966485"/>
          </a:xfrm>
          <a:prstGeom prst="arc">
            <a:avLst>
              <a:gd name="adj1" fmla="val 15086007"/>
              <a:gd name="adj2" fmla="val 12463998"/>
            </a:avLst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弧形 32"/>
          <p:cNvSpPr/>
          <p:nvPr/>
        </p:nvSpPr>
        <p:spPr>
          <a:xfrm>
            <a:off x="10053064" y="2231438"/>
            <a:ext cx="966485" cy="966485"/>
          </a:xfrm>
          <a:prstGeom prst="arc">
            <a:avLst>
              <a:gd name="adj1" fmla="val 15086007"/>
              <a:gd name="adj2" fmla="val 12463998"/>
            </a:avLst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63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75990" y="6381005"/>
            <a:ext cx="3484800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845692" y="3472542"/>
            <a:ext cx="162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200" dirty="0" smtClean="0"/>
              <a:t>Title 01</a:t>
            </a:r>
          </a:p>
        </p:txBody>
      </p:sp>
      <p:sp>
        <p:nvSpPr>
          <p:cNvPr id="44" name="文字方塊 43"/>
          <p:cNvSpPr txBox="1"/>
          <p:nvPr/>
        </p:nvSpPr>
        <p:spPr>
          <a:xfrm>
            <a:off x="351179" y="3939519"/>
            <a:ext cx="2609026" cy="187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400" dirty="0" smtClean="0"/>
              <a:t>The quick brown fox jumps over the lazy dog. The quick brown fox jumps over the lazy dog</a:t>
            </a:r>
            <a:r>
              <a:rPr lang="en-US" sz="1400" dirty="0"/>
              <a:t>. The quick brown fox jumps over the lazy dog. The quick brown fox jumps over the lazy dog. </a:t>
            </a:r>
          </a:p>
          <a:p>
            <a:endParaRPr lang="en-US" sz="1400" dirty="0" smtClean="0"/>
          </a:p>
        </p:txBody>
      </p:sp>
      <p:grpSp>
        <p:nvGrpSpPr>
          <p:cNvPr id="47" name="群組 46"/>
          <p:cNvGrpSpPr>
            <a:grpSpLocks noChangeAspect="1"/>
          </p:cNvGrpSpPr>
          <p:nvPr/>
        </p:nvGrpSpPr>
        <p:grpSpPr>
          <a:xfrm>
            <a:off x="1396141" y="2454444"/>
            <a:ext cx="519102" cy="520986"/>
            <a:chOff x="5583600" y="7359116"/>
            <a:chExt cx="2941833" cy="2952515"/>
          </a:xfrm>
          <a:solidFill>
            <a:schemeClr val="accent1"/>
          </a:solidFill>
        </p:grpSpPr>
        <p:sp>
          <p:nvSpPr>
            <p:cNvPr id="48" name="Freeform 51"/>
            <p:cNvSpPr>
              <a:spLocks/>
            </p:cNvSpPr>
            <p:nvPr/>
          </p:nvSpPr>
          <p:spPr bwMode="auto">
            <a:xfrm>
              <a:off x="5583600" y="7457653"/>
              <a:ext cx="2852791" cy="2853978"/>
            </a:xfrm>
            <a:custGeom>
              <a:avLst/>
              <a:gdLst>
                <a:gd name="T0" fmla="*/ 5177 w 10595"/>
                <a:gd name="T1" fmla="*/ 10589 h 10598"/>
                <a:gd name="T2" fmla="*/ 3018 w 10595"/>
                <a:gd name="T3" fmla="*/ 10068 h 10598"/>
                <a:gd name="T4" fmla="*/ 482 w 10595"/>
                <a:gd name="T5" fmla="*/ 7488 h 10598"/>
                <a:gd name="T6" fmla="*/ 49 w 10595"/>
                <a:gd name="T7" fmla="*/ 6053 h 10598"/>
                <a:gd name="T8" fmla="*/ 52 w 10595"/>
                <a:gd name="T9" fmla="*/ 4529 h 10598"/>
                <a:gd name="T10" fmla="*/ 2432 w 10595"/>
                <a:gd name="T11" fmla="*/ 835 h 10598"/>
                <a:gd name="T12" fmla="*/ 4345 w 10595"/>
                <a:gd name="T13" fmla="*/ 82 h 10598"/>
                <a:gd name="T14" fmla="*/ 4683 w 10595"/>
                <a:gd name="T15" fmla="*/ 29 h 10598"/>
                <a:gd name="T16" fmla="*/ 5290 w 10595"/>
                <a:gd name="T17" fmla="*/ 0 h 10598"/>
                <a:gd name="T18" fmla="*/ 5897 w 10595"/>
                <a:gd name="T19" fmla="*/ 29 h 10598"/>
                <a:gd name="T20" fmla="*/ 6518 w 10595"/>
                <a:gd name="T21" fmla="*/ 137 h 10598"/>
                <a:gd name="T22" fmla="*/ 7703 w 10595"/>
                <a:gd name="T23" fmla="*/ 599 h 10598"/>
                <a:gd name="T24" fmla="*/ 7616 w 10595"/>
                <a:gd name="T25" fmla="*/ 720 h 10598"/>
                <a:gd name="T26" fmla="*/ 7508 w 10595"/>
                <a:gd name="T27" fmla="*/ 1116 h 10598"/>
                <a:gd name="T28" fmla="*/ 7528 w 10595"/>
                <a:gd name="T29" fmla="*/ 1341 h 10598"/>
                <a:gd name="T30" fmla="*/ 7263 w 10595"/>
                <a:gd name="T31" fmla="*/ 1230 h 10598"/>
                <a:gd name="T32" fmla="*/ 5317 w 10595"/>
                <a:gd name="T33" fmla="*/ 761 h 10598"/>
                <a:gd name="T34" fmla="*/ 4262 w 10595"/>
                <a:gd name="T35" fmla="*/ 890 h 10598"/>
                <a:gd name="T36" fmla="*/ 2074 w 10595"/>
                <a:gd name="T37" fmla="*/ 2132 h 10598"/>
                <a:gd name="T38" fmla="*/ 900 w 10595"/>
                <a:gd name="T39" fmla="*/ 4218 h 10598"/>
                <a:gd name="T40" fmla="*/ 842 w 10595"/>
                <a:gd name="T41" fmla="*/ 6053 h 10598"/>
                <a:gd name="T42" fmla="*/ 1050 w 10595"/>
                <a:gd name="T43" fmla="*/ 6830 h 10598"/>
                <a:gd name="T44" fmla="*/ 4683 w 10595"/>
                <a:gd name="T45" fmla="*/ 9765 h 10598"/>
                <a:gd name="T46" fmla="*/ 5897 w 10595"/>
                <a:gd name="T47" fmla="*/ 9765 h 10598"/>
                <a:gd name="T48" fmla="*/ 9512 w 10595"/>
                <a:gd name="T49" fmla="*/ 6889 h 10598"/>
                <a:gd name="T50" fmla="*/ 9621 w 10595"/>
                <a:gd name="T51" fmla="*/ 6575 h 10598"/>
                <a:gd name="T52" fmla="*/ 9791 w 10595"/>
                <a:gd name="T53" fmla="*/ 5271 h 10598"/>
                <a:gd name="T54" fmla="*/ 9367 w 10595"/>
                <a:gd name="T55" fmla="*/ 3365 h 10598"/>
                <a:gd name="T56" fmla="*/ 9316 w 10595"/>
                <a:gd name="T57" fmla="*/ 3059 h 10598"/>
                <a:gd name="T58" fmla="*/ 9530 w 10595"/>
                <a:gd name="T59" fmla="*/ 3088 h 10598"/>
                <a:gd name="T60" fmla="*/ 9705 w 10595"/>
                <a:gd name="T61" fmla="*/ 3106 h 10598"/>
                <a:gd name="T62" fmla="*/ 9832 w 10595"/>
                <a:gd name="T63" fmla="*/ 2989 h 10598"/>
                <a:gd name="T64" fmla="*/ 9988 w 10595"/>
                <a:gd name="T65" fmla="*/ 2891 h 10598"/>
                <a:gd name="T66" fmla="*/ 10091 w 10595"/>
                <a:gd name="T67" fmla="*/ 3070 h 10598"/>
                <a:gd name="T68" fmla="*/ 10526 w 10595"/>
                <a:gd name="T69" fmla="*/ 4571 h 10598"/>
                <a:gd name="T70" fmla="*/ 10568 w 10595"/>
                <a:gd name="T71" fmla="*/ 4875 h 10598"/>
                <a:gd name="T72" fmla="*/ 10555 w 10595"/>
                <a:gd name="T73" fmla="*/ 5813 h 10598"/>
                <a:gd name="T74" fmla="*/ 9799 w 10595"/>
                <a:gd name="T75" fmla="*/ 8056 h 10598"/>
                <a:gd name="T76" fmla="*/ 5897 w 10595"/>
                <a:gd name="T77" fmla="*/ 10538 h 10598"/>
                <a:gd name="T78" fmla="*/ 5177 w 10595"/>
                <a:gd name="T79" fmla="*/ 10589 h 10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595" h="10598">
                  <a:moveTo>
                    <a:pt x="5177" y="10589"/>
                  </a:moveTo>
                  <a:cubicBezTo>
                    <a:pt x="4328" y="10531"/>
                    <a:pt x="3681" y="10375"/>
                    <a:pt x="3018" y="10068"/>
                  </a:cubicBezTo>
                  <a:cubicBezTo>
                    <a:pt x="1941" y="9569"/>
                    <a:pt x="964" y="8576"/>
                    <a:pt x="482" y="7488"/>
                  </a:cubicBezTo>
                  <a:cubicBezTo>
                    <a:pt x="264" y="6998"/>
                    <a:pt x="163" y="6664"/>
                    <a:pt x="49" y="6053"/>
                  </a:cubicBezTo>
                  <a:cubicBezTo>
                    <a:pt x="0" y="5786"/>
                    <a:pt x="1" y="4856"/>
                    <a:pt x="52" y="4529"/>
                  </a:cubicBezTo>
                  <a:cubicBezTo>
                    <a:pt x="288" y="2991"/>
                    <a:pt x="1141" y="1668"/>
                    <a:pt x="2432" y="835"/>
                  </a:cubicBezTo>
                  <a:cubicBezTo>
                    <a:pt x="2995" y="472"/>
                    <a:pt x="3755" y="173"/>
                    <a:pt x="4345" y="82"/>
                  </a:cubicBezTo>
                  <a:cubicBezTo>
                    <a:pt x="4430" y="69"/>
                    <a:pt x="4582" y="45"/>
                    <a:pt x="4683" y="29"/>
                  </a:cubicBezTo>
                  <a:cubicBezTo>
                    <a:pt x="4784" y="13"/>
                    <a:pt x="5057" y="0"/>
                    <a:pt x="5290" y="0"/>
                  </a:cubicBezTo>
                  <a:cubicBezTo>
                    <a:pt x="5523" y="0"/>
                    <a:pt x="5796" y="13"/>
                    <a:pt x="5897" y="29"/>
                  </a:cubicBezTo>
                  <a:cubicBezTo>
                    <a:pt x="6321" y="96"/>
                    <a:pt x="6397" y="109"/>
                    <a:pt x="6518" y="137"/>
                  </a:cubicBezTo>
                  <a:cubicBezTo>
                    <a:pt x="6985" y="244"/>
                    <a:pt x="7703" y="523"/>
                    <a:pt x="7703" y="599"/>
                  </a:cubicBezTo>
                  <a:cubicBezTo>
                    <a:pt x="7703" y="620"/>
                    <a:pt x="7664" y="675"/>
                    <a:pt x="7616" y="720"/>
                  </a:cubicBezTo>
                  <a:cubicBezTo>
                    <a:pt x="7479" y="851"/>
                    <a:pt x="7470" y="882"/>
                    <a:pt x="7508" y="1116"/>
                  </a:cubicBezTo>
                  <a:cubicBezTo>
                    <a:pt x="7526" y="1232"/>
                    <a:pt x="7535" y="1333"/>
                    <a:pt x="7528" y="1341"/>
                  </a:cubicBezTo>
                  <a:cubicBezTo>
                    <a:pt x="7520" y="1348"/>
                    <a:pt x="7401" y="1299"/>
                    <a:pt x="7263" y="1230"/>
                  </a:cubicBezTo>
                  <a:cubicBezTo>
                    <a:pt x="6700" y="950"/>
                    <a:pt x="5913" y="760"/>
                    <a:pt x="5317" y="761"/>
                  </a:cubicBezTo>
                  <a:cubicBezTo>
                    <a:pt x="5073" y="761"/>
                    <a:pt x="4510" y="830"/>
                    <a:pt x="4262" y="890"/>
                  </a:cubicBezTo>
                  <a:cubicBezTo>
                    <a:pt x="3428" y="1091"/>
                    <a:pt x="2687" y="1512"/>
                    <a:pt x="2074" y="2132"/>
                  </a:cubicBezTo>
                  <a:cubicBezTo>
                    <a:pt x="1516" y="2696"/>
                    <a:pt x="1160" y="3329"/>
                    <a:pt x="900" y="4218"/>
                  </a:cubicBezTo>
                  <a:cubicBezTo>
                    <a:pt x="770" y="4662"/>
                    <a:pt x="742" y="5545"/>
                    <a:pt x="842" y="6053"/>
                  </a:cubicBezTo>
                  <a:cubicBezTo>
                    <a:pt x="923" y="6466"/>
                    <a:pt x="941" y="6534"/>
                    <a:pt x="1050" y="6830"/>
                  </a:cubicBezTo>
                  <a:cubicBezTo>
                    <a:pt x="1628" y="8401"/>
                    <a:pt x="3037" y="9540"/>
                    <a:pt x="4683" y="9765"/>
                  </a:cubicBezTo>
                  <a:cubicBezTo>
                    <a:pt x="4955" y="9803"/>
                    <a:pt x="5624" y="9802"/>
                    <a:pt x="5897" y="9765"/>
                  </a:cubicBezTo>
                  <a:cubicBezTo>
                    <a:pt x="7516" y="9544"/>
                    <a:pt x="8913" y="8432"/>
                    <a:pt x="9512" y="6889"/>
                  </a:cubicBezTo>
                  <a:cubicBezTo>
                    <a:pt x="9558" y="6771"/>
                    <a:pt x="9607" y="6629"/>
                    <a:pt x="9621" y="6575"/>
                  </a:cubicBezTo>
                  <a:cubicBezTo>
                    <a:pt x="9763" y="6033"/>
                    <a:pt x="9790" y="5821"/>
                    <a:pt x="9791" y="5271"/>
                  </a:cubicBezTo>
                  <a:cubicBezTo>
                    <a:pt x="9792" y="4534"/>
                    <a:pt x="9678" y="4023"/>
                    <a:pt x="9367" y="3365"/>
                  </a:cubicBezTo>
                  <a:cubicBezTo>
                    <a:pt x="9238" y="3092"/>
                    <a:pt x="9228" y="3031"/>
                    <a:pt x="9316" y="3059"/>
                  </a:cubicBezTo>
                  <a:cubicBezTo>
                    <a:pt x="9337" y="3065"/>
                    <a:pt x="9433" y="3079"/>
                    <a:pt x="9530" y="3088"/>
                  </a:cubicBezTo>
                  <a:lnTo>
                    <a:pt x="9705" y="3106"/>
                  </a:lnTo>
                  <a:lnTo>
                    <a:pt x="9832" y="2989"/>
                  </a:lnTo>
                  <a:cubicBezTo>
                    <a:pt x="9901" y="2925"/>
                    <a:pt x="9972" y="2881"/>
                    <a:pt x="9988" y="2891"/>
                  </a:cubicBezTo>
                  <a:cubicBezTo>
                    <a:pt x="10004" y="2901"/>
                    <a:pt x="10050" y="2981"/>
                    <a:pt x="10091" y="3070"/>
                  </a:cubicBezTo>
                  <a:cubicBezTo>
                    <a:pt x="10331" y="3594"/>
                    <a:pt x="10474" y="4085"/>
                    <a:pt x="10526" y="4571"/>
                  </a:cubicBezTo>
                  <a:cubicBezTo>
                    <a:pt x="10541" y="4703"/>
                    <a:pt x="10559" y="4840"/>
                    <a:pt x="10568" y="4875"/>
                  </a:cubicBezTo>
                  <a:cubicBezTo>
                    <a:pt x="10595" y="4989"/>
                    <a:pt x="10588" y="5509"/>
                    <a:pt x="10555" y="5813"/>
                  </a:cubicBezTo>
                  <a:cubicBezTo>
                    <a:pt x="10464" y="6650"/>
                    <a:pt x="10222" y="7367"/>
                    <a:pt x="9799" y="8056"/>
                  </a:cubicBezTo>
                  <a:cubicBezTo>
                    <a:pt x="8946" y="9444"/>
                    <a:pt x="7502" y="10362"/>
                    <a:pt x="5897" y="10538"/>
                  </a:cubicBezTo>
                  <a:cubicBezTo>
                    <a:pt x="5406" y="10592"/>
                    <a:pt x="5314" y="10598"/>
                    <a:pt x="5177" y="1058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9" name="Freeform 62"/>
            <p:cNvSpPr>
              <a:spLocks/>
            </p:cNvSpPr>
            <p:nvPr/>
          </p:nvSpPr>
          <p:spPr bwMode="auto">
            <a:xfrm>
              <a:off x="6115456" y="7987134"/>
              <a:ext cx="1800951" cy="1796202"/>
            </a:xfrm>
            <a:custGeom>
              <a:avLst/>
              <a:gdLst>
                <a:gd name="T0" fmla="*/ 3035 w 6690"/>
                <a:gd name="T1" fmla="*/ 6640 h 6674"/>
                <a:gd name="T2" fmla="*/ 2399 w 6690"/>
                <a:gd name="T3" fmla="*/ 6524 h 6674"/>
                <a:gd name="T4" fmla="*/ 322 w 6690"/>
                <a:gd name="T5" fmla="*/ 4766 h 6674"/>
                <a:gd name="T6" fmla="*/ 30 w 6690"/>
                <a:gd name="T7" fmla="*/ 3871 h 6674"/>
                <a:gd name="T8" fmla="*/ 0 w 6690"/>
                <a:gd name="T9" fmla="*/ 3327 h 6674"/>
                <a:gd name="T10" fmla="*/ 30 w 6690"/>
                <a:gd name="T11" fmla="*/ 2782 h 6674"/>
                <a:gd name="T12" fmla="*/ 339 w 6690"/>
                <a:gd name="T13" fmla="*/ 1855 h 6674"/>
                <a:gd name="T14" fmla="*/ 1044 w 6690"/>
                <a:gd name="T15" fmla="*/ 905 h 6674"/>
                <a:gd name="T16" fmla="*/ 2766 w 6690"/>
                <a:gd name="T17" fmla="*/ 40 h 6674"/>
                <a:gd name="T18" fmla="*/ 3993 w 6690"/>
                <a:gd name="T19" fmla="*/ 61 h 6674"/>
                <a:gd name="T20" fmla="*/ 4826 w 6690"/>
                <a:gd name="T21" fmla="*/ 364 h 6674"/>
                <a:gd name="T22" fmla="*/ 4561 w 6690"/>
                <a:gd name="T23" fmla="*/ 648 h 6674"/>
                <a:gd name="T24" fmla="*/ 3936 w 6690"/>
                <a:gd name="T25" fmla="*/ 848 h 6674"/>
                <a:gd name="T26" fmla="*/ 1890 w 6690"/>
                <a:gd name="T27" fmla="*/ 1211 h 6674"/>
                <a:gd name="T28" fmla="*/ 1137 w 6690"/>
                <a:gd name="T29" fmla="*/ 2000 h 6674"/>
                <a:gd name="T30" fmla="*/ 776 w 6690"/>
                <a:gd name="T31" fmla="*/ 3341 h 6674"/>
                <a:gd name="T32" fmla="*/ 960 w 6690"/>
                <a:gd name="T33" fmla="*/ 4302 h 6674"/>
                <a:gd name="T34" fmla="*/ 2667 w 6690"/>
                <a:gd name="T35" fmla="*/ 5791 h 6674"/>
                <a:gd name="T36" fmla="*/ 2940 w 6690"/>
                <a:gd name="T37" fmla="*/ 5852 h 6674"/>
                <a:gd name="T38" fmla="*/ 3316 w 6690"/>
                <a:gd name="T39" fmla="*/ 5881 h 6674"/>
                <a:gd name="T40" fmla="*/ 3692 w 6690"/>
                <a:gd name="T41" fmla="*/ 5852 h 6674"/>
                <a:gd name="T42" fmla="*/ 3965 w 6690"/>
                <a:gd name="T43" fmla="*/ 5791 h 6674"/>
                <a:gd name="T44" fmla="*/ 5644 w 6690"/>
                <a:gd name="T45" fmla="*/ 4375 h 6674"/>
                <a:gd name="T46" fmla="*/ 5853 w 6690"/>
                <a:gd name="T47" fmla="*/ 3312 h 6674"/>
                <a:gd name="T48" fmla="*/ 5715 w 6690"/>
                <a:gd name="T49" fmla="*/ 2429 h 6674"/>
                <a:gd name="T50" fmla="*/ 5982 w 6690"/>
                <a:gd name="T51" fmla="*/ 2090 h 6674"/>
                <a:gd name="T52" fmla="*/ 6270 w 6690"/>
                <a:gd name="T53" fmla="*/ 1803 h 6674"/>
                <a:gd name="T54" fmla="*/ 6340 w 6690"/>
                <a:gd name="T55" fmla="*/ 1940 h 6674"/>
                <a:gd name="T56" fmla="*/ 6631 w 6690"/>
                <a:gd name="T57" fmla="*/ 3058 h 6674"/>
                <a:gd name="T58" fmla="*/ 6307 w 6690"/>
                <a:gd name="T59" fmla="*/ 4782 h 6674"/>
                <a:gd name="T60" fmla="*/ 4233 w 6690"/>
                <a:gd name="T61" fmla="*/ 6525 h 6674"/>
                <a:gd name="T62" fmla="*/ 3035 w 6690"/>
                <a:gd name="T63" fmla="*/ 6640 h 6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690" h="6674">
                  <a:moveTo>
                    <a:pt x="3035" y="6640"/>
                  </a:moveTo>
                  <a:cubicBezTo>
                    <a:pt x="2791" y="6614"/>
                    <a:pt x="2553" y="6571"/>
                    <a:pt x="2399" y="6524"/>
                  </a:cubicBezTo>
                  <a:cubicBezTo>
                    <a:pt x="1476" y="6243"/>
                    <a:pt x="722" y="5604"/>
                    <a:pt x="322" y="4766"/>
                  </a:cubicBezTo>
                  <a:cubicBezTo>
                    <a:pt x="169" y="4444"/>
                    <a:pt x="138" y="4350"/>
                    <a:pt x="30" y="3871"/>
                  </a:cubicBezTo>
                  <a:cubicBezTo>
                    <a:pt x="13" y="3799"/>
                    <a:pt x="0" y="3553"/>
                    <a:pt x="0" y="3327"/>
                  </a:cubicBezTo>
                  <a:cubicBezTo>
                    <a:pt x="0" y="3100"/>
                    <a:pt x="13" y="2854"/>
                    <a:pt x="30" y="2782"/>
                  </a:cubicBezTo>
                  <a:cubicBezTo>
                    <a:pt x="142" y="2288"/>
                    <a:pt x="170" y="2203"/>
                    <a:pt x="339" y="1855"/>
                  </a:cubicBezTo>
                  <a:cubicBezTo>
                    <a:pt x="509" y="1504"/>
                    <a:pt x="745" y="1186"/>
                    <a:pt x="1044" y="905"/>
                  </a:cubicBezTo>
                  <a:cubicBezTo>
                    <a:pt x="1528" y="449"/>
                    <a:pt x="2019" y="202"/>
                    <a:pt x="2766" y="40"/>
                  </a:cubicBezTo>
                  <a:cubicBezTo>
                    <a:pt x="2947" y="0"/>
                    <a:pt x="3773" y="15"/>
                    <a:pt x="3993" y="61"/>
                  </a:cubicBezTo>
                  <a:cubicBezTo>
                    <a:pt x="4257" y="117"/>
                    <a:pt x="4826" y="324"/>
                    <a:pt x="4826" y="364"/>
                  </a:cubicBezTo>
                  <a:cubicBezTo>
                    <a:pt x="4826" y="371"/>
                    <a:pt x="4707" y="499"/>
                    <a:pt x="4561" y="648"/>
                  </a:cubicBezTo>
                  <a:cubicBezTo>
                    <a:pt x="4265" y="953"/>
                    <a:pt x="4302" y="941"/>
                    <a:pt x="3936" y="848"/>
                  </a:cubicBezTo>
                  <a:cubicBezTo>
                    <a:pt x="3239" y="670"/>
                    <a:pt x="2508" y="799"/>
                    <a:pt x="1890" y="1211"/>
                  </a:cubicBezTo>
                  <a:cubicBezTo>
                    <a:pt x="1648" y="1371"/>
                    <a:pt x="1287" y="1750"/>
                    <a:pt x="1137" y="2000"/>
                  </a:cubicBezTo>
                  <a:cubicBezTo>
                    <a:pt x="874" y="2439"/>
                    <a:pt x="776" y="2803"/>
                    <a:pt x="776" y="3341"/>
                  </a:cubicBezTo>
                  <a:cubicBezTo>
                    <a:pt x="777" y="3757"/>
                    <a:pt x="812" y="3943"/>
                    <a:pt x="960" y="4302"/>
                  </a:cubicBezTo>
                  <a:cubicBezTo>
                    <a:pt x="1252" y="5010"/>
                    <a:pt x="1968" y="5635"/>
                    <a:pt x="2667" y="5791"/>
                  </a:cubicBezTo>
                  <a:cubicBezTo>
                    <a:pt x="2745" y="5808"/>
                    <a:pt x="2868" y="5836"/>
                    <a:pt x="2940" y="5852"/>
                  </a:cubicBezTo>
                  <a:cubicBezTo>
                    <a:pt x="3013" y="5868"/>
                    <a:pt x="3182" y="5881"/>
                    <a:pt x="3316" y="5881"/>
                  </a:cubicBezTo>
                  <a:cubicBezTo>
                    <a:pt x="3450" y="5881"/>
                    <a:pt x="3619" y="5868"/>
                    <a:pt x="3692" y="5852"/>
                  </a:cubicBezTo>
                  <a:cubicBezTo>
                    <a:pt x="3764" y="5836"/>
                    <a:pt x="3888" y="5808"/>
                    <a:pt x="3965" y="5791"/>
                  </a:cubicBezTo>
                  <a:cubicBezTo>
                    <a:pt x="4635" y="5641"/>
                    <a:pt x="5342" y="5045"/>
                    <a:pt x="5644" y="4375"/>
                  </a:cubicBezTo>
                  <a:cubicBezTo>
                    <a:pt x="5813" y="4000"/>
                    <a:pt x="5855" y="3789"/>
                    <a:pt x="5853" y="3312"/>
                  </a:cubicBezTo>
                  <a:cubicBezTo>
                    <a:pt x="5852" y="2890"/>
                    <a:pt x="5819" y="2679"/>
                    <a:pt x="5715" y="2429"/>
                  </a:cubicBezTo>
                  <a:cubicBezTo>
                    <a:pt x="5698" y="2388"/>
                    <a:pt x="5755" y="2317"/>
                    <a:pt x="5982" y="2090"/>
                  </a:cubicBezTo>
                  <a:lnTo>
                    <a:pt x="6270" y="1803"/>
                  </a:lnTo>
                  <a:lnTo>
                    <a:pt x="6340" y="1940"/>
                  </a:lnTo>
                  <a:cubicBezTo>
                    <a:pt x="6482" y="2216"/>
                    <a:pt x="6582" y="2600"/>
                    <a:pt x="6631" y="3058"/>
                  </a:cubicBezTo>
                  <a:cubicBezTo>
                    <a:pt x="6690" y="3598"/>
                    <a:pt x="6563" y="4274"/>
                    <a:pt x="6307" y="4782"/>
                  </a:cubicBezTo>
                  <a:cubicBezTo>
                    <a:pt x="5880" y="5630"/>
                    <a:pt x="5168" y="6229"/>
                    <a:pt x="4233" y="6525"/>
                  </a:cubicBezTo>
                  <a:cubicBezTo>
                    <a:pt x="3937" y="6618"/>
                    <a:pt x="3359" y="6674"/>
                    <a:pt x="3035" y="66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0" name="Freeform 69"/>
            <p:cNvSpPr>
              <a:spLocks/>
            </p:cNvSpPr>
            <p:nvPr/>
          </p:nvSpPr>
          <p:spPr bwMode="auto">
            <a:xfrm>
              <a:off x="6637819" y="7359116"/>
              <a:ext cx="1887614" cy="1894738"/>
            </a:xfrm>
            <a:custGeom>
              <a:avLst/>
              <a:gdLst>
                <a:gd name="T0" fmla="*/ 1147 w 7008"/>
                <a:gd name="T1" fmla="*/ 7009 h 7039"/>
                <a:gd name="T2" fmla="*/ 121 w 7008"/>
                <a:gd name="T3" fmla="*/ 6209 h 7039"/>
                <a:gd name="T4" fmla="*/ 9 w 7008"/>
                <a:gd name="T5" fmla="*/ 5715 h 7039"/>
                <a:gd name="T6" fmla="*/ 59 w 7008"/>
                <a:gd name="T7" fmla="*/ 5253 h 7039"/>
                <a:gd name="T8" fmla="*/ 1810 w 7008"/>
                <a:gd name="T9" fmla="*/ 4372 h 7039"/>
                <a:gd name="T10" fmla="*/ 2008 w 7008"/>
                <a:gd name="T11" fmla="*/ 4431 h 7039"/>
                <a:gd name="T12" fmla="*/ 3175 w 7008"/>
                <a:gd name="T13" fmla="*/ 3306 h 7039"/>
                <a:gd name="T14" fmla="*/ 4300 w 7008"/>
                <a:gd name="T15" fmla="*/ 2181 h 7039"/>
                <a:gd name="T16" fmla="*/ 4283 w 7008"/>
                <a:gd name="T17" fmla="*/ 2043 h 7039"/>
                <a:gd name="T18" fmla="*/ 4248 w 7008"/>
                <a:gd name="T19" fmla="*/ 1669 h 7039"/>
                <a:gd name="T20" fmla="*/ 4230 w 7008"/>
                <a:gd name="T21" fmla="*/ 1433 h 7039"/>
                <a:gd name="T22" fmla="*/ 4946 w 7008"/>
                <a:gd name="T23" fmla="*/ 717 h 7039"/>
                <a:gd name="T24" fmla="*/ 5680 w 7008"/>
                <a:gd name="T25" fmla="*/ 0 h 7039"/>
                <a:gd name="T26" fmla="*/ 5713 w 7008"/>
                <a:gd name="T27" fmla="*/ 176 h 7039"/>
                <a:gd name="T28" fmla="*/ 5834 w 7008"/>
                <a:gd name="T29" fmla="*/ 1133 h 7039"/>
                <a:gd name="T30" fmla="*/ 6462 w 7008"/>
                <a:gd name="T31" fmla="*/ 1270 h 7039"/>
                <a:gd name="T32" fmla="*/ 6999 w 7008"/>
                <a:gd name="T33" fmla="*/ 1341 h 7039"/>
                <a:gd name="T34" fmla="*/ 6281 w 7008"/>
                <a:gd name="T35" fmla="*/ 2091 h 7039"/>
                <a:gd name="T36" fmla="*/ 5548 w 7008"/>
                <a:gd name="T37" fmla="*/ 2824 h 7039"/>
                <a:gd name="T38" fmla="*/ 5408 w 7008"/>
                <a:gd name="T39" fmla="*/ 2797 h 7039"/>
                <a:gd name="T40" fmla="*/ 5056 w 7008"/>
                <a:gd name="T41" fmla="*/ 2756 h 7039"/>
                <a:gd name="T42" fmla="*/ 4844 w 7008"/>
                <a:gd name="T43" fmla="*/ 2742 h 7039"/>
                <a:gd name="T44" fmla="*/ 3721 w 7008"/>
                <a:gd name="T45" fmla="*/ 3862 h 7039"/>
                <a:gd name="T46" fmla="*/ 2611 w 7008"/>
                <a:gd name="T47" fmla="*/ 5052 h 7039"/>
                <a:gd name="T48" fmla="*/ 2668 w 7008"/>
                <a:gd name="T49" fmla="*/ 5278 h 7039"/>
                <a:gd name="T50" fmla="*/ 2669 w 7008"/>
                <a:gd name="T51" fmla="*/ 6041 h 7039"/>
                <a:gd name="T52" fmla="*/ 1334 w 7008"/>
                <a:gd name="T53" fmla="*/ 7024 h 7039"/>
                <a:gd name="T54" fmla="*/ 1147 w 7008"/>
                <a:gd name="T55" fmla="*/ 7009 h 7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008" h="7039">
                  <a:moveTo>
                    <a:pt x="1147" y="7009"/>
                  </a:moveTo>
                  <a:cubicBezTo>
                    <a:pt x="673" y="6910"/>
                    <a:pt x="328" y="6640"/>
                    <a:pt x="121" y="6209"/>
                  </a:cubicBezTo>
                  <a:cubicBezTo>
                    <a:pt x="29" y="6018"/>
                    <a:pt x="18" y="5970"/>
                    <a:pt x="9" y="5715"/>
                  </a:cubicBezTo>
                  <a:cubicBezTo>
                    <a:pt x="0" y="5482"/>
                    <a:pt x="9" y="5402"/>
                    <a:pt x="59" y="5253"/>
                  </a:cubicBezTo>
                  <a:cubicBezTo>
                    <a:pt x="310" y="4512"/>
                    <a:pt x="1116" y="4106"/>
                    <a:pt x="1810" y="4372"/>
                  </a:cubicBezTo>
                  <a:cubicBezTo>
                    <a:pt x="1896" y="4404"/>
                    <a:pt x="1985" y="4431"/>
                    <a:pt x="2008" y="4431"/>
                  </a:cubicBezTo>
                  <a:cubicBezTo>
                    <a:pt x="2032" y="4431"/>
                    <a:pt x="2557" y="3925"/>
                    <a:pt x="3175" y="3306"/>
                  </a:cubicBezTo>
                  <a:lnTo>
                    <a:pt x="4300" y="2181"/>
                  </a:lnTo>
                  <a:lnTo>
                    <a:pt x="4283" y="2043"/>
                  </a:lnTo>
                  <a:cubicBezTo>
                    <a:pt x="4274" y="1967"/>
                    <a:pt x="4258" y="1799"/>
                    <a:pt x="4248" y="1669"/>
                  </a:cubicBezTo>
                  <a:lnTo>
                    <a:pt x="4230" y="1433"/>
                  </a:lnTo>
                  <a:lnTo>
                    <a:pt x="4946" y="717"/>
                  </a:lnTo>
                  <a:cubicBezTo>
                    <a:pt x="5340" y="322"/>
                    <a:pt x="5670" y="0"/>
                    <a:pt x="5680" y="0"/>
                  </a:cubicBezTo>
                  <a:cubicBezTo>
                    <a:pt x="5690" y="0"/>
                    <a:pt x="5705" y="79"/>
                    <a:pt x="5713" y="176"/>
                  </a:cubicBezTo>
                  <a:cubicBezTo>
                    <a:pt x="5739" y="457"/>
                    <a:pt x="5818" y="1082"/>
                    <a:pt x="5834" y="1133"/>
                  </a:cubicBezTo>
                  <a:cubicBezTo>
                    <a:pt x="5856" y="1203"/>
                    <a:pt x="5895" y="1211"/>
                    <a:pt x="6462" y="1270"/>
                  </a:cubicBezTo>
                  <a:cubicBezTo>
                    <a:pt x="6748" y="1300"/>
                    <a:pt x="6990" y="1332"/>
                    <a:pt x="6999" y="1341"/>
                  </a:cubicBezTo>
                  <a:cubicBezTo>
                    <a:pt x="7008" y="1350"/>
                    <a:pt x="6685" y="1687"/>
                    <a:pt x="6281" y="2091"/>
                  </a:cubicBezTo>
                  <a:lnTo>
                    <a:pt x="5548" y="2824"/>
                  </a:lnTo>
                  <a:lnTo>
                    <a:pt x="5408" y="2797"/>
                  </a:lnTo>
                  <a:cubicBezTo>
                    <a:pt x="5331" y="2782"/>
                    <a:pt x="5172" y="2763"/>
                    <a:pt x="5056" y="2756"/>
                  </a:cubicBezTo>
                  <a:lnTo>
                    <a:pt x="4844" y="2742"/>
                  </a:lnTo>
                  <a:lnTo>
                    <a:pt x="3721" y="3862"/>
                  </a:lnTo>
                  <a:cubicBezTo>
                    <a:pt x="2741" y="4838"/>
                    <a:pt x="2599" y="4990"/>
                    <a:pt x="2611" y="5052"/>
                  </a:cubicBezTo>
                  <a:cubicBezTo>
                    <a:pt x="2618" y="5091"/>
                    <a:pt x="2644" y="5192"/>
                    <a:pt x="2668" y="5278"/>
                  </a:cubicBezTo>
                  <a:cubicBezTo>
                    <a:pt x="2726" y="5478"/>
                    <a:pt x="2726" y="5846"/>
                    <a:pt x="2669" y="6041"/>
                  </a:cubicBezTo>
                  <a:cubicBezTo>
                    <a:pt x="2502" y="6609"/>
                    <a:pt x="1918" y="7039"/>
                    <a:pt x="1334" y="7024"/>
                  </a:cubicBezTo>
                  <a:cubicBezTo>
                    <a:pt x="1262" y="7022"/>
                    <a:pt x="1178" y="7015"/>
                    <a:pt x="1147" y="700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46" name="群組 45"/>
          <p:cNvGrpSpPr/>
          <p:nvPr/>
        </p:nvGrpSpPr>
        <p:grpSpPr>
          <a:xfrm>
            <a:off x="10324580" y="2503112"/>
            <a:ext cx="423454" cy="423650"/>
            <a:chOff x="5742274" y="7652280"/>
            <a:chExt cx="2973037" cy="2974413"/>
          </a:xfrm>
          <a:solidFill>
            <a:schemeClr val="accent1"/>
          </a:solidFill>
        </p:grpSpPr>
        <p:sp>
          <p:nvSpPr>
            <p:cNvPr id="51" name="手繪多邊形 50"/>
            <p:cNvSpPr>
              <a:spLocks/>
            </p:cNvSpPr>
            <p:nvPr/>
          </p:nvSpPr>
          <p:spPr bwMode="auto">
            <a:xfrm>
              <a:off x="5742274" y="7652280"/>
              <a:ext cx="2970879" cy="2970827"/>
            </a:xfrm>
            <a:custGeom>
              <a:avLst/>
              <a:gdLst>
                <a:gd name="connsiteX0" fmla="*/ 329095 w 4022456"/>
                <a:gd name="connsiteY0" fmla="*/ 3555753 h 4022385"/>
                <a:gd name="connsiteX1" fmla="*/ 207868 w 4022456"/>
                <a:gd name="connsiteY1" fmla="*/ 3663395 h 4022385"/>
                <a:gd name="connsiteX2" fmla="*/ 301675 w 4022456"/>
                <a:gd name="connsiteY2" fmla="*/ 3809557 h 4022385"/>
                <a:gd name="connsiteX3" fmla="*/ 395121 w 4022456"/>
                <a:gd name="connsiteY3" fmla="*/ 3792997 h 4022385"/>
                <a:gd name="connsiteX4" fmla="*/ 458260 w 4022456"/>
                <a:gd name="connsiteY4" fmla="*/ 3690035 h 4022385"/>
                <a:gd name="connsiteX5" fmla="*/ 329095 w 4022456"/>
                <a:gd name="connsiteY5" fmla="*/ 3555753 h 4022385"/>
                <a:gd name="connsiteX6" fmla="*/ 3316743 w 4022456"/>
                <a:gd name="connsiteY6" fmla="*/ 805 h 4022385"/>
                <a:gd name="connsiteX7" fmla="*/ 3488123 w 4022456"/>
                <a:gd name="connsiteY7" fmla="*/ 14351 h 4022385"/>
                <a:gd name="connsiteX8" fmla="*/ 3546450 w 4022456"/>
                <a:gd name="connsiteY8" fmla="*/ 38113 h 4022385"/>
                <a:gd name="connsiteX9" fmla="*/ 3353467 w 4022456"/>
                <a:gd name="connsiteY9" fmla="*/ 238655 h 4022385"/>
                <a:gd name="connsiteX10" fmla="*/ 3160484 w 4022456"/>
                <a:gd name="connsiteY10" fmla="*/ 445317 h 4022385"/>
                <a:gd name="connsiteX11" fmla="*/ 3216651 w 4022456"/>
                <a:gd name="connsiteY11" fmla="*/ 661339 h 4022385"/>
                <a:gd name="connsiteX12" fmla="*/ 3231412 w 4022456"/>
                <a:gd name="connsiteY12" fmla="*/ 728667 h 4022385"/>
                <a:gd name="connsiteX13" fmla="*/ 3338345 w 4022456"/>
                <a:gd name="connsiteY13" fmla="*/ 792393 h 4022385"/>
                <a:gd name="connsiteX14" fmla="*/ 3571293 w 4022456"/>
                <a:gd name="connsiteY14" fmla="*/ 852881 h 4022385"/>
                <a:gd name="connsiteX15" fmla="*/ 3776877 w 4022456"/>
                <a:gd name="connsiteY15" fmla="*/ 657739 h 4022385"/>
                <a:gd name="connsiteX16" fmla="*/ 3983902 w 4022456"/>
                <a:gd name="connsiteY16" fmla="*/ 473399 h 4022385"/>
                <a:gd name="connsiteX17" fmla="*/ 4020626 w 4022456"/>
                <a:gd name="connsiteY17" fmla="*/ 643337 h 4022385"/>
                <a:gd name="connsiteX18" fmla="*/ 3976701 w 4022456"/>
                <a:gd name="connsiteY18" fmla="*/ 909047 h 4022385"/>
                <a:gd name="connsiteX19" fmla="*/ 3511526 w 4022456"/>
                <a:gd name="connsiteY19" fmla="*/ 1336051 h 4022385"/>
                <a:gd name="connsiteX20" fmla="*/ 3226372 w 4022456"/>
                <a:gd name="connsiteY20" fmla="*/ 1347933 h 4022385"/>
                <a:gd name="connsiteX21" fmla="*/ 3155443 w 4022456"/>
                <a:gd name="connsiteY21" fmla="*/ 1340013 h 4022385"/>
                <a:gd name="connsiteX22" fmla="*/ 1870091 w 4022456"/>
                <a:gd name="connsiteY22" fmla="*/ 2626429 h 4022385"/>
                <a:gd name="connsiteX23" fmla="*/ 536132 w 4022456"/>
                <a:gd name="connsiteY23" fmla="*/ 3948491 h 4022385"/>
                <a:gd name="connsiteX24" fmla="*/ 227935 w 4022456"/>
                <a:gd name="connsiteY24" fmla="*/ 4008257 h 4022385"/>
                <a:gd name="connsiteX25" fmla="*/ 23071 w 4022456"/>
                <a:gd name="connsiteY25" fmla="*/ 3820317 h 4022385"/>
                <a:gd name="connsiteX26" fmla="*/ 29552 w 4022456"/>
                <a:gd name="connsiteY26" fmla="*/ 3540567 h 4022385"/>
                <a:gd name="connsiteX27" fmla="*/ 1360630 w 4022456"/>
                <a:gd name="connsiteY27" fmla="*/ 2181423 h 4022385"/>
                <a:gd name="connsiteX28" fmla="*/ 2667585 w 4022456"/>
                <a:gd name="connsiteY28" fmla="*/ 873043 h 4022385"/>
                <a:gd name="connsiteX29" fmla="*/ 2668305 w 4022456"/>
                <a:gd name="connsiteY29" fmla="*/ 703105 h 4022385"/>
                <a:gd name="connsiteX30" fmla="*/ 2734193 w 4022456"/>
                <a:gd name="connsiteY30" fmla="*/ 372229 h 4022385"/>
                <a:gd name="connsiteX31" fmla="*/ 3139962 w 4022456"/>
                <a:gd name="connsiteY31" fmla="*/ 29113 h 4022385"/>
                <a:gd name="connsiteX32" fmla="*/ 3316743 w 4022456"/>
                <a:gd name="connsiteY32" fmla="*/ 805 h 4022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022456" h="4022385">
                  <a:moveTo>
                    <a:pt x="329095" y="3555753"/>
                  </a:moveTo>
                  <a:cubicBezTo>
                    <a:pt x="285800" y="3555753"/>
                    <a:pt x="216527" y="3617315"/>
                    <a:pt x="207868" y="3663395"/>
                  </a:cubicBezTo>
                  <a:cubicBezTo>
                    <a:pt x="196322" y="3724597"/>
                    <a:pt x="238896" y="3790837"/>
                    <a:pt x="301675" y="3809557"/>
                  </a:cubicBezTo>
                  <a:cubicBezTo>
                    <a:pt x="334507" y="3819279"/>
                    <a:pt x="360845" y="3814597"/>
                    <a:pt x="395121" y="3792997"/>
                  </a:cubicBezTo>
                  <a:cubicBezTo>
                    <a:pt x="425067" y="3774277"/>
                    <a:pt x="458260" y="3720277"/>
                    <a:pt x="458260" y="3690035"/>
                  </a:cubicBezTo>
                  <a:cubicBezTo>
                    <a:pt x="458260" y="3623435"/>
                    <a:pt x="393317" y="3555753"/>
                    <a:pt x="329095" y="3555753"/>
                  </a:cubicBezTo>
                  <a:close/>
                  <a:moveTo>
                    <a:pt x="3316743" y="805"/>
                  </a:moveTo>
                  <a:cubicBezTo>
                    <a:pt x="3382090" y="-1941"/>
                    <a:pt x="3446538" y="2289"/>
                    <a:pt x="3488123" y="14351"/>
                  </a:cubicBezTo>
                  <a:cubicBezTo>
                    <a:pt x="3520167" y="23711"/>
                    <a:pt x="3546450" y="34513"/>
                    <a:pt x="3546450" y="38113"/>
                  </a:cubicBezTo>
                  <a:cubicBezTo>
                    <a:pt x="3546450" y="41713"/>
                    <a:pt x="3459680" y="131723"/>
                    <a:pt x="3353467" y="238655"/>
                  </a:cubicBezTo>
                  <a:cubicBezTo>
                    <a:pt x="3247254" y="345225"/>
                    <a:pt x="3160484" y="438475"/>
                    <a:pt x="3160484" y="445317"/>
                  </a:cubicBezTo>
                  <a:cubicBezTo>
                    <a:pt x="3160484" y="460079"/>
                    <a:pt x="3194328" y="589693"/>
                    <a:pt x="3216651" y="661339"/>
                  </a:cubicBezTo>
                  <a:cubicBezTo>
                    <a:pt x="3224932" y="687263"/>
                    <a:pt x="3231412" y="717505"/>
                    <a:pt x="3231412" y="728667"/>
                  </a:cubicBezTo>
                  <a:cubicBezTo>
                    <a:pt x="3231412" y="758191"/>
                    <a:pt x="3247974" y="767911"/>
                    <a:pt x="3338345" y="792393"/>
                  </a:cubicBezTo>
                  <a:cubicBezTo>
                    <a:pt x="3531688" y="844599"/>
                    <a:pt x="3562292" y="852521"/>
                    <a:pt x="3571293" y="852881"/>
                  </a:cubicBezTo>
                  <a:cubicBezTo>
                    <a:pt x="3576693" y="852881"/>
                    <a:pt x="3669224" y="765031"/>
                    <a:pt x="3776877" y="657739"/>
                  </a:cubicBezTo>
                  <a:cubicBezTo>
                    <a:pt x="3912973" y="522365"/>
                    <a:pt x="3976341" y="465839"/>
                    <a:pt x="3983902" y="473399"/>
                  </a:cubicBezTo>
                  <a:cubicBezTo>
                    <a:pt x="3994343" y="483841"/>
                    <a:pt x="4009465" y="552969"/>
                    <a:pt x="4020626" y="643337"/>
                  </a:cubicBezTo>
                  <a:cubicBezTo>
                    <a:pt x="4028547" y="704185"/>
                    <a:pt x="4010185" y="814357"/>
                    <a:pt x="3976701" y="909047"/>
                  </a:cubicBezTo>
                  <a:cubicBezTo>
                    <a:pt x="3901452" y="1121829"/>
                    <a:pt x="3730432" y="1278805"/>
                    <a:pt x="3511526" y="1336051"/>
                  </a:cubicBezTo>
                  <a:cubicBezTo>
                    <a:pt x="3441677" y="1354053"/>
                    <a:pt x="3325744" y="1359095"/>
                    <a:pt x="3226372" y="1347933"/>
                  </a:cubicBezTo>
                  <a:lnTo>
                    <a:pt x="3155443" y="1340013"/>
                  </a:lnTo>
                  <a:lnTo>
                    <a:pt x="1870091" y="2626429"/>
                  </a:lnTo>
                  <a:cubicBezTo>
                    <a:pt x="1162966" y="3333905"/>
                    <a:pt x="562775" y="3928689"/>
                    <a:pt x="536132" y="3948491"/>
                  </a:cubicBezTo>
                  <a:cubicBezTo>
                    <a:pt x="442881" y="4017619"/>
                    <a:pt x="328747" y="4039941"/>
                    <a:pt x="227935" y="4008257"/>
                  </a:cubicBezTo>
                  <a:cubicBezTo>
                    <a:pt x="133604" y="3978375"/>
                    <a:pt x="65916" y="3916087"/>
                    <a:pt x="23071" y="3820317"/>
                  </a:cubicBezTo>
                  <a:cubicBezTo>
                    <a:pt x="-10053" y="3745429"/>
                    <a:pt x="-7172" y="3617975"/>
                    <a:pt x="29552" y="3540567"/>
                  </a:cubicBezTo>
                  <a:cubicBezTo>
                    <a:pt x="49354" y="3499523"/>
                    <a:pt x="303904" y="3239575"/>
                    <a:pt x="1360630" y="2181423"/>
                  </a:cubicBezTo>
                  <a:lnTo>
                    <a:pt x="2667585" y="873043"/>
                  </a:lnTo>
                  <a:lnTo>
                    <a:pt x="2668305" y="703105"/>
                  </a:lnTo>
                  <a:cubicBezTo>
                    <a:pt x="2669026" y="518405"/>
                    <a:pt x="2674786" y="489961"/>
                    <a:pt x="2734193" y="372229"/>
                  </a:cubicBezTo>
                  <a:cubicBezTo>
                    <a:pt x="2819883" y="203011"/>
                    <a:pt x="2944818" y="97159"/>
                    <a:pt x="3139962" y="29113"/>
                  </a:cubicBezTo>
                  <a:cubicBezTo>
                    <a:pt x="3185147" y="13271"/>
                    <a:pt x="3251395" y="3549"/>
                    <a:pt x="3316743" y="80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2" name="Freeform 17"/>
            <p:cNvSpPr>
              <a:spLocks/>
            </p:cNvSpPr>
            <p:nvPr/>
          </p:nvSpPr>
          <p:spPr bwMode="auto">
            <a:xfrm>
              <a:off x="7332951" y="9243161"/>
              <a:ext cx="1382360" cy="1383532"/>
            </a:xfrm>
            <a:custGeom>
              <a:avLst/>
              <a:gdLst>
                <a:gd name="T0" fmla="*/ 3957 w 5201"/>
                <a:gd name="T1" fmla="*/ 5152 h 5200"/>
                <a:gd name="T2" fmla="*/ 1772 w 5201"/>
                <a:gd name="T3" fmla="*/ 3193 h 5200"/>
                <a:gd name="T4" fmla="*/ 36 w 5201"/>
                <a:gd name="T5" fmla="*/ 1366 h 5200"/>
                <a:gd name="T6" fmla="*/ 1369 w 5201"/>
                <a:gd name="T7" fmla="*/ 33 h 5200"/>
                <a:gd name="T8" fmla="*/ 3219 w 5201"/>
                <a:gd name="T9" fmla="*/ 1800 h 5200"/>
                <a:gd name="T10" fmla="*/ 5171 w 5201"/>
                <a:gd name="T11" fmla="*/ 4014 h 5200"/>
                <a:gd name="T12" fmla="*/ 5170 w 5201"/>
                <a:gd name="T13" fmla="*/ 4339 h 5200"/>
                <a:gd name="T14" fmla="*/ 4425 w 5201"/>
                <a:gd name="T15" fmla="*/ 5151 h 5200"/>
                <a:gd name="T16" fmla="*/ 3957 w 5201"/>
                <a:gd name="T17" fmla="*/ 5152 h 5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01" h="5200">
                  <a:moveTo>
                    <a:pt x="3957" y="5152"/>
                  </a:moveTo>
                  <a:cubicBezTo>
                    <a:pt x="3646" y="5066"/>
                    <a:pt x="3608" y="5031"/>
                    <a:pt x="1772" y="3193"/>
                  </a:cubicBezTo>
                  <a:cubicBezTo>
                    <a:pt x="160" y="1578"/>
                    <a:pt x="0" y="1410"/>
                    <a:pt x="36" y="1366"/>
                  </a:cubicBezTo>
                  <a:cubicBezTo>
                    <a:pt x="88" y="1304"/>
                    <a:pt x="1308" y="83"/>
                    <a:pt x="1369" y="33"/>
                  </a:cubicBezTo>
                  <a:cubicBezTo>
                    <a:pt x="1408" y="0"/>
                    <a:pt x="1633" y="214"/>
                    <a:pt x="3219" y="1800"/>
                  </a:cubicBezTo>
                  <a:cubicBezTo>
                    <a:pt x="5129" y="3710"/>
                    <a:pt x="5091" y="3666"/>
                    <a:pt x="5171" y="4014"/>
                  </a:cubicBezTo>
                  <a:cubicBezTo>
                    <a:pt x="5201" y="4149"/>
                    <a:pt x="5201" y="4204"/>
                    <a:pt x="5170" y="4339"/>
                  </a:cubicBezTo>
                  <a:cubicBezTo>
                    <a:pt x="5069" y="4777"/>
                    <a:pt x="4820" y="5048"/>
                    <a:pt x="4425" y="5151"/>
                  </a:cubicBezTo>
                  <a:cubicBezTo>
                    <a:pt x="4236" y="5200"/>
                    <a:pt x="4130" y="5200"/>
                    <a:pt x="3957" y="51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3" name="Freeform 37"/>
            <p:cNvSpPr>
              <a:spLocks/>
            </p:cNvSpPr>
            <p:nvPr/>
          </p:nvSpPr>
          <p:spPr bwMode="auto">
            <a:xfrm>
              <a:off x="5750092" y="7659133"/>
              <a:ext cx="1227593" cy="1222903"/>
            </a:xfrm>
            <a:custGeom>
              <a:avLst/>
              <a:gdLst>
                <a:gd name="T0" fmla="*/ 2921 w 4613"/>
                <a:gd name="T1" fmla="*/ 3274 h 4600"/>
                <a:gd name="T2" fmla="*/ 1577 w 4613"/>
                <a:gd name="T3" fmla="*/ 1947 h 4600"/>
                <a:gd name="T4" fmla="*/ 921 w 4613"/>
                <a:gd name="T5" fmla="*/ 1583 h 4600"/>
                <a:gd name="T6" fmla="*/ 0 w 4613"/>
                <a:gd name="T7" fmla="*/ 418 h 4600"/>
                <a:gd name="T8" fmla="*/ 420 w 4613"/>
                <a:gd name="T9" fmla="*/ 0 h 4600"/>
                <a:gd name="T10" fmla="*/ 1570 w 4613"/>
                <a:gd name="T11" fmla="*/ 907 h 4600"/>
                <a:gd name="T12" fmla="*/ 1805 w 4613"/>
                <a:gd name="T13" fmla="*/ 1298 h 4600"/>
                <a:gd name="T14" fmla="*/ 1980 w 4613"/>
                <a:gd name="T15" fmla="*/ 1623 h 4600"/>
                <a:gd name="T16" fmla="*/ 3296 w 4613"/>
                <a:gd name="T17" fmla="*/ 2942 h 4600"/>
                <a:gd name="T18" fmla="*/ 4613 w 4613"/>
                <a:gd name="T19" fmla="*/ 4261 h 4600"/>
                <a:gd name="T20" fmla="*/ 4445 w 4613"/>
                <a:gd name="T21" fmla="*/ 4431 h 4600"/>
                <a:gd name="T22" fmla="*/ 4263 w 4613"/>
                <a:gd name="T23" fmla="*/ 4600 h 4600"/>
                <a:gd name="T24" fmla="*/ 2921 w 4613"/>
                <a:gd name="T25" fmla="*/ 3274 h 4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13" h="4600">
                  <a:moveTo>
                    <a:pt x="2921" y="3274"/>
                  </a:moveTo>
                  <a:cubicBezTo>
                    <a:pt x="2191" y="2544"/>
                    <a:pt x="1586" y="1947"/>
                    <a:pt x="1577" y="1947"/>
                  </a:cubicBezTo>
                  <a:cubicBezTo>
                    <a:pt x="1548" y="1947"/>
                    <a:pt x="975" y="1630"/>
                    <a:pt x="921" y="1583"/>
                  </a:cubicBezTo>
                  <a:cubicBezTo>
                    <a:pt x="825" y="1502"/>
                    <a:pt x="0" y="457"/>
                    <a:pt x="0" y="418"/>
                  </a:cubicBezTo>
                  <a:cubicBezTo>
                    <a:pt x="0" y="368"/>
                    <a:pt x="370" y="0"/>
                    <a:pt x="420" y="0"/>
                  </a:cubicBezTo>
                  <a:cubicBezTo>
                    <a:pt x="460" y="0"/>
                    <a:pt x="1468" y="795"/>
                    <a:pt x="1570" y="907"/>
                  </a:cubicBezTo>
                  <a:cubicBezTo>
                    <a:pt x="1603" y="944"/>
                    <a:pt x="1709" y="1120"/>
                    <a:pt x="1805" y="1298"/>
                  </a:cubicBezTo>
                  <a:lnTo>
                    <a:pt x="1980" y="1623"/>
                  </a:lnTo>
                  <a:lnTo>
                    <a:pt x="3296" y="2942"/>
                  </a:lnTo>
                  <a:lnTo>
                    <a:pt x="4613" y="4261"/>
                  </a:lnTo>
                  <a:lnTo>
                    <a:pt x="4445" y="4431"/>
                  </a:lnTo>
                  <a:cubicBezTo>
                    <a:pt x="4353" y="4524"/>
                    <a:pt x="4271" y="4600"/>
                    <a:pt x="4263" y="4600"/>
                  </a:cubicBezTo>
                  <a:cubicBezTo>
                    <a:pt x="4255" y="4600"/>
                    <a:pt x="3651" y="4003"/>
                    <a:pt x="2921" y="32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103" name="文字方塊 102"/>
          <p:cNvSpPr txBox="1"/>
          <p:nvPr/>
        </p:nvSpPr>
        <p:spPr>
          <a:xfrm>
            <a:off x="9726307" y="3472542"/>
            <a:ext cx="162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200" dirty="0" smtClean="0"/>
              <a:t>Title 04</a:t>
            </a:r>
          </a:p>
        </p:txBody>
      </p:sp>
      <p:sp>
        <p:nvSpPr>
          <p:cNvPr id="104" name="文字方塊 103"/>
          <p:cNvSpPr txBox="1"/>
          <p:nvPr/>
        </p:nvSpPr>
        <p:spPr>
          <a:xfrm>
            <a:off x="9231794" y="3939519"/>
            <a:ext cx="2609026" cy="187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400" dirty="0" smtClean="0"/>
              <a:t>The quick brown fox jumps over the lazy dog. The quick brown fox jumps over the lazy dog</a:t>
            </a:r>
            <a:r>
              <a:rPr lang="en-US" sz="1400" dirty="0"/>
              <a:t>. The quick brown fox jumps over the lazy dog. The quick brown fox jumps over the lazy dog. </a:t>
            </a:r>
          </a:p>
          <a:p>
            <a:endParaRPr lang="en-US" sz="1400" dirty="0" smtClean="0"/>
          </a:p>
        </p:txBody>
      </p:sp>
      <p:sp>
        <p:nvSpPr>
          <p:cNvPr id="139" name="矩形 138"/>
          <p:cNvSpPr/>
          <p:nvPr/>
        </p:nvSpPr>
        <p:spPr>
          <a:xfrm>
            <a:off x="575513" y="481382"/>
            <a:ext cx="252267" cy="6981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140" name="矩形 139"/>
          <p:cNvSpPr/>
          <p:nvPr/>
        </p:nvSpPr>
        <p:spPr>
          <a:xfrm>
            <a:off x="882205" y="481382"/>
            <a:ext cx="4360496" cy="69819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800" b="1" dirty="0" smtClean="0"/>
              <a:t>ICON LIST</a:t>
            </a:r>
            <a:r>
              <a:rPr lang="zh-TW" altLang="en-US" sz="4800" b="1" dirty="0" smtClean="0"/>
              <a:t> </a:t>
            </a:r>
            <a:r>
              <a:rPr lang="en-US" altLang="zh-TW" sz="4800" b="1" dirty="0" smtClean="0"/>
              <a:t>13</a:t>
            </a:r>
            <a:endParaRPr lang="zh-TW" altLang="en-US" sz="4800" b="1" dirty="0"/>
          </a:p>
        </p:txBody>
      </p:sp>
      <p:sp>
        <p:nvSpPr>
          <p:cNvPr id="57" name="手繪多邊形 56"/>
          <p:cNvSpPr>
            <a:spLocks/>
          </p:cNvSpPr>
          <p:nvPr/>
        </p:nvSpPr>
        <p:spPr bwMode="auto">
          <a:xfrm rot="10800000" flipV="1">
            <a:off x="4485656" y="2474390"/>
            <a:ext cx="260482" cy="481094"/>
          </a:xfrm>
          <a:custGeom>
            <a:avLst/>
            <a:gdLst>
              <a:gd name="connsiteX0" fmla="*/ 1041502 w 2397801"/>
              <a:gd name="connsiteY0" fmla="*/ 588163 h 4428623"/>
              <a:gd name="connsiteX1" fmla="*/ 299462 w 2397801"/>
              <a:gd name="connsiteY1" fmla="*/ 593899 h 4428623"/>
              <a:gd name="connsiteX2" fmla="*/ 283250 w 2397801"/>
              <a:gd name="connsiteY2" fmla="*/ 2218109 h 4428623"/>
              <a:gd name="connsiteX3" fmla="*/ 290095 w 2397801"/>
              <a:gd name="connsiteY3" fmla="*/ 3843037 h 4428623"/>
              <a:gd name="connsiteX4" fmla="*/ 1207710 w 2397801"/>
              <a:gd name="connsiteY4" fmla="*/ 3847357 h 4428623"/>
              <a:gd name="connsiteX5" fmla="*/ 2118479 w 2397801"/>
              <a:gd name="connsiteY5" fmla="*/ 3844837 h 4428623"/>
              <a:gd name="connsiteX6" fmla="*/ 2121001 w 2397801"/>
              <a:gd name="connsiteY6" fmla="*/ 2224589 h 4428623"/>
              <a:gd name="connsiteX7" fmla="*/ 2110914 w 2397801"/>
              <a:gd name="connsiteY7" fmla="*/ 596419 h 4428623"/>
              <a:gd name="connsiteX8" fmla="*/ 1041502 w 2397801"/>
              <a:gd name="connsiteY8" fmla="*/ 588163 h 4428623"/>
              <a:gd name="connsiteX9" fmla="*/ 1205249 w 2397801"/>
              <a:gd name="connsiteY9" fmla="*/ 186437 h 4428623"/>
              <a:gd name="connsiteX10" fmla="*/ 930070 w 2397801"/>
              <a:gd name="connsiteY10" fmla="*/ 210597 h 4428623"/>
              <a:gd name="connsiteX11" fmla="*/ 899455 w 2397801"/>
              <a:gd name="connsiteY11" fmla="*/ 338957 h 4428623"/>
              <a:gd name="connsiteX12" fmla="*/ 1201647 w 2397801"/>
              <a:gd name="connsiteY12" fmla="*/ 414677 h 4428623"/>
              <a:gd name="connsiteX13" fmla="*/ 1445490 w 2397801"/>
              <a:gd name="connsiteY13" fmla="*/ 398813 h 4428623"/>
              <a:gd name="connsiteX14" fmla="*/ 1513204 w 2397801"/>
              <a:gd name="connsiteY14" fmla="*/ 295689 h 4428623"/>
              <a:gd name="connsiteX15" fmla="*/ 1484029 w 2397801"/>
              <a:gd name="connsiteY15" fmla="*/ 219609 h 4428623"/>
              <a:gd name="connsiteX16" fmla="*/ 1454134 w 2397801"/>
              <a:gd name="connsiteY16" fmla="*/ 186437 h 4428623"/>
              <a:gd name="connsiteX17" fmla="*/ 813103 w 2397801"/>
              <a:gd name="connsiteY17" fmla="*/ 1 h 4428623"/>
              <a:gd name="connsiteX18" fmla="*/ 1241394 w 2397801"/>
              <a:gd name="connsiteY18" fmla="*/ 553 h 4428623"/>
              <a:gd name="connsiteX19" fmla="*/ 2335516 w 2397801"/>
              <a:gd name="connsiteY19" fmla="*/ 3793 h 4428623"/>
              <a:gd name="connsiteX20" fmla="*/ 2364318 w 2397801"/>
              <a:gd name="connsiteY20" fmla="*/ 25037 h 4428623"/>
              <a:gd name="connsiteX21" fmla="*/ 2392760 w 2397801"/>
              <a:gd name="connsiteY21" fmla="*/ 46641 h 4428623"/>
              <a:gd name="connsiteX22" fmla="*/ 2395281 w 2397801"/>
              <a:gd name="connsiteY22" fmla="*/ 2216709 h 4428623"/>
              <a:gd name="connsiteX23" fmla="*/ 2397801 w 2397801"/>
              <a:gd name="connsiteY23" fmla="*/ 4386781 h 4428623"/>
              <a:gd name="connsiteX24" fmla="*/ 2371159 w 2397801"/>
              <a:gd name="connsiteY24" fmla="*/ 4408025 h 4428623"/>
              <a:gd name="connsiteX25" fmla="*/ 1205032 w 2397801"/>
              <a:gd name="connsiteY25" fmla="*/ 4428545 h 4428623"/>
              <a:gd name="connsiteX26" fmla="*/ 48265 w 2397801"/>
              <a:gd name="connsiteY26" fmla="*/ 4418105 h 4428623"/>
              <a:gd name="connsiteX27" fmla="*/ 21 w 2397801"/>
              <a:gd name="connsiteY27" fmla="*/ 2208429 h 4428623"/>
              <a:gd name="connsiteX28" fmla="*/ 21 w 2397801"/>
              <a:gd name="connsiteY28" fmla="*/ 68245 h 4428623"/>
              <a:gd name="connsiteX29" fmla="*/ 28823 w 2397801"/>
              <a:gd name="connsiteY29" fmla="*/ 39437 h 4428623"/>
              <a:gd name="connsiteX30" fmla="*/ 102629 w 2397801"/>
              <a:gd name="connsiteY30" fmla="*/ 4153 h 4428623"/>
              <a:gd name="connsiteX31" fmla="*/ 813103 w 2397801"/>
              <a:gd name="connsiteY31" fmla="*/ 1 h 4428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397801" h="4428623">
                <a:moveTo>
                  <a:pt x="1041502" y="588163"/>
                </a:moveTo>
                <a:cubicBezTo>
                  <a:pt x="655239" y="588159"/>
                  <a:pt x="310023" y="589961"/>
                  <a:pt x="299462" y="593899"/>
                </a:cubicBezTo>
                <a:cubicBezTo>
                  <a:pt x="284691" y="599661"/>
                  <a:pt x="283250" y="752323"/>
                  <a:pt x="283250" y="2218109"/>
                </a:cubicBezTo>
                <a:cubicBezTo>
                  <a:pt x="283250" y="3108165"/>
                  <a:pt x="286492" y="3839437"/>
                  <a:pt x="290095" y="3843037"/>
                </a:cubicBezTo>
                <a:cubicBezTo>
                  <a:pt x="294058" y="3846637"/>
                  <a:pt x="706931" y="3848797"/>
                  <a:pt x="1207710" y="3847357"/>
                </a:cubicBezTo>
                <a:lnTo>
                  <a:pt x="2118479" y="3844837"/>
                </a:lnTo>
                <a:lnTo>
                  <a:pt x="2121001" y="2224589"/>
                </a:lnTo>
                <a:cubicBezTo>
                  <a:pt x="2123163" y="935231"/>
                  <a:pt x="2121001" y="602901"/>
                  <a:pt x="2110914" y="596419"/>
                </a:cubicBezTo>
                <a:cubicBezTo>
                  <a:pt x="2102605" y="591155"/>
                  <a:pt x="1538127" y="588167"/>
                  <a:pt x="1041502" y="588163"/>
                </a:cubicBezTo>
                <a:close/>
                <a:moveTo>
                  <a:pt x="1205249" y="186437"/>
                </a:moveTo>
                <a:cubicBezTo>
                  <a:pt x="956363" y="186437"/>
                  <a:pt x="956003" y="186437"/>
                  <a:pt x="930070" y="210597"/>
                </a:cubicBezTo>
                <a:cubicBezTo>
                  <a:pt x="889369" y="248817"/>
                  <a:pt x="878564" y="294969"/>
                  <a:pt x="899455" y="338957"/>
                </a:cubicBezTo>
                <a:cubicBezTo>
                  <a:pt x="931511" y="406745"/>
                  <a:pt x="960685" y="414317"/>
                  <a:pt x="1201647" y="414677"/>
                </a:cubicBezTo>
                <a:cubicBezTo>
                  <a:pt x="1375975" y="415037"/>
                  <a:pt x="1418476" y="412513"/>
                  <a:pt x="1445490" y="398813"/>
                </a:cubicBezTo>
                <a:cubicBezTo>
                  <a:pt x="1493394" y="374653"/>
                  <a:pt x="1513204" y="345085"/>
                  <a:pt x="1513204" y="295689"/>
                </a:cubicBezTo>
                <a:cubicBezTo>
                  <a:pt x="1513564" y="262517"/>
                  <a:pt x="1507081" y="245209"/>
                  <a:pt x="1484029" y="219609"/>
                </a:cubicBezTo>
                <a:lnTo>
                  <a:pt x="1454134" y="186437"/>
                </a:lnTo>
                <a:close/>
                <a:moveTo>
                  <a:pt x="813103" y="1"/>
                </a:moveTo>
                <a:cubicBezTo>
                  <a:pt x="946149" y="13"/>
                  <a:pt x="1090993" y="193"/>
                  <a:pt x="1241394" y="553"/>
                </a:cubicBezTo>
                <a:lnTo>
                  <a:pt x="2335516" y="3793"/>
                </a:lnTo>
                <a:lnTo>
                  <a:pt x="2364318" y="25037"/>
                </a:lnTo>
                <a:lnTo>
                  <a:pt x="2392760" y="46641"/>
                </a:lnTo>
                <a:lnTo>
                  <a:pt x="2395281" y="2216709"/>
                </a:lnTo>
                <a:lnTo>
                  <a:pt x="2397801" y="4386781"/>
                </a:lnTo>
                <a:lnTo>
                  <a:pt x="2371159" y="4408025"/>
                </a:lnTo>
                <a:cubicBezTo>
                  <a:pt x="2344517" y="4428905"/>
                  <a:pt x="2342717" y="4428905"/>
                  <a:pt x="1205032" y="4428545"/>
                </a:cubicBezTo>
                <a:cubicBezTo>
                  <a:pt x="450415" y="4428545"/>
                  <a:pt x="60146" y="4424945"/>
                  <a:pt x="48265" y="4418105"/>
                </a:cubicBezTo>
                <a:cubicBezTo>
                  <a:pt x="-2499" y="4388581"/>
                  <a:pt x="21" y="4509201"/>
                  <a:pt x="21" y="2208429"/>
                </a:cubicBezTo>
                <a:lnTo>
                  <a:pt x="21" y="68245"/>
                </a:lnTo>
                <a:lnTo>
                  <a:pt x="28823" y="39437"/>
                </a:lnTo>
                <a:cubicBezTo>
                  <a:pt x="47905" y="19997"/>
                  <a:pt x="72747" y="8473"/>
                  <a:pt x="102629" y="4153"/>
                </a:cubicBezTo>
                <a:cubicBezTo>
                  <a:pt x="120991" y="1453"/>
                  <a:pt x="413962" y="-31"/>
                  <a:pt x="813103" y="1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4" name="文字方塊 153"/>
          <p:cNvSpPr txBox="1"/>
          <p:nvPr/>
        </p:nvSpPr>
        <p:spPr>
          <a:xfrm>
            <a:off x="3805897" y="3472542"/>
            <a:ext cx="162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200" dirty="0" smtClean="0"/>
              <a:t>Title 02</a:t>
            </a:r>
          </a:p>
        </p:txBody>
      </p:sp>
      <p:sp>
        <p:nvSpPr>
          <p:cNvPr id="155" name="文字方塊 154"/>
          <p:cNvSpPr txBox="1"/>
          <p:nvPr/>
        </p:nvSpPr>
        <p:spPr>
          <a:xfrm>
            <a:off x="3311384" y="3939519"/>
            <a:ext cx="2609026" cy="187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400" dirty="0" smtClean="0"/>
              <a:t>The quick brown fox jumps over the lazy dog. The quick brown fox jumps over the lazy dog</a:t>
            </a:r>
            <a:r>
              <a:rPr lang="en-US" sz="1400" dirty="0"/>
              <a:t>. The quick brown fox jumps over the lazy dog. The quick brown fox jumps over the lazy dog. </a:t>
            </a:r>
          </a:p>
          <a:p>
            <a:endParaRPr lang="en-US" sz="1400" dirty="0" smtClean="0"/>
          </a:p>
        </p:txBody>
      </p:sp>
      <p:grpSp>
        <p:nvGrpSpPr>
          <p:cNvPr id="45" name="群組 44"/>
          <p:cNvGrpSpPr/>
          <p:nvPr/>
        </p:nvGrpSpPr>
        <p:grpSpPr>
          <a:xfrm flipH="1">
            <a:off x="7267389" y="2431627"/>
            <a:ext cx="617426" cy="617420"/>
            <a:chOff x="27940389" y="2372400"/>
            <a:chExt cx="2858016" cy="2857995"/>
          </a:xfrm>
          <a:solidFill>
            <a:schemeClr val="accent1"/>
          </a:solidFill>
        </p:grpSpPr>
        <p:sp>
          <p:nvSpPr>
            <p:cNvPr id="54" name="手繪多邊形 53"/>
            <p:cNvSpPr>
              <a:spLocks/>
            </p:cNvSpPr>
            <p:nvPr/>
          </p:nvSpPr>
          <p:spPr bwMode="auto">
            <a:xfrm>
              <a:off x="27940389" y="2372400"/>
              <a:ext cx="2858016" cy="2857995"/>
            </a:xfrm>
            <a:custGeom>
              <a:avLst/>
              <a:gdLst>
                <a:gd name="connsiteX0" fmla="*/ 644380 w 3817859"/>
                <a:gd name="connsiteY0" fmla="*/ 749777 h 3817832"/>
                <a:gd name="connsiteX1" fmla="*/ 589186 w 3817859"/>
                <a:gd name="connsiteY1" fmla="*/ 795341 h 3817832"/>
                <a:gd name="connsiteX2" fmla="*/ 190850 w 3817859"/>
                <a:gd name="connsiteY2" fmla="*/ 2093847 h 3817832"/>
                <a:gd name="connsiteX3" fmla="*/ 293854 w 3817859"/>
                <a:gd name="connsiteY3" fmla="*/ 2526083 h 3817832"/>
                <a:gd name="connsiteX4" fmla="*/ 763862 w 3817859"/>
                <a:gd name="connsiteY4" fmla="*/ 3198929 h 3817832"/>
                <a:gd name="connsiteX5" fmla="*/ 1465092 w 3817859"/>
                <a:gd name="connsiteY5" fmla="*/ 3573893 h 3817832"/>
                <a:gd name="connsiteX6" fmla="*/ 2124544 w 3817859"/>
                <a:gd name="connsiteY6" fmla="*/ 3612793 h 3817832"/>
                <a:gd name="connsiteX7" fmla="*/ 2329474 w 3817859"/>
                <a:gd name="connsiteY7" fmla="*/ 3558763 h 3817832"/>
                <a:gd name="connsiteX8" fmla="*/ 2355046 w 3817859"/>
                <a:gd name="connsiteY8" fmla="*/ 3424771 h 3817832"/>
                <a:gd name="connsiteX9" fmla="*/ 2375214 w 3817859"/>
                <a:gd name="connsiteY9" fmla="*/ 3220541 h 3817832"/>
                <a:gd name="connsiteX10" fmla="*/ 2384938 w 3817859"/>
                <a:gd name="connsiteY10" fmla="*/ 3033959 h 3817832"/>
                <a:gd name="connsiteX11" fmla="*/ 2384938 w 3817859"/>
                <a:gd name="connsiteY11" fmla="*/ 2940667 h 3817832"/>
                <a:gd name="connsiteX12" fmla="*/ 2274730 w 3817859"/>
                <a:gd name="connsiteY12" fmla="*/ 2832249 h 3817832"/>
                <a:gd name="connsiteX13" fmla="*/ 2126344 w 3817859"/>
                <a:gd name="connsiteY13" fmla="*/ 2646387 h 3817832"/>
                <a:gd name="connsiteX14" fmla="*/ 2087808 w 3817859"/>
                <a:gd name="connsiteY14" fmla="*/ 2473855 h 3817832"/>
                <a:gd name="connsiteX15" fmla="*/ 2142552 w 3817859"/>
                <a:gd name="connsiteY15" fmla="*/ 2283311 h 3817832"/>
                <a:gd name="connsiteX16" fmla="*/ 2025140 w 3817859"/>
                <a:gd name="connsiteY16" fmla="*/ 2154721 h 3817832"/>
                <a:gd name="connsiteX17" fmla="*/ 1902326 w 3817859"/>
                <a:gd name="connsiteY17" fmla="*/ 2043421 h 3817832"/>
                <a:gd name="connsiteX18" fmla="*/ 1805442 w 3817859"/>
                <a:gd name="connsiteY18" fmla="*/ 1995875 h 3817832"/>
                <a:gd name="connsiteX19" fmla="*/ 1693794 w 3817859"/>
                <a:gd name="connsiteY19" fmla="*/ 1937523 h 3817832"/>
                <a:gd name="connsiteX20" fmla="*/ 1532802 w 3817859"/>
                <a:gd name="connsiteY20" fmla="*/ 1850355 h 3817832"/>
                <a:gd name="connsiteX21" fmla="*/ 1382976 w 3817859"/>
                <a:gd name="connsiteY21" fmla="*/ 1781919 h 3817832"/>
                <a:gd name="connsiteX22" fmla="*/ 1265924 w 3817859"/>
                <a:gd name="connsiteY22" fmla="*/ 1587413 h 3817832"/>
                <a:gd name="connsiteX23" fmla="*/ 1127624 w 3817859"/>
                <a:gd name="connsiteY23" fmla="*/ 1387503 h 3817832"/>
                <a:gd name="connsiteX24" fmla="*/ 1094848 w 3817859"/>
                <a:gd name="connsiteY24" fmla="*/ 1522217 h 3817832"/>
                <a:gd name="connsiteX25" fmla="*/ 1108534 w 3817859"/>
                <a:gd name="connsiteY25" fmla="*/ 1628475 h 3817832"/>
                <a:gd name="connsiteX26" fmla="*/ 772146 w 3817859"/>
                <a:gd name="connsiteY26" fmla="*/ 1204525 h 3817832"/>
                <a:gd name="connsiteX27" fmla="*/ 758820 w 3817859"/>
                <a:gd name="connsiteY27" fmla="*/ 1013261 h 3817832"/>
                <a:gd name="connsiteX28" fmla="*/ 699034 w 3817859"/>
                <a:gd name="connsiteY28" fmla="*/ 767967 h 3817832"/>
                <a:gd name="connsiteX29" fmla="*/ 644380 w 3817859"/>
                <a:gd name="connsiteY29" fmla="*/ 749777 h 3817832"/>
                <a:gd name="connsiteX30" fmla="*/ 2127584 w 3817859"/>
                <a:gd name="connsiteY30" fmla="*/ 239943 h 3817832"/>
                <a:gd name="connsiteX31" fmla="*/ 2102392 w 3817859"/>
                <a:gd name="connsiteY31" fmla="*/ 249309 h 3817832"/>
                <a:gd name="connsiteX32" fmla="*/ 1964912 w 3817859"/>
                <a:gd name="connsiteY32" fmla="*/ 308379 h 3817832"/>
                <a:gd name="connsiteX33" fmla="*/ 1805480 w 3817859"/>
                <a:gd name="connsiteY33" fmla="*/ 481631 h 3817832"/>
                <a:gd name="connsiteX34" fmla="*/ 1930004 w 3817859"/>
                <a:gd name="connsiteY34" fmla="*/ 613461 h 3817832"/>
                <a:gd name="connsiteX35" fmla="*/ 2037970 w 3817859"/>
                <a:gd name="connsiteY35" fmla="*/ 637233 h 3817832"/>
                <a:gd name="connsiteX36" fmla="*/ 2100592 w 3817859"/>
                <a:gd name="connsiteY36" fmla="*/ 656323 h 3817832"/>
                <a:gd name="connsiteX37" fmla="*/ 2181208 w 3817859"/>
                <a:gd name="connsiteY37" fmla="*/ 556551 h 3817832"/>
                <a:gd name="connsiteX38" fmla="*/ 2302130 w 3817859"/>
                <a:gd name="connsiteY38" fmla="*/ 463261 h 3817832"/>
                <a:gd name="connsiteX39" fmla="*/ 2378428 w 3817859"/>
                <a:gd name="connsiteY39" fmla="*/ 463261 h 3817832"/>
                <a:gd name="connsiteX40" fmla="*/ 2583206 w 3817859"/>
                <a:gd name="connsiteY40" fmla="*/ 585365 h 3817832"/>
                <a:gd name="connsiteX41" fmla="*/ 2837650 w 3817859"/>
                <a:gd name="connsiteY41" fmla="*/ 774105 h 3817832"/>
                <a:gd name="connsiteX42" fmla="*/ 2804900 w 3817859"/>
                <a:gd name="connsiteY42" fmla="*/ 931509 h 3817832"/>
                <a:gd name="connsiteX43" fmla="*/ 2738680 w 3817859"/>
                <a:gd name="connsiteY43" fmla="*/ 902693 h 3817832"/>
                <a:gd name="connsiteX44" fmla="*/ 2709528 w 3817859"/>
                <a:gd name="connsiteY44" fmla="*/ 854429 h 3817832"/>
                <a:gd name="connsiteX45" fmla="*/ 2597602 w 3817859"/>
                <a:gd name="connsiteY45" fmla="*/ 859471 h 3817832"/>
                <a:gd name="connsiteX46" fmla="*/ 2594002 w 3817859"/>
                <a:gd name="connsiteY46" fmla="*/ 944475 h 3817832"/>
                <a:gd name="connsiteX47" fmla="*/ 2604080 w 3817859"/>
                <a:gd name="connsiteY47" fmla="*/ 1005709 h 3817832"/>
                <a:gd name="connsiteX48" fmla="*/ 2510868 w 3817859"/>
                <a:gd name="connsiteY48" fmla="*/ 1032363 h 3817832"/>
                <a:gd name="connsiteX49" fmla="*/ 2251386 w 3817859"/>
                <a:gd name="connsiteY49" fmla="*/ 1176439 h 3817832"/>
                <a:gd name="connsiteX50" fmla="*/ 2160334 w 3817859"/>
                <a:gd name="connsiteY50" fmla="*/ 1297463 h 3817832"/>
                <a:gd name="connsiteX51" fmla="*/ 2129382 w 3817859"/>
                <a:gd name="connsiteY51" fmla="*/ 1421369 h 3817832"/>
                <a:gd name="connsiteX52" fmla="*/ 2064242 w 3817859"/>
                <a:gd name="connsiteY52" fmla="*/ 1540231 h 3817832"/>
                <a:gd name="connsiteX53" fmla="*/ 2001622 w 3817859"/>
                <a:gd name="connsiteY53" fmla="*/ 1454145 h 3817832"/>
                <a:gd name="connsiteX54" fmla="*/ 1848308 w 3817859"/>
                <a:gd name="connsiteY54" fmla="*/ 1337443 h 3817832"/>
                <a:gd name="connsiteX55" fmla="*/ 1555356 w 3817859"/>
                <a:gd name="connsiteY55" fmla="*/ 1494127 h 3817832"/>
                <a:gd name="connsiteX56" fmla="*/ 1566152 w 3817859"/>
                <a:gd name="connsiteY56" fmla="*/ 1602545 h 3817832"/>
                <a:gd name="connsiteX57" fmla="*/ 1674480 w 3817859"/>
                <a:gd name="connsiteY57" fmla="*/ 1714923 h 3817832"/>
                <a:gd name="connsiteX58" fmla="*/ 1764094 w 3817859"/>
                <a:gd name="connsiteY58" fmla="*/ 1699435 h 3817832"/>
                <a:gd name="connsiteX59" fmla="*/ 1884656 w 3817859"/>
                <a:gd name="connsiteY59" fmla="*/ 1685027 h 3817832"/>
                <a:gd name="connsiteX60" fmla="*/ 1896894 w 3817859"/>
                <a:gd name="connsiteY60" fmla="*/ 1774355 h 3817832"/>
                <a:gd name="connsiteX61" fmla="*/ 1909130 w 3817859"/>
                <a:gd name="connsiteY61" fmla="*/ 1864043 h 3817832"/>
                <a:gd name="connsiteX62" fmla="*/ 1972830 w 3817859"/>
                <a:gd name="connsiteY62" fmla="*/ 1875929 h 3817832"/>
                <a:gd name="connsiteX63" fmla="*/ 2036890 w 3817859"/>
                <a:gd name="connsiteY63" fmla="*/ 1888175 h 3817832"/>
                <a:gd name="connsiteX64" fmla="*/ 2049128 w 3817859"/>
                <a:gd name="connsiteY64" fmla="*/ 1978223 h 3817832"/>
                <a:gd name="connsiteX65" fmla="*/ 2118946 w 3817859"/>
                <a:gd name="connsiteY65" fmla="*/ 2104649 h 3817832"/>
                <a:gd name="connsiteX66" fmla="*/ 2290614 w 3817859"/>
                <a:gd name="connsiteY66" fmla="*/ 2070071 h 3817832"/>
                <a:gd name="connsiteX67" fmla="*/ 2461562 w 3817859"/>
                <a:gd name="connsiteY67" fmla="*/ 2028649 h 3817832"/>
                <a:gd name="connsiteX68" fmla="*/ 2991324 w 3817859"/>
                <a:gd name="connsiteY68" fmla="*/ 2272859 h 3817832"/>
                <a:gd name="connsiteX69" fmla="*/ 3085254 w 3817859"/>
                <a:gd name="connsiteY69" fmla="*/ 2344897 h 3817832"/>
                <a:gd name="connsiteX70" fmla="*/ 3359852 w 3817859"/>
                <a:gd name="connsiteY70" fmla="*/ 2532917 h 3817832"/>
                <a:gd name="connsiteX71" fmla="*/ 3359492 w 3817859"/>
                <a:gd name="connsiteY71" fmla="*/ 2617921 h 3817832"/>
                <a:gd name="connsiteX72" fmla="*/ 3049986 w 3817859"/>
                <a:gd name="connsiteY72" fmla="*/ 2902473 h 3817832"/>
                <a:gd name="connsiteX73" fmla="*/ 2984846 w 3817859"/>
                <a:gd name="connsiteY73" fmla="*/ 3031061 h 3817832"/>
                <a:gd name="connsiteX74" fmla="*/ 2933020 w 3817859"/>
                <a:gd name="connsiteY74" fmla="*/ 3144881 h 3817832"/>
                <a:gd name="connsiteX75" fmla="*/ 2758114 w 3817859"/>
                <a:gd name="connsiteY75" fmla="*/ 3314531 h 3817832"/>
                <a:gd name="connsiteX76" fmla="*/ 2592924 w 3817859"/>
                <a:gd name="connsiteY76" fmla="*/ 3469413 h 3817832"/>
                <a:gd name="connsiteX77" fmla="*/ 2573130 w 3817859"/>
                <a:gd name="connsiteY77" fmla="*/ 3495705 h 3817832"/>
                <a:gd name="connsiteX78" fmla="*/ 2608398 w 3817859"/>
                <a:gd name="connsiteY78" fmla="*/ 3489943 h 3817832"/>
                <a:gd name="connsiteX79" fmla="*/ 2731842 w 3817859"/>
                <a:gd name="connsiteY79" fmla="*/ 3434833 h 3817832"/>
                <a:gd name="connsiteX80" fmla="*/ 3321344 w 3817859"/>
                <a:gd name="connsiteY80" fmla="*/ 2912917 h 3817832"/>
                <a:gd name="connsiteX81" fmla="*/ 3582986 w 3817859"/>
                <a:gd name="connsiteY81" fmla="*/ 2358945 h 3817832"/>
                <a:gd name="connsiteX82" fmla="*/ 3635530 w 3817859"/>
                <a:gd name="connsiteY82" fmla="*/ 1906545 h 3817832"/>
                <a:gd name="connsiteX83" fmla="*/ 3539078 w 3817859"/>
                <a:gd name="connsiteY83" fmla="*/ 1326999 h 3817832"/>
                <a:gd name="connsiteX84" fmla="*/ 2521304 w 3817859"/>
                <a:gd name="connsiteY84" fmla="*/ 290731 h 3817832"/>
                <a:gd name="connsiteX85" fmla="*/ 2404700 w 3817859"/>
                <a:gd name="connsiteY85" fmla="*/ 285327 h 3817832"/>
                <a:gd name="connsiteX86" fmla="*/ 2303210 w 3817859"/>
                <a:gd name="connsiteY86" fmla="*/ 331071 h 3817832"/>
                <a:gd name="connsiteX87" fmla="*/ 2185886 w 3817859"/>
                <a:gd name="connsiteY87" fmla="*/ 269119 h 3817832"/>
                <a:gd name="connsiteX88" fmla="*/ 2127584 w 3817859"/>
                <a:gd name="connsiteY88" fmla="*/ 239943 h 3817832"/>
                <a:gd name="connsiteX89" fmla="*/ 1954820 w 3817859"/>
                <a:gd name="connsiteY89" fmla="*/ 1155 h 3817832"/>
                <a:gd name="connsiteX90" fmla="*/ 2374508 w 3817859"/>
                <a:gd name="connsiteY90" fmla="*/ 59159 h 3817832"/>
                <a:gd name="connsiteX91" fmla="*/ 3279230 w 3817859"/>
                <a:gd name="connsiteY91" fmla="*/ 581187 h 3817832"/>
                <a:gd name="connsiteX92" fmla="*/ 3801614 w 3817859"/>
                <a:gd name="connsiteY92" fmla="*/ 1628125 h 3817832"/>
                <a:gd name="connsiteX93" fmla="*/ 3801974 w 3817859"/>
                <a:gd name="connsiteY93" fmla="*/ 2190503 h 3817832"/>
                <a:gd name="connsiteX94" fmla="*/ 3232068 w 3817859"/>
                <a:gd name="connsiteY94" fmla="*/ 3289321 h 3817832"/>
                <a:gd name="connsiteX95" fmla="*/ 2212142 w 3817859"/>
                <a:gd name="connsiteY95" fmla="*/ 3798379 h 3817832"/>
                <a:gd name="connsiteX96" fmla="*/ 1607314 w 3817859"/>
                <a:gd name="connsiteY96" fmla="*/ 3798379 h 3817832"/>
                <a:gd name="connsiteX97" fmla="*/ 539506 w 3817859"/>
                <a:gd name="connsiteY97" fmla="*/ 3236361 h 3817832"/>
                <a:gd name="connsiteX98" fmla="*/ 52404 w 3817859"/>
                <a:gd name="connsiteY98" fmla="*/ 2343977 h 3817832"/>
                <a:gd name="connsiteX99" fmla="*/ 5962 w 3817859"/>
                <a:gd name="connsiteY99" fmla="*/ 1765747 h 3817832"/>
                <a:gd name="connsiteX100" fmla="*/ 577668 w 3817859"/>
                <a:gd name="connsiteY100" fmla="*/ 548041 h 3817832"/>
                <a:gd name="connsiteX101" fmla="*/ 1561592 w 3817859"/>
                <a:gd name="connsiteY101" fmla="*/ 31777 h 3817832"/>
                <a:gd name="connsiteX102" fmla="*/ 1954820 w 3817859"/>
                <a:gd name="connsiteY102" fmla="*/ 1155 h 3817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3817859" h="3817832">
                  <a:moveTo>
                    <a:pt x="644380" y="749777"/>
                  </a:moveTo>
                  <a:cubicBezTo>
                    <a:pt x="628084" y="753829"/>
                    <a:pt x="611696" y="768507"/>
                    <a:pt x="589186" y="795341"/>
                  </a:cubicBezTo>
                  <a:cubicBezTo>
                    <a:pt x="285210" y="1156979"/>
                    <a:pt x="138626" y="1634237"/>
                    <a:pt x="190850" y="2093847"/>
                  </a:cubicBezTo>
                  <a:cubicBezTo>
                    <a:pt x="206336" y="2230721"/>
                    <a:pt x="246674" y="2400013"/>
                    <a:pt x="293854" y="2526083"/>
                  </a:cubicBezTo>
                  <a:cubicBezTo>
                    <a:pt x="384974" y="2768135"/>
                    <a:pt x="563614" y="3023873"/>
                    <a:pt x="763862" y="3198929"/>
                  </a:cubicBezTo>
                  <a:cubicBezTo>
                    <a:pt x="961590" y="3371823"/>
                    <a:pt x="1255480" y="3528867"/>
                    <a:pt x="1465092" y="3573893"/>
                  </a:cubicBezTo>
                  <a:cubicBezTo>
                    <a:pt x="1733410" y="3631523"/>
                    <a:pt x="1877834" y="3640169"/>
                    <a:pt x="2124544" y="3612793"/>
                  </a:cubicBezTo>
                  <a:cubicBezTo>
                    <a:pt x="2263206" y="3597305"/>
                    <a:pt x="2312546" y="3584337"/>
                    <a:pt x="2329474" y="3558763"/>
                  </a:cubicBezTo>
                  <a:cubicBezTo>
                    <a:pt x="2338118" y="3545797"/>
                    <a:pt x="2348922" y="3488165"/>
                    <a:pt x="2355046" y="3424771"/>
                  </a:cubicBezTo>
                  <a:cubicBezTo>
                    <a:pt x="2360808" y="3363897"/>
                    <a:pt x="2369812" y="3271687"/>
                    <a:pt x="2375214" y="3220541"/>
                  </a:cubicBezTo>
                  <a:cubicBezTo>
                    <a:pt x="2380618" y="3169393"/>
                    <a:pt x="2384938" y="3085467"/>
                    <a:pt x="2384938" y="3033959"/>
                  </a:cubicBezTo>
                  <a:lnTo>
                    <a:pt x="2384938" y="2940667"/>
                  </a:lnTo>
                  <a:lnTo>
                    <a:pt x="2274730" y="2832249"/>
                  </a:lnTo>
                  <a:cubicBezTo>
                    <a:pt x="2183250" y="2742921"/>
                    <a:pt x="2157678" y="2710863"/>
                    <a:pt x="2126344" y="2646387"/>
                  </a:cubicBezTo>
                  <a:cubicBezTo>
                    <a:pt x="2091050" y="2574349"/>
                    <a:pt x="2088168" y="2562103"/>
                    <a:pt x="2087808" y="2473855"/>
                  </a:cubicBezTo>
                  <a:cubicBezTo>
                    <a:pt x="2087088" y="2375521"/>
                    <a:pt x="2096812" y="2342023"/>
                    <a:pt x="2142552" y="2283311"/>
                  </a:cubicBezTo>
                  <a:cubicBezTo>
                    <a:pt x="2190092" y="2222437"/>
                    <a:pt x="2151916" y="2180655"/>
                    <a:pt x="2025140" y="2154721"/>
                  </a:cubicBezTo>
                  <a:cubicBezTo>
                    <a:pt x="1995606" y="2148597"/>
                    <a:pt x="1960672" y="2116901"/>
                    <a:pt x="1902326" y="2043421"/>
                  </a:cubicBezTo>
                  <a:cubicBezTo>
                    <a:pt x="1874594" y="2008481"/>
                    <a:pt x="1865230" y="2003799"/>
                    <a:pt x="1805442" y="1995875"/>
                  </a:cubicBezTo>
                  <a:cubicBezTo>
                    <a:pt x="1744576" y="1987589"/>
                    <a:pt x="1736292" y="1983267"/>
                    <a:pt x="1693794" y="1937523"/>
                  </a:cubicBezTo>
                  <a:cubicBezTo>
                    <a:pt x="1652376" y="1893219"/>
                    <a:pt x="1637248" y="1884935"/>
                    <a:pt x="1532802" y="1850355"/>
                  </a:cubicBezTo>
                  <a:cubicBezTo>
                    <a:pt x="1457530" y="1825141"/>
                    <a:pt x="1405666" y="1801369"/>
                    <a:pt x="1382976" y="1781919"/>
                  </a:cubicBezTo>
                  <a:cubicBezTo>
                    <a:pt x="1360286" y="1761747"/>
                    <a:pt x="1321028" y="1696191"/>
                    <a:pt x="1265924" y="1587413"/>
                  </a:cubicBezTo>
                  <a:cubicBezTo>
                    <a:pt x="1173364" y="1403353"/>
                    <a:pt x="1162198" y="1387503"/>
                    <a:pt x="1127624" y="1387503"/>
                  </a:cubicBezTo>
                  <a:cubicBezTo>
                    <a:pt x="1057032" y="1387503"/>
                    <a:pt x="1044426" y="1440093"/>
                    <a:pt x="1094848" y="1522217"/>
                  </a:cubicBezTo>
                  <a:cubicBezTo>
                    <a:pt x="1125462" y="1571923"/>
                    <a:pt x="1131584" y="1620911"/>
                    <a:pt x="1108534" y="1628475"/>
                  </a:cubicBezTo>
                  <a:cubicBezTo>
                    <a:pt x="1097730" y="1632077"/>
                    <a:pt x="798798" y="1255311"/>
                    <a:pt x="772146" y="1204525"/>
                  </a:cubicBezTo>
                  <a:cubicBezTo>
                    <a:pt x="762782" y="1186515"/>
                    <a:pt x="758820" y="1130323"/>
                    <a:pt x="758820" y="1013261"/>
                  </a:cubicBezTo>
                  <a:cubicBezTo>
                    <a:pt x="758820" y="831361"/>
                    <a:pt x="752698" y="806507"/>
                    <a:pt x="699034" y="767967"/>
                  </a:cubicBezTo>
                  <a:cubicBezTo>
                    <a:pt x="676884" y="752299"/>
                    <a:pt x="660678" y="745725"/>
                    <a:pt x="644380" y="749777"/>
                  </a:cubicBezTo>
                  <a:close/>
                  <a:moveTo>
                    <a:pt x="2127584" y="239943"/>
                  </a:moveTo>
                  <a:cubicBezTo>
                    <a:pt x="2119418" y="241429"/>
                    <a:pt x="2110940" y="244537"/>
                    <a:pt x="2102392" y="249309"/>
                  </a:cubicBezTo>
                  <a:cubicBezTo>
                    <a:pt x="2092674" y="254711"/>
                    <a:pt x="2030772" y="281365"/>
                    <a:pt x="1964912" y="308379"/>
                  </a:cubicBezTo>
                  <a:cubicBezTo>
                    <a:pt x="1802242" y="375375"/>
                    <a:pt x="1805480" y="371773"/>
                    <a:pt x="1805480" y="481631"/>
                  </a:cubicBezTo>
                  <a:cubicBezTo>
                    <a:pt x="1805480" y="598333"/>
                    <a:pt x="1813398" y="606977"/>
                    <a:pt x="1930004" y="613461"/>
                  </a:cubicBezTo>
                  <a:cubicBezTo>
                    <a:pt x="1990824" y="617063"/>
                    <a:pt x="2020336" y="623547"/>
                    <a:pt x="2037970" y="637233"/>
                  </a:cubicBezTo>
                  <a:cubicBezTo>
                    <a:pt x="2051646" y="648039"/>
                    <a:pt x="2078278" y="656323"/>
                    <a:pt x="2100592" y="656323"/>
                  </a:cubicBezTo>
                  <a:cubicBezTo>
                    <a:pt x="2152416" y="656323"/>
                    <a:pt x="2181208" y="620665"/>
                    <a:pt x="2181208" y="556551"/>
                  </a:cubicBezTo>
                  <a:cubicBezTo>
                    <a:pt x="2181208" y="482711"/>
                    <a:pt x="2206760" y="463261"/>
                    <a:pt x="2302130" y="463261"/>
                  </a:cubicBezTo>
                  <a:lnTo>
                    <a:pt x="2378428" y="463261"/>
                  </a:lnTo>
                  <a:lnTo>
                    <a:pt x="2583206" y="585365"/>
                  </a:lnTo>
                  <a:cubicBezTo>
                    <a:pt x="2804900" y="717917"/>
                    <a:pt x="2827572" y="735205"/>
                    <a:pt x="2837650" y="774105"/>
                  </a:cubicBezTo>
                  <a:cubicBezTo>
                    <a:pt x="2845568" y="806523"/>
                    <a:pt x="2822894" y="916741"/>
                    <a:pt x="2804900" y="931509"/>
                  </a:cubicBezTo>
                  <a:cubicBezTo>
                    <a:pt x="2783306" y="949519"/>
                    <a:pt x="2756314" y="937993"/>
                    <a:pt x="2738680" y="902693"/>
                  </a:cubicBezTo>
                  <a:cubicBezTo>
                    <a:pt x="2729682" y="884685"/>
                    <a:pt x="2716366" y="863073"/>
                    <a:pt x="2709528" y="854429"/>
                  </a:cubicBezTo>
                  <a:cubicBezTo>
                    <a:pt x="2690454" y="831737"/>
                    <a:pt x="2622434" y="834617"/>
                    <a:pt x="2597602" y="859471"/>
                  </a:cubicBezTo>
                  <a:cubicBezTo>
                    <a:pt x="2573130" y="884325"/>
                    <a:pt x="2572410" y="899091"/>
                    <a:pt x="2594002" y="944475"/>
                  </a:cubicBezTo>
                  <a:cubicBezTo>
                    <a:pt x="2604080" y="966087"/>
                    <a:pt x="2608038" y="989499"/>
                    <a:pt x="2604080" y="1005709"/>
                  </a:cubicBezTo>
                  <a:cubicBezTo>
                    <a:pt x="2597242" y="1031643"/>
                    <a:pt x="2595442" y="1032363"/>
                    <a:pt x="2510868" y="1032363"/>
                  </a:cubicBezTo>
                  <a:cubicBezTo>
                    <a:pt x="2384906" y="1032363"/>
                    <a:pt x="2351076" y="1051093"/>
                    <a:pt x="2251386" y="1176439"/>
                  </a:cubicBezTo>
                  <a:cubicBezTo>
                    <a:pt x="2207480" y="1231547"/>
                    <a:pt x="2166452" y="1285937"/>
                    <a:pt x="2160334" y="1297463"/>
                  </a:cubicBezTo>
                  <a:cubicBezTo>
                    <a:pt x="2154216" y="1308989"/>
                    <a:pt x="2140540" y="1364459"/>
                    <a:pt x="2129382" y="1421369"/>
                  </a:cubicBezTo>
                  <a:cubicBezTo>
                    <a:pt x="2109230" y="1525823"/>
                    <a:pt x="2101312" y="1540231"/>
                    <a:pt x="2064242" y="1540231"/>
                  </a:cubicBezTo>
                  <a:cubicBezTo>
                    <a:pt x="2028974" y="1540231"/>
                    <a:pt x="2017816" y="1525103"/>
                    <a:pt x="2001622" y="1454145"/>
                  </a:cubicBezTo>
                  <a:cubicBezTo>
                    <a:pt x="1978228" y="1350771"/>
                    <a:pt x="1960594" y="1337443"/>
                    <a:pt x="1848308" y="1337443"/>
                  </a:cubicBezTo>
                  <a:cubicBezTo>
                    <a:pt x="1683118" y="1337443"/>
                    <a:pt x="1588826" y="1387511"/>
                    <a:pt x="1555356" y="1494127"/>
                  </a:cubicBezTo>
                  <a:cubicBezTo>
                    <a:pt x="1538802" y="1547435"/>
                    <a:pt x="1538802" y="1547795"/>
                    <a:pt x="1566152" y="1602545"/>
                  </a:cubicBezTo>
                  <a:cubicBezTo>
                    <a:pt x="1601782" y="1673861"/>
                    <a:pt x="1628054" y="1700877"/>
                    <a:pt x="1674480" y="1714923"/>
                  </a:cubicBezTo>
                  <a:cubicBezTo>
                    <a:pt x="1708670" y="1725009"/>
                    <a:pt x="1718386" y="1723569"/>
                    <a:pt x="1764094" y="1699435"/>
                  </a:cubicBezTo>
                  <a:cubicBezTo>
                    <a:pt x="1818796" y="1670981"/>
                    <a:pt x="1864862" y="1665217"/>
                    <a:pt x="1884656" y="1685027"/>
                  </a:cubicBezTo>
                  <a:cubicBezTo>
                    <a:pt x="1891854" y="1692231"/>
                    <a:pt x="1896894" y="1727891"/>
                    <a:pt x="1896894" y="1774355"/>
                  </a:cubicBezTo>
                  <a:cubicBezTo>
                    <a:pt x="1896894" y="1820819"/>
                    <a:pt x="1901572" y="1856479"/>
                    <a:pt x="1909130" y="1864043"/>
                  </a:cubicBezTo>
                  <a:cubicBezTo>
                    <a:pt x="1915608" y="1870525"/>
                    <a:pt x="1944398" y="1875929"/>
                    <a:pt x="1972830" y="1875929"/>
                  </a:cubicBezTo>
                  <a:cubicBezTo>
                    <a:pt x="2001622" y="1875929"/>
                    <a:pt x="2030412" y="1881691"/>
                    <a:pt x="2036890" y="1888175"/>
                  </a:cubicBezTo>
                  <a:cubicBezTo>
                    <a:pt x="2044448" y="1895739"/>
                    <a:pt x="2049128" y="1931399"/>
                    <a:pt x="2049128" y="1978223"/>
                  </a:cubicBezTo>
                  <a:cubicBezTo>
                    <a:pt x="2049128" y="2062867"/>
                    <a:pt x="2053806" y="2071513"/>
                    <a:pt x="2118946" y="2104649"/>
                  </a:cubicBezTo>
                  <a:cubicBezTo>
                    <a:pt x="2160334" y="2125541"/>
                    <a:pt x="2170410" y="2123379"/>
                    <a:pt x="2290614" y="2070071"/>
                  </a:cubicBezTo>
                  <a:cubicBezTo>
                    <a:pt x="2373750" y="2033333"/>
                    <a:pt x="2393544" y="2028649"/>
                    <a:pt x="2461562" y="2028649"/>
                  </a:cubicBezTo>
                  <a:cubicBezTo>
                    <a:pt x="2671020" y="2028649"/>
                    <a:pt x="2920064" y="2143191"/>
                    <a:pt x="2991324" y="2272859"/>
                  </a:cubicBezTo>
                  <a:cubicBezTo>
                    <a:pt x="3016876" y="2318963"/>
                    <a:pt x="3024434" y="2324727"/>
                    <a:pt x="3085254" y="2344897"/>
                  </a:cubicBezTo>
                  <a:cubicBezTo>
                    <a:pt x="3232810" y="2393883"/>
                    <a:pt x="3337538" y="2465561"/>
                    <a:pt x="3359852" y="2532917"/>
                  </a:cubicBezTo>
                  <a:cubicBezTo>
                    <a:pt x="3368490" y="2559571"/>
                    <a:pt x="3368490" y="2580101"/>
                    <a:pt x="3359492" y="2617921"/>
                  </a:cubicBezTo>
                  <a:cubicBezTo>
                    <a:pt x="3330702" y="2738585"/>
                    <a:pt x="3224534" y="2836197"/>
                    <a:pt x="3049986" y="2902473"/>
                  </a:cubicBezTo>
                  <a:cubicBezTo>
                    <a:pt x="3021914" y="2913277"/>
                    <a:pt x="3017236" y="2921923"/>
                    <a:pt x="2984846" y="3031061"/>
                  </a:cubicBezTo>
                  <a:cubicBezTo>
                    <a:pt x="2972608" y="3071041"/>
                    <a:pt x="2949576" y="3122189"/>
                    <a:pt x="2933020" y="3144881"/>
                  </a:cubicBezTo>
                  <a:cubicBezTo>
                    <a:pt x="2916466" y="3167573"/>
                    <a:pt x="2838010" y="3243933"/>
                    <a:pt x="2758114" y="3314531"/>
                  </a:cubicBezTo>
                  <a:cubicBezTo>
                    <a:pt x="2678218" y="3385487"/>
                    <a:pt x="2604080" y="3455005"/>
                    <a:pt x="2592924" y="3469413"/>
                  </a:cubicBezTo>
                  <a:lnTo>
                    <a:pt x="2573130" y="3495705"/>
                  </a:lnTo>
                  <a:lnTo>
                    <a:pt x="2608398" y="3489943"/>
                  </a:lnTo>
                  <a:cubicBezTo>
                    <a:pt x="2627472" y="3486701"/>
                    <a:pt x="2683256" y="3461849"/>
                    <a:pt x="2731842" y="3434833"/>
                  </a:cubicBezTo>
                  <a:cubicBezTo>
                    <a:pt x="2953534" y="3311649"/>
                    <a:pt x="3183866" y="3107781"/>
                    <a:pt x="3321344" y="2912917"/>
                  </a:cubicBezTo>
                  <a:cubicBezTo>
                    <a:pt x="3437588" y="2747589"/>
                    <a:pt x="3535120" y="2541201"/>
                    <a:pt x="3582986" y="2358945"/>
                  </a:cubicBezTo>
                  <a:cubicBezTo>
                    <a:pt x="3626172" y="2195779"/>
                    <a:pt x="3635890" y="2109693"/>
                    <a:pt x="3635530" y="1906545"/>
                  </a:cubicBezTo>
                  <a:cubicBezTo>
                    <a:pt x="3635170" y="1654771"/>
                    <a:pt x="3617534" y="1550317"/>
                    <a:pt x="3539078" y="1326999"/>
                  </a:cubicBezTo>
                  <a:cubicBezTo>
                    <a:pt x="3373888" y="857669"/>
                    <a:pt x="2997442" y="474427"/>
                    <a:pt x="2521304" y="290731"/>
                  </a:cubicBezTo>
                  <a:cubicBezTo>
                    <a:pt x="2441768" y="260113"/>
                    <a:pt x="2404700" y="258313"/>
                    <a:pt x="2404700" y="285327"/>
                  </a:cubicBezTo>
                  <a:cubicBezTo>
                    <a:pt x="2404700" y="317023"/>
                    <a:pt x="2373750" y="331071"/>
                    <a:pt x="2303210" y="331071"/>
                  </a:cubicBezTo>
                  <a:cubicBezTo>
                    <a:pt x="2227994" y="331071"/>
                    <a:pt x="2213958" y="323507"/>
                    <a:pt x="2185886" y="269119"/>
                  </a:cubicBezTo>
                  <a:cubicBezTo>
                    <a:pt x="2173738" y="245617"/>
                    <a:pt x="2152078" y="235485"/>
                    <a:pt x="2127584" y="239943"/>
                  </a:cubicBezTo>
                  <a:close/>
                  <a:moveTo>
                    <a:pt x="1954820" y="1155"/>
                  </a:moveTo>
                  <a:cubicBezTo>
                    <a:pt x="2096666" y="5929"/>
                    <a:pt x="2242922" y="25473"/>
                    <a:pt x="2374508" y="59159"/>
                  </a:cubicBezTo>
                  <a:cubicBezTo>
                    <a:pt x="2734164" y="151387"/>
                    <a:pt x="3027938" y="320713"/>
                    <a:pt x="3279230" y="581187"/>
                  </a:cubicBezTo>
                  <a:cubicBezTo>
                    <a:pt x="3567962" y="880209"/>
                    <a:pt x="3714130" y="1173107"/>
                    <a:pt x="3801614" y="1628125"/>
                  </a:cubicBezTo>
                  <a:cubicBezTo>
                    <a:pt x="3823214" y="1739807"/>
                    <a:pt x="3823214" y="2070173"/>
                    <a:pt x="3801974" y="2190503"/>
                  </a:cubicBezTo>
                  <a:cubicBezTo>
                    <a:pt x="3721330" y="2642639"/>
                    <a:pt x="3538442" y="2995701"/>
                    <a:pt x="3232068" y="3289321"/>
                  </a:cubicBezTo>
                  <a:cubicBezTo>
                    <a:pt x="2946214" y="3563123"/>
                    <a:pt x="2628320" y="3722001"/>
                    <a:pt x="2212142" y="3798379"/>
                  </a:cubicBezTo>
                  <a:cubicBezTo>
                    <a:pt x="2070294" y="3824317"/>
                    <a:pt x="1744480" y="3824317"/>
                    <a:pt x="1607314" y="3798379"/>
                  </a:cubicBezTo>
                  <a:cubicBezTo>
                    <a:pt x="1167014" y="3714797"/>
                    <a:pt x="830038" y="3537545"/>
                    <a:pt x="539506" y="3236361"/>
                  </a:cubicBezTo>
                  <a:cubicBezTo>
                    <a:pt x="296854" y="2985253"/>
                    <a:pt x="139168" y="2695959"/>
                    <a:pt x="52404" y="2343977"/>
                  </a:cubicBezTo>
                  <a:cubicBezTo>
                    <a:pt x="8122" y="2163483"/>
                    <a:pt x="-10598" y="1929669"/>
                    <a:pt x="5962" y="1765747"/>
                  </a:cubicBezTo>
                  <a:cubicBezTo>
                    <a:pt x="55284" y="1280827"/>
                    <a:pt x="247892" y="870841"/>
                    <a:pt x="577668" y="548041"/>
                  </a:cubicBezTo>
                  <a:cubicBezTo>
                    <a:pt x="854880" y="277121"/>
                    <a:pt x="1145054" y="124727"/>
                    <a:pt x="1561592" y="31777"/>
                  </a:cubicBezTo>
                  <a:cubicBezTo>
                    <a:pt x="1675538" y="6379"/>
                    <a:pt x="1812974" y="-3619"/>
                    <a:pt x="1954820" y="115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5" name="Freeform 45"/>
            <p:cNvSpPr>
              <a:spLocks/>
            </p:cNvSpPr>
            <p:nvPr/>
          </p:nvSpPr>
          <p:spPr bwMode="auto">
            <a:xfrm>
              <a:off x="29489241" y="3594086"/>
              <a:ext cx="366023" cy="110520"/>
            </a:xfrm>
            <a:custGeom>
              <a:avLst/>
              <a:gdLst>
                <a:gd name="T0" fmla="*/ 959 w 1358"/>
                <a:gd name="T1" fmla="*/ 282 h 411"/>
                <a:gd name="T2" fmla="*/ 345 w 1358"/>
                <a:gd name="T3" fmla="*/ 171 h 411"/>
                <a:gd name="T4" fmla="*/ 0 w 1358"/>
                <a:gd name="T5" fmla="*/ 145 h 411"/>
                <a:gd name="T6" fmla="*/ 522 w 1358"/>
                <a:gd name="T7" fmla="*/ 0 h 411"/>
                <a:gd name="T8" fmla="*/ 1310 w 1358"/>
                <a:gd name="T9" fmla="*/ 256 h 411"/>
                <a:gd name="T10" fmla="*/ 1327 w 1358"/>
                <a:gd name="T11" fmla="*/ 351 h 411"/>
                <a:gd name="T12" fmla="*/ 959 w 1358"/>
                <a:gd name="T13" fmla="*/ 282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8" h="411">
                  <a:moveTo>
                    <a:pt x="959" y="282"/>
                  </a:moveTo>
                  <a:cubicBezTo>
                    <a:pt x="699" y="175"/>
                    <a:pt x="681" y="172"/>
                    <a:pt x="345" y="171"/>
                  </a:cubicBezTo>
                  <a:cubicBezTo>
                    <a:pt x="155" y="170"/>
                    <a:pt x="0" y="158"/>
                    <a:pt x="0" y="145"/>
                  </a:cubicBezTo>
                  <a:cubicBezTo>
                    <a:pt x="0" y="98"/>
                    <a:pt x="352" y="0"/>
                    <a:pt x="522" y="0"/>
                  </a:cubicBezTo>
                  <a:cubicBezTo>
                    <a:pt x="654" y="0"/>
                    <a:pt x="1242" y="191"/>
                    <a:pt x="1310" y="256"/>
                  </a:cubicBezTo>
                  <a:cubicBezTo>
                    <a:pt x="1355" y="299"/>
                    <a:pt x="1358" y="315"/>
                    <a:pt x="1327" y="351"/>
                  </a:cubicBezTo>
                  <a:cubicBezTo>
                    <a:pt x="1278" y="411"/>
                    <a:pt x="1266" y="408"/>
                    <a:pt x="959" y="28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169" name="文字方塊 168"/>
          <p:cNvSpPr txBox="1"/>
          <p:nvPr/>
        </p:nvSpPr>
        <p:spPr>
          <a:xfrm>
            <a:off x="6766102" y="3472542"/>
            <a:ext cx="162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200" dirty="0" smtClean="0"/>
              <a:t>Title 03</a:t>
            </a:r>
          </a:p>
        </p:txBody>
      </p:sp>
      <p:sp>
        <p:nvSpPr>
          <p:cNvPr id="170" name="文字方塊 169"/>
          <p:cNvSpPr txBox="1"/>
          <p:nvPr/>
        </p:nvSpPr>
        <p:spPr>
          <a:xfrm>
            <a:off x="6271589" y="3939519"/>
            <a:ext cx="2609026" cy="187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400" dirty="0" smtClean="0"/>
              <a:t>The quick brown fox jumps over the lazy dog. The quick brown fox jumps over the lazy dog</a:t>
            </a:r>
            <a:r>
              <a:rPr lang="en-US" sz="1400" dirty="0"/>
              <a:t>. The quick brown fox jumps over the lazy dog. The quick brown fox jumps over the lazy dog. </a:t>
            </a:r>
          </a:p>
          <a:p>
            <a:endParaRPr lang="en-US" sz="1400" dirty="0" smtClean="0"/>
          </a:p>
        </p:txBody>
      </p:sp>
      <p:grpSp>
        <p:nvGrpSpPr>
          <p:cNvPr id="14" name="群組 13"/>
          <p:cNvGrpSpPr/>
          <p:nvPr/>
        </p:nvGrpSpPr>
        <p:grpSpPr>
          <a:xfrm>
            <a:off x="1035773" y="2062317"/>
            <a:ext cx="1239838" cy="1231901"/>
            <a:chOff x="-2297113" y="1974850"/>
            <a:chExt cx="1239838" cy="1231901"/>
          </a:xfrm>
        </p:grpSpPr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-1419225" y="2181225"/>
              <a:ext cx="361950" cy="877888"/>
            </a:xfrm>
            <a:custGeom>
              <a:avLst/>
              <a:gdLst>
                <a:gd name="T0" fmla="*/ 87 w 1139"/>
                <a:gd name="T1" fmla="*/ 2 h 2763"/>
                <a:gd name="T2" fmla="*/ 194 w 1139"/>
                <a:gd name="T3" fmla="*/ 68 h 2763"/>
                <a:gd name="T4" fmla="*/ 359 w 1139"/>
                <a:gd name="T5" fmla="*/ 199 h 2763"/>
                <a:gd name="T6" fmla="*/ 507 w 1139"/>
                <a:gd name="T7" fmla="*/ 348 h 2763"/>
                <a:gd name="T8" fmla="*/ 634 w 1139"/>
                <a:gd name="T9" fmla="*/ 511 h 2763"/>
                <a:gd name="T10" fmla="*/ 741 w 1139"/>
                <a:gd name="T11" fmla="*/ 687 h 2763"/>
                <a:gd name="T12" fmla="*/ 825 w 1139"/>
                <a:gd name="T13" fmla="*/ 876 h 2763"/>
                <a:gd name="T14" fmla="*/ 886 w 1139"/>
                <a:gd name="T15" fmla="*/ 1074 h 2763"/>
                <a:gd name="T16" fmla="*/ 924 w 1139"/>
                <a:gd name="T17" fmla="*/ 1280 h 2763"/>
                <a:gd name="T18" fmla="*/ 937 w 1139"/>
                <a:gd name="T19" fmla="*/ 1491 h 2763"/>
                <a:gd name="T20" fmla="*/ 926 w 1139"/>
                <a:gd name="T21" fmla="*/ 1688 h 2763"/>
                <a:gd name="T22" fmla="*/ 891 w 1139"/>
                <a:gd name="T23" fmla="*/ 1882 h 2763"/>
                <a:gd name="T24" fmla="*/ 982 w 1139"/>
                <a:gd name="T25" fmla="*/ 1946 h 2763"/>
                <a:gd name="T26" fmla="*/ 1055 w 1139"/>
                <a:gd name="T27" fmla="*/ 2028 h 2763"/>
                <a:gd name="T28" fmla="*/ 1108 w 1139"/>
                <a:gd name="T29" fmla="*/ 2126 h 2763"/>
                <a:gd name="T30" fmla="*/ 1135 w 1139"/>
                <a:gd name="T31" fmla="*/ 2236 h 2763"/>
                <a:gd name="T32" fmla="*/ 1135 w 1139"/>
                <a:gd name="T33" fmla="*/ 2353 h 2763"/>
                <a:gd name="T34" fmla="*/ 1107 w 1139"/>
                <a:gd name="T35" fmla="*/ 2463 h 2763"/>
                <a:gd name="T36" fmla="*/ 1054 w 1139"/>
                <a:gd name="T37" fmla="*/ 2562 h 2763"/>
                <a:gd name="T38" fmla="*/ 981 w 1139"/>
                <a:gd name="T39" fmla="*/ 2645 h 2763"/>
                <a:gd name="T40" fmla="*/ 889 w 1139"/>
                <a:gd name="T41" fmla="*/ 2708 h 2763"/>
                <a:gd name="T42" fmla="*/ 784 w 1139"/>
                <a:gd name="T43" fmla="*/ 2749 h 2763"/>
                <a:gd name="T44" fmla="*/ 667 w 1139"/>
                <a:gd name="T45" fmla="*/ 2763 h 2763"/>
                <a:gd name="T46" fmla="*/ 552 w 1139"/>
                <a:gd name="T47" fmla="*/ 2749 h 2763"/>
                <a:gd name="T48" fmla="*/ 447 w 1139"/>
                <a:gd name="T49" fmla="*/ 2708 h 2763"/>
                <a:gd name="T50" fmla="*/ 355 w 1139"/>
                <a:gd name="T51" fmla="*/ 2645 h 2763"/>
                <a:gd name="T52" fmla="*/ 281 w 1139"/>
                <a:gd name="T53" fmla="*/ 2562 h 2763"/>
                <a:gd name="T54" fmla="*/ 228 w 1139"/>
                <a:gd name="T55" fmla="*/ 2463 h 2763"/>
                <a:gd name="T56" fmla="*/ 200 w 1139"/>
                <a:gd name="T57" fmla="*/ 2353 h 2763"/>
                <a:gd name="T58" fmla="*/ 200 w 1139"/>
                <a:gd name="T59" fmla="*/ 2236 h 2763"/>
                <a:gd name="T60" fmla="*/ 228 w 1139"/>
                <a:gd name="T61" fmla="*/ 2125 h 2763"/>
                <a:gd name="T62" fmla="*/ 281 w 1139"/>
                <a:gd name="T63" fmla="*/ 2027 h 2763"/>
                <a:gd name="T64" fmla="*/ 355 w 1139"/>
                <a:gd name="T65" fmla="*/ 1945 h 2763"/>
                <a:gd name="T66" fmla="*/ 447 w 1139"/>
                <a:gd name="T67" fmla="*/ 1882 h 2763"/>
                <a:gd name="T68" fmla="*/ 552 w 1139"/>
                <a:gd name="T69" fmla="*/ 1840 h 2763"/>
                <a:gd name="T70" fmla="*/ 667 w 1139"/>
                <a:gd name="T71" fmla="*/ 1826 h 2763"/>
                <a:gd name="T72" fmla="*/ 764 w 1139"/>
                <a:gd name="T73" fmla="*/ 1836 h 2763"/>
                <a:gd name="T74" fmla="*/ 798 w 1139"/>
                <a:gd name="T75" fmla="*/ 1607 h 2763"/>
                <a:gd name="T76" fmla="*/ 800 w 1139"/>
                <a:gd name="T77" fmla="*/ 1387 h 2763"/>
                <a:gd name="T78" fmla="*/ 773 w 1139"/>
                <a:gd name="T79" fmla="*/ 1182 h 2763"/>
                <a:gd name="T80" fmla="*/ 721 w 1139"/>
                <a:gd name="T81" fmla="*/ 985 h 2763"/>
                <a:gd name="T82" fmla="*/ 645 w 1139"/>
                <a:gd name="T83" fmla="*/ 797 h 2763"/>
                <a:gd name="T84" fmla="*/ 546 w 1139"/>
                <a:gd name="T85" fmla="*/ 621 h 2763"/>
                <a:gd name="T86" fmla="*/ 425 w 1139"/>
                <a:gd name="T87" fmla="*/ 458 h 2763"/>
                <a:gd name="T88" fmla="*/ 283 w 1139"/>
                <a:gd name="T89" fmla="*/ 311 h 2763"/>
                <a:gd name="T90" fmla="*/ 120 w 1139"/>
                <a:gd name="T91" fmla="*/ 181 h 2763"/>
                <a:gd name="T92" fmla="*/ 19 w 1139"/>
                <a:gd name="T93" fmla="*/ 112 h 2763"/>
                <a:gd name="T94" fmla="*/ 3 w 1139"/>
                <a:gd name="T95" fmla="*/ 81 h 2763"/>
                <a:gd name="T96" fmla="*/ 3 w 1139"/>
                <a:gd name="T97" fmla="*/ 47 h 2763"/>
                <a:gd name="T98" fmla="*/ 22 w 1139"/>
                <a:gd name="T99" fmla="*/ 17 h 2763"/>
                <a:gd name="T100" fmla="*/ 52 w 1139"/>
                <a:gd name="T101" fmla="*/ 1 h 2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39" h="2763">
                  <a:moveTo>
                    <a:pt x="69" y="0"/>
                  </a:moveTo>
                  <a:lnTo>
                    <a:pt x="87" y="2"/>
                  </a:lnTo>
                  <a:lnTo>
                    <a:pt x="103" y="9"/>
                  </a:lnTo>
                  <a:lnTo>
                    <a:pt x="194" y="68"/>
                  </a:lnTo>
                  <a:lnTo>
                    <a:pt x="278" y="131"/>
                  </a:lnTo>
                  <a:lnTo>
                    <a:pt x="359" y="199"/>
                  </a:lnTo>
                  <a:lnTo>
                    <a:pt x="436" y="271"/>
                  </a:lnTo>
                  <a:lnTo>
                    <a:pt x="507" y="348"/>
                  </a:lnTo>
                  <a:lnTo>
                    <a:pt x="573" y="428"/>
                  </a:lnTo>
                  <a:lnTo>
                    <a:pt x="634" y="511"/>
                  </a:lnTo>
                  <a:lnTo>
                    <a:pt x="691" y="597"/>
                  </a:lnTo>
                  <a:lnTo>
                    <a:pt x="741" y="687"/>
                  </a:lnTo>
                  <a:lnTo>
                    <a:pt x="786" y="779"/>
                  </a:lnTo>
                  <a:lnTo>
                    <a:pt x="825" y="876"/>
                  </a:lnTo>
                  <a:lnTo>
                    <a:pt x="858" y="973"/>
                  </a:lnTo>
                  <a:lnTo>
                    <a:pt x="886" y="1074"/>
                  </a:lnTo>
                  <a:lnTo>
                    <a:pt x="908" y="1175"/>
                  </a:lnTo>
                  <a:lnTo>
                    <a:pt x="924" y="1280"/>
                  </a:lnTo>
                  <a:lnTo>
                    <a:pt x="934" y="1385"/>
                  </a:lnTo>
                  <a:lnTo>
                    <a:pt x="937" y="1491"/>
                  </a:lnTo>
                  <a:lnTo>
                    <a:pt x="934" y="1590"/>
                  </a:lnTo>
                  <a:lnTo>
                    <a:pt x="926" y="1688"/>
                  </a:lnTo>
                  <a:lnTo>
                    <a:pt x="911" y="1786"/>
                  </a:lnTo>
                  <a:lnTo>
                    <a:pt x="891" y="1882"/>
                  </a:lnTo>
                  <a:lnTo>
                    <a:pt x="939" y="1911"/>
                  </a:lnTo>
                  <a:lnTo>
                    <a:pt x="982" y="1946"/>
                  </a:lnTo>
                  <a:lnTo>
                    <a:pt x="1021" y="1985"/>
                  </a:lnTo>
                  <a:lnTo>
                    <a:pt x="1055" y="2028"/>
                  </a:lnTo>
                  <a:lnTo>
                    <a:pt x="1085" y="2075"/>
                  </a:lnTo>
                  <a:lnTo>
                    <a:pt x="1108" y="2126"/>
                  </a:lnTo>
                  <a:lnTo>
                    <a:pt x="1125" y="2180"/>
                  </a:lnTo>
                  <a:lnTo>
                    <a:pt x="1135" y="2236"/>
                  </a:lnTo>
                  <a:lnTo>
                    <a:pt x="1139" y="2294"/>
                  </a:lnTo>
                  <a:lnTo>
                    <a:pt x="1135" y="2353"/>
                  </a:lnTo>
                  <a:lnTo>
                    <a:pt x="1124" y="2410"/>
                  </a:lnTo>
                  <a:lnTo>
                    <a:pt x="1107" y="2463"/>
                  </a:lnTo>
                  <a:lnTo>
                    <a:pt x="1084" y="2514"/>
                  </a:lnTo>
                  <a:lnTo>
                    <a:pt x="1054" y="2562"/>
                  </a:lnTo>
                  <a:lnTo>
                    <a:pt x="1020" y="2606"/>
                  </a:lnTo>
                  <a:lnTo>
                    <a:pt x="981" y="2645"/>
                  </a:lnTo>
                  <a:lnTo>
                    <a:pt x="937" y="2679"/>
                  </a:lnTo>
                  <a:lnTo>
                    <a:pt x="889" y="2708"/>
                  </a:lnTo>
                  <a:lnTo>
                    <a:pt x="837" y="2731"/>
                  </a:lnTo>
                  <a:lnTo>
                    <a:pt x="784" y="2749"/>
                  </a:lnTo>
                  <a:lnTo>
                    <a:pt x="727" y="2759"/>
                  </a:lnTo>
                  <a:lnTo>
                    <a:pt x="667" y="2763"/>
                  </a:lnTo>
                  <a:lnTo>
                    <a:pt x="609" y="2759"/>
                  </a:lnTo>
                  <a:lnTo>
                    <a:pt x="552" y="2749"/>
                  </a:lnTo>
                  <a:lnTo>
                    <a:pt x="497" y="2731"/>
                  </a:lnTo>
                  <a:lnTo>
                    <a:pt x="447" y="2708"/>
                  </a:lnTo>
                  <a:lnTo>
                    <a:pt x="399" y="2679"/>
                  </a:lnTo>
                  <a:lnTo>
                    <a:pt x="355" y="2645"/>
                  </a:lnTo>
                  <a:lnTo>
                    <a:pt x="316" y="2606"/>
                  </a:lnTo>
                  <a:lnTo>
                    <a:pt x="281" y="2562"/>
                  </a:lnTo>
                  <a:lnTo>
                    <a:pt x="251" y="2514"/>
                  </a:lnTo>
                  <a:lnTo>
                    <a:pt x="228" y="2463"/>
                  </a:lnTo>
                  <a:lnTo>
                    <a:pt x="211" y="2410"/>
                  </a:lnTo>
                  <a:lnTo>
                    <a:pt x="200" y="2353"/>
                  </a:lnTo>
                  <a:lnTo>
                    <a:pt x="196" y="2294"/>
                  </a:lnTo>
                  <a:lnTo>
                    <a:pt x="200" y="2236"/>
                  </a:lnTo>
                  <a:lnTo>
                    <a:pt x="211" y="2180"/>
                  </a:lnTo>
                  <a:lnTo>
                    <a:pt x="228" y="2125"/>
                  </a:lnTo>
                  <a:lnTo>
                    <a:pt x="251" y="2074"/>
                  </a:lnTo>
                  <a:lnTo>
                    <a:pt x="281" y="2027"/>
                  </a:lnTo>
                  <a:lnTo>
                    <a:pt x="316" y="1984"/>
                  </a:lnTo>
                  <a:lnTo>
                    <a:pt x="355" y="1945"/>
                  </a:lnTo>
                  <a:lnTo>
                    <a:pt x="399" y="1910"/>
                  </a:lnTo>
                  <a:lnTo>
                    <a:pt x="447" y="1882"/>
                  </a:lnTo>
                  <a:lnTo>
                    <a:pt x="497" y="1857"/>
                  </a:lnTo>
                  <a:lnTo>
                    <a:pt x="552" y="1840"/>
                  </a:lnTo>
                  <a:lnTo>
                    <a:pt x="609" y="1829"/>
                  </a:lnTo>
                  <a:lnTo>
                    <a:pt x="667" y="1826"/>
                  </a:lnTo>
                  <a:lnTo>
                    <a:pt x="716" y="1828"/>
                  </a:lnTo>
                  <a:lnTo>
                    <a:pt x="764" y="1836"/>
                  </a:lnTo>
                  <a:lnTo>
                    <a:pt x="785" y="1722"/>
                  </a:lnTo>
                  <a:lnTo>
                    <a:pt x="798" y="1607"/>
                  </a:lnTo>
                  <a:lnTo>
                    <a:pt x="802" y="1491"/>
                  </a:lnTo>
                  <a:lnTo>
                    <a:pt x="800" y="1387"/>
                  </a:lnTo>
                  <a:lnTo>
                    <a:pt x="789" y="1283"/>
                  </a:lnTo>
                  <a:lnTo>
                    <a:pt x="773" y="1182"/>
                  </a:lnTo>
                  <a:lnTo>
                    <a:pt x="749" y="1082"/>
                  </a:lnTo>
                  <a:lnTo>
                    <a:pt x="721" y="985"/>
                  </a:lnTo>
                  <a:lnTo>
                    <a:pt x="686" y="889"/>
                  </a:lnTo>
                  <a:lnTo>
                    <a:pt x="645" y="797"/>
                  </a:lnTo>
                  <a:lnTo>
                    <a:pt x="599" y="708"/>
                  </a:lnTo>
                  <a:lnTo>
                    <a:pt x="546" y="621"/>
                  </a:lnTo>
                  <a:lnTo>
                    <a:pt x="487" y="537"/>
                  </a:lnTo>
                  <a:lnTo>
                    <a:pt x="425" y="458"/>
                  </a:lnTo>
                  <a:lnTo>
                    <a:pt x="356" y="383"/>
                  </a:lnTo>
                  <a:lnTo>
                    <a:pt x="283" y="311"/>
                  </a:lnTo>
                  <a:lnTo>
                    <a:pt x="203" y="243"/>
                  </a:lnTo>
                  <a:lnTo>
                    <a:pt x="120" y="181"/>
                  </a:lnTo>
                  <a:lnTo>
                    <a:pt x="32" y="122"/>
                  </a:lnTo>
                  <a:lnTo>
                    <a:pt x="19" y="112"/>
                  </a:lnTo>
                  <a:lnTo>
                    <a:pt x="9" y="98"/>
                  </a:lnTo>
                  <a:lnTo>
                    <a:pt x="3" y="81"/>
                  </a:lnTo>
                  <a:lnTo>
                    <a:pt x="0" y="64"/>
                  </a:lnTo>
                  <a:lnTo>
                    <a:pt x="3" y="47"/>
                  </a:lnTo>
                  <a:lnTo>
                    <a:pt x="10" y="31"/>
                  </a:lnTo>
                  <a:lnTo>
                    <a:pt x="22" y="17"/>
                  </a:lnTo>
                  <a:lnTo>
                    <a:pt x="36" y="7"/>
                  </a:lnTo>
                  <a:lnTo>
                    <a:pt x="52" y="1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-2297113" y="2760663"/>
              <a:ext cx="844550" cy="446088"/>
            </a:xfrm>
            <a:custGeom>
              <a:avLst/>
              <a:gdLst>
                <a:gd name="T0" fmla="*/ 531 w 2662"/>
                <a:gd name="T1" fmla="*/ 3 h 1405"/>
                <a:gd name="T2" fmla="*/ 641 w 2662"/>
                <a:gd name="T3" fmla="*/ 31 h 1405"/>
                <a:gd name="T4" fmla="*/ 740 w 2662"/>
                <a:gd name="T5" fmla="*/ 84 h 1405"/>
                <a:gd name="T6" fmla="*/ 824 w 2662"/>
                <a:gd name="T7" fmla="*/ 158 h 1405"/>
                <a:gd name="T8" fmla="*/ 887 w 2662"/>
                <a:gd name="T9" fmla="*/ 248 h 1405"/>
                <a:gd name="T10" fmla="*/ 929 w 2662"/>
                <a:gd name="T11" fmla="*/ 354 h 1405"/>
                <a:gd name="T12" fmla="*/ 942 w 2662"/>
                <a:gd name="T13" fmla="*/ 468 h 1405"/>
                <a:gd name="T14" fmla="*/ 930 w 2662"/>
                <a:gd name="T15" fmla="*/ 575 h 1405"/>
                <a:gd name="T16" fmla="*/ 896 w 2662"/>
                <a:gd name="T17" fmla="*/ 673 h 1405"/>
                <a:gd name="T18" fmla="*/ 841 w 2662"/>
                <a:gd name="T19" fmla="*/ 759 h 1405"/>
                <a:gd name="T20" fmla="*/ 879 w 2662"/>
                <a:gd name="T21" fmla="*/ 865 h 1405"/>
                <a:gd name="T22" fmla="*/ 1033 w 2662"/>
                <a:gd name="T23" fmla="*/ 985 h 1405"/>
                <a:gd name="T24" fmla="*/ 1199 w 2662"/>
                <a:gd name="T25" fmla="*/ 1085 h 1405"/>
                <a:gd name="T26" fmla="*/ 1377 w 2662"/>
                <a:gd name="T27" fmla="*/ 1165 h 1405"/>
                <a:gd name="T28" fmla="*/ 1563 w 2662"/>
                <a:gd name="T29" fmla="*/ 1224 h 1405"/>
                <a:gd name="T30" fmla="*/ 1756 w 2662"/>
                <a:gd name="T31" fmla="*/ 1259 h 1405"/>
                <a:gd name="T32" fmla="*/ 1952 w 2662"/>
                <a:gd name="T33" fmla="*/ 1271 h 1405"/>
                <a:gd name="T34" fmla="*/ 2164 w 2662"/>
                <a:gd name="T35" fmla="*/ 1258 h 1405"/>
                <a:gd name="T36" fmla="*/ 2370 w 2662"/>
                <a:gd name="T37" fmla="*/ 1218 h 1405"/>
                <a:gd name="T38" fmla="*/ 2570 w 2662"/>
                <a:gd name="T39" fmla="*/ 1150 h 1405"/>
                <a:gd name="T40" fmla="*/ 2605 w 2662"/>
                <a:gd name="T41" fmla="*/ 1146 h 1405"/>
                <a:gd name="T42" fmla="*/ 2636 w 2662"/>
                <a:gd name="T43" fmla="*/ 1158 h 1405"/>
                <a:gd name="T44" fmla="*/ 2658 w 2662"/>
                <a:gd name="T45" fmla="*/ 1186 h 1405"/>
                <a:gd name="T46" fmla="*/ 2662 w 2662"/>
                <a:gd name="T47" fmla="*/ 1221 h 1405"/>
                <a:gd name="T48" fmla="*/ 2650 w 2662"/>
                <a:gd name="T49" fmla="*/ 1252 h 1405"/>
                <a:gd name="T50" fmla="*/ 2622 w 2662"/>
                <a:gd name="T51" fmla="*/ 1274 h 1405"/>
                <a:gd name="T52" fmla="*/ 2405 w 2662"/>
                <a:gd name="T53" fmla="*/ 1347 h 1405"/>
                <a:gd name="T54" fmla="*/ 2181 w 2662"/>
                <a:gd name="T55" fmla="*/ 1390 h 1405"/>
                <a:gd name="T56" fmla="*/ 1952 w 2662"/>
                <a:gd name="T57" fmla="*/ 1405 h 1405"/>
                <a:gd name="T58" fmla="*/ 1737 w 2662"/>
                <a:gd name="T59" fmla="*/ 1392 h 1405"/>
                <a:gd name="T60" fmla="*/ 1525 w 2662"/>
                <a:gd name="T61" fmla="*/ 1353 h 1405"/>
                <a:gd name="T62" fmla="*/ 1322 w 2662"/>
                <a:gd name="T63" fmla="*/ 1287 h 1405"/>
                <a:gd name="T64" fmla="*/ 1127 w 2662"/>
                <a:gd name="T65" fmla="*/ 1198 h 1405"/>
                <a:gd name="T66" fmla="*/ 945 w 2662"/>
                <a:gd name="T67" fmla="*/ 1088 h 1405"/>
                <a:gd name="T68" fmla="*/ 777 w 2662"/>
                <a:gd name="T69" fmla="*/ 954 h 1405"/>
                <a:gd name="T70" fmla="*/ 657 w 2662"/>
                <a:gd name="T71" fmla="*/ 899 h 1405"/>
                <a:gd name="T72" fmla="*/ 568 w 2662"/>
                <a:gd name="T73" fmla="*/ 927 h 1405"/>
                <a:gd name="T74" fmla="*/ 472 w 2662"/>
                <a:gd name="T75" fmla="*/ 937 h 1405"/>
                <a:gd name="T76" fmla="*/ 356 w 2662"/>
                <a:gd name="T77" fmla="*/ 923 h 1405"/>
                <a:gd name="T78" fmla="*/ 251 w 2662"/>
                <a:gd name="T79" fmla="*/ 882 h 1405"/>
                <a:gd name="T80" fmla="*/ 159 w 2662"/>
                <a:gd name="T81" fmla="*/ 819 h 1405"/>
                <a:gd name="T82" fmla="*/ 84 w 2662"/>
                <a:gd name="T83" fmla="*/ 736 h 1405"/>
                <a:gd name="T84" fmla="*/ 32 w 2662"/>
                <a:gd name="T85" fmla="*/ 637 h 1405"/>
                <a:gd name="T86" fmla="*/ 3 w 2662"/>
                <a:gd name="T87" fmla="*/ 527 h 1405"/>
                <a:gd name="T88" fmla="*/ 3 w 2662"/>
                <a:gd name="T89" fmla="*/ 410 h 1405"/>
                <a:gd name="T90" fmla="*/ 32 w 2662"/>
                <a:gd name="T91" fmla="*/ 299 h 1405"/>
                <a:gd name="T92" fmla="*/ 84 w 2662"/>
                <a:gd name="T93" fmla="*/ 201 h 1405"/>
                <a:gd name="T94" fmla="*/ 159 w 2662"/>
                <a:gd name="T95" fmla="*/ 119 h 1405"/>
                <a:gd name="T96" fmla="*/ 251 w 2662"/>
                <a:gd name="T97" fmla="*/ 56 h 1405"/>
                <a:gd name="T98" fmla="*/ 356 w 2662"/>
                <a:gd name="T99" fmla="*/ 14 h 1405"/>
                <a:gd name="T100" fmla="*/ 472 w 2662"/>
                <a:gd name="T101" fmla="*/ 0 h 1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662" h="1405">
                  <a:moveTo>
                    <a:pt x="472" y="0"/>
                  </a:moveTo>
                  <a:lnTo>
                    <a:pt x="531" y="3"/>
                  </a:lnTo>
                  <a:lnTo>
                    <a:pt x="587" y="14"/>
                  </a:lnTo>
                  <a:lnTo>
                    <a:pt x="641" y="31"/>
                  </a:lnTo>
                  <a:lnTo>
                    <a:pt x="693" y="56"/>
                  </a:lnTo>
                  <a:lnTo>
                    <a:pt x="740" y="84"/>
                  </a:lnTo>
                  <a:lnTo>
                    <a:pt x="784" y="119"/>
                  </a:lnTo>
                  <a:lnTo>
                    <a:pt x="824" y="158"/>
                  </a:lnTo>
                  <a:lnTo>
                    <a:pt x="858" y="201"/>
                  </a:lnTo>
                  <a:lnTo>
                    <a:pt x="887" y="248"/>
                  </a:lnTo>
                  <a:lnTo>
                    <a:pt x="910" y="299"/>
                  </a:lnTo>
                  <a:lnTo>
                    <a:pt x="929" y="354"/>
                  </a:lnTo>
                  <a:lnTo>
                    <a:pt x="939" y="410"/>
                  </a:lnTo>
                  <a:lnTo>
                    <a:pt x="942" y="468"/>
                  </a:lnTo>
                  <a:lnTo>
                    <a:pt x="940" y="523"/>
                  </a:lnTo>
                  <a:lnTo>
                    <a:pt x="930" y="575"/>
                  </a:lnTo>
                  <a:lnTo>
                    <a:pt x="915" y="625"/>
                  </a:lnTo>
                  <a:lnTo>
                    <a:pt x="896" y="673"/>
                  </a:lnTo>
                  <a:lnTo>
                    <a:pt x="870" y="718"/>
                  </a:lnTo>
                  <a:lnTo>
                    <a:pt x="841" y="759"/>
                  </a:lnTo>
                  <a:lnTo>
                    <a:pt x="806" y="797"/>
                  </a:lnTo>
                  <a:lnTo>
                    <a:pt x="879" y="865"/>
                  </a:lnTo>
                  <a:lnTo>
                    <a:pt x="955" y="927"/>
                  </a:lnTo>
                  <a:lnTo>
                    <a:pt x="1033" y="985"/>
                  </a:lnTo>
                  <a:lnTo>
                    <a:pt x="1115" y="1038"/>
                  </a:lnTo>
                  <a:lnTo>
                    <a:pt x="1199" y="1085"/>
                  </a:lnTo>
                  <a:lnTo>
                    <a:pt x="1288" y="1128"/>
                  </a:lnTo>
                  <a:lnTo>
                    <a:pt x="1377" y="1165"/>
                  </a:lnTo>
                  <a:lnTo>
                    <a:pt x="1470" y="1197"/>
                  </a:lnTo>
                  <a:lnTo>
                    <a:pt x="1563" y="1224"/>
                  </a:lnTo>
                  <a:lnTo>
                    <a:pt x="1658" y="1244"/>
                  </a:lnTo>
                  <a:lnTo>
                    <a:pt x="1756" y="1259"/>
                  </a:lnTo>
                  <a:lnTo>
                    <a:pt x="1854" y="1269"/>
                  </a:lnTo>
                  <a:lnTo>
                    <a:pt x="1952" y="1271"/>
                  </a:lnTo>
                  <a:lnTo>
                    <a:pt x="2059" y="1269"/>
                  </a:lnTo>
                  <a:lnTo>
                    <a:pt x="2164" y="1258"/>
                  </a:lnTo>
                  <a:lnTo>
                    <a:pt x="2268" y="1241"/>
                  </a:lnTo>
                  <a:lnTo>
                    <a:pt x="2370" y="1218"/>
                  </a:lnTo>
                  <a:lnTo>
                    <a:pt x="2471" y="1187"/>
                  </a:lnTo>
                  <a:lnTo>
                    <a:pt x="2570" y="1150"/>
                  </a:lnTo>
                  <a:lnTo>
                    <a:pt x="2587" y="1145"/>
                  </a:lnTo>
                  <a:lnTo>
                    <a:pt x="2605" y="1146"/>
                  </a:lnTo>
                  <a:lnTo>
                    <a:pt x="2622" y="1150"/>
                  </a:lnTo>
                  <a:lnTo>
                    <a:pt x="2636" y="1158"/>
                  </a:lnTo>
                  <a:lnTo>
                    <a:pt x="2649" y="1170"/>
                  </a:lnTo>
                  <a:lnTo>
                    <a:pt x="2658" y="1186"/>
                  </a:lnTo>
                  <a:lnTo>
                    <a:pt x="2662" y="1203"/>
                  </a:lnTo>
                  <a:lnTo>
                    <a:pt x="2662" y="1221"/>
                  </a:lnTo>
                  <a:lnTo>
                    <a:pt x="2658" y="1237"/>
                  </a:lnTo>
                  <a:lnTo>
                    <a:pt x="2650" y="1252"/>
                  </a:lnTo>
                  <a:lnTo>
                    <a:pt x="2638" y="1265"/>
                  </a:lnTo>
                  <a:lnTo>
                    <a:pt x="2622" y="1274"/>
                  </a:lnTo>
                  <a:lnTo>
                    <a:pt x="2514" y="1314"/>
                  </a:lnTo>
                  <a:lnTo>
                    <a:pt x="2405" y="1347"/>
                  </a:lnTo>
                  <a:lnTo>
                    <a:pt x="2294" y="1372"/>
                  </a:lnTo>
                  <a:lnTo>
                    <a:pt x="2181" y="1390"/>
                  </a:lnTo>
                  <a:lnTo>
                    <a:pt x="2067" y="1401"/>
                  </a:lnTo>
                  <a:lnTo>
                    <a:pt x="1952" y="1405"/>
                  </a:lnTo>
                  <a:lnTo>
                    <a:pt x="1844" y="1401"/>
                  </a:lnTo>
                  <a:lnTo>
                    <a:pt x="1737" y="1392"/>
                  </a:lnTo>
                  <a:lnTo>
                    <a:pt x="1630" y="1375"/>
                  </a:lnTo>
                  <a:lnTo>
                    <a:pt x="1525" y="1353"/>
                  </a:lnTo>
                  <a:lnTo>
                    <a:pt x="1422" y="1324"/>
                  </a:lnTo>
                  <a:lnTo>
                    <a:pt x="1322" y="1287"/>
                  </a:lnTo>
                  <a:lnTo>
                    <a:pt x="1223" y="1246"/>
                  </a:lnTo>
                  <a:lnTo>
                    <a:pt x="1127" y="1198"/>
                  </a:lnTo>
                  <a:lnTo>
                    <a:pt x="1034" y="1146"/>
                  </a:lnTo>
                  <a:lnTo>
                    <a:pt x="945" y="1088"/>
                  </a:lnTo>
                  <a:lnTo>
                    <a:pt x="859" y="1023"/>
                  </a:lnTo>
                  <a:lnTo>
                    <a:pt x="777" y="954"/>
                  </a:lnTo>
                  <a:lnTo>
                    <a:pt x="699" y="878"/>
                  </a:lnTo>
                  <a:lnTo>
                    <a:pt x="657" y="899"/>
                  </a:lnTo>
                  <a:lnTo>
                    <a:pt x="614" y="915"/>
                  </a:lnTo>
                  <a:lnTo>
                    <a:pt x="568" y="927"/>
                  </a:lnTo>
                  <a:lnTo>
                    <a:pt x="520" y="934"/>
                  </a:lnTo>
                  <a:lnTo>
                    <a:pt x="472" y="937"/>
                  </a:lnTo>
                  <a:lnTo>
                    <a:pt x="412" y="933"/>
                  </a:lnTo>
                  <a:lnTo>
                    <a:pt x="356" y="923"/>
                  </a:lnTo>
                  <a:lnTo>
                    <a:pt x="301" y="905"/>
                  </a:lnTo>
                  <a:lnTo>
                    <a:pt x="251" y="882"/>
                  </a:lnTo>
                  <a:lnTo>
                    <a:pt x="203" y="853"/>
                  </a:lnTo>
                  <a:lnTo>
                    <a:pt x="159" y="819"/>
                  </a:lnTo>
                  <a:lnTo>
                    <a:pt x="120" y="780"/>
                  </a:lnTo>
                  <a:lnTo>
                    <a:pt x="84" y="736"/>
                  </a:lnTo>
                  <a:lnTo>
                    <a:pt x="56" y="688"/>
                  </a:lnTo>
                  <a:lnTo>
                    <a:pt x="32" y="637"/>
                  </a:lnTo>
                  <a:lnTo>
                    <a:pt x="14" y="584"/>
                  </a:lnTo>
                  <a:lnTo>
                    <a:pt x="3" y="527"/>
                  </a:lnTo>
                  <a:lnTo>
                    <a:pt x="0" y="468"/>
                  </a:lnTo>
                  <a:lnTo>
                    <a:pt x="3" y="410"/>
                  </a:lnTo>
                  <a:lnTo>
                    <a:pt x="14" y="354"/>
                  </a:lnTo>
                  <a:lnTo>
                    <a:pt x="32" y="299"/>
                  </a:lnTo>
                  <a:lnTo>
                    <a:pt x="56" y="248"/>
                  </a:lnTo>
                  <a:lnTo>
                    <a:pt x="84" y="201"/>
                  </a:lnTo>
                  <a:lnTo>
                    <a:pt x="120" y="158"/>
                  </a:lnTo>
                  <a:lnTo>
                    <a:pt x="159" y="119"/>
                  </a:lnTo>
                  <a:lnTo>
                    <a:pt x="203" y="84"/>
                  </a:lnTo>
                  <a:lnTo>
                    <a:pt x="251" y="56"/>
                  </a:lnTo>
                  <a:lnTo>
                    <a:pt x="301" y="31"/>
                  </a:lnTo>
                  <a:lnTo>
                    <a:pt x="356" y="14"/>
                  </a:lnTo>
                  <a:lnTo>
                    <a:pt x="412" y="3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-2232025" y="1974850"/>
              <a:ext cx="703263" cy="663575"/>
            </a:xfrm>
            <a:custGeom>
              <a:avLst/>
              <a:gdLst>
                <a:gd name="T0" fmla="*/ 1805 w 2216"/>
                <a:gd name="T1" fmla="*/ 4 h 2089"/>
                <a:gd name="T2" fmla="*/ 1915 w 2216"/>
                <a:gd name="T3" fmla="*/ 32 h 2089"/>
                <a:gd name="T4" fmla="*/ 2014 w 2216"/>
                <a:gd name="T5" fmla="*/ 84 h 2089"/>
                <a:gd name="T6" fmla="*/ 2098 w 2216"/>
                <a:gd name="T7" fmla="*/ 158 h 2089"/>
                <a:gd name="T8" fmla="*/ 2161 w 2216"/>
                <a:gd name="T9" fmla="*/ 248 h 2089"/>
                <a:gd name="T10" fmla="*/ 2203 w 2216"/>
                <a:gd name="T11" fmla="*/ 354 h 2089"/>
                <a:gd name="T12" fmla="*/ 2216 w 2216"/>
                <a:gd name="T13" fmla="*/ 468 h 2089"/>
                <a:gd name="T14" fmla="*/ 2203 w 2216"/>
                <a:gd name="T15" fmla="*/ 584 h 2089"/>
                <a:gd name="T16" fmla="*/ 2161 w 2216"/>
                <a:gd name="T17" fmla="*/ 689 h 2089"/>
                <a:gd name="T18" fmla="*/ 2098 w 2216"/>
                <a:gd name="T19" fmla="*/ 780 h 2089"/>
                <a:gd name="T20" fmla="*/ 2014 w 2216"/>
                <a:gd name="T21" fmla="*/ 853 h 2089"/>
                <a:gd name="T22" fmla="*/ 1915 w 2216"/>
                <a:gd name="T23" fmla="*/ 905 h 2089"/>
                <a:gd name="T24" fmla="*/ 1805 w 2216"/>
                <a:gd name="T25" fmla="*/ 933 h 2089"/>
                <a:gd name="T26" fmla="*/ 1688 w 2216"/>
                <a:gd name="T27" fmla="*/ 933 h 2089"/>
                <a:gd name="T28" fmla="*/ 1580 w 2216"/>
                <a:gd name="T29" fmla="*/ 908 h 2089"/>
                <a:gd name="T30" fmla="*/ 1483 w 2216"/>
                <a:gd name="T31" fmla="*/ 858 h 2089"/>
                <a:gd name="T32" fmla="*/ 1401 w 2216"/>
                <a:gd name="T33" fmla="*/ 787 h 2089"/>
                <a:gd name="T34" fmla="*/ 1336 w 2216"/>
                <a:gd name="T35" fmla="*/ 701 h 2089"/>
                <a:gd name="T36" fmla="*/ 1293 w 2216"/>
                <a:gd name="T37" fmla="*/ 601 h 2089"/>
                <a:gd name="T38" fmla="*/ 1095 w 2216"/>
                <a:gd name="T39" fmla="*/ 671 h 2089"/>
                <a:gd name="T40" fmla="*/ 912 w 2216"/>
                <a:gd name="T41" fmla="*/ 766 h 2089"/>
                <a:gd name="T42" fmla="*/ 743 w 2216"/>
                <a:gd name="T43" fmla="*/ 882 h 2089"/>
                <a:gd name="T44" fmla="*/ 591 w 2216"/>
                <a:gd name="T45" fmla="*/ 1017 h 2089"/>
                <a:gd name="T46" fmla="*/ 457 w 2216"/>
                <a:gd name="T47" fmla="*/ 1170 h 2089"/>
                <a:gd name="T48" fmla="*/ 345 w 2216"/>
                <a:gd name="T49" fmla="*/ 1339 h 2089"/>
                <a:gd name="T50" fmla="*/ 254 w 2216"/>
                <a:gd name="T51" fmla="*/ 1522 h 2089"/>
                <a:gd name="T52" fmla="*/ 187 w 2216"/>
                <a:gd name="T53" fmla="*/ 1717 h 2089"/>
                <a:gd name="T54" fmla="*/ 145 w 2216"/>
                <a:gd name="T55" fmla="*/ 1921 h 2089"/>
                <a:gd name="T56" fmla="*/ 129 w 2216"/>
                <a:gd name="T57" fmla="*/ 2048 h 2089"/>
                <a:gd name="T58" fmla="*/ 105 w 2216"/>
                <a:gd name="T59" fmla="*/ 2078 h 2089"/>
                <a:gd name="T60" fmla="*/ 67 w 2216"/>
                <a:gd name="T61" fmla="*/ 2089 h 2089"/>
                <a:gd name="T62" fmla="*/ 62 w 2216"/>
                <a:gd name="T63" fmla="*/ 2089 h 2089"/>
                <a:gd name="T64" fmla="*/ 24 w 2216"/>
                <a:gd name="T65" fmla="*/ 2073 h 2089"/>
                <a:gd name="T66" fmla="*/ 2 w 2216"/>
                <a:gd name="T67" fmla="*/ 2039 h 2089"/>
                <a:gd name="T68" fmla="*/ 12 w 2216"/>
                <a:gd name="T69" fmla="*/ 1908 h 2089"/>
                <a:gd name="T70" fmla="*/ 54 w 2216"/>
                <a:gd name="T71" fmla="*/ 1695 h 2089"/>
                <a:gd name="T72" fmla="*/ 121 w 2216"/>
                <a:gd name="T73" fmla="*/ 1492 h 2089"/>
                <a:gd name="T74" fmla="*/ 213 w 2216"/>
                <a:gd name="T75" fmla="*/ 1301 h 2089"/>
                <a:gd name="T76" fmla="*/ 325 w 2216"/>
                <a:gd name="T77" fmla="*/ 1123 h 2089"/>
                <a:gd name="T78" fmla="*/ 459 w 2216"/>
                <a:gd name="T79" fmla="*/ 960 h 2089"/>
                <a:gd name="T80" fmla="*/ 612 w 2216"/>
                <a:gd name="T81" fmla="*/ 815 h 2089"/>
                <a:gd name="T82" fmla="*/ 782 w 2216"/>
                <a:gd name="T83" fmla="*/ 689 h 2089"/>
                <a:gd name="T84" fmla="*/ 969 w 2216"/>
                <a:gd name="T85" fmla="*/ 583 h 2089"/>
                <a:gd name="T86" fmla="*/ 1169 w 2216"/>
                <a:gd name="T87" fmla="*/ 500 h 2089"/>
                <a:gd name="T88" fmla="*/ 1279 w 2216"/>
                <a:gd name="T89" fmla="*/ 409 h 2089"/>
                <a:gd name="T90" fmla="*/ 1307 w 2216"/>
                <a:gd name="T91" fmla="*/ 298 h 2089"/>
                <a:gd name="T92" fmla="*/ 1360 w 2216"/>
                <a:gd name="T93" fmla="*/ 201 h 2089"/>
                <a:gd name="T94" fmla="*/ 1433 w 2216"/>
                <a:gd name="T95" fmla="*/ 118 h 2089"/>
                <a:gd name="T96" fmla="*/ 1525 w 2216"/>
                <a:gd name="T97" fmla="*/ 55 h 2089"/>
                <a:gd name="T98" fmla="*/ 1630 w 2216"/>
                <a:gd name="T99" fmla="*/ 14 h 2089"/>
                <a:gd name="T100" fmla="*/ 1745 w 2216"/>
                <a:gd name="T101" fmla="*/ 0 h 20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216" h="2089">
                  <a:moveTo>
                    <a:pt x="1745" y="0"/>
                  </a:moveTo>
                  <a:lnTo>
                    <a:pt x="1805" y="4"/>
                  </a:lnTo>
                  <a:lnTo>
                    <a:pt x="1861" y="14"/>
                  </a:lnTo>
                  <a:lnTo>
                    <a:pt x="1915" y="32"/>
                  </a:lnTo>
                  <a:lnTo>
                    <a:pt x="1967" y="55"/>
                  </a:lnTo>
                  <a:lnTo>
                    <a:pt x="2014" y="84"/>
                  </a:lnTo>
                  <a:lnTo>
                    <a:pt x="2059" y="119"/>
                  </a:lnTo>
                  <a:lnTo>
                    <a:pt x="2098" y="158"/>
                  </a:lnTo>
                  <a:lnTo>
                    <a:pt x="2132" y="201"/>
                  </a:lnTo>
                  <a:lnTo>
                    <a:pt x="2161" y="248"/>
                  </a:lnTo>
                  <a:lnTo>
                    <a:pt x="2185" y="299"/>
                  </a:lnTo>
                  <a:lnTo>
                    <a:pt x="2203" y="354"/>
                  </a:lnTo>
                  <a:lnTo>
                    <a:pt x="2213" y="410"/>
                  </a:lnTo>
                  <a:lnTo>
                    <a:pt x="2216" y="468"/>
                  </a:lnTo>
                  <a:lnTo>
                    <a:pt x="2213" y="528"/>
                  </a:lnTo>
                  <a:lnTo>
                    <a:pt x="2203" y="584"/>
                  </a:lnTo>
                  <a:lnTo>
                    <a:pt x="2185" y="637"/>
                  </a:lnTo>
                  <a:lnTo>
                    <a:pt x="2161" y="689"/>
                  </a:lnTo>
                  <a:lnTo>
                    <a:pt x="2132" y="736"/>
                  </a:lnTo>
                  <a:lnTo>
                    <a:pt x="2098" y="780"/>
                  </a:lnTo>
                  <a:lnTo>
                    <a:pt x="2059" y="819"/>
                  </a:lnTo>
                  <a:lnTo>
                    <a:pt x="2014" y="853"/>
                  </a:lnTo>
                  <a:lnTo>
                    <a:pt x="1967" y="882"/>
                  </a:lnTo>
                  <a:lnTo>
                    <a:pt x="1915" y="905"/>
                  </a:lnTo>
                  <a:lnTo>
                    <a:pt x="1861" y="922"/>
                  </a:lnTo>
                  <a:lnTo>
                    <a:pt x="1805" y="933"/>
                  </a:lnTo>
                  <a:lnTo>
                    <a:pt x="1745" y="937"/>
                  </a:lnTo>
                  <a:lnTo>
                    <a:pt x="1688" y="933"/>
                  </a:lnTo>
                  <a:lnTo>
                    <a:pt x="1633" y="923"/>
                  </a:lnTo>
                  <a:lnTo>
                    <a:pt x="1580" y="908"/>
                  </a:lnTo>
                  <a:lnTo>
                    <a:pt x="1530" y="884"/>
                  </a:lnTo>
                  <a:lnTo>
                    <a:pt x="1483" y="858"/>
                  </a:lnTo>
                  <a:lnTo>
                    <a:pt x="1440" y="825"/>
                  </a:lnTo>
                  <a:lnTo>
                    <a:pt x="1401" y="787"/>
                  </a:lnTo>
                  <a:lnTo>
                    <a:pt x="1367" y="746"/>
                  </a:lnTo>
                  <a:lnTo>
                    <a:pt x="1336" y="701"/>
                  </a:lnTo>
                  <a:lnTo>
                    <a:pt x="1313" y="652"/>
                  </a:lnTo>
                  <a:lnTo>
                    <a:pt x="1293" y="601"/>
                  </a:lnTo>
                  <a:lnTo>
                    <a:pt x="1193" y="633"/>
                  </a:lnTo>
                  <a:lnTo>
                    <a:pt x="1095" y="671"/>
                  </a:lnTo>
                  <a:lnTo>
                    <a:pt x="1001" y="717"/>
                  </a:lnTo>
                  <a:lnTo>
                    <a:pt x="912" y="766"/>
                  </a:lnTo>
                  <a:lnTo>
                    <a:pt x="825" y="821"/>
                  </a:lnTo>
                  <a:lnTo>
                    <a:pt x="743" y="882"/>
                  </a:lnTo>
                  <a:lnTo>
                    <a:pt x="664" y="948"/>
                  </a:lnTo>
                  <a:lnTo>
                    <a:pt x="591" y="1017"/>
                  </a:lnTo>
                  <a:lnTo>
                    <a:pt x="521" y="1092"/>
                  </a:lnTo>
                  <a:lnTo>
                    <a:pt x="457" y="1170"/>
                  </a:lnTo>
                  <a:lnTo>
                    <a:pt x="399" y="1253"/>
                  </a:lnTo>
                  <a:lnTo>
                    <a:pt x="345" y="1339"/>
                  </a:lnTo>
                  <a:lnTo>
                    <a:pt x="297" y="1428"/>
                  </a:lnTo>
                  <a:lnTo>
                    <a:pt x="254" y="1522"/>
                  </a:lnTo>
                  <a:lnTo>
                    <a:pt x="218" y="1618"/>
                  </a:lnTo>
                  <a:lnTo>
                    <a:pt x="187" y="1717"/>
                  </a:lnTo>
                  <a:lnTo>
                    <a:pt x="164" y="1818"/>
                  </a:lnTo>
                  <a:lnTo>
                    <a:pt x="145" y="1921"/>
                  </a:lnTo>
                  <a:lnTo>
                    <a:pt x="134" y="2027"/>
                  </a:lnTo>
                  <a:lnTo>
                    <a:pt x="129" y="2048"/>
                  </a:lnTo>
                  <a:lnTo>
                    <a:pt x="120" y="2065"/>
                  </a:lnTo>
                  <a:lnTo>
                    <a:pt x="105" y="2078"/>
                  </a:lnTo>
                  <a:lnTo>
                    <a:pt x="88" y="2086"/>
                  </a:lnTo>
                  <a:lnTo>
                    <a:pt x="67" y="2089"/>
                  </a:lnTo>
                  <a:lnTo>
                    <a:pt x="65" y="2089"/>
                  </a:lnTo>
                  <a:lnTo>
                    <a:pt x="62" y="2089"/>
                  </a:lnTo>
                  <a:lnTo>
                    <a:pt x="41" y="2084"/>
                  </a:lnTo>
                  <a:lnTo>
                    <a:pt x="24" y="2073"/>
                  </a:lnTo>
                  <a:lnTo>
                    <a:pt x="11" y="2057"/>
                  </a:lnTo>
                  <a:lnTo>
                    <a:pt x="2" y="2039"/>
                  </a:lnTo>
                  <a:lnTo>
                    <a:pt x="0" y="2017"/>
                  </a:lnTo>
                  <a:lnTo>
                    <a:pt x="12" y="1908"/>
                  </a:lnTo>
                  <a:lnTo>
                    <a:pt x="29" y="1801"/>
                  </a:lnTo>
                  <a:lnTo>
                    <a:pt x="54" y="1695"/>
                  </a:lnTo>
                  <a:lnTo>
                    <a:pt x="84" y="1591"/>
                  </a:lnTo>
                  <a:lnTo>
                    <a:pt x="121" y="1492"/>
                  </a:lnTo>
                  <a:lnTo>
                    <a:pt x="164" y="1394"/>
                  </a:lnTo>
                  <a:lnTo>
                    <a:pt x="213" y="1301"/>
                  </a:lnTo>
                  <a:lnTo>
                    <a:pt x="266" y="1209"/>
                  </a:lnTo>
                  <a:lnTo>
                    <a:pt x="325" y="1123"/>
                  </a:lnTo>
                  <a:lnTo>
                    <a:pt x="390" y="1039"/>
                  </a:lnTo>
                  <a:lnTo>
                    <a:pt x="459" y="960"/>
                  </a:lnTo>
                  <a:lnTo>
                    <a:pt x="533" y="886"/>
                  </a:lnTo>
                  <a:lnTo>
                    <a:pt x="612" y="815"/>
                  </a:lnTo>
                  <a:lnTo>
                    <a:pt x="695" y="749"/>
                  </a:lnTo>
                  <a:lnTo>
                    <a:pt x="782" y="689"/>
                  </a:lnTo>
                  <a:lnTo>
                    <a:pt x="874" y="633"/>
                  </a:lnTo>
                  <a:lnTo>
                    <a:pt x="969" y="583"/>
                  </a:lnTo>
                  <a:lnTo>
                    <a:pt x="1067" y="538"/>
                  </a:lnTo>
                  <a:lnTo>
                    <a:pt x="1169" y="500"/>
                  </a:lnTo>
                  <a:lnTo>
                    <a:pt x="1275" y="467"/>
                  </a:lnTo>
                  <a:lnTo>
                    <a:pt x="1279" y="409"/>
                  </a:lnTo>
                  <a:lnTo>
                    <a:pt x="1290" y="352"/>
                  </a:lnTo>
                  <a:lnTo>
                    <a:pt x="1307" y="298"/>
                  </a:lnTo>
                  <a:lnTo>
                    <a:pt x="1330" y="248"/>
                  </a:lnTo>
                  <a:lnTo>
                    <a:pt x="1360" y="201"/>
                  </a:lnTo>
                  <a:lnTo>
                    <a:pt x="1394" y="157"/>
                  </a:lnTo>
                  <a:lnTo>
                    <a:pt x="1433" y="118"/>
                  </a:lnTo>
                  <a:lnTo>
                    <a:pt x="1477" y="84"/>
                  </a:lnTo>
                  <a:lnTo>
                    <a:pt x="1525" y="55"/>
                  </a:lnTo>
                  <a:lnTo>
                    <a:pt x="1576" y="32"/>
                  </a:lnTo>
                  <a:lnTo>
                    <a:pt x="1630" y="14"/>
                  </a:lnTo>
                  <a:lnTo>
                    <a:pt x="1686" y="4"/>
                  </a:lnTo>
                  <a:lnTo>
                    <a:pt x="1745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2" name="群組 41"/>
          <p:cNvGrpSpPr/>
          <p:nvPr/>
        </p:nvGrpSpPr>
        <p:grpSpPr>
          <a:xfrm>
            <a:off x="3995978" y="2062317"/>
            <a:ext cx="1239838" cy="1231901"/>
            <a:chOff x="-2297113" y="1974850"/>
            <a:chExt cx="1239838" cy="1231901"/>
          </a:xfrm>
        </p:grpSpPr>
        <p:sp>
          <p:nvSpPr>
            <p:cNvPr id="43" name="Freeform 11"/>
            <p:cNvSpPr>
              <a:spLocks/>
            </p:cNvSpPr>
            <p:nvPr/>
          </p:nvSpPr>
          <p:spPr bwMode="auto">
            <a:xfrm>
              <a:off x="-1419225" y="2181225"/>
              <a:ext cx="361950" cy="877888"/>
            </a:xfrm>
            <a:custGeom>
              <a:avLst/>
              <a:gdLst>
                <a:gd name="T0" fmla="*/ 87 w 1139"/>
                <a:gd name="T1" fmla="*/ 2 h 2763"/>
                <a:gd name="T2" fmla="*/ 194 w 1139"/>
                <a:gd name="T3" fmla="*/ 68 h 2763"/>
                <a:gd name="T4" fmla="*/ 359 w 1139"/>
                <a:gd name="T5" fmla="*/ 199 h 2763"/>
                <a:gd name="T6" fmla="*/ 507 w 1139"/>
                <a:gd name="T7" fmla="*/ 348 h 2763"/>
                <a:gd name="T8" fmla="*/ 634 w 1139"/>
                <a:gd name="T9" fmla="*/ 511 h 2763"/>
                <a:gd name="T10" fmla="*/ 741 w 1139"/>
                <a:gd name="T11" fmla="*/ 687 h 2763"/>
                <a:gd name="T12" fmla="*/ 825 w 1139"/>
                <a:gd name="T13" fmla="*/ 876 h 2763"/>
                <a:gd name="T14" fmla="*/ 886 w 1139"/>
                <a:gd name="T15" fmla="*/ 1074 h 2763"/>
                <a:gd name="T16" fmla="*/ 924 w 1139"/>
                <a:gd name="T17" fmla="*/ 1280 h 2763"/>
                <a:gd name="T18" fmla="*/ 937 w 1139"/>
                <a:gd name="T19" fmla="*/ 1491 h 2763"/>
                <a:gd name="T20" fmla="*/ 926 w 1139"/>
                <a:gd name="T21" fmla="*/ 1688 h 2763"/>
                <a:gd name="T22" fmla="*/ 891 w 1139"/>
                <a:gd name="T23" fmla="*/ 1882 h 2763"/>
                <a:gd name="T24" fmla="*/ 982 w 1139"/>
                <a:gd name="T25" fmla="*/ 1946 h 2763"/>
                <a:gd name="T26" fmla="*/ 1055 w 1139"/>
                <a:gd name="T27" fmla="*/ 2028 h 2763"/>
                <a:gd name="T28" fmla="*/ 1108 w 1139"/>
                <a:gd name="T29" fmla="*/ 2126 h 2763"/>
                <a:gd name="T30" fmla="*/ 1135 w 1139"/>
                <a:gd name="T31" fmla="*/ 2236 h 2763"/>
                <a:gd name="T32" fmla="*/ 1135 w 1139"/>
                <a:gd name="T33" fmla="*/ 2353 h 2763"/>
                <a:gd name="T34" fmla="*/ 1107 w 1139"/>
                <a:gd name="T35" fmla="*/ 2463 h 2763"/>
                <a:gd name="T36" fmla="*/ 1054 w 1139"/>
                <a:gd name="T37" fmla="*/ 2562 h 2763"/>
                <a:gd name="T38" fmla="*/ 981 w 1139"/>
                <a:gd name="T39" fmla="*/ 2645 h 2763"/>
                <a:gd name="T40" fmla="*/ 889 w 1139"/>
                <a:gd name="T41" fmla="*/ 2708 h 2763"/>
                <a:gd name="T42" fmla="*/ 784 w 1139"/>
                <a:gd name="T43" fmla="*/ 2749 h 2763"/>
                <a:gd name="T44" fmla="*/ 667 w 1139"/>
                <a:gd name="T45" fmla="*/ 2763 h 2763"/>
                <a:gd name="T46" fmla="*/ 552 w 1139"/>
                <a:gd name="T47" fmla="*/ 2749 h 2763"/>
                <a:gd name="T48" fmla="*/ 447 w 1139"/>
                <a:gd name="T49" fmla="*/ 2708 h 2763"/>
                <a:gd name="T50" fmla="*/ 355 w 1139"/>
                <a:gd name="T51" fmla="*/ 2645 h 2763"/>
                <a:gd name="T52" fmla="*/ 281 w 1139"/>
                <a:gd name="T53" fmla="*/ 2562 h 2763"/>
                <a:gd name="T54" fmla="*/ 228 w 1139"/>
                <a:gd name="T55" fmla="*/ 2463 h 2763"/>
                <a:gd name="T56" fmla="*/ 200 w 1139"/>
                <a:gd name="T57" fmla="*/ 2353 h 2763"/>
                <a:gd name="T58" fmla="*/ 200 w 1139"/>
                <a:gd name="T59" fmla="*/ 2236 h 2763"/>
                <a:gd name="T60" fmla="*/ 228 w 1139"/>
                <a:gd name="T61" fmla="*/ 2125 h 2763"/>
                <a:gd name="T62" fmla="*/ 281 w 1139"/>
                <a:gd name="T63" fmla="*/ 2027 h 2763"/>
                <a:gd name="T64" fmla="*/ 355 w 1139"/>
                <a:gd name="T65" fmla="*/ 1945 h 2763"/>
                <a:gd name="T66" fmla="*/ 447 w 1139"/>
                <a:gd name="T67" fmla="*/ 1882 h 2763"/>
                <a:gd name="T68" fmla="*/ 552 w 1139"/>
                <a:gd name="T69" fmla="*/ 1840 h 2763"/>
                <a:gd name="T70" fmla="*/ 667 w 1139"/>
                <a:gd name="T71" fmla="*/ 1826 h 2763"/>
                <a:gd name="T72" fmla="*/ 764 w 1139"/>
                <a:gd name="T73" fmla="*/ 1836 h 2763"/>
                <a:gd name="T74" fmla="*/ 798 w 1139"/>
                <a:gd name="T75" fmla="*/ 1607 h 2763"/>
                <a:gd name="T76" fmla="*/ 800 w 1139"/>
                <a:gd name="T77" fmla="*/ 1387 h 2763"/>
                <a:gd name="T78" fmla="*/ 773 w 1139"/>
                <a:gd name="T79" fmla="*/ 1182 h 2763"/>
                <a:gd name="T80" fmla="*/ 721 w 1139"/>
                <a:gd name="T81" fmla="*/ 985 h 2763"/>
                <a:gd name="T82" fmla="*/ 645 w 1139"/>
                <a:gd name="T83" fmla="*/ 797 h 2763"/>
                <a:gd name="T84" fmla="*/ 546 w 1139"/>
                <a:gd name="T85" fmla="*/ 621 h 2763"/>
                <a:gd name="T86" fmla="*/ 425 w 1139"/>
                <a:gd name="T87" fmla="*/ 458 h 2763"/>
                <a:gd name="T88" fmla="*/ 283 w 1139"/>
                <a:gd name="T89" fmla="*/ 311 h 2763"/>
                <a:gd name="T90" fmla="*/ 120 w 1139"/>
                <a:gd name="T91" fmla="*/ 181 h 2763"/>
                <a:gd name="T92" fmla="*/ 19 w 1139"/>
                <a:gd name="T93" fmla="*/ 112 h 2763"/>
                <a:gd name="T94" fmla="*/ 3 w 1139"/>
                <a:gd name="T95" fmla="*/ 81 h 2763"/>
                <a:gd name="T96" fmla="*/ 3 w 1139"/>
                <a:gd name="T97" fmla="*/ 47 h 2763"/>
                <a:gd name="T98" fmla="*/ 22 w 1139"/>
                <a:gd name="T99" fmla="*/ 17 h 2763"/>
                <a:gd name="T100" fmla="*/ 52 w 1139"/>
                <a:gd name="T101" fmla="*/ 1 h 2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39" h="2763">
                  <a:moveTo>
                    <a:pt x="69" y="0"/>
                  </a:moveTo>
                  <a:lnTo>
                    <a:pt x="87" y="2"/>
                  </a:lnTo>
                  <a:lnTo>
                    <a:pt x="103" y="9"/>
                  </a:lnTo>
                  <a:lnTo>
                    <a:pt x="194" y="68"/>
                  </a:lnTo>
                  <a:lnTo>
                    <a:pt x="278" y="131"/>
                  </a:lnTo>
                  <a:lnTo>
                    <a:pt x="359" y="199"/>
                  </a:lnTo>
                  <a:lnTo>
                    <a:pt x="436" y="271"/>
                  </a:lnTo>
                  <a:lnTo>
                    <a:pt x="507" y="348"/>
                  </a:lnTo>
                  <a:lnTo>
                    <a:pt x="573" y="428"/>
                  </a:lnTo>
                  <a:lnTo>
                    <a:pt x="634" y="511"/>
                  </a:lnTo>
                  <a:lnTo>
                    <a:pt x="691" y="597"/>
                  </a:lnTo>
                  <a:lnTo>
                    <a:pt x="741" y="687"/>
                  </a:lnTo>
                  <a:lnTo>
                    <a:pt x="786" y="779"/>
                  </a:lnTo>
                  <a:lnTo>
                    <a:pt x="825" y="876"/>
                  </a:lnTo>
                  <a:lnTo>
                    <a:pt x="858" y="973"/>
                  </a:lnTo>
                  <a:lnTo>
                    <a:pt x="886" y="1074"/>
                  </a:lnTo>
                  <a:lnTo>
                    <a:pt x="908" y="1175"/>
                  </a:lnTo>
                  <a:lnTo>
                    <a:pt x="924" y="1280"/>
                  </a:lnTo>
                  <a:lnTo>
                    <a:pt x="934" y="1385"/>
                  </a:lnTo>
                  <a:lnTo>
                    <a:pt x="937" y="1491"/>
                  </a:lnTo>
                  <a:lnTo>
                    <a:pt x="934" y="1590"/>
                  </a:lnTo>
                  <a:lnTo>
                    <a:pt x="926" y="1688"/>
                  </a:lnTo>
                  <a:lnTo>
                    <a:pt x="911" y="1786"/>
                  </a:lnTo>
                  <a:lnTo>
                    <a:pt x="891" y="1882"/>
                  </a:lnTo>
                  <a:lnTo>
                    <a:pt x="939" y="1911"/>
                  </a:lnTo>
                  <a:lnTo>
                    <a:pt x="982" y="1946"/>
                  </a:lnTo>
                  <a:lnTo>
                    <a:pt x="1021" y="1985"/>
                  </a:lnTo>
                  <a:lnTo>
                    <a:pt x="1055" y="2028"/>
                  </a:lnTo>
                  <a:lnTo>
                    <a:pt x="1085" y="2075"/>
                  </a:lnTo>
                  <a:lnTo>
                    <a:pt x="1108" y="2126"/>
                  </a:lnTo>
                  <a:lnTo>
                    <a:pt x="1125" y="2180"/>
                  </a:lnTo>
                  <a:lnTo>
                    <a:pt x="1135" y="2236"/>
                  </a:lnTo>
                  <a:lnTo>
                    <a:pt x="1139" y="2294"/>
                  </a:lnTo>
                  <a:lnTo>
                    <a:pt x="1135" y="2353"/>
                  </a:lnTo>
                  <a:lnTo>
                    <a:pt x="1124" y="2410"/>
                  </a:lnTo>
                  <a:lnTo>
                    <a:pt x="1107" y="2463"/>
                  </a:lnTo>
                  <a:lnTo>
                    <a:pt x="1084" y="2514"/>
                  </a:lnTo>
                  <a:lnTo>
                    <a:pt x="1054" y="2562"/>
                  </a:lnTo>
                  <a:lnTo>
                    <a:pt x="1020" y="2606"/>
                  </a:lnTo>
                  <a:lnTo>
                    <a:pt x="981" y="2645"/>
                  </a:lnTo>
                  <a:lnTo>
                    <a:pt x="937" y="2679"/>
                  </a:lnTo>
                  <a:lnTo>
                    <a:pt x="889" y="2708"/>
                  </a:lnTo>
                  <a:lnTo>
                    <a:pt x="837" y="2731"/>
                  </a:lnTo>
                  <a:lnTo>
                    <a:pt x="784" y="2749"/>
                  </a:lnTo>
                  <a:lnTo>
                    <a:pt x="727" y="2759"/>
                  </a:lnTo>
                  <a:lnTo>
                    <a:pt x="667" y="2763"/>
                  </a:lnTo>
                  <a:lnTo>
                    <a:pt x="609" y="2759"/>
                  </a:lnTo>
                  <a:lnTo>
                    <a:pt x="552" y="2749"/>
                  </a:lnTo>
                  <a:lnTo>
                    <a:pt x="497" y="2731"/>
                  </a:lnTo>
                  <a:lnTo>
                    <a:pt x="447" y="2708"/>
                  </a:lnTo>
                  <a:lnTo>
                    <a:pt x="399" y="2679"/>
                  </a:lnTo>
                  <a:lnTo>
                    <a:pt x="355" y="2645"/>
                  </a:lnTo>
                  <a:lnTo>
                    <a:pt x="316" y="2606"/>
                  </a:lnTo>
                  <a:lnTo>
                    <a:pt x="281" y="2562"/>
                  </a:lnTo>
                  <a:lnTo>
                    <a:pt x="251" y="2514"/>
                  </a:lnTo>
                  <a:lnTo>
                    <a:pt x="228" y="2463"/>
                  </a:lnTo>
                  <a:lnTo>
                    <a:pt x="211" y="2410"/>
                  </a:lnTo>
                  <a:lnTo>
                    <a:pt x="200" y="2353"/>
                  </a:lnTo>
                  <a:lnTo>
                    <a:pt x="196" y="2294"/>
                  </a:lnTo>
                  <a:lnTo>
                    <a:pt x="200" y="2236"/>
                  </a:lnTo>
                  <a:lnTo>
                    <a:pt x="211" y="2180"/>
                  </a:lnTo>
                  <a:lnTo>
                    <a:pt x="228" y="2125"/>
                  </a:lnTo>
                  <a:lnTo>
                    <a:pt x="251" y="2074"/>
                  </a:lnTo>
                  <a:lnTo>
                    <a:pt x="281" y="2027"/>
                  </a:lnTo>
                  <a:lnTo>
                    <a:pt x="316" y="1984"/>
                  </a:lnTo>
                  <a:lnTo>
                    <a:pt x="355" y="1945"/>
                  </a:lnTo>
                  <a:lnTo>
                    <a:pt x="399" y="1910"/>
                  </a:lnTo>
                  <a:lnTo>
                    <a:pt x="447" y="1882"/>
                  </a:lnTo>
                  <a:lnTo>
                    <a:pt x="497" y="1857"/>
                  </a:lnTo>
                  <a:lnTo>
                    <a:pt x="552" y="1840"/>
                  </a:lnTo>
                  <a:lnTo>
                    <a:pt x="609" y="1829"/>
                  </a:lnTo>
                  <a:lnTo>
                    <a:pt x="667" y="1826"/>
                  </a:lnTo>
                  <a:lnTo>
                    <a:pt x="716" y="1828"/>
                  </a:lnTo>
                  <a:lnTo>
                    <a:pt x="764" y="1836"/>
                  </a:lnTo>
                  <a:lnTo>
                    <a:pt x="785" y="1722"/>
                  </a:lnTo>
                  <a:lnTo>
                    <a:pt x="798" y="1607"/>
                  </a:lnTo>
                  <a:lnTo>
                    <a:pt x="802" y="1491"/>
                  </a:lnTo>
                  <a:lnTo>
                    <a:pt x="800" y="1387"/>
                  </a:lnTo>
                  <a:lnTo>
                    <a:pt x="789" y="1283"/>
                  </a:lnTo>
                  <a:lnTo>
                    <a:pt x="773" y="1182"/>
                  </a:lnTo>
                  <a:lnTo>
                    <a:pt x="749" y="1082"/>
                  </a:lnTo>
                  <a:lnTo>
                    <a:pt x="721" y="985"/>
                  </a:lnTo>
                  <a:lnTo>
                    <a:pt x="686" y="889"/>
                  </a:lnTo>
                  <a:lnTo>
                    <a:pt x="645" y="797"/>
                  </a:lnTo>
                  <a:lnTo>
                    <a:pt x="599" y="708"/>
                  </a:lnTo>
                  <a:lnTo>
                    <a:pt x="546" y="621"/>
                  </a:lnTo>
                  <a:lnTo>
                    <a:pt x="487" y="537"/>
                  </a:lnTo>
                  <a:lnTo>
                    <a:pt x="425" y="458"/>
                  </a:lnTo>
                  <a:lnTo>
                    <a:pt x="356" y="383"/>
                  </a:lnTo>
                  <a:lnTo>
                    <a:pt x="283" y="311"/>
                  </a:lnTo>
                  <a:lnTo>
                    <a:pt x="203" y="243"/>
                  </a:lnTo>
                  <a:lnTo>
                    <a:pt x="120" y="181"/>
                  </a:lnTo>
                  <a:lnTo>
                    <a:pt x="32" y="122"/>
                  </a:lnTo>
                  <a:lnTo>
                    <a:pt x="19" y="112"/>
                  </a:lnTo>
                  <a:lnTo>
                    <a:pt x="9" y="98"/>
                  </a:lnTo>
                  <a:lnTo>
                    <a:pt x="3" y="81"/>
                  </a:lnTo>
                  <a:lnTo>
                    <a:pt x="0" y="64"/>
                  </a:lnTo>
                  <a:lnTo>
                    <a:pt x="3" y="47"/>
                  </a:lnTo>
                  <a:lnTo>
                    <a:pt x="10" y="31"/>
                  </a:lnTo>
                  <a:lnTo>
                    <a:pt x="22" y="17"/>
                  </a:lnTo>
                  <a:lnTo>
                    <a:pt x="36" y="7"/>
                  </a:lnTo>
                  <a:lnTo>
                    <a:pt x="52" y="1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2"/>
            <p:cNvSpPr>
              <a:spLocks/>
            </p:cNvSpPr>
            <p:nvPr/>
          </p:nvSpPr>
          <p:spPr bwMode="auto">
            <a:xfrm>
              <a:off x="-2297113" y="2760663"/>
              <a:ext cx="844550" cy="446088"/>
            </a:xfrm>
            <a:custGeom>
              <a:avLst/>
              <a:gdLst>
                <a:gd name="T0" fmla="*/ 531 w 2662"/>
                <a:gd name="T1" fmla="*/ 3 h 1405"/>
                <a:gd name="T2" fmla="*/ 641 w 2662"/>
                <a:gd name="T3" fmla="*/ 31 h 1405"/>
                <a:gd name="T4" fmla="*/ 740 w 2662"/>
                <a:gd name="T5" fmla="*/ 84 h 1405"/>
                <a:gd name="T6" fmla="*/ 824 w 2662"/>
                <a:gd name="T7" fmla="*/ 158 h 1405"/>
                <a:gd name="T8" fmla="*/ 887 w 2662"/>
                <a:gd name="T9" fmla="*/ 248 h 1405"/>
                <a:gd name="T10" fmla="*/ 929 w 2662"/>
                <a:gd name="T11" fmla="*/ 354 h 1405"/>
                <a:gd name="T12" fmla="*/ 942 w 2662"/>
                <a:gd name="T13" fmla="*/ 468 h 1405"/>
                <a:gd name="T14" fmla="*/ 930 w 2662"/>
                <a:gd name="T15" fmla="*/ 575 h 1405"/>
                <a:gd name="T16" fmla="*/ 896 w 2662"/>
                <a:gd name="T17" fmla="*/ 673 h 1405"/>
                <a:gd name="T18" fmla="*/ 841 w 2662"/>
                <a:gd name="T19" fmla="*/ 759 h 1405"/>
                <a:gd name="T20" fmla="*/ 879 w 2662"/>
                <a:gd name="T21" fmla="*/ 865 h 1405"/>
                <a:gd name="T22" fmla="*/ 1033 w 2662"/>
                <a:gd name="T23" fmla="*/ 985 h 1405"/>
                <a:gd name="T24" fmla="*/ 1199 w 2662"/>
                <a:gd name="T25" fmla="*/ 1085 h 1405"/>
                <a:gd name="T26" fmla="*/ 1377 w 2662"/>
                <a:gd name="T27" fmla="*/ 1165 h 1405"/>
                <a:gd name="T28" fmla="*/ 1563 w 2662"/>
                <a:gd name="T29" fmla="*/ 1224 h 1405"/>
                <a:gd name="T30" fmla="*/ 1756 w 2662"/>
                <a:gd name="T31" fmla="*/ 1259 h 1405"/>
                <a:gd name="T32" fmla="*/ 1952 w 2662"/>
                <a:gd name="T33" fmla="*/ 1271 h 1405"/>
                <a:gd name="T34" fmla="*/ 2164 w 2662"/>
                <a:gd name="T35" fmla="*/ 1258 h 1405"/>
                <a:gd name="T36" fmla="*/ 2370 w 2662"/>
                <a:gd name="T37" fmla="*/ 1218 h 1405"/>
                <a:gd name="T38" fmla="*/ 2570 w 2662"/>
                <a:gd name="T39" fmla="*/ 1150 h 1405"/>
                <a:gd name="T40" fmla="*/ 2605 w 2662"/>
                <a:gd name="T41" fmla="*/ 1146 h 1405"/>
                <a:gd name="T42" fmla="*/ 2636 w 2662"/>
                <a:gd name="T43" fmla="*/ 1158 h 1405"/>
                <a:gd name="T44" fmla="*/ 2658 w 2662"/>
                <a:gd name="T45" fmla="*/ 1186 h 1405"/>
                <a:gd name="T46" fmla="*/ 2662 w 2662"/>
                <a:gd name="T47" fmla="*/ 1221 h 1405"/>
                <a:gd name="T48" fmla="*/ 2650 w 2662"/>
                <a:gd name="T49" fmla="*/ 1252 h 1405"/>
                <a:gd name="T50" fmla="*/ 2622 w 2662"/>
                <a:gd name="T51" fmla="*/ 1274 h 1405"/>
                <a:gd name="T52" fmla="*/ 2405 w 2662"/>
                <a:gd name="T53" fmla="*/ 1347 h 1405"/>
                <a:gd name="T54" fmla="*/ 2181 w 2662"/>
                <a:gd name="T55" fmla="*/ 1390 h 1405"/>
                <a:gd name="T56" fmla="*/ 1952 w 2662"/>
                <a:gd name="T57" fmla="*/ 1405 h 1405"/>
                <a:gd name="T58" fmla="*/ 1737 w 2662"/>
                <a:gd name="T59" fmla="*/ 1392 h 1405"/>
                <a:gd name="T60" fmla="*/ 1525 w 2662"/>
                <a:gd name="T61" fmla="*/ 1353 h 1405"/>
                <a:gd name="T62" fmla="*/ 1322 w 2662"/>
                <a:gd name="T63" fmla="*/ 1287 h 1405"/>
                <a:gd name="T64" fmla="*/ 1127 w 2662"/>
                <a:gd name="T65" fmla="*/ 1198 h 1405"/>
                <a:gd name="T66" fmla="*/ 945 w 2662"/>
                <a:gd name="T67" fmla="*/ 1088 h 1405"/>
                <a:gd name="T68" fmla="*/ 777 w 2662"/>
                <a:gd name="T69" fmla="*/ 954 h 1405"/>
                <a:gd name="T70" fmla="*/ 657 w 2662"/>
                <a:gd name="T71" fmla="*/ 899 h 1405"/>
                <a:gd name="T72" fmla="*/ 568 w 2662"/>
                <a:gd name="T73" fmla="*/ 927 h 1405"/>
                <a:gd name="T74" fmla="*/ 472 w 2662"/>
                <a:gd name="T75" fmla="*/ 937 h 1405"/>
                <a:gd name="T76" fmla="*/ 356 w 2662"/>
                <a:gd name="T77" fmla="*/ 923 h 1405"/>
                <a:gd name="T78" fmla="*/ 251 w 2662"/>
                <a:gd name="T79" fmla="*/ 882 h 1405"/>
                <a:gd name="T80" fmla="*/ 159 w 2662"/>
                <a:gd name="T81" fmla="*/ 819 h 1405"/>
                <a:gd name="T82" fmla="*/ 84 w 2662"/>
                <a:gd name="T83" fmla="*/ 736 h 1405"/>
                <a:gd name="T84" fmla="*/ 32 w 2662"/>
                <a:gd name="T85" fmla="*/ 637 h 1405"/>
                <a:gd name="T86" fmla="*/ 3 w 2662"/>
                <a:gd name="T87" fmla="*/ 527 h 1405"/>
                <a:gd name="T88" fmla="*/ 3 w 2662"/>
                <a:gd name="T89" fmla="*/ 410 h 1405"/>
                <a:gd name="T90" fmla="*/ 32 w 2662"/>
                <a:gd name="T91" fmla="*/ 299 h 1405"/>
                <a:gd name="T92" fmla="*/ 84 w 2662"/>
                <a:gd name="T93" fmla="*/ 201 h 1405"/>
                <a:gd name="T94" fmla="*/ 159 w 2662"/>
                <a:gd name="T95" fmla="*/ 119 h 1405"/>
                <a:gd name="T96" fmla="*/ 251 w 2662"/>
                <a:gd name="T97" fmla="*/ 56 h 1405"/>
                <a:gd name="T98" fmla="*/ 356 w 2662"/>
                <a:gd name="T99" fmla="*/ 14 h 1405"/>
                <a:gd name="T100" fmla="*/ 472 w 2662"/>
                <a:gd name="T101" fmla="*/ 0 h 1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662" h="1405">
                  <a:moveTo>
                    <a:pt x="472" y="0"/>
                  </a:moveTo>
                  <a:lnTo>
                    <a:pt x="531" y="3"/>
                  </a:lnTo>
                  <a:lnTo>
                    <a:pt x="587" y="14"/>
                  </a:lnTo>
                  <a:lnTo>
                    <a:pt x="641" y="31"/>
                  </a:lnTo>
                  <a:lnTo>
                    <a:pt x="693" y="56"/>
                  </a:lnTo>
                  <a:lnTo>
                    <a:pt x="740" y="84"/>
                  </a:lnTo>
                  <a:lnTo>
                    <a:pt x="784" y="119"/>
                  </a:lnTo>
                  <a:lnTo>
                    <a:pt x="824" y="158"/>
                  </a:lnTo>
                  <a:lnTo>
                    <a:pt x="858" y="201"/>
                  </a:lnTo>
                  <a:lnTo>
                    <a:pt x="887" y="248"/>
                  </a:lnTo>
                  <a:lnTo>
                    <a:pt x="910" y="299"/>
                  </a:lnTo>
                  <a:lnTo>
                    <a:pt x="929" y="354"/>
                  </a:lnTo>
                  <a:lnTo>
                    <a:pt x="939" y="410"/>
                  </a:lnTo>
                  <a:lnTo>
                    <a:pt x="942" y="468"/>
                  </a:lnTo>
                  <a:lnTo>
                    <a:pt x="940" y="523"/>
                  </a:lnTo>
                  <a:lnTo>
                    <a:pt x="930" y="575"/>
                  </a:lnTo>
                  <a:lnTo>
                    <a:pt x="915" y="625"/>
                  </a:lnTo>
                  <a:lnTo>
                    <a:pt x="896" y="673"/>
                  </a:lnTo>
                  <a:lnTo>
                    <a:pt x="870" y="718"/>
                  </a:lnTo>
                  <a:lnTo>
                    <a:pt x="841" y="759"/>
                  </a:lnTo>
                  <a:lnTo>
                    <a:pt x="806" y="797"/>
                  </a:lnTo>
                  <a:lnTo>
                    <a:pt x="879" y="865"/>
                  </a:lnTo>
                  <a:lnTo>
                    <a:pt x="955" y="927"/>
                  </a:lnTo>
                  <a:lnTo>
                    <a:pt x="1033" y="985"/>
                  </a:lnTo>
                  <a:lnTo>
                    <a:pt x="1115" y="1038"/>
                  </a:lnTo>
                  <a:lnTo>
                    <a:pt x="1199" y="1085"/>
                  </a:lnTo>
                  <a:lnTo>
                    <a:pt x="1288" y="1128"/>
                  </a:lnTo>
                  <a:lnTo>
                    <a:pt x="1377" y="1165"/>
                  </a:lnTo>
                  <a:lnTo>
                    <a:pt x="1470" y="1197"/>
                  </a:lnTo>
                  <a:lnTo>
                    <a:pt x="1563" y="1224"/>
                  </a:lnTo>
                  <a:lnTo>
                    <a:pt x="1658" y="1244"/>
                  </a:lnTo>
                  <a:lnTo>
                    <a:pt x="1756" y="1259"/>
                  </a:lnTo>
                  <a:lnTo>
                    <a:pt x="1854" y="1269"/>
                  </a:lnTo>
                  <a:lnTo>
                    <a:pt x="1952" y="1271"/>
                  </a:lnTo>
                  <a:lnTo>
                    <a:pt x="2059" y="1269"/>
                  </a:lnTo>
                  <a:lnTo>
                    <a:pt x="2164" y="1258"/>
                  </a:lnTo>
                  <a:lnTo>
                    <a:pt x="2268" y="1241"/>
                  </a:lnTo>
                  <a:lnTo>
                    <a:pt x="2370" y="1218"/>
                  </a:lnTo>
                  <a:lnTo>
                    <a:pt x="2471" y="1187"/>
                  </a:lnTo>
                  <a:lnTo>
                    <a:pt x="2570" y="1150"/>
                  </a:lnTo>
                  <a:lnTo>
                    <a:pt x="2587" y="1145"/>
                  </a:lnTo>
                  <a:lnTo>
                    <a:pt x="2605" y="1146"/>
                  </a:lnTo>
                  <a:lnTo>
                    <a:pt x="2622" y="1150"/>
                  </a:lnTo>
                  <a:lnTo>
                    <a:pt x="2636" y="1158"/>
                  </a:lnTo>
                  <a:lnTo>
                    <a:pt x="2649" y="1170"/>
                  </a:lnTo>
                  <a:lnTo>
                    <a:pt x="2658" y="1186"/>
                  </a:lnTo>
                  <a:lnTo>
                    <a:pt x="2662" y="1203"/>
                  </a:lnTo>
                  <a:lnTo>
                    <a:pt x="2662" y="1221"/>
                  </a:lnTo>
                  <a:lnTo>
                    <a:pt x="2658" y="1237"/>
                  </a:lnTo>
                  <a:lnTo>
                    <a:pt x="2650" y="1252"/>
                  </a:lnTo>
                  <a:lnTo>
                    <a:pt x="2638" y="1265"/>
                  </a:lnTo>
                  <a:lnTo>
                    <a:pt x="2622" y="1274"/>
                  </a:lnTo>
                  <a:lnTo>
                    <a:pt x="2514" y="1314"/>
                  </a:lnTo>
                  <a:lnTo>
                    <a:pt x="2405" y="1347"/>
                  </a:lnTo>
                  <a:lnTo>
                    <a:pt x="2294" y="1372"/>
                  </a:lnTo>
                  <a:lnTo>
                    <a:pt x="2181" y="1390"/>
                  </a:lnTo>
                  <a:lnTo>
                    <a:pt x="2067" y="1401"/>
                  </a:lnTo>
                  <a:lnTo>
                    <a:pt x="1952" y="1405"/>
                  </a:lnTo>
                  <a:lnTo>
                    <a:pt x="1844" y="1401"/>
                  </a:lnTo>
                  <a:lnTo>
                    <a:pt x="1737" y="1392"/>
                  </a:lnTo>
                  <a:lnTo>
                    <a:pt x="1630" y="1375"/>
                  </a:lnTo>
                  <a:lnTo>
                    <a:pt x="1525" y="1353"/>
                  </a:lnTo>
                  <a:lnTo>
                    <a:pt x="1422" y="1324"/>
                  </a:lnTo>
                  <a:lnTo>
                    <a:pt x="1322" y="1287"/>
                  </a:lnTo>
                  <a:lnTo>
                    <a:pt x="1223" y="1246"/>
                  </a:lnTo>
                  <a:lnTo>
                    <a:pt x="1127" y="1198"/>
                  </a:lnTo>
                  <a:lnTo>
                    <a:pt x="1034" y="1146"/>
                  </a:lnTo>
                  <a:lnTo>
                    <a:pt x="945" y="1088"/>
                  </a:lnTo>
                  <a:lnTo>
                    <a:pt x="859" y="1023"/>
                  </a:lnTo>
                  <a:lnTo>
                    <a:pt x="777" y="954"/>
                  </a:lnTo>
                  <a:lnTo>
                    <a:pt x="699" y="878"/>
                  </a:lnTo>
                  <a:lnTo>
                    <a:pt x="657" y="899"/>
                  </a:lnTo>
                  <a:lnTo>
                    <a:pt x="614" y="915"/>
                  </a:lnTo>
                  <a:lnTo>
                    <a:pt x="568" y="927"/>
                  </a:lnTo>
                  <a:lnTo>
                    <a:pt x="520" y="934"/>
                  </a:lnTo>
                  <a:lnTo>
                    <a:pt x="472" y="937"/>
                  </a:lnTo>
                  <a:lnTo>
                    <a:pt x="412" y="933"/>
                  </a:lnTo>
                  <a:lnTo>
                    <a:pt x="356" y="923"/>
                  </a:lnTo>
                  <a:lnTo>
                    <a:pt x="301" y="905"/>
                  </a:lnTo>
                  <a:lnTo>
                    <a:pt x="251" y="882"/>
                  </a:lnTo>
                  <a:lnTo>
                    <a:pt x="203" y="853"/>
                  </a:lnTo>
                  <a:lnTo>
                    <a:pt x="159" y="819"/>
                  </a:lnTo>
                  <a:lnTo>
                    <a:pt x="120" y="780"/>
                  </a:lnTo>
                  <a:lnTo>
                    <a:pt x="84" y="736"/>
                  </a:lnTo>
                  <a:lnTo>
                    <a:pt x="56" y="688"/>
                  </a:lnTo>
                  <a:lnTo>
                    <a:pt x="32" y="637"/>
                  </a:lnTo>
                  <a:lnTo>
                    <a:pt x="14" y="584"/>
                  </a:lnTo>
                  <a:lnTo>
                    <a:pt x="3" y="527"/>
                  </a:lnTo>
                  <a:lnTo>
                    <a:pt x="0" y="468"/>
                  </a:lnTo>
                  <a:lnTo>
                    <a:pt x="3" y="410"/>
                  </a:lnTo>
                  <a:lnTo>
                    <a:pt x="14" y="354"/>
                  </a:lnTo>
                  <a:lnTo>
                    <a:pt x="32" y="299"/>
                  </a:lnTo>
                  <a:lnTo>
                    <a:pt x="56" y="248"/>
                  </a:lnTo>
                  <a:lnTo>
                    <a:pt x="84" y="201"/>
                  </a:lnTo>
                  <a:lnTo>
                    <a:pt x="120" y="158"/>
                  </a:lnTo>
                  <a:lnTo>
                    <a:pt x="159" y="119"/>
                  </a:lnTo>
                  <a:lnTo>
                    <a:pt x="203" y="84"/>
                  </a:lnTo>
                  <a:lnTo>
                    <a:pt x="251" y="56"/>
                  </a:lnTo>
                  <a:lnTo>
                    <a:pt x="301" y="31"/>
                  </a:lnTo>
                  <a:lnTo>
                    <a:pt x="356" y="14"/>
                  </a:lnTo>
                  <a:lnTo>
                    <a:pt x="412" y="3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3"/>
            <p:cNvSpPr>
              <a:spLocks/>
            </p:cNvSpPr>
            <p:nvPr/>
          </p:nvSpPr>
          <p:spPr bwMode="auto">
            <a:xfrm>
              <a:off x="-2232025" y="1974850"/>
              <a:ext cx="703263" cy="663575"/>
            </a:xfrm>
            <a:custGeom>
              <a:avLst/>
              <a:gdLst>
                <a:gd name="T0" fmla="*/ 1805 w 2216"/>
                <a:gd name="T1" fmla="*/ 4 h 2089"/>
                <a:gd name="T2" fmla="*/ 1915 w 2216"/>
                <a:gd name="T3" fmla="*/ 32 h 2089"/>
                <a:gd name="T4" fmla="*/ 2014 w 2216"/>
                <a:gd name="T5" fmla="*/ 84 h 2089"/>
                <a:gd name="T6" fmla="*/ 2098 w 2216"/>
                <a:gd name="T7" fmla="*/ 158 h 2089"/>
                <a:gd name="T8" fmla="*/ 2161 w 2216"/>
                <a:gd name="T9" fmla="*/ 248 h 2089"/>
                <a:gd name="T10" fmla="*/ 2203 w 2216"/>
                <a:gd name="T11" fmla="*/ 354 h 2089"/>
                <a:gd name="T12" fmla="*/ 2216 w 2216"/>
                <a:gd name="T13" fmla="*/ 468 h 2089"/>
                <a:gd name="T14" fmla="*/ 2203 w 2216"/>
                <a:gd name="T15" fmla="*/ 584 h 2089"/>
                <a:gd name="T16" fmla="*/ 2161 w 2216"/>
                <a:gd name="T17" fmla="*/ 689 h 2089"/>
                <a:gd name="T18" fmla="*/ 2098 w 2216"/>
                <a:gd name="T19" fmla="*/ 780 h 2089"/>
                <a:gd name="T20" fmla="*/ 2014 w 2216"/>
                <a:gd name="T21" fmla="*/ 853 h 2089"/>
                <a:gd name="T22" fmla="*/ 1915 w 2216"/>
                <a:gd name="T23" fmla="*/ 905 h 2089"/>
                <a:gd name="T24" fmla="*/ 1805 w 2216"/>
                <a:gd name="T25" fmla="*/ 933 h 2089"/>
                <a:gd name="T26" fmla="*/ 1688 w 2216"/>
                <a:gd name="T27" fmla="*/ 933 h 2089"/>
                <a:gd name="T28" fmla="*/ 1580 w 2216"/>
                <a:gd name="T29" fmla="*/ 908 h 2089"/>
                <a:gd name="T30" fmla="*/ 1483 w 2216"/>
                <a:gd name="T31" fmla="*/ 858 h 2089"/>
                <a:gd name="T32" fmla="*/ 1401 w 2216"/>
                <a:gd name="T33" fmla="*/ 787 h 2089"/>
                <a:gd name="T34" fmla="*/ 1336 w 2216"/>
                <a:gd name="T35" fmla="*/ 701 h 2089"/>
                <a:gd name="T36" fmla="*/ 1293 w 2216"/>
                <a:gd name="T37" fmla="*/ 601 h 2089"/>
                <a:gd name="T38" fmla="*/ 1095 w 2216"/>
                <a:gd name="T39" fmla="*/ 671 h 2089"/>
                <a:gd name="T40" fmla="*/ 912 w 2216"/>
                <a:gd name="T41" fmla="*/ 766 h 2089"/>
                <a:gd name="T42" fmla="*/ 743 w 2216"/>
                <a:gd name="T43" fmla="*/ 882 h 2089"/>
                <a:gd name="T44" fmla="*/ 591 w 2216"/>
                <a:gd name="T45" fmla="*/ 1017 h 2089"/>
                <a:gd name="T46" fmla="*/ 457 w 2216"/>
                <a:gd name="T47" fmla="*/ 1170 h 2089"/>
                <a:gd name="T48" fmla="*/ 345 w 2216"/>
                <a:gd name="T49" fmla="*/ 1339 h 2089"/>
                <a:gd name="T50" fmla="*/ 254 w 2216"/>
                <a:gd name="T51" fmla="*/ 1522 h 2089"/>
                <a:gd name="T52" fmla="*/ 187 w 2216"/>
                <a:gd name="T53" fmla="*/ 1717 h 2089"/>
                <a:gd name="T54" fmla="*/ 145 w 2216"/>
                <a:gd name="T55" fmla="*/ 1921 h 2089"/>
                <a:gd name="T56" fmla="*/ 129 w 2216"/>
                <a:gd name="T57" fmla="*/ 2048 h 2089"/>
                <a:gd name="T58" fmla="*/ 105 w 2216"/>
                <a:gd name="T59" fmla="*/ 2078 h 2089"/>
                <a:gd name="T60" fmla="*/ 67 w 2216"/>
                <a:gd name="T61" fmla="*/ 2089 h 2089"/>
                <a:gd name="T62" fmla="*/ 62 w 2216"/>
                <a:gd name="T63" fmla="*/ 2089 h 2089"/>
                <a:gd name="T64" fmla="*/ 24 w 2216"/>
                <a:gd name="T65" fmla="*/ 2073 h 2089"/>
                <a:gd name="T66" fmla="*/ 2 w 2216"/>
                <a:gd name="T67" fmla="*/ 2039 h 2089"/>
                <a:gd name="T68" fmla="*/ 12 w 2216"/>
                <a:gd name="T69" fmla="*/ 1908 h 2089"/>
                <a:gd name="T70" fmla="*/ 54 w 2216"/>
                <a:gd name="T71" fmla="*/ 1695 h 2089"/>
                <a:gd name="T72" fmla="*/ 121 w 2216"/>
                <a:gd name="T73" fmla="*/ 1492 h 2089"/>
                <a:gd name="T74" fmla="*/ 213 w 2216"/>
                <a:gd name="T75" fmla="*/ 1301 h 2089"/>
                <a:gd name="T76" fmla="*/ 325 w 2216"/>
                <a:gd name="T77" fmla="*/ 1123 h 2089"/>
                <a:gd name="T78" fmla="*/ 459 w 2216"/>
                <a:gd name="T79" fmla="*/ 960 h 2089"/>
                <a:gd name="T80" fmla="*/ 612 w 2216"/>
                <a:gd name="T81" fmla="*/ 815 h 2089"/>
                <a:gd name="T82" fmla="*/ 782 w 2216"/>
                <a:gd name="T83" fmla="*/ 689 h 2089"/>
                <a:gd name="T84" fmla="*/ 969 w 2216"/>
                <a:gd name="T85" fmla="*/ 583 h 2089"/>
                <a:gd name="T86" fmla="*/ 1169 w 2216"/>
                <a:gd name="T87" fmla="*/ 500 h 2089"/>
                <a:gd name="T88" fmla="*/ 1279 w 2216"/>
                <a:gd name="T89" fmla="*/ 409 h 2089"/>
                <a:gd name="T90" fmla="*/ 1307 w 2216"/>
                <a:gd name="T91" fmla="*/ 298 h 2089"/>
                <a:gd name="T92" fmla="*/ 1360 w 2216"/>
                <a:gd name="T93" fmla="*/ 201 h 2089"/>
                <a:gd name="T94" fmla="*/ 1433 w 2216"/>
                <a:gd name="T95" fmla="*/ 118 h 2089"/>
                <a:gd name="T96" fmla="*/ 1525 w 2216"/>
                <a:gd name="T97" fmla="*/ 55 h 2089"/>
                <a:gd name="T98" fmla="*/ 1630 w 2216"/>
                <a:gd name="T99" fmla="*/ 14 h 2089"/>
                <a:gd name="T100" fmla="*/ 1745 w 2216"/>
                <a:gd name="T101" fmla="*/ 0 h 20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216" h="2089">
                  <a:moveTo>
                    <a:pt x="1745" y="0"/>
                  </a:moveTo>
                  <a:lnTo>
                    <a:pt x="1805" y="4"/>
                  </a:lnTo>
                  <a:lnTo>
                    <a:pt x="1861" y="14"/>
                  </a:lnTo>
                  <a:lnTo>
                    <a:pt x="1915" y="32"/>
                  </a:lnTo>
                  <a:lnTo>
                    <a:pt x="1967" y="55"/>
                  </a:lnTo>
                  <a:lnTo>
                    <a:pt x="2014" y="84"/>
                  </a:lnTo>
                  <a:lnTo>
                    <a:pt x="2059" y="119"/>
                  </a:lnTo>
                  <a:lnTo>
                    <a:pt x="2098" y="158"/>
                  </a:lnTo>
                  <a:lnTo>
                    <a:pt x="2132" y="201"/>
                  </a:lnTo>
                  <a:lnTo>
                    <a:pt x="2161" y="248"/>
                  </a:lnTo>
                  <a:lnTo>
                    <a:pt x="2185" y="299"/>
                  </a:lnTo>
                  <a:lnTo>
                    <a:pt x="2203" y="354"/>
                  </a:lnTo>
                  <a:lnTo>
                    <a:pt x="2213" y="410"/>
                  </a:lnTo>
                  <a:lnTo>
                    <a:pt x="2216" y="468"/>
                  </a:lnTo>
                  <a:lnTo>
                    <a:pt x="2213" y="528"/>
                  </a:lnTo>
                  <a:lnTo>
                    <a:pt x="2203" y="584"/>
                  </a:lnTo>
                  <a:lnTo>
                    <a:pt x="2185" y="637"/>
                  </a:lnTo>
                  <a:lnTo>
                    <a:pt x="2161" y="689"/>
                  </a:lnTo>
                  <a:lnTo>
                    <a:pt x="2132" y="736"/>
                  </a:lnTo>
                  <a:lnTo>
                    <a:pt x="2098" y="780"/>
                  </a:lnTo>
                  <a:lnTo>
                    <a:pt x="2059" y="819"/>
                  </a:lnTo>
                  <a:lnTo>
                    <a:pt x="2014" y="853"/>
                  </a:lnTo>
                  <a:lnTo>
                    <a:pt x="1967" y="882"/>
                  </a:lnTo>
                  <a:lnTo>
                    <a:pt x="1915" y="905"/>
                  </a:lnTo>
                  <a:lnTo>
                    <a:pt x="1861" y="922"/>
                  </a:lnTo>
                  <a:lnTo>
                    <a:pt x="1805" y="933"/>
                  </a:lnTo>
                  <a:lnTo>
                    <a:pt x="1745" y="937"/>
                  </a:lnTo>
                  <a:lnTo>
                    <a:pt x="1688" y="933"/>
                  </a:lnTo>
                  <a:lnTo>
                    <a:pt x="1633" y="923"/>
                  </a:lnTo>
                  <a:lnTo>
                    <a:pt x="1580" y="908"/>
                  </a:lnTo>
                  <a:lnTo>
                    <a:pt x="1530" y="884"/>
                  </a:lnTo>
                  <a:lnTo>
                    <a:pt x="1483" y="858"/>
                  </a:lnTo>
                  <a:lnTo>
                    <a:pt x="1440" y="825"/>
                  </a:lnTo>
                  <a:lnTo>
                    <a:pt x="1401" y="787"/>
                  </a:lnTo>
                  <a:lnTo>
                    <a:pt x="1367" y="746"/>
                  </a:lnTo>
                  <a:lnTo>
                    <a:pt x="1336" y="701"/>
                  </a:lnTo>
                  <a:lnTo>
                    <a:pt x="1313" y="652"/>
                  </a:lnTo>
                  <a:lnTo>
                    <a:pt x="1293" y="601"/>
                  </a:lnTo>
                  <a:lnTo>
                    <a:pt x="1193" y="633"/>
                  </a:lnTo>
                  <a:lnTo>
                    <a:pt x="1095" y="671"/>
                  </a:lnTo>
                  <a:lnTo>
                    <a:pt x="1001" y="717"/>
                  </a:lnTo>
                  <a:lnTo>
                    <a:pt x="912" y="766"/>
                  </a:lnTo>
                  <a:lnTo>
                    <a:pt x="825" y="821"/>
                  </a:lnTo>
                  <a:lnTo>
                    <a:pt x="743" y="882"/>
                  </a:lnTo>
                  <a:lnTo>
                    <a:pt x="664" y="948"/>
                  </a:lnTo>
                  <a:lnTo>
                    <a:pt x="591" y="1017"/>
                  </a:lnTo>
                  <a:lnTo>
                    <a:pt x="521" y="1092"/>
                  </a:lnTo>
                  <a:lnTo>
                    <a:pt x="457" y="1170"/>
                  </a:lnTo>
                  <a:lnTo>
                    <a:pt x="399" y="1253"/>
                  </a:lnTo>
                  <a:lnTo>
                    <a:pt x="345" y="1339"/>
                  </a:lnTo>
                  <a:lnTo>
                    <a:pt x="297" y="1428"/>
                  </a:lnTo>
                  <a:lnTo>
                    <a:pt x="254" y="1522"/>
                  </a:lnTo>
                  <a:lnTo>
                    <a:pt x="218" y="1618"/>
                  </a:lnTo>
                  <a:lnTo>
                    <a:pt x="187" y="1717"/>
                  </a:lnTo>
                  <a:lnTo>
                    <a:pt x="164" y="1818"/>
                  </a:lnTo>
                  <a:lnTo>
                    <a:pt x="145" y="1921"/>
                  </a:lnTo>
                  <a:lnTo>
                    <a:pt x="134" y="2027"/>
                  </a:lnTo>
                  <a:lnTo>
                    <a:pt x="129" y="2048"/>
                  </a:lnTo>
                  <a:lnTo>
                    <a:pt x="120" y="2065"/>
                  </a:lnTo>
                  <a:lnTo>
                    <a:pt x="105" y="2078"/>
                  </a:lnTo>
                  <a:lnTo>
                    <a:pt x="88" y="2086"/>
                  </a:lnTo>
                  <a:lnTo>
                    <a:pt x="67" y="2089"/>
                  </a:lnTo>
                  <a:lnTo>
                    <a:pt x="65" y="2089"/>
                  </a:lnTo>
                  <a:lnTo>
                    <a:pt x="62" y="2089"/>
                  </a:lnTo>
                  <a:lnTo>
                    <a:pt x="41" y="2084"/>
                  </a:lnTo>
                  <a:lnTo>
                    <a:pt x="24" y="2073"/>
                  </a:lnTo>
                  <a:lnTo>
                    <a:pt x="11" y="2057"/>
                  </a:lnTo>
                  <a:lnTo>
                    <a:pt x="2" y="2039"/>
                  </a:lnTo>
                  <a:lnTo>
                    <a:pt x="0" y="2017"/>
                  </a:lnTo>
                  <a:lnTo>
                    <a:pt x="12" y="1908"/>
                  </a:lnTo>
                  <a:lnTo>
                    <a:pt x="29" y="1801"/>
                  </a:lnTo>
                  <a:lnTo>
                    <a:pt x="54" y="1695"/>
                  </a:lnTo>
                  <a:lnTo>
                    <a:pt x="84" y="1591"/>
                  </a:lnTo>
                  <a:lnTo>
                    <a:pt x="121" y="1492"/>
                  </a:lnTo>
                  <a:lnTo>
                    <a:pt x="164" y="1394"/>
                  </a:lnTo>
                  <a:lnTo>
                    <a:pt x="213" y="1301"/>
                  </a:lnTo>
                  <a:lnTo>
                    <a:pt x="266" y="1209"/>
                  </a:lnTo>
                  <a:lnTo>
                    <a:pt x="325" y="1123"/>
                  </a:lnTo>
                  <a:lnTo>
                    <a:pt x="390" y="1039"/>
                  </a:lnTo>
                  <a:lnTo>
                    <a:pt x="459" y="960"/>
                  </a:lnTo>
                  <a:lnTo>
                    <a:pt x="533" y="886"/>
                  </a:lnTo>
                  <a:lnTo>
                    <a:pt x="612" y="815"/>
                  </a:lnTo>
                  <a:lnTo>
                    <a:pt x="695" y="749"/>
                  </a:lnTo>
                  <a:lnTo>
                    <a:pt x="782" y="689"/>
                  </a:lnTo>
                  <a:lnTo>
                    <a:pt x="874" y="633"/>
                  </a:lnTo>
                  <a:lnTo>
                    <a:pt x="969" y="583"/>
                  </a:lnTo>
                  <a:lnTo>
                    <a:pt x="1067" y="538"/>
                  </a:lnTo>
                  <a:lnTo>
                    <a:pt x="1169" y="500"/>
                  </a:lnTo>
                  <a:lnTo>
                    <a:pt x="1275" y="467"/>
                  </a:lnTo>
                  <a:lnTo>
                    <a:pt x="1279" y="409"/>
                  </a:lnTo>
                  <a:lnTo>
                    <a:pt x="1290" y="352"/>
                  </a:lnTo>
                  <a:lnTo>
                    <a:pt x="1307" y="298"/>
                  </a:lnTo>
                  <a:lnTo>
                    <a:pt x="1330" y="248"/>
                  </a:lnTo>
                  <a:lnTo>
                    <a:pt x="1360" y="201"/>
                  </a:lnTo>
                  <a:lnTo>
                    <a:pt x="1394" y="157"/>
                  </a:lnTo>
                  <a:lnTo>
                    <a:pt x="1433" y="118"/>
                  </a:lnTo>
                  <a:lnTo>
                    <a:pt x="1477" y="84"/>
                  </a:lnTo>
                  <a:lnTo>
                    <a:pt x="1525" y="55"/>
                  </a:lnTo>
                  <a:lnTo>
                    <a:pt x="1576" y="32"/>
                  </a:lnTo>
                  <a:lnTo>
                    <a:pt x="1630" y="14"/>
                  </a:lnTo>
                  <a:lnTo>
                    <a:pt x="1686" y="4"/>
                  </a:lnTo>
                  <a:lnTo>
                    <a:pt x="1745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9" name="群組 58"/>
          <p:cNvGrpSpPr/>
          <p:nvPr/>
        </p:nvGrpSpPr>
        <p:grpSpPr>
          <a:xfrm>
            <a:off x="6956183" y="2062317"/>
            <a:ext cx="1239838" cy="1231901"/>
            <a:chOff x="-2297113" y="1974850"/>
            <a:chExt cx="1239838" cy="1231901"/>
          </a:xfrm>
        </p:grpSpPr>
        <p:sp>
          <p:nvSpPr>
            <p:cNvPr id="60" name="Freeform 11"/>
            <p:cNvSpPr>
              <a:spLocks/>
            </p:cNvSpPr>
            <p:nvPr/>
          </p:nvSpPr>
          <p:spPr bwMode="auto">
            <a:xfrm>
              <a:off x="-1419225" y="2181225"/>
              <a:ext cx="361950" cy="877888"/>
            </a:xfrm>
            <a:custGeom>
              <a:avLst/>
              <a:gdLst>
                <a:gd name="T0" fmla="*/ 87 w 1139"/>
                <a:gd name="T1" fmla="*/ 2 h 2763"/>
                <a:gd name="T2" fmla="*/ 194 w 1139"/>
                <a:gd name="T3" fmla="*/ 68 h 2763"/>
                <a:gd name="T4" fmla="*/ 359 w 1139"/>
                <a:gd name="T5" fmla="*/ 199 h 2763"/>
                <a:gd name="T6" fmla="*/ 507 w 1139"/>
                <a:gd name="T7" fmla="*/ 348 h 2763"/>
                <a:gd name="T8" fmla="*/ 634 w 1139"/>
                <a:gd name="T9" fmla="*/ 511 h 2763"/>
                <a:gd name="T10" fmla="*/ 741 w 1139"/>
                <a:gd name="T11" fmla="*/ 687 h 2763"/>
                <a:gd name="T12" fmla="*/ 825 w 1139"/>
                <a:gd name="T13" fmla="*/ 876 h 2763"/>
                <a:gd name="T14" fmla="*/ 886 w 1139"/>
                <a:gd name="T15" fmla="*/ 1074 h 2763"/>
                <a:gd name="T16" fmla="*/ 924 w 1139"/>
                <a:gd name="T17" fmla="*/ 1280 h 2763"/>
                <a:gd name="T18" fmla="*/ 937 w 1139"/>
                <a:gd name="T19" fmla="*/ 1491 h 2763"/>
                <a:gd name="T20" fmla="*/ 926 w 1139"/>
                <a:gd name="T21" fmla="*/ 1688 h 2763"/>
                <a:gd name="T22" fmla="*/ 891 w 1139"/>
                <a:gd name="T23" fmla="*/ 1882 h 2763"/>
                <a:gd name="T24" fmla="*/ 982 w 1139"/>
                <a:gd name="T25" fmla="*/ 1946 h 2763"/>
                <a:gd name="T26" fmla="*/ 1055 w 1139"/>
                <a:gd name="T27" fmla="*/ 2028 h 2763"/>
                <a:gd name="T28" fmla="*/ 1108 w 1139"/>
                <a:gd name="T29" fmla="*/ 2126 h 2763"/>
                <a:gd name="T30" fmla="*/ 1135 w 1139"/>
                <a:gd name="T31" fmla="*/ 2236 h 2763"/>
                <a:gd name="T32" fmla="*/ 1135 w 1139"/>
                <a:gd name="T33" fmla="*/ 2353 h 2763"/>
                <a:gd name="T34" fmla="*/ 1107 w 1139"/>
                <a:gd name="T35" fmla="*/ 2463 h 2763"/>
                <a:gd name="T36" fmla="*/ 1054 w 1139"/>
                <a:gd name="T37" fmla="*/ 2562 h 2763"/>
                <a:gd name="T38" fmla="*/ 981 w 1139"/>
                <a:gd name="T39" fmla="*/ 2645 h 2763"/>
                <a:gd name="T40" fmla="*/ 889 w 1139"/>
                <a:gd name="T41" fmla="*/ 2708 h 2763"/>
                <a:gd name="T42" fmla="*/ 784 w 1139"/>
                <a:gd name="T43" fmla="*/ 2749 h 2763"/>
                <a:gd name="T44" fmla="*/ 667 w 1139"/>
                <a:gd name="T45" fmla="*/ 2763 h 2763"/>
                <a:gd name="T46" fmla="*/ 552 w 1139"/>
                <a:gd name="T47" fmla="*/ 2749 h 2763"/>
                <a:gd name="T48" fmla="*/ 447 w 1139"/>
                <a:gd name="T49" fmla="*/ 2708 h 2763"/>
                <a:gd name="T50" fmla="*/ 355 w 1139"/>
                <a:gd name="T51" fmla="*/ 2645 h 2763"/>
                <a:gd name="T52" fmla="*/ 281 w 1139"/>
                <a:gd name="T53" fmla="*/ 2562 h 2763"/>
                <a:gd name="T54" fmla="*/ 228 w 1139"/>
                <a:gd name="T55" fmla="*/ 2463 h 2763"/>
                <a:gd name="T56" fmla="*/ 200 w 1139"/>
                <a:gd name="T57" fmla="*/ 2353 h 2763"/>
                <a:gd name="T58" fmla="*/ 200 w 1139"/>
                <a:gd name="T59" fmla="*/ 2236 h 2763"/>
                <a:gd name="T60" fmla="*/ 228 w 1139"/>
                <a:gd name="T61" fmla="*/ 2125 h 2763"/>
                <a:gd name="T62" fmla="*/ 281 w 1139"/>
                <a:gd name="T63" fmla="*/ 2027 h 2763"/>
                <a:gd name="T64" fmla="*/ 355 w 1139"/>
                <a:gd name="T65" fmla="*/ 1945 h 2763"/>
                <a:gd name="T66" fmla="*/ 447 w 1139"/>
                <a:gd name="T67" fmla="*/ 1882 h 2763"/>
                <a:gd name="T68" fmla="*/ 552 w 1139"/>
                <a:gd name="T69" fmla="*/ 1840 h 2763"/>
                <a:gd name="T70" fmla="*/ 667 w 1139"/>
                <a:gd name="T71" fmla="*/ 1826 h 2763"/>
                <a:gd name="T72" fmla="*/ 764 w 1139"/>
                <a:gd name="T73" fmla="*/ 1836 h 2763"/>
                <a:gd name="T74" fmla="*/ 798 w 1139"/>
                <a:gd name="T75" fmla="*/ 1607 h 2763"/>
                <a:gd name="T76" fmla="*/ 800 w 1139"/>
                <a:gd name="T77" fmla="*/ 1387 h 2763"/>
                <a:gd name="T78" fmla="*/ 773 w 1139"/>
                <a:gd name="T79" fmla="*/ 1182 h 2763"/>
                <a:gd name="T80" fmla="*/ 721 w 1139"/>
                <a:gd name="T81" fmla="*/ 985 h 2763"/>
                <a:gd name="T82" fmla="*/ 645 w 1139"/>
                <a:gd name="T83" fmla="*/ 797 h 2763"/>
                <a:gd name="T84" fmla="*/ 546 w 1139"/>
                <a:gd name="T85" fmla="*/ 621 h 2763"/>
                <a:gd name="T86" fmla="*/ 425 w 1139"/>
                <a:gd name="T87" fmla="*/ 458 h 2763"/>
                <a:gd name="T88" fmla="*/ 283 w 1139"/>
                <a:gd name="T89" fmla="*/ 311 h 2763"/>
                <a:gd name="T90" fmla="*/ 120 w 1139"/>
                <a:gd name="T91" fmla="*/ 181 h 2763"/>
                <a:gd name="T92" fmla="*/ 19 w 1139"/>
                <a:gd name="T93" fmla="*/ 112 h 2763"/>
                <a:gd name="T94" fmla="*/ 3 w 1139"/>
                <a:gd name="T95" fmla="*/ 81 h 2763"/>
                <a:gd name="T96" fmla="*/ 3 w 1139"/>
                <a:gd name="T97" fmla="*/ 47 h 2763"/>
                <a:gd name="T98" fmla="*/ 22 w 1139"/>
                <a:gd name="T99" fmla="*/ 17 h 2763"/>
                <a:gd name="T100" fmla="*/ 52 w 1139"/>
                <a:gd name="T101" fmla="*/ 1 h 2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39" h="2763">
                  <a:moveTo>
                    <a:pt x="69" y="0"/>
                  </a:moveTo>
                  <a:lnTo>
                    <a:pt x="87" y="2"/>
                  </a:lnTo>
                  <a:lnTo>
                    <a:pt x="103" y="9"/>
                  </a:lnTo>
                  <a:lnTo>
                    <a:pt x="194" y="68"/>
                  </a:lnTo>
                  <a:lnTo>
                    <a:pt x="278" y="131"/>
                  </a:lnTo>
                  <a:lnTo>
                    <a:pt x="359" y="199"/>
                  </a:lnTo>
                  <a:lnTo>
                    <a:pt x="436" y="271"/>
                  </a:lnTo>
                  <a:lnTo>
                    <a:pt x="507" y="348"/>
                  </a:lnTo>
                  <a:lnTo>
                    <a:pt x="573" y="428"/>
                  </a:lnTo>
                  <a:lnTo>
                    <a:pt x="634" y="511"/>
                  </a:lnTo>
                  <a:lnTo>
                    <a:pt x="691" y="597"/>
                  </a:lnTo>
                  <a:lnTo>
                    <a:pt x="741" y="687"/>
                  </a:lnTo>
                  <a:lnTo>
                    <a:pt x="786" y="779"/>
                  </a:lnTo>
                  <a:lnTo>
                    <a:pt x="825" y="876"/>
                  </a:lnTo>
                  <a:lnTo>
                    <a:pt x="858" y="973"/>
                  </a:lnTo>
                  <a:lnTo>
                    <a:pt x="886" y="1074"/>
                  </a:lnTo>
                  <a:lnTo>
                    <a:pt x="908" y="1175"/>
                  </a:lnTo>
                  <a:lnTo>
                    <a:pt x="924" y="1280"/>
                  </a:lnTo>
                  <a:lnTo>
                    <a:pt x="934" y="1385"/>
                  </a:lnTo>
                  <a:lnTo>
                    <a:pt x="937" y="1491"/>
                  </a:lnTo>
                  <a:lnTo>
                    <a:pt x="934" y="1590"/>
                  </a:lnTo>
                  <a:lnTo>
                    <a:pt x="926" y="1688"/>
                  </a:lnTo>
                  <a:lnTo>
                    <a:pt x="911" y="1786"/>
                  </a:lnTo>
                  <a:lnTo>
                    <a:pt x="891" y="1882"/>
                  </a:lnTo>
                  <a:lnTo>
                    <a:pt x="939" y="1911"/>
                  </a:lnTo>
                  <a:lnTo>
                    <a:pt x="982" y="1946"/>
                  </a:lnTo>
                  <a:lnTo>
                    <a:pt x="1021" y="1985"/>
                  </a:lnTo>
                  <a:lnTo>
                    <a:pt x="1055" y="2028"/>
                  </a:lnTo>
                  <a:lnTo>
                    <a:pt x="1085" y="2075"/>
                  </a:lnTo>
                  <a:lnTo>
                    <a:pt x="1108" y="2126"/>
                  </a:lnTo>
                  <a:lnTo>
                    <a:pt x="1125" y="2180"/>
                  </a:lnTo>
                  <a:lnTo>
                    <a:pt x="1135" y="2236"/>
                  </a:lnTo>
                  <a:lnTo>
                    <a:pt x="1139" y="2294"/>
                  </a:lnTo>
                  <a:lnTo>
                    <a:pt x="1135" y="2353"/>
                  </a:lnTo>
                  <a:lnTo>
                    <a:pt x="1124" y="2410"/>
                  </a:lnTo>
                  <a:lnTo>
                    <a:pt x="1107" y="2463"/>
                  </a:lnTo>
                  <a:lnTo>
                    <a:pt x="1084" y="2514"/>
                  </a:lnTo>
                  <a:lnTo>
                    <a:pt x="1054" y="2562"/>
                  </a:lnTo>
                  <a:lnTo>
                    <a:pt x="1020" y="2606"/>
                  </a:lnTo>
                  <a:lnTo>
                    <a:pt x="981" y="2645"/>
                  </a:lnTo>
                  <a:lnTo>
                    <a:pt x="937" y="2679"/>
                  </a:lnTo>
                  <a:lnTo>
                    <a:pt x="889" y="2708"/>
                  </a:lnTo>
                  <a:lnTo>
                    <a:pt x="837" y="2731"/>
                  </a:lnTo>
                  <a:lnTo>
                    <a:pt x="784" y="2749"/>
                  </a:lnTo>
                  <a:lnTo>
                    <a:pt x="727" y="2759"/>
                  </a:lnTo>
                  <a:lnTo>
                    <a:pt x="667" y="2763"/>
                  </a:lnTo>
                  <a:lnTo>
                    <a:pt x="609" y="2759"/>
                  </a:lnTo>
                  <a:lnTo>
                    <a:pt x="552" y="2749"/>
                  </a:lnTo>
                  <a:lnTo>
                    <a:pt x="497" y="2731"/>
                  </a:lnTo>
                  <a:lnTo>
                    <a:pt x="447" y="2708"/>
                  </a:lnTo>
                  <a:lnTo>
                    <a:pt x="399" y="2679"/>
                  </a:lnTo>
                  <a:lnTo>
                    <a:pt x="355" y="2645"/>
                  </a:lnTo>
                  <a:lnTo>
                    <a:pt x="316" y="2606"/>
                  </a:lnTo>
                  <a:lnTo>
                    <a:pt x="281" y="2562"/>
                  </a:lnTo>
                  <a:lnTo>
                    <a:pt x="251" y="2514"/>
                  </a:lnTo>
                  <a:lnTo>
                    <a:pt x="228" y="2463"/>
                  </a:lnTo>
                  <a:lnTo>
                    <a:pt x="211" y="2410"/>
                  </a:lnTo>
                  <a:lnTo>
                    <a:pt x="200" y="2353"/>
                  </a:lnTo>
                  <a:lnTo>
                    <a:pt x="196" y="2294"/>
                  </a:lnTo>
                  <a:lnTo>
                    <a:pt x="200" y="2236"/>
                  </a:lnTo>
                  <a:lnTo>
                    <a:pt x="211" y="2180"/>
                  </a:lnTo>
                  <a:lnTo>
                    <a:pt x="228" y="2125"/>
                  </a:lnTo>
                  <a:lnTo>
                    <a:pt x="251" y="2074"/>
                  </a:lnTo>
                  <a:lnTo>
                    <a:pt x="281" y="2027"/>
                  </a:lnTo>
                  <a:lnTo>
                    <a:pt x="316" y="1984"/>
                  </a:lnTo>
                  <a:lnTo>
                    <a:pt x="355" y="1945"/>
                  </a:lnTo>
                  <a:lnTo>
                    <a:pt x="399" y="1910"/>
                  </a:lnTo>
                  <a:lnTo>
                    <a:pt x="447" y="1882"/>
                  </a:lnTo>
                  <a:lnTo>
                    <a:pt x="497" y="1857"/>
                  </a:lnTo>
                  <a:lnTo>
                    <a:pt x="552" y="1840"/>
                  </a:lnTo>
                  <a:lnTo>
                    <a:pt x="609" y="1829"/>
                  </a:lnTo>
                  <a:lnTo>
                    <a:pt x="667" y="1826"/>
                  </a:lnTo>
                  <a:lnTo>
                    <a:pt x="716" y="1828"/>
                  </a:lnTo>
                  <a:lnTo>
                    <a:pt x="764" y="1836"/>
                  </a:lnTo>
                  <a:lnTo>
                    <a:pt x="785" y="1722"/>
                  </a:lnTo>
                  <a:lnTo>
                    <a:pt x="798" y="1607"/>
                  </a:lnTo>
                  <a:lnTo>
                    <a:pt x="802" y="1491"/>
                  </a:lnTo>
                  <a:lnTo>
                    <a:pt x="800" y="1387"/>
                  </a:lnTo>
                  <a:lnTo>
                    <a:pt x="789" y="1283"/>
                  </a:lnTo>
                  <a:lnTo>
                    <a:pt x="773" y="1182"/>
                  </a:lnTo>
                  <a:lnTo>
                    <a:pt x="749" y="1082"/>
                  </a:lnTo>
                  <a:lnTo>
                    <a:pt x="721" y="985"/>
                  </a:lnTo>
                  <a:lnTo>
                    <a:pt x="686" y="889"/>
                  </a:lnTo>
                  <a:lnTo>
                    <a:pt x="645" y="797"/>
                  </a:lnTo>
                  <a:lnTo>
                    <a:pt x="599" y="708"/>
                  </a:lnTo>
                  <a:lnTo>
                    <a:pt x="546" y="621"/>
                  </a:lnTo>
                  <a:lnTo>
                    <a:pt x="487" y="537"/>
                  </a:lnTo>
                  <a:lnTo>
                    <a:pt x="425" y="458"/>
                  </a:lnTo>
                  <a:lnTo>
                    <a:pt x="356" y="383"/>
                  </a:lnTo>
                  <a:lnTo>
                    <a:pt x="283" y="311"/>
                  </a:lnTo>
                  <a:lnTo>
                    <a:pt x="203" y="243"/>
                  </a:lnTo>
                  <a:lnTo>
                    <a:pt x="120" y="181"/>
                  </a:lnTo>
                  <a:lnTo>
                    <a:pt x="32" y="122"/>
                  </a:lnTo>
                  <a:lnTo>
                    <a:pt x="19" y="112"/>
                  </a:lnTo>
                  <a:lnTo>
                    <a:pt x="9" y="98"/>
                  </a:lnTo>
                  <a:lnTo>
                    <a:pt x="3" y="81"/>
                  </a:lnTo>
                  <a:lnTo>
                    <a:pt x="0" y="64"/>
                  </a:lnTo>
                  <a:lnTo>
                    <a:pt x="3" y="47"/>
                  </a:lnTo>
                  <a:lnTo>
                    <a:pt x="10" y="31"/>
                  </a:lnTo>
                  <a:lnTo>
                    <a:pt x="22" y="17"/>
                  </a:lnTo>
                  <a:lnTo>
                    <a:pt x="36" y="7"/>
                  </a:lnTo>
                  <a:lnTo>
                    <a:pt x="52" y="1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12"/>
            <p:cNvSpPr>
              <a:spLocks/>
            </p:cNvSpPr>
            <p:nvPr/>
          </p:nvSpPr>
          <p:spPr bwMode="auto">
            <a:xfrm>
              <a:off x="-2297113" y="2760663"/>
              <a:ext cx="844550" cy="446088"/>
            </a:xfrm>
            <a:custGeom>
              <a:avLst/>
              <a:gdLst>
                <a:gd name="T0" fmla="*/ 531 w 2662"/>
                <a:gd name="T1" fmla="*/ 3 h 1405"/>
                <a:gd name="T2" fmla="*/ 641 w 2662"/>
                <a:gd name="T3" fmla="*/ 31 h 1405"/>
                <a:gd name="T4" fmla="*/ 740 w 2662"/>
                <a:gd name="T5" fmla="*/ 84 h 1405"/>
                <a:gd name="T6" fmla="*/ 824 w 2662"/>
                <a:gd name="T7" fmla="*/ 158 h 1405"/>
                <a:gd name="T8" fmla="*/ 887 w 2662"/>
                <a:gd name="T9" fmla="*/ 248 h 1405"/>
                <a:gd name="T10" fmla="*/ 929 w 2662"/>
                <a:gd name="T11" fmla="*/ 354 h 1405"/>
                <a:gd name="T12" fmla="*/ 942 w 2662"/>
                <a:gd name="T13" fmla="*/ 468 h 1405"/>
                <a:gd name="T14" fmla="*/ 930 w 2662"/>
                <a:gd name="T15" fmla="*/ 575 h 1405"/>
                <a:gd name="T16" fmla="*/ 896 w 2662"/>
                <a:gd name="T17" fmla="*/ 673 h 1405"/>
                <a:gd name="T18" fmla="*/ 841 w 2662"/>
                <a:gd name="T19" fmla="*/ 759 h 1405"/>
                <a:gd name="T20" fmla="*/ 879 w 2662"/>
                <a:gd name="T21" fmla="*/ 865 h 1405"/>
                <a:gd name="T22" fmla="*/ 1033 w 2662"/>
                <a:gd name="T23" fmla="*/ 985 h 1405"/>
                <a:gd name="T24" fmla="*/ 1199 w 2662"/>
                <a:gd name="T25" fmla="*/ 1085 h 1405"/>
                <a:gd name="T26" fmla="*/ 1377 w 2662"/>
                <a:gd name="T27" fmla="*/ 1165 h 1405"/>
                <a:gd name="T28" fmla="*/ 1563 w 2662"/>
                <a:gd name="T29" fmla="*/ 1224 h 1405"/>
                <a:gd name="T30" fmla="*/ 1756 w 2662"/>
                <a:gd name="T31" fmla="*/ 1259 h 1405"/>
                <a:gd name="T32" fmla="*/ 1952 w 2662"/>
                <a:gd name="T33" fmla="*/ 1271 h 1405"/>
                <a:gd name="T34" fmla="*/ 2164 w 2662"/>
                <a:gd name="T35" fmla="*/ 1258 h 1405"/>
                <a:gd name="T36" fmla="*/ 2370 w 2662"/>
                <a:gd name="T37" fmla="*/ 1218 h 1405"/>
                <a:gd name="T38" fmla="*/ 2570 w 2662"/>
                <a:gd name="T39" fmla="*/ 1150 h 1405"/>
                <a:gd name="T40" fmla="*/ 2605 w 2662"/>
                <a:gd name="T41" fmla="*/ 1146 h 1405"/>
                <a:gd name="T42" fmla="*/ 2636 w 2662"/>
                <a:gd name="T43" fmla="*/ 1158 h 1405"/>
                <a:gd name="T44" fmla="*/ 2658 w 2662"/>
                <a:gd name="T45" fmla="*/ 1186 h 1405"/>
                <a:gd name="T46" fmla="*/ 2662 w 2662"/>
                <a:gd name="T47" fmla="*/ 1221 h 1405"/>
                <a:gd name="T48" fmla="*/ 2650 w 2662"/>
                <a:gd name="T49" fmla="*/ 1252 h 1405"/>
                <a:gd name="T50" fmla="*/ 2622 w 2662"/>
                <a:gd name="T51" fmla="*/ 1274 h 1405"/>
                <a:gd name="T52" fmla="*/ 2405 w 2662"/>
                <a:gd name="T53" fmla="*/ 1347 h 1405"/>
                <a:gd name="T54" fmla="*/ 2181 w 2662"/>
                <a:gd name="T55" fmla="*/ 1390 h 1405"/>
                <a:gd name="T56" fmla="*/ 1952 w 2662"/>
                <a:gd name="T57" fmla="*/ 1405 h 1405"/>
                <a:gd name="T58" fmla="*/ 1737 w 2662"/>
                <a:gd name="T59" fmla="*/ 1392 h 1405"/>
                <a:gd name="T60" fmla="*/ 1525 w 2662"/>
                <a:gd name="T61" fmla="*/ 1353 h 1405"/>
                <a:gd name="T62" fmla="*/ 1322 w 2662"/>
                <a:gd name="T63" fmla="*/ 1287 h 1405"/>
                <a:gd name="T64" fmla="*/ 1127 w 2662"/>
                <a:gd name="T65" fmla="*/ 1198 h 1405"/>
                <a:gd name="T66" fmla="*/ 945 w 2662"/>
                <a:gd name="T67" fmla="*/ 1088 h 1405"/>
                <a:gd name="T68" fmla="*/ 777 w 2662"/>
                <a:gd name="T69" fmla="*/ 954 h 1405"/>
                <a:gd name="T70" fmla="*/ 657 w 2662"/>
                <a:gd name="T71" fmla="*/ 899 h 1405"/>
                <a:gd name="T72" fmla="*/ 568 w 2662"/>
                <a:gd name="T73" fmla="*/ 927 h 1405"/>
                <a:gd name="T74" fmla="*/ 472 w 2662"/>
                <a:gd name="T75" fmla="*/ 937 h 1405"/>
                <a:gd name="T76" fmla="*/ 356 w 2662"/>
                <a:gd name="T77" fmla="*/ 923 h 1405"/>
                <a:gd name="T78" fmla="*/ 251 w 2662"/>
                <a:gd name="T79" fmla="*/ 882 h 1405"/>
                <a:gd name="T80" fmla="*/ 159 w 2662"/>
                <a:gd name="T81" fmla="*/ 819 h 1405"/>
                <a:gd name="T82" fmla="*/ 84 w 2662"/>
                <a:gd name="T83" fmla="*/ 736 h 1405"/>
                <a:gd name="T84" fmla="*/ 32 w 2662"/>
                <a:gd name="T85" fmla="*/ 637 h 1405"/>
                <a:gd name="T86" fmla="*/ 3 w 2662"/>
                <a:gd name="T87" fmla="*/ 527 h 1405"/>
                <a:gd name="T88" fmla="*/ 3 w 2662"/>
                <a:gd name="T89" fmla="*/ 410 h 1405"/>
                <a:gd name="T90" fmla="*/ 32 w 2662"/>
                <a:gd name="T91" fmla="*/ 299 h 1405"/>
                <a:gd name="T92" fmla="*/ 84 w 2662"/>
                <a:gd name="T93" fmla="*/ 201 h 1405"/>
                <a:gd name="T94" fmla="*/ 159 w 2662"/>
                <a:gd name="T95" fmla="*/ 119 h 1405"/>
                <a:gd name="T96" fmla="*/ 251 w 2662"/>
                <a:gd name="T97" fmla="*/ 56 h 1405"/>
                <a:gd name="T98" fmla="*/ 356 w 2662"/>
                <a:gd name="T99" fmla="*/ 14 h 1405"/>
                <a:gd name="T100" fmla="*/ 472 w 2662"/>
                <a:gd name="T101" fmla="*/ 0 h 1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662" h="1405">
                  <a:moveTo>
                    <a:pt x="472" y="0"/>
                  </a:moveTo>
                  <a:lnTo>
                    <a:pt x="531" y="3"/>
                  </a:lnTo>
                  <a:lnTo>
                    <a:pt x="587" y="14"/>
                  </a:lnTo>
                  <a:lnTo>
                    <a:pt x="641" y="31"/>
                  </a:lnTo>
                  <a:lnTo>
                    <a:pt x="693" y="56"/>
                  </a:lnTo>
                  <a:lnTo>
                    <a:pt x="740" y="84"/>
                  </a:lnTo>
                  <a:lnTo>
                    <a:pt x="784" y="119"/>
                  </a:lnTo>
                  <a:lnTo>
                    <a:pt x="824" y="158"/>
                  </a:lnTo>
                  <a:lnTo>
                    <a:pt x="858" y="201"/>
                  </a:lnTo>
                  <a:lnTo>
                    <a:pt x="887" y="248"/>
                  </a:lnTo>
                  <a:lnTo>
                    <a:pt x="910" y="299"/>
                  </a:lnTo>
                  <a:lnTo>
                    <a:pt x="929" y="354"/>
                  </a:lnTo>
                  <a:lnTo>
                    <a:pt x="939" y="410"/>
                  </a:lnTo>
                  <a:lnTo>
                    <a:pt x="942" y="468"/>
                  </a:lnTo>
                  <a:lnTo>
                    <a:pt x="940" y="523"/>
                  </a:lnTo>
                  <a:lnTo>
                    <a:pt x="930" y="575"/>
                  </a:lnTo>
                  <a:lnTo>
                    <a:pt x="915" y="625"/>
                  </a:lnTo>
                  <a:lnTo>
                    <a:pt x="896" y="673"/>
                  </a:lnTo>
                  <a:lnTo>
                    <a:pt x="870" y="718"/>
                  </a:lnTo>
                  <a:lnTo>
                    <a:pt x="841" y="759"/>
                  </a:lnTo>
                  <a:lnTo>
                    <a:pt x="806" y="797"/>
                  </a:lnTo>
                  <a:lnTo>
                    <a:pt x="879" y="865"/>
                  </a:lnTo>
                  <a:lnTo>
                    <a:pt x="955" y="927"/>
                  </a:lnTo>
                  <a:lnTo>
                    <a:pt x="1033" y="985"/>
                  </a:lnTo>
                  <a:lnTo>
                    <a:pt x="1115" y="1038"/>
                  </a:lnTo>
                  <a:lnTo>
                    <a:pt x="1199" y="1085"/>
                  </a:lnTo>
                  <a:lnTo>
                    <a:pt x="1288" y="1128"/>
                  </a:lnTo>
                  <a:lnTo>
                    <a:pt x="1377" y="1165"/>
                  </a:lnTo>
                  <a:lnTo>
                    <a:pt x="1470" y="1197"/>
                  </a:lnTo>
                  <a:lnTo>
                    <a:pt x="1563" y="1224"/>
                  </a:lnTo>
                  <a:lnTo>
                    <a:pt x="1658" y="1244"/>
                  </a:lnTo>
                  <a:lnTo>
                    <a:pt x="1756" y="1259"/>
                  </a:lnTo>
                  <a:lnTo>
                    <a:pt x="1854" y="1269"/>
                  </a:lnTo>
                  <a:lnTo>
                    <a:pt x="1952" y="1271"/>
                  </a:lnTo>
                  <a:lnTo>
                    <a:pt x="2059" y="1269"/>
                  </a:lnTo>
                  <a:lnTo>
                    <a:pt x="2164" y="1258"/>
                  </a:lnTo>
                  <a:lnTo>
                    <a:pt x="2268" y="1241"/>
                  </a:lnTo>
                  <a:lnTo>
                    <a:pt x="2370" y="1218"/>
                  </a:lnTo>
                  <a:lnTo>
                    <a:pt x="2471" y="1187"/>
                  </a:lnTo>
                  <a:lnTo>
                    <a:pt x="2570" y="1150"/>
                  </a:lnTo>
                  <a:lnTo>
                    <a:pt x="2587" y="1145"/>
                  </a:lnTo>
                  <a:lnTo>
                    <a:pt x="2605" y="1146"/>
                  </a:lnTo>
                  <a:lnTo>
                    <a:pt x="2622" y="1150"/>
                  </a:lnTo>
                  <a:lnTo>
                    <a:pt x="2636" y="1158"/>
                  </a:lnTo>
                  <a:lnTo>
                    <a:pt x="2649" y="1170"/>
                  </a:lnTo>
                  <a:lnTo>
                    <a:pt x="2658" y="1186"/>
                  </a:lnTo>
                  <a:lnTo>
                    <a:pt x="2662" y="1203"/>
                  </a:lnTo>
                  <a:lnTo>
                    <a:pt x="2662" y="1221"/>
                  </a:lnTo>
                  <a:lnTo>
                    <a:pt x="2658" y="1237"/>
                  </a:lnTo>
                  <a:lnTo>
                    <a:pt x="2650" y="1252"/>
                  </a:lnTo>
                  <a:lnTo>
                    <a:pt x="2638" y="1265"/>
                  </a:lnTo>
                  <a:lnTo>
                    <a:pt x="2622" y="1274"/>
                  </a:lnTo>
                  <a:lnTo>
                    <a:pt x="2514" y="1314"/>
                  </a:lnTo>
                  <a:lnTo>
                    <a:pt x="2405" y="1347"/>
                  </a:lnTo>
                  <a:lnTo>
                    <a:pt x="2294" y="1372"/>
                  </a:lnTo>
                  <a:lnTo>
                    <a:pt x="2181" y="1390"/>
                  </a:lnTo>
                  <a:lnTo>
                    <a:pt x="2067" y="1401"/>
                  </a:lnTo>
                  <a:lnTo>
                    <a:pt x="1952" y="1405"/>
                  </a:lnTo>
                  <a:lnTo>
                    <a:pt x="1844" y="1401"/>
                  </a:lnTo>
                  <a:lnTo>
                    <a:pt x="1737" y="1392"/>
                  </a:lnTo>
                  <a:lnTo>
                    <a:pt x="1630" y="1375"/>
                  </a:lnTo>
                  <a:lnTo>
                    <a:pt x="1525" y="1353"/>
                  </a:lnTo>
                  <a:lnTo>
                    <a:pt x="1422" y="1324"/>
                  </a:lnTo>
                  <a:lnTo>
                    <a:pt x="1322" y="1287"/>
                  </a:lnTo>
                  <a:lnTo>
                    <a:pt x="1223" y="1246"/>
                  </a:lnTo>
                  <a:lnTo>
                    <a:pt x="1127" y="1198"/>
                  </a:lnTo>
                  <a:lnTo>
                    <a:pt x="1034" y="1146"/>
                  </a:lnTo>
                  <a:lnTo>
                    <a:pt x="945" y="1088"/>
                  </a:lnTo>
                  <a:lnTo>
                    <a:pt x="859" y="1023"/>
                  </a:lnTo>
                  <a:lnTo>
                    <a:pt x="777" y="954"/>
                  </a:lnTo>
                  <a:lnTo>
                    <a:pt x="699" y="878"/>
                  </a:lnTo>
                  <a:lnTo>
                    <a:pt x="657" y="899"/>
                  </a:lnTo>
                  <a:lnTo>
                    <a:pt x="614" y="915"/>
                  </a:lnTo>
                  <a:lnTo>
                    <a:pt x="568" y="927"/>
                  </a:lnTo>
                  <a:lnTo>
                    <a:pt x="520" y="934"/>
                  </a:lnTo>
                  <a:lnTo>
                    <a:pt x="472" y="937"/>
                  </a:lnTo>
                  <a:lnTo>
                    <a:pt x="412" y="933"/>
                  </a:lnTo>
                  <a:lnTo>
                    <a:pt x="356" y="923"/>
                  </a:lnTo>
                  <a:lnTo>
                    <a:pt x="301" y="905"/>
                  </a:lnTo>
                  <a:lnTo>
                    <a:pt x="251" y="882"/>
                  </a:lnTo>
                  <a:lnTo>
                    <a:pt x="203" y="853"/>
                  </a:lnTo>
                  <a:lnTo>
                    <a:pt x="159" y="819"/>
                  </a:lnTo>
                  <a:lnTo>
                    <a:pt x="120" y="780"/>
                  </a:lnTo>
                  <a:lnTo>
                    <a:pt x="84" y="736"/>
                  </a:lnTo>
                  <a:lnTo>
                    <a:pt x="56" y="688"/>
                  </a:lnTo>
                  <a:lnTo>
                    <a:pt x="32" y="637"/>
                  </a:lnTo>
                  <a:lnTo>
                    <a:pt x="14" y="584"/>
                  </a:lnTo>
                  <a:lnTo>
                    <a:pt x="3" y="527"/>
                  </a:lnTo>
                  <a:lnTo>
                    <a:pt x="0" y="468"/>
                  </a:lnTo>
                  <a:lnTo>
                    <a:pt x="3" y="410"/>
                  </a:lnTo>
                  <a:lnTo>
                    <a:pt x="14" y="354"/>
                  </a:lnTo>
                  <a:lnTo>
                    <a:pt x="32" y="299"/>
                  </a:lnTo>
                  <a:lnTo>
                    <a:pt x="56" y="248"/>
                  </a:lnTo>
                  <a:lnTo>
                    <a:pt x="84" y="201"/>
                  </a:lnTo>
                  <a:lnTo>
                    <a:pt x="120" y="158"/>
                  </a:lnTo>
                  <a:lnTo>
                    <a:pt x="159" y="119"/>
                  </a:lnTo>
                  <a:lnTo>
                    <a:pt x="203" y="84"/>
                  </a:lnTo>
                  <a:lnTo>
                    <a:pt x="251" y="56"/>
                  </a:lnTo>
                  <a:lnTo>
                    <a:pt x="301" y="31"/>
                  </a:lnTo>
                  <a:lnTo>
                    <a:pt x="356" y="14"/>
                  </a:lnTo>
                  <a:lnTo>
                    <a:pt x="412" y="3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13"/>
            <p:cNvSpPr>
              <a:spLocks/>
            </p:cNvSpPr>
            <p:nvPr/>
          </p:nvSpPr>
          <p:spPr bwMode="auto">
            <a:xfrm>
              <a:off x="-2232025" y="1974850"/>
              <a:ext cx="703263" cy="663575"/>
            </a:xfrm>
            <a:custGeom>
              <a:avLst/>
              <a:gdLst>
                <a:gd name="T0" fmla="*/ 1805 w 2216"/>
                <a:gd name="T1" fmla="*/ 4 h 2089"/>
                <a:gd name="T2" fmla="*/ 1915 w 2216"/>
                <a:gd name="T3" fmla="*/ 32 h 2089"/>
                <a:gd name="T4" fmla="*/ 2014 w 2216"/>
                <a:gd name="T5" fmla="*/ 84 h 2089"/>
                <a:gd name="T6" fmla="*/ 2098 w 2216"/>
                <a:gd name="T7" fmla="*/ 158 h 2089"/>
                <a:gd name="T8" fmla="*/ 2161 w 2216"/>
                <a:gd name="T9" fmla="*/ 248 h 2089"/>
                <a:gd name="T10" fmla="*/ 2203 w 2216"/>
                <a:gd name="T11" fmla="*/ 354 h 2089"/>
                <a:gd name="T12" fmla="*/ 2216 w 2216"/>
                <a:gd name="T13" fmla="*/ 468 h 2089"/>
                <a:gd name="T14" fmla="*/ 2203 w 2216"/>
                <a:gd name="T15" fmla="*/ 584 h 2089"/>
                <a:gd name="T16" fmla="*/ 2161 w 2216"/>
                <a:gd name="T17" fmla="*/ 689 h 2089"/>
                <a:gd name="T18" fmla="*/ 2098 w 2216"/>
                <a:gd name="T19" fmla="*/ 780 h 2089"/>
                <a:gd name="T20" fmla="*/ 2014 w 2216"/>
                <a:gd name="T21" fmla="*/ 853 h 2089"/>
                <a:gd name="T22" fmla="*/ 1915 w 2216"/>
                <a:gd name="T23" fmla="*/ 905 h 2089"/>
                <a:gd name="T24" fmla="*/ 1805 w 2216"/>
                <a:gd name="T25" fmla="*/ 933 h 2089"/>
                <a:gd name="T26" fmla="*/ 1688 w 2216"/>
                <a:gd name="T27" fmla="*/ 933 h 2089"/>
                <a:gd name="T28" fmla="*/ 1580 w 2216"/>
                <a:gd name="T29" fmla="*/ 908 h 2089"/>
                <a:gd name="T30" fmla="*/ 1483 w 2216"/>
                <a:gd name="T31" fmla="*/ 858 h 2089"/>
                <a:gd name="T32" fmla="*/ 1401 w 2216"/>
                <a:gd name="T33" fmla="*/ 787 h 2089"/>
                <a:gd name="T34" fmla="*/ 1336 w 2216"/>
                <a:gd name="T35" fmla="*/ 701 h 2089"/>
                <a:gd name="T36" fmla="*/ 1293 w 2216"/>
                <a:gd name="T37" fmla="*/ 601 h 2089"/>
                <a:gd name="T38" fmla="*/ 1095 w 2216"/>
                <a:gd name="T39" fmla="*/ 671 h 2089"/>
                <a:gd name="T40" fmla="*/ 912 w 2216"/>
                <a:gd name="T41" fmla="*/ 766 h 2089"/>
                <a:gd name="T42" fmla="*/ 743 w 2216"/>
                <a:gd name="T43" fmla="*/ 882 h 2089"/>
                <a:gd name="T44" fmla="*/ 591 w 2216"/>
                <a:gd name="T45" fmla="*/ 1017 h 2089"/>
                <a:gd name="T46" fmla="*/ 457 w 2216"/>
                <a:gd name="T47" fmla="*/ 1170 h 2089"/>
                <a:gd name="T48" fmla="*/ 345 w 2216"/>
                <a:gd name="T49" fmla="*/ 1339 h 2089"/>
                <a:gd name="T50" fmla="*/ 254 w 2216"/>
                <a:gd name="T51" fmla="*/ 1522 h 2089"/>
                <a:gd name="T52" fmla="*/ 187 w 2216"/>
                <a:gd name="T53" fmla="*/ 1717 h 2089"/>
                <a:gd name="T54" fmla="*/ 145 w 2216"/>
                <a:gd name="T55" fmla="*/ 1921 h 2089"/>
                <a:gd name="T56" fmla="*/ 129 w 2216"/>
                <a:gd name="T57" fmla="*/ 2048 h 2089"/>
                <a:gd name="T58" fmla="*/ 105 w 2216"/>
                <a:gd name="T59" fmla="*/ 2078 h 2089"/>
                <a:gd name="T60" fmla="*/ 67 w 2216"/>
                <a:gd name="T61" fmla="*/ 2089 h 2089"/>
                <a:gd name="T62" fmla="*/ 62 w 2216"/>
                <a:gd name="T63" fmla="*/ 2089 h 2089"/>
                <a:gd name="T64" fmla="*/ 24 w 2216"/>
                <a:gd name="T65" fmla="*/ 2073 h 2089"/>
                <a:gd name="T66" fmla="*/ 2 w 2216"/>
                <a:gd name="T67" fmla="*/ 2039 h 2089"/>
                <a:gd name="T68" fmla="*/ 12 w 2216"/>
                <a:gd name="T69" fmla="*/ 1908 h 2089"/>
                <a:gd name="T70" fmla="*/ 54 w 2216"/>
                <a:gd name="T71" fmla="*/ 1695 h 2089"/>
                <a:gd name="T72" fmla="*/ 121 w 2216"/>
                <a:gd name="T73" fmla="*/ 1492 h 2089"/>
                <a:gd name="T74" fmla="*/ 213 w 2216"/>
                <a:gd name="T75" fmla="*/ 1301 h 2089"/>
                <a:gd name="T76" fmla="*/ 325 w 2216"/>
                <a:gd name="T77" fmla="*/ 1123 h 2089"/>
                <a:gd name="T78" fmla="*/ 459 w 2216"/>
                <a:gd name="T79" fmla="*/ 960 h 2089"/>
                <a:gd name="T80" fmla="*/ 612 w 2216"/>
                <a:gd name="T81" fmla="*/ 815 h 2089"/>
                <a:gd name="T82" fmla="*/ 782 w 2216"/>
                <a:gd name="T83" fmla="*/ 689 h 2089"/>
                <a:gd name="T84" fmla="*/ 969 w 2216"/>
                <a:gd name="T85" fmla="*/ 583 h 2089"/>
                <a:gd name="T86" fmla="*/ 1169 w 2216"/>
                <a:gd name="T87" fmla="*/ 500 h 2089"/>
                <a:gd name="T88" fmla="*/ 1279 w 2216"/>
                <a:gd name="T89" fmla="*/ 409 h 2089"/>
                <a:gd name="T90" fmla="*/ 1307 w 2216"/>
                <a:gd name="T91" fmla="*/ 298 h 2089"/>
                <a:gd name="T92" fmla="*/ 1360 w 2216"/>
                <a:gd name="T93" fmla="*/ 201 h 2089"/>
                <a:gd name="T94" fmla="*/ 1433 w 2216"/>
                <a:gd name="T95" fmla="*/ 118 h 2089"/>
                <a:gd name="T96" fmla="*/ 1525 w 2216"/>
                <a:gd name="T97" fmla="*/ 55 h 2089"/>
                <a:gd name="T98" fmla="*/ 1630 w 2216"/>
                <a:gd name="T99" fmla="*/ 14 h 2089"/>
                <a:gd name="T100" fmla="*/ 1745 w 2216"/>
                <a:gd name="T101" fmla="*/ 0 h 20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216" h="2089">
                  <a:moveTo>
                    <a:pt x="1745" y="0"/>
                  </a:moveTo>
                  <a:lnTo>
                    <a:pt x="1805" y="4"/>
                  </a:lnTo>
                  <a:lnTo>
                    <a:pt x="1861" y="14"/>
                  </a:lnTo>
                  <a:lnTo>
                    <a:pt x="1915" y="32"/>
                  </a:lnTo>
                  <a:lnTo>
                    <a:pt x="1967" y="55"/>
                  </a:lnTo>
                  <a:lnTo>
                    <a:pt x="2014" y="84"/>
                  </a:lnTo>
                  <a:lnTo>
                    <a:pt x="2059" y="119"/>
                  </a:lnTo>
                  <a:lnTo>
                    <a:pt x="2098" y="158"/>
                  </a:lnTo>
                  <a:lnTo>
                    <a:pt x="2132" y="201"/>
                  </a:lnTo>
                  <a:lnTo>
                    <a:pt x="2161" y="248"/>
                  </a:lnTo>
                  <a:lnTo>
                    <a:pt x="2185" y="299"/>
                  </a:lnTo>
                  <a:lnTo>
                    <a:pt x="2203" y="354"/>
                  </a:lnTo>
                  <a:lnTo>
                    <a:pt x="2213" y="410"/>
                  </a:lnTo>
                  <a:lnTo>
                    <a:pt x="2216" y="468"/>
                  </a:lnTo>
                  <a:lnTo>
                    <a:pt x="2213" y="528"/>
                  </a:lnTo>
                  <a:lnTo>
                    <a:pt x="2203" y="584"/>
                  </a:lnTo>
                  <a:lnTo>
                    <a:pt x="2185" y="637"/>
                  </a:lnTo>
                  <a:lnTo>
                    <a:pt x="2161" y="689"/>
                  </a:lnTo>
                  <a:lnTo>
                    <a:pt x="2132" y="736"/>
                  </a:lnTo>
                  <a:lnTo>
                    <a:pt x="2098" y="780"/>
                  </a:lnTo>
                  <a:lnTo>
                    <a:pt x="2059" y="819"/>
                  </a:lnTo>
                  <a:lnTo>
                    <a:pt x="2014" y="853"/>
                  </a:lnTo>
                  <a:lnTo>
                    <a:pt x="1967" y="882"/>
                  </a:lnTo>
                  <a:lnTo>
                    <a:pt x="1915" y="905"/>
                  </a:lnTo>
                  <a:lnTo>
                    <a:pt x="1861" y="922"/>
                  </a:lnTo>
                  <a:lnTo>
                    <a:pt x="1805" y="933"/>
                  </a:lnTo>
                  <a:lnTo>
                    <a:pt x="1745" y="937"/>
                  </a:lnTo>
                  <a:lnTo>
                    <a:pt x="1688" y="933"/>
                  </a:lnTo>
                  <a:lnTo>
                    <a:pt x="1633" y="923"/>
                  </a:lnTo>
                  <a:lnTo>
                    <a:pt x="1580" y="908"/>
                  </a:lnTo>
                  <a:lnTo>
                    <a:pt x="1530" y="884"/>
                  </a:lnTo>
                  <a:lnTo>
                    <a:pt x="1483" y="858"/>
                  </a:lnTo>
                  <a:lnTo>
                    <a:pt x="1440" y="825"/>
                  </a:lnTo>
                  <a:lnTo>
                    <a:pt x="1401" y="787"/>
                  </a:lnTo>
                  <a:lnTo>
                    <a:pt x="1367" y="746"/>
                  </a:lnTo>
                  <a:lnTo>
                    <a:pt x="1336" y="701"/>
                  </a:lnTo>
                  <a:lnTo>
                    <a:pt x="1313" y="652"/>
                  </a:lnTo>
                  <a:lnTo>
                    <a:pt x="1293" y="601"/>
                  </a:lnTo>
                  <a:lnTo>
                    <a:pt x="1193" y="633"/>
                  </a:lnTo>
                  <a:lnTo>
                    <a:pt x="1095" y="671"/>
                  </a:lnTo>
                  <a:lnTo>
                    <a:pt x="1001" y="717"/>
                  </a:lnTo>
                  <a:lnTo>
                    <a:pt x="912" y="766"/>
                  </a:lnTo>
                  <a:lnTo>
                    <a:pt x="825" y="821"/>
                  </a:lnTo>
                  <a:lnTo>
                    <a:pt x="743" y="882"/>
                  </a:lnTo>
                  <a:lnTo>
                    <a:pt x="664" y="948"/>
                  </a:lnTo>
                  <a:lnTo>
                    <a:pt x="591" y="1017"/>
                  </a:lnTo>
                  <a:lnTo>
                    <a:pt x="521" y="1092"/>
                  </a:lnTo>
                  <a:lnTo>
                    <a:pt x="457" y="1170"/>
                  </a:lnTo>
                  <a:lnTo>
                    <a:pt x="399" y="1253"/>
                  </a:lnTo>
                  <a:lnTo>
                    <a:pt x="345" y="1339"/>
                  </a:lnTo>
                  <a:lnTo>
                    <a:pt x="297" y="1428"/>
                  </a:lnTo>
                  <a:lnTo>
                    <a:pt x="254" y="1522"/>
                  </a:lnTo>
                  <a:lnTo>
                    <a:pt x="218" y="1618"/>
                  </a:lnTo>
                  <a:lnTo>
                    <a:pt x="187" y="1717"/>
                  </a:lnTo>
                  <a:lnTo>
                    <a:pt x="164" y="1818"/>
                  </a:lnTo>
                  <a:lnTo>
                    <a:pt x="145" y="1921"/>
                  </a:lnTo>
                  <a:lnTo>
                    <a:pt x="134" y="2027"/>
                  </a:lnTo>
                  <a:lnTo>
                    <a:pt x="129" y="2048"/>
                  </a:lnTo>
                  <a:lnTo>
                    <a:pt x="120" y="2065"/>
                  </a:lnTo>
                  <a:lnTo>
                    <a:pt x="105" y="2078"/>
                  </a:lnTo>
                  <a:lnTo>
                    <a:pt x="88" y="2086"/>
                  </a:lnTo>
                  <a:lnTo>
                    <a:pt x="67" y="2089"/>
                  </a:lnTo>
                  <a:lnTo>
                    <a:pt x="65" y="2089"/>
                  </a:lnTo>
                  <a:lnTo>
                    <a:pt x="62" y="2089"/>
                  </a:lnTo>
                  <a:lnTo>
                    <a:pt x="41" y="2084"/>
                  </a:lnTo>
                  <a:lnTo>
                    <a:pt x="24" y="2073"/>
                  </a:lnTo>
                  <a:lnTo>
                    <a:pt x="11" y="2057"/>
                  </a:lnTo>
                  <a:lnTo>
                    <a:pt x="2" y="2039"/>
                  </a:lnTo>
                  <a:lnTo>
                    <a:pt x="0" y="2017"/>
                  </a:lnTo>
                  <a:lnTo>
                    <a:pt x="12" y="1908"/>
                  </a:lnTo>
                  <a:lnTo>
                    <a:pt x="29" y="1801"/>
                  </a:lnTo>
                  <a:lnTo>
                    <a:pt x="54" y="1695"/>
                  </a:lnTo>
                  <a:lnTo>
                    <a:pt x="84" y="1591"/>
                  </a:lnTo>
                  <a:lnTo>
                    <a:pt x="121" y="1492"/>
                  </a:lnTo>
                  <a:lnTo>
                    <a:pt x="164" y="1394"/>
                  </a:lnTo>
                  <a:lnTo>
                    <a:pt x="213" y="1301"/>
                  </a:lnTo>
                  <a:lnTo>
                    <a:pt x="266" y="1209"/>
                  </a:lnTo>
                  <a:lnTo>
                    <a:pt x="325" y="1123"/>
                  </a:lnTo>
                  <a:lnTo>
                    <a:pt x="390" y="1039"/>
                  </a:lnTo>
                  <a:lnTo>
                    <a:pt x="459" y="960"/>
                  </a:lnTo>
                  <a:lnTo>
                    <a:pt x="533" y="886"/>
                  </a:lnTo>
                  <a:lnTo>
                    <a:pt x="612" y="815"/>
                  </a:lnTo>
                  <a:lnTo>
                    <a:pt x="695" y="749"/>
                  </a:lnTo>
                  <a:lnTo>
                    <a:pt x="782" y="689"/>
                  </a:lnTo>
                  <a:lnTo>
                    <a:pt x="874" y="633"/>
                  </a:lnTo>
                  <a:lnTo>
                    <a:pt x="969" y="583"/>
                  </a:lnTo>
                  <a:lnTo>
                    <a:pt x="1067" y="538"/>
                  </a:lnTo>
                  <a:lnTo>
                    <a:pt x="1169" y="500"/>
                  </a:lnTo>
                  <a:lnTo>
                    <a:pt x="1275" y="467"/>
                  </a:lnTo>
                  <a:lnTo>
                    <a:pt x="1279" y="409"/>
                  </a:lnTo>
                  <a:lnTo>
                    <a:pt x="1290" y="352"/>
                  </a:lnTo>
                  <a:lnTo>
                    <a:pt x="1307" y="298"/>
                  </a:lnTo>
                  <a:lnTo>
                    <a:pt x="1330" y="248"/>
                  </a:lnTo>
                  <a:lnTo>
                    <a:pt x="1360" y="201"/>
                  </a:lnTo>
                  <a:lnTo>
                    <a:pt x="1394" y="157"/>
                  </a:lnTo>
                  <a:lnTo>
                    <a:pt x="1433" y="118"/>
                  </a:lnTo>
                  <a:lnTo>
                    <a:pt x="1477" y="84"/>
                  </a:lnTo>
                  <a:lnTo>
                    <a:pt x="1525" y="55"/>
                  </a:lnTo>
                  <a:lnTo>
                    <a:pt x="1576" y="32"/>
                  </a:lnTo>
                  <a:lnTo>
                    <a:pt x="1630" y="14"/>
                  </a:lnTo>
                  <a:lnTo>
                    <a:pt x="1686" y="4"/>
                  </a:lnTo>
                  <a:lnTo>
                    <a:pt x="1745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3" name="群組 62"/>
          <p:cNvGrpSpPr/>
          <p:nvPr/>
        </p:nvGrpSpPr>
        <p:grpSpPr>
          <a:xfrm>
            <a:off x="9916388" y="2062317"/>
            <a:ext cx="1239838" cy="1231901"/>
            <a:chOff x="-2297113" y="1974850"/>
            <a:chExt cx="1239838" cy="1231901"/>
          </a:xfrm>
        </p:grpSpPr>
        <p:sp>
          <p:nvSpPr>
            <p:cNvPr id="64" name="Freeform 11"/>
            <p:cNvSpPr>
              <a:spLocks/>
            </p:cNvSpPr>
            <p:nvPr/>
          </p:nvSpPr>
          <p:spPr bwMode="auto">
            <a:xfrm>
              <a:off x="-1419225" y="2181225"/>
              <a:ext cx="361950" cy="877888"/>
            </a:xfrm>
            <a:custGeom>
              <a:avLst/>
              <a:gdLst>
                <a:gd name="T0" fmla="*/ 87 w 1139"/>
                <a:gd name="T1" fmla="*/ 2 h 2763"/>
                <a:gd name="T2" fmla="*/ 194 w 1139"/>
                <a:gd name="T3" fmla="*/ 68 h 2763"/>
                <a:gd name="T4" fmla="*/ 359 w 1139"/>
                <a:gd name="T5" fmla="*/ 199 h 2763"/>
                <a:gd name="T6" fmla="*/ 507 w 1139"/>
                <a:gd name="T7" fmla="*/ 348 h 2763"/>
                <a:gd name="T8" fmla="*/ 634 w 1139"/>
                <a:gd name="T9" fmla="*/ 511 h 2763"/>
                <a:gd name="T10" fmla="*/ 741 w 1139"/>
                <a:gd name="T11" fmla="*/ 687 h 2763"/>
                <a:gd name="T12" fmla="*/ 825 w 1139"/>
                <a:gd name="T13" fmla="*/ 876 h 2763"/>
                <a:gd name="T14" fmla="*/ 886 w 1139"/>
                <a:gd name="T15" fmla="*/ 1074 h 2763"/>
                <a:gd name="T16" fmla="*/ 924 w 1139"/>
                <a:gd name="T17" fmla="*/ 1280 h 2763"/>
                <a:gd name="T18" fmla="*/ 937 w 1139"/>
                <a:gd name="T19" fmla="*/ 1491 h 2763"/>
                <a:gd name="T20" fmla="*/ 926 w 1139"/>
                <a:gd name="T21" fmla="*/ 1688 h 2763"/>
                <a:gd name="T22" fmla="*/ 891 w 1139"/>
                <a:gd name="T23" fmla="*/ 1882 h 2763"/>
                <a:gd name="T24" fmla="*/ 982 w 1139"/>
                <a:gd name="T25" fmla="*/ 1946 h 2763"/>
                <a:gd name="T26" fmla="*/ 1055 w 1139"/>
                <a:gd name="T27" fmla="*/ 2028 h 2763"/>
                <a:gd name="T28" fmla="*/ 1108 w 1139"/>
                <a:gd name="T29" fmla="*/ 2126 h 2763"/>
                <a:gd name="T30" fmla="*/ 1135 w 1139"/>
                <a:gd name="T31" fmla="*/ 2236 h 2763"/>
                <a:gd name="T32" fmla="*/ 1135 w 1139"/>
                <a:gd name="T33" fmla="*/ 2353 h 2763"/>
                <a:gd name="T34" fmla="*/ 1107 w 1139"/>
                <a:gd name="T35" fmla="*/ 2463 h 2763"/>
                <a:gd name="T36" fmla="*/ 1054 w 1139"/>
                <a:gd name="T37" fmla="*/ 2562 h 2763"/>
                <a:gd name="T38" fmla="*/ 981 w 1139"/>
                <a:gd name="T39" fmla="*/ 2645 h 2763"/>
                <a:gd name="T40" fmla="*/ 889 w 1139"/>
                <a:gd name="T41" fmla="*/ 2708 h 2763"/>
                <a:gd name="T42" fmla="*/ 784 w 1139"/>
                <a:gd name="T43" fmla="*/ 2749 h 2763"/>
                <a:gd name="T44" fmla="*/ 667 w 1139"/>
                <a:gd name="T45" fmla="*/ 2763 h 2763"/>
                <a:gd name="T46" fmla="*/ 552 w 1139"/>
                <a:gd name="T47" fmla="*/ 2749 h 2763"/>
                <a:gd name="T48" fmla="*/ 447 w 1139"/>
                <a:gd name="T49" fmla="*/ 2708 h 2763"/>
                <a:gd name="T50" fmla="*/ 355 w 1139"/>
                <a:gd name="T51" fmla="*/ 2645 h 2763"/>
                <a:gd name="T52" fmla="*/ 281 w 1139"/>
                <a:gd name="T53" fmla="*/ 2562 h 2763"/>
                <a:gd name="T54" fmla="*/ 228 w 1139"/>
                <a:gd name="T55" fmla="*/ 2463 h 2763"/>
                <a:gd name="T56" fmla="*/ 200 w 1139"/>
                <a:gd name="T57" fmla="*/ 2353 h 2763"/>
                <a:gd name="T58" fmla="*/ 200 w 1139"/>
                <a:gd name="T59" fmla="*/ 2236 h 2763"/>
                <a:gd name="T60" fmla="*/ 228 w 1139"/>
                <a:gd name="T61" fmla="*/ 2125 h 2763"/>
                <a:gd name="T62" fmla="*/ 281 w 1139"/>
                <a:gd name="T63" fmla="*/ 2027 h 2763"/>
                <a:gd name="T64" fmla="*/ 355 w 1139"/>
                <a:gd name="T65" fmla="*/ 1945 h 2763"/>
                <a:gd name="T66" fmla="*/ 447 w 1139"/>
                <a:gd name="T67" fmla="*/ 1882 h 2763"/>
                <a:gd name="T68" fmla="*/ 552 w 1139"/>
                <a:gd name="T69" fmla="*/ 1840 h 2763"/>
                <a:gd name="T70" fmla="*/ 667 w 1139"/>
                <a:gd name="T71" fmla="*/ 1826 h 2763"/>
                <a:gd name="T72" fmla="*/ 764 w 1139"/>
                <a:gd name="T73" fmla="*/ 1836 h 2763"/>
                <a:gd name="T74" fmla="*/ 798 w 1139"/>
                <a:gd name="T75" fmla="*/ 1607 h 2763"/>
                <a:gd name="T76" fmla="*/ 800 w 1139"/>
                <a:gd name="T77" fmla="*/ 1387 h 2763"/>
                <a:gd name="T78" fmla="*/ 773 w 1139"/>
                <a:gd name="T79" fmla="*/ 1182 h 2763"/>
                <a:gd name="T80" fmla="*/ 721 w 1139"/>
                <a:gd name="T81" fmla="*/ 985 h 2763"/>
                <a:gd name="T82" fmla="*/ 645 w 1139"/>
                <a:gd name="T83" fmla="*/ 797 h 2763"/>
                <a:gd name="T84" fmla="*/ 546 w 1139"/>
                <a:gd name="T85" fmla="*/ 621 h 2763"/>
                <a:gd name="T86" fmla="*/ 425 w 1139"/>
                <a:gd name="T87" fmla="*/ 458 h 2763"/>
                <a:gd name="T88" fmla="*/ 283 w 1139"/>
                <a:gd name="T89" fmla="*/ 311 h 2763"/>
                <a:gd name="T90" fmla="*/ 120 w 1139"/>
                <a:gd name="T91" fmla="*/ 181 h 2763"/>
                <a:gd name="T92" fmla="*/ 19 w 1139"/>
                <a:gd name="T93" fmla="*/ 112 h 2763"/>
                <a:gd name="T94" fmla="*/ 3 w 1139"/>
                <a:gd name="T95" fmla="*/ 81 h 2763"/>
                <a:gd name="T96" fmla="*/ 3 w 1139"/>
                <a:gd name="T97" fmla="*/ 47 h 2763"/>
                <a:gd name="T98" fmla="*/ 22 w 1139"/>
                <a:gd name="T99" fmla="*/ 17 h 2763"/>
                <a:gd name="T100" fmla="*/ 52 w 1139"/>
                <a:gd name="T101" fmla="*/ 1 h 2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39" h="2763">
                  <a:moveTo>
                    <a:pt x="69" y="0"/>
                  </a:moveTo>
                  <a:lnTo>
                    <a:pt x="87" y="2"/>
                  </a:lnTo>
                  <a:lnTo>
                    <a:pt x="103" y="9"/>
                  </a:lnTo>
                  <a:lnTo>
                    <a:pt x="194" y="68"/>
                  </a:lnTo>
                  <a:lnTo>
                    <a:pt x="278" y="131"/>
                  </a:lnTo>
                  <a:lnTo>
                    <a:pt x="359" y="199"/>
                  </a:lnTo>
                  <a:lnTo>
                    <a:pt x="436" y="271"/>
                  </a:lnTo>
                  <a:lnTo>
                    <a:pt x="507" y="348"/>
                  </a:lnTo>
                  <a:lnTo>
                    <a:pt x="573" y="428"/>
                  </a:lnTo>
                  <a:lnTo>
                    <a:pt x="634" y="511"/>
                  </a:lnTo>
                  <a:lnTo>
                    <a:pt x="691" y="597"/>
                  </a:lnTo>
                  <a:lnTo>
                    <a:pt x="741" y="687"/>
                  </a:lnTo>
                  <a:lnTo>
                    <a:pt x="786" y="779"/>
                  </a:lnTo>
                  <a:lnTo>
                    <a:pt x="825" y="876"/>
                  </a:lnTo>
                  <a:lnTo>
                    <a:pt x="858" y="973"/>
                  </a:lnTo>
                  <a:lnTo>
                    <a:pt x="886" y="1074"/>
                  </a:lnTo>
                  <a:lnTo>
                    <a:pt x="908" y="1175"/>
                  </a:lnTo>
                  <a:lnTo>
                    <a:pt x="924" y="1280"/>
                  </a:lnTo>
                  <a:lnTo>
                    <a:pt x="934" y="1385"/>
                  </a:lnTo>
                  <a:lnTo>
                    <a:pt x="937" y="1491"/>
                  </a:lnTo>
                  <a:lnTo>
                    <a:pt x="934" y="1590"/>
                  </a:lnTo>
                  <a:lnTo>
                    <a:pt x="926" y="1688"/>
                  </a:lnTo>
                  <a:lnTo>
                    <a:pt x="911" y="1786"/>
                  </a:lnTo>
                  <a:lnTo>
                    <a:pt x="891" y="1882"/>
                  </a:lnTo>
                  <a:lnTo>
                    <a:pt x="939" y="1911"/>
                  </a:lnTo>
                  <a:lnTo>
                    <a:pt x="982" y="1946"/>
                  </a:lnTo>
                  <a:lnTo>
                    <a:pt x="1021" y="1985"/>
                  </a:lnTo>
                  <a:lnTo>
                    <a:pt x="1055" y="2028"/>
                  </a:lnTo>
                  <a:lnTo>
                    <a:pt x="1085" y="2075"/>
                  </a:lnTo>
                  <a:lnTo>
                    <a:pt x="1108" y="2126"/>
                  </a:lnTo>
                  <a:lnTo>
                    <a:pt x="1125" y="2180"/>
                  </a:lnTo>
                  <a:lnTo>
                    <a:pt x="1135" y="2236"/>
                  </a:lnTo>
                  <a:lnTo>
                    <a:pt x="1139" y="2294"/>
                  </a:lnTo>
                  <a:lnTo>
                    <a:pt x="1135" y="2353"/>
                  </a:lnTo>
                  <a:lnTo>
                    <a:pt x="1124" y="2410"/>
                  </a:lnTo>
                  <a:lnTo>
                    <a:pt x="1107" y="2463"/>
                  </a:lnTo>
                  <a:lnTo>
                    <a:pt x="1084" y="2514"/>
                  </a:lnTo>
                  <a:lnTo>
                    <a:pt x="1054" y="2562"/>
                  </a:lnTo>
                  <a:lnTo>
                    <a:pt x="1020" y="2606"/>
                  </a:lnTo>
                  <a:lnTo>
                    <a:pt x="981" y="2645"/>
                  </a:lnTo>
                  <a:lnTo>
                    <a:pt x="937" y="2679"/>
                  </a:lnTo>
                  <a:lnTo>
                    <a:pt x="889" y="2708"/>
                  </a:lnTo>
                  <a:lnTo>
                    <a:pt x="837" y="2731"/>
                  </a:lnTo>
                  <a:lnTo>
                    <a:pt x="784" y="2749"/>
                  </a:lnTo>
                  <a:lnTo>
                    <a:pt x="727" y="2759"/>
                  </a:lnTo>
                  <a:lnTo>
                    <a:pt x="667" y="2763"/>
                  </a:lnTo>
                  <a:lnTo>
                    <a:pt x="609" y="2759"/>
                  </a:lnTo>
                  <a:lnTo>
                    <a:pt x="552" y="2749"/>
                  </a:lnTo>
                  <a:lnTo>
                    <a:pt x="497" y="2731"/>
                  </a:lnTo>
                  <a:lnTo>
                    <a:pt x="447" y="2708"/>
                  </a:lnTo>
                  <a:lnTo>
                    <a:pt x="399" y="2679"/>
                  </a:lnTo>
                  <a:lnTo>
                    <a:pt x="355" y="2645"/>
                  </a:lnTo>
                  <a:lnTo>
                    <a:pt x="316" y="2606"/>
                  </a:lnTo>
                  <a:lnTo>
                    <a:pt x="281" y="2562"/>
                  </a:lnTo>
                  <a:lnTo>
                    <a:pt x="251" y="2514"/>
                  </a:lnTo>
                  <a:lnTo>
                    <a:pt x="228" y="2463"/>
                  </a:lnTo>
                  <a:lnTo>
                    <a:pt x="211" y="2410"/>
                  </a:lnTo>
                  <a:lnTo>
                    <a:pt x="200" y="2353"/>
                  </a:lnTo>
                  <a:lnTo>
                    <a:pt x="196" y="2294"/>
                  </a:lnTo>
                  <a:lnTo>
                    <a:pt x="200" y="2236"/>
                  </a:lnTo>
                  <a:lnTo>
                    <a:pt x="211" y="2180"/>
                  </a:lnTo>
                  <a:lnTo>
                    <a:pt x="228" y="2125"/>
                  </a:lnTo>
                  <a:lnTo>
                    <a:pt x="251" y="2074"/>
                  </a:lnTo>
                  <a:lnTo>
                    <a:pt x="281" y="2027"/>
                  </a:lnTo>
                  <a:lnTo>
                    <a:pt x="316" y="1984"/>
                  </a:lnTo>
                  <a:lnTo>
                    <a:pt x="355" y="1945"/>
                  </a:lnTo>
                  <a:lnTo>
                    <a:pt x="399" y="1910"/>
                  </a:lnTo>
                  <a:lnTo>
                    <a:pt x="447" y="1882"/>
                  </a:lnTo>
                  <a:lnTo>
                    <a:pt x="497" y="1857"/>
                  </a:lnTo>
                  <a:lnTo>
                    <a:pt x="552" y="1840"/>
                  </a:lnTo>
                  <a:lnTo>
                    <a:pt x="609" y="1829"/>
                  </a:lnTo>
                  <a:lnTo>
                    <a:pt x="667" y="1826"/>
                  </a:lnTo>
                  <a:lnTo>
                    <a:pt x="716" y="1828"/>
                  </a:lnTo>
                  <a:lnTo>
                    <a:pt x="764" y="1836"/>
                  </a:lnTo>
                  <a:lnTo>
                    <a:pt x="785" y="1722"/>
                  </a:lnTo>
                  <a:lnTo>
                    <a:pt x="798" y="1607"/>
                  </a:lnTo>
                  <a:lnTo>
                    <a:pt x="802" y="1491"/>
                  </a:lnTo>
                  <a:lnTo>
                    <a:pt x="800" y="1387"/>
                  </a:lnTo>
                  <a:lnTo>
                    <a:pt x="789" y="1283"/>
                  </a:lnTo>
                  <a:lnTo>
                    <a:pt x="773" y="1182"/>
                  </a:lnTo>
                  <a:lnTo>
                    <a:pt x="749" y="1082"/>
                  </a:lnTo>
                  <a:lnTo>
                    <a:pt x="721" y="985"/>
                  </a:lnTo>
                  <a:lnTo>
                    <a:pt x="686" y="889"/>
                  </a:lnTo>
                  <a:lnTo>
                    <a:pt x="645" y="797"/>
                  </a:lnTo>
                  <a:lnTo>
                    <a:pt x="599" y="708"/>
                  </a:lnTo>
                  <a:lnTo>
                    <a:pt x="546" y="621"/>
                  </a:lnTo>
                  <a:lnTo>
                    <a:pt x="487" y="537"/>
                  </a:lnTo>
                  <a:lnTo>
                    <a:pt x="425" y="458"/>
                  </a:lnTo>
                  <a:lnTo>
                    <a:pt x="356" y="383"/>
                  </a:lnTo>
                  <a:lnTo>
                    <a:pt x="283" y="311"/>
                  </a:lnTo>
                  <a:lnTo>
                    <a:pt x="203" y="243"/>
                  </a:lnTo>
                  <a:lnTo>
                    <a:pt x="120" y="181"/>
                  </a:lnTo>
                  <a:lnTo>
                    <a:pt x="32" y="122"/>
                  </a:lnTo>
                  <a:lnTo>
                    <a:pt x="19" y="112"/>
                  </a:lnTo>
                  <a:lnTo>
                    <a:pt x="9" y="98"/>
                  </a:lnTo>
                  <a:lnTo>
                    <a:pt x="3" y="81"/>
                  </a:lnTo>
                  <a:lnTo>
                    <a:pt x="0" y="64"/>
                  </a:lnTo>
                  <a:lnTo>
                    <a:pt x="3" y="47"/>
                  </a:lnTo>
                  <a:lnTo>
                    <a:pt x="10" y="31"/>
                  </a:lnTo>
                  <a:lnTo>
                    <a:pt x="22" y="17"/>
                  </a:lnTo>
                  <a:lnTo>
                    <a:pt x="36" y="7"/>
                  </a:lnTo>
                  <a:lnTo>
                    <a:pt x="52" y="1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12"/>
            <p:cNvSpPr>
              <a:spLocks/>
            </p:cNvSpPr>
            <p:nvPr/>
          </p:nvSpPr>
          <p:spPr bwMode="auto">
            <a:xfrm>
              <a:off x="-2297113" y="2760663"/>
              <a:ext cx="844550" cy="446088"/>
            </a:xfrm>
            <a:custGeom>
              <a:avLst/>
              <a:gdLst>
                <a:gd name="T0" fmla="*/ 531 w 2662"/>
                <a:gd name="T1" fmla="*/ 3 h 1405"/>
                <a:gd name="T2" fmla="*/ 641 w 2662"/>
                <a:gd name="T3" fmla="*/ 31 h 1405"/>
                <a:gd name="T4" fmla="*/ 740 w 2662"/>
                <a:gd name="T5" fmla="*/ 84 h 1405"/>
                <a:gd name="T6" fmla="*/ 824 w 2662"/>
                <a:gd name="T7" fmla="*/ 158 h 1405"/>
                <a:gd name="T8" fmla="*/ 887 w 2662"/>
                <a:gd name="T9" fmla="*/ 248 h 1405"/>
                <a:gd name="T10" fmla="*/ 929 w 2662"/>
                <a:gd name="T11" fmla="*/ 354 h 1405"/>
                <a:gd name="T12" fmla="*/ 942 w 2662"/>
                <a:gd name="T13" fmla="*/ 468 h 1405"/>
                <a:gd name="T14" fmla="*/ 930 w 2662"/>
                <a:gd name="T15" fmla="*/ 575 h 1405"/>
                <a:gd name="T16" fmla="*/ 896 w 2662"/>
                <a:gd name="T17" fmla="*/ 673 h 1405"/>
                <a:gd name="T18" fmla="*/ 841 w 2662"/>
                <a:gd name="T19" fmla="*/ 759 h 1405"/>
                <a:gd name="T20" fmla="*/ 879 w 2662"/>
                <a:gd name="T21" fmla="*/ 865 h 1405"/>
                <a:gd name="T22" fmla="*/ 1033 w 2662"/>
                <a:gd name="T23" fmla="*/ 985 h 1405"/>
                <a:gd name="T24" fmla="*/ 1199 w 2662"/>
                <a:gd name="T25" fmla="*/ 1085 h 1405"/>
                <a:gd name="T26" fmla="*/ 1377 w 2662"/>
                <a:gd name="T27" fmla="*/ 1165 h 1405"/>
                <a:gd name="T28" fmla="*/ 1563 w 2662"/>
                <a:gd name="T29" fmla="*/ 1224 h 1405"/>
                <a:gd name="T30" fmla="*/ 1756 w 2662"/>
                <a:gd name="T31" fmla="*/ 1259 h 1405"/>
                <a:gd name="T32" fmla="*/ 1952 w 2662"/>
                <a:gd name="T33" fmla="*/ 1271 h 1405"/>
                <a:gd name="T34" fmla="*/ 2164 w 2662"/>
                <a:gd name="T35" fmla="*/ 1258 h 1405"/>
                <a:gd name="T36" fmla="*/ 2370 w 2662"/>
                <a:gd name="T37" fmla="*/ 1218 h 1405"/>
                <a:gd name="T38" fmla="*/ 2570 w 2662"/>
                <a:gd name="T39" fmla="*/ 1150 h 1405"/>
                <a:gd name="T40" fmla="*/ 2605 w 2662"/>
                <a:gd name="T41" fmla="*/ 1146 h 1405"/>
                <a:gd name="T42" fmla="*/ 2636 w 2662"/>
                <a:gd name="T43" fmla="*/ 1158 h 1405"/>
                <a:gd name="T44" fmla="*/ 2658 w 2662"/>
                <a:gd name="T45" fmla="*/ 1186 h 1405"/>
                <a:gd name="T46" fmla="*/ 2662 w 2662"/>
                <a:gd name="T47" fmla="*/ 1221 h 1405"/>
                <a:gd name="T48" fmla="*/ 2650 w 2662"/>
                <a:gd name="T49" fmla="*/ 1252 h 1405"/>
                <a:gd name="T50" fmla="*/ 2622 w 2662"/>
                <a:gd name="T51" fmla="*/ 1274 h 1405"/>
                <a:gd name="T52" fmla="*/ 2405 w 2662"/>
                <a:gd name="T53" fmla="*/ 1347 h 1405"/>
                <a:gd name="T54" fmla="*/ 2181 w 2662"/>
                <a:gd name="T55" fmla="*/ 1390 h 1405"/>
                <a:gd name="T56" fmla="*/ 1952 w 2662"/>
                <a:gd name="T57" fmla="*/ 1405 h 1405"/>
                <a:gd name="T58" fmla="*/ 1737 w 2662"/>
                <a:gd name="T59" fmla="*/ 1392 h 1405"/>
                <a:gd name="T60" fmla="*/ 1525 w 2662"/>
                <a:gd name="T61" fmla="*/ 1353 h 1405"/>
                <a:gd name="T62" fmla="*/ 1322 w 2662"/>
                <a:gd name="T63" fmla="*/ 1287 h 1405"/>
                <a:gd name="T64" fmla="*/ 1127 w 2662"/>
                <a:gd name="T65" fmla="*/ 1198 h 1405"/>
                <a:gd name="T66" fmla="*/ 945 w 2662"/>
                <a:gd name="T67" fmla="*/ 1088 h 1405"/>
                <a:gd name="T68" fmla="*/ 777 w 2662"/>
                <a:gd name="T69" fmla="*/ 954 h 1405"/>
                <a:gd name="T70" fmla="*/ 657 w 2662"/>
                <a:gd name="T71" fmla="*/ 899 h 1405"/>
                <a:gd name="T72" fmla="*/ 568 w 2662"/>
                <a:gd name="T73" fmla="*/ 927 h 1405"/>
                <a:gd name="T74" fmla="*/ 472 w 2662"/>
                <a:gd name="T75" fmla="*/ 937 h 1405"/>
                <a:gd name="T76" fmla="*/ 356 w 2662"/>
                <a:gd name="T77" fmla="*/ 923 h 1405"/>
                <a:gd name="T78" fmla="*/ 251 w 2662"/>
                <a:gd name="T79" fmla="*/ 882 h 1405"/>
                <a:gd name="T80" fmla="*/ 159 w 2662"/>
                <a:gd name="T81" fmla="*/ 819 h 1405"/>
                <a:gd name="T82" fmla="*/ 84 w 2662"/>
                <a:gd name="T83" fmla="*/ 736 h 1405"/>
                <a:gd name="T84" fmla="*/ 32 w 2662"/>
                <a:gd name="T85" fmla="*/ 637 h 1405"/>
                <a:gd name="T86" fmla="*/ 3 w 2662"/>
                <a:gd name="T87" fmla="*/ 527 h 1405"/>
                <a:gd name="T88" fmla="*/ 3 w 2662"/>
                <a:gd name="T89" fmla="*/ 410 h 1405"/>
                <a:gd name="T90" fmla="*/ 32 w 2662"/>
                <a:gd name="T91" fmla="*/ 299 h 1405"/>
                <a:gd name="T92" fmla="*/ 84 w 2662"/>
                <a:gd name="T93" fmla="*/ 201 h 1405"/>
                <a:gd name="T94" fmla="*/ 159 w 2662"/>
                <a:gd name="T95" fmla="*/ 119 h 1405"/>
                <a:gd name="T96" fmla="*/ 251 w 2662"/>
                <a:gd name="T97" fmla="*/ 56 h 1405"/>
                <a:gd name="T98" fmla="*/ 356 w 2662"/>
                <a:gd name="T99" fmla="*/ 14 h 1405"/>
                <a:gd name="T100" fmla="*/ 472 w 2662"/>
                <a:gd name="T101" fmla="*/ 0 h 1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662" h="1405">
                  <a:moveTo>
                    <a:pt x="472" y="0"/>
                  </a:moveTo>
                  <a:lnTo>
                    <a:pt x="531" y="3"/>
                  </a:lnTo>
                  <a:lnTo>
                    <a:pt x="587" y="14"/>
                  </a:lnTo>
                  <a:lnTo>
                    <a:pt x="641" y="31"/>
                  </a:lnTo>
                  <a:lnTo>
                    <a:pt x="693" y="56"/>
                  </a:lnTo>
                  <a:lnTo>
                    <a:pt x="740" y="84"/>
                  </a:lnTo>
                  <a:lnTo>
                    <a:pt x="784" y="119"/>
                  </a:lnTo>
                  <a:lnTo>
                    <a:pt x="824" y="158"/>
                  </a:lnTo>
                  <a:lnTo>
                    <a:pt x="858" y="201"/>
                  </a:lnTo>
                  <a:lnTo>
                    <a:pt x="887" y="248"/>
                  </a:lnTo>
                  <a:lnTo>
                    <a:pt x="910" y="299"/>
                  </a:lnTo>
                  <a:lnTo>
                    <a:pt x="929" y="354"/>
                  </a:lnTo>
                  <a:lnTo>
                    <a:pt x="939" y="410"/>
                  </a:lnTo>
                  <a:lnTo>
                    <a:pt x="942" y="468"/>
                  </a:lnTo>
                  <a:lnTo>
                    <a:pt x="940" y="523"/>
                  </a:lnTo>
                  <a:lnTo>
                    <a:pt x="930" y="575"/>
                  </a:lnTo>
                  <a:lnTo>
                    <a:pt x="915" y="625"/>
                  </a:lnTo>
                  <a:lnTo>
                    <a:pt x="896" y="673"/>
                  </a:lnTo>
                  <a:lnTo>
                    <a:pt x="870" y="718"/>
                  </a:lnTo>
                  <a:lnTo>
                    <a:pt x="841" y="759"/>
                  </a:lnTo>
                  <a:lnTo>
                    <a:pt x="806" y="797"/>
                  </a:lnTo>
                  <a:lnTo>
                    <a:pt x="879" y="865"/>
                  </a:lnTo>
                  <a:lnTo>
                    <a:pt x="955" y="927"/>
                  </a:lnTo>
                  <a:lnTo>
                    <a:pt x="1033" y="985"/>
                  </a:lnTo>
                  <a:lnTo>
                    <a:pt x="1115" y="1038"/>
                  </a:lnTo>
                  <a:lnTo>
                    <a:pt x="1199" y="1085"/>
                  </a:lnTo>
                  <a:lnTo>
                    <a:pt x="1288" y="1128"/>
                  </a:lnTo>
                  <a:lnTo>
                    <a:pt x="1377" y="1165"/>
                  </a:lnTo>
                  <a:lnTo>
                    <a:pt x="1470" y="1197"/>
                  </a:lnTo>
                  <a:lnTo>
                    <a:pt x="1563" y="1224"/>
                  </a:lnTo>
                  <a:lnTo>
                    <a:pt x="1658" y="1244"/>
                  </a:lnTo>
                  <a:lnTo>
                    <a:pt x="1756" y="1259"/>
                  </a:lnTo>
                  <a:lnTo>
                    <a:pt x="1854" y="1269"/>
                  </a:lnTo>
                  <a:lnTo>
                    <a:pt x="1952" y="1271"/>
                  </a:lnTo>
                  <a:lnTo>
                    <a:pt x="2059" y="1269"/>
                  </a:lnTo>
                  <a:lnTo>
                    <a:pt x="2164" y="1258"/>
                  </a:lnTo>
                  <a:lnTo>
                    <a:pt x="2268" y="1241"/>
                  </a:lnTo>
                  <a:lnTo>
                    <a:pt x="2370" y="1218"/>
                  </a:lnTo>
                  <a:lnTo>
                    <a:pt x="2471" y="1187"/>
                  </a:lnTo>
                  <a:lnTo>
                    <a:pt x="2570" y="1150"/>
                  </a:lnTo>
                  <a:lnTo>
                    <a:pt x="2587" y="1145"/>
                  </a:lnTo>
                  <a:lnTo>
                    <a:pt x="2605" y="1146"/>
                  </a:lnTo>
                  <a:lnTo>
                    <a:pt x="2622" y="1150"/>
                  </a:lnTo>
                  <a:lnTo>
                    <a:pt x="2636" y="1158"/>
                  </a:lnTo>
                  <a:lnTo>
                    <a:pt x="2649" y="1170"/>
                  </a:lnTo>
                  <a:lnTo>
                    <a:pt x="2658" y="1186"/>
                  </a:lnTo>
                  <a:lnTo>
                    <a:pt x="2662" y="1203"/>
                  </a:lnTo>
                  <a:lnTo>
                    <a:pt x="2662" y="1221"/>
                  </a:lnTo>
                  <a:lnTo>
                    <a:pt x="2658" y="1237"/>
                  </a:lnTo>
                  <a:lnTo>
                    <a:pt x="2650" y="1252"/>
                  </a:lnTo>
                  <a:lnTo>
                    <a:pt x="2638" y="1265"/>
                  </a:lnTo>
                  <a:lnTo>
                    <a:pt x="2622" y="1274"/>
                  </a:lnTo>
                  <a:lnTo>
                    <a:pt x="2514" y="1314"/>
                  </a:lnTo>
                  <a:lnTo>
                    <a:pt x="2405" y="1347"/>
                  </a:lnTo>
                  <a:lnTo>
                    <a:pt x="2294" y="1372"/>
                  </a:lnTo>
                  <a:lnTo>
                    <a:pt x="2181" y="1390"/>
                  </a:lnTo>
                  <a:lnTo>
                    <a:pt x="2067" y="1401"/>
                  </a:lnTo>
                  <a:lnTo>
                    <a:pt x="1952" y="1405"/>
                  </a:lnTo>
                  <a:lnTo>
                    <a:pt x="1844" y="1401"/>
                  </a:lnTo>
                  <a:lnTo>
                    <a:pt x="1737" y="1392"/>
                  </a:lnTo>
                  <a:lnTo>
                    <a:pt x="1630" y="1375"/>
                  </a:lnTo>
                  <a:lnTo>
                    <a:pt x="1525" y="1353"/>
                  </a:lnTo>
                  <a:lnTo>
                    <a:pt x="1422" y="1324"/>
                  </a:lnTo>
                  <a:lnTo>
                    <a:pt x="1322" y="1287"/>
                  </a:lnTo>
                  <a:lnTo>
                    <a:pt x="1223" y="1246"/>
                  </a:lnTo>
                  <a:lnTo>
                    <a:pt x="1127" y="1198"/>
                  </a:lnTo>
                  <a:lnTo>
                    <a:pt x="1034" y="1146"/>
                  </a:lnTo>
                  <a:lnTo>
                    <a:pt x="945" y="1088"/>
                  </a:lnTo>
                  <a:lnTo>
                    <a:pt x="859" y="1023"/>
                  </a:lnTo>
                  <a:lnTo>
                    <a:pt x="777" y="954"/>
                  </a:lnTo>
                  <a:lnTo>
                    <a:pt x="699" y="878"/>
                  </a:lnTo>
                  <a:lnTo>
                    <a:pt x="657" y="899"/>
                  </a:lnTo>
                  <a:lnTo>
                    <a:pt x="614" y="915"/>
                  </a:lnTo>
                  <a:lnTo>
                    <a:pt x="568" y="927"/>
                  </a:lnTo>
                  <a:lnTo>
                    <a:pt x="520" y="934"/>
                  </a:lnTo>
                  <a:lnTo>
                    <a:pt x="472" y="937"/>
                  </a:lnTo>
                  <a:lnTo>
                    <a:pt x="412" y="933"/>
                  </a:lnTo>
                  <a:lnTo>
                    <a:pt x="356" y="923"/>
                  </a:lnTo>
                  <a:lnTo>
                    <a:pt x="301" y="905"/>
                  </a:lnTo>
                  <a:lnTo>
                    <a:pt x="251" y="882"/>
                  </a:lnTo>
                  <a:lnTo>
                    <a:pt x="203" y="853"/>
                  </a:lnTo>
                  <a:lnTo>
                    <a:pt x="159" y="819"/>
                  </a:lnTo>
                  <a:lnTo>
                    <a:pt x="120" y="780"/>
                  </a:lnTo>
                  <a:lnTo>
                    <a:pt x="84" y="736"/>
                  </a:lnTo>
                  <a:lnTo>
                    <a:pt x="56" y="688"/>
                  </a:lnTo>
                  <a:lnTo>
                    <a:pt x="32" y="637"/>
                  </a:lnTo>
                  <a:lnTo>
                    <a:pt x="14" y="584"/>
                  </a:lnTo>
                  <a:lnTo>
                    <a:pt x="3" y="527"/>
                  </a:lnTo>
                  <a:lnTo>
                    <a:pt x="0" y="468"/>
                  </a:lnTo>
                  <a:lnTo>
                    <a:pt x="3" y="410"/>
                  </a:lnTo>
                  <a:lnTo>
                    <a:pt x="14" y="354"/>
                  </a:lnTo>
                  <a:lnTo>
                    <a:pt x="32" y="299"/>
                  </a:lnTo>
                  <a:lnTo>
                    <a:pt x="56" y="248"/>
                  </a:lnTo>
                  <a:lnTo>
                    <a:pt x="84" y="201"/>
                  </a:lnTo>
                  <a:lnTo>
                    <a:pt x="120" y="158"/>
                  </a:lnTo>
                  <a:lnTo>
                    <a:pt x="159" y="119"/>
                  </a:lnTo>
                  <a:lnTo>
                    <a:pt x="203" y="84"/>
                  </a:lnTo>
                  <a:lnTo>
                    <a:pt x="251" y="56"/>
                  </a:lnTo>
                  <a:lnTo>
                    <a:pt x="301" y="31"/>
                  </a:lnTo>
                  <a:lnTo>
                    <a:pt x="356" y="14"/>
                  </a:lnTo>
                  <a:lnTo>
                    <a:pt x="412" y="3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13"/>
            <p:cNvSpPr>
              <a:spLocks/>
            </p:cNvSpPr>
            <p:nvPr/>
          </p:nvSpPr>
          <p:spPr bwMode="auto">
            <a:xfrm>
              <a:off x="-2232025" y="1974850"/>
              <a:ext cx="703263" cy="663575"/>
            </a:xfrm>
            <a:custGeom>
              <a:avLst/>
              <a:gdLst>
                <a:gd name="T0" fmla="*/ 1805 w 2216"/>
                <a:gd name="T1" fmla="*/ 4 h 2089"/>
                <a:gd name="T2" fmla="*/ 1915 w 2216"/>
                <a:gd name="T3" fmla="*/ 32 h 2089"/>
                <a:gd name="T4" fmla="*/ 2014 w 2216"/>
                <a:gd name="T5" fmla="*/ 84 h 2089"/>
                <a:gd name="T6" fmla="*/ 2098 w 2216"/>
                <a:gd name="T7" fmla="*/ 158 h 2089"/>
                <a:gd name="T8" fmla="*/ 2161 w 2216"/>
                <a:gd name="T9" fmla="*/ 248 h 2089"/>
                <a:gd name="T10" fmla="*/ 2203 w 2216"/>
                <a:gd name="T11" fmla="*/ 354 h 2089"/>
                <a:gd name="T12" fmla="*/ 2216 w 2216"/>
                <a:gd name="T13" fmla="*/ 468 h 2089"/>
                <a:gd name="T14" fmla="*/ 2203 w 2216"/>
                <a:gd name="T15" fmla="*/ 584 h 2089"/>
                <a:gd name="T16" fmla="*/ 2161 w 2216"/>
                <a:gd name="T17" fmla="*/ 689 h 2089"/>
                <a:gd name="T18" fmla="*/ 2098 w 2216"/>
                <a:gd name="T19" fmla="*/ 780 h 2089"/>
                <a:gd name="T20" fmla="*/ 2014 w 2216"/>
                <a:gd name="T21" fmla="*/ 853 h 2089"/>
                <a:gd name="T22" fmla="*/ 1915 w 2216"/>
                <a:gd name="T23" fmla="*/ 905 h 2089"/>
                <a:gd name="T24" fmla="*/ 1805 w 2216"/>
                <a:gd name="T25" fmla="*/ 933 h 2089"/>
                <a:gd name="T26" fmla="*/ 1688 w 2216"/>
                <a:gd name="T27" fmla="*/ 933 h 2089"/>
                <a:gd name="T28" fmla="*/ 1580 w 2216"/>
                <a:gd name="T29" fmla="*/ 908 h 2089"/>
                <a:gd name="T30" fmla="*/ 1483 w 2216"/>
                <a:gd name="T31" fmla="*/ 858 h 2089"/>
                <a:gd name="T32" fmla="*/ 1401 w 2216"/>
                <a:gd name="T33" fmla="*/ 787 h 2089"/>
                <a:gd name="T34" fmla="*/ 1336 w 2216"/>
                <a:gd name="T35" fmla="*/ 701 h 2089"/>
                <a:gd name="T36" fmla="*/ 1293 w 2216"/>
                <a:gd name="T37" fmla="*/ 601 h 2089"/>
                <a:gd name="T38" fmla="*/ 1095 w 2216"/>
                <a:gd name="T39" fmla="*/ 671 h 2089"/>
                <a:gd name="T40" fmla="*/ 912 w 2216"/>
                <a:gd name="T41" fmla="*/ 766 h 2089"/>
                <a:gd name="T42" fmla="*/ 743 w 2216"/>
                <a:gd name="T43" fmla="*/ 882 h 2089"/>
                <a:gd name="T44" fmla="*/ 591 w 2216"/>
                <a:gd name="T45" fmla="*/ 1017 h 2089"/>
                <a:gd name="T46" fmla="*/ 457 w 2216"/>
                <a:gd name="T47" fmla="*/ 1170 h 2089"/>
                <a:gd name="T48" fmla="*/ 345 w 2216"/>
                <a:gd name="T49" fmla="*/ 1339 h 2089"/>
                <a:gd name="T50" fmla="*/ 254 w 2216"/>
                <a:gd name="T51" fmla="*/ 1522 h 2089"/>
                <a:gd name="T52" fmla="*/ 187 w 2216"/>
                <a:gd name="T53" fmla="*/ 1717 h 2089"/>
                <a:gd name="T54" fmla="*/ 145 w 2216"/>
                <a:gd name="T55" fmla="*/ 1921 h 2089"/>
                <a:gd name="T56" fmla="*/ 129 w 2216"/>
                <a:gd name="T57" fmla="*/ 2048 h 2089"/>
                <a:gd name="T58" fmla="*/ 105 w 2216"/>
                <a:gd name="T59" fmla="*/ 2078 h 2089"/>
                <a:gd name="T60" fmla="*/ 67 w 2216"/>
                <a:gd name="T61" fmla="*/ 2089 h 2089"/>
                <a:gd name="T62" fmla="*/ 62 w 2216"/>
                <a:gd name="T63" fmla="*/ 2089 h 2089"/>
                <a:gd name="T64" fmla="*/ 24 w 2216"/>
                <a:gd name="T65" fmla="*/ 2073 h 2089"/>
                <a:gd name="T66" fmla="*/ 2 w 2216"/>
                <a:gd name="T67" fmla="*/ 2039 h 2089"/>
                <a:gd name="T68" fmla="*/ 12 w 2216"/>
                <a:gd name="T69" fmla="*/ 1908 h 2089"/>
                <a:gd name="T70" fmla="*/ 54 w 2216"/>
                <a:gd name="T71" fmla="*/ 1695 h 2089"/>
                <a:gd name="T72" fmla="*/ 121 w 2216"/>
                <a:gd name="T73" fmla="*/ 1492 h 2089"/>
                <a:gd name="T74" fmla="*/ 213 w 2216"/>
                <a:gd name="T75" fmla="*/ 1301 h 2089"/>
                <a:gd name="T76" fmla="*/ 325 w 2216"/>
                <a:gd name="T77" fmla="*/ 1123 h 2089"/>
                <a:gd name="T78" fmla="*/ 459 w 2216"/>
                <a:gd name="T79" fmla="*/ 960 h 2089"/>
                <a:gd name="T80" fmla="*/ 612 w 2216"/>
                <a:gd name="T81" fmla="*/ 815 h 2089"/>
                <a:gd name="T82" fmla="*/ 782 w 2216"/>
                <a:gd name="T83" fmla="*/ 689 h 2089"/>
                <a:gd name="T84" fmla="*/ 969 w 2216"/>
                <a:gd name="T85" fmla="*/ 583 h 2089"/>
                <a:gd name="T86" fmla="*/ 1169 w 2216"/>
                <a:gd name="T87" fmla="*/ 500 h 2089"/>
                <a:gd name="T88" fmla="*/ 1279 w 2216"/>
                <a:gd name="T89" fmla="*/ 409 h 2089"/>
                <a:gd name="T90" fmla="*/ 1307 w 2216"/>
                <a:gd name="T91" fmla="*/ 298 h 2089"/>
                <a:gd name="T92" fmla="*/ 1360 w 2216"/>
                <a:gd name="T93" fmla="*/ 201 h 2089"/>
                <a:gd name="T94" fmla="*/ 1433 w 2216"/>
                <a:gd name="T95" fmla="*/ 118 h 2089"/>
                <a:gd name="T96" fmla="*/ 1525 w 2216"/>
                <a:gd name="T97" fmla="*/ 55 h 2089"/>
                <a:gd name="T98" fmla="*/ 1630 w 2216"/>
                <a:gd name="T99" fmla="*/ 14 h 2089"/>
                <a:gd name="T100" fmla="*/ 1745 w 2216"/>
                <a:gd name="T101" fmla="*/ 0 h 20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216" h="2089">
                  <a:moveTo>
                    <a:pt x="1745" y="0"/>
                  </a:moveTo>
                  <a:lnTo>
                    <a:pt x="1805" y="4"/>
                  </a:lnTo>
                  <a:lnTo>
                    <a:pt x="1861" y="14"/>
                  </a:lnTo>
                  <a:lnTo>
                    <a:pt x="1915" y="32"/>
                  </a:lnTo>
                  <a:lnTo>
                    <a:pt x="1967" y="55"/>
                  </a:lnTo>
                  <a:lnTo>
                    <a:pt x="2014" y="84"/>
                  </a:lnTo>
                  <a:lnTo>
                    <a:pt x="2059" y="119"/>
                  </a:lnTo>
                  <a:lnTo>
                    <a:pt x="2098" y="158"/>
                  </a:lnTo>
                  <a:lnTo>
                    <a:pt x="2132" y="201"/>
                  </a:lnTo>
                  <a:lnTo>
                    <a:pt x="2161" y="248"/>
                  </a:lnTo>
                  <a:lnTo>
                    <a:pt x="2185" y="299"/>
                  </a:lnTo>
                  <a:lnTo>
                    <a:pt x="2203" y="354"/>
                  </a:lnTo>
                  <a:lnTo>
                    <a:pt x="2213" y="410"/>
                  </a:lnTo>
                  <a:lnTo>
                    <a:pt x="2216" y="468"/>
                  </a:lnTo>
                  <a:lnTo>
                    <a:pt x="2213" y="528"/>
                  </a:lnTo>
                  <a:lnTo>
                    <a:pt x="2203" y="584"/>
                  </a:lnTo>
                  <a:lnTo>
                    <a:pt x="2185" y="637"/>
                  </a:lnTo>
                  <a:lnTo>
                    <a:pt x="2161" y="689"/>
                  </a:lnTo>
                  <a:lnTo>
                    <a:pt x="2132" y="736"/>
                  </a:lnTo>
                  <a:lnTo>
                    <a:pt x="2098" y="780"/>
                  </a:lnTo>
                  <a:lnTo>
                    <a:pt x="2059" y="819"/>
                  </a:lnTo>
                  <a:lnTo>
                    <a:pt x="2014" y="853"/>
                  </a:lnTo>
                  <a:lnTo>
                    <a:pt x="1967" y="882"/>
                  </a:lnTo>
                  <a:lnTo>
                    <a:pt x="1915" y="905"/>
                  </a:lnTo>
                  <a:lnTo>
                    <a:pt x="1861" y="922"/>
                  </a:lnTo>
                  <a:lnTo>
                    <a:pt x="1805" y="933"/>
                  </a:lnTo>
                  <a:lnTo>
                    <a:pt x="1745" y="937"/>
                  </a:lnTo>
                  <a:lnTo>
                    <a:pt x="1688" y="933"/>
                  </a:lnTo>
                  <a:lnTo>
                    <a:pt x="1633" y="923"/>
                  </a:lnTo>
                  <a:lnTo>
                    <a:pt x="1580" y="908"/>
                  </a:lnTo>
                  <a:lnTo>
                    <a:pt x="1530" y="884"/>
                  </a:lnTo>
                  <a:lnTo>
                    <a:pt x="1483" y="858"/>
                  </a:lnTo>
                  <a:lnTo>
                    <a:pt x="1440" y="825"/>
                  </a:lnTo>
                  <a:lnTo>
                    <a:pt x="1401" y="787"/>
                  </a:lnTo>
                  <a:lnTo>
                    <a:pt x="1367" y="746"/>
                  </a:lnTo>
                  <a:lnTo>
                    <a:pt x="1336" y="701"/>
                  </a:lnTo>
                  <a:lnTo>
                    <a:pt x="1313" y="652"/>
                  </a:lnTo>
                  <a:lnTo>
                    <a:pt x="1293" y="601"/>
                  </a:lnTo>
                  <a:lnTo>
                    <a:pt x="1193" y="633"/>
                  </a:lnTo>
                  <a:lnTo>
                    <a:pt x="1095" y="671"/>
                  </a:lnTo>
                  <a:lnTo>
                    <a:pt x="1001" y="717"/>
                  </a:lnTo>
                  <a:lnTo>
                    <a:pt x="912" y="766"/>
                  </a:lnTo>
                  <a:lnTo>
                    <a:pt x="825" y="821"/>
                  </a:lnTo>
                  <a:lnTo>
                    <a:pt x="743" y="882"/>
                  </a:lnTo>
                  <a:lnTo>
                    <a:pt x="664" y="948"/>
                  </a:lnTo>
                  <a:lnTo>
                    <a:pt x="591" y="1017"/>
                  </a:lnTo>
                  <a:lnTo>
                    <a:pt x="521" y="1092"/>
                  </a:lnTo>
                  <a:lnTo>
                    <a:pt x="457" y="1170"/>
                  </a:lnTo>
                  <a:lnTo>
                    <a:pt x="399" y="1253"/>
                  </a:lnTo>
                  <a:lnTo>
                    <a:pt x="345" y="1339"/>
                  </a:lnTo>
                  <a:lnTo>
                    <a:pt x="297" y="1428"/>
                  </a:lnTo>
                  <a:lnTo>
                    <a:pt x="254" y="1522"/>
                  </a:lnTo>
                  <a:lnTo>
                    <a:pt x="218" y="1618"/>
                  </a:lnTo>
                  <a:lnTo>
                    <a:pt x="187" y="1717"/>
                  </a:lnTo>
                  <a:lnTo>
                    <a:pt x="164" y="1818"/>
                  </a:lnTo>
                  <a:lnTo>
                    <a:pt x="145" y="1921"/>
                  </a:lnTo>
                  <a:lnTo>
                    <a:pt x="134" y="2027"/>
                  </a:lnTo>
                  <a:lnTo>
                    <a:pt x="129" y="2048"/>
                  </a:lnTo>
                  <a:lnTo>
                    <a:pt x="120" y="2065"/>
                  </a:lnTo>
                  <a:lnTo>
                    <a:pt x="105" y="2078"/>
                  </a:lnTo>
                  <a:lnTo>
                    <a:pt x="88" y="2086"/>
                  </a:lnTo>
                  <a:lnTo>
                    <a:pt x="67" y="2089"/>
                  </a:lnTo>
                  <a:lnTo>
                    <a:pt x="65" y="2089"/>
                  </a:lnTo>
                  <a:lnTo>
                    <a:pt x="62" y="2089"/>
                  </a:lnTo>
                  <a:lnTo>
                    <a:pt x="41" y="2084"/>
                  </a:lnTo>
                  <a:lnTo>
                    <a:pt x="24" y="2073"/>
                  </a:lnTo>
                  <a:lnTo>
                    <a:pt x="11" y="2057"/>
                  </a:lnTo>
                  <a:lnTo>
                    <a:pt x="2" y="2039"/>
                  </a:lnTo>
                  <a:lnTo>
                    <a:pt x="0" y="2017"/>
                  </a:lnTo>
                  <a:lnTo>
                    <a:pt x="12" y="1908"/>
                  </a:lnTo>
                  <a:lnTo>
                    <a:pt x="29" y="1801"/>
                  </a:lnTo>
                  <a:lnTo>
                    <a:pt x="54" y="1695"/>
                  </a:lnTo>
                  <a:lnTo>
                    <a:pt x="84" y="1591"/>
                  </a:lnTo>
                  <a:lnTo>
                    <a:pt x="121" y="1492"/>
                  </a:lnTo>
                  <a:lnTo>
                    <a:pt x="164" y="1394"/>
                  </a:lnTo>
                  <a:lnTo>
                    <a:pt x="213" y="1301"/>
                  </a:lnTo>
                  <a:lnTo>
                    <a:pt x="266" y="1209"/>
                  </a:lnTo>
                  <a:lnTo>
                    <a:pt x="325" y="1123"/>
                  </a:lnTo>
                  <a:lnTo>
                    <a:pt x="390" y="1039"/>
                  </a:lnTo>
                  <a:lnTo>
                    <a:pt x="459" y="960"/>
                  </a:lnTo>
                  <a:lnTo>
                    <a:pt x="533" y="886"/>
                  </a:lnTo>
                  <a:lnTo>
                    <a:pt x="612" y="815"/>
                  </a:lnTo>
                  <a:lnTo>
                    <a:pt x="695" y="749"/>
                  </a:lnTo>
                  <a:lnTo>
                    <a:pt x="782" y="689"/>
                  </a:lnTo>
                  <a:lnTo>
                    <a:pt x="874" y="633"/>
                  </a:lnTo>
                  <a:lnTo>
                    <a:pt x="969" y="583"/>
                  </a:lnTo>
                  <a:lnTo>
                    <a:pt x="1067" y="538"/>
                  </a:lnTo>
                  <a:lnTo>
                    <a:pt x="1169" y="500"/>
                  </a:lnTo>
                  <a:lnTo>
                    <a:pt x="1275" y="467"/>
                  </a:lnTo>
                  <a:lnTo>
                    <a:pt x="1279" y="409"/>
                  </a:lnTo>
                  <a:lnTo>
                    <a:pt x="1290" y="352"/>
                  </a:lnTo>
                  <a:lnTo>
                    <a:pt x="1307" y="298"/>
                  </a:lnTo>
                  <a:lnTo>
                    <a:pt x="1330" y="248"/>
                  </a:lnTo>
                  <a:lnTo>
                    <a:pt x="1360" y="201"/>
                  </a:lnTo>
                  <a:lnTo>
                    <a:pt x="1394" y="157"/>
                  </a:lnTo>
                  <a:lnTo>
                    <a:pt x="1433" y="118"/>
                  </a:lnTo>
                  <a:lnTo>
                    <a:pt x="1477" y="84"/>
                  </a:lnTo>
                  <a:lnTo>
                    <a:pt x="1525" y="55"/>
                  </a:lnTo>
                  <a:lnTo>
                    <a:pt x="1576" y="32"/>
                  </a:lnTo>
                  <a:lnTo>
                    <a:pt x="1630" y="14"/>
                  </a:lnTo>
                  <a:lnTo>
                    <a:pt x="1686" y="4"/>
                  </a:lnTo>
                  <a:lnTo>
                    <a:pt x="1745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8611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>
          <a:xfrm>
            <a:off x="9618820" y="1865336"/>
            <a:ext cx="1834974" cy="1834974"/>
          </a:xfrm>
          <a:prstGeom prst="ellipse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4" r="16664"/>
          <a:stretch/>
        </p:blipFill>
        <p:spPr>
          <a:xfrm>
            <a:off x="6658529" y="1865250"/>
            <a:ext cx="1835146" cy="1835146"/>
          </a:xfrm>
          <a:prstGeom prst="ellipse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5" r="16725"/>
          <a:stretch/>
        </p:blipFill>
        <p:spPr>
          <a:xfrm>
            <a:off x="3700015" y="1866941"/>
            <a:ext cx="1831764" cy="1831764"/>
          </a:xfrm>
          <a:prstGeom prst="ellipse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>
          <a:xfrm>
            <a:off x="738205" y="1865336"/>
            <a:ext cx="1834974" cy="1834974"/>
          </a:xfrm>
          <a:prstGeom prst="ellipse">
            <a:avLst/>
          </a:prstGeom>
        </p:spPr>
      </p:pic>
      <p:sp>
        <p:nvSpPr>
          <p:cNvPr id="30" name="橢圓 29"/>
          <p:cNvSpPr/>
          <p:nvPr/>
        </p:nvSpPr>
        <p:spPr>
          <a:xfrm>
            <a:off x="1119727" y="2246858"/>
            <a:ext cx="1071930" cy="1071930"/>
          </a:xfrm>
          <a:prstGeom prst="ellipse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2" name="橢圓 31"/>
          <p:cNvSpPr/>
          <p:nvPr/>
        </p:nvSpPr>
        <p:spPr>
          <a:xfrm>
            <a:off x="4079932" y="2246858"/>
            <a:ext cx="1071930" cy="1071930"/>
          </a:xfrm>
          <a:prstGeom prst="ellipse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3" name="橢圓 32"/>
          <p:cNvSpPr/>
          <p:nvPr/>
        </p:nvSpPr>
        <p:spPr>
          <a:xfrm>
            <a:off x="7040137" y="2246858"/>
            <a:ext cx="1071930" cy="1071930"/>
          </a:xfrm>
          <a:prstGeom prst="ellipse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4" name="橢圓 33"/>
          <p:cNvSpPr/>
          <p:nvPr/>
        </p:nvSpPr>
        <p:spPr>
          <a:xfrm>
            <a:off x="10000342" y="2246858"/>
            <a:ext cx="1071930" cy="1071930"/>
          </a:xfrm>
          <a:prstGeom prst="ellipse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5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75990" y="6381005"/>
            <a:ext cx="3484800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845692" y="4126497"/>
            <a:ext cx="162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200" dirty="0" smtClean="0"/>
              <a:t>Title 01</a:t>
            </a:r>
          </a:p>
        </p:txBody>
      </p:sp>
      <p:sp>
        <p:nvSpPr>
          <p:cNvPr id="44" name="文字方塊 43"/>
          <p:cNvSpPr txBox="1"/>
          <p:nvPr/>
        </p:nvSpPr>
        <p:spPr>
          <a:xfrm>
            <a:off x="351179" y="4740139"/>
            <a:ext cx="2609026" cy="84886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grpSp>
        <p:nvGrpSpPr>
          <p:cNvPr id="47" name="群組 46"/>
          <p:cNvGrpSpPr>
            <a:grpSpLocks noChangeAspect="1"/>
          </p:cNvGrpSpPr>
          <p:nvPr/>
        </p:nvGrpSpPr>
        <p:grpSpPr>
          <a:xfrm>
            <a:off x="1247585" y="2373235"/>
            <a:ext cx="816214" cy="819176"/>
            <a:chOff x="5583600" y="7359116"/>
            <a:chExt cx="2941833" cy="2952515"/>
          </a:xfrm>
          <a:solidFill>
            <a:schemeClr val="accent1"/>
          </a:solidFill>
        </p:grpSpPr>
        <p:sp>
          <p:nvSpPr>
            <p:cNvPr id="48" name="Freeform 51"/>
            <p:cNvSpPr>
              <a:spLocks/>
            </p:cNvSpPr>
            <p:nvPr/>
          </p:nvSpPr>
          <p:spPr bwMode="auto">
            <a:xfrm>
              <a:off x="5583600" y="7457653"/>
              <a:ext cx="2852791" cy="2853978"/>
            </a:xfrm>
            <a:custGeom>
              <a:avLst/>
              <a:gdLst>
                <a:gd name="T0" fmla="*/ 5177 w 10595"/>
                <a:gd name="T1" fmla="*/ 10589 h 10598"/>
                <a:gd name="T2" fmla="*/ 3018 w 10595"/>
                <a:gd name="T3" fmla="*/ 10068 h 10598"/>
                <a:gd name="T4" fmla="*/ 482 w 10595"/>
                <a:gd name="T5" fmla="*/ 7488 h 10598"/>
                <a:gd name="T6" fmla="*/ 49 w 10595"/>
                <a:gd name="T7" fmla="*/ 6053 h 10598"/>
                <a:gd name="T8" fmla="*/ 52 w 10595"/>
                <a:gd name="T9" fmla="*/ 4529 h 10598"/>
                <a:gd name="T10" fmla="*/ 2432 w 10595"/>
                <a:gd name="T11" fmla="*/ 835 h 10598"/>
                <a:gd name="T12" fmla="*/ 4345 w 10595"/>
                <a:gd name="T13" fmla="*/ 82 h 10598"/>
                <a:gd name="T14" fmla="*/ 4683 w 10595"/>
                <a:gd name="T15" fmla="*/ 29 h 10598"/>
                <a:gd name="T16" fmla="*/ 5290 w 10595"/>
                <a:gd name="T17" fmla="*/ 0 h 10598"/>
                <a:gd name="T18" fmla="*/ 5897 w 10595"/>
                <a:gd name="T19" fmla="*/ 29 h 10598"/>
                <a:gd name="T20" fmla="*/ 6518 w 10595"/>
                <a:gd name="T21" fmla="*/ 137 h 10598"/>
                <a:gd name="T22" fmla="*/ 7703 w 10595"/>
                <a:gd name="T23" fmla="*/ 599 h 10598"/>
                <a:gd name="T24" fmla="*/ 7616 w 10595"/>
                <a:gd name="T25" fmla="*/ 720 h 10598"/>
                <a:gd name="T26" fmla="*/ 7508 w 10595"/>
                <a:gd name="T27" fmla="*/ 1116 h 10598"/>
                <a:gd name="T28" fmla="*/ 7528 w 10595"/>
                <a:gd name="T29" fmla="*/ 1341 h 10598"/>
                <a:gd name="T30" fmla="*/ 7263 w 10595"/>
                <a:gd name="T31" fmla="*/ 1230 h 10598"/>
                <a:gd name="T32" fmla="*/ 5317 w 10595"/>
                <a:gd name="T33" fmla="*/ 761 h 10598"/>
                <a:gd name="T34" fmla="*/ 4262 w 10595"/>
                <a:gd name="T35" fmla="*/ 890 h 10598"/>
                <a:gd name="T36" fmla="*/ 2074 w 10595"/>
                <a:gd name="T37" fmla="*/ 2132 h 10598"/>
                <a:gd name="T38" fmla="*/ 900 w 10595"/>
                <a:gd name="T39" fmla="*/ 4218 h 10598"/>
                <a:gd name="T40" fmla="*/ 842 w 10595"/>
                <a:gd name="T41" fmla="*/ 6053 h 10598"/>
                <a:gd name="T42" fmla="*/ 1050 w 10595"/>
                <a:gd name="T43" fmla="*/ 6830 h 10598"/>
                <a:gd name="T44" fmla="*/ 4683 w 10595"/>
                <a:gd name="T45" fmla="*/ 9765 h 10598"/>
                <a:gd name="T46" fmla="*/ 5897 w 10595"/>
                <a:gd name="T47" fmla="*/ 9765 h 10598"/>
                <a:gd name="T48" fmla="*/ 9512 w 10595"/>
                <a:gd name="T49" fmla="*/ 6889 h 10598"/>
                <a:gd name="T50" fmla="*/ 9621 w 10595"/>
                <a:gd name="T51" fmla="*/ 6575 h 10598"/>
                <a:gd name="T52" fmla="*/ 9791 w 10595"/>
                <a:gd name="T53" fmla="*/ 5271 h 10598"/>
                <a:gd name="T54" fmla="*/ 9367 w 10595"/>
                <a:gd name="T55" fmla="*/ 3365 h 10598"/>
                <a:gd name="T56" fmla="*/ 9316 w 10595"/>
                <a:gd name="T57" fmla="*/ 3059 h 10598"/>
                <a:gd name="T58" fmla="*/ 9530 w 10595"/>
                <a:gd name="T59" fmla="*/ 3088 h 10598"/>
                <a:gd name="T60" fmla="*/ 9705 w 10595"/>
                <a:gd name="T61" fmla="*/ 3106 h 10598"/>
                <a:gd name="T62" fmla="*/ 9832 w 10595"/>
                <a:gd name="T63" fmla="*/ 2989 h 10598"/>
                <a:gd name="T64" fmla="*/ 9988 w 10595"/>
                <a:gd name="T65" fmla="*/ 2891 h 10598"/>
                <a:gd name="T66" fmla="*/ 10091 w 10595"/>
                <a:gd name="T67" fmla="*/ 3070 h 10598"/>
                <a:gd name="T68" fmla="*/ 10526 w 10595"/>
                <a:gd name="T69" fmla="*/ 4571 h 10598"/>
                <a:gd name="T70" fmla="*/ 10568 w 10595"/>
                <a:gd name="T71" fmla="*/ 4875 h 10598"/>
                <a:gd name="T72" fmla="*/ 10555 w 10595"/>
                <a:gd name="T73" fmla="*/ 5813 h 10598"/>
                <a:gd name="T74" fmla="*/ 9799 w 10595"/>
                <a:gd name="T75" fmla="*/ 8056 h 10598"/>
                <a:gd name="T76" fmla="*/ 5897 w 10595"/>
                <a:gd name="T77" fmla="*/ 10538 h 10598"/>
                <a:gd name="T78" fmla="*/ 5177 w 10595"/>
                <a:gd name="T79" fmla="*/ 10589 h 10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595" h="10598">
                  <a:moveTo>
                    <a:pt x="5177" y="10589"/>
                  </a:moveTo>
                  <a:cubicBezTo>
                    <a:pt x="4328" y="10531"/>
                    <a:pt x="3681" y="10375"/>
                    <a:pt x="3018" y="10068"/>
                  </a:cubicBezTo>
                  <a:cubicBezTo>
                    <a:pt x="1941" y="9569"/>
                    <a:pt x="964" y="8576"/>
                    <a:pt x="482" y="7488"/>
                  </a:cubicBezTo>
                  <a:cubicBezTo>
                    <a:pt x="264" y="6998"/>
                    <a:pt x="163" y="6664"/>
                    <a:pt x="49" y="6053"/>
                  </a:cubicBezTo>
                  <a:cubicBezTo>
                    <a:pt x="0" y="5786"/>
                    <a:pt x="1" y="4856"/>
                    <a:pt x="52" y="4529"/>
                  </a:cubicBezTo>
                  <a:cubicBezTo>
                    <a:pt x="288" y="2991"/>
                    <a:pt x="1141" y="1668"/>
                    <a:pt x="2432" y="835"/>
                  </a:cubicBezTo>
                  <a:cubicBezTo>
                    <a:pt x="2995" y="472"/>
                    <a:pt x="3755" y="173"/>
                    <a:pt x="4345" y="82"/>
                  </a:cubicBezTo>
                  <a:cubicBezTo>
                    <a:pt x="4430" y="69"/>
                    <a:pt x="4582" y="45"/>
                    <a:pt x="4683" y="29"/>
                  </a:cubicBezTo>
                  <a:cubicBezTo>
                    <a:pt x="4784" y="13"/>
                    <a:pt x="5057" y="0"/>
                    <a:pt x="5290" y="0"/>
                  </a:cubicBezTo>
                  <a:cubicBezTo>
                    <a:pt x="5523" y="0"/>
                    <a:pt x="5796" y="13"/>
                    <a:pt x="5897" y="29"/>
                  </a:cubicBezTo>
                  <a:cubicBezTo>
                    <a:pt x="6321" y="96"/>
                    <a:pt x="6397" y="109"/>
                    <a:pt x="6518" y="137"/>
                  </a:cubicBezTo>
                  <a:cubicBezTo>
                    <a:pt x="6985" y="244"/>
                    <a:pt x="7703" y="523"/>
                    <a:pt x="7703" y="599"/>
                  </a:cubicBezTo>
                  <a:cubicBezTo>
                    <a:pt x="7703" y="620"/>
                    <a:pt x="7664" y="675"/>
                    <a:pt x="7616" y="720"/>
                  </a:cubicBezTo>
                  <a:cubicBezTo>
                    <a:pt x="7479" y="851"/>
                    <a:pt x="7470" y="882"/>
                    <a:pt x="7508" y="1116"/>
                  </a:cubicBezTo>
                  <a:cubicBezTo>
                    <a:pt x="7526" y="1232"/>
                    <a:pt x="7535" y="1333"/>
                    <a:pt x="7528" y="1341"/>
                  </a:cubicBezTo>
                  <a:cubicBezTo>
                    <a:pt x="7520" y="1348"/>
                    <a:pt x="7401" y="1299"/>
                    <a:pt x="7263" y="1230"/>
                  </a:cubicBezTo>
                  <a:cubicBezTo>
                    <a:pt x="6700" y="950"/>
                    <a:pt x="5913" y="760"/>
                    <a:pt x="5317" y="761"/>
                  </a:cubicBezTo>
                  <a:cubicBezTo>
                    <a:pt x="5073" y="761"/>
                    <a:pt x="4510" y="830"/>
                    <a:pt x="4262" y="890"/>
                  </a:cubicBezTo>
                  <a:cubicBezTo>
                    <a:pt x="3428" y="1091"/>
                    <a:pt x="2687" y="1512"/>
                    <a:pt x="2074" y="2132"/>
                  </a:cubicBezTo>
                  <a:cubicBezTo>
                    <a:pt x="1516" y="2696"/>
                    <a:pt x="1160" y="3329"/>
                    <a:pt x="900" y="4218"/>
                  </a:cubicBezTo>
                  <a:cubicBezTo>
                    <a:pt x="770" y="4662"/>
                    <a:pt x="742" y="5545"/>
                    <a:pt x="842" y="6053"/>
                  </a:cubicBezTo>
                  <a:cubicBezTo>
                    <a:pt x="923" y="6466"/>
                    <a:pt x="941" y="6534"/>
                    <a:pt x="1050" y="6830"/>
                  </a:cubicBezTo>
                  <a:cubicBezTo>
                    <a:pt x="1628" y="8401"/>
                    <a:pt x="3037" y="9540"/>
                    <a:pt x="4683" y="9765"/>
                  </a:cubicBezTo>
                  <a:cubicBezTo>
                    <a:pt x="4955" y="9803"/>
                    <a:pt x="5624" y="9802"/>
                    <a:pt x="5897" y="9765"/>
                  </a:cubicBezTo>
                  <a:cubicBezTo>
                    <a:pt x="7516" y="9544"/>
                    <a:pt x="8913" y="8432"/>
                    <a:pt x="9512" y="6889"/>
                  </a:cubicBezTo>
                  <a:cubicBezTo>
                    <a:pt x="9558" y="6771"/>
                    <a:pt x="9607" y="6629"/>
                    <a:pt x="9621" y="6575"/>
                  </a:cubicBezTo>
                  <a:cubicBezTo>
                    <a:pt x="9763" y="6033"/>
                    <a:pt x="9790" y="5821"/>
                    <a:pt x="9791" y="5271"/>
                  </a:cubicBezTo>
                  <a:cubicBezTo>
                    <a:pt x="9792" y="4534"/>
                    <a:pt x="9678" y="4023"/>
                    <a:pt x="9367" y="3365"/>
                  </a:cubicBezTo>
                  <a:cubicBezTo>
                    <a:pt x="9238" y="3092"/>
                    <a:pt x="9228" y="3031"/>
                    <a:pt x="9316" y="3059"/>
                  </a:cubicBezTo>
                  <a:cubicBezTo>
                    <a:pt x="9337" y="3065"/>
                    <a:pt x="9433" y="3079"/>
                    <a:pt x="9530" y="3088"/>
                  </a:cubicBezTo>
                  <a:lnTo>
                    <a:pt x="9705" y="3106"/>
                  </a:lnTo>
                  <a:lnTo>
                    <a:pt x="9832" y="2989"/>
                  </a:lnTo>
                  <a:cubicBezTo>
                    <a:pt x="9901" y="2925"/>
                    <a:pt x="9972" y="2881"/>
                    <a:pt x="9988" y="2891"/>
                  </a:cubicBezTo>
                  <a:cubicBezTo>
                    <a:pt x="10004" y="2901"/>
                    <a:pt x="10050" y="2981"/>
                    <a:pt x="10091" y="3070"/>
                  </a:cubicBezTo>
                  <a:cubicBezTo>
                    <a:pt x="10331" y="3594"/>
                    <a:pt x="10474" y="4085"/>
                    <a:pt x="10526" y="4571"/>
                  </a:cubicBezTo>
                  <a:cubicBezTo>
                    <a:pt x="10541" y="4703"/>
                    <a:pt x="10559" y="4840"/>
                    <a:pt x="10568" y="4875"/>
                  </a:cubicBezTo>
                  <a:cubicBezTo>
                    <a:pt x="10595" y="4989"/>
                    <a:pt x="10588" y="5509"/>
                    <a:pt x="10555" y="5813"/>
                  </a:cubicBezTo>
                  <a:cubicBezTo>
                    <a:pt x="10464" y="6650"/>
                    <a:pt x="10222" y="7367"/>
                    <a:pt x="9799" y="8056"/>
                  </a:cubicBezTo>
                  <a:cubicBezTo>
                    <a:pt x="8946" y="9444"/>
                    <a:pt x="7502" y="10362"/>
                    <a:pt x="5897" y="10538"/>
                  </a:cubicBezTo>
                  <a:cubicBezTo>
                    <a:pt x="5406" y="10592"/>
                    <a:pt x="5314" y="10598"/>
                    <a:pt x="5177" y="1058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9" name="Freeform 62"/>
            <p:cNvSpPr>
              <a:spLocks/>
            </p:cNvSpPr>
            <p:nvPr/>
          </p:nvSpPr>
          <p:spPr bwMode="auto">
            <a:xfrm>
              <a:off x="6115456" y="7987134"/>
              <a:ext cx="1800951" cy="1796202"/>
            </a:xfrm>
            <a:custGeom>
              <a:avLst/>
              <a:gdLst>
                <a:gd name="T0" fmla="*/ 3035 w 6690"/>
                <a:gd name="T1" fmla="*/ 6640 h 6674"/>
                <a:gd name="T2" fmla="*/ 2399 w 6690"/>
                <a:gd name="T3" fmla="*/ 6524 h 6674"/>
                <a:gd name="T4" fmla="*/ 322 w 6690"/>
                <a:gd name="T5" fmla="*/ 4766 h 6674"/>
                <a:gd name="T6" fmla="*/ 30 w 6690"/>
                <a:gd name="T7" fmla="*/ 3871 h 6674"/>
                <a:gd name="T8" fmla="*/ 0 w 6690"/>
                <a:gd name="T9" fmla="*/ 3327 h 6674"/>
                <a:gd name="T10" fmla="*/ 30 w 6690"/>
                <a:gd name="T11" fmla="*/ 2782 h 6674"/>
                <a:gd name="T12" fmla="*/ 339 w 6690"/>
                <a:gd name="T13" fmla="*/ 1855 h 6674"/>
                <a:gd name="T14" fmla="*/ 1044 w 6690"/>
                <a:gd name="T15" fmla="*/ 905 h 6674"/>
                <a:gd name="T16" fmla="*/ 2766 w 6690"/>
                <a:gd name="T17" fmla="*/ 40 h 6674"/>
                <a:gd name="T18" fmla="*/ 3993 w 6690"/>
                <a:gd name="T19" fmla="*/ 61 h 6674"/>
                <a:gd name="T20" fmla="*/ 4826 w 6690"/>
                <a:gd name="T21" fmla="*/ 364 h 6674"/>
                <a:gd name="T22" fmla="*/ 4561 w 6690"/>
                <a:gd name="T23" fmla="*/ 648 h 6674"/>
                <a:gd name="T24" fmla="*/ 3936 w 6690"/>
                <a:gd name="T25" fmla="*/ 848 h 6674"/>
                <a:gd name="T26" fmla="*/ 1890 w 6690"/>
                <a:gd name="T27" fmla="*/ 1211 h 6674"/>
                <a:gd name="T28" fmla="*/ 1137 w 6690"/>
                <a:gd name="T29" fmla="*/ 2000 h 6674"/>
                <a:gd name="T30" fmla="*/ 776 w 6690"/>
                <a:gd name="T31" fmla="*/ 3341 h 6674"/>
                <a:gd name="T32" fmla="*/ 960 w 6690"/>
                <a:gd name="T33" fmla="*/ 4302 h 6674"/>
                <a:gd name="T34" fmla="*/ 2667 w 6690"/>
                <a:gd name="T35" fmla="*/ 5791 h 6674"/>
                <a:gd name="T36" fmla="*/ 2940 w 6690"/>
                <a:gd name="T37" fmla="*/ 5852 h 6674"/>
                <a:gd name="T38" fmla="*/ 3316 w 6690"/>
                <a:gd name="T39" fmla="*/ 5881 h 6674"/>
                <a:gd name="T40" fmla="*/ 3692 w 6690"/>
                <a:gd name="T41" fmla="*/ 5852 h 6674"/>
                <a:gd name="T42" fmla="*/ 3965 w 6690"/>
                <a:gd name="T43" fmla="*/ 5791 h 6674"/>
                <a:gd name="T44" fmla="*/ 5644 w 6690"/>
                <a:gd name="T45" fmla="*/ 4375 h 6674"/>
                <a:gd name="T46" fmla="*/ 5853 w 6690"/>
                <a:gd name="T47" fmla="*/ 3312 h 6674"/>
                <a:gd name="T48" fmla="*/ 5715 w 6690"/>
                <a:gd name="T49" fmla="*/ 2429 h 6674"/>
                <a:gd name="T50" fmla="*/ 5982 w 6690"/>
                <a:gd name="T51" fmla="*/ 2090 h 6674"/>
                <a:gd name="T52" fmla="*/ 6270 w 6690"/>
                <a:gd name="T53" fmla="*/ 1803 h 6674"/>
                <a:gd name="T54" fmla="*/ 6340 w 6690"/>
                <a:gd name="T55" fmla="*/ 1940 h 6674"/>
                <a:gd name="T56" fmla="*/ 6631 w 6690"/>
                <a:gd name="T57" fmla="*/ 3058 h 6674"/>
                <a:gd name="T58" fmla="*/ 6307 w 6690"/>
                <a:gd name="T59" fmla="*/ 4782 h 6674"/>
                <a:gd name="T60" fmla="*/ 4233 w 6690"/>
                <a:gd name="T61" fmla="*/ 6525 h 6674"/>
                <a:gd name="T62" fmla="*/ 3035 w 6690"/>
                <a:gd name="T63" fmla="*/ 6640 h 6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690" h="6674">
                  <a:moveTo>
                    <a:pt x="3035" y="6640"/>
                  </a:moveTo>
                  <a:cubicBezTo>
                    <a:pt x="2791" y="6614"/>
                    <a:pt x="2553" y="6571"/>
                    <a:pt x="2399" y="6524"/>
                  </a:cubicBezTo>
                  <a:cubicBezTo>
                    <a:pt x="1476" y="6243"/>
                    <a:pt x="722" y="5604"/>
                    <a:pt x="322" y="4766"/>
                  </a:cubicBezTo>
                  <a:cubicBezTo>
                    <a:pt x="169" y="4444"/>
                    <a:pt x="138" y="4350"/>
                    <a:pt x="30" y="3871"/>
                  </a:cubicBezTo>
                  <a:cubicBezTo>
                    <a:pt x="13" y="3799"/>
                    <a:pt x="0" y="3553"/>
                    <a:pt x="0" y="3327"/>
                  </a:cubicBezTo>
                  <a:cubicBezTo>
                    <a:pt x="0" y="3100"/>
                    <a:pt x="13" y="2854"/>
                    <a:pt x="30" y="2782"/>
                  </a:cubicBezTo>
                  <a:cubicBezTo>
                    <a:pt x="142" y="2288"/>
                    <a:pt x="170" y="2203"/>
                    <a:pt x="339" y="1855"/>
                  </a:cubicBezTo>
                  <a:cubicBezTo>
                    <a:pt x="509" y="1504"/>
                    <a:pt x="745" y="1186"/>
                    <a:pt x="1044" y="905"/>
                  </a:cubicBezTo>
                  <a:cubicBezTo>
                    <a:pt x="1528" y="449"/>
                    <a:pt x="2019" y="202"/>
                    <a:pt x="2766" y="40"/>
                  </a:cubicBezTo>
                  <a:cubicBezTo>
                    <a:pt x="2947" y="0"/>
                    <a:pt x="3773" y="15"/>
                    <a:pt x="3993" y="61"/>
                  </a:cubicBezTo>
                  <a:cubicBezTo>
                    <a:pt x="4257" y="117"/>
                    <a:pt x="4826" y="324"/>
                    <a:pt x="4826" y="364"/>
                  </a:cubicBezTo>
                  <a:cubicBezTo>
                    <a:pt x="4826" y="371"/>
                    <a:pt x="4707" y="499"/>
                    <a:pt x="4561" y="648"/>
                  </a:cubicBezTo>
                  <a:cubicBezTo>
                    <a:pt x="4265" y="953"/>
                    <a:pt x="4302" y="941"/>
                    <a:pt x="3936" y="848"/>
                  </a:cubicBezTo>
                  <a:cubicBezTo>
                    <a:pt x="3239" y="670"/>
                    <a:pt x="2508" y="799"/>
                    <a:pt x="1890" y="1211"/>
                  </a:cubicBezTo>
                  <a:cubicBezTo>
                    <a:pt x="1648" y="1371"/>
                    <a:pt x="1287" y="1750"/>
                    <a:pt x="1137" y="2000"/>
                  </a:cubicBezTo>
                  <a:cubicBezTo>
                    <a:pt x="874" y="2439"/>
                    <a:pt x="776" y="2803"/>
                    <a:pt x="776" y="3341"/>
                  </a:cubicBezTo>
                  <a:cubicBezTo>
                    <a:pt x="777" y="3757"/>
                    <a:pt x="812" y="3943"/>
                    <a:pt x="960" y="4302"/>
                  </a:cubicBezTo>
                  <a:cubicBezTo>
                    <a:pt x="1252" y="5010"/>
                    <a:pt x="1968" y="5635"/>
                    <a:pt x="2667" y="5791"/>
                  </a:cubicBezTo>
                  <a:cubicBezTo>
                    <a:pt x="2745" y="5808"/>
                    <a:pt x="2868" y="5836"/>
                    <a:pt x="2940" y="5852"/>
                  </a:cubicBezTo>
                  <a:cubicBezTo>
                    <a:pt x="3013" y="5868"/>
                    <a:pt x="3182" y="5881"/>
                    <a:pt x="3316" y="5881"/>
                  </a:cubicBezTo>
                  <a:cubicBezTo>
                    <a:pt x="3450" y="5881"/>
                    <a:pt x="3619" y="5868"/>
                    <a:pt x="3692" y="5852"/>
                  </a:cubicBezTo>
                  <a:cubicBezTo>
                    <a:pt x="3764" y="5836"/>
                    <a:pt x="3888" y="5808"/>
                    <a:pt x="3965" y="5791"/>
                  </a:cubicBezTo>
                  <a:cubicBezTo>
                    <a:pt x="4635" y="5641"/>
                    <a:pt x="5342" y="5045"/>
                    <a:pt x="5644" y="4375"/>
                  </a:cubicBezTo>
                  <a:cubicBezTo>
                    <a:pt x="5813" y="4000"/>
                    <a:pt x="5855" y="3789"/>
                    <a:pt x="5853" y="3312"/>
                  </a:cubicBezTo>
                  <a:cubicBezTo>
                    <a:pt x="5852" y="2890"/>
                    <a:pt x="5819" y="2679"/>
                    <a:pt x="5715" y="2429"/>
                  </a:cubicBezTo>
                  <a:cubicBezTo>
                    <a:pt x="5698" y="2388"/>
                    <a:pt x="5755" y="2317"/>
                    <a:pt x="5982" y="2090"/>
                  </a:cubicBezTo>
                  <a:lnTo>
                    <a:pt x="6270" y="1803"/>
                  </a:lnTo>
                  <a:lnTo>
                    <a:pt x="6340" y="1940"/>
                  </a:lnTo>
                  <a:cubicBezTo>
                    <a:pt x="6482" y="2216"/>
                    <a:pt x="6582" y="2600"/>
                    <a:pt x="6631" y="3058"/>
                  </a:cubicBezTo>
                  <a:cubicBezTo>
                    <a:pt x="6690" y="3598"/>
                    <a:pt x="6563" y="4274"/>
                    <a:pt x="6307" y="4782"/>
                  </a:cubicBezTo>
                  <a:cubicBezTo>
                    <a:pt x="5880" y="5630"/>
                    <a:pt x="5168" y="6229"/>
                    <a:pt x="4233" y="6525"/>
                  </a:cubicBezTo>
                  <a:cubicBezTo>
                    <a:pt x="3937" y="6618"/>
                    <a:pt x="3359" y="6674"/>
                    <a:pt x="3035" y="66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0" name="Freeform 69"/>
            <p:cNvSpPr>
              <a:spLocks/>
            </p:cNvSpPr>
            <p:nvPr/>
          </p:nvSpPr>
          <p:spPr bwMode="auto">
            <a:xfrm>
              <a:off x="6637819" y="7359116"/>
              <a:ext cx="1887614" cy="1894738"/>
            </a:xfrm>
            <a:custGeom>
              <a:avLst/>
              <a:gdLst>
                <a:gd name="T0" fmla="*/ 1147 w 7008"/>
                <a:gd name="T1" fmla="*/ 7009 h 7039"/>
                <a:gd name="T2" fmla="*/ 121 w 7008"/>
                <a:gd name="T3" fmla="*/ 6209 h 7039"/>
                <a:gd name="T4" fmla="*/ 9 w 7008"/>
                <a:gd name="T5" fmla="*/ 5715 h 7039"/>
                <a:gd name="T6" fmla="*/ 59 w 7008"/>
                <a:gd name="T7" fmla="*/ 5253 h 7039"/>
                <a:gd name="T8" fmla="*/ 1810 w 7008"/>
                <a:gd name="T9" fmla="*/ 4372 h 7039"/>
                <a:gd name="T10" fmla="*/ 2008 w 7008"/>
                <a:gd name="T11" fmla="*/ 4431 h 7039"/>
                <a:gd name="T12" fmla="*/ 3175 w 7008"/>
                <a:gd name="T13" fmla="*/ 3306 h 7039"/>
                <a:gd name="T14" fmla="*/ 4300 w 7008"/>
                <a:gd name="T15" fmla="*/ 2181 h 7039"/>
                <a:gd name="T16" fmla="*/ 4283 w 7008"/>
                <a:gd name="T17" fmla="*/ 2043 h 7039"/>
                <a:gd name="T18" fmla="*/ 4248 w 7008"/>
                <a:gd name="T19" fmla="*/ 1669 h 7039"/>
                <a:gd name="T20" fmla="*/ 4230 w 7008"/>
                <a:gd name="T21" fmla="*/ 1433 h 7039"/>
                <a:gd name="T22" fmla="*/ 4946 w 7008"/>
                <a:gd name="T23" fmla="*/ 717 h 7039"/>
                <a:gd name="T24" fmla="*/ 5680 w 7008"/>
                <a:gd name="T25" fmla="*/ 0 h 7039"/>
                <a:gd name="T26" fmla="*/ 5713 w 7008"/>
                <a:gd name="T27" fmla="*/ 176 h 7039"/>
                <a:gd name="T28" fmla="*/ 5834 w 7008"/>
                <a:gd name="T29" fmla="*/ 1133 h 7039"/>
                <a:gd name="T30" fmla="*/ 6462 w 7008"/>
                <a:gd name="T31" fmla="*/ 1270 h 7039"/>
                <a:gd name="T32" fmla="*/ 6999 w 7008"/>
                <a:gd name="T33" fmla="*/ 1341 h 7039"/>
                <a:gd name="T34" fmla="*/ 6281 w 7008"/>
                <a:gd name="T35" fmla="*/ 2091 h 7039"/>
                <a:gd name="T36" fmla="*/ 5548 w 7008"/>
                <a:gd name="T37" fmla="*/ 2824 h 7039"/>
                <a:gd name="T38" fmla="*/ 5408 w 7008"/>
                <a:gd name="T39" fmla="*/ 2797 h 7039"/>
                <a:gd name="T40" fmla="*/ 5056 w 7008"/>
                <a:gd name="T41" fmla="*/ 2756 h 7039"/>
                <a:gd name="T42" fmla="*/ 4844 w 7008"/>
                <a:gd name="T43" fmla="*/ 2742 h 7039"/>
                <a:gd name="T44" fmla="*/ 3721 w 7008"/>
                <a:gd name="T45" fmla="*/ 3862 h 7039"/>
                <a:gd name="T46" fmla="*/ 2611 w 7008"/>
                <a:gd name="T47" fmla="*/ 5052 h 7039"/>
                <a:gd name="T48" fmla="*/ 2668 w 7008"/>
                <a:gd name="T49" fmla="*/ 5278 h 7039"/>
                <a:gd name="T50" fmla="*/ 2669 w 7008"/>
                <a:gd name="T51" fmla="*/ 6041 h 7039"/>
                <a:gd name="T52" fmla="*/ 1334 w 7008"/>
                <a:gd name="T53" fmla="*/ 7024 h 7039"/>
                <a:gd name="T54" fmla="*/ 1147 w 7008"/>
                <a:gd name="T55" fmla="*/ 7009 h 7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008" h="7039">
                  <a:moveTo>
                    <a:pt x="1147" y="7009"/>
                  </a:moveTo>
                  <a:cubicBezTo>
                    <a:pt x="673" y="6910"/>
                    <a:pt x="328" y="6640"/>
                    <a:pt x="121" y="6209"/>
                  </a:cubicBezTo>
                  <a:cubicBezTo>
                    <a:pt x="29" y="6018"/>
                    <a:pt x="18" y="5970"/>
                    <a:pt x="9" y="5715"/>
                  </a:cubicBezTo>
                  <a:cubicBezTo>
                    <a:pt x="0" y="5482"/>
                    <a:pt x="9" y="5402"/>
                    <a:pt x="59" y="5253"/>
                  </a:cubicBezTo>
                  <a:cubicBezTo>
                    <a:pt x="310" y="4512"/>
                    <a:pt x="1116" y="4106"/>
                    <a:pt x="1810" y="4372"/>
                  </a:cubicBezTo>
                  <a:cubicBezTo>
                    <a:pt x="1896" y="4404"/>
                    <a:pt x="1985" y="4431"/>
                    <a:pt x="2008" y="4431"/>
                  </a:cubicBezTo>
                  <a:cubicBezTo>
                    <a:pt x="2032" y="4431"/>
                    <a:pt x="2557" y="3925"/>
                    <a:pt x="3175" y="3306"/>
                  </a:cubicBezTo>
                  <a:lnTo>
                    <a:pt x="4300" y="2181"/>
                  </a:lnTo>
                  <a:lnTo>
                    <a:pt x="4283" y="2043"/>
                  </a:lnTo>
                  <a:cubicBezTo>
                    <a:pt x="4274" y="1967"/>
                    <a:pt x="4258" y="1799"/>
                    <a:pt x="4248" y="1669"/>
                  </a:cubicBezTo>
                  <a:lnTo>
                    <a:pt x="4230" y="1433"/>
                  </a:lnTo>
                  <a:lnTo>
                    <a:pt x="4946" y="717"/>
                  </a:lnTo>
                  <a:cubicBezTo>
                    <a:pt x="5340" y="322"/>
                    <a:pt x="5670" y="0"/>
                    <a:pt x="5680" y="0"/>
                  </a:cubicBezTo>
                  <a:cubicBezTo>
                    <a:pt x="5690" y="0"/>
                    <a:pt x="5705" y="79"/>
                    <a:pt x="5713" y="176"/>
                  </a:cubicBezTo>
                  <a:cubicBezTo>
                    <a:pt x="5739" y="457"/>
                    <a:pt x="5818" y="1082"/>
                    <a:pt x="5834" y="1133"/>
                  </a:cubicBezTo>
                  <a:cubicBezTo>
                    <a:pt x="5856" y="1203"/>
                    <a:pt x="5895" y="1211"/>
                    <a:pt x="6462" y="1270"/>
                  </a:cubicBezTo>
                  <a:cubicBezTo>
                    <a:pt x="6748" y="1300"/>
                    <a:pt x="6990" y="1332"/>
                    <a:pt x="6999" y="1341"/>
                  </a:cubicBezTo>
                  <a:cubicBezTo>
                    <a:pt x="7008" y="1350"/>
                    <a:pt x="6685" y="1687"/>
                    <a:pt x="6281" y="2091"/>
                  </a:cubicBezTo>
                  <a:lnTo>
                    <a:pt x="5548" y="2824"/>
                  </a:lnTo>
                  <a:lnTo>
                    <a:pt x="5408" y="2797"/>
                  </a:lnTo>
                  <a:cubicBezTo>
                    <a:pt x="5331" y="2782"/>
                    <a:pt x="5172" y="2763"/>
                    <a:pt x="5056" y="2756"/>
                  </a:cubicBezTo>
                  <a:lnTo>
                    <a:pt x="4844" y="2742"/>
                  </a:lnTo>
                  <a:lnTo>
                    <a:pt x="3721" y="3862"/>
                  </a:lnTo>
                  <a:cubicBezTo>
                    <a:pt x="2741" y="4838"/>
                    <a:pt x="2599" y="4990"/>
                    <a:pt x="2611" y="5052"/>
                  </a:cubicBezTo>
                  <a:cubicBezTo>
                    <a:pt x="2618" y="5091"/>
                    <a:pt x="2644" y="5192"/>
                    <a:pt x="2668" y="5278"/>
                  </a:cubicBezTo>
                  <a:cubicBezTo>
                    <a:pt x="2726" y="5478"/>
                    <a:pt x="2726" y="5846"/>
                    <a:pt x="2669" y="6041"/>
                  </a:cubicBezTo>
                  <a:cubicBezTo>
                    <a:pt x="2502" y="6609"/>
                    <a:pt x="1918" y="7039"/>
                    <a:pt x="1334" y="7024"/>
                  </a:cubicBezTo>
                  <a:cubicBezTo>
                    <a:pt x="1262" y="7022"/>
                    <a:pt x="1178" y="7015"/>
                    <a:pt x="1147" y="700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46" name="群組 45"/>
          <p:cNvGrpSpPr/>
          <p:nvPr/>
        </p:nvGrpSpPr>
        <p:grpSpPr>
          <a:xfrm>
            <a:off x="10203397" y="2449759"/>
            <a:ext cx="665820" cy="666128"/>
            <a:chOff x="5742274" y="7652280"/>
            <a:chExt cx="2973037" cy="2974413"/>
          </a:xfrm>
          <a:solidFill>
            <a:schemeClr val="accent1"/>
          </a:solidFill>
        </p:grpSpPr>
        <p:sp>
          <p:nvSpPr>
            <p:cNvPr id="51" name="手繪多邊形 50"/>
            <p:cNvSpPr>
              <a:spLocks/>
            </p:cNvSpPr>
            <p:nvPr/>
          </p:nvSpPr>
          <p:spPr bwMode="auto">
            <a:xfrm>
              <a:off x="5742274" y="7652280"/>
              <a:ext cx="2970879" cy="2970827"/>
            </a:xfrm>
            <a:custGeom>
              <a:avLst/>
              <a:gdLst>
                <a:gd name="connsiteX0" fmla="*/ 329095 w 4022456"/>
                <a:gd name="connsiteY0" fmla="*/ 3555753 h 4022385"/>
                <a:gd name="connsiteX1" fmla="*/ 207868 w 4022456"/>
                <a:gd name="connsiteY1" fmla="*/ 3663395 h 4022385"/>
                <a:gd name="connsiteX2" fmla="*/ 301675 w 4022456"/>
                <a:gd name="connsiteY2" fmla="*/ 3809557 h 4022385"/>
                <a:gd name="connsiteX3" fmla="*/ 395121 w 4022456"/>
                <a:gd name="connsiteY3" fmla="*/ 3792997 h 4022385"/>
                <a:gd name="connsiteX4" fmla="*/ 458260 w 4022456"/>
                <a:gd name="connsiteY4" fmla="*/ 3690035 h 4022385"/>
                <a:gd name="connsiteX5" fmla="*/ 329095 w 4022456"/>
                <a:gd name="connsiteY5" fmla="*/ 3555753 h 4022385"/>
                <a:gd name="connsiteX6" fmla="*/ 3316743 w 4022456"/>
                <a:gd name="connsiteY6" fmla="*/ 805 h 4022385"/>
                <a:gd name="connsiteX7" fmla="*/ 3488123 w 4022456"/>
                <a:gd name="connsiteY7" fmla="*/ 14351 h 4022385"/>
                <a:gd name="connsiteX8" fmla="*/ 3546450 w 4022456"/>
                <a:gd name="connsiteY8" fmla="*/ 38113 h 4022385"/>
                <a:gd name="connsiteX9" fmla="*/ 3353467 w 4022456"/>
                <a:gd name="connsiteY9" fmla="*/ 238655 h 4022385"/>
                <a:gd name="connsiteX10" fmla="*/ 3160484 w 4022456"/>
                <a:gd name="connsiteY10" fmla="*/ 445317 h 4022385"/>
                <a:gd name="connsiteX11" fmla="*/ 3216651 w 4022456"/>
                <a:gd name="connsiteY11" fmla="*/ 661339 h 4022385"/>
                <a:gd name="connsiteX12" fmla="*/ 3231412 w 4022456"/>
                <a:gd name="connsiteY12" fmla="*/ 728667 h 4022385"/>
                <a:gd name="connsiteX13" fmla="*/ 3338345 w 4022456"/>
                <a:gd name="connsiteY13" fmla="*/ 792393 h 4022385"/>
                <a:gd name="connsiteX14" fmla="*/ 3571293 w 4022456"/>
                <a:gd name="connsiteY14" fmla="*/ 852881 h 4022385"/>
                <a:gd name="connsiteX15" fmla="*/ 3776877 w 4022456"/>
                <a:gd name="connsiteY15" fmla="*/ 657739 h 4022385"/>
                <a:gd name="connsiteX16" fmla="*/ 3983902 w 4022456"/>
                <a:gd name="connsiteY16" fmla="*/ 473399 h 4022385"/>
                <a:gd name="connsiteX17" fmla="*/ 4020626 w 4022456"/>
                <a:gd name="connsiteY17" fmla="*/ 643337 h 4022385"/>
                <a:gd name="connsiteX18" fmla="*/ 3976701 w 4022456"/>
                <a:gd name="connsiteY18" fmla="*/ 909047 h 4022385"/>
                <a:gd name="connsiteX19" fmla="*/ 3511526 w 4022456"/>
                <a:gd name="connsiteY19" fmla="*/ 1336051 h 4022385"/>
                <a:gd name="connsiteX20" fmla="*/ 3226372 w 4022456"/>
                <a:gd name="connsiteY20" fmla="*/ 1347933 h 4022385"/>
                <a:gd name="connsiteX21" fmla="*/ 3155443 w 4022456"/>
                <a:gd name="connsiteY21" fmla="*/ 1340013 h 4022385"/>
                <a:gd name="connsiteX22" fmla="*/ 1870091 w 4022456"/>
                <a:gd name="connsiteY22" fmla="*/ 2626429 h 4022385"/>
                <a:gd name="connsiteX23" fmla="*/ 536132 w 4022456"/>
                <a:gd name="connsiteY23" fmla="*/ 3948491 h 4022385"/>
                <a:gd name="connsiteX24" fmla="*/ 227935 w 4022456"/>
                <a:gd name="connsiteY24" fmla="*/ 4008257 h 4022385"/>
                <a:gd name="connsiteX25" fmla="*/ 23071 w 4022456"/>
                <a:gd name="connsiteY25" fmla="*/ 3820317 h 4022385"/>
                <a:gd name="connsiteX26" fmla="*/ 29552 w 4022456"/>
                <a:gd name="connsiteY26" fmla="*/ 3540567 h 4022385"/>
                <a:gd name="connsiteX27" fmla="*/ 1360630 w 4022456"/>
                <a:gd name="connsiteY27" fmla="*/ 2181423 h 4022385"/>
                <a:gd name="connsiteX28" fmla="*/ 2667585 w 4022456"/>
                <a:gd name="connsiteY28" fmla="*/ 873043 h 4022385"/>
                <a:gd name="connsiteX29" fmla="*/ 2668305 w 4022456"/>
                <a:gd name="connsiteY29" fmla="*/ 703105 h 4022385"/>
                <a:gd name="connsiteX30" fmla="*/ 2734193 w 4022456"/>
                <a:gd name="connsiteY30" fmla="*/ 372229 h 4022385"/>
                <a:gd name="connsiteX31" fmla="*/ 3139962 w 4022456"/>
                <a:gd name="connsiteY31" fmla="*/ 29113 h 4022385"/>
                <a:gd name="connsiteX32" fmla="*/ 3316743 w 4022456"/>
                <a:gd name="connsiteY32" fmla="*/ 805 h 4022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022456" h="4022385">
                  <a:moveTo>
                    <a:pt x="329095" y="3555753"/>
                  </a:moveTo>
                  <a:cubicBezTo>
                    <a:pt x="285800" y="3555753"/>
                    <a:pt x="216527" y="3617315"/>
                    <a:pt x="207868" y="3663395"/>
                  </a:cubicBezTo>
                  <a:cubicBezTo>
                    <a:pt x="196322" y="3724597"/>
                    <a:pt x="238896" y="3790837"/>
                    <a:pt x="301675" y="3809557"/>
                  </a:cubicBezTo>
                  <a:cubicBezTo>
                    <a:pt x="334507" y="3819279"/>
                    <a:pt x="360845" y="3814597"/>
                    <a:pt x="395121" y="3792997"/>
                  </a:cubicBezTo>
                  <a:cubicBezTo>
                    <a:pt x="425067" y="3774277"/>
                    <a:pt x="458260" y="3720277"/>
                    <a:pt x="458260" y="3690035"/>
                  </a:cubicBezTo>
                  <a:cubicBezTo>
                    <a:pt x="458260" y="3623435"/>
                    <a:pt x="393317" y="3555753"/>
                    <a:pt x="329095" y="3555753"/>
                  </a:cubicBezTo>
                  <a:close/>
                  <a:moveTo>
                    <a:pt x="3316743" y="805"/>
                  </a:moveTo>
                  <a:cubicBezTo>
                    <a:pt x="3382090" y="-1941"/>
                    <a:pt x="3446538" y="2289"/>
                    <a:pt x="3488123" y="14351"/>
                  </a:cubicBezTo>
                  <a:cubicBezTo>
                    <a:pt x="3520167" y="23711"/>
                    <a:pt x="3546450" y="34513"/>
                    <a:pt x="3546450" y="38113"/>
                  </a:cubicBezTo>
                  <a:cubicBezTo>
                    <a:pt x="3546450" y="41713"/>
                    <a:pt x="3459680" y="131723"/>
                    <a:pt x="3353467" y="238655"/>
                  </a:cubicBezTo>
                  <a:cubicBezTo>
                    <a:pt x="3247254" y="345225"/>
                    <a:pt x="3160484" y="438475"/>
                    <a:pt x="3160484" y="445317"/>
                  </a:cubicBezTo>
                  <a:cubicBezTo>
                    <a:pt x="3160484" y="460079"/>
                    <a:pt x="3194328" y="589693"/>
                    <a:pt x="3216651" y="661339"/>
                  </a:cubicBezTo>
                  <a:cubicBezTo>
                    <a:pt x="3224932" y="687263"/>
                    <a:pt x="3231412" y="717505"/>
                    <a:pt x="3231412" y="728667"/>
                  </a:cubicBezTo>
                  <a:cubicBezTo>
                    <a:pt x="3231412" y="758191"/>
                    <a:pt x="3247974" y="767911"/>
                    <a:pt x="3338345" y="792393"/>
                  </a:cubicBezTo>
                  <a:cubicBezTo>
                    <a:pt x="3531688" y="844599"/>
                    <a:pt x="3562292" y="852521"/>
                    <a:pt x="3571293" y="852881"/>
                  </a:cubicBezTo>
                  <a:cubicBezTo>
                    <a:pt x="3576693" y="852881"/>
                    <a:pt x="3669224" y="765031"/>
                    <a:pt x="3776877" y="657739"/>
                  </a:cubicBezTo>
                  <a:cubicBezTo>
                    <a:pt x="3912973" y="522365"/>
                    <a:pt x="3976341" y="465839"/>
                    <a:pt x="3983902" y="473399"/>
                  </a:cubicBezTo>
                  <a:cubicBezTo>
                    <a:pt x="3994343" y="483841"/>
                    <a:pt x="4009465" y="552969"/>
                    <a:pt x="4020626" y="643337"/>
                  </a:cubicBezTo>
                  <a:cubicBezTo>
                    <a:pt x="4028547" y="704185"/>
                    <a:pt x="4010185" y="814357"/>
                    <a:pt x="3976701" y="909047"/>
                  </a:cubicBezTo>
                  <a:cubicBezTo>
                    <a:pt x="3901452" y="1121829"/>
                    <a:pt x="3730432" y="1278805"/>
                    <a:pt x="3511526" y="1336051"/>
                  </a:cubicBezTo>
                  <a:cubicBezTo>
                    <a:pt x="3441677" y="1354053"/>
                    <a:pt x="3325744" y="1359095"/>
                    <a:pt x="3226372" y="1347933"/>
                  </a:cubicBezTo>
                  <a:lnTo>
                    <a:pt x="3155443" y="1340013"/>
                  </a:lnTo>
                  <a:lnTo>
                    <a:pt x="1870091" y="2626429"/>
                  </a:lnTo>
                  <a:cubicBezTo>
                    <a:pt x="1162966" y="3333905"/>
                    <a:pt x="562775" y="3928689"/>
                    <a:pt x="536132" y="3948491"/>
                  </a:cubicBezTo>
                  <a:cubicBezTo>
                    <a:pt x="442881" y="4017619"/>
                    <a:pt x="328747" y="4039941"/>
                    <a:pt x="227935" y="4008257"/>
                  </a:cubicBezTo>
                  <a:cubicBezTo>
                    <a:pt x="133604" y="3978375"/>
                    <a:pt x="65916" y="3916087"/>
                    <a:pt x="23071" y="3820317"/>
                  </a:cubicBezTo>
                  <a:cubicBezTo>
                    <a:pt x="-10053" y="3745429"/>
                    <a:pt x="-7172" y="3617975"/>
                    <a:pt x="29552" y="3540567"/>
                  </a:cubicBezTo>
                  <a:cubicBezTo>
                    <a:pt x="49354" y="3499523"/>
                    <a:pt x="303904" y="3239575"/>
                    <a:pt x="1360630" y="2181423"/>
                  </a:cubicBezTo>
                  <a:lnTo>
                    <a:pt x="2667585" y="873043"/>
                  </a:lnTo>
                  <a:lnTo>
                    <a:pt x="2668305" y="703105"/>
                  </a:lnTo>
                  <a:cubicBezTo>
                    <a:pt x="2669026" y="518405"/>
                    <a:pt x="2674786" y="489961"/>
                    <a:pt x="2734193" y="372229"/>
                  </a:cubicBezTo>
                  <a:cubicBezTo>
                    <a:pt x="2819883" y="203011"/>
                    <a:pt x="2944818" y="97159"/>
                    <a:pt x="3139962" y="29113"/>
                  </a:cubicBezTo>
                  <a:cubicBezTo>
                    <a:pt x="3185147" y="13271"/>
                    <a:pt x="3251395" y="3549"/>
                    <a:pt x="3316743" y="80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2" name="Freeform 17"/>
            <p:cNvSpPr>
              <a:spLocks/>
            </p:cNvSpPr>
            <p:nvPr/>
          </p:nvSpPr>
          <p:spPr bwMode="auto">
            <a:xfrm>
              <a:off x="7332951" y="9243161"/>
              <a:ext cx="1382360" cy="1383532"/>
            </a:xfrm>
            <a:custGeom>
              <a:avLst/>
              <a:gdLst>
                <a:gd name="T0" fmla="*/ 3957 w 5201"/>
                <a:gd name="T1" fmla="*/ 5152 h 5200"/>
                <a:gd name="T2" fmla="*/ 1772 w 5201"/>
                <a:gd name="T3" fmla="*/ 3193 h 5200"/>
                <a:gd name="T4" fmla="*/ 36 w 5201"/>
                <a:gd name="T5" fmla="*/ 1366 h 5200"/>
                <a:gd name="T6" fmla="*/ 1369 w 5201"/>
                <a:gd name="T7" fmla="*/ 33 h 5200"/>
                <a:gd name="T8" fmla="*/ 3219 w 5201"/>
                <a:gd name="T9" fmla="*/ 1800 h 5200"/>
                <a:gd name="T10" fmla="*/ 5171 w 5201"/>
                <a:gd name="T11" fmla="*/ 4014 h 5200"/>
                <a:gd name="T12" fmla="*/ 5170 w 5201"/>
                <a:gd name="T13" fmla="*/ 4339 h 5200"/>
                <a:gd name="T14" fmla="*/ 4425 w 5201"/>
                <a:gd name="T15" fmla="*/ 5151 h 5200"/>
                <a:gd name="T16" fmla="*/ 3957 w 5201"/>
                <a:gd name="T17" fmla="*/ 5152 h 5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01" h="5200">
                  <a:moveTo>
                    <a:pt x="3957" y="5152"/>
                  </a:moveTo>
                  <a:cubicBezTo>
                    <a:pt x="3646" y="5066"/>
                    <a:pt x="3608" y="5031"/>
                    <a:pt x="1772" y="3193"/>
                  </a:cubicBezTo>
                  <a:cubicBezTo>
                    <a:pt x="160" y="1578"/>
                    <a:pt x="0" y="1410"/>
                    <a:pt x="36" y="1366"/>
                  </a:cubicBezTo>
                  <a:cubicBezTo>
                    <a:pt x="88" y="1304"/>
                    <a:pt x="1308" y="83"/>
                    <a:pt x="1369" y="33"/>
                  </a:cubicBezTo>
                  <a:cubicBezTo>
                    <a:pt x="1408" y="0"/>
                    <a:pt x="1633" y="214"/>
                    <a:pt x="3219" y="1800"/>
                  </a:cubicBezTo>
                  <a:cubicBezTo>
                    <a:pt x="5129" y="3710"/>
                    <a:pt x="5091" y="3666"/>
                    <a:pt x="5171" y="4014"/>
                  </a:cubicBezTo>
                  <a:cubicBezTo>
                    <a:pt x="5201" y="4149"/>
                    <a:pt x="5201" y="4204"/>
                    <a:pt x="5170" y="4339"/>
                  </a:cubicBezTo>
                  <a:cubicBezTo>
                    <a:pt x="5069" y="4777"/>
                    <a:pt x="4820" y="5048"/>
                    <a:pt x="4425" y="5151"/>
                  </a:cubicBezTo>
                  <a:cubicBezTo>
                    <a:pt x="4236" y="5200"/>
                    <a:pt x="4130" y="5200"/>
                    <a:pt x="3957" y="51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3" name="Freeform 37"/>
            <p:cNvSpPr>
              <a:spLocks/>
            </p:cNvSpPr>
            <p:nvPr/>
          </p:nvSpPr>
          <p:spPr bwMode="auto">
            <a:xfrm>
              <a:off x="5750092" y="7659133"/>
              <a:ext cx="1227593" cy="1222903"/>
            </a:xfrm>
            <a:custGeom>
              <a:avLst/>
              <a:gdLst>
                <a:gd name="T0" fmla="*/ 2921 w 4613"/>
                <a:gd name="T1" fmla="*/ 3274 h 4600"/>
                <a:gd name="T2" fmla="*/ 1577 w 4613"/>
                <a:gd name="T3" fmla="*/ 1947 h 4600"/>
                <a:gd name="T4" fmla="*/ 921 w 4613"/>
                <a:gd name="T5" fmla="*/ 1583 h 4600"/>
                <a:gd name="T6" fmla="*/ 0 w 4613"/>
                <a:gd name="T7" fmla="*/ 418 h 4600"/>
                <a:gd name="T8" fmla="*/ 420 w 4613"/>
                <a:gd name="T9" fmla="*/ 0 h 4600"/>
                <a:gd name="T10" fmla="*/ 1570 w 4613"/>
                <a:gd name="T11" fmla="*/ 907 h 4600"/>
                <a:gd name="T12" fmla="*/ 1805 w 4613"/>
                <a:gd name="T13" fmla="*/ 1298 h 4600"/>
                <a:gd name="T14" fmla="*/ 1980 w 4613"/>
                <a:gd name="T15" fmla="*/ 1623 h 4600"/>
                <a:gd name="T16" fmla="*/ 3296 w 4613"/>
                <a:gd name="T17" fmla="*/ 2942 h 4600"/>
                <a:gd name="T18" fmla="*/ 4613 w 4613"/>
                <a:gd name="T19" fmla="*/ 4261 h 4600"/>
                <a:gd name="T20" fmla="*/ 4445 w 4613"/>
                <a:gd name="T21" fmla="*/ 4431 h 4600"/>
                <a:gd name="T22" fmla="*/ 4263 w 4613"/>
                <a:gd name="T23" fmla="*/ 4600 h 4600"/>
                <a:gd name="T24" fmla="*/ 2921 w 4613"/>
                <a:gd name="T25" fmla="*/ 3274 h 4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13" h="4600">
                  <a:moveTo>
                    <a:pt x="2921" y="3274"/>
                  </a:moveTo>
                  <a:cubicBezTo>
                    <a:pt x="2191" y="2544"/>
                    <a:pt x="1586" y="1947"/>
                    <a:pt x="1577" y="1947"/>
                  </a:cubicBezTo>
                  <a:cubicBezTo>
                    <a:pt x="1548" y="1947"/>
                    <a:pt x="975" y="1630"/>
                    <a:pt x="921" y="1583"/>
                  </a:cubicBezTo>
                  <a:cubicBezTo>
                    <a:pt x="825" y="1502"/>
                    <a:pt x="0" y="457"/>
                    <a:pt x="0" y="418"/>
                  </a:cubicBezTo>
                  <a:cubicBezTo>
                    <a:pt x="0" y="368"/>
                    <a:pt x="370" y="0"/>
                    <a:pt x="420" y="0"/>
                  </a:cubicBezTo>
                  <a:cubicBezTo>
                    <a:pt x="460" y="0"/>
                    <a:pt x="1468" y="795"/>
                    <a:pt x="1570" y="907"/>
                  </a:cubicBezTo>
                  <a:cubicBezTo>
                    <a:pt x="1603" y="944"/>
                    <a:pt x="1709" y="1120"/>
                    <a:pt x="1805" y="1298"/>
                  </a:cubicBezTo>
                  <a:lnTo>
                    <a:pt x="1980" y="1623"/>
                  </a:lnTo>
                  <a:lnTo>
                    <a:pt x="3296" y="2942"/>
                  </a:lnTo>
                  <a:lnTo>
                    <a:pt x="4613" y="4261"/>
                  </a:lnTo>
                  <a:lnTo>
                    <a:pt x="4445" y="4431"/>
                  </a:lnTo>
                  <a:cubicBezTo>
                    <a:pt x="4353" y="4524"/>
                    <a:pt x="4271" y="4600"/>
                    <a:pt x="4263" y="4600"/>
                  </a:cubicBezTo>
                  <a:cubicBezTo>
                    <a:pt x="4255" y="4600"/>
                    <a:pt x="3651" y="4003"/>
                    <a:pt x="2921" y="32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103" name="文字方塊 102"/>
          <p:cNvSpPr txBox="1"/>
          <p:nvPr/>
        </p:nvSpPr>
        <p:spPr>
          <a:xfrm>
            <a:off x="9726307" y="4126497"/>
            <a:ext cx="162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200" dirty="0" smtClean="0"/>
              <a:t>Title 04</a:t>
            </a:r>
          </a:p>
        </p:txBody>
      </p:sp>
      <p:sp>
        <p:nvSpPr>
          <p:cNvPr id="104" name="文字方塊 103"/>
          <p:cNvSpPr txBox="1"/>
          <p:nvPr/>
        </p:nvSpPr>
        <p:spPr>
          <a:xfrm>
            <a:off x="9231794" y="4740139"/>
            <a:ext cx="2609026" cy="84886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sp>
        <p:nvSpPr>
          <p:cNvPr id="139" name="矩形 138"/>
          <p:cNvSpPr/>
          <p:nvPr/>
        </p:nvSpPr>
        <p:spPr>
          <a:xfrm>
            <a:off x="575513" y="481382"/>
            <a:ext cx="252267" cy="6981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140" name="矩形 139"/>
          <p:cNvSpPr/>
          <p:nvPr/>
        </p:nvSpPr>
        <p:spPr>
          <a:xfrm>
            <a:off x="882205" y="481382"/>
            <a:ext cx="4360496" cy="69819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800" b="1" dirty="0" smtClean="0"/>
              <a:t>ICON LIST</a:t>
            </a:r>
            <a:r>
              <a:rPr lang="zh-TW" altLang="en-US" sz="4800" b="1" dirty="0" smtClean="0"/>
              <a:t> </a:t>
            </a:r>
            <a:r>
              <a:rPr lang="en-US" altLang="zh-TW" sz="4800" b="1" dirty="0" smtClean="0"/>
              <a:t>14</a:t>
            </a:r>
            <a:endParaRPr lang="zh-TW" altLang="en-US" sz="4800" b="1" dirty="0"/>
          </a:p>
        </p:txBody>
      </p:sp>
      <p:sp>
        <p:nvSpPr>
          <p:cNvPr id="57" name="手繪多邊形 56"/>
          <p:cNvSpPr>
            <a:spLocks/>
          </p:cNvSpPr>
          <p:nvPr/>
        </p:nvSpPr>
        <p:spPr bwMode="auto">
          <a:xfrm rot="10800000" flipV="1">
            <a:off x="4411112" y="2404597"/>
            <a:ext cx="409570" cy="756452"/>
          </a:xfrm>
          <a:custGeom>
            <a:avLst/>
            <a:gdLst>
              <a:gd name="connsiteX0" fmla="*/ 1041502 w 2397801"/>
              <a:gd name="connsiteY0" fmla="*/ 588163 h 4428623"/>
              <a:gd name="connsiteX1" fmla="*/ 299462 w 2397801"/>
              <a:gd name="connsiteY1" fmla="*/ 593899 h 4428623"/>
              <a:gd name="connsiteX2" fmla="*/ 283250 w 2397801"/>
              <a:gd name="connsiteY2" fmla="*/ 2218109 h 4428623"/>
              <a:gd name="connsiteX3" fmla="*/ 290095 w 2397801"/>
              <a:gd name="connsiteY3" fmla="*/ 3843037 h 4428623"/>
              <a:gd name="connsiteX4" fmla="*/ 1207710 w 2397801"/>
              <a:gd name="connsiteY4" fmla="*/ 3847357 h 4428623"/>
              <a:gd name="connsiteX5" fmla="*/ 2118479 w 2397801"/>
              <a:gd name="connsiteY5" fmla="*/ 3844837 h 4428623"/>
              <a:gd name="connsiteX6" fmla="*/ 2121001 w 2397801"/>
              <a:gd name="connsiteY6" fmla="*/ 2224589 h 4428623"/>
              <a:gd name="connsiteX7" fmla="*/ 2110914 w 2397801"/>
              <a:gd name="connsiteY7" fmla="*/ 596419 h 4428623"/>
              <a:gd name="connsiteX8" fmla="*/ 1041502 w 2397801"/>
              <a:gd name="connsiteY8" fmla="*/ 588163 h 4428623"/>
              <a:gd name="connsiteX9" fmla="*/ 1205249 w 2397801"/>
              <a:gd name="connsiteY9" fmla="*/ 186437 h 4428623"/>
              <a:gd name="connsiteX10" fmla="*/ 930070 w 2397801"/>
              <a:gd name="connsiteY10" fmla="*/ 210597 h 4428623"/>
              <a:gd name="connsiteX11" fmla="*/ 899455 w 2397801"/>
              <a:gd name="connsiteY11" fmla="*/ 338957 h 4428623"/>
              <a:gd name="connsiteX12" fmla="*/ 1201647 w 2397801"/>
              <a:gd name="connsiteY12" fmla="*/ 414677 h 4428623"/>
              <a:gd name="connsiteX13" fmla="*/ 1445490 w 2397801"/>
              <a:gd name="connsiteY13" fmla="*/ 398813 h 4428623"/>
              <a:gd name="connsiteX14" fmla="*/ 1513204 w 2397801"/>
              <a:gd name="connsiteY14" fmla="*/ 295689 h 4428623"/>
              <a:gd name="connsiteX15" fmla="*/ 1484029 w 2397801"/>
              <a:gd name="connsiteY15" fmla="*/ 219609 h 4428623"/>
              <a:gd name="connsiteX16" fmla="*/ 1454134 w 2397801"/>
              <a:gd name="connsiteY16" fmla="*/ 186437 h 4428623"/>
              <a:gd name="connsiteX17" fmla="*/ 813103 w 2397801"/>
              <a:gd name="connsiteY17" fmla="*/ 1 h 4428623"/>
              <a:gd name="connsiteX18" fmla="*/ 1241394 w 2397801"/>
              <a:gd name="connsiteY18" fmla="*/ 553 h 4428623"/>
              <a:gd name="connsiteX19" fmla="*/ 2335516 w 2397801"/>
              <a:gd name="connsiteY19" fmla="*/ 3793 h 4428623"/>
              <a:gd name="connsiteX20" fmla="*/ 2364318 w 2397801"/>
              <a:gd name="connsiteY20" fmla="*/ 25037 h 4428623"/>
              <a:gd name="connsiteX21" fmla="*/ 2392760 w 2397801"/>
              <a:gd name="connsiteY21" fmla="*/ 46641 h 4428623"/>
              <a:gd name="connsiteX22" fmla="*/ 2395281 w 2397801"/>
              <a:gd name="connsiteY22" fmla="*/ 2216709 h 4428623"/>
              <a:gd name="connsiteX23" fmla="*/ 2397801 w 2397801"/>
              <a:gd name="connsiteY23" fmla="*/ 4386781 h 4428623"/>
              <a:gd name="connsiteX24" fmla="*/ 2371159 w 2397801"/>
              <a:gd name="connsiteY24" fmla="*/ 4408025 h 4428623"/>
              <a:gd name="connsiteX25" fmla="*/ 1205032 w 2397801"/>
              <a:gd name="connsiteY25" fmla="*/ 4428545 h 4428623"/>
              <a:gd name="connsiteX26" fmla="*/ 48265 w 2397801"/>
              <a:gd name="connsiteY26" fmla="*/ 4418105 h 4428623"/>
              <a:gd name="connsiteX27" fmla="*/ 21 w 2397801"/>
              <a:gd name="connsiteY27" fmla="*/ 2208429 h 4428623"/>
              <a:gd name="connsiteX28" fmla="*/ 21 w 2397801"/>
              <a:gd name="connsiteY28" fmla="*/ 68245 h 4428623"/>
              <a:gd name="connsiteX29" fmla="*/ 28823 w 2397801"/>
              <a:gd name="connsiteY29" fmla="*/ 39437 h 4428623"/>
              <a:gd name="connsiteX30" fmla="*/ 102629 w 2397801"/>
              <a:gd name="connsiteY30" fmla="*/ 4153 h 4428623"/>
              <a:gd name="connsiteX31" fmla="*/ 813103 w 2397801"/>
              <a:gd name="connsiteY31" fmla="*/ 1 h 4428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397801" h="4428623">
                <a:moveTo>
                  <a:pt x="1041502" y="588163"/>
                </a:moveTo>
                <a:cubicBezTo>
                  <a:pt x="655239" y="588159"/>
                  <a:pt x="310023" y="589961"/>
                  <a:pt x="299462" y="593899"/>
                </a:cubicBezTo>
                <a:cubicBezTo>
                  <a:pt x="284691" y="599661"/>
                  <a:pt x="283250" y="752323"/>
                  <a:pt x="283250" y="2218109"/>
                </a:cubicBezTo>
                <a:cubicBezTo>
                  <a:pt x="283250" y="3108165"/>
                  <a:pt x="286492" y="3839437"/>
                  <a:pt x="290095" y="3843037"/>
                </a:cubicBezTo>
                <a:cubicBezTo>
                  <a:pt x="294058" y="3846637"/>
                  <a:pt x="706931" y="3848797"/>
                  <a:pt x="1207710" y="3847357"/>
                </a:cubicBezTo>
                <a:lnTo>
                  <a:pt x="2118479" y="3844837"/>
                </a:lnTo>
                <a:lnTo>
                  <a:pt x="2121001" y="2224589"/>
                </a:lnTo>
                <a:cubicBezTo>
                  <a:pt x="2123163" y="935231"/>
                  <a:pt x="2121001" y="602901"/>
                  <a:pt x="2110914" y="596419"/>
                </a:cubicBezTo>
                <a:cubicBezTo>
                  <a:pt x="2102605" y="591155"/>
                  <a:pt x="1538127" y="588167"/>
                  <a:pt x="1041502" y="588163"/>
                </a:cubicBezTo>
                <a:close/>
                <a:moveTo>
                  <a:pt x="1205249" y="186437"/>
                </a:moveTo>
                <a:cubicBezTo>
                  <a:pt x="956363" y="186437"/>
                  <a:pt x="956003" y="186437"/>
                  <a:pt x="930070" y="210597"/>
                </a:cubicBezTo>
                <a:cubicBezTo>
                  <a:pt x="889369" y="248817"/>
                  <a:pt x="878564" y="294969"/>
                  <a:pt x="899455" y="338957"/>
                </a:cubicBezTo>
                <a:cubicBezTo>
                  <a:pt x="931511" y="406745"/>
                  <a:pt x="960685" y="414317"/>
                  <a:pt x="1201647" y="414677"/>
                </a:cubicBezTo>
                <a:cubicBezTo>
                  <a:pt x="1375975" y="415037"/>
                  <a:pt x="1418476" y="412513"/>
                  <a:pt x="1445490" y="398813"/>
                </a:cubicBezTo>
                <a:cubicBezTo>
                  <a:pt x="1493394" y="374653"/>
                  <a:pt x="1513204" y="345085"/>
                  <a:pt x="1513204" y="295689"/>
                </a:cubicBezTo>
                <a:cubicBezTo>
                  <a:pt x="1513564" y="262517"/>
                  <a:pt x="1507081" y="245209"/>
                  <a:pt x="1484029" y="219609"/>
                </a:cubicBezTo>
                <a:lnTo>
                  <a:pt x="1454134" y="186437"/>
                </a:lnTo>
                <a:close/>
                <a:moveTo>
                  <a:pt x="813103" y="1"/>
                </a:moveTo>
                <a:cubicBezTo>
                  <a:pt x="946149" y="13"/>
                  <a:pt x="1090993" y="193"/>
                  <a:pt x="1241394" y="553"/>
                </a:cubicBezTo>
                <a:lnTo>
                  <a:pt x="2335516" y="3793"/>
                </a:lnTo>
                <a:lnTo>
                  <a:pt x="2364318" y="25037"/>
                </a:lnTo>
                <a:lnTo>
                  <a:pt x="2392760" y="46641"/>
                </a:lnTo>
                <a:lnTo>
                  <a:pt x="2395281" y="2216709"/>
                </a:lnTo>
                <a:lnTo>
                  <a:pt x="2397801" y="4386781"/>
                </a:lnTo>
                <a:lnTo>
                  <a:pt x="2371159" y="4408025"/>
                </a:lnTo>
                <a:cubicBezTo>
                  <a:pt x="2344517" y="4428905"/>
                  <a:pt x="2342717" y="4428905"/>
                  <a:pt x="1205032" y="4428545"/>
                </a:cubicBezTo>
                <a:cubicBezTo>
                  <a:pt x="450415" y="4428545"/>
                  <a:pt x="60146" y="4424945"/>
                  <a:pt x="48265" y="4418105"/>
                </a:cubicBezTo>
                <a:cubicBezTo>
                  <a:pt x="-2499" y="4388581"/>
                  <a:pt x="21" y="4509201"/>
                  <a:pt x="21" y="2208429"/>
                </a:cubicBezTo>
                <a:lnTo>
                  <a:pt x="21" y="68245"/>
                </a:lnTo>
                <a:lnTo>
                  <a:pt x="28823" y="39437"/>
                </a:lnTo>
                <a:cubicBezTo>
                  <a:pt x="47905" y="19997"/>
                  <a:pt x="72747" y="8473"/>
                  <a:pt x="102629" y="4153"/>
                </a:cubicBezTo>
                <a:cubicBezTo>
                  <a:pt x="120991" y="1453"/>
                  <a:pt x="413962" y="-31"/>
                  <a:pt x="813103" y="1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4" name="文字方塊 153"/>
          <p:cNvSpPr txBox="1"/>
          <p:nvPr/>
        </p:nvSpPr>
        <p:spPr>
          <a:xfrm>
            <a:off x="3805897" y="4126497"/>
            <a:ext cx="162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200" dirty="0" smtClean="0"/>
              <a:t>Title 02</a:t>
            </a:r>
          </a:p>
        </p:txBody>
      </p:sp>
      <p:sp>
        <p:nvSpPr>
          <p:cNvPr id="155" name="文字方塊 154"/>
          <p:cNvSpPr txBox="1"/>
          <p:nvPr/>
        </p:nvSpPr>
        <p:spPr>
          <a:xfrm>
            <a:off x="3311384" y="4740139"/>
            <a:ext cx="2609026" cy="84886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grpSp>
        <p:nvGrpSpPr>
          <p:cNvPr id="45" name="群組 44"/>
          <p:cNvGrpSpPr/>
          <p:nvPr/>
        </p:nvGrpSpPr>
        <p:grpSpPr>
          <a:xfrm flipH="1">
            <a:off x="7090696" y="2297421"/>
            <a:ext cx="970812" cy="970804"/>
            <a:chOff x="27940389" y="2372400"/>
            <a:chExt cx="2858016" cy="2857995"/>
          </a:xfrm>
          <a:solidFill>
            <a:schemeClr val="accent1"/>
          </a:solidFill>
        </p:grpSpPr>
        <p:sp>
          <p:nvSpPr>
            <p:cNvPr id="54" name="手繪多邊形 53"/>
            <p:cNvSpPr>
              <a:spLocks/>
            </p:cNvSpPr>
            <p:nvPr/>
          </p:nvSpPr>
          <p:spPr bwMode="auto">
            <a:xfrm>
              <a:off x="27940389" y="2372400"/>
              <a:ext cx="2858016" cy="2857995"/>
            </a:xfrm>
            <a:custGeom>
              <a:avLst/>
              <a:gdLst>
                <a:gd name="connsiteX0" fmla="*/ 644380 w 3817859"/>
                <a:gd name="connsiteY0" fmla="*/ 749777 h 3817832"/>
                <a:gd name="connsiteX1" fmla="*/ 589186 w 3817859"/>
                <a:gd name="connsiteY1" fmla="*/ 795341 h 3817832"/>
                <a:gd name="connsiteX2" fmla="*/ 190850 w 3817859"/>
                <a:gd name="connsiteY2" fmla="*/ 2093847 h 3817832"/>
                <a:gd name="connsiteX3" fmla="*/ 293854 w 3817859"/>
                <a:gd name="connsiteY3" fmla="*/ 2526083 h 3817832"/>
                <a:gd name="connsiteX4" fmla="*/ 763862 w 3817859"/>
                <a:gd name="connsiteY4" fmla="*/ 3198929 h 3817832"/>
                <a:gd name="connsiteX5" fmla="*/ 1465092 w 3817859"/>
                <a:gd name="connsiteY5" fmla="*/ 3573893 h 3817832"/>
                <a:gd name="connsiteX6" fmla="*/ 2124544 w 3817859"/>
                <a:gd name="connsiteY6" fmla="*/ 3612793 h 3817832"/>
                <a:gd name="connsiteX7" fmla="*/ 2329474 w 3817859"/>
                <a:gd name="connsiteY7" fmla="*/ 3558763 h 3817832"/>
                <a:gd name="connsiteX8" fmla="*/ 2355046 w 3817859"/>
                <a:gd name="connsiteY8" fmla="*/ 3424771 h 3817832"/>
                <a:gd name="connsiteX9" fmla="*/ 2375214 w 3817859"/>
                <a:gd name="connsiteY9" fmla="*/ 3220541 h 3817832"/>
                <a:gd name="connsiteX10" fmla="*/ 2384938 w 3817859"/>
                <a:gd name="connsiteY10" fmla="*/ 3033959 h 3817832"/>
                <a:gd name="connsiteX11" fmla="*/ 2384938 w 3817859"/>
                <a:gd name="connsiteY11" fmla="*/ 2940667 h 3817832"/>
                <a:gd name="connsiteX12" fmla="*/ 2274730 w 3817859"/>
                <a:gd name="connsiteY12" fmla="*/ 2832249 h 3817832"/>
                <a:gd name="connsiteX13" fmla="*/ 2126344 w 3817859"/>
                <a:gd name="connsiteY13" fmla="*/ 2646387 h 3817832"/>
                <a:gd name="connsiteX14" fmla="*/ 2087808 w 3817859"/>
                <a:gd name="connsiteY14" fmla="*/ 2473855 h 3817832"/>
                <a:gd name="connsiteX15" fmla="*/ 2142552 w 3817859"/>
                <a:gd name="connsiteY15" fmla="*/ 2283311 h 3817832"/>
                <a:gd name="connsiteX16" fmla="*/ 2025140 w 3817859"/>
                <a:gd name="connsiteY16" fmla="*/ 2154721 h 3817832"/>
                <a:gd name="connsiteX17" fmla="*/ 1902326 w 3817859"/>
                <a:gd name="connsiteY17" fmla="*/ 2043421 h 3817832"/>
                <a:gd name="connsiteX18" fmla="*/ 1805442 w 3817859"/>
                <a:gd name="connsiteY18" fmla="*/ 1995875 h 3817832"/>
                <a:gd name="connsiteX19" fmla="*/ 1693794 w 3817859"/>
                <a:gd name="connsiteY19" fmla="*/ 1937523 h 3817832"/>
                <a:gd name="connsiteX20" fmla="*/ 1532802 w 3817859"/>
                <a:gd name="connsiteY20" fmla="*/ 1850355 h 3817832"/>
                <a:gd name="connsiteX21" fmla="*/ 1382976 w 3817859"/>
                <a:gd name="connsiteY21" fmla="*/ 1781919 h 3817832"/>
                <a:gd name="connsiteX22" fmla="*/ 1265924 w 3817859"/>
                <a:gd name="connsiteY22" fmla="*/ 1587413 h 3817832"/>
                <a:gd name="connsiteX23" fmla="*/ 1127624 w 3817859"/>
                <a:gd name="connsiteY23" fmla="*/ 1387503 h 3817832"/>
                <a:gd name="connsiteX24" fmla="*/ 1094848 w 3817859"/>
                <a:gd name="connsiteY24" fmla="*/ 1522217 h 3817832"/>
                <a:gd name="connsiteX25" fmla="*/ 1108534 w 3817859"/>
                <a:gd name="connsiteY25" fmla="*/ 1628475 h 3817832"/>
                <a:gd name="connsiteX26" fmla="*/ 772146 w 3817859"/>
                <a:gd name="connsiteY26" fmla="*/ 1204525 h 3817832"/>
                <a:gd name="connsiteX27" fmla="*/ 758820 w 3817859"/>
                <a:gd name="connsiteY27" fmla="*/ 1013261 h 3817832"/>
                <a:gd name="connsiteX28" fmla="*/ 699034 w 3817859"/>
                <a:gd name="connsiteY28" fmla="*/ 767967 h 3817832"/>
                <a:gd name="connsiteX29" fmla="*/ 644380 w 3817859"/>
                <a:gd name="connsiteY29" fmla="*/ 749777 h 3817832"/>
                <a:gd name="connsiteX30" fmla="*/ 2127584 w 3817859"/>
                <a:gd name="connsiteY30" fmla="*/ 239943 h 3817832"/>
                <a:gd name="connsiteX31" fmla="*/ 2102392 w 3817859"/>
                <a:gd name="connsiteY31" fmla="*/ 249309 h 3817832"/>
                <a:gd name="connsiteX32" fmla="*/ 1964912 w 3817859"/>
                <a:gd name="connsiteY32" fmla="*/ 308379 h 3817832"/>
                <a:gd name="connsiteX33" fmla="*/ 1805480 w 3817859"/>
                <a:gd name="connsiteY33" fmla="*/ 481631 h 3817832"/>
                <a:gd name="connsiteX34" fmla="*/ 1930004 w 3817859"/>
                <a:gd name="connsiteY34" fmla="*/ 613461 h 3817832"/>
                <a:gd name="connsiteX35" fmla="*/ 2037970 w 3817859"/>
                <a:gd name="connsiteY35" fmla="*/ 637233 h 3817832"/>
                <a:gd name="connsiteX36" fmla="*/ 2100592 w 3817859"/>
                <a:gd name="connsiteY36" fmla="*/ 656323 h 3817832"/>
                <a:gd name="connsiteX37" fmla="*/ 2181208 w 3817859"/>
                <a:gd name="connsiteY37" fmla="*/ 556551 h 3817832"/>
                <a:gd name="connsiteX38" fmla="*/ 2302130 w 3817859"/>
                <a:gd name="connsiteY38" fmla="*/ 463261 h 3817832"/>
                <a:gd name="connsiteX39" fmla="*/ 2378428 w 3817859"/>
                <a:gd name="connsiteY39" fmla="*/ 463261 h 3817832"/>
                <a:gd name="connsiteX40" fmla="*/ 2583206 w 3817859"/>
                <a:gd name="connsiteY40" fmla="*/ 585365 h 3817832"/>
                <a:gd name="connsiteX41" fmla="*/ 2837650 w 3817859"/>
                <a:gd name="connsiteY41" fmla="*/ 774105 h 3817832"/>
                <a:gd name="connsiteX42" fmla="*/ 2804900 w 3817859"/>
                <a:gd name="connsiteY42" fmla="*/ 931509 h 3817832"/>
                <a:gd name="connsiteX43" fmla="*/ 2738680 w 3817859"/>
                <a:gd name="connsiteY43" fmla="*/ 902693 h 3817832"/>
                <a:gd name="connsiteX44" fmla="*/ 2709528 w 3817859"/>
                <a:gd name="connsiteY44" fmla="*/ 854429 h 3817832"/>
                <a:gd name="connsiteX45" fmla="*/ 2597602 w 3817859"/>
                <a:gd name="connsiteY45" fmla="*/ 859471 h 3817832"/>
                <a:gd name="connsiteX46" fmla="*/ 2594002 w 3817859"/>
                <a:gd name="connsiteY46" fmla="*/ 944475 h 3817832"/>
                <a:gd name="connsiteX47" fmla="*/ 2604080 w 3817859"/>
                <a:gd name="connsiteY47" fmla="*/ 1005709 h 3817832"/>
                <a:gd name="connsiteX48" fmla="*/ 2510868 w 3817859"/>
                <a:gd name="connsiteY48" fmla="*/ 1032363 h 3817832"/>
                <a:gd name="connsiteX49" fmla="*/ 2251386 w 3817859"/>
                <a:gd name="connsiteY49" fmla="*/ 1176439 h 3817832"/>
                <a:gd name="connsiteX50" fmla="*/ 2160334 w 3817859"/>
                <a:gd name="connsiteY50" fmla="*/ 1297463 h 3817832"/>
                <a:gd name="connsiteX51" fmla="*/ 2129382 w 3817859"/>
                <a:gd name="connsiteY51" fmla="*/ 1421369 h 3817832"/>
                <a:gd name="connsiteX52" fmla="*/ 2064242 w 3817859"/>
                <a:gd name="connsiteY52" fmla="*/ 1540231 h 3817832"/>
                <a:gd name="connsiteX53" fmla="*/ 2001622 w 3817859"/>
                <a:gd name="connsiteY53" fmla="*/ 1454145 h 3817832"/>
                <a:gd name="connsiteX54" fmla="*/ 1848308 w 3817859"/>
                <a:gd name="connsiteY54" fmla="*/ 1337443 h 3817832"/>
                <a:gd name="connsiteX55" fmla="*/ 1555356 w 3817859"/>
                <a:gd name="connsiteY55" fmla="*/ 1494127 h 3817832"/>
                <a:gd name="connsiteX56" fmla="*/ 1566152 w 3817859"/>
                <a:gd name="connsiteY56" fmla="*/ 1602545 h 3817832"/>
                <a:gd name="connsiteX57" fmla="*/ 1674480 w 3817859"/>
                <a:gd name="connsiteY57" fmla="*/ 1714923 h 3817832"/>
                <a:gd name="connsiteX58" fmla="*/ 1764094 w 3817859"/>
                <a:gd name="connsiteY58" fmla="*/ 1699435 h 3817832"/>
                <a:gd name="connsiteX59" fmla="*/ 1884656 w 3817859"/>
                <a:gd name="connsiteY59" fmla="*/ 1685027 h 3817832"/>
                <a:gd name="connsiteX60" fmla="*/ 1896894 w 3817859"/>
                <a:gd name="connsiteY60" fmla="*/ 1774355 h 3817832"/>
                <a:gd name="connsiteX61" fmla="*/ 1909130 w 3817859"/>
                <a:gd name="connsiteY61" fmla="*/ 1864043 h 3817832"/>
                <a:gd name="connsiteX62" fmla="*/ 1972830 w 3817859"/>
                <a:gd name="connsiteY62" fmla="*/ 1875929 h 3817832"/>
                <a:gd name="connsiteX63" fmla="*/ 2036890 w 3817859"/>
                <a:gd name="connsiteY63" fmla="*/ 1888175 h 3817832"/>
                <a:gd name="connsiteX64" fmla="*/ 2049128 w 3817859"/>
                <a:gd name="connsiteY64" fmla="*/ 1978223 h 3817832"/>
                <a:gd name="connsiteX65" fmla="*/ 2118946 w 3817859"/>
                <a:gd name="connsiteY65" fmla="*/ 2104649 h 3817832"/>
                <a:gd name="connsiteX66" fmla="*/ 2290614 w 3817859"/>
                <a:gd name="connsiteY66" fmla="*/ 2070071 h 3817832"/>
                <a:gd name="connsiteX67" fmla="*/ 2461562 w 3817859"/>
                <a:gd name="connsiteY67" fmla="*/ 2028649 h 3817832"/>
                <a:gd name="connsiteX68" fmla="*/ 2991324 w 3817859"/>
                <a:gd name="connsiteY68" fmla="*/ 2272859 h 3817832"/>
                <a:gd name="connsiteX69" fmla="*/ 3085254 w 3817859"/>
                <a:gd name="connsiteY69" fmla="*/ 2344897 h 3817832"/>
                <a:gd name="connsiteX70" fmla="*/ 3359852 w 3817859"/>
                <a:gd name="connsiteY70" fmla="*/ 2532917 h 3817832"/>
                <a:gd name="connsiteX71" fmla="*/ 3359492 w 3817859"/>
                <a:gd name="connsiteY71" fmla="*/ 2617921 h 3817832"/>
                <a:gd name="connsiteX72" fmla="*/ 3049986 w 3817859"/>
                <a:gd name="connsiteY72" fmla="*/ 2902473 h 3817832"/>
                <a:gd name="connsiteX73" fmla="*/ 2984846 w 3817859"/>
                <a:gd name="connsiteY73" fmla="*/ 3031061 h 3817832"/>
                <a:gd name="connsiteX74" fmla="*/ 2933020 w 3817859"/>
                <a:gd name="connsiteY74" fmla="*/ 3144881 h 3817832"/>
                <a:gd name="connsiteX75" fmla="*/ 2758114 w 3817859"/>
                <a:gd name="connsiteY75" fmla="*/ 3314531 h 3817832"/>
                <a:gd name="connsiteX76" fmla="*/ 2592924 w 3817859"/>
                <a:gd name="connsiteY76" fmla="*/ 3469413 h 3817832"/>
                <a:gd name="connsiteX77" fmla="*/ 2573130 w 3817859"/>
                <a:gd name="connsiteY77" fmla="*/ 3495705 h 3817832"/>
                <a:gd name="connsiteX78" fmla="*/ 2608398 w 3817859"/>
                <a:gd name="connsiteY78" fmla="*/ 3489943 h 3817832"/>
                <a:gd name="connsiteX79" fmla="*/ 2731842 w 3817859"/>
                <a:gd name="connsiteY79" fmla="*/ 3434833 h 3817832"/>
                <a:gd name="connsiteX80" fmla="*/ 3321344 w 3817859"/>
                <a:gd name="connsiteY80" fmla="*/ 2912917 h 3817832"/>
                <a:gd name="connsiteX81" fmla="*/ 3582986 w 3817859"/>
                <a:gd name="connsiteY81" fmla="*/ 2358945 h 3817832"/>
                <a:gd name="connsiteX82" fmla="*/ 3635530 w 3817859"/>
                <a:gd name="connsiteY82" fmla="*/ 1906545 h 3817832"/>
                <a:gd name="connsiteX83" fmla="*/ 3539078 w 3817859"/>
                <a:gd name="connsiteY83" fmla="*/ 1326999 h 3817832"/>
                <a:gd name="connsiteX84" fmla="*/ 2521304 w 3817859"/>
                <a:gd name="connsiteY84" fmla="*/ 290731 h 3817832"/>
                <a:gd name="connsiteX85" fmla="*/ 2404700 w 3817859"/>
                <a:gd name="connsiteY85" fmla="*/ 285327 h 3817832"/>
                <a:gd name="connsiteX86" fmla="*/ 2303210 w 3817859"/>
                <a:gd name="connsiteY86" fmla="*/ 331071 h 3817832"/>
                <a:gd name="connsiteX87" fmla="*/ 2185886 w 3817859"/>
                <a:gd name="connsiteY87" fmla="*/ 269119 h 3817832"/>
                <a:gd name="connsiteX88" fmla="*/ 2127584 w 3817859"/>
                <a:gd name="connsiteY88" fmla="*/ 239943 h 3817832"/>
                <a:gd name="connsiteX89" fmla="*/ 1954820 w 3817859"/>
                <a:gd name="connsiteY89" fmla="*/ 1155 h 3817832"/>
                <a:gd name="connsiteX90" fmla="*/ 2374508 w 3817859"/>
                <a:gd name="connsiteY90" fmla="*/ 59159 h 3817832"/>
                <a:gd name="connsiteX91" fmla="*/ 3279230 w 3817859"/>
                <a:gd name="connsiteY91" fmla="*/ 581187 h 3817832"/>
                <a:gd name="connsiteX92" fmla="*/ 3801614 w 3817859"/>
                <a:gd name="connsiteY92" fmla="*/ 1628125 h 3817832"/>
                <a:gd name="connsiteX93" fmla="*/ 3801974 w 3817859"/>
                <a:gd name="connsiteY93" fmla="*/ 2190503 h 3817832"/>
                <a:gd name="connsiteX94" fmla="*/ 3232068 w 3817859"/>
                <a:gd name="connsiteY94" fmla="*/ 3289321 h 3817832"/>
                <a:gd name="connsiteX95" fmla="*/ 2212142 w 3817859"/>
                <a:gd name="connsiteY95" fmla="*/ 3798379 h 3817832"/>
                <a:gd name="connsiteX96" fmla="*/ 1607314 w 3817859"/>
                <a:gd name="connsiteY96" fmla="*/ 3798379 h 3817832"/>
                <a:gd name="connsiteX97" fmla="*/ 539506 w 3817859"/>
                <a:gd name="connsiteY97" fmla="*/ 3236361 h 3817832"/>
                <a:gd name="connsiteX98" fmla="*/ 52404 w 3817859"/>
                <a:gd name="connsiteY98" fmla="*/ 2343977 h 3817832"/>
                <a:gd name="connsiteX99" fmla="*/ 5962 w 3817859"/>
                <a:gd name="connsiteY99" fmla="*/ 1765747 h 3817832"/>
                <a:gd name="connsiteX100" fmla="*/ 577668 w 3817859"/>
                <a:gd name="connsiteY100" fmla="*/ 548041 h 3817832"/>
                <a:gd name="connsiteX101" fmla="*/ 1561592 w 3817859"/>
                <a:gd name="connsiteY101" fmla="*/ 31777 h 3817832"/>
                <a:gd name="connsiteX102" fmla="*/ 1954820 w 3817859"/>
                <a:gd name="connsiteY102" fmla="*/ 1155 h 3817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3817859" h="3817832">
                  <a:moveTo>
                    <a:pt x="644380" y="749777"/>
                  </a:moveTo>
                  <a:cubicBezTo>
                    <a:pt x="628084" y="753829"/>
                    <a:pt x="611696" y="768507"/>
                    <a:pt x="589186" y="795341"/>
                  </a:cubicBezTo>
                  <a:cubicBezTo>
                    <a:pt x="285210" y="1156979"/>
                    <a:pt x="138626" y="1634237"/>
                    <a:pt x="190850" y="2093847"/>
                  </a:cubicBezTo>
                  <a:cubicBezTo>
                    <a:pt x="206336" y="2230721"/>
                    <a:pt x="246674" y="2400013"/>
                    <a:pt x="293854" y="2526083"/>
                  </a:cubicBezTo>
                  <a:cubicBezTo>
                    <a:pt x="384974" y="2768135"/>
                    <a:pt x="563614" y="3023873"/>
                    <a:pt x="763862" y="3198929"/>
                  </a:cubicBezTo>
                  <a:cubicBezTo>
                    <a:pt x="961590" y="3371823"/>
                    <a:pt x="1255480" y="3528867"/>
                    <a:pt x="1465092" y="3573893"/>
                  </a:cubicBezTo>
                  <a:cubicBezTo>
                    <a:pt x="1733410" y="3631523"/>
                    <a:pt x="1877834" y="3640169"/>
                    <a:pt x="2124544" y="3612793"/>
                  </a:cubicBezTo>
                  <a:cubicBezTo>
                    <a:pt x="2263206" y="3597305"/>
                    <a:pt x="2312546" y="3584337"/>
                    <a:pt x="2329474" y="3558763"/>
                  </a:cubicBezTo>
                  <a:cubicBezTo>
                    <a:pt x="2338118" y="3545797"/>
                    <a:pt x="2348922" y="3488165"/>
                    <a:pt x="2355046" y="3424771"/>
                  </a:cubicBezTo>
                  <a:cubicBezTo>
                    <a:pt x="2360808" y="3363897"/>
                    <a:pt x="2369812" y="3271687"/>
                    <a:pt x="2375214" y="3220541"/>
                  </a:cubicBezTo>
                  <a:cubicBezTo>
                    <a:pt x="2380618" y="3169393"/>
                    <a:pt x="2384938" y="3085467"/>
                    <a:pt x="2384938" y="3033959"/>
                  </a:cubicBezTo>
                  <a:lnTo>
                    <a:pt x="2384938" y="2940667"/>
                  </a:lnTo>
                  <a:lnTo>
                    <a:pt x="2274730" y="2832249"/>
                  </a:lnTo>
                  <a:cubicBezTo>
                    <a:pt x="2183250" y="2742921"/>
                    <a:pt x="2157678" y="2710863"/>
                    <a:pt x="2126344" y="2646387"/>
                  </a:cubicBezTo>
                  <a:cubicBezTo>
                    <a:pt x="2091050" y="2574349"/>
                    <a:pt x="2088168" y="2562103"/>
                    <a:pt x="2087808" y="2473855"/>
                  </a:cubicBezTo>
                  <a:cubicBezTo>
                    <a:pt x="2087088" y="2375521"/>
                    <a:pt x="2096812" y="2342023"/>
                    <a:pt x="2142552" y="2283311"/>
                  </a:cubicBezTo>
                  <a:cubicBezTo>
                    <a:pt x="2190092" y="2222437"/>
                    <a:pt x="2151916" y="2180655"/>
                    <a:pt x="2025140" y="2154721"/>
                  </a:cubicBezTo>
                  <a:cubicBezTo>
                    <a:pt x="1995606" y="2148597"/>
                    <a:pt x="1960672" y="2116901"/>
                    <a:pt x="1902326" y="2043421"/>
                  </a:cubicBezTo>
                  <a:cubicBezTo>
                    <a:pt x="1874594" y="2008481"/>
                    <a:pt x="1865230" y="2003799"/>
                    <a:pt x="1805442" y="1995875"/>
                  </a:cubicBezTo>
                  <a:cubicBezTo>
                    <a:pt x="1744576" y="1987589"/>
                    <a:pt x="1736292" y="1983267"/>
                    <a:pt x="1693794" y="1937523"/>
                  </a:cubicBezTo>
                  <a:cubicBezTo>
                    <a:pt x="1652376" y="1893219"/>
                    <a:pt x="1637248" y="1884935"/>
                    <a:pt x="1532802" y="1850355"/>
                  </a:cubicBezTo>
                  <a:cubicBezTo>
                    <a:pt x="1457530" y="1825141"/>
                    <a:pt x="1405666" y="1801369"/>
                    <a:pt x="1382976" y="1781919"/>
                  </a:cubicBezTo>
                  <a:cubicBezTo>
                    <a:pt x="1360286" y="1761747"/>
                    <a:pt x="1321028" y="1696191"/>
                    <a:pt x="1265924" y="1587413"/>
                  </a:cubicBezTo>
                  <a:cubicBezTo>
                    <a:pt x="1173364" y="1403353"/>
                    <a:pt x="1162198" y="1387503"/>
                    <a:pt x="1127624" y="1387503"/>
                  </a:cubicBezTo>
                  <a:cubicBezTo>
                    <a:pt x="1057032" y="1387503"/>
                    <a:pt x="1044426" y="1440093"/>
                    <a:pt x="1094848" y="1522217"/>
                  </a:cubicBezTo>
                  <a:cubicBezTo>
                    <a:pt x="1125462" y="1571923"/>
                    <a:pt x="1131584" y="1620911"/>
                    <a:pt x="1108534" y="1628475"/>
                  </a:cubicBezTo>
                  <a:cubicBezTo>
                    <a:pt x="1097730" y="1632077"/>
                    <a:pt x="798798" y="1255311"/>
                    <a:pt x="772146" y="1204525"/>
                  </a:cubicBezTo>
                  <a:cubicBezTo>
                    <a:pt x="762782" y="1186515"/>
                    <a:pt x="758820" y="1130323"/>
                    <a:pt x="758820" y="1013261"/>
                  </a:cubicBezTo>
                  <a:cubicBezTo>
                    <a:pt x="758820" y="831361"/>
                    <a:pt x="752698" y="806507"/>
                    <a:pt x="699034" y="767967"/>
                  </a:cubicBezTo>
                  <a:cubicBezTo>
                    <a:pt x="676884" y="752299"/>
                    <a:pt x="660678" y="745725"/>
                    <a:pt x="644380" y="749777"/>
                  </a:cubicBezTo>
                  <a:close/>
                  <a:moveTo>
                    <a:pt x="2127584" y="239943"/>
                  </a:moveTo>
                  <a:cubicBezTo>
                    <a:pt x="2119418" y="241429"/>
                    <a:pt x="2110940" y="244537"/>
                    <a:pt x="2102392" y="249309"/>
                  </a:cubicBezTo>
                  <a:cubicBezTo>
                    <a:pt x="2092674" y="254711"/>
                    <a:pt x="2030772" y="281365"/>
                    <a:pt x="1964912" y="308379"/>
                  </a:cubicBezTo>
                  <a:cubicBezTo>
                    <a:pt x="1802242" y="375375"/>
                    <a:pt x="1805480" y="371773"/>
                    <a:pt x="1805480" y="481631"/>
                  </a:cubicBezTo>
                  <a:cubicBezTo>
                    <a:pt x="1805480" y="598333"/>
                    <a:pt x="1813398" y="606977"/>
                    <a:pt x="1930004" y="613461"/>
                  </a:cubicBezTo>
                  <a:cubicBezTo>
                    <a:pt x="1990824" y="617063"/>
                    <a:pt x="2020336" y="623547"/>
                    <a:pt x="2037970" y="637233"/>
                  </a:cubicBezTo>
                  <a:cubicBezTo>
                    <a:pt x="2051646" y="648039"/>
                    <a:pt x="2078278" y="656323"/>
                    <a:pt x="2100592" y="656323"/>
                  </a:cubicBezTo>
                  <a:cubicBezTo>
                    <a:pt x="2152416" y="656323"/>
                    <a:pt x="2181208" y="620665"/>
                    <a:pt x="2181208" y="556551"/>
                  </a:cubicBezTo>
                  <a:cubicBezTo>
                    <a:pt x="2181208" y="482711"/>
                    <a:pt x="2206760" y="463261"/>
                    <a:pt x="2302130" y="463261"/>
                  </a:cubicBezTo>
                  <a:lnTo>
                    <a:pt x="2378428" y="463261"/>
                  </a:lnTo>
                  <a:lnTo>
                    <a:pt x="2583206" y="585365"/>
                  </a:lnTo>
                  <a:cubicBezTo>
                    <a:pt x="2804900" y="717917"/>
                    <a:pt x="2827572" y="735205"/>
                    <a:pt x="2837650" y="774105"/>
                  </a:cubicBezTo>
                  <a:cubicBezTo>
                    <a:pt x="2845568" y="806523"/>
                    <a:pt x="2822894" y="916741"/>
                    <a:pt x="2804900" y="931509"/>
                  </a:cubicBezTo>
                  <a:cubicBezTo>
                    <a:pt x="2783306" y="949519"/>
                    <a:pt x="2756314" y="937993"/>
                    <a:pt x="2738680" y="902693"/>
                  </a:cubicBezTo>
                  <a:cubicBezTo>
                    <a:pt x="2729682" y="884685"/>
                    <a:pt x="2716366" y="863073"/>
                    <a:pt x="2709528" y="854429"/>
                  </a:cubicBezTo>
                  <a:cubicBezTo>
                    <a:pt x="2690454" y="831737"/>
                    <a:pt x="2622434" y="834617"/>
                    <a:pt x="2597602" y="859471"/>
                  </a:cubicBezTo>
                  <a:cubicBezTo>
                    <a:pt x="2573130" y="884325"/>
                    <a:pt x="2572410" y="899091"/>
                    <a:pt x="2594002" y="944475"/>
                  </a:cubicBezTo>
                  <a:cubicBezTo>
                    <a:pt x="2604080" y="966087"/>
                    <a:pt x="2608038" y="989499"/>
                    <a:pt x="2604080" y="1005709"/>
                  </a:cubicBezTo>
                  <a:cubicBezTo>
                    <a:pt x="2597242" y="1031643"/>
                    <a:pt x="2595442" y="1032363"/>
                    <a:pt x="2510868" y="1032363"/>
                  </a:cubicBezTo>
                  <a:cubicBezTo>
                    <a:pt x="2384906" y="1032363"/>
                    <a:pt x="2351076" y="1051093"/>
                    <a:pt x="2251386" y="1176439"/>
                  </a:cubicBezTo>
                  <a:cubicBezTo>
                    <a:pt x="2207480" y="1231547"/>
                    <a:pt x="2166452" y="1285937"/>
                    <a:pt x="2160334" y="1297463"/>
                  </a:cubicBezTo>
                  <a:cubicBezTo>
                    <a:pt x="2154216" y="1308989"/>
                    <a:pt x="2140540" y="1364459"/>
                    <a:pt x="2129382" y="1421369"/>
                  </a:cubicBezTo>
                  <a:cubicBezTo>
                    <a:pt x="2109230" y="1525823"/>
                    <a:pt x="2101312" y="1540231"/>
                    <a:pt x="2064242" y="1540231"/>
                  </a:cubicBezTo>
                  <a:cubicBezTo>
                    <a:pt x="2028974" y="1540231"/>
                    <a:pt x="2017816" y="1525103"/>
                    <a:pt x="2001622" y="1454145"/>
                  </a:cubicBezTo>
                  <a:cubicBezTo>
                    <a:pt x="1978228" y="1350771"/>
                    <a:pt x="1960594" y="1337443"/>
                    <a:pt x="1848308" y="1337443"/>
                  </a:cubicBezTo>
                  <a:cubicBezTo>
                    <a:pt x="1683118" y="1337443"/>
                    <a:pt x="1588826" y="1387511"/>
                    <a:pt x="1555356" y="1494127"/>
                  </a:cubicBezTo>
                  <a:cubicBezTo>
                    <a:pt x="1538802" y="1547435"/>
                    <a:pt x="1538802" y="1547795"/>
                    <a:pt x="1566152" y="1602545"/>
                  </a:cubicBezTo>
                  <a:cubicBezTo>
                    <a:pt x="1601782" y="1673861"/>
                    <a:pt x="1628054" y="1700877"/>
                    <a:pt x="1674480" y="1714923"/>
                  </a:cubicBezTo>
                  <a:cubicBezTo>
                    <a:pt x="1708670" y="1725009"/>
                    <a:pt x="1718386" y="1723569"/>
                    <a:pt x="1764094" y="1699435"/>
                  </a:cubicBezTo>
                  <a:cubicBezTo>
                    <a:pt x="1818796" y="1670981"/>
                    <a:pt x="1864862" y="1665217"/>
                    <a:pt x="1884656" y="1685027"/>
                  </a:cubicBezTo>
                  <a:cubicBezTo>
                    <a:pt x="1891854" y="1692231"/>
                    <a:pt x="1896894" y="1727891"/>
                    <a:pt x="1896894" y="1774355"/>
                  </a:cubicBezTo>
                  <a:cubicBezTo>
                    <a:pt x="1896894" y="1820819"/>
                    <a:pt x="1901572" y="1856479"/>
                    <a:pt x="1909130" y="1864043"/>
                  </a:cubicBezTo>
                  <a:cubicBezTo>
                    <a:pt x="1915608" y="1870525"/>
                    <a:pt x="1944398" y="1875929"/>
                    <a:pt x="1972830" y="1875929"/>
                  </a:cubicBezTo>
                  <a:cubicBezTo>
                    <a:pt x="2001622" y="1875929"/>
                    <a:pt x="2030412" y="1881691"/>
                    <a:pt x="2036890" y="1888175"/>
                  </a:cubicBezTo>
                  <a:cubicBezTo>
                    <a:pt x="2044448" y="1895739"/>
                    <a:pt x="2049128" y="1931399"/>
                    <a:pt x="2049128" y="1978223"/>
                  </a:cubicBezTo>
                  <a:cubicBezTo>
                    <a:pt x="2049128" y="2062867"/>
                    <a:pt x="2053806" y="2071513"/>
                    <a:pt x="2118946" y="2104649"/>
                  </a:cubicBezTo>
                  <a:cubicBezTo>
                    <a:pt x="2160334" y="2125541"/>
                    <a:pt x="2170410" y="2123379"/>
                    <a:pt x="2290614" y="2070071"/>
                  </a:cubicBezTo>
                  <a:cubicBezTo>
                    <a:pt x="2373750" y="2033333"/>
                    <a:pt x="2393544" y="2028649"/>
                    <a:pt x="2461562" y="2028649"/>
                  </a:cubicBezTo>
                  <a:cubicBezTo>
                    <a:pt x="2671020" y="2028649"/>
                    <a:pt x="2920064" y="2143191"/>
                    <a:pt x="2991324" y="2272859"/>
                  </a:cubicBezTo>
                  <a:cubicBezTo>
                    <a:pt x="3016876" y="2318963"/>
                    <a:pt x="3024434" y="2324727"/>
                    <a:pt x="3085254" y="2344897"/>
                  </a:cubicBezTo>
                  <a:cubicBezTo>
                    <a:pt x="3232810" y="2393883"/>
                    <a:pt x="3337538" y="2465561"/>
                    <a:pt x="3359852" y="2532917"/>
                  </a:cubicBezTo>
                  <a:cubicBezTo>
                    <a:pt x="3368490" y="2559571"/>
                    <a:pt x="3368490" y="2580101"/>
                    <a:pt x="3359492" y="2617921"/>
                  </a:cubicBezTo>
                  <a:cubicBezTo>
                    <a:pt x="3330702" y="2738585"/>
                    <a:pt x="3224534" y="2836197"/>
                    <a:pt x="3049986" y="2902473"/>
                  </a:cubicBezTo>
                  <a:cubicBezTo>
                    <a:pt x="3021914" y="2913277"/>
                    <a:pt x="3017236" y="2921923"/>
                    <a:pt x="2984846" y="3031061"/>
                  </a:cubicBezTo>
                  <a:cubicBezTo>
                    <a:pt x="2972608" y="3071041"/>
                    <a:pt x="2949576" y="3122189"/>
                    <a:pt x="2933020" y="3144881"/>
                  </a:cubicBezTo>
                  <a:cubicBezTo>
                    <a:pt x="2916466" y="3167573"/>
                    <a:pt x="2838010" y="3243933"/>
                    <a:pt x="2758114" y="3314531"/>
                  </a:cubicBezTo>
                  <a:cubicBezTo>
                    <a:pt x="2678218" y="3385487"/>
                    <a:pt x="2604080" y="3455005"/>
                    <a:pt x="2592924" y="3469413"/>
                  </a:cubicBezTo>
                  <a:lnTo>
                    <a:pt x="2573130" y="3495705"/>
                  </a:lnTo>
                  <a:lnTo>
                    <a:pt x="2608398" y="3489943"/>
                  </a:lnTo>
                  <a:cubicBezTo>
                    <a:pt x="2627472" y="3486701"/>
                    <a:pt x="2683256" y="3461849"/>
                    <a:pt x="2731842" y="3434833"/>
                  </a:cubicBezTo>
                  <a:cubicBezTo>
                    <a:pt x="2953534" y="3311649"/>
                    <a:pt x="3183866" y="3107781"/>
                    <a:pt x="3321344" y="2912917"/>
                  </a:cubicBezTo>
                  <a:cubicBezTo>
                    <a:pt x="3437588" y="2747589"/>
                    <a:pt x="3535120" y="2541201"/>
                    <a:pt x="3582986" y="2358945"/>
                  </a:cubicBezTo>
                  <a:cubicBezTo>
                    <a:pt x="3626172" y="2195779"/>
                    <a:pt x="3635890" y="2109693"/>
                    <a:pt x="3635530" y="1906545"/>
                  </a:cubicBezTo>
                  <a:cubicBezTo>
                    <a:pt x="3635170" y="1654771"/>
                    <a:pt x="3617534" y="1550317"/>
                    <a:pt x="3539078" y="1326999"/>
                  </a:cubicBezTo>
                  <a:cubicBezTo>
                    <a:pt x="3373888" y="857669"/>
                    <a:pt x="2997442" y="474427"/>
                    <a:pt x="2521304" y="290731"/>
                  </a:cubicBezTo>
                  <a:cubicBezTo>
                    <a:pt x="2441768" y="260113"/>
                    <a:pt x="2404700" y="258313"/>
                    <a:pt x="2404700" y="285327"/>
                  </a:cubicBezTo>
                  <a:cubicBezTo>
                    <a:pt x="2404700" y="317023"/>
                    <a:pt x="2373750" y="331071"/>
                    <a:pt x="2303210" y="331071"/>
                  </a:cubicBezTo>
                  <a:cubicBezTo>
                    <a:pt x="2227994" y="331071"/>
                    <a:pt x="2213958" y="323507"/>
                    <a:pt x="2185886" y="269119"/>
                  </a:cubicBezTo>
                  <a:cubicBezTo>
                    <a:pt x="2173738" y="245617"/>
                    <a:pt x="2152078" y="235485"/>
                    <a:pt x="2127584" y="239943"/>
                  </a:cubicBezTo>
                  <a:close/>
                  <a:moveTo>
                    <a:pt x="1954820" y="1155"/>
                  </a:moveTo>
                  <a:cubicBezTo>
                    <a:pt x="2096666" y="5929"/>
                    <a:pt x="2242922" y="25473"/>
                    <a:pt x="2374508" y="59159"/>
                  </a:cubicBezTo>
                  <a:cubicBezTo>
                    <a:pt x="2734164" y="151387"/>
                    <a:pt x="3027938" y="320713"/>
                    <a:pt x="3279230" y="581187"/>
                  </a:cubicBezTo>
                  <a:cubicBezTo>
                    <a:pt x="3567962" y="880209"/>
                    <a:pt x="3714130" y="1173107"/>
                    <a:pt x="3801614" y="1628125"/>
                  </a:cubicBezTo>
                  <a:cubicBezTo>
                    <a:pt x="3823214" y="1739807"/>
                    <a:pt x="3823214" y="2070173"/>
                    <a:pt x="3801974" y="2190503"/>
                  </a:cubicBezTo>
                  <a:cubicBezTo>
                    <a:pt x="3721330" y="2642639"/>
                    <a:pt x="3538442" y="2995701"/>
                    <a:pt x="3232068" y="3289321"/>
                  </a:cubicBezTo>
                  <a:cubicBezTo>
                    <a:pt x="2946214" y="3563123"/>
                    <a:pt x="2628320" y="3722001"/>
                    <a:pt x="2212142" y="3798379"/>
                  </a:cubicBezTo>
                  <a:cubicBezTo>
                    <a:pt x="2070294" y="3824317"/>
                    <a:pt x="1744480" y="3824317"/>
                    <a:pt x="1607314" y="3798379"/>
                  </a:cubicBezTo>
                  <a:cubicBezTo>
                    <a:pt x="1167014" y="3714797"/>
                    <a:pt x="830038" y="3537545"/>
                    <a:pt x="539506" y="3236361"/>
                  </a:cubicBezTo>
                  <a:cubicBezTo>
                    <a:pt x="296854" y="2985253"/>
                    <a:pt x="139168" y="2695959"/>
                    <a:pt x="52404" y="2343977"/>
                  </a:cubicBezTo>
                  <a:cubicBezTo>
                    <a:pt x="8122" y="2163483"/>
                    <a:pt x="-10598" y="1929669"/>
                    <a:pt x="5962" y="1765747"/>
                  </a:cubicBezTo>
                  <a:cubicBezTo>
                    <a:pt x="55284" y="1280827"/>
                    <a:pt x="247892" y="870841"/>
                    <a:pt x="577668" y="548041"/>
                  </a:cubicBezTo>
                  <a:cubicBezTo>
                    <a:pt x="854880" y="277121"/>
                    <a:pt x="1145054" y="124727"/>
                    <a:pt x="1561592" y="31777"/>
                  </a:cubicBezTo>
                  <a:cubicBezTo>
                    <a:pt x="1675538" y="6379"/>
                    <a:pt x="1812974" y="-3619"/>
                    <a:pt x="1954820" y="115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5" name="Freeform 45"/>
            <p:cNvSpPr>
              <a:spLocks/>
            </p:cNvSpPr>
            <p:nvPr/>
          </p:nvSpPr>
          <p:spPr bwMode="auto">
            <a:xfrm>
              <a:off x="29489241" y="3594086"/>
              <a:ext cx="366023" cy="110520"/>
            </a:xfrm>
            <a:custGeom>
              <a:avLst/>
              <a:gdLst>
                <a:gd name="T0" fmla="*/ 959 w 1358"/>
                <a:gd name="T1" fmla="*/ 282 h 411"/>
                <a:gd name="T2" fmla="*/ 345 w 1358"/>
                <a:gd name="T3" fmla="*/ 171 h 411"/>
                <a:gd name="T4" fmla="*/ 0 w 1358"/>
                <a:gd name="T5" fmla="*/ 145 h 411"/>
                <a:gd name="T6" fmla="*/ 522 w 1358"/>
                <a:gd name="T7" fmla="*/ 0 h 411"/>
                <a:gd name="T8" fmla="*/ 1310 w 1358"/>
                <a:gd name="T9" fmla="*/ 256 h 411"/>
                <a:gd name="T10" fmla="*/ 1327 w 1358"/>
                <a:gd name="T11" fmla="*/ 351 h 411"/>
                <a:gd name="T12" fmla="*/ 959 w 1358"/>
                <a:gd name="T13" fmla="*/ 282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8" h="411">
                  <a:moveTo>
                    <a:pt x="959" y="282"/>
                  </a:moveTo>
                  <a:cubicBezTo>
                    <a:pt x="699" y="175"/>
                    <a:pt x="681" y="172"/>
                    <a:pt x="345" y="171"/>
                  </a:cubicBezTo>
                  <a:cubicBezTo>
                    <a:pt x="155" y="170"/>
                    <a:pt x="0" y="158"/>
                    <a:pt x="0" y="145"/>
                  </a:cubicBezTo>
                  <a:cubicBezTo>
                    <a:pt x="0" y="98"/>
                    <a:pt x="352" y="0"/>
                    <a:pt x="522" y="0"/>
                  </a:cubicBezTo>
                  <a:cubicBezTo>
                    <a:pt x="654" y="0"/>
                    <a:pt x="1242" y="191"/>
                    <a:pt x="1310" y="256"/>
                  </a:cubicBezTo>
                  <a:cubicBezTo>
                    <a:pt x="1355" y="299"/>
                    <a:pt x="1358" y="315"/>
                    <a:pt x="1327" y="351"/>
                  </a:cubicBezTo>
                  <a:cubicBezTo>
                    <a:pt x="1278" y="411"/>
                    <a:pt x="1266" y="408"/>
                    <a:pt x="959" y="28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169" name="文字方塊 168"/>
          <p:cNvSpPr txBox="1"/>
          <p:nvPr/>
        </p:nvSpPr>
        <p:spPr>
          <a:xfrm>
            <a:off x="6766102" y="4126497"/>
            <a:ext cx="162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200" dirty="0" smtClean="0"/>
              <a:t>Title 03</a:t>
            </a:r>
          </a:p>
        </p:txBody>
      </p:sp>
      <p:sp>
        <p:nvSpPr>
          <p:cNvPr id="170" name="文字方塊 169"/>
          <p:cNvSpPr txBox="1"/>
          <p:nvPr/>
        </p:nvSpPr>
        <p:spPr>
          <a:xfrm>
            <a:off x="6271589" y="4740139"/>
            <a:ext cx="2609026" cy="84886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sp>
        <p:nvSpPr>
          <p:cNvPr id="7" name="甜甜圈 6"/>
          <p:cNvSpPr/>
          <p:nvPr/>
        </p:nvSpPr>
        <p:spPr>
          <a:xfrm>
            <a:off x="598861" y="1725590"/>
            <a:ext cx="2113662" cy="2113662"/>
          </a:xfrm>
          <a:prstGeom prst="donut">
            <a:avLst>
              <a:gd name="adj" fmla="val 3790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6" name="甜甜圈 35"/>
          <p:cNvSpPr/>
          <p:nvPr/>
        </p:nvSpPr>
        <p:spPr>
          <a:xfrm>
            <a:off x="3559066" y="1725590"/>
            <a:ext cx="2113662" cy="2113662"/>
          </a:xfrm>
          <a:prstGeom prst="donut">
            <a:avLst>
              <a:gd name="adj" fmla="val 3790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7" name="甜甜圈 36"/>
          <p:cNvSpPr/>
          <p:nvPr/>
        </p:nvSpPr>
        <p:spPr>
          <a:xfrm>
            <a:off x="6519271" y="1725590"/>
            <a:ext cx="2113662" cy="2113662"/>
          </a:xfrm>
          <a:prstGeom prst="donut">
            <a:avLst>
              <a:gd name="adj" fmla="val 3790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8" name="甜甜圈 37"/>
          <p:cNvSpPr/>
          <p:nvPr/>
        </p:nvSpPr>
        <p:spPr>
          <a:xfrm>
            <a:off x="9479476" y="1725590"/>
            <a:ext cx="2113662" cy="2113662"/>
          </a:xfrm>
          <a:prstGeom prst="donut">
            <a:avLst>
              <a:gd name="adj" fmla="val 3790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04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橢圓 28"/>
          <p:cNvSpPr/>
          <p:nvPr/>
        </p:nvSpPr>
        <p:spPr>
          <a:xfrm>
            <a:off x="582399" y="1714214"/>
            <a:ext cx="2146586" cy="2146586"/>
          </a:xfrm>
          <a:prstGeom prst="ellipse">
            <a:avLst/>
          </a:prstGeom>
          <a:solidFill>
            <a:schemeClr val="bg1">
              <a:lumMod val="75000"/>
              <a:alpha val="65000"/>
            </a:schemeClr>
          </a:solidFill>
          <a:ln w="127000"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0" name="橢圓 29"/>
          <p:cNvSpPr/>
          <p:nvPr/>
        </p:nvSpPr>
        <p:spPr>
          <a:xfrm>
            <a:off x="3542604" y="1714214"/>
            <a:ext cx="2146586" cy="2146586"/>
          </a:xfrm>
          <a:prstGeom prst="ellipse">
            <a:avLst/>
          </a:prstGeom>
          <a:solidFill>
            <a:schemeClr val="bg1">
              <a:lumMod val="75000"/>
              <a:alpha val="65000"/>
            </a:schemeClr>
          </a:solidFill>
          <a:ln w="127000"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1" name="橢圓 30"/>
          <p:cNvSpPr/>
          <p:nvPr/>
        </p:nvSpPr>
        <p:spPr>
          <a:xfrm>
            <a:off x="6502809" y="1714214"/>
            <a:ext cx="2146586" cy="2146586"/>
          </a:xfrm>
          <a:prstGeom prst="ellipse">
            <a:avLst/>
          </a:prstGeom>
          <a:solidFill>
            <a:schemeClr val="bg1">
              <a:lumMod val="75000"/>
              <a:alpha val="65000"/>
            </a:schemeClr>
          </a:solidFill>
          <a:ln w="127000"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2" name="橢圓 31"/>
          <p:cNvSpPr/>
          <p:nvPr/>
        </p:nvSpPr>
        <p:spPr>
          <a:xfrm>
            <a:off x="9463014" y="1714214"/>
            <a:ext cx="2146586" cy="2146586"/>
          </a:xfrm>
          <a:prstGeom prst="ellipse">
            <a:avLst/>
          </a:prstGeom>
          <a:solidFill>
            <a:schemeClr val="bg1">
              <a:lumMod val="75000"/>
              <a:alpha val="65000"/>
            </a:schemeClr>
          </a:solidFill>
          <a:ln w="127000"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橢圓 3"/>
          <p:cNvSpPr/>
          <p:nvPr/>
        </p:nvSpPr>
        <p:spPr>
          <a:xfrm>
            <a:off x="1119428" y="2251243"/>
            <a:ext cx="1072528" cy="1072528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0"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6" name="橢圓 35"/>
          <p:cNvSpPr/>
          <p:nvPr/>
        </p:nvSpPr>
        <p:spPr>
          <a:xfrm>
            <a:off x="4079633" y="2251243"/>
            <a:ext cx="1072528" cy="1072528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0"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7" name="橢圓 36"/>
          <p:cNvSpPr/>
          <p:nvPr/>
        </p:nvSpPr>
        <p:spPr>
          <a:xfrm>
            <a:off x="7039838" y="2251243"/>
            <a:ext cx="1072528" cy="1072528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0"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8" name="橢圓 37"/>
          <p:cNvSpPr/>
          <p:nvPr/>
        </p:nvSpPr>
        <p:spPr>
          <a:xfrm>
            <a:off x="10000043" y="2251243"/>
            <a:ext cx="1072528" cy="1072528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0"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5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75990" y="6381005"/>
            <a:ext cx="3484800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845692" y="4126497"/>
            <a:ext cx="162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200" dirty="0" smtClean="0"/>
              <a:t>Title 01</a:t>
            </a:r>
          </a:p>
        </p:txBody>
      </p:sp>
      <p:sp>
        <p:nvSpPr>
          <p:cNvPr id="44" name="文字方塊 43"/>
          <p:cNvSpPr txBox="1"/>
          <p:nvPr/>
        </p:nvSpPr>
        <p:spPr>
          <a:xfrm>
            <a:off x="351179" y="4740139"/>
            <a:ext cx="2609026" cy="84886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grpSp>
        <p:nvGrpSpPr>
          <p:cNvPr id="47" name="群組 46"/>
          <p:cNvGrpSpPr>
            <a:grpSpLocks noChangeAspect="1"/>
          </p:cNvGrpSpPr>
          <p:nvPr/>
        </p:nvGrpSpPr>
        <p:grpSpPr>
          <a:xfrm>
            <a:off x="1021776" y="2151291"/>
            <a:ext cx="1267832" cy="1272432"/>
            <a:chOff x="5583600" y="7359116"/>
            <a:chExt cx="2941833" cy="2952515"/>
          </a:xfrm>
          <a:solidFill>
            <a:schemeClr val="accent1"/>
          </a:solidFill>
        </p:grpSpPr>
        <p:sp>
          <p:nvSpPr>
            <p:cNvPr id="48" name="Freeform 51"/>
            <p:cNvSpPr>
              <a:spLocks/>
            </p:cNvSpPr>
            <p:nvPr/>
          </p:nvSpPr>
          <p:spPr bwMode="auto">
            <a:xfrm>
              <a:off x="5583600" y="7457653"/>
              <a:ext cx="2852791" cy="2853978"/>
            </a:xfrm>
            <a:custGeom>
              <a:avLst/>
              <a:gdLst>
                <a:gd name="T0" fmla="*/ 5177 w 10595"/>
                <a:gd name="T1" fmla="*/ 10589 h 10598"/>
                <a:gd name="T2" fmla="*/ 3018 w 10595"/>
                <a:gd name="T3" fmla="*/ 10068 h 10598"/>
                <a:gd name="T4" fmla="*/ 482 w 10595"/>
                <a:gd name="T5" fmla="*/ 7488 h 10598"/>
                <a:gd name="T6" fmla="*/ 49 w 10595"/>
                <a:gd name="T7" fmla="*/ 6053 h 10598"/>
                <a:gd name="T8" fmla="*/ 52 w 10595"/>
                <a:gd name="T9" fmla="*/ 4529 h 10598"/>
                <a:gd name="T10" fmla="*/ 2432 w 10595"/>
                <a:gd name="T11" fmla="*/ 835 h 10598"/>
                <a:gd name="T12" fmla="*/ 4345 w 10595"/>
                <a:gd name="T13" fmla="*/ 82 h 10598"/>
                <a:gd name="T14" fmla="*/ 4683 w 10595"/>
                <a:gd name="T15" fmla="*/ 29 h 10598"/>
                <a:gd name="T16" fmla="*/ 5290 w 10595"/>
                <a:gd name="T17" fmla="*/ 0 h 10598"/>
                <a:gd name="T18" fmla="*/ 5897 w 10595"/>
                <a:gd name="T19" fmla="*/ 29 h 10598"/>
                <a:gd name="T20" fmla="*/ 6518 w 10595"/>
                <a:gd name="T21" fmla="*/ 137 h 10598"/>
                <a:gd name="T22" fmla="*/ 7703 w 10595"/>
                <a:gd name="T23" fmla="*/ 599 h 10598"/>
                <a:gd name="T24" fmla="*/ 7616 w 10595"/>
                <a:gd name="T25" fmla="*/ 720 h 10598"/>
                <a:gd name="T26" fmla="*/ 7508 w 10595"/>
                <a:gd name="T27" fmla="*/ 1116 h 10598"/>
                <a:gd name="T28" fmla="*/ 7528 w 10595"/>
                <a:gd name="T29" fmla="*/ 1341 h 10598"/>
                <a:gd name="T30" fmla="*/ 7263 w 10595"/>
                <a:gd name="T31" fmla="*/ 1230 h 10598"/>
                <a:gd name="T32" fmla="*/ 5317 w 10595"/>
                <a:gd name="T33" fmla="*/ 761 h 10598"/>
                <a:gd name="T34" fmla="*/ 4262 w 10595"/>
                <a:gd name="T35" fmla="*/ 890 h 10598"/>
                <a:gd name="T36" fmla="*/ 2074 w 10595"/>
                <a:gd name="T37" fmla="*/ 2132 h 10598"/>
                <a:gd name="T38" fmla="*/ 900 w 10595"/>
                <a:gd name="T39" fmla="*/ 4218 h 10598"/>
                <a:gd name="T40" fmla="*/ 842 w 10595"/>
                <a:gd name="T41" fmla="*/ 6053 h 10598"/>
                <a:gd name="T42" fmla="*/ 1050 w 10595"/>
                <a:gd name="T43" fmla="*/ 6830 h 10598"/>
                <a:gd name="T44" fmla="*/ 4683 w 10595"/>
                <a:gd name="T45" fmla="*/ 9765 h 10598"/>
                <a:gd name="T46" fmla="*/ 5897 w 10595"/>
                <a:gd name="T47" fmla="*/ 9765 h 10598"/>
                <a:gd name="T48" fmla="*/ 9512 w 10595"/>
                <a:gd name="T49" fmla="*/ 6889 h 10598"/>
                <a:gd name="T50" fmla="*/ 9621 w 10595"/>
                <a:gd name="T51" fmla="*/ 6575 h 10598"/>
                <a:gd name="T52" fmla="*/ 9791 w 10595"/>
                <a:gd name="T53" fmla="*/ 5271 h 10598"/>
                <a:gd name="T54" fmla="*/ 9367 w 10595"/>
                <a:gd name="T55" fmla="*/ 3365 h 10598"/>
                <a:gd name="T56" fmla="*/ 9316 w 10595"/>
                <a:gd name="T57" fmla="*/ 3059 h 10598"/>
                <a:gd name="T58" fmla="*/ 9530 w 10595"/>
                <a:gd name="T59" fmla="*/ 3088 h 10598"/>
                <a:gd name="T60" fmla="*/ 9705 w 10595"/>
                <a:gd name="T61" fmla="*/ 3106 h 10598"/>
                <a:gd name="T62" fmla="*/ 9832 w 10595"/>
                <a:gd name="T63" fmla="*/ 2989 h 10598"/>
                <a:gd name="T64" fmla="*/ 9988 w 10595"/>
                <a:gd name="T65" fmla="*/ 2891 h 10598"/>
                <a:gd name="T66" fmla="*/ 10091 w 10595"/>
                <a:gd name="T67" fmla="*/ 3070 h 10598"/>
                <a:gd name="T68" fmla="*/ 10526 w 10595"/>
                <a:gd name="T69" fmla="*/ 4571 h 10598"/>
                <a:gd name="T70" fmla="*/ 10568 w 10595"/>
                <a:gd name="T71" fmla="*/ 4875 h 10598"/>
                <a:gd name="T72" fmla="*/ 10555 w 10595"/>
                <a:gd name="T73" fmla="*/ 5813 h 10598"/>
                <a:gd name="T74" fmla="*/ 9799 w 10595"/>
                <a:gd name="T75" fmla="*/ 8056 h 10598"/>
                <a:gd name="T76" fmla="*/ 5897 w 10595"/>
                <a:gd name="T77" fmla="*/ 10538 h 10598"/>
                <a:gd name="T78" fmla="*/ 5177 w 10595"/>
                <a:gd name="T79" fmla="*/ 10589 h 10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595" h="10598">
                  <a:moveTo>
                    <a:pt x="5177" y="10589"/>
                  </a:moveTo>
                  <a:cubicBezTo>
                    <a:pt x="4328" y="10531"/>
                    <a:pt x="3681" y="10375"/>
                    <a:pt x="3018" y="10068"/>
                  </a:cubicBezTo>
                  <a:cubicBezTo>
                    <a:pt x="1941" y="9569"/>
                    <a:pt x="964" y="8576"/>
                    <a:pt x="482" y="7488"/>
                  </a:cubicBezTo>
                  <a:cubicBezTo>
                    <a:pt x="264" y="6998"/>
                    <a:pt x="163" y="6664"/>
                    <a:pt x="49" y="6053"/>
                  </a:cubicBezTo>
                  <a:cubicBezTo>
                    <a:pt x="0" y="5786"/>
                    <a:pt x="1" y="4856"/>
                    <a:pt x="52" y="4529"/>
                  </a:cubicBezTo>
                  <a:cubicBezTo>
                    <a:pt x="288" y="2991"/>
                    <a:pt x="1141" y="1668"/>
                    <a:pt x="2432" y="835"/>
                  </a:cubicBezTo>
                  <a:cubicBezTo>
                    <a:pt x="2995" y="472"/>
                    <a:pt x="3755" y="173"/>
                    <a:pt x="4345" y="82"/>
                  </a:cubicBezTo>
                  <a:cubicBezTo>
                    <a:pt x="4430" y="69"/>
                    <a:pt x="4582" y="45"/>
                    <a:pt x="4683" y="29"/>
                  </a:cubicBezTo>
                  <a:cubicBezTo>
                    <a:pt x="4784" y="13"/>
                    <a:pt x="5057" y="0"/>
                    <a:pt x="5290" y="0"/>
                  </a:cubicBezTo>
                  <a:cubicBezTo>
                    <a:pt x="5523" y="0"/>
                    <a:pt x="5796" y="13"/>
                    <a:pt x="5897" y="29"/>
                  </a:cubicBezTo>
                  <a:cubicBezTo>
                    <a:pt x="6321" y="96"/>
                    <a:pt x="6397" y="109"/>
                    <a:pt x="6518" y="137"/>
                  </a:cubicBezTo>
                  <a:cubicBezTo>
                    <a:pt x="6985" y="244"/>
                    <a:pt x="7703" y="523"/>
                    <a:pt x="7703" y="599"/>
                  </a:cubicBezTo>
                  <a:cubicBezTo>
                    <a:pt x="7703" y="620"/>
                    <a:pt x="7664" y="675"/>
                    <a:pt x="7616" y="720"/>
                  </a:cubicBezTo>
                  <a:cubicBezTo>
                    <a:pt x="7479" y="851"/>
                    <a:pt x="7470" y="882"/>
                    <a:pt x="7508" y="1116"/>
                  </a:cubicBezTo>
                  <a:cubicBezTo>
                    <a:pt x="7526" y="1232"/>
                    <a:pt x="7535" y="1333"/>
                    <a:pt x="7528" y="1341"/>
                  </a:cubicBezTo>
                  <a:cubicBezTo>
                    <a:pt x="7520" y="1348"/>
                    <a:pt x="7401" y="1299"/>
                    <a:pt x="7263" y="1230"/>
                  </a:cubicBezTo>
                  <a:cubicBezTo>
                    <a:pt x="6700" y="950"/>
                    <a:pt x="5913" y="760"/>
                    <a:pt x="5317" y="761"/>
                  </a:cubicBezTo>
                  <a:cubicBezTo>
                    <a:pt x="5073" y="761"/>
                    <a:pt x="4510" y="830"/>
                    <a:pt x="4262" y="890"/>
                  </a:cubicBezTo>
                  <a:cubicBezTo>
                    <a:pt x="3428" y="1091"/>
                    <a:pt x="2687" y="1512"/>
                    <a:pt x="2074" y="2132"/>
                  </a:cubicBezTo>
                  <a:cubicBezTo>
                    <a:pt x="1516" y="2696"/>
                    <a:pt x="1160" y="3329"/>
                    <a:pt x="900" y="4218"/>
                  </a:cubicBezTo>
                  <a:cubicBezTo>
                    <a:pt x="770" y="4662"/>
                    <a:pt x="742" y="5545"/>
                    <a:pt x="842" y="6053"/>
                  </a:cubicBezTo>
                  <a:cubicBezTo>
                    <a:pt x="923" y="6466"/>
                    <a:pt x="941" y="6534"/>
                    <a:pt x="1050" y="6830"/>
                  </a:cubicBezTo>
                  <a:cubicBezTo>
                    <a:pt x="1628" y="8401"/>
                    <a:pt x="3037" y="9540"/>
                    <a:pt x="4683" y="9765"/>
                  </a:cubicBezTo>
                  <a:cubicBezTo>
                    <a:pt x="4955" y="9803"/>
                    <a:pt x="5624" y="9802"/>
                    <a:pt x="5897" y="9765"/>
                  </a:cubicBezTo>
                  <a:cubicBezTo>
                    <a:pt x="7516" y="9544"/>
                    <a:pt x="8913" y="8432"/>
                    <a:pt x="9512" y="6889"/>
                  </a:cubicBezTo>
                  <a:cubicBezTo>
                    <a:pt x="9558" y="6771"/>
                    <a:pt x="9607" y="6629"/>
                    <a:pt x="9621" y="6575"/>
                  </a:cubicBezTo>
                  <a:cubicBezTo>
                    <a:pt x="9763" y="6033"/>
                    <a:pt x="9790" y="5821"/>
                    <a:pt x="9791" y="5271"/>
                  </a:cubicBezTo>
                  <a:cubicBezTo>
                    <a:pt x="9792" y="4534"/>
                    <a:pt x="9678" y="4023"/>
                    <a:pt x="9367" y="3365"/>
                  </a:cubicBezTo>
                  <a:cubicBezTo>
                    <a:pt x="9238" y="3092"/>
                    <a:pt x="9228" y="3031"/>
                    <a:pt x="9316" y="3059"/>
                  </a:cubicBezTo>
                  <a:cubicBezTo>
                    <a:pt x="9337" y="3065"/>
                    <a:pt x="9433" y="3079"/>
                    <a:pt x="9530" y="3088"/>
                  </a:cubicBezTo>
                  <a:lnTo>
                    <a:pt x="9705" y="3106"/>
                  </a:lnTo>
                  <a:lnTo>
                    <a:pt x="9832" y="2989"/>
                  </a:lnTo>
                  <a:cubicBezTo>
                    <a:pt x="9901" y="2925"/>
                    <a:pt x="9972" y="2881"/>
                    <a:pt x="9988" y="2891"/>
                  </a:cubicBezTo>
                  <a:cubicBezTo>
                    <a:pt x="10004" y="2901"/>
                    <a:pt x="10050" y="2981"/>
                    <a:pt x="10091" y="3070"/>
                  </a:cubicBezTo>
                  <a:cubicBezTo>
                    <a:pt x="10331" y="3594"/>
                    <a:pt x="10474" y="4085"/>
                    <a:pt x="10526" y="4571"/>
                  </a:cubicBezTo>
                  <a:cubicBezTo>
                    <a:pt x="10541" y="4703"/>
                    <a:pt x="10559" y="4840"/>
                    <a:pt x="10568" y="4875"/>
                  </a:cubicBezTo>
                  <a:cubicBezTo>
                    <a:pt x="10595" y="4989"/>
                    <a:pt x="10588" y="5509"/>
                    <a:pt x="10555" y="5813"/>
                  </a:cubicBezTo>
                  <a:cubicBezTo>
                    <a:pt x="10464" y="6650"/>
                    <a:pt x="10222" y="7367"/>
                    <a:pt x="9799" y="8056"/>
                  </a:cubicBezTo>
                  <a:cubicBezTo>
                    <a:pt x="8946" y="9444"/>
                    <a:pt x="7502" y="10362"/>
                    <a:pt x="5897" y="10538"/>
                  </a:cubicBezTo>
                  <a:cubicBezTo>
                    <a:pt x="5406" y="10592"/>
                    <a:pt x="5314" y="10598"/>
                    <a:pt x="5177" y="1058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9" name="Freeform 62"/>
            <p:cNvSpPr>
              <a:spLocks/>
            </p:cNvSpPr>
            <p:nvPr/>
          </p:nvSpPr>
          <p:spPr bwMode="auto">
            <a:xfrm>
              <a:off x="6115456" y="7987134"/>
              <a:ext cx="1800951" cy="1796202"/>
            </a:xfrm>
            <a:custGeom>
              <a:avLst/>
              <a:gdLst>
                <a:gd name="T0" fmla="*/ 3035 w 6690"/>
                <a:gd name="T1" fmla="*/ 6640 h 6674"/>
                <a:gd name="T2" fmla="*/ 2399 w 6690"/>
                <a:gd name="T3" fmla="*/ 6524 h 6674"/>
                <a:gd name="T4" fmla="*/ 322 w 6690"/>
                <a:gd name="T5" fmla="*/ 4766 h 6674"/>
                <a:gd name="T6" fmla="*/ 30 w 6690"/>
                <a:gd name="T7" fmla="*/ 3871 h 6674"/>
                <a:gd name="T8" fmla="*/ 0 w 6690"/>
                <a:gd name="T9" fmla="*/ 3327 h 6674"/>
                <a:gd name="T10" fmla="*/ 30 w 6690"/>
                <a:gd name="T11" fmla="*/ 2782 h 6674"/>
                <a:gd name="T12" fmla="*/ 339 w 6690"/>
                <a:gd name="T13" fmla="*/ 1855 h 6674"/>
                <a:gd name="T14" fmla="*/ 1044 w 6690"/>
                <a:gd name="T15" fmla="*/ 905 h 6674"/>
                <a:gd name="T16" fmla="*/ 2766 w 6690"/>
                <a:gd name="T17" fmla="*/ 40 h 6674"/>
                <a:gd name="T18" fmla="*/ 3993 w 6690"/>
                <a:gd name="T19" fmla="*/ 61 h 6674"/>
                <a:gd name="T20" fmla="*/ 4826 w 6690"/>
                <a:gd name="T21" fmla="*/ 364 h 6674"/>
                <a:gd name="T22" fmla="*/ 4561 w 6690"/>
                <a:gd name="T23" fmla="*/ 648 h 6674"/>
                <a:gd name="T24" fmla="*/ 3936 w 6690"/>
                <a:gd name="T25" fmla="*/ 848 h 6674"/>
                <a:gd name="T26" fmla="*/ 1890 w 6690"/>
                <a:gd name="T27" fmla="*/ 1211 h 6674"/>
                <a:gd name="T28" fmla="*/ 1137 w 6690"/>
                <a:gd name="T29" fmla="*/ 2000 h 6674"/>
                <a:gd name="T30" fmla="*/ 776 w 6690"/>
                <a:gd name="T31" fmla="*/ 3341 h 6674"/>
                <a:gd name="T32" fmla="*/ 960 w 6690"/>
                <a:gd name="T33" fmla="*/ 4302 h 6674"/>
                <a:gd name="T34" fmla="*/ 2667 w 6690"/>
                <a:gd name="T35" fmla="*/ 5791 h 6674"/>
                <a:gd name="T36" fmla="*/ 2940 w 6690"/>
                <a:gd name="T37" fmla="*/ 5852 h 6674"/>
                <a:gd name="T38" fmla="*/ 3316 w 6690"/>
                <a:gd name="T39" fmla="*/ 5881 h 6674"/>
                <a:gd name="T40" fmla="*/ 3692 w 6690"/>
                <a:gd name="T41" fmla="*/ 5852 h 6674"/>
                <a:gd name="T42" fmla="*/ 3965 w 6690"/>
                <a:gd name="T43" fmla="*/ 5791 h 6674"/>
                <a:gd name="T44" fmla="*/ 5644 w 6690"/>
                <a:gd name="T45" fmla="*/ 4375 h 6674"/>
                <a:gd name="T46" fmla="*/ 5853 w 6690"/>
                <a:gd name="T47" fmla="*/ 3312 h 6674"/>
                <a:gd name="T48" fmla="*/ 5715 w 6690"/>
                <a:gd name="T49" fmla="*/ 2429 h 6674"/>
                <a:gd name="T50" fmla="*/ 5982 w 6690"/>
                <a:gd name="T51" fmla="*/ 2090 h 6674"/>
                <a:gd name="T52" fmla="*/ 6270 w 6690"/>
                <a:gd name="T53" fmla="*/ 1803 h 6674"/>
                <a:gd name="T54" fmla="*/ 6340 w 6690"/>
                <a:gd name="T55" fmla="*/ 1940 h 6674"/>
                <a:gd name="T56" fmla="*/ 6631 w 6690"/>
                <a:gd name="T57" fmla="*/ 3058 h 6674"/>
                <a:gd name="T58" fmla="*/ 6307 w 6690"/>
                <a:gd name="T59" fmla="*/ 4782 h 6674"/>
                <a:gd name="T60" fmla="*/ 4233 w 6690"/>
                <a:gd name="T61" fmla="*/ 6525 h 6674"/>
                <a:gd name="T62" fmla="*/ 3035 w 6690"/>
                <a:gd name="T63" fmla="*/ 6640 h 6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690" h="6674">
                  <a:moveTo>
                    <a:pt x="3035" y="6640"/>
                  </a:moveTo>
                  <a:cubicBezTo>
                    <a:pt x="2791" y="6614"/>
                    <a:pt x="2553" y="6571"/>
                    <a:pt x="2399" y="6524"/>
                  </a:cubicBezTo>
                  <a:cubicBezTo>
                    <a:pt x="1476" y="6243"/>
                    <a:pt x="722" y="5604"/>
                    <a:pt x="322" y="4766"/>
                  </a:cubicBezTo>
                  <a:cubicBezTo>
                    <a:pt x="169" y="4444"/>
                    <a:pt x="138" y="4350"/>
                    <a:pt x="30" y="3871"/>
                  </a:cubicBezTo>
                  <a:cubicBezTo>
                    <a:pt x="13" y="3799"/>
                    <a:pt x="0" y="3553"/>
                    <a:pt x="0" y="3327"/>
                  </a:cubicBezTo>
                  <a:cubicBezTo>
                    <a:pt x="0" y="3100"/>
                    <a:pt x="13" y="2854"/>
                    <a:pt x="30" y="2782"/>
                  </a:cubicBezTo>
                  <a:cubicBezTo>
                    <a:pt x="142" y="2288"/>
                    <a:pt x="170" y="2203"/>
                    <a:pt x="339" y="1855"/>
                  </a:cubicBezTo>
                  <a:cubicBezTo>
                    <a:pt x="509" y="1504"/>
                    <a:pt x="745" y="1186"/>
                    <a:pt x="1044" y="905"/>
                  </a:cubicBezTo>
                  <a:cubicBezTo>
                    <a:pt x="1528" y="449"/>
                    <a:pt x="2019" y="202"/>
                    <a:pt x="2766" y="40"/>
                  </a:cubicBezTo>
                  <a:cubicBezTo>
                    <a:pt x="2947" y="0"/>
                    <a:pt x="3773" y="15"/>
                    <a:pt x="3993" y="61"/>
                  </a:cubicBezTo>
                  <a:cubicBezTo>
                    <a:pt x="4257" y="117"/>
                    <a:pt x="4826" y="324"/>
                    <a:pt x="4826" y="364"/>
                  </a:cubicBezTo>
                  <a:cubicBezTo>
                    <a:pt x="4826" y="371"/>
                    <a:pt x="4707" y="499"/>
                    <a:pt x="4561" y="648"/>
                  </a:cubicBezTo>
                  <a:cubicBezTo>
                    <a:pt x="4265" y="953"/>
                    <a:pt x="4302" y="941"/>
                    <a:pt x="3936" y="848"/>
                  </a:cubicBezTo>
                  <a:cubicBezTo>
                    <a:pt x="3239" y="670"/>
                    <a:pt x="2508" y="799"/>
                    <a:pt x="1890" y="1211"/>
                  </a:cubicBezTo>
                  <a:cubicBezTo>
                    <a:pt x="1648" y="1371"/>
                    <a:pt x="1287" y="1750"/>
                    <a:pt x="1137" y="2000"/>
                  </a:cubicBezTo>
                  <a:cubicBezTo>
                    <a:pt x="874" y="2439"/>
                    <a:pt x="776" y="2803"/>
                    <a:pt x="776" y="3341"/>
                  </a:cubicBezTo>
                  <a:cubicBezTo>
                    <a:pt x="777" y="3757"/>
                    <a:pt x="812" y="3943"/>
                    <a:pt x="960" y="4302"/>
                  </a:cubicBezTo>
                  <a:cubicBezTo>
                    <a:pt x="1252" y="5010"/>
                    <a:pt x="1968" y="5635"/>
                    <a:pt x="2667" y="5791"/>
                  </a:cubicBezTo>
                  <a:cubicBezTo>
                    <a:pt x="2745" y="5808"/>
                    <a:pt x="2868" y="5836"/>
                    <a:pt x="2940" y="5852"/>
                  </a:cubicBezTo>
                  <a:cubicBezTo>
                    <a:pt x="3013" y="5868"/>
                    <a:pt x="3182" y="5881"/>
                    <a:pt x="3316" y="5881"/>
                  </a:cubicBezTo>
                  <a:cubicBezTo>
                    <a:pt x="3450" y="5881"/>
                    <a:pt x="3619" y="5868"/>
                    <a:pt x="3692" y="5852"/>
                  </a:cubicBezTo>
                  <a:cubicBezTo>
                    <a:pt x="3764" y="5836"/>
                    <a:pt x="3888" y="5808"/>
                    <a:pt x="3965" y="5791"/>
                  </a:cubicBezTo>
                  <a:cubicBezTo>
                    <a:pt x="4635" y="5641"/>
                    <a:pt x="5342" y="5045"/>
                    <a:pt x="5644" y="4375"/>
                  </a:cubicBezTo>
                  <a:cubicBezTo>
                    <a:pt x="5813" y="4000"/>
                    <a:pt x="5855" y="3789"/>
                    <a:pt x="5853" y="3312"/>
                  </a:cubicBezTo>
                  <a:cubicBezTo>
                    <a:pt x="5852" y="2890"/>
                    <a:pt x="5819" y="2679"/>
                    <a:pt x="5715" y="2429"/>
                  </a:cubicBezTo>
                  <a:cubicBezTo>
                    <a:pt x="5698" y="2388"/>
                    <a:pt x="5755" y="2317"/>
                    <a:pt x="5982" y="2090"/>
                  </a:cubicBezTo>
                  <a:lnTo>
                    <a:pt x="6270" y="1803"/>
                  </a:lnTo>
                  <a:lnTo>
                    <a:pt x="6340" y="1940"/>
                  </a:lnTo>
                  <a:cubicBezTo>
                    <a:pt x="6482" y="2216"/>
                    <a:pt x="6582" y="2600"/>
                    <a:pt x="6631" y="3058"/>
                  </a:cubicBezTo>
                  <a:cubicBezTo>
                    <a:pt x="6690" y="3598"/>
                    <a:pt x="6563" y="4274"/>
                    <a:pt x="6307" y="4782"/>
                  </a:cubicBezTo>
                  <a:cubicBezTo>
                    <a:pt x="5880" y="5630"/>
                    <a:pt x="5168" y="6229"/>
                    <a:pt x="4233" y="6525"/>
                  </a:cubicBezTo>
                  <a:cubicBezTo>
                    <a:pt x="3937" y="6618"/>
                    <a:pt x="3359" y="6674"/>
                    <a:pt x="3035" y="66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0" name="Freeform 69"/>
            <p:cNvSpPr>
              <a:spLocks/>
            </p:cNvSpPr>
            <p:nvPr/>
          </p:nvSpPr>
          <p:spPr bwMode="auto">
            <a:xfrm>
              <a:off x="6637819" y="7359116"/>
              <a:ext cx="1887614" cy="1894738"/>
            </a:xfrm>
            <a:custGeom>
              <a:avLst/>
              <a:gdLst>
                <a:gd name="T0" fmla="*/ 1147 w 7008"/>
                <a:gd name="T1" fmla="*/ 7009 h 7039"/>
                <a:gd name="T2" fmla="*/ 121 w 7008"/>
                <a:gd name="T3" fmla="*/ 6209 h 7039"/>
                <a:gd name="T4" fmla="*/ 9 w 7008"/>
                <a:gd name="T5" fmla="*/ 5715 h 7039"/>
                <a:gd name="T6" fmla="*/ 59 w 7008"/>
                <a:gd name="T7" fmla="*/ 5253 h 7039"/>
                <a:gd name="T8" fmla="*/ 1810 w 7008"/>
                <a:gd name="T9" fmla="*/ 4372 h 7039"/>
                <a:gd name="T10" fmla="*/ 2008 w 7008"/>
                <a:gd name="T11" fmla="*/ 4431 h 7039"/>
                <a:gd name="T12" fmla="*/ 3175 w 7008"/>
                <a:gd name="T13" fmla="*/ 3306 h 7039"/>
                <a:gd name="T14" fmla="*/ 4300 w 7008"/>
                <a:gd name="T15" fmla="*/ 2181 h 7039"/>
                <a:gd name="T16" fmla="*/ 4283 w 7008"/>
                <a:gd name="T17" fmla="*/ 2043 h 7039"/>
                <a:gd name="T18" fmla="*/ 4248 w 7008"/>
                <a:gd name="T19" fmla="*/ 1669 h 7039"/>
                <a:gd name="T20" fmla="*/ 4230 w 7008"/>
                <a:gd name="T21" fmla="*/ 1433 h 7039"/>
                <a:gd name="T22" fmla="*/ 4946 w 7008"/>
                <a:gd name="T23" fmla="*/ 717 h 7039"/>
                <a:gd name="T24" fmla="*/ 5680 w 7008"/>
                <a:gd name="T25" fmla="*/ 0 h 7039"/>
                <a:gd name="T26" fmla="*/ 5713 w 7008"/>
                <a:gd name="T27" fmla="*/ 176 h 7039"/>
                <a:gd name="T28" fmla="*/ 5834 w 7008"/>
                <a:gd name="T29" fmla="*/ 1133 h 7039"/>
                <a:gd name="T30" fmla="*/ 6462 w 7008"/>
                <a:gd name="T31" fmla="*/ 1270 h 7039"/>
                <a:gd name="T32" fmla="*/ 6999 w 7008"/>
                <a:gd name="T33" fmla="*/ 1341 h 7039"/>
                <a:gd name="T34" fmla="*/ 6281 w 7008"/>
                <a:gd name="T35" fmla="*/ 2091 h 7039"/>
                <a:gd name="T36" fmla="*/ 5548 w 7008"/>
                <a:gd name="T37" fmla="*/ 2824 h 7039"/>
                <a:gd name="T38" fmla="*/ 5408 w 7008"/>
                <a:gd name="T39" fmla="*/ 2797 h 7039"/>
                <a:gd name="T40" fmla="*/ 5056 w 7008"/>
                <a:gd name="T41" fmla="*/ 2756 h 7039"/>
                <a:gd name="T42" fmla="*/ 4844 w 7008"/>
                <a:gd name="T43" fmla="*/ 2742 h 7039"/>
                <a:gd name="T44" fmla="*/ 3721 w 7008"/>
                <a:gd name="T45" fmla="*/ 3862 h 7039"/>
                <a:gd name="T46" fmla="*/ 2611 w 7008"/>
                <a:gd name="T47" fmla="*/ 5052 h 7039"/>
                <a:gd name="T48" fmla="*/ 2668 w 7008"/>
                <a:gd name="T49" fmla="*/ 5278 h 7039"/>
                <a:gd name="T50" fmla="*/ 2669 w 7008"/>
                <a:gd name="T51" fmla="*/ 6041 h 7039"/>
                <a:gd name="T52" fmla="*/ 1334 w 7008"/>
                <a:gd name="T53" fmla="*/ 7024 h 7039"/>
                <a:gd name="T54" fmla="*/ 1147 w 7008"/>
                <a:gd name="T55" fmla="*/ 7009 h 7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008" h="7039">
                  <a:moveTo>
                    <a:pt x="1147" y="7009"/>
                  </a:moveTo>
                  <a:cubicBezTo>
                    <a:pt x="673" y="6910"/>
                    <a:pt x="328" y="6640"/>
                    <a:pt x="121" y="6209"/>
                  </a:cubicBezTo>
                  <a:cubicBezTo>
                    <a:pt x="29" y="6018"/>
                    <a:pt x="18" y="5970"/>
                    <a:pt x="9" y="5715"/>
                  </a:cubicBezTo>
                  <a:cubicBezTo>
                    <a:pt x="0" y="5482"/>
                    <a:pt x="9" y="5402"/>
                    <a:pt x="59" y="5253"/>
                  </a:cubicBezTo>
                  <a:cubicBezTo>
                    <a:pt x="310" y="4512"/>
                    <a:pt x="1116" y="4106"/>
                    <a:pt x="1810" y="4372"/>
                  </a:cubicBezTo>
                  <a:cubicBezTo>
                    <a:pt x="1896" y="4404"/>
                    <a:pt x="1985" y="4431"/>
                    <a:pt x="2008" y="4431"/>
                  </a:cubicBezTo>
                  <a:cubicBezTo>
                    <a:pt x="2032" y="4431"/>
                    <a:pt x="2557" y="3925"/>
                    <a:pt x="3175" y="3306"/>
                  </a:cubicBezTo>
                  <a:lnTo>
                    <a:pt x="4300" y="2181"/>
                  </a:lnTo>
                  <a:lnTo>
                    <a:pt x="4283" y="2043"/>
                  </a:lnTo>
                  <a:cubicBezTo>
                    <a:pt x="4274" y="1967"/>
                    <a:pt x="4258" y="1799"/>
                    <a:pt x="4248" y="1669"/>
                  </a:cubicBezTo>
                  <a:lnTo>
                    <a:pt x="4230" y="1433"/>
                  </a:lnTo>
                  <a:lnTo>
                    <a:pt x="4946" y="717"/>
                  </a:lnTo>
                  <a:cubicBezTo>
                    <a:pt x="5340" y="322"/>
                    <a:pt x="5670" y="0"/>
                    <a:pt x="5680" y="0"/>
                  </a:cubicBezTo>
                  <a:cubicBezTo>
                    <a:pt x="5690" y="0"/>
                    <a:pt x="5705" y="79"/>
                    <a:pt x="5713" y="176"/>
                  </a:cubicBezTo>
                  <a:cubicBezTo>
                    <a:pt x="5739" y="457"/>
                    <a:pt x="5818" y="1082"/>
                    <a:pt x="5834" y="1133"/>
                  </a:cubicBezTo>
                  <a:cubicBezTo>
                    <a:pt x="5856" y="1203"/>
                    <a:pt x="5895" y="1211"/>
                    <a:pt x="6462" y="1270"/>
                  </a:cubicBezTo>
                  <a:cubicBezTo>
                    <a:pt x="6748" y="1300"/>
                    <a:pt x="6990" y="1332"/>
                    <a:pt x="6999" y="1341"/>
                  </a:cubicBezTo>
                  <a:cubicBezTo>
                    <a:pt x="7008" y="1350"/>
                    <a:pt x="6685" y="1687"/>
                    <a:pt x="6281" y="2091"/>
                  </a:cubicBezTo>
                  <a:lnTo>
                    <a:pt x="5548" y="2824"/>
                  </a:lnTo>
                  <a:lnTo>
                    <a:pt x="5408" y="2797"/>
                  </a:lnTo>
                  <a:cubicBezTo>
                    <a:pt x="5331" y="2782"/>
                    <a:pt x="5172" y="2763"/>
                    <a:pt x="5056" y="2756"/>
                  </a:cubicBezTo>
                  <a:lnTo>
                    <a:pt x="4844" y="2742"/>
                  </a:lnTo>
                  <a:lnTo>
                    <a:pt x="3721" y="3862"/>
                  </a:lnTo>
                  <a:cubicBezTo>
                    <a:pt x="2741" y="4838"/>
                    <a:pt x="2599" y="4990"/>
                    <a:pt x="2611" y="5052"/>
                  </a:cubicBezTo>
                  <a:cubicBezTo>
                    <a:pt x="2618" y="5091"/>
                    <a:pt x="2644" y="5192"/>
                    <a:pt x="2668" y="5278"/>
                  </a:cubicBezTo>
                  <a:cubicBezTo>
                    <a:pt x="2726" y="5478"/>
                    <a:pt x="2726" y="5846"/>
                    <a:pt x="2669" y="6041"/>
                  </a:cubicBezTo>
                  <a:cubicBezTo>
                    <a:pt x="2502" y="6609"/>
                    <a:pt x="1918" y="7039"/>
                    <a:pt x="1334" y="7024"/>
                  </a:cubicBezTo>
                  <a:cubicBezTo>
                    <a:pt x="1262" y="7022"/>
                    <a:pt x="1178" y="7015"/>
                    <a:pt x="1147" y="700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46" name="群組 45"/>
          <p:cNvGrpSpPr/>
          <p:nvPr/>
        </p:nvGrpSpPr>
        <p:grpSpPr>
          <a:xfrm>
            <a:off x="10019195" y="2270156"/>
            <a:ext cx="1034224" cy="1034702"/>
            <a:chOff x="5742274" y="7652280"/>
            <a:chExt cx="2973037" cy="2974413"/>
          </a:xfrm>
          <a:solidFill>
            <a:schemeClr val="accent1"/>
          </a:solidFill>
        </p:grpSpPr>
        <p:sp>
          <p:nvSpPr>
            <p:cNvPr id="51" name="手繪多邊形 50"/>
            <p:cNvSpPr>
              <a:spLocks/>
            </p:cNvSpPr>
            <p:nvPr/>
          </p:nvSpPr>
          <p:spPr bwMode="auto">
            <a:xfrm>
              <a:off x="5742274" y="7652280"/>
              <a:ext cx="2970879" cy="2970827"/>
            </a:xfrm>
            <a:custGeom>
              <a:avLst/>
              <a:gdLst>
                <a:gd name="connsiteX0" fmla="*/ 329095 w 4022456"/>
                <a:gd name="connsiteY0" fmla="*/ 3555753 h 4022385"/>
                <a:gd name="connsiteX1" fmla="*/ 207868 w 4022456"/>
                <a:gd name="connsiteY1" fmla="*/ 3663395 h 4022385"/>
                <a:gd name="connsiteX2" fmla="*/ 301675 w 4022456"/>
                <a:gd name="connsiteY2" fmla="*/ 3809557 h 4022385"/>
                <a:gd name="connsiteX3" fmla="*/ 395121 w 4022456"/>
                <a:gd name="connsiteY3" fmla="*/ 3792997 h 4022385"/>
                <a:gd name="connsiteX4" fmla="*/ 458260 w 4022456"/>
                <a:gd name="connsiteY4" fmla="*/ 3690035 h 4022385"/>
                <a:gd name="connsiteX5" fmla="*/ 329095 w 4022456"/>
                <a:gd name="connsiteY5" fmla="*/ 3555753 h 4022385"/>
                <a:gd name="connsiteX6" fmla="*/ 3316743 w 4022456"/>
                <a:gd name="connsiteY6" fmla="*/ 805 h 4022385"/>
                <a:gd name="connsiteX7" fmla="*/ 3488123 w 4022456"/>
                <a:gd name="connsiteY7" fmla="*/ 14351 h 4022385"/>
                <a:gd name="connsiteX8" fmla="*/ 3546450 w 4022456"/>
                <a:gd name="connsiteY8" fmla="*/ 38113 h 4022385"/>
                <a:gd name="connsiteX9" fmla="*/ 3353467 w 4022456"/>
                <a:gd name="connsiteY9" fmla="*/ 238655 h 4022385"/>
                <a:gd name="connsiteX10" fmla="*/ 3160484 w 4022456"/>
                <a:gd name="connsiteY10" fmla="*/ 445317 h 4022385"/>
                <a:gd name="connsiteX11" fmla="*/ 3216651 w 4022456"/>
                <a:gd name="connsiteY11" fmla="*/ 661339 h 4022385"/>
                <a:gd name="connsiteX12" fmla="*/ 3231412 w 4022456"/>
                <a:gd name="connsiteY12" fmla="*/ 728667 h 4022385"/>
                <a:gd name="connsiteX13" fmla="*/ 3338345 w 4022456"/>
                <a:gd name="connsiteY13" fmla="*/ 792393 h 4022385"/>
                <a:gd name="connsiteX14" fmla="*/ 3571293 w 4022456"/>
                <a:gd name="connsiteY14" fmla="*/ 852881 h 4022385"/>
                <a:gd name="connsiteX15" fmla="*/ 3776877 w 4022456"/>
                <a:gd name="connsiteY15" fmla="*/ 657739 h 4022385"/>
                <a:gd name="connsiteX16" fmla="*/ 3983902 w 4022456"/>
                <a:gd name="connsiteY16" fmla="*/ 473399 h 4022385"/>
                <a:gd name="connsiteX17" fmla="*/ 4020626 w 4022456"/>
                <a:gd name="connsiteY17" fmla="*/ 643337 h 4022385"/>
                <a:gd name="connsiteX18" fmla="*/ 3976701 w 4022456"/>
                <a:gd name="connsiteY18" fmla="*/ 909047 h 4022385"/>
                <a:gd name="connsiteX19" fmla="*/ 3511526 w 4022456"/>
                <a:gd name="connsiteY19" fmla="*/ 1336051 h 4022385"/>
                <a:gd name="connsiteX20" fmla="*/ 3226372 w 4022456"/>
                <a:gd name="connsiteY20" fmla="*/ 1347933 h 4022385"/>
                <a:gd name="connsiteX21" fmla="*/ 3155443 w 4022456"/>
                <a:gd name="connsiteY21" fmla="*/ 1340013 h 4022385"/>
                <a:gd name="connsiteX22" fmla="*/ 1870091 w 4022456"/>
                <a:gd name="connsiteY22" fmla="*/ 2626429 h 4022385"/>
                <a:gd name="connsiteX23" fmla="*/ 536132 w 4022456"/>
                <a:gd name="connsiteY23" fmla="*/ 3948491 h 4022385"/>
                <a:gd name="connsiteX24" fmla="*/ 227935 w 4022456"/>
                <a:gd name="connsiteY24" fmla="*/ 4008257 h 4022385"/>
                <a:gd name="connsiteX25" fmla="*/ 23071 w 4022456"/>
                <a:gd name="connsiteY25" fmla="*/ 3820317 h 4022385"/>
                <a:gd name="connsiteX26" fmla="*/ 29552 w 4022456"/>
                <a:gd name="connsiteY26" fmla="*/ 3540567 h 4022385"/>
                <a:gd name="connsiteX27" fmla="*/ 1360630 w 4022456"/>
                <a:gd name="connsiteY27" fmla="*/ 2181423 h 4022385"/>
                <a:gd name="connsiteX28" fmla="*/ 2667585 w 4022456"/>
                <a:gd name="connsiteY28" fmla="*/ 873043 h 4022385"/>
                <a:gd name="connsiteX29" fmla="*/ 2668305 w 4022456"/>
                <a:gd name="connsiteY29" fmla="*/ 703105 h 4022385"/>
                <a:gd name="connsiteX30" fmla="*/ 2734193 w 4022456"/>
                <a:gd name="connsiteY30" fmla="*/ 372229 h 4022385"/>
                <a:gd name="connsiteX31" fmla="*/ 3139962 w 4022456"/>
                <a:gd name="connsiteY31" fmla="*/ 29113 h 4022385"/>
                <a:gd name="connsiteX32" fmla="*/ 3316743 w 4022456"/>
                <a:gd name="connsiteY32" fmla="*/ 805 h 4022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022456" h="4022385">
                  <a:moveTo>
                    <a:pt x="329095" y="3555753"/>
                  </a:moveTo>
                  <a:cubicBezTo>
                    <a:pt x="285800" y="3555753"/>
                    <a:pt x="216527" y="3617315"/>
                    <a:pt x="207868" y="3663395"/>
                  </a:cubicBezTo>
                  <a:cubicBezTo>
                    <a:pt x="196322" y="3724597"/>
                    <a:pt x="238896" y="3790837"/>
                    <a:pt x="301675" y="3809557"/>
                  </a:cubicBezTo>
                  <a:cubicBezTo>
                    <a:pt x="334507" y="3819279"/>
                    <a:pt x="360845" y="3814597"/>
                    <a:pt x="395121" y="3792997"/>
                  </a:cubicBezTo>
                  <a:cubicBezTo>
                    <a:pt x="425067" y="3774277"/>
                    <a:pt x="458260" y="3720277"/>
                    <a:pt x="458260" y="3690035"/>
                  </a:cubicBezTo>
                  <a:cubicBezTo>
                    <a:pt x="458260" y="3623435"/>
                    <a:pt x="393317" y="3555753"/>
                    <a:pt x="329095" y="3555753"/>
                  </a:cubicBezTo>
                  <a:close/>
                  <a:moveTo>
                    <a:pt x="3316743" y="805"/>
                  </a:moveTo>
                  <a:cubicBezTo>
                    <a:pt x="3382090" y="-1941"/>
                    <a:pt x="3446538" y="2289"/>
                    <a:pt x="3488123" y="14351"/>
                  </a:cubicBezTo>
                  <a:cubicBezTo>
                    <a:pt x="3520167" y="23711"/>
                    <a:pt x="3546450" y="34513"/>
                    <a:pt x="3546450" y="38113"/>
                  </a:cubicBezTo>
                  <a:cubicBezTo>
                    <a:pt x="3546450" y="41713"/>
                    <a:pt x="3459680" y="131723"/>
                    <a:pt x="3353467" y="238655"/>
                  </a:cubicBezTo>
                  <a:cubicBezTo>
                    <a:pt x="3247254" y="345225"/>
                    <a:pt x="3160484" y="438475"/>
                    <a:pt x="3160484" y="445317"/>
                  </a:cubicBezTo>
                  <a:cubicBezTo>
                    <a:pt x="3160484" y="460079"/>
                    <a:pt x="3194328" y="589693"/>
                    <a:pt x="3216651" y="661339"/>
                  </a:cubicBezTo>
                  <a:cubicBezTo>
                    <a:pt x="3224932" y="687263"/>
                    <a:pt x="3231412" y="717505"/>
                    <a:pt x="3231412" y="728667"/>
                  </a:cubicBezTo>
                  <a:cubicBezTo>
                    <a:pt x="3231412" y="758191"/>
                    <a:pt x="3247974" y="767911"/>
                    <a:pt x="3338345" y="792393"/>
                  </a:cubicBezTo>
                  <a:cubicBezTo>
                    <a:pt x="3531688" y="844599"/>
                    <a:pt x="3562292" y="852521"/>
                    <a:pt x="3571293" y="852881"/>
                  </a:cubicBezTo>
                  <a:cubicBezTo>
                    <a:pt x="3576693" y="852881"/>
                    <a:pt x="3669224" y="765031"/>
                    <a:pt x="3776877" y="657739"/>
                  </a:cubicBezTo>
                  <a:cubicBezTo>
                    <a:pt x="3912973" y="522365"/>
                    <a:pt x="3976341" y="465839"/>
                    <a:pt x="3983902" y="473399"/>
                  </a:cubicBezTo>
                  <a:cubicBezTo>
                    <a:pt x="3994343" y="483841"/>
                    <a:pt x="4009465" y="552969"/>
                    <a:pt x="4020626" y="643337"/>
                  </a:cubicBezTo>
                  <a:cubicBezTo>
                    <a:pt x="4028547" y="704185"/>
                    <a:pt x="4010185" y="814357"/>
                    <a:pt x="3976701" y="909047"/>
                  </a:cubicBezTo>
                  <a:cubicBezTo>
                    <a:pt x="3901452" y="1121829"/>
                    <a:pt x="3730432" y="1278805"/>
                    <a:pt x="3511526" y="1336051"/>
                  </a:cubicBezTo>
                  <a:cubicBezTo>
                    <a:pt x="3441677" y="1354053"/>
                    <a:pt x="3325744" y="1359095"/>
                    <a:pt x="3226372" y="1347933"/>
                  </a:cubicBezTo>
                  <a:lnTo>
                    <a:pt x="3155443" y="1340013"/>
                  </a:lnTo>
                  <a:lnTo>
                    <a:pt x="1870091" y="2626429"/>
                  </a:lnTo>
                  <a:cubicBezTo>
                    <a:pt x="1162966" y="3333905"/>
                    <a:pt x="562775" y="3928689"/>
                    <a:pt x="536132" y="3948491"/>
                  </a:cubicBezTo>
                  <a:cubicBezTo>
                    <a:pt x="442881" y="4017619"/>
                    <a:pt x="328747" y="4039941"/>
                    <a:pt x="227935" y="4008257"/>
                  </a:cubicBezTo>
                  <a:cubicBezTo>
                    <a:pt x="133604" y="3978375"/>
                    <a:pt x="65916" y="3916087"/>
                    <a:pt x="23071" y="3820317"/>
                  </a:cubicBezTo>
                  <a:cubicBezTo>
                    <a:pt x="-10053" y="3745429"/>
                    <a:pt x="-7172" y="3617975"/>
                    <a:pt x="29552" y="3540567"/>
                  </a:cubicBezTo>
                  <a:cubicBezTo>
                    <a:pt x="49354" y="3499523"/>
                    <a:pt x="303904" y="3239575"/>
                    <a:pt x="1360630" y="2181423"/>
                  </a:cubicBezTo>
                  <a:lnTo>
                    <a:pt x="2667585" y="873043"/>
                  </a:lnTo>
                  <a:lnTo>
                    <a:pt x="2668305" y="703105"/>
                  </a:lnTo>
                  <a:cubicBezTo>
                    <a:pt x="2669026" y="518405"/>
                    <a:pt x="2674786" y="489961"/>
                    <a:pt x="2734193" y="372229"/>
                  </a:cubicBezTo>
                  <a:cubicBezTo>
                    <a:pt x="2819883" y="203011"/>
                    <a:pt x="2944818" y="97159"/>
                    <a:pt x="3139962" y="29113"/>
                  </a:cubicBezTo>
                  <a:cubicBezTo>
                    <a:pt x="3185147" y="13271"/>
                    <a:pt x="3251395" y="3549"/>
                    <a:pt x="3316743" y="80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2" name="Freeform 17"/>
            <p:cNvSpPr>
              <a:spLocks/>
            </p:cNvSpPr>
            <p:nvPr/>
          </p:nvSpPr>
          <p:spPr bwMode="auto">
            <a:xfrm>
              <a:off x="7332951" y="9243161"/>
              <a:ext cx="1382360" cy="1383532"/>
            </a:xfrm>
            <a:custGeom>
              <a:avLst/>
              <a:gdLst>
                <a:gd name="T0" fmla="*/ 3957 w 5201"/>
                <a:gd name="T1" fmla="*/ 5152 h 5200"/>
                <a:gd name="T2" fmla="*/ 1772 w 5201"/>
                <a:gd name="T3" fmla="*/ 3193 h 5200"/>
                <a:gd name="T4" fmla="*/ 36 w 5201"/>
                <a:gd name="T5" fmla="*/ 1366 h 5200"/>
                <a:gd name="T6" fmla="*/ 1369 w 5201"/>
                <a:gd name="T7" fmla="*/ 33 h 5200"/>
                <a:gd name="T8" fmla="*/ 3219 w 5201"/>
                <a:gd name="T9" fmla="*/ 1800 h 5200"/>
                <a:gd name="T10" fmla="*/ 5171 w 5201"/>
                <a:gd name="T11" fmla="*/ 4014 h 5200"/>
                <a:gd name="T12" fmla="*/ 5170 w 5201"/>
                <a:gd name="T13" fmla="*/ 4339 h 5200"/>
                <a:gd name="T14" fmla="*/ 4425 w 5201"/>
                <a:gd name="T15" fmla="*/ 5151 h 5200"/>
                <a:gd name="T16" fmla="*/ 3957 w 5201"/>
                <a:gd name="T17" fmla="*/ 5152 h 5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01" h="5200">
                  <a:moveTo>
                    <a:pt x="3957" y="5152"/>
                  </a:moveTo>
                  <a:cubicBezTo>
                    <a:pt x="3646" y="5066"/>
                    <a:pt x="3608" y="5031"/>
                    <a:pt x="1772" y="3193"/>
                  </a:cubicBezTo>
                  <a:cubicBezTo>
                    <a:pt x="160" y="1578"/>
                    <a:pt x="0" y="1410"/>
                    <a:pt x="36" y="1366"/>
                  </a:cubicBezTo>
                  <a:cubicBezTo>
                    <a:pt x="88" y="1304"/>
                    <a:pt x="1308" y="83"/>
                    <a:pt x="1369" y="33"/>
                  </a:cubicBezTo>
                  <a:cubicBezTo>
                    <a:pt x="1408" y="0"/>
                    <a:pt x="1633" y="214"/>
                    <a:pt x="3219" y="1800"/>
                  </a:cubicBezTo>
                  <a:cubicBezTo>
                    <a:pt x="5129" y="3710"/>
                    <a:pt x="5091" y="3666"/>
                    <a:pt x="5171" y="4014"/>
                  </a:cubicBezTo>
                  <a:cubicBezTo>
                    <a:pt x="5201" y="4149"/>
                    <a:pt x="5201" y="4204"/>
                    <a:pt x="5170" y="4339"/>
                  </a:cubicBezTo>
                  <a:cubicBezTo>
                    <a:pt x="5069" y="4777"/>
                    <a:pt x="4820" y="5048"/>
                    <a:pt x="4425" y="5151"/>
                  </a:cubicBezTo>
                  <a:cubicBezTo>
                    <a:pt x="4236" y="5200"/>
                    <a:pt x="4130" y="5200"/>
                    <a:pt x="3957" y="51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3" name="Freeform 37"/>
            <p:cNvSpPr>
              <a:spLocks/>
            </p:cNvSpPr>
            <p:nvPr/>
          </p:nvSpPr>
          <p:spPr bwMode="auto">
            <a:xfrm>
              <a:off x="5750092" y="7659133"/>
              <a:ext cx="1227593" cy="1222903"/>
            </a:xfrm>
            <a:custGeom>
              <a:avLst/>
              <a:gdLst>
                <a:gd name="T0" fmla="*/ 2921 w 4613"/>
                <a:gd name="T1" fmla="*/ 3274 h 4600"/>
                <a:gd name="T2" fmla="*/ 1577 w 4613"/>
                <a:gd name="T3" fmla="*/ 1947 h 4600"/>
                <a:gd name="T4" fmla="*/ 921 w 4613"/>
                <a:gd name="T5" fmla="*/ 1583 h 4600"/>
                <a:gd name="T6" fmla="*/ 0 w 4613"/>
                <a:gd name="T7" fmla="*/ 418 h 4600"/>
                <a:gd name="T8" fmla="*/ 420 w 4613"/>
                <a:gd name="T9" fmla="*/ 0 h 4600"/>
                <a:gd name="T10" fmla="*/ 1570 w 4613"/>
                <a:gd name="T11" fmla="*/ 907 h 4600"/>
                <a:gd name="T12" fmla="*/ 1805 w 4613"/>
                <a:gd name="T13" fmla="*/ 1298 h 4600"/>
                <a:gd name="T14" fmla="*/ 1980 w 4613"/>
                <a:gd name="T15" fmla="*/ 1623 h 4600"/>
                <a:gd name="T16" fmla="*/ 3296 w 4613"/>
                <a:gd name="T17" fmla="*/ 2942 h 4600"/>
                <a:gd name="T18" fmla="*/ 4613 w 4613"/>
                <a:gd name="T19" fmla="*/ 4261 h 4600"/>
                <a:gd name="T20" fmla="*/ 4445 w 4613"/>
                <a:gd name="T21" fmla="*/ 4431 h 4600"/>
                <a:gd name="T22" fmla="*/ 4263 w 4613"/>
                <a:gd name="T23" fmla="*/ 4600 h 4600"/>
                <a:gd name="T24" fmla="*/ 2921 w 4613"/>
                <a:gd name="T25" fmla="*/ 3274 h 4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13" h="4600">
                  <a:moveTo>
                    <a:pt x="2921" y="3274"/>
                  </a:moveTo>
                  <a:cubicBezTo>
                    <a:pt x="2191" y="2544"/>
                    <a:pt x="1586" y="1947"/>
                    <a:pt x="1577" y="1947"/>
                  </a:cubicBezTo>
                  <a:cubicBezTo>
                    <a:pt x="1548" y="1947"/>
                    <a:pt x="975" y="1630"/>
                    <a:pt x="921" y="1583"/>
                  </a:cubicBezTo>
                  <a:cubicBezTo>
                    <a:pt x="825" y="1502"/>
                    <a:pt x="0" y="457"/>
                    <a:pt x="0" y="418"/>
                  </a:cubicBezTo>
                  <a:cubicBezTo>
                    <a:pt x="0" y="368"/>
                    <a:pt x="370" y="0"/>
                    <a:pt x="420" y="0"/>
                  </a:cubicBezTo>
                  <a:cubicBezTo>
                    <a:pt x="460" y="0"/>
                    <a:pt x="1468" y="795"/>
                    <a:pt x="1570" y="907"/>
                  </a:cubicBezTo>
                  <a:cubicBezTo>
                    <a:pt x="1603" y="944"/>
                    <a:pt x="1709" y="1120"/>
                    <a:pt x="1805" y="1298"/>
                  </a:cubicBezTo>
                  <a:lnTo>
                    <a:pt x="1980" y="1623"/>
                  </a:lnTo>
                  <a:lnTo>
                    <a:pt x="3296" y="2942"/>
                  </a:lnTo>
                  <a:lnTo>
                    <a:pt x="4613" y="4261"/>
                  </a:lnTo>
                  <a:lnTo>
                    <a:pt x="4445" y="4431"/>
                  </a:lnTo>
                  <a:cubicBezTo>
                    <a:pt x="4353" y="4524"/>
                    <a:pt x="4271" y="4600"/>
                    <a:pt x="4263" y="4600"/>
                  </a:cubicBezTo>
                  <a:cubicBezTo>
                    <a:pt x="4255" y="4600"/>
                    <a:pt x="3651" y="4003"/>
                    <a:pt x="2921" y="32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103" name="文字方塊 102"/>
          <p:cNvSpPr txBox="1"/>
          <p:nvPr/>
        </p:nvSpPr>
        <p:spPr>
          <a:xfrm>
            <a:off x="9726307" y="4126497"/>
            <a:ext cx="162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200" dirty="0" smtClean="0"/>
              <a:t>Title 04</a:t>
            </a:r>
          </a:p>
        </p:txBody>
      </p:sp>
      <p:sp>
        <p:nvSpPr>
          <p:cNvPr id="104" name="文字方塊 103"/>
          <p:cNvSpPr txBox="1"/>
          <p:nvPr/>
        </p:nvSpPr>
        <p:spPr>
          <a:xfrm>
            <a:off x="9231794" y="4740139"/>
            <a:ext cx="2609026" cy="84886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sp>
        <p:nvSpPr>
          <p:cNvPr id="139" name="矩形 138"/>
          <p:cNvSpPr/>
          <p:nvPr/>
        </p:nvSpPr>
        <p:spPr>
          <a:xfrm>
            <a:off x="575513" y="481382"/>
            <a:ext cx="252267" cy="6981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140" name="矩形 139"/>
          <p:cNvSpPr/>
          <p:nvPr/>
        </p:nvSpPr>
        <p:spPr>
          <a:xfrm>
            <a:off x="882205" y="481382"/>
            <a:ext cx="4360496" cy="69819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800" b="1" dirty="0" smtClean="0"/>
              <a:t>ICON LIST</a:t>
            </a:r>
            <a:r>
              <a:rPr lang="zh-TW" altLang="en-US" sz="4800" b="1" dirty="0" smtClean="0"/>
              <a:t> </a:t>
            </a:r>
            <a:r>
              <a:rPr lang="en-US" altLang="zh-TW" sz="4800" b="1" dirty="0" smtClean="0"/>
              <a:t>15</a:t>
            </a:r>
            <a:endParaRPr lang="zh-TW" altLang="en-US" sz="4800" b="1" dirty="0"/>
          </a:p>
        </p:txBody>
      </p:sp>
      <p:sp>
        <p:nvSpPr>
          <p:cNvPr id="57" name="手繪多邊形 56"/>
          <p:cNvSpPr>
            <a:spLocks/>
          </p:cNvSpPr>
          <p:nvPr/>
        </p:nvSpPr>
        <p:spPr bwMode="auto">
          <a:xfrm rot="10800000" flipV="1">
            <a:off x="4297803" y="2200005"/>
            <a:ext cx="636188" cy="1175004"/>
          </a:xfrm>
          <a:custGeom>
            <a:avLst/>
            <a:gdLst>
              <a:gd name="connsiteX0" fmla="*/ 1041502 w 2397801"/>
              <a:gd name="connsiteY0" fmla="*/ 588163 h 4428623"/>
              <a:gd name="connsiteX1" fmla="*/ 299462 w 2397801"/>
              <a:gd name="connsiteY1" fmla="*/ 593899 h 4428623"/>
              <a:gd name="connsiteX2" fmla="*/ 283250 w 2397801"/>
              <a:gd name="connsiteY2" fmla="*/ 2218109 h 4428623"/>
              <a:gd name="connsiteX3" fmla="*/ 290095 w 2397801"/>
              <a:gd name="connsiteY3" fmla="*/ 3843037 h 4428623"/>
              <a:gd name="connsiteX4" fmla="*/ 1207710 w 2397801"/>
              <a:gd name="connsiteY4" fmla="*/ 3847357 h 4428623"/>
              <a:gd name="connsiteX5" fmla="*/ 2118479 w 2397801"/>
              <a:gd name="connsiteY5" fmla="*/ 3844837 h 4428623"/>
              <a:gd name="connsiteX6" fmla="*/ 2121001 w 2397801"/>
              <a:gd name="connsiteY6" fmla="*/ 2224589 h 4428623"/>
              <a:gd name="connsiteX7" fmla="*/ 2110914 w 2397801"/>
              <a:gd name="connsiteY7" fmla="*/ 596419 h 4428623"/>
              <a:gd name="connsiteX8" fmla="*/ 1041502 w 2397801"/>
              <a:gd name="connsiteY8" fmla="*/ 588163 h 4428623"/>
              <a:gd name="connsiteX9" fmla="*/ 1205249 w 2397801"/>
              <a:gd name="connsiteY9" fmla="*/ 186437 h 4428623"/>
              <a:gd name="connsiteX10" fmla="*/ 930070 w 2397801"/>
              <a:gd name="connsiteY10" fmla="*/ 210597 h 4428623"/>
              <a:gd name="connsiteX11" fmla="*/ 899455 w 2397801"/>
              <a:gd name="connsiteY11" fmla="*/ 338957 h 4428623"/>
              <a:gd name="connsiteX12" fmla="*/ 1201647 w 2397801"/>
              <a:gd name="connsiteY12" fmla="*/ 414677 h 4428623"/>
              <a:gd name="connsiteX13" fmla="*/ 1445490 w 2397801"/>
              <a:gd name="connsiteY13" fmla="*/ 398813 h 4428623"/>
              <a:gd name="connsiteX14" fmla="*/ 1513204 w 2397801"/>
              <a:gd name="connsiteY14" fmla="*/ 295689 h 4428623"/>
              <a:gd name="connsiteX15" fmla="*/ 1484029 w 2397801"/>
              <a:gd name="connsiteY15" fmla="*/ 219609 h 4428623"/>
              <a:gd name="connsiteX16" fmla="*/ 1454134 w 2397801"/>
              <a:gd name="connsiteY16" fmla="*/ 186437 h 4428623"/>
              <a:gd name="connsiteX17" fmla="*/ 813103 w 2397801"/>
              <a:gd name="connsiteY17" fmla="*/ 1 h 4428623"/>
              <a:gd name="connsiteX18" fmla="*/ 1241394 w 2397801"/>
              <a:gd name="connsiteY18" fmla="*/ 553 h 4428623"/>
              <a:gd name="connsiteX19" fmla="*/ 2335516 w 2397801"/>
              <a:gd name="connsiteY19" fmla="*/ 3793 h 4428623"/>
              <a:gd name="connsiteX20" fmla="*/ 2364318 w 2397801"/>
              <a:gd name="connsiteY20" fmla="*/ 25037 h 4428623"/>
              <a:gd name="connsiteX21" fmla="*/ 2392760 w 2397801"/>
              <a:gd name="connsiteY21" fmla="*/ 46641 h 4428623"/>
              <a:gd name="connsiteX22" fmla="*/ 2395281 w 2397801"/>
              <a:gd name="connsiteY22" fmla="*/ 2216709 h 4428623"/>
              <a:gd name="connsiteX23" fmla="*/ 2397801 w 2397801"/>
              <a:gd name="connsiteY23" fmla="*/ 4386781 h 4428623"/>
              <a:gd name="connsiteX24" fmla="*/ 2371159 w 2397801"/>
              <a:gd name="connsiteY24" fmla="*/ 4408025 h 4428623"/>
              <a:gd name="connsiteX25" fmla="*/ 1205032 w 2397801"/>
              <a:gd name="connsiteY25" fmla="*/ 4428545 h 4428623"/>
              <a:gd name="connsiteX26" fmla="*/ 48265 w 2397801"/>
              <a:gd name="connsiteY26" fmla="*/ 4418105 h 4428623"/>
              <a:gd name="connsiteX27" fmla="*/ 21 w 2397801"/>
              <a:gd name="connsiteY27" fmla="*/ 2208429 h 4428623"/>
              <a:gd name="connsiteX28" fmla="*/ 21 w 2397801"/>
              <a:gd name="connsiteY28" fmla="*/ 68245 h 4428623"/>
              <a:gd name="connsiteX29" fmla="*/ 28823 w 2397801"/>
              <a:gd name="connsiteY29" fmla="*/ 39437 h 4428623"/>
              <a:gd name="connsiteX30" fmla="*/ 102629 w 2397801"/>
              <a:gd name="connsiteY30" fmla="*/ 4153 h 4428623"/>
              <a:gd name="connsiteX31" fmla="*/ 813103 w 2397801"/>
              <a:gd name="connsiteY31" fmla="*/ 1 h 4428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397801" h="4428623">
                <a:moveTo>
                  <a:pt x="1041502" y="588163"/>
                </a:moveTo>
                <a:cubicBezTo>
                  <a:pt x="655239" y="588159"/>
                  <a:pt x="310023" y="589961"/>
                  <a:pt x="299462" y="593899"/>
                </a:cubicBezTo>
                <a:cubicBezTo>
                  <a:pt x="284691" y="599661"/>
                  <a:pt x="283250" y="752323"/>
                  <a:pt x="283250" y="2218109"/>
                </a:cubicBezTo>
                <a:cubicBezTo>
                  <a:pt x="283250" y="3108165"/>
                  <a:pt x="286492" y="3839437"/>
                  <a:pt x="290095" y="3843037"/>
                </a:cubicBezTo>
                <a:cubicBezTo>
                  <a:pt x="294058" y="3846637"/>
                  <a:pt x="706931" y="3848797"/>
                  <a:pt x="1207710" y="3847357"/>
                </a:cubicBezTo>
                <a:lnTo>
                  <a:pt x="2118479" y="3844837"/>
                </a:lnTo>
                <a:lnTo>
                  <a:pt x="2121001" y="2224589"/>
                </a:lnTo>
                <a:cubicBezTo>
                  <a:pt x="2123163" y="935231"/>
                  <a:pt x="2121001" y="602901"/>
                  <a:pt x="2110914" y="596419"/>
                </a:cubicBezTo>
                <a:cubicBezTo>
                  <a:pt x="2102605" y="591155"/>
                  <a:pt x="1538127" y="588167"/>
                  <a:pt x="1041502" y="588163"/>
                </a:cubicBezTo>
                <a:close/>
                <a:moveTo>
                  <a:pt x="1205249" y="186437"/>
                </a:moveTo>
                <a:cubicBezTo>
                  <a:pt x="956363" y="186437"/>
                  <a:pt x="956003" y="186437"/>
                  <a:pt x="930070" y="210597"/>
                </a:cubicBezTo>
                <a:cubicBezTo>
                  <a:pt x="889369" y="248817"/>
                  <a:pt x="878564" y="294969"/>
                  <a:pt x="899455" y="338957"/>
                </a:cubicBezTo>
                <a:cubicBezTo>
                  <a:pt x="931511" y="406745"/>
                  <a:pt x="960685" y="414317"/>
                  <a:pt x="1201647" y="414677"/>
                </a:cubicBezTo>
                <a:cubicBezTo>
                  <a:pt x="1375975" y="415037"/>
                  <a:pt x="1418476" y="412513"/>
                  <a:pt x="1445490" y="398813"/>
                </a:cubicBezTo>
                <a:cubicBezTo>
                  <a:pt x="1493394" y="374653"/>
                  <a:pt x="1513204" y="345085"/>
                  <a:pt x="1513204" y="295689"/>
                </a:cubicBezTo>
                <a:cubicBezTo>
                  <a:pt x="1513564" y="262517"/>
                  <a:pt x="1507081" y="245209"/>
                  <a:pt x="1484029" y="219609"/>
                </a:cubicBezTo>
                <a:lnTo>
                  <a:pt x="1454134" y="186437"/>
                </a:lnTo>
                <a:close/>
                <a:moveTo>
                  <a:pt x="813103" y="1"/>
                </a:moveTo>
                <a:cubicBezTo>
                  <a:pt x="946149" y="13"/>
                  <a:pt x="1090993" y="193"/>
                  <a:pt x="1241394" y="553"/>
                </a:cubicBezTo>
                <a:lnTo>
                  <a:pt x="2335516" y="3793"/>
                </a:lnTo>
                <a:lnTo>
                  <a:pt x="2364318" y="25037"/>
                </a:lnTo>
                <a:lnTo>
                  <a:pt x="2392760" y="46641"/>
                </a:lnTo>
                <a:lnTo>
                  <a:pt x="2395281" y="2216709"/>
                </a:lnTo>
                <a:lnTo>
                  <a:pt x="2397801" y="4386781"/>
                </a:lnTo>
                <a:lnTo>
                  <a:pt x="2371159" y="4408025"/>
                </a:lnTo>
                <a:cubicBezTo>
                  <a:pt x="2344517" y="4428905"/>
                  <a:pt x="2342717" y="4428905"/>
                  <a:pt x="1205032" y="4428545"/>
                </a:cubicBezTo>
                <a:cubicBezTo>
                  <a:pt x="450415" y="4428545"/>
                  <a:pt x="60146" y="4424945"/>
                  <a:pt x="48265" y="4418105"/>
                </a:cubicBezTo>
                <a:cubicBezTo>
                  <a:pt x="-2499" y="4388581"/>
                  <a:pt x="21" y="4509201"/>
                  <a:pt x="21" y="2208429"/>
                </a:cubicBezTo>
                <a:lnTo>
                  <a:pt x="21" y="68245"/>
                </a:lnTo>
                <a:lnTo>
                  <a:pt x="28823" y="39437"/>
                </a:lnTo>
                <a:cubicBezTo>
                  <a:pt x="47905" y="19997"/>
                  <a:pt x="72747" y="8473"/>
                  <a:pt x="102629" y="4153"/>
                </a:cubicBezTo>
                <a:cubicBezTo>
                  <a:pt x="120991" y="1453"/>
                  <a:pt x="413962" y="-31"/>
                  <a:pt x="813103" y="1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4" name="文字方塊 153"/>
          <p:cNvSpPr txBox="1"/>
          <p:nvPr/>
        </p:nvSpPr>
        <p:spPr>
          <a:xfrm>
            <a:off x="3805897" y="4126497"/>
            <a:ext cx="162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200" dirty="0" smtClean="0"/>
              <a:t>Title 02</a:t>
            </a:r>
          </a:p>
        </p:txBody>
      </p:sp>
      <p:sp>
        <p:nvSpPr>
          <p:cNvPr id="155" name="文字方塊 154"/>
          <p:cNvSpPr txBox="1"/>
          <p:nvPr/>
        </p:nvSpPr>
        <p:spPr>
          <a:xfrm>
            <a:off x="3311384" y="4740139"/>
            <a:ext cx="2609026" cy="84886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grpSp>
        <p:nvGrpSpPr>
          <p:cNvPr id="45" name="群組 44"/>
          <p:cNvGrpSpPr/>
          <p:nvPr/>
        </p:nvGrpSpPr>
        <p:grpSpPr>
          <a:xfrm flipH="1">
            <a:off x="6822117" y="2033528"/>
            <a:ext cx="1507970" cy="1507958"/>
            <a:chOff x="27940389" y="2372400"/>
            <a:chExt cx="2858016" cy="2857995"/>
          </a:xfrm>
          <a:solidFill>
            <a:schemeClr val="accent1"/>
          </a:solidFill>
        </p:grpSpPr>
        <p:sp>
          <p:nvSpPr>
            <p:cNvPr id="54" name="手繪多邊形 53"/>
            <p:cNvSpPr>
              <a:spLocks/>
            </p:cNvSpPr>
            <p:nvPr/>
          </p:nvSpPr>
          <p:spPr bwMode="auto">
            <a:xfrm>
              <a:off x="27940389" y="2372400"/>
              <a:ext cx="2858016" cy="2857995"/>
            </a:xfrm>
            <a:custGeom>
              <a:avLst/>
              <a:gdLst>
                <a:gd name="connsiteX0" fmla="*/ 644380 w 3817859"/>
                <a:gd name="connsiteY0" fmla="*/ 749777 h 3817832"/>
                <a:gd name="connsiteX1" fmla="*/ 589186 w 3817859"/>
                <a:gd name="connsiteY1" fmla="*/ 795341 h 3817832"/>
                <a:gd name="connsiteX2" fmla="*/ 190850 w 3817859"/>
                <a:gd name="connsiteY2" fmla="*/ 2093847 h 3817832"/>
                <a:gd name="connsiteX3" fmla="*/ 293854 w 3817859"/>
                <a:gd name="connsiteY3" fmla="*/ 2526083 h 3817832"/>
                <a:gd name="connsiteX4" fmla="*/ 763862 w 3817859"/>
                <a:gd name="connsiteY4" fmla="*/ 3198929 h 3817832"/>
                <a:gd name="connsiteX5" fmla="*/ 1465092 w 3817859"/>
                <a:gd name="connsiteY5" fmla="*/ 3573893 h 3817832"/>
                <a:gd name="connsiteX6" fmla="*/ 2124544 w 3817859"/>
                <a:gd name="connsiteY6" fmla="*/ 3612793 h 3817832"/>
                <a:gd name="connsiteX7" fmla="*/ 2329474 w 3817859"/>
                <a:gd name="connsiteY7" fmla="*/ 3558763 h 3817832"/>
                <a:gd name="connsiteX8" fmla="*/ 2355046 w 3817859"/>
                <a:gd name="connsiteY8" fmla="*/ 3424771 h 3817832"/>
                <a:gd name="connsiteX9" fmla="*/ 2375214 w 3817859"/>
                <a:gd name="connsiteY9" fmla="*/ 3220541 h 3817832"/>
                <a:gd name="connsiteX10" fmla="*/ 2384938 w 3817859"/>
                <a:gd name="connsiteY10" fmla="*/ 3033959 h 3817832"/>
                <a:gd name="connsiteX11" fmla="*/ 2384938 w 3817859"/>
                <a:gd name="connsiteY11" fmla="*/ 2940667 h 3817832"/>
                <a:gd name="connsiteX12" fmla="*/ 2274730 w 3817859"/>
                <a:gd name="connsiteY12" fmla="*/ 2832249 h 3817832"/>
                <a:gd name="connsiteX13" fmla="*/ 2126344 w 3817859"/>
                <a:gd name="connsiteY13" fmla="*/ 2646387 h 3817832"/>
                <a:gd name="connsiteX14" fmla="*/ 2087808 w 3817859"/>
                <a:gd name="connsiteY14" fmla="*/ 2473855 h 3817832"/>
                <a:gd name="connsiteX15" fmla="*/ 2142552 w 3817859"/>
                <a:gd name="connsiteY15" fmla="*/ 2283311 h 3817832"/>
                <a:gd name="connsiteX16" fmla="*/ 2025140 w 3817859"/>
                <a:gd name="connsiteY16" fmla="*/ 2154721 h 3817832"/>
                <a:gd name="connsiteX17" fmla="*/ 1902326 w 3817859"/>
                <a:gd name="connsiteY17" fmla="*/ 2043421 h 3817832"/>
                <a:gd name="connsiteX18" fmla="*/ 1805442 w 3817859"/>
                <a:gd name="connsiteY18" fmla="*/ 1995875 h 3817832"/>
                <a:gd name="connsiteX19" fmla="*/ 1693794 w 3817859"/>
                <a:gd name="connsiteY19" fmla="*/ 1937523 h 3817832"/>
                <a:gd name="connsiteX20" fmla="*/ 1532802 w 3817859"/>
                <a:gd name="connsiteY20" fmla="*/ 1850355 h 3817832"/>
                <a:gd name="connsiteX21" fmla="*/ 1382976 w 3817859"/>
                <a:gd name="connsiteY21" fmla="*/ 1781919 h 3817832"/>
                <a:gd name="connsiteX22" fmla="*/ 1265924 w 3817859"/>
                <a:gd name="connsiteY22" fmla="*/ 1587413 h 3817832"/>
                <a:gd name="connsiteX23" fmla="*/ 1127624 w 3817859"/>
                <a:gd name="connsiteY23" fmla="*/ 1387503 h 3817832"/>
                <a:gd name="connsiteX24" fmla="*/ 1094848 w 3817859"/>
                <a:gd name="connsiteY24" fmla="*/ 1522217 h 3817832"/>
                <a:gd name="connsiteX25" fmla="*/ 1108534 w 3817859"/>
                <a:gd name="connsiteY25" fmla="*/ 1628475 h 3817832"/>
                <a:gd name="connsiteX26" fmla="*/ 772146 w 3817859"/>
                <a:gd name="connsiteY26" fmla="*/ 1204525 h 3817832"/>
                <a:gd name="connsiteX27" fmla="*/ 758820 w 3817859"/>
                <a:gd name="connsiteY27" fmla="*/ 1013261 h 3817832"/>
                <a:gd name="connsiteX28" fmla="*/ 699034 w 3817859"/>
                <a:gd name="connsiteY28" fmla="*/ 767967 h 3817832"/>
                <a:gd name="connsiteX29" fmla="*/ 644380 w 3817859"/>
                <a:gd name="connsiteY29" fmla="*/ 749777 h 3817832"/>
                <a:gd name="connsiteX30" fmla="*/ 2127584 w 3817859"/>
                <a:gd name="connsiteY30" fmla="*/ 239943 h 3817832"/>
                <a:gd name="connsiteX31" fmla="*/ 2102392 w 3817859"/>
                <a:gd name="connsiteY31" fmla="*/ 249309 h 3817832"/>
                <a:gd name="connsiteX32" fmla="*/ 1964912 w 3817859"/>
                <a:gd name="connsiteY32" fmla="*/ 308379 h 3817832"/>
                <a:gd name="connsiteX33" fmla="*/ 1805480 w 3817859"/>
                <a:gd name="connsiteY33" fmla="*/ 481631 h 3817832"/>
                <a:gd name="connsiteX34" fmla="*/ 1930004 w 3817859"/>
                <a:gd name="connsiteY34" fmla="*/ 613461 h 3817832"/>
                <a:gd name="connsiteX35" fmla="*/ 2037970 w 3817859"/>
                <a:gd name="connsiteY35" fmla="*/ 637233 h 3817832"/>
                <a:gd name="connsiteX36" fmla="*/ 2100592 w 3817859"/>
                <a:gd name="connsiteY36" fmla="*/ 656323 h 3817832"/>
                <a:gd name="connsiteX37" fmla="*/ 2181208 w 3817859"/>
                <a:gd name="connsiteY37" fmla="*/ 556551 h 3817832"/>
                <a:gd name="connsiteX38" fmla="*/ 2302130 w 3817859"/>
                <a:gd name="connsiteY38" fmla="*/ 463261 h 3817832"/>
                <a:gd name="connsiteX39" fmla="*/ 2378428 w 3817859"/>
                <a:gd name="connsiteY39" fmla="*/ 463261 h 3817832"/>
                <a:gd name="connsiteX40" fmla="*/ 2583206 w 3817859"/>
                <a:gd name="connsiteY40" fmla="*/ 585365 h 3817832"/>
                <a:gd name="connsiteX41" fmla="*/ 2837650 w 3817859"/>
                <a:gd name="connsiteY41" fmla="*/ 774105 h 3817832"/>
                <a:gd name="connsiteX42" fmla="*/ 2804900 w 3817859"/>
                <a:gd name="connsiteY42" fmla="*/ 931509 h 3817832"/>
                <a:gd name="connsiteX43" fmla="*/ 2738680 w 3817859"/>
                <a:gd name="connsiteY43" fmla="*/ 902693 h 3817832"/>
                <a:gd name="connsiteX44" fmla="*/ 2709528 w 3817859"/>
                <a:gd name="connsiteY44" fmla="*/ 854429 h 3817832"/>
                <a:gd name="connsiteX45" fmla="*/ 2597602 w 3817859"/>
                <a:gd name="connsiteY45" fmla="*/ 859471 h 3817832"/>
                <a:gd name="connsiteX46" fmla="*/ 2594002 w 3817859"/>
                <a:gd name="connsiteY46" fmla="*/ 944475 h 3817832"/>
                <a:gd name="connsiteX47" fmla="*/ 2604080 w 3817859"/>
                <a:gd name="connsiteY47" fmla="*/ 1005709 h 3817832"/>
                <a:gd name="connsiteX48" fmla="*/ 2510868 w 3817859"/>
                <a:gd name="connsiteY48" fmla="*/ 1032363 h 3817832"/>
                <a:gd name="connsiteX49" fmla="*/ 2251386 w 3817859"/>
                <a:gd name="connsiteY49" fmla="*/ 1176439 h 3817832"/>
                <a:gd name="connsiteX50" fmla="*/ 2160334 w 3817859"/>
                <a:gd name="connsiteY50" fmla="*/ 1297463 h 3817832"/>
                <a:gd name="connsiteX51" fmla="*/ 2129382 w 3817859"/>
                <a:gd name="connsiteY51" fmla="*/ 1421369 h 3817832"/>
                <a:gd name="connsiteX52" fmla="*/ 2064242 w 3817859"/>
                <a:gd name="connsiteY52" fmla="*/ 1540231 h 3817832"/>
                <a:gd name="connsiteX53" fmla="*/ 2001622 w 3817859"/>
                <a:gd name="connsiteY53" fmla="*/ 1454145 h 3817832"/>
                <a:gd name="connsiteX54" fmla="*/ 1848308 w 3817859"/>
                <a:gd name="connsiteY54" fmla="*/ 1337443 h 3817832"/>
                <a:gd name="connsiteX55" fmla="*/ 1555356 w 3817859"/>
                <a:gd name="connsiteY55" fmla="*/ 1494127 h 3817832"/>
                <a:gd name="connsiteX56" fmla="*/ 1566152 w 3817859"/>
                <a:gd name="connsiteY56" fmla="*/ 1602545 h 3817832"/>
                <a:gd name="connsiteX57" fmla="*/ 1674480 w 3817859"/>
                <a:gd name="connsiteY57" fmla="*/ 1714923 h 3817832"/>
                <a:gd name="connsiteX58" fmla="*/ 1764094 w 3817859"/>
                <a:gd name="connsiteY58" fmla="*/ 1699435 h 3817832"/>
                <a:gd name="connsiteX59" fmla="*/ 1884656 w 3817859"/>
                <a:gd name="connsiteY59" fmla="*/ 1685027 h 3817832"/>
                <a:gd name="connsiteX60" fmla="*/ 1896894 w 3817859"/>
                <a:gd name="connsiteY60" fmla="*/ 1774355 h 3817832"/>
                <a:gd name="connsiteX61" fmla="*/ 1909130 w 3817859"/>
                <a:gd name="connsiteY61" fmla="*/ 1864043 h 3817832"/>
                <a:gd name="connsiteX62" fmla="*/ 1972830 w 3817859"/>
                <a:gd name="connsiteY62" fmla="*/ 1875929 h 3817832"/>
                <a:gd name="connsiteX63" fmla="*/ 2036890 w 3817859"/>
                <a:gd name="connsiteY63" fmla="*/ 1888175 h 3817832"/>
                <a:gd name="connsiteX64" fmla="*/ 2049128 w 3817859"/>
                <a:gd name="connsiteY64" fmla="*/ 1978223 h 3817832"/>
                <a:gd name="connsiteX65" fmla="*/ 2118946 w 3817859"/>
                <a:gd name="connsiteY65" fmla="*/ 2104649 h 3817832"/>
                <a:gd name="connsiteX66" fmla="*/ 2290614 w 3817859"/>
                <a:gd name="connsiteY66" fmla="*/ 2070071 h 3817832"/>
                <a:gd name="connsiteX67" fmla="*/ 2461562 w 3817859"/>
                <a:gd name="connsiteY67" fmla="*/ 2028649 h 3817832"/>
                <a:gd name="connsiteX68" fmla="*/ 2991324 w 3817859"/>
                <a:gd name="connsiteY68" fmla="*/ 2272859 h 3817832"/>
                <a:gd name="connsiteX69" fmla="*/ 3085254 w 3817859"/>
                <a:gd name="connsiteY69" fmla="*/ 2344897 h 3817832"/>
                <a:gd name="connsiteX70" fmla="*/ 3359852 w 3817859"/>
                <a:gd name="connsiteY70" fmla="*/ 2532917 h 3817832"/>
                <a:gd name="connsiteX71" fmla="*/ 3359492 w 3817859"/>
                <a:gd name="connsiteY71" fmla="*/ 2617921 h 3817832"/>
                <a:gd name="connsiteX72" fmla="*/ 3049986 w 3817859"/>
                <a:gd name="connsiteY72" fmla="*/ 2902473 h 3817832"/>
                <a:gd name="connsiteX73" fmla="*/ 2984846 w 3817859"/>
                <a:gd name="connsiteY73" fmla="*/ 3031061 h 3817832"/>
                <a:gd name="connsiteX74" fmla="*/ 2933020 w 3817859"/>
                <a:gd name="connsiteY74" fmla="*/ 3144881 h 3817832"/>
                <a:gd name="connsiteX75" fmla="*/ 2758114 w 3817859"/>
                <a:gd name="connsiteY75" fmla="*/ 3314531 h 3817832"/>
                <a:gd name="connsiteX76" fmla="*/ 2592924 w 3817859"/>
                <a:gd name="connsiteY76" fmla="*/ 3469413 h 3817832"/>
                <a:gd name="connsiteX77" fmla="*/ 2573130 w 3817859"/>
                <a:gd name="connsiteY77" fmla="*/ 3495705 h 3817832"/>
                <a:gd name="connsiteX78" fmla="*/ 2608398 w 3817859"/>
                <a:gd name="connsiteY78" fmla="*/ 3489943 h 3817832"/>
                <a:gd name="connsiteX79" fmla="*/ 2731842 w 3817859"/>
                <a:gd name="connsiteY79" fmla="*/ 3434833 h 3817832"/>
                <a:gd name="connsiteX80" fmla="*/ 3321344 w 3817859"/>
                <a:gd name="connsiteY80" fmla="*/ 2912917 h 3817832"/>
                <a:gd name="connsiteX81" fmla="*/ 3582986 w 3817859"/>
                <a:gd name="connsiteY81" fmla="*/ 2358945 h 3817832"/>
                <a:gd name="connsiteX82" fmla="*/ 3635530 w 3817859"/>
                <a:gd name="connsiteY82" fmla="*/ 1906545 h 3817832"/>
                <a:gd name="connsiteX83" fmla="*/ 3539078 w 3817859"/>
                <a:gd name="connsiteY83" fmla="*/ 1326999 h 3817832"/>
                <a:gd name="connsiteX84" fmla="*/ 2521304 w 3817859"/>
                <a:gd name="connsiteY84" fmla="*/ 290731 h 3817832"/>
                <a:gd name="connsiteX85" fmla="*/ 2404700 w 3817859"/>
                <a:gd name="connsiteY85" fmla="*/ 285327 h 3817832"/>
                <a:gd name="connsiteX86" fmla="*/ 2303210 w 3817859"/>
                <a:gd name="connsiteY86" fmla="*/ 331071 h 3817832"/>
                <a:gd name="connsiteX87" fmla="*/ 2185886 w 3817859"/>
                <a:gd name="connsiteY87" fmla="*/ 269119 h 3817832"/>
                <a:gd name="connsiteX88" fmla="*/ 2127584 w 3817859"/>
                <a:gd name="connsiteY88" fmla="*/ 239943 h 3817832"/>
                <a:gd name="connsiteX89" fmla="*/ 1954820 w 3817859"/>
                <a:gd name="connsiteY89" fmla="*/ 1155 h 3817832"/>
                <a:gd name="connsiteX90" fmla="*/ 2374508 w 3817859"/>
                <a:gd name="connsiteY90" fmla="*/ 59159 h 3817832"/>
                <a:gd name="connsiteX91" fmla="*/ 3279230 w 3817859"/>
                <a:gd name="connsiteY91" fmla="*/ 581187 h 3817832"/>
                <a:gd name="connsiteX92" fmla="*/ 3801614 w 3817859"/>
                <a:gd name="connsiteY92" fmla="*/ 1628125 h 3817832"/>
                <a:gd name="connsiteX93" fmla="*/ 3801974 w 3817859"/>
                <a:gd name="connsiteY93" fmla="*/ 2190503 h 3817832"/>
                <a:gd name="connsiteX94" fmla="*/ 3232068 w 3817859"/>
                <a:gd name="connsiteY94" fmla="*/ 3289321 h 3817832"/>
                <a:gd name="connsiteX95" fmla="*/ 2212142 w 3817859"/>
                <a:gd name="connsiteY95" fmla="*/ 3798379 h 3817832"/>
                <a:gd name="connsiteX96" fmla="*/ 1607314 w 3817859"/>
                <a:gd name="connsiteY96" fmla="*/ 3798379 h 3817832"/>
                <a:gd name="connsiteX97" fmla="*/ 539506 w 3817859"/>
                <a:gd name="connsiteY97" fmla="*/ 3236361 h 3817832"/>
                <a:gd name="connsiteX98" fmla="*/ 52404 w 3817859"/>
                <a:gd name="connsiteY98" fmla="*/ 2343977 h 3817832"/>
                <a:gd name="connsiteX99" fmla="*/ 5962 w 3817859"/>
                <a:gd name="connsiteY99" fmla="*/ 1765747 h 3817832"/>
                <a:gd name="connsiteX100" fmla="*/ 577668 w 3817859"/>
                <a:gd name="connsiteY100" fmla="*/ 548041 h 3817832"/>
                <a:gd name="connsiteX101" fmla="*/ 1561592 w 3817859"/>
                <a:gd name="connsiteY101" fmla="*/ 31777 h 3817832"/>
                <a:gd name="connsiteX102" fmla="*/ 1954820 w 3817859"/>
                <a:gd name="connsiteY102" fmla="*/ 1155 h 3817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3817859" h="3817832">
                  <a:moveTo>
                    <a:pt x="644380" y="749777"/>
                  </a:moveTo>
                  <a:cubicBezTo>
                    <a:pt x="628084" y="753829"/>
                    <a:pt x="611696" y="768507"/>
                    <a:pt x="589186" y="795341"/>
                  </a:cubicBezTo>
                  <a:cubicBezTo>
                    <a:pt x="285210" y="1156979"/>
                    <a:pt x="138626" y="1634237"/>
                    <a:pt x="190850" y="2093847"/>
                  </a:cubicBezTo>
                  <a:cubicBezTo>
                    <a:pt x="206336" y="2230721"/>
                    <a:pt x="246674" y="2400013"/>
                    <a:pt x="293854" y="2526083"/>
                  </a:cubicBezTo>
                  <a:cubicBezTo>
                    <a:pt x="384974" y="2768135"/>
                    <a:pt x="563614" y="3023873"/>
                    <a:pt x="763862" y="3198929"/>
                  </a:cubicBezTo>
                  <a:cubicBezTo>
                    <a:pt x="961590" y="3371823"/>
                    <a:pt x="1255480" y="3528867"/>
                    <a:pt x="1465092" y="3573893"/>
                  </a:cubicBezTo>
                  <a:cubicBezTo>
                    <a:pt x="1733410" y="3631523"/>
                    <a:pt x="1877834" y="3640169"/>
                    <a:pt x="2124544" y="3612793"/>
                  </a:cubicBezTo>
                  <a:cubicBezTo>
                    <a:pt x="2263206" y="3597305"/>
                    <a:pt x="2312546" y="3584337"/>
                    <a:pt x="2329474" y="3558763"/>
                  </a:cubicBezTo>
                  <a:cubicBezTo>
                    <a:pt x="2338118" y="3545797"/>
                    <a:pt x="2348922" y="3488165"/>
                    <a:pt x="2355046" y="3424771"/>
                  </a:cubicBezTo>
                  <a:cubicBezTo>
                    <a:pt x="2360808" y="3363897"/>
                    <a:pt x="2369812" y="3271687"/>
                    <a:pt x="2375214" y="3220541"/>
                  </a:cubicBezTo>
                  <a:cubicBezTo>
                    <a:pt x="2380618" y="3169393"/>
                    <a:pt x="2384938" y="3085467"/>
                    <a:pt x="2384938" y="3033959"/>
                  </a:cubicBezTo>
                  <a:lnTo>
                    <a:pt x="2384938" y="2940667"/>
                  </a:lnTo>
                  <a:lnTo>
                    <a:pt x="2274730" y="2832249"/>
                  </a:lnTo>
                  <a:cubicBezTo>
                    <a:pt x="2183250" y="2742921"/>
                    <a:pt x="2157678" y="2710863"/>
                    <a:pt x="2126344" y="2646387"/>
                  </a:cubicBezTo>
                  <a:cubicBezTo>
                    <a:pt x="2091050" y="2574349"/>
                    <a:pt x="2088168" y="2562103"/>
                    <a:pt x="2087808" y="2473855"/>
                  </a:cubicBezTo>
                  <a:cubicBezTo>
                    <a:pt x="2087088" y="2375521"/>
                    <a:pt x="2096812" y="2342023"/>
                    <a:pt x="2142552" y="2283311"/>
                  </a:cubicBezTo>
                  <a:cubicBezTo>
                    <a:pt x="2190092" y="2222437"/>
                    <a:pt x="2151916" y="2180655"/>
                    <a:pt x="2025140" y="2154721"/>
                  </a:cubicBezTo>
                  <a:cubicBezTo>
                    <a:pt x="1995606" y="2148597"/>
                    <a:pt x="1960672" y="2116901"/>
                    <a:pt x="1902326" y="2043421"/>
                  </a:cubicBezTo>
                  <a:cubicBezTo>
                    <a:pt x="1874594" y="2008481"/>
                    <a:pt x="1865230" y="2003799"/>
                    <a:pt x="1805442" y="1995875"/>
                  </a:cubicBezTo>
                  <a:cubicBezTo>
                    <a:pt x="1744576" y="1987589"/>
                    <a:pt x="1736292" y="1983267"/>
                    <a:pt x="1693794" y="1937523"/>
                  </a:cubicBezTo>
                  <a:cubicBezTo>
                    <a:pt x="1652376" y="1893219"/>
                    <a:pt x="1637248" y="1884935"/>
                    <a:pt x="1532802" y="1850355"/>
                  </a:cubicBezTo>
                  <a:cubicBezTo>
                    <a:pt x="1457530" y="1825141"/>
                    <a:pt x="1405666" y="1801369"/>
                    <a:pt x="1382976" y="1781919"/>
                  </a:cubicBezTo>
                  <a:cubicBezTo>
                    <a:pt x="1360286" y="1761747"/>
                    <a:pt x="1321028" y="1696191"/>
                    <a:pt x="1265924" y="1587413"/>
                  </a:cubicBezTo>
                  <a:cubicBezTo>
                    <a:pt x="1173364" y="1403353"/>
                    <a:pt x="1162198" y="1387503"/>
                    <a:pt x="1127624" y="1387503"/>
                  </a:cubicBezTo>
                  <a:cubicBezTo>
                    <a:pt x="1057032" y="1387503"/>
                    <a:pt x="1044426" y="1440093"/>
                    <a:pt x="1094848" y="1522217"/>
                  </a:cubicBezTo>
                  <a:cubicBezTo>
                    <a:pt x="1125462" y="1571923"/>
                    <a:pt x="1131584" y="1620911"/>
                    <a:pt x="1108534" y="1628475"/>
                  </a:cubicBezTo>
                  <a:cubicBezTo>
                    <a:pt x="1097730" y="1632077"/>
                    <a:pt x="798798" y="1255311"/>
                    <a:pt x="772146" y="1204525"/>
                  </a:cubicBezTo>
                  <a:cubicBezTo>
                    <a:pt x="762782" y="1186515"/>
                    <a:pt x="758820" y="1130323"/>
                    <a:pt x="758820" y="1013261"/>
                  </a:cubicBezTo>
                  <a:cubicBezTo>
                    <a:pt x="758820" y="831361"/>
                    <a:pt x="752698" y="806507"/>
                    <a:pt x="699034" y="767967"/>
                  </a:cubicBezTo>
                  <a:cubicBezTo>
                    <a:pt x="676884" y="752299"/>
                    <a:pt x="660678" y="745725"/>
                    <a:pt x="644380" y="749777"/>
                  </a:cubicBezTo>
                  <a:close/>
                  <a:moveTo>
                    <a:pt x="2127584" y="239943"/>
                  </a:moveTo>
                  <a:cubicBezTo>
                    <a:pt x="2119418" y="241429"/>
                    <a:pt x="2110940" y="244537"/>
                    <a:pt x="2102392" y="249309"/>
                  </a:cubicBezTo>
                  <a:cubicBezTo>
                    <a:pt x="2092674" y="254711"/>
                    <a:pt x="2030772" y="281365"/>
                    <a:pt x="1964912" y="308379"/>
                  </a:cubicBezTo>
                  <a:cubicBezTo>
                    <a:pt x="1802242" y="375375"/>
                    <a:pt x="1805480" y="371773"/>
                    <a:pt x="1805480" y="481631"/>
                  </a:cubicBezTo>
                  <a:cubicBezTo>
                    <a:pt x="1805480" y="598333"/>
                    <a:pt x="1813398" y="606977"/>
                    <a:pt x="1930004" y="613461"/>
                  </a:cubicBezTo>
                  <a:cubicBezTo>
                    <a:pt x="1990824" y="617063"/>
                    <a:pt x="2020336" y="623547"/>
                    <a:pt x="2037970" y="637233"/>
                  </a:cubicBezTo>
                  <a:cubicBezTo>
                    <a:pt x="2051646" y="648039"/>
                    <a:pt x="2078278" y="656323"/>
                    <a:pt x="2100592" y="656323"/>
                  </a:cubicBezTo>
                  <a:cubicBezTo>
                    <a:pt x="2152416" y="656323"/>
                    <a:pt x="2181208" y="620665"/>
                    <a:pt x="2181208" y="556551"/>
                  </a:cubicBezTo>
                  <a:cubicBezTo>
                    <a:pt x="2181208" y="482711"/>
                    <a:pt x="2206760" y="463261"/>
                    <a:pt x="2302130" y="463261"/>
                  </a:cubicBezTo>
                  <a:lnTo>
                    <a:pt x="2378428" y="463261"/>
                  </a:lnTo>
                  <a:lnTo>
                    <a:pt x="2583206" y="585365"/>
                  </a:lnTo>
                  <a:cubicBezTo>
                    <a:pt x="2804900" y="717917"/>
                    <a:pt x="2827572" y="735205"/>
                    <a:pt x="2837650" y="774105"/>
                  </a:cubicBezTo>
                  <a:cubicBezTo>
                    <a:pt x="2845568" y="806523"/>
                    <a:pt x="2822894" y="916741"/>
                    <a:pt x="2804900" y="931509"/>
                  </a:cubicBezTo>
                  <a:cubicBezTo>
                    <a:pt x="2783306" y="949519"/>
                    <a:pt x="2756314" y="937993"/>
                    <a:pt x="2738680" y="902693"/>
                  </a:cubicBezTo>
                  <a:cubicBezTo>
                    <a:pt x="2729682" y="884685"/>
                    <a:pt x="2716366" y="863073"/>
                    <a:pt x="2709528" y="854429"/>
                  </a:cubicBezTo>
                  <a:cubicBezTo>
                    <a:pt x="2690454" y="831737"/>
                    <a:pt x="2622434" y="834617"/>
                    <a:pt x="2597602" y="859471"/>
                  </a:cubicBezTo>
                  <a:cubicBezTo>
                    <a:pt x="2573130" y="884325"/>
                    <a:pt x="2572410" y="899091"/>
                    <a:pt x="2594002" y="944475"/>
                  </a:cubicBezTo>
                  <a:cubicBezTo>
                    <a:pt x="2604080" y="966087"/>
                    <a:pt x="2608038" y="989499"/>
                    <a:pt x="2604080" y="1005709"/>
                  </a:cubicBezTo>
                  <a:cubicBezTo>
                    <a:pt x="2597242" y="1031643"/>
                    <a:pt x="2595442" y="1032363"/>
                    <a:pt x="2510868" y="1032363"/>
                  </a:cubicBezTo>
                  <a:cubicBezTo>
                    <a:pt x="2384906" y="1032363"/>
                    <a:pt x="2351076" y="1051093"/>
                    <a:pt x="2251386" y="1176439"/>
                  </a:cubicBezTo>
                  <a:cubicBezTo>
                    <a:pt x="2207480" y="1231547"/>
                    <a:pt x="2166452" y="1285937"/>
                    <a:pt x="2160334" y="1297463"/>
                  </a:cubicBezTo>
                  <a:cubicBezTo>
                    <a:pt x="2154216" y="1308989"/>
                    <a:pt x="2140540" y="1364459"/>
                    <a:pt x="2129382" y="1421369"/>
                  </a:cubicBezTo>
                  <a:cubicBezTo>
                    <a:pt x="2109230" y="1525823"/>
                    <a:pt x="2101312" y="1540231"/>
                    <a:pt x="2064242" y="1540231"/>
                  </a:cubicBezTo>
                  <a:cubicBezTo>
                    <a:pt x="2028974" y="1540231"/>
                    <a:pt x="2017816" y="1525103"/>
                    <a:pt x="2001622" y="1454145"/>
                  </a:cubicBezTo>
                  <a:cubicBezTo>
                    <a:pt x="1978228" y="1350771"/>
                    <a:pt x="1960594" y="1337443"/>
                    <a:pt x="1848308" y="1337443"/>
                  </a:cubicBezTo>
                  <a:cubicBezTo>
                    <a:pt x="1683118" y="1337443"/>
                    <a:pt x="1588826" y="1387511"/>
                    <a:pt x="1555356" y="1494127"/>
                  </a:cubicBezTo>
                  <a:cubicBezTo>
                    <a:pt x="1538802" y="1547435"/>
                    <a:pt x="1538802" y="1547795"/>
                    <a:pt x="1566152" y="1602545"/>
                  </a:cubicBezTo>
                  <a:cubicBezTo>
                    <a:pt x="1601782" y="1673861"/>
                    <a:pt x="1628054" y="1700877"/>
                    <a:pt x="1674480" y="1714923"/>
                  </a:cubicBezTo>
                  <a:cubicBezTo>
                    <a:pt x="1708670" y="1725009"/>
                    <a:pt x="1718386" y="1723569"/>
                    <a:pt x="1764094" y="1699435"/>
                  </a:cubicBezTo>
                  <a:cubicBezTo>
                    <a:pt x="1818796" y="1670981"/>
                    <a:pt x="1864862" y="1665217"/>
                    <a:pt x="1884656" y="1685027"/>
                  </a:cubicBezTo>
                  <a:cubicBezTo>
                    <a:pt x="1891854" y="1692231"/>
                    <a:pt x="1896894" y="1727891"/>
                    <a:pt x="1896894" y="1774355"/>
                  </a:cubicBezTo>
                  <a:cubicBezTo>
                    <a:pt x="1896894" y="1820819"/>
                    <a:pt x="1901572" y="1856479"/>
                    <a:pt x="1909130" y="1864043"/>
                  </a:cubicBezTo>
                  <a:cubicBezTo>
                    <a:pt x="1915608" y="1870525"/>
                    <a:pt x="1944398" y="1875929"/>
                    <a:pt x="1972830" y="1875929"/>
                  </a:cubicBezTo>
                  <a:cubicBezTo>
                    <a:pt x="2001622" y="1875929"/>
                    <a:pt x="2030412" y="1881691"/>
                    <a:pt x="2036890" y="1888175"/>
                  </a:cubicBezTo>
                  <a:cubicBezTo>
                    <a:pt x="2044448" y="1895739"/>
                    <a:pt x="2049128" y="1931399"/>
                    <a:pt x="2049128" y="1978223"/>
                  </a:cubicBezTo>
                  <a:cubicBezTo>
                    <a:pt x="2049128" y="2062867"/>
                    <a:pt x="2053806" y="2071513"/>
                    <a:pt x="2118946" y="2104649"/>
                  </a:cubicBezTo>
                  <a:cubicBezTo>
                    <a:pt x="2160334" y="2125541"/>
                    <a:pt x="2170410" y="2123379"/>
                    <a:pt x="2290614" y="2070071"/>
                  </a:cubicBezTo>
                  <a:cubicBezTo>
                    <a:pt x="2373750" y="2033333"/>
                    <a:pt x="2393544" y="2028649"/>
                    <a:pt x="2461562" y="2028649"/>
                  </a:cubicBezTo>
                  <a:cubicBezTo>
                    <a:pt x="2671020" y="2028649"/>
                    <a:pt x="2920064" y="2143191"/>
                    <a:pt x="2991324" y="2272859"/>
                  </a:cubicBezTo>
                  <a:cubicBezTo>
                    <a:pt x="3016876" y="2318963"/>
                    <a:pt x="3024434" y="2324727"/>
                    <a:pt x="3085254" y="2344897"/>
                  </a:cubicBezTo>
                  <a:cubicBezTo>
                    <a:pt x="3232810" y="2393883"/>
                    <a:pt x="3337538" y="2465561"/>
                    <a:pt x="3359852" y="2532917"/>
                  </a:cubicBezTo>
                  <a:cubicBezTo>
                    <a:pt x="3368490" y="2559571"/>
                    <a:pt x="3368490" y="2580101"/>
                    <a:pt x="3359492" y="2617921"/>
                  </a:cubicBezTo>
                  <a:cubicBezTo>
                    <a:pt x="3330702" y="2738585"/>
                    <a:pt x="3224534" y="2836197"/>
                    <a:pt x="3049986" y="2902473"/>
                  </a:cubicBezTo>
                  <a:cubicBezTo>
                    <a:pt x="3021914" y="2913277"/>
                    <a:pt x="3017236" y="2921923"/>
                    <a:pt x="2984846" y="3031061"/>
                  </a:cubicBezTo>
                  <a:cubicBezTo>
                    <a:pt x="2972608" y="3071041"/>
                    <a:pt x="2949576" y="3122189"/>
                    <a:pt x="2933020" y="3144881"/>
                  </a:cubicBezTo>
                  <a:cubicBezTo>
                    <a:pt x="2916466" y="3167573"/>
                    <a:pt x="2838010" y="3243933"/>
                    <a:pt x="2758114" y="3314531"/>
                  </a:cubicBezTo>
                  <a:cubicBezTo>
                    <a:pt x="2678218" y="3385487"/>
                    <a:pt x="2604080" y="3455005"/>
                    <a:pt x="2592924" y="3469413"/>
                  </a:cubicBezTo>
                  <a:lnTo>
                    <a:pt x="2573130" y="3495705"/>
                  </a:lnTo>
                  <a:lnTo>
                    <a:pt x="2608398" y="3489943"/>
                  </a:lnTo>
                  <a:cubicBezTo>
                    <a:pt x="2627472" y="3486701"/>
                    <a:pt x="2683256" y="3461849"/>
                    <a:pt x="2731842" y="3434833"/>
                  </a:cubicBezTo>
                  <a:cubicBezTo>
                    <a:pt x="2953534" y="3311649"/>
                    <a:pt x="3183866" y="3107781"/>
                    <a:pt x="3321344" y="2912917"/>
                  </a:cubicBezTo>
                  <a:cubicBezTo>
                    <a:pt x="3437588" y="2747589"/>
                    <a:pt x="3535120" y="2541201"/>
                    <a:pt x="3582986" y="2358945"/>
                  </a:cubicBezTo>
                  <a:cubicBezTo>
                    <a:pt x="3626172" y="2195779"/>
                    <a:pt x="3635890" y="2109693"/>
                    <a:pt x="3635530" y="1906545"/>
                  </a:cubicBezTo>
                  <a:cubicBezTo>
                    <a:pt x="3635170" y="1654771"/>
                    <a:pt x="3617534" y="1550317"/>
                    <a:pt x="3539078" y="1326999"/>
                  </a:cubicBezTo>
                  <a:cubicBezTo>
                    <a:pt x="3373888" y="857669"/>
                    <a:pt x="2997442" y="474427"/>
                    <a:pt x="2521304" y="290731"/>
                  </a:cubicBezTo>
                  <a:cubicBezTo>
                    <a:pt x="2441768" y="260113"/>
                    <a:pt x="2404700" y="258313"/>
                    <a:pt x="2404700" y="285327"/>
                  </a:cubicBezTo>
                  <a:cubicBezTo>
                    <a:pt x="2404700" y="317023"/>
                    <a:pt x="2373750" y="331071"/>
                    <a:pt x="2303210" y="331071"/>
                  </a:cubicBezTo>
                  <a:cubicBezTo>
                    <a:pt x="2227994" y="331071"/>
                    <a:pt x="2213958" y="323507"/>
                    <a:pt x="2185886" y="269119"/>
                  </a:cubicBezTo>
                  <a:cubicBezTo>
                    <a:pt x="2173738" y="245617"/>
                    <a:pt x="2152078" y="235485"/>
                    <a:pt x="2127584" y="239943"/>
                  </a:cubicBezTo>
                  <a:close/>
                  <a:moveTo>
                    <a:pt x="1954820" y="1155"/>
                  </a:moveTo>
                  <a:cubicBezTo>
                    <a:pt x="2096666" y="5929"/>
                    <a:pt x="2242922" y="25473"/>
                    <a:pt x="2374508" y="59159"/>
                  </a:cubicBezTo>
                  <a:cubicBezTo>
                    <a:pt x="2734164" y="151387"/>
                    <a:pt x="3027938" y="320713"/>
                    <a:pt x="3279230" y="581187"/>
                  </a:cubicBezTo>
                  <a:cubicBezTo>
                    <a:pt x="3567962" y="880209"/>
                    <a:pt x="3714130" y="1173107"/>
                    <a:pt x="3801614" y="1628125"/>
                  </a:cubicBezTo>
                  <a:cubicBezTo>
                    <a:pt x="3823214" y="1739807"/>
                    <a:pt x="3823214" y="2070173"/>
                    <a:pt x="3801974" y="2190503"/>
                  </a:cubicBezTo>
                  <a:cubicBezTo>
                    <a:pt x="3721330" y="2642639"/>
                    <a:pt x="3538442" y="2995701"/>
                    <a:pt x="3232068" y="3289321"/>
                  </a:cubicBezTo>
                  <a:cubicBezTo>
                    <a:pt x="2946214" y="3563123"/>
                    <a:pt x="2628320" y="3722001"/>
                    <a:pt x="2212142" y="3798379"/>
                  </a:cubicBezTo>
                  <a:cubicBezTo>
                    <a:pt x="2070294" y="3824317"/>
                    <a:pt x="1744480" y="3824317"/>
                    <a:pt x="1607314" y="3798379"/>
                  </a:cubicBezTo>
                  <a:cubicBezTo>
                    <a:pt x="1167014" y="3714797"/>
                    <a:pt x="830038" y="3537545"/>
                    <a:pt x="539506" y="3236361"/>
                  </a:cubicBezTo>
                  <a:cubicBezTo>
                    <a:pt x="296854" y="2985253"/>
                    <a:pt x="139168" y="2695959"/>
                    <a:pt x="52404" y="2343977"/>
                  </a:cubicBezTo>
                  <a:cubicBezTo>
                    <a:pt x="8122" y="2163483"/>
                    <a:pt x="-10598" y="1929669"/>
                    <a:pt x="5962" y="1765747"/>
                  </a:cubicBezTo>
                  <a:cubicBezTo>
                    <a:pt x="55284" y="1280827"/>
                    <a:pt x="247892" y="870841"/>
                    <a:pt x="577668" y="548041"/>
                  </a:cubicBezTo>
                  <a:cubicBezTo>
                    <a:pt x="854880" y="277121"/>
                    <a:pt x="1145054" y="124727"/>
                    <a:pt x="1561592" y="31777"/>
                  </a:cubicBezTo>
                  <a:cubicBezTo>
                    <a:pt x="1675538" y="6379"/>
                    <a:pt x="1812974" y="-3619"/>
                    <a:pt x="1954820" y="115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5" name="Freeform 45"/>
            <p:cNvSpPr>
              <a:spLocks/>
            </p:cNvSpPr>
            <p:nvPr/>
          </p:nvSpPr>
          <p:spPr bwMode="auto">
            <a:xfrm>
              <a:off x="29489241" y="3594086"/>
              <a:ext cx="366023" cy="110520"/>
            </a:xfrm>
            <a:custGeom>
              <a:avLst/>
              <a:gdLst>
                <a:gd name="T0" fmla="*/ 959 w 1358"/>
                <a:gd name="T1" fmla="*/ 282 h 411"/>
                <a:gd name="T2" fmla="*/ 345 w 1358"/>
                <a:gd name="T3" fmla="*/ 171 h 411"/>
                <a:gd name="T4" fmla="*/ 0 w 1358"/>
                <a:gd name="T5" fmla="*/ 145 h 411"/>
                <a:gd name="T6" fmla="*/ 522 w 1358"/>
                <a:gd name="T7" fmla="*/ 0 h 411"/>
                <a:gd name="T8" fmla="*/ 1310 w 1358"/>
                <a:gd name="T9" fmla="*/ 256 h 411"/>
                <a:gd name="T10" fmla="*/ 1327 w 1358"/>
                <a:gd name="T11" fmla="*/ 351 h 411"/>
                <a:gd name="T12" fmla="*/ 959 w 1358"/>
                <a:gd name="T13" fmla="*/ 282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8" h="411">
                  <a:moveTo>
                    <a:pt x="959" y="282"/>
                  </a:moveTo>
                  <a:cubicBezTo>
                    <a:pt x="699" y="175"/>
                    <a:pt x="681" y="172"/>
                    <a:pt x="345" y="171"/>
                  </a:cubicBezTo>
                  <a:cubicBezTo>
                    <a:pt x="155" y="170"/>
                    <a:pt x="0" y="158"/>
                    <a:pt x="0" y="145"/>
                  </a:cubicBezTo>
                  <a:cubicBezTo>
                    <a:pt x="0" y="98"/>
                    <a:pt x="352" y="0"/>
                    <a:pt x="522" y="0"/>
                  </a:cubicBezTo>
                  <a:cubicBezTo>
                    <a:pt x="654" y="0"/>
                    <a:pt x="1242" y="191"/>
                    <a:pt x="1310" y="256"/>
                  </a:cubicBezTo>
                  <a:cubicBezTo>
                    <a:pt x="1355" y="299"/>
                    <a:pt x="1358" y="315"/>
                    <a:pt x="1327" y="351"/>
                  </a:cubicBezTo>
                  <a:cubicBezTo>
                    <a:pt x="1278" y="411"/>
                    <a:pt x="1266" y="408"/>
                    <a:pt x="959" y="28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169" name="文字方塊 168"/>
          <p:cNvSpPr txBox="1"/>
          <p:nvPr/>
        </p:nvSpPr>
        <p:spPr>
          <a:xfrm>
            <a:off x="6766102" y="4126497"/>
            <a:ext cx="162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200" dirty="0" smtClean="0"/>
              <a:t>Title 03</a:t>
            </a:r>
          </a:p>
        </p:txBody>
      </p:sp>
      <p:sp>
        <p:nvSpPr>
          <p:cNvPr id="170" name="文字方塊 169"/>
          <p:cNvSpPr txBox="1"/>
          <p:nvPr/>
        </p:nvSpPr>
        <p:spPr>
          <a:xfrm>
            <a:off x="6271589" y="4740139"/>
            <a:ext cx="2609026" cy="84886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</p:spTree>
    <p:extLst>
      <p:ext uri="{BB962C8B-B14F-4D97-AF65-F5344CB8AC3E}">
        <p14:creationId xmlns:p14="http://schemas.microsoft.com/office/powerpoint/2010/main" val="255676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群組 44"/>
          <p:cNvGrpSpPr/>
          <p:nvPr/>
        </p:nvGrpSpPr>
        <p:grpSpPr>
          <a:xfrm flipH="1">
            <a:off x="8388681" y="2496680"/>
            <a:ext cx="503234" cy="503230"/>
            <a:chOff x="27940389" y="2372400"/>
            <a:chExt cx="2858016" cy="2857995"/>
          </a:xfrm>
          <a:solidFill>
            <a:schemeClr val="accent1"/>
          </a:solidFill>
        </p:grpSpPr>
        <p:sp>
          <p:nvSpPr>
            <p:cNvPr id="54" name="手繪多邊形 53"/>
            <p:cNvSpPr>
              <a:spLocks/>
            </p:cNvSpPr>
            <p:nvPr/>
          </p:nvSpPr>
          <p:spPr bwMode="auto">
            <a:xfrm>
              <a:off x="27940389" y="2372400"/>
              <a:ext cx="2858016" cy="2857995"/>
            </a:xfrm>
            <a:custGeom>
              <a:avLst/>
              <a:gdLst>
                <a:gd name="connsiteX0" fmla="*/ 644380 w 3817859"/>
                <a:gd name="connsiteY0" fmla="*/ 749777 h 3817832"/>
                <a:gd name="connsiteX1" fmla="*/ 589186 w 3817859"/>
                <a:gd name="connsiteY1" fmla="*/ 795341 h 3817832"/>
                <a:gd name="connsiteX2" fmla="*/ 190850 w 3817859"/>
                <a:gd name="connsiteY2" fmla="*/ 2093847 h 3817832"/>
                <a:gd name="connsiteX3" fmla="*/ 293854 w 3817859"/>
                <a:gd name="connsiteY3" fmla="*/ 2526083 h 3817832"/>
                <a:gd name="connsiteX4" fmla="*/ 763862 w 3817859"/>
                <a:gd name="connsiteY4" fmla="*/ 3198929 h 3817832"/>
                <a:gd name="connsiteX5" fmla="*/ 1465092 w 3817859"/>
                <a:gd name="connsiteY5" fmla="*/ 3573893 h 3817832"/>
                <a:gd name="connsiteX6" fmla="*/ 2124544 w 3817859"/>
                <a:gd name="connsiteY6" fmla="*/ 3612793 h 3817832"/>
                <a:gd name="connsiteX7" fmla="*/ 2329474 w 3817859"/>
                <a:gd name="connsiteY7" fmla="*/ 3558763 h 3817832"/>
                <a:gd name="connsiteX8" fmla="*/ 2355046 w 3817859"/>
                <a:gd name="connsiteY8" fmla="*/ 3424771 h 3817832"/>
                <a:gd name="connsiteX9" fmla="*/ 2375214 w 3817859"/>
                <a:gd name="connsiteY9" fmla="*/ 3220541 h 3817832"/>
                <a:gd name="connsiteX10" fmla="*/ 2384938 w 3817859"/>
                <a:gd name="connsiteY10" fmla="*/ 3033959 h 3817832"/>
                <a:gd name="connsiteX11" fmla="*/ 2384938 w 3817859"/>
                <a:gd name="connsiteY11" fmla="*/ 2940667 h 3817832"/>
                <a:gd name="connsiteX12" fmla="*/ 2274730 w 3817859"/>
                <a:gd name="connsiteY12" fmla="*/ 2832249 h 3817832"/>
                <a:gd name="connsiteX13" fmla="*/ 2126344 w 3817859"/>
                <a:gd name="connsiteY13" fmla="*/ 2646387 h 3817832"/>
                <a:gd name="connsiteX14" fmla="*/ 2087808 w 3817859"/>
                <a:gd name="connsiteY14" fmla="*/ 2473855 h 3817832"/>
                <a:gd name="connsiteX15" fmla="*/ 2142552 w 3817859"/>
                <a:gd name="connsiteY15" fmla="*/ 2283311 h 3817832"/>
                <a:gd name="connsiteX16" fmla="*/ 2025140 w 3817859"/>
                <a:gd name="connsiteY16" fmla="*/ 2154721 h 3817832"/>
                <a:gd name="connsiteX17" fmla="*/ 1902326 w 3817859"/>
                <a:gd name="connsiteY17" fmla="*/ 2043421 h 3817832"/>
                <a:gd name="connsiteX18" fmla="*/ 1805442 w 3817859"/>
                <a:gd name="connsiteY18" fmla="*/ 1995875 h 3817832"/>
                <a:gd name="connsiteX19" fmla="*/ 1693794 w 3817859"/>
                <a:gd name="connsiteY19" fmla="*/ 1937523 h 3817832"/>
                <a:gd name="connsiteX20" fmla="*/ 1532802 w 3817859"/>
                <a:gd name="connsiteY20" fmla="*/ 1850355 h 3817832"/>
                <a:gd name="connsiteX21" fmla="*/ 1382976 w 3817859"/>
                <a:gd name="connsiteY21" fmla="*/ 1781919 h 3817832"/>
                <a:gd name="connsiteX22" fmla="*/ 1265924 w 3817859"/>
                <a:gd name="connsiteY22" fmla="*/ 1587413 h 3817832"/>
                <a:gd name="connsiteX23" fmla="*/ 1127624 w 3817859"/>
                <a:gd name="connsiteY23" fmla="*/ 1387503 h 3817832"/>
                <a:gd name="connsiteX24" fmla="*/ 1094848 w 3817859"/>
                <a:gd name="connsiteY24" fmla="*/ 1522217 h 3817832"/>
                <a:gd name="connsiteX25" fmla="*/ 1108534 w 3817859"/>
                <a:gd name="connsiteY25" fmla="*/ 1628475 h 3817832"/>
                <a:gd name="connsiteX26" fmla="*/ 772146 w 3817859"/>
                <a:gd name="connsiteY26" fmla="*/ 1204525 h 3817832"/>
                <a:gd name="connsiteX27" fmla="*/ 758820 w 3817859"/>
                <a:gd name="connsiteY27" fmla="*/ 1013261 h 3817832"/>
                <a:gd name="connsiteX28" fmla="*/ 699034 w 3817859"/>
                <a:gd name="connsiteY28" fmla="*/ 767967 h 3817832"/>
                <a:gd name="connsiteX29" fmla="*/ 644380 w 3817859"/>
                <a:gd name="connsiteY29" fmla="*/ 749777 h 3817832"/>
                <a:gd name="connsiteX30" fmla="*/ 2127584 w 3817859"/>
                <a:gd name="connsiteY30" fmla="*/ 239943 h 3817832"/>
                <a:gd name="connsiteX31" fmla="*/ 2102392 w 3817859"/>
                <a:gd name="connsiteY31" fmla="*/ 249309 h 3817832"/>
                <a:gd name="connsiteX32" fmla="*/ 1964912 w 3817859"/>
                <a:gd name="connsiteY32" fmla="*/ 308379 h 3817832"/>
                <a:gd name="connsiteX33" fmla="*/ 1805480 w 3817859"/>
                <a:gd name="connsiteY33" fmla="*/ 481631 h 3817832"/>
                <a:gd name="connsiteX34" fmla="*/ 1930004 w 3817859"/>
                <a:gd name="connsiteY34" fmla="*/ 613461 h 3817832"/>
                <a:gd name="connsiteX35" fmla="*/ 2037970 w 3817859"/>
                <a:gd name="connsiteY35" fmla="*/ 637233 h 3817832"/>
                <a:gd name="connsiteX36" fmla="*/ 2100592 w 3817859"/>
                <a:gd name="connsiteY36" fmla="*/ 656323 h 3817832"/>
                <a:gd name="connsiteX37" fmla="*/ 2181208 w 3817859"/>
                <a:gd name="connsiteY37" fmla="*/ 556551 h 3817832"/>
                <a:gd name="connsiteX38" fmla="*/ 2302130 w 3817859"/>
                <a:gd name="connsiteY38" fmla="*/ 463261 h 3817832"/>
                <a:gd name="connsiteX39" fmla="*/ 2378428 w 3817859"/>
                <a:gd name="connsiteY39" fmla="*/ 463261 h 3817832"/>
                <a:gd name="connsiteX40" fmla="*/ 2583206 w 3817859"/>
                <a:gd name="connsiteY40" fmla="*/ 585365 h 3817832"/>
                <a:gd name="connsiteX41" fmla="*/ 2837650 w 3817859"/>
                <a:gd name="connsiteY41" fmla="*/ 774105 h 3817832"/>
                <a:gd name="connsiteX42" fmla="*/ 2804900 w 3817859"/>
                <a:gd name="connsiteY42" fmla="*/ 931509 h 3817832"/>
                <a:gd name="connsiteX43" fmla="*/ 2738680 w 3817859"/>
                <a:gd name="connsiteY43" fmla="*/ 902693 h 3817832"/>
                <a:gd name="connsiteX44" fmla="*/ 2709528 w 3817859"/>
                <a:gd name="connsiteY44" fmla="*/ 854429 h 3817832"/>
                <a:gd name="connsiteX45" fmla="*/ 2597602 w 3817859"/>
                <a:gd name="connsiteY45" fmla="*/ 859471 h 3817832"/>
                <a:gd name="connsiteX46" fmla="*/ 2594002 w 3817859"/>
                <a:gd name="connsiteY46" fmla="*/ 944475 h 3817832"/>
                <a:gd name="connsiteX47" fmla="*/ 2604080 w 3817859"/>
                <a:gd name="connsiteY47" fmla="*/ 1005709 h 3817832"/>
                <a:gd name="connsiteX48" fmla="*/ 2510868 w 3817859"/>
                <a:gd name="connsiteY48" fmla="*/ 1032363 h 3817832"/>
                <a:gd name="connsiteX49" fmla="*/ 2251386 w 3817859"/>
                <a:gd name="connsiteY49" fmla="*/ 1176439 h 3817832"/>
                <a:gd name="connsiteX50" fmla="*/ 2160334 w 3817859"/>
                <a:gd name="connsiteY50" fmla="*/ 1297463 h 3817832"/>
                <a:gd name="connsiteX51" fmla="*/ 2129382 w 3817859"/>
                <a:gd name="connsiteY51" fmla="*/ 1421369 h 3817832"/>
                <a:gd name="connsiteX52" fmla="*/ 2064242 w 3817859"/>
                <a:gd name="connsiteY52" fmla="*/ 1540231 h 3817832"/>
                <a:gd name="connsiteX53" fmla="*/ 2001622 w 3817859"/>
                <a:gd name="connsiteY53" fmla="*/ 1454145 h 3817832"/>
                <a:gd name="connsiteX54" fmla="*/ 1848308 w 3817859"/>
                <a:gd name="connsiteY54" fmla="*/ 1337443 h 3817832"/>
                <a:gd name="connsiteX55" fmla="*/ 1555356 w 3817859"/>
                <a:gd name="connsiteY55" fmla="*/ 1494127 h 3817832"/>
                <a:gd name="connsiteX56" fmla="*/ 1566152 w 3817859"/>
                <a:gd name="connsiteY56" fmla="*/ 1602545 h 3817832"/>
                <a:gd name="connsiteX57" fmla="*/ 1674480 w 3817859"/>
                <a:gd name="connsiteY57" fmla="*/ 1714923 h 3817832"/>
                <a:gd name="connsiteX58" fmla="*/ 1764094 w 3817859"/>
                <a:gd name="connsiteY58" fmla="*/ 1699435 h 3817832"/>
                <a:gd name="connsiteX59" fmla="*/ 1884656 w 3817859"/>
                <a:gd name="connsiteY59" fmla="*/ 1685027 h 3817832"/>
                <a:gd name="connsiteX60" fmla="*/ 1896894 w 3817859"/>
                <a:gd name="connsiteY60" fmla="*/ 1774355 h 3817832"/>
                <a:gd name="connsiteX61" fmla="*/ 1909130 w 3817859"/>
                <a:gd name="connsiteY61" fmla="*/ 1864043 h 3817832"/>
                <a:gd name="connsiteX62" fmla="*/ 1972830 w 3817859"/>
                <a:gd name="connsiteY62" fmla="*/ 1875929 h 3817832"/>
                <a:gd name="connsiteX63" fmla="*/ 2036890 w 3817859"/>
                <a:gd name="connsiteY63" fmla="*/ 1888175 h 3817832"/>
                <a:gd name="connsiteX64" fmla="*/ 2049128 w 3817859"/>
                <a:gd name="connsiteY64" fmla="*/ 1978223 h 3817832"/>
                <a:gd name="connsiteX65" fmla="*/ 2118946 w 3817859"/>
                <a:gd name="connsiteY65" fmla="*/ 2104649 h 3817832"/>
                <a:gd name="connsiteX66" fmla="*/ 2290614 w 3817859"/>
                <a:gd name="connsiteY66" fmla="*/ 2070071 h 3817832"/>
                <a:gd name="connsiteX67" fmla="*/ 2461562 w 3817859"/>
                <a:gd name="connsiteY67" fmla="*/ 2028649 h 3817832"/>
                <a:gd name="connsiteX68" fmla="*/ 2991324 w 3817859"/>
                <a:gd name="connsiteY68" fmla="*/ 2272859 h 3817832"/>
                <a:gd name="connsiteX69" fmla="*/ 3085254 w 3817859"/>
                <a:gd name="connsiteY69" fmla="*/ 2344897 h 3817832"/>
                <a:gd name="connsiteX70" fmla="*/ 3359852 w 3817859"/>
                <a:gd name="connsiteY70" fmla="*/ 2532917 h 3817832"/>
                <a:gd name="connsiteX71" fmla="*/ 3359492 w 3817859"/>
                <a:gd name="connsiteY71" fmla="*/ 2617921 h 3817832"/>
                <a:gd name="connsiteX72" fmla="*/ 3049986 w 3817859"/>
                <a:gd name="connsiteY72" fmla="*/ 2902473 h 3817832"/>
                <a:gd name="connsiteX73" fmla="*/ 2984846 w 3817859"/>
                <a:gd name="connsiteY73" fmla="*/ 3031061 h 3817832"/>
                <a:gd name="connsiteX74" fmla="*/ 2933020 w 3817859"/>
                <a:gd name="connsiteY74" fmla="*/ 3144881 h 3817832"/>
                <a:gd name="connsiteX75" fmla="*/ 2758114 w 3817859"/>
                <a:gd name="connsiteY75" fmla="*/ 3314531 h 3817832"/>
                <a:gd name="connsiteX76" fmla="*/ 2592924 w 3817859"/>
                <a:gd name="connsiteY76" fmla="*/ 3469413 h 3817832"/>
                <a:gd name="connsiteX77" fmla="*/ 2573130 w 3817859"/>
                <a:gd name="connsiteY77" fmla="*/ 3495705 h 3817832"/>
                <a:gd name="connsiteX78" fmla="*/ 2608398 w 3817859"/>
                <a:gd name="connsiteY78" fmla="*/ 3489943 h 3817832"/>
                <a:gd name="connsiteX79" fmla="*/ 2731842 w 3817859"/>
                <a:gd name="connsiteY79" fmla="*/ 3434833 h 3817832"/>
                <a:gd name="connsiteX80" fmla="*/ 3321344 w 3817859"/>
                <a:gd name="connsiteY80" fmla="*/ 2912917 h 3817832"/>
                <a:gd name="connsiteX81" fmla="*/ 3582986 w 3817859"/>
                <a:gd name="connsiteY81" fmla="*/ 2358945 h 3817832"/>
                <a:gd name="connsiteX82" fmla="*/ 3635530 w 3817859"/>
                <a:gd name="connsiteY82" fmla="*/ 1906545 h 3817832"/>
                <a:gd name="connsiteX83" fmla="*/ 3539078 w 3817859"/>
                <a:gd name="connsiteY83" fmla="*/ 1326999 h 3817832"/>
                <a:gd name="connsiteX84" fmla="*/ 2521304 w 3817859"/>
                <a:gd name="connsiteY84" fmla="*/ 290731 h 3817832"/>
                <a:gd name="connsiteX85" fmla="*/ 2404700 w 3817859"/>
                <a:gd name="connsiteY85" fmla="*/ 285327 h 3817832"/>
                <a:gd name="connsiteX86" fmla="*/ 2303210 w 3817859"/>
                <a:gd name="connsiteY86" fmla="*/ 331071 h 3817832"/>
                <a:gd name="connsiteX87" fmla="*/ 2185886 w 3817859"/>
                <a:gd name="connsiteY87" fmla="*/ 269119 h 3817832"/>
                <a:gd name="connsiteX88" fmla="*/ 2127584 w 3817859"/>
                <a:gd name="connsiteY88" fmla="*/ 239943 h 3817832"/>
                <a:gd name="connsiteX89" fmla="*/ 1954820 w 3817859"/>
                <a:gd name="connsiteY89" fmla="*/ 1155 h 3817832"/>
                <a:gd name="connsiteX90" fmla="*/ 2374508 w 3817859"/>
                <a:gd name="connsiteY90" fmla="*/ 59159 h 3817832"/>
                <a:gd name="connsiteX91" fmla="*/ 3279230 w 3817859"/>
                <a:gd name="connsiteY91" fmla="*/ 581187 h 3817832"/>
                <a:gd name="connsiteX92" fmla="*/ 3801614 w 3817859"/>
                <a:gd name="connsiteY92" fmla="*/ 1628125 h 3817832"/>
                <a:gd name="connsiteX93" fmla="*/ 3801974 w 3817859"/>
                <a:gd name="connsiteY93" fmla="*/ 2190503 h 3817832"/>
                <a:gd name="connsiteX94" fmla="*/ 3232068 w 3817859"/>
                <a:gd name="connsiteY94" fmla="*/ 3289321 h 3817832"/>
                <a:gd name="connsiteX95" fmla="*/ 2212142 w 3817859"/>
                <a:gd name="connsiteY95" fmla="*/ 3798379 h 3817832"/>
                <a:gd name="connsiteX96" fmla="*/ 1607314 w 3817859"/>
                <a:gd name="connsiteY96" fmla="*/ 3798379 h 3817832"/>
                <a:gd name="connsiteX97" fmla="*/ 539506 w 3817859"/>
                <a:gd name="connsiteY97" fmla="*/ 3236361 h 3817832"/>
                <a:gd name="connsiteX98" fmla="*/ 52404 w 3817859"/>
                <a:gd name="connsiteY98" fmla="*/ 2343977 h 3817832"/>
                <a:gd name="connsiteX99" fmla="*/ 5962 w 3817859"/>
                <a:gd name="connsiteY99" fmla="*/ 1765747 h 3817832"/>
                <a:gd name="connsiteX100" fmla="*/ 577668 w 3817859"/>
                <a:gd name="connsiteY100" fmla="*/ 548041 h 3817832"/>
                <a:gd name="connsiteX101" fmla="*/ 1561592 w 3817859"/>
                <a:gd name="connsiteY101" fmla="*/ 31777 h 3817832"/>
                <a:gd name="connsiteX102" fmla="*/ 1954820 w 3817859"/>
                <a:gd name="connsiteY102" fmla="*/ 1155 h 3817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3817859" h="3817832">
                  <a:moveTo>
                    <a:pt x="644380" y="749777"/>
                  </a:moveTo>
                  <a:cubicBezTo>
                    <a:pt x="628084" y="753829"/>
                    <a:pt x="611696" y="768507"/>
                    <a:pt x="589186" y="795341"/>
                  </a:cubicBezTo>
                  <a:cubicBezTo>
                    <a:pt x="285210" y="1156979"/>
                    <a:pt x="138626" y="1634237"/>
                    <a:pt x="190850" y="2093847"/>
                  </a:cubicBezTo>
                  <a:cubicBezTo>
                    <a:pt x="206336" y="2230721"/>
                    <a:pt x="246674" y="2400013"/>
                    <a:pt x="293854" y="2526083"/>
                  </a:cubicBezTo>
                  <a:cubicBezTo>
                    <a:pt x="384974" y="2768135"/>
                    <a:pt x="563614" y="3023873"/>
                    <a:pt x="763862" y="3198929"/>
                  </a:cubicBezTo>
                  <a:cubicBezTo>
                    <a:pt x="961590" y="3371823"/>
                    <a:pt x="1255480" y="3528867"/>
                    <a:pt x="1465092" y="3573893"/>
                  </a:cubicBezTo>
                  <a:cubicBezTo>
                    <a:pt x="1733410" y="3631523"/>
                    <a:pt x="1877834" y="3640169"/>
                    <a:pt x="2124544" y="3612793"/>
                  </a:cubicBezTo>
                  <a:cubicBezTo>
                    <a:pt x="2263206" y="3597305"/>
                    <a:pt x="2312546" y="3584337"/>
                    <a:pt x="2329474" y="3558763"/>
                  </a:cubicBezTo>
                  <a:cubicBezTo>
                    <a:pt x="2338118" y="3545797"/>
                    <a:pt x="2348922" y="3488165"/>
                    <a:pt x="2355046" y="3424771"/>
                  </a:cubicBezTo>
                  <a:cubicBezTo>
                    <a:pt x="2360808" y="3363897"/>
                    <a:pt x="2369812" y="3271687"/>
                    <a:pt x="2375214" y="3220541"/>
                  </a:cubicBezTo>
                  <a:cubicBezTo>
                    <a:pt x="2380618" y="3169393"/>
                    <a:pt x="2384938" y="3085467"/>
                    <a:pt x="2384938" y="3033959"/>
                  </a:cubicBezTo>
                  <a:lnTo>
                    <a:pt x="2384938" y="2940667"/>
                  </a:lnTo>
                  <a:lnTo>
                    <a:pt x="2274730" y="2832249"/>
                  </a:lnTo>
                  <a:cubicBezTo>
                    <a:pt x="2183250" y="2742921"/>
                    <a:pt x="2157678" y="2710863"/>
                    <a:pt x="2126344" y="2646387"/>
                  </a:cubicBezTo>
                  <a:cubicBezTo>
                    <a:pt x="2091050" y="2574349"/>
                    <a:pt x="2088168" y="2562103"/>
                    <a:pt x="2087808" y="2473855"/>
                  </a:cubicBezTo>
                  <a:cubicBezTo>
                    <a:pt x="2087088" y="2375521"/>
                    <a:pt x="2096812" y="2342023"/>
                    <a:pt x="2142552" y="2283311"/>
                  </a:cubicBezTo>
                  <a:cubicBezTo>
                    <a:pt x="2190092" y="2222437"/>
                    <a:pt x="2151916" y="2180655"/>
                    <a:pt x="2025140" y="2154721"/>
                  </a:cubicBezTo>
                  <a:cubicBezTo>
                    <a:pt x="1995606" y="2148597"/>
                    <a:pt x="1960672" y="2116901"/>
                    <a:pt x="1902326" y="2043421"/>
                  </a:cubicBezTo>
                  <a:cubicBezTo>
                    <a:pt x="1874594" y="2008481"/>
                    <a:pt x="1865230" y="2003799"/>
                    <a:pt x="1805442" y="1995875"/>
                  </a:cubicBezTo>
                  <a:cubicBezTo>
                    <a:pt x="1744576" y="1987589"/>
                    <a:pt x="1736292" y="1983267"/>
                    <a:pt x="1693794" y="1937523"/>
                  </a:cubicBezTo>
                  <a:cubicBezTo>
                    <a:pt x="1652376" y="1893219"/>
                    <a:pt x="1637248" y="1884935"/>
                    <a:pt x="1532802" y="1850355"/>
                  </a:cubicBezTo>
                  <a:cubicBezTo>
                    <a:pt x="1457530" y="1825141"/>
                    <a:pt x="1405666" y="1801369"/>
                    <a:pt x="1382976" y="1781919"/>
                  </a:cubicBezTo>
                  <a:cubicBezTo>
                    <a:pt x="1360286" y="1761747"/>
                    <a:pt x="1321028" y="1696191"/>
                    <a:pt x="1265924" y="1587413"/>
                  </a:cubicBezTo>
                  <a:cubicBezTo>
                    <a:pt x="1173364" y="1403353"/>
                    <a:pt x="1162198" y="1387503"/>
                    <a:pt x="1127624" y="1387503"/>
                  </a:cubicBezTo>
                  <a:cubicBezTo>
                    <a:pt x="1057032" y="1387503"/>
                    <a:pt x="1044426" y="1440093"/>
                    <a:pt x="1094848" y="1522217"/>
                  </a:cubicBezTo>
                  <a:cubicBezTo>
                    <a:pt x="1125462" y="1571923"/>
                    <a:pt x="1131584" y="1620911"/>
                    <a:pt x="1108534" y="1628475"/>
                  </a:cubicBezTo>
                  <a:cubicBezTo>
                    <a:pt x="1097730" y="1632077"/>
                    <a:pt x="798798" y="1255311"/>
                    <a:pt x="772146" y="1204525"/>
                  </a:cubicBezTo>
                  <a:cubicBezTo>
                    <a:pt x="762782" y="1186515"/>
                    <a:pt x="758820" y="1130323"/>
                    <a:pt x="758820" y="1013261"/>
                  </a:cubicBezTo>
                  <a:cubicBezTo>
                    <a:pt x="758820" y="831361"/>
                    <a:pt x="752698" y="806507"/>
                    <a:pt x="699034" y="767967"/>
                  </a:cubicBezTo>
                  <a:cubicBezTo>
                    <a:pt x="676884" y="752299"/>
                    <a:pt x="660678" y="745725"/>
                    <a:pt x="644380" y="749777"/>
                  </a:cubicBezTo>
                  <a:close/>
                  <a:moveTo>
                    <a:pt x="2127584" y="239943"/>
                  </a:moveTo>
                  <a:cubicBezTo>
                    <a:pt x="2119418" y="241429"/>
                    <a:pt x="2110940" y="244537"/>
                    <a:pt x="2102392" y="249309"/>
                  </a:cubicBezTo>
                  <a:cubicBezTo>
                    <a:pt x="2092674" y="254711"/>
                    <a:pt x="2030772" y="281365"/>
                    <a:pt x="1964912" y="308379"/>
                  </a:cubicBezTo>
                  <a:cubicBezTo>
                    <a:pt x="1802242" y="375375"/>
                    <a:pt x="1805480" y="371773"/>
                    <a:pt x="1805480" y="481631"/>
                  </a:cubicBezTo>
                  <a:cubicBezTo>
                    <a:pt x="1805480" y="598333"/>
                    <a:pt x="1813398" y="606977"/>
                    <a:pt x="1930004" y="613461"/>
                  </a:cubicBezTo>
                  <a:cubicBezTo>
                    <a:pt x="1990824" y="617063"/>
                    <a:pt x="2020336" y="623547"/>
                    <a:pt x="2037970" y="637233"/>
                  </a:cubicBezTo>
                  <a:cubicBezTo>
                    <a:pt x="2051646" y="648039"/>
                    <a:pt x="2078278" y="656323"/>
                    <a:pt x="2100592" y="656323"/>
                  </a:cubicBezTo>
                  <a:cubicBezTo>
                    <a:pt x="2152416" y="656323"/>
                    <a:pt x="2181208" y="620665"/>
                    <a:pt x="2181208" y="556551"/>
                  </a:cubicBezTo>
                  <a:cubicBezTo>
                    <a:pt x="2181208" y="482711"/>
                    <a:pt x="2206760" y="463261"/>
                    <a:pt x="2302130" y="463261"/>
                  </a:cubicBezTo>
                  <a:lnTo>
                    <a:pt x="2378428" y="463261"/>
                  </a:lnTo>
                  <a:lnTo>
                    <a:pt x="2583206" y="585365"/>
                  </a:lnTo>
                  <a:cubicBezTo>
                    <a:pt x="2804900" y="717917"/>
                    <a:pt x="2827572" y="735205"/>
                    <a:pt x="2837650" y="774105"/>
                  </a:cubicBezTo>
                  <a:cubicBezTo>
                    <a:pt x="2845568" y="806523"/>
                    <a:pt x="2822894" y="916741"/>
                    <a:pt x="2804900" y="931509"/>
                  </a:cubicBezTo>
                  <a:cubicBezTo>
                    <a:pt x="2783306" y="949519"/>
                    <a:pt x="2756314" y="937993"/>
                    <a:pt x="2738680" y="902693"/>
                  </a:cubicBezTo>
                  <a:cubicBezTo>
                    <a:pt x="2729682" y="884685"/>
                    <a:pt x="2716366" y="863073"/>
                    <a:pt x="2709528" y="854429"/>
                  </a:cubicBezTo>
                  <a:cubicBezTo>
                    <a:pt x="2690454" y="831737"/>
                    <a:pt x="2622434" y="834617"/>
                    <a:pt x="2597602" y="859471"/>
                  </a:cubicBezTo>
                  <a:cubicBezTo>
                    <a:pt x="2573130" y="884325"/>
                    <a:pt x="2572410" y="899091"/>
                    <a:pt x="2594002" y="944475"/>
                  </a:cubicBezTo>
                  <a:cubicBezTo>
                    <a:pt x="2604080" y="966087"/>
                    <a:pt x="2608038" y="989499"/>
                    <a:pt x="2604080" y="1005709"/>
                  </a:cubicBezTo>
                  <a:cubicBezTo>
                    <a:pt x="2597242" y="1031643"/>
                    <a:pt x="2595442" y="1032363"/>
                    <a:pt x="2510868" y="1032363"/>
                  </a:cubicBezTo>
                  <a:cubicBezTo>
                    <a:pt x="2384906" y="1032363"/>
                    <a:pt x="2351076" y="1051093"/>
                    <a:pt x="2251386" y="1176439"/>
                  </a:cubicBezTo>
                  <a:cubicBezTo>
                    <a:pt x="2207480" y="1231547"/>
                    <a:pt x="2166452" y="1285937"/>
                    <a:pt x="2160334" y="1297463"/>
                  </a:cubicBezTo>
                  <a:cubicBezTo>
                    <a:pt x="2154216" y="1308989"/>
                    <a:pt x="2140540" y="1364459"/>
                    <a:pt x="2129382" y="1421369"/>
                  </a:cubicBezTo>
                  <a:cubicBezTo>
                    <a:pt x="2109230" y="1525823"/>
                    <a:pt x="2101312" y="1540231"/>
                    <a:pt x="2064242" y="1540231"/>
                  </a:cubicBezTo>
                  <a:cubicBezTo>
                    <a:pt x="2028974" y="1540231"/>
                    <a:pt x="2017816" y="1525103"/>
                    <a:pt x="2001622" y="1454145"/>
                  </a:cubicBezTo>
                  <a:cubicBezTo>
                    <a:pt x="1978228" y="1350771"/>
                    <a:pt x="1960594" y="1337443"/>
                    <a:pt x="1848308" y="1337443"/>
                  </a:cubicBezTo>
                  <a:cubicBezTo>
                    <a:pt x="1683118" y="1337443"/>
                    <a:pt x="1588826" y="1387511"/>
                    <a:pt x="1555356" y="1494127"/>
                  </a:cubicBezTo>
                  <a:cubicBezTo>
                    <a:pt x="1538802" y="1547435"/>
                    <a:pt x="1538802" y="1547795"/>
                    <a:pt x="1566152" y="1602545"/>
                  </a:cubicBezTo>
                  <a:cubicBezTo>
                    <a:pt x="1601782" y="1673861"/>
                    <a:pt x="1628054" y="1700877"/>
                    <a:pt x="1674480" y="1714923"/>
                  </a:cubicBezTo>
                  <a:cubicBezTo>
                    <a:pt x="1708670" y="1725009"/>
                    <a:pt x="1718386" y="1723569"/>
                    <a:pt x="1764094" y="1699435"/>
                  </a:cubicBezTo>
                  <a:cubicBezTo>
                    <a:pt x="1818796" y="1670981"/>
                    <a:pt x="1864862" y="1665217"/>
                    <a:pt x="1884656" y="1685027"/>
                  </a:cubicBezTo>
                  <a:cubicBezTo>
                    <a:pt x="1891854" y="1692231"/>
                    <a:pt x="1896894" y="1727891"/>
                    <a:pt x="1896894" y="1774355"/>
                  </a:cubicBezTo>
                  <a:cubicBezTo>
                    <a:pt x="1896894" y="1820819"/>
                    <a:pt x="1901572" y="1856479"/>
                    <a:pt x="1909130" y="1864043"/>
                  </a:cubicBezTo>
                  <a:cubicBezTo>
                    <a:pt x="1915608" y="1870525"/>
                    <a:pt x="1944398" y="1875929"/>
                    <a:pt x="1972830" y="1875929"/>
                  </a:cubicBezTo>
                  <a:cubicBezTo>
                    <a:pt x="2001622" y="1875929"/>
                    <a:pt x="2030412" y="1881691"/>
                    <a:pt x="2036890" y="1888175"/>
                  </a:cubicBezTo>
                  <a:cubicBezTo>
                    <a:pt x="2044448" y="1895739"/>
                    <a:pt x="2049128" y="1931399"/>
                    <a:pt x="2049128" y="1978223"/>
                  </a:cubicBezTo>
                  <a:cubicBezTo>
                    <a:pt x="2049128" y="2062867"/>
                    <a:pt x="2053806" y="2071513"/>
                    <a:pt x="2118946" y="2104649"/>
                  </a:cubicBezTo>
                  <a:cubicBezTo>
                    <a:pt x="2160334" y="2125541"/>
                    <a:pt x="2170410" y="2123379"/>
                    <a:pt x="2290614" y="2070071"/>
                  </a:cubicBezTo>
                  <a:cubicBezTo>
                    <a:pt x="2373750" y="2033333"/>
                    <a:pt x="2393544" y="2028649"/>
                    <a:pt x="2461562" y="2028649"/>
                  </a:cubicBezTo>
                  <a:cubicBezTo>
                    <a:pt x="2671020" y="2028649"/>
                    <a:pt x="2920064" y="2143191"/>
                    <a:pt x="2991324" y="2272859"/>
                  </a:cubicBezTo>
                  <a:cubicBezTo>
                    <a:pt x="3016876" y="2318963"/>
                    <a:pt x="3024434" y="2324727"/>
                    <a:pt x="3085254" y="2344897"/>
                  </a:cubicBezTo>
                  <a:cubicBezTo>
                    <a:pt x="3232810" y="2393883"/>
                    <a:pt x="3337538" y="2465561"/>
                    <a:pt x="3359852" y="2532917"/>
                  </a:cubicBezTo>
                  <a:cubicBezTo>
                    <a:pt x="3368490" y="2559571"/>
                    <a:pt x="3368490" y="2580101"/>
                    <a:pt x="3359492" y="2617921"/>
                  </a:cubicBezTo>
                  <a:cubicBezTo>
                    <a:pt x="3330702" y="2738585"/>
                    <a:pt x="3224534" y="2836197"/>
                    <a:pt x="3049986" y="2902473"/>
                  </a:cubicBezTo>
                  <a:cubicBezTo>
                    <a:pt x="3021914" y="2913277"/>
                    <a:pt x="3017236" y="2921923"/>
                    <a:pt x="2984846" y="3031061"/>
                  </a:cubicBezTo>
                  <a:cubicBezTo>
                    <a:pt x="2972608" y="3071041"/>
                    <a:pt x="2949576" y="3122189"/>
                    <a:pt x="2933020" y="3144881"/>
                  </a:cubicBezTo>
                  <a:cubicBezTo>
                    <a:pt x="2916466" y="3167573"/>
                    <a:pt x="2838010" y="3243933"/>
                    <a:pt x="2758114" y="3314531"/>
                  </a:cubicBezTo>
                  <a:cubicBezTo>
                    <a:pt x="2678218" y="3385487"/>
                    <a:pt x="2604080" y="3455005"/>
                    <a:pt x="2592924" y="3469413"/>
                  </a:cubicBezTo>
                  <a:lnTo>
                    <a:pt x="2573130" y="3495705"/>
                  </a:lnTo>
                  <a:lnTo>
                    <a:pt x="2608398" y="3489943"/>
                  </a:lnTo>
                  <a:cubicBezTo>
                    <a:pt x="2627472" y="3486701"/>
                    <a:pt x="2683256" y="3461849"/>
                    <a:pt x="2731842" y="3434833"/>
                  </a:cubicBezTo>
                  <a:cubicBezTo>
                    <a:pt x="2953534" y="3311649"/>
                    <a:pt x="3183866" y="3107781"/>
                    <a:pt x="3321344" y="2912917"/>
                  </a:cubicBezTo>
                  <a:cubicBezTo>
                    <a:pt x="3437588" y="2747589"/>
                    <a:pt x="3535120" y="2541201"/>
                    <a:pt x="3582986" y="2358945"/>
                  </a:cubicBezTo>
                  <a:cubicBezTo>
                    <a:pt x="3626172" y="2195779"/>
                    <a:pt x="3635890" y="2109693"/>
                    <a:pt x="3635530" y="1906545"/>
                  </a:cubicBezTo>
                  <a:cubicBezTo>
                    <a:pt x="3635170" y="1654771"/>
                    <a:pt x="3617534" y="1550317"/>
                    <a:pt x="3539078" y="1326999"/>
                  </a:cubicBezTo>
                  <a:cubicBezTo>
                    <a:pt x="3373888" y="857669"/>
                    <a:pt x="2997442" y="474427"/>
                    <a:pt x="2521304" y="290731"/>
                  </a:cubicBezTo>
                  <a:cubicBezTo>
                    <a:pt x="2441768" y="260113"/>
                    <a:pt x="2404700" y="258313"/>
                    <a:pt x="2404700" y="285327"/>
                  </a:cubicBezTo>
                  <a:cubicBezTo>
                    <a:pt x="2404700" y="317023"/>
                    <a:pt x="2373750" y="331071"/>
                    <a:pt x="2303210" y="331071"/>
                  </a:cubicBezTo>
                  <a:cubicBezTo>
                    <a:pt x="2227994" y="331071"/>
                    <a:pt x="2213958" y="323507"/>
                    <a:pt x="2185886" y="269119"/>
                  </a:cubicBezTo>
                  <a:cubicBezTo>
                    <a:pt x="2173738" y="245617"/>
                    <a:pt x="2152078" y="235485"/>
                    <a:pt x="2127584" y="239943"/>
                  </a:cubicBezTo>
                  <a:close/>
                  <a:moveTo>
                    <a:pt x="1954820" y="1155"/>
                  </a:moveTo>
                  <a:cubicBezTo>
                    <a:pt x="2096666" y="5929"/>
                    <a:pt x="2242922" y="25473"/>
                    <a:pt x="2374508" y="59159"/>
                  </a:cubicBezTo>
                  <a:cubicBezTo>
                    <a:pt x="2734164" y="151387"/>
                    <a:pt x="3027938" y="320713"/>
                    <a:pt x="3279230" y="581187"/>
                  </a:cubicBezTo>
                  <a:cubicBezTo>
                    <a:pt x="3567962" y="880209"/>
                    <a:pt x="3714130" y="1173107"/>
                    <a:pt x="3801614" y="1628125"/>
                  </a:cubicBezTo>
                  <a:cubicBezTo>
                    <a:pt x="3823214" y="1739807"/>
                    <a:pt x="3823214" y="2070173"/>
                    <a:pt x="3801974" y="2190503"/>
                  </a:cubicBezTo>
                  <a:cubicBezTo>
                    <a:pt x="3721330" y="2642639"/>
                    <a:pt x="3538442" y="2995701"/>
                    <a:pt x="3232068" y="3289321"/>
                  </a:cubicBezTo>
                  <a:cubicBezTo>
                    <a:pt x="2946214" y="3563123"/>
                    <a:pt x="2628320" y="3722001"/>
                    <a:pt x="2212142" y="3798379"/>
                  </a:cubicBezTo>
                  <a:cubicBezTo>
                    <a:pt x="2070294" y="3824317"/>
                    <a:pt x="1744480" y="3824317"/>
                    <a:pt x="1607314" y="3798379"/>
                  </a:cubicBezTo>
                  <a:cubicBezTo>
                    <a:pt x="1167014" y="3714797"/>
                    <a:pt x="830038" y="3537545"/>
                    <a:pt x="539506" y="3236361"/>
                  </a:cubicBezTo>
                  <a:cubicBezTo>
                    <a:pt x="296854" y="2985253"/>
                    <a:pt x="139168" y="2695959"/>
                    <a:pt x="52404" y="2343977"/>
                  </a:cubicBezTo>
                  <a:cubicBezTo>
                    <a:pt x="8122" y="2163483"/>
                    <a:pt x="-10598" y="1929669"/>
                    <a:pt x="5962" y="1765747"/>
                  </a:cubicBezTo>
                  <a:cubicBezTo>
                    <a:pt x="55284" y="1280827"/>
                    <a:pt x="247892" y="870841"/>
                    <a:pt x="577668" y="548041"/>
                  </a:cubicBezTo>
                  <a:cubicBezTo>
                    <a:pt x="854880" y="277121"/>
                    <a:pt x="1145054" y="124727"/>
                    <a:pt x="1561592" y="31777"/>
                  </a:cubicBezTo>
                  <a:cubicBezTo>
                    <a:pt x="1675538" y="6379"/>
                    <a:pt x="1812974" y="-3619"/>
                    <a:pt x="1954820" y="115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5" name="Freeform 45"/>
            <p:cNvSpPr>
              <a:spLocks/>
            </p:cNvSpPr>
            <p:nvPr/>
          </p:nvSpPr>
          <p:spPr bwMode="auto">
            <a:xfrm>
              <a:off x="29489241" y="3594086"/>
              <a:ext cx="366023" cy="110520"/>
            </a:xfrm>
            <a:custGeom>
              <a:avLst/>
              <a:gdLst>
                <a:gd name="T0" fmla="*/ 959 w 1358"/>
                <a:gd name="T1" fmla="*/ 282 h 411"/>
                <a:gd name="T2" fmla="*/ 345 w 1358"/>
                <a:gd name="T3" fmla="*/ 171 h 411"/>
                <a:gd name="T4" fmla="*/ 0 w 1358"/>
                <a:gd name="T5" fmla="*/ 145 h 411"/>
                <a:gd name="T6" fmla="*/ 522 w 1358"/>
                <a:gd name="T7" fmla="*/ 0 h 411"/>
                <a:gd name="T8" fmla="*/ 1310 w 1358"/>
                <a:gd name="T9" fmla="*/ 256 h 411"/>
                <a:gd name="T10" fmla="*/ 1327 w 1358"/>
                <a:gd name="T11" fmla="*/ 351 h 411"/>
                <a:gd name="T12" fmla="*/ 959 w 1358"/>
                <a:gd name="T13" fmla="*/ 282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8" h="411">
                  <a:moveTo>
                    <a:pt x="959" y="282"/>
                  </a:moveTo>
                  <a:cubicBezTo>
                    <a:pt x="699" y="175"/>
                    <a:pt x="681" y="172"/>
                    <a:pt x="345" y="171"/>
                  </a:cubicBezTo>
                  <a:cubicBezTo>
                    <a:pt x="155" y="170"/>
                    <a:pt x="0" y="158"/>
                    <a:pt x="0" y="145"/>
                  </a:cubicBezTo>
                  <a:cubicBezTo>
                    <a:pt x="0" y="98"/>
                    <a:pt x="352" y="0"/>
                    <a:pt x="522" y="0"/>
                  </a:cubicBezTo>
                  <a:cubicBezTo>
                    <a:pt x="654" y="0"/>
                    <a:pt x="1242" y="191"/>
                    <a:pt x="1310" y="256"/>
                  </a:cubicBezTo>
                  <a:cubicBezTo>
                    <a:pt x="1355" y="299"/>
                    <a:pt x="1358" y="315"/>
                    <a:pt x="1327" y="351"/>
                  </a:cubicBezTo>
                  <a:cubicBezTo>
                    <a:pt x="1278" y="411"/>
                    <a:pt x="1266" y="408"/>
                    <a:pt x="959" y="28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67" name="群組 66"/>
          <p:cNvGrpSpPr/>
          <p:nvPr/>
        </p:nvGrpSpPr>
        <p:grpSpPr>
          <a:xfrm>
            <a:off x="8430687" y="4448008"/>
            <a:ext cx="495598" cy="590300"/>
            <a:chOff x="4311490" y="5480067"/>
            <a:chExt cx="475492" cy="566351"/>
          </a:xfrm>
          <a:solidFill>
            <a:schemeClr val="accent1"/>
          </a:solidFill>
        </p:grpSpPr>
        <p:sp>
          <p:nvSpPr>
            <p:cNvPr id="94" name="手繪多邊形 93"/>
            <p:cNvSpPr>
              <a:spLocks/>
            </p:cNvSpPr>
            <p:nvPr/>
          </p:nvSpPr>
          <p:spPr bwMode="auto">
            <a:xfrm>
              <a:off x="4311490" y="5713228"/>
              <a:ext cx="475492" cy="333190"/>
            </a:xfrm>
            <a:custGeom>
              <a:avLst/>
              <a:gdLst>
                <a:gd name="connsiteX0" fmla="*/ 476090 w 617148"/>
                <a:gd name="connsiteY0" fmla="*/ 118237 h 432452"/>
                <a:gd name="connsiteX1" fmla="*/ 470749 w 617148"/>
                <a:gd name="connsiteY1" fmla="*/ 140808 h 432452"/>
                <a:gd name="connsiteX2" fmla="*/ 460580 w 617148"/>
                <a:gd name="connsiteY2" fmla="*/ 213179 h 432452"/>
                <a:gd name="connsiteX3" fmla="*/ 440313 w 617148"/>
                <a:gd name="connsiteY3" fmla="*/ 289367 h 432452"/>
                <a:gd name="connsiteX4" fmla="*/ 467148 w 617148"/>
                <a:gd name="connsiteY4" fmla="*/ 302795 h 432452"/>
                <a:gd name="connsiteX5" fmla="*/ 496808 w 617148"/>
                <a:gd name="connsiteY5" fmla="*/ 298837 h 432452"/>
                <a:gd name="connsiteX6" fmla="*/ 561212 w 617148"/>
                <a:gd name="connsiteY6" fmla="*/ 224629 h 432452"/>
                <a:gd name="connsiteX7" fmla="*/ 561212 w 617148"/>
                <a:gd name="connsiteY7" fmla="*/ 193744 h 432452"/>
                <a:gd name="connsiteX8" fmla="*/ 493559 w 617148"/>
                <a:gd name="connsiteY8" fmla="*/ 119465 h 432452"/>
                <a:gd name="connsiteX9" fmla="*/ 476090 w 617148"/>
                <a:gd name="connsiteY9" fmla="*/ 118237 h 432452"/>
                <a:gd name="connsiteX10" fmla="*/ 149082 w 617148"/>
                <a:gd name="connsiteY10" fmla="*/ 33936 h 432452"/>
                <a:gd name="connsiteX11" fmla="*/ 122452 w 617148"/>
                <a:gd name="connsiteY11" fmla="*/ 60251 h 432452"/>
                <a:gd name="connsiteX12" fmla="*/ 95893 w 617148"/>
                <a:gd name="connsiteY12" fmla="*/ 86496 h 432452"/>
                <a:gd name="connsiteX13" fmla="*/ 95893 w 617148"/>
                <a:gd name="connsiteY13" fmla="*/ 160645 h 432452"/>
                <a:gd name="connsiteX14" fmla="*/ 99354 w 617148"/>
                <a:gd name="connsiteY14" fmla="*/ 236839 h 432452"/>
                <a:gd name="connsiteX15" fmla="*/ 244298 w 617148"/>
                <a:gd name="connsiteY15" fmla="*/ 237051 h 432452"/>
                <a:gd name="connsiteX16" fmla="*/ 249384 w 617148"/>
                <a:gd name="connsiteY16" fmla="*/ 235147 h 432452"/>
                <a:gd name="connsiteX17" fmla="*/ 249384 w 617148"/>
                <a:gd name="connsiteY17" fmla="*/ 160857 h 432452"/>
                <a:gd name="connsiteX18" fmla="*/ 249384 w 617148"/>
                <a:gd name="connsiteY18" fmla="*/ 86496 h 432452"/>
                <a:gd name="connsiteX19" fmla="*/ 222825 w 617148"/>
                <a:gd name="connsiteY19" fmla="*/ 60251 h 432452"/>
                <a:gd name="connsiteX20" fmla="*/ 196266 w 617148"/>
                <a:gd name="connsiteY20" fmla="*/ 33936 h 432452"/>
                <a:gd name="connsiteX21" fmla="*/ 172674 w 617148"/>
                <a:gd name="connsiteY21" fmla="*/ 33936 h 432452"/>
                <a:gd name="connsiteX22" fmla="*/ 0 w 617148"/>
                <a:gd name="connsiteY22" fmla="*/ 0 h 432452"/>
                <a:gd name="connsiteX23" fmla="*/ 236316 w 617148"/>
                <a:gd name="connsiteY23" fmla="*/ 0 h 432452"/>
                <a:gd name="connsiteX24" fmla="*/ 472631 w 617148"/>
                <a:gd name="connsiteY24" fmla="*/ 0 h 432452"/>
                <a:gd name="connsiteX25" fmla="*/ 472631 w 617148"/>
                <a:gd name="connsiteY25" fmla="*/ 27395 h 432452"/>
                <a:gd name="connsiteX26" fmla="*/ 474184 w 617148"/>
                <a:gd name="connsiteY26" fmla="*/ 57189 h 432452"/>
                <a:gd name="connsiteX27" fmla="*/ 492966 w 617148"/>
                <a:gd name="connsiteY27" fmla="*/ 62555 h 432452"/>
                <a:gd name="connsiteX28" fmla="*/ 605581 w 617148"/>
                <a:gd name="connsiteY28" fmla="*/ 268367 h 432452"/>
                <a:gd name="connsiteX29" fmla="*/ 518948 w 617148"/>
                <a:gd name="connsiteY29" fmla="*/ 349280 h 432452"/>
                <a:gd name="connsiteX30" fmla="*/ 421372 w 617148"/>
                <a:gd name="connsiteY30" fmla="*/ 351257 h 432452"/>
                <a:gd name="connsiteX31" fmla="*/ 411417 w 617148"/>
                <a:gd name="connsiteY31" fmla="*/ 359588 h 432452"/>
                <a:gd name="connsiteX32" fmla="*/ 372513 w 617148"/>
                <a:gd name="connsiteY32" fmla="*/ 418402 h 432452"/>
                <a:gd name="connsiteX33" fmla="*/ 361004 w 617148"/>
                <a:gd name="connsiteY33" fmla="*/ 432452 h 432452"/>
                <a:gd name="connsiteX34" fmla="*/ 237728 w 617148"/>
                <a:gd name="connsiteY34" fmla="*/ 432452 h 432452"/>
                <a:gd name="connsiteX35" fmla="*/ 114451 w 617148"/>
                <a:gd name="connsiteY35" fmla="*/ 432452 h 432452"/>
                <a:gd name="connsiteX36" fmla="*/ 105555 w 617148"/>
                <a:gd name="connsiteY36" fmla="*/ 421932 h 432452"/>
                <a:gd name="connsiteX37" fmla="*/ 44623 w 617148"/>
                <a:gd name="connsiteY37" fmla="*/ 316873 h 432452"/>
                <a:gd name="connsiteX38" fmla="*/ 22312 w 617148"/>
                <a:gd name="connsiteY38" fmla="*/ 249092 h 432452"/>
                <a:gd name="connsiteX39" fmla="*/ 9179 w 617148"/>
                <a:gd name="connsiteY39" fmla="*/ 183360 h 432452"/>
                <a:gd name="connsiteX40" fmla="*/ 1059 w 617148"/>
                <a:gd name="connsiteY40" fmla="*/ 58319 h 432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617148" h="432452">
                  <a:moveTo>
                    <a:pt x="476090" y="118237"/>
                  </a:moveTo>
                  <a:cubicBezTo>
                    <a:pt x="473150" y="120984"/>
                    <a:pt x="472232" y="127698"/>
                    <a:pt x="470749" y="140808"/>
                  </a:cubicBezTo>
                  <a:cubicBezTo>
                    <a:pt x="468560" y="160668"/>
                    <a:pt x="464252" y="191341"/>
                    <a:pt x="460580" y="213179"/>
                  </a:cubicBezTo>
                  <a:cubicBezTo>
                    <a:pt x="457897" y="229646"/>
                    <a:pt x="446103" y="273889"/>
                    <a:pt x="440313" y="289367"/>
                  </a:cubicBezTo>
                  <a:cubicBezTo>
                    <a:pt x="436499" y="299614"/>
                    <a:pt x="442431" y="302653"/>
                    <a:pt x="467148" y="302795"/>
                  </a:cubicBezTo>
                  <a:cubicBezTo>
                    <a:pt x="479859" y="302936"/>
                    <a:pt x="488051" y="301805"/>
                    <a:pt x="496808" y="298837"/>
                  </a:cubicBezTo>
                  <a:cubicBezTo>
                    <a:pt x="530493" y="287529"/>
                    <a:pt x="553091" y="261450"/>
                    <a:pt x="561212" y="224629"/>
                  </a:cubicBezTo>
                  <a:cubicBezTo>
                    <a:pt x="564460" y="210070"/>
                    <a:pt x="564460" y="208373"/>
                    <a:pt x="561212" y="193744"/>
                  </a:cubicBezTo>
                  <a:cubicBezTo>
                    <a:pt x="552808" y="155579"/>
                    <a:pt x="529151" y="129642"/>
                    <a:pt x="493559" y="119465"/>
                  </a:cubicBezTo>
                  <a:cubicBezTo>
                    <a:pt x="483990" y="116708"/>
                    <a:pt x="479029" y="115489"/>
                    <a:pt x="476090" y="118237"/>
                  </a:cubicBezTo>
                  <a:close/>
                  <a:moveTo>
                    <a:pt x="149082" y="33936"/>
                  </a:moveTo>
                  <a:lnTo>
                    <a:pt x="122452" y="60251"/>
                  </a:lnTo>
                  <a:lnTo>
                    <a:pt x="95893" y="86496"/>
                  </a:lnTo>
                  <a:lnTo>
                    <a:pt x="95893" y="160645"/>
                  </a:lnTo>
                  <a:cubicBezTo>
                    <a:pt x="95893" y="229220"/>
                    <a:pt x="96175" y="235005"/>
                    <a:pt x="99354" y="236839"/>
                  </a:cubicBezTo>
                  <a:cubicBezTo>
                    <a:pt x="103945" y="239520"/>
                    <a:pt x="237305" y="239732"/>
                    <a:pt x="244298" y="237051"/>
                  </a:cubicBezTo>
                  <a:lnTo>
                    <a:pt x="249384" y="235147"/>
                  </a:lnTo>
                  <a:lnTo>
                    <a:pt x="249384" y="160857"/>
                  </a:lnTo>
                  <a:lnTo>
                    <a:pt x="249384" y="86496"/>
                  </a:lnTo>
                  <a:lnTo>
                    <a:pt x="222825" y="60251"/>
                  </a:lnTo>
                  <a:lnTo>
                    <a:pt x="196266" y="33936"/>
                  </a:lnTo>
                  <a:lnTo>
                    <a:pt x="172674" y="33936"/>
                  </a:lnTo>
                  <a:close/>
                  <a:moveTo>
                    <a:pt x="0" y="0"/>
                  </a:moveTo>
                  <a:lnTo>
                    <a:pt x="236316" y="0"/>
                  </a:lnTo>
                  <a:lnTo>
                    <a:pt x="472631" y="0"/>
                  </a:lnTo>
                  <a:lnTo>
                    <a:pt x="472631" y="27395"/>
                  </a:lnTo>
                  <a:cubicBezTo>
                    <a:pt x="472702" y="42504"/>
                    <a:pt x="473337" y="55848"/>
                    <a:pt x="474184" y="57189"/>
                  </a:cubicBezTo>
                  <a:cubicBezTo>
                    <a:pt x="475032" y="58460"/>
                    <a:pt x="483434" y="60861"/>
                    <a:pt x="492966" y="62555"/>
                  </a:cubicBezTo>
                  <a:cubicBezTo>
                    <a:pt x="588071" y="79147"/>
                    <a:pt x="642295" y="178205"/>
                    <a:pt x="605581" y="268367"/>
                  </a:cubicBezTo>
                  <a:cubicBezTo>
                    <a:pt x="590895" y="304376"/>
                    <a:pt x="555027" y="337913"/>
                    <a:pt x="518948" y="349280"/>
                  </a:cubicBezTo>
                  <a:cubicBezTo>
                    <a:pt x="482022" y="361000"/>
                    <a:pt x="465783" y="361283"/>
                    <a:pt x="421372" y="351257"/>
                  </a:cubicBezTo>
                  <a:cubicBezTo>
                    <a:pt x="417771" y="350481"/>
                    <a:pt x="415935" y="352034"/>
                    <a:pt x="411417" y="359588"/>
                  </a:cubicBezTo>
                  <a:cubicBezTo>
                    <a:pt x="393483" y="389596"/>
                    <a:pt x="382680" y="405975"/>
                    <a:pt x="372513" y="418402"/>
                  </a:cubicBezTo>
                  <a:lnTo>
                    <a:pt x="361004" y="432452"/>
                  </a:lnTo>
                  <a:lnTo>
                    <a:pt x="237728" y="432452"/>
                  </a:lnTo>
                  <a:lnTo>
                    <a:pt x="114451" y="432452"/>
                  </a:lnTo>
                  <a:lnTo>
                    <a:pt x="105555" y="421932"/>
                  </a:lnTo>
                  <a:cubicBezTo>
                    <a:pt x="81549" y="393761"/>
                    <a:pt x="60791" y="357823"/>
                    <a:pt x="44623" y="316873"/>
                  </a:cubicBezTo>
                  <a:cubicBezTo>
                    <a:pt x="34950" y="292161"/>
                    <a:pt x="25630" y="263849"/>
                    <a:pt x="22312" y="249092"/>
                  </a:cubicBezTo>
                  <a:cubicBezTo>
                    <a:pt x="14121" y="212166"/>
                    <a:pt x="12003" y="201505"/>
                    <a:pt x="9179" y="183360"/>
                  </a:cubicBezTo>
                  <a:cubicBezTo>
                    <a:pt x="4166" y="150952"/>
                    <a:pt x="2260" y="121581"/>
                    <a:pt x="1059" y="5831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95" name="Freeform 84"/>
            <p:cNvSpPr>
              <a:spLocks/>
            </p:cNvSpPr>
            <p:nvPr/>
          </p:nvSpPr>
          <p:spPr bwMode="auto">
            <a:xfrm>
              <a:off x="4390889" y="5524444"/>
              <a:ext cx="47256" cy="140089"/>
            </a:xfrm>
            <a:custGeom>
              <a:avLst/>
              <a:gdLst>
                <a:gd name="T0" fmla="*/ 269 w 871"/>
                <a:gd name="T1" fmla="*/ 2483 h 2574"/>
                <a:gd name="T2" fmla="*/ 280 w 871"/>
                <a:gd name="T3" fmla="*/ 2103 h 2574"/>
                <a:gd name="T4" fmla="*/ 215 w 871"/>
                <a:gd name="T5" fmla="*/ 1452 h 2574"/>
                <a:gd name="T6" fmla="*/ 1 w 871"/>
                <a:gd name="T7" fmla="*/ 816 h 2574"/>
                <a:gd name="T8" fmla="*/ 80 w 871"/>
                <a:gd name="T9" fmla="*/ 415 h 2574"/>
                <a:gd name="T10" fmla="*/ 590 w 871"/>
                <a:gd name="T11" fmla="*/ 170 h 2574"/>
                <a:gd name="T12" fmla="*/ 611 w 871"/>
                <a:gd name="T13" fmla="*/ 482 h 2574"/>
                <a:gd name="T14" fmla="*/ 653 w 871"/>
                <a:gd name="T15" fmla="*/ 1213 h 2574"/>
                <a:gd name="T16" fmla="*/ 855 w 871"/>
                <a:gd name="T17" fmla="*/ 1884 h 2574"/>
                <a:gd name="T18" fmla="*/ 626 w 871"/>
                <a:gd name="T19" fmla="*/ 2447 h 2574"/>
                <a:gd name="T20" fmla="*/ 269 w 871"/>
                <a:gd name="T21" fmla="*/ 2483 h 2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1" h="2574">
                  <a:moveTo>
                    <a:pt x="269" y="2483"/>
                  </a:moveTo>
                  <a:cubicBezTo>
                    <a:pt x="169" y="2384"/>
                    <a:pt x="171" y="2308"/>
                    <a:pt x="280" y="2103"/>
                  </a:cubicBezTo>
                  <a:cubicBezTo>
                    <a:pt x="425" y="1830"/>
                    <a:pt x="414" y="1718"/>
                    <a:pt x="215" y="1452"/>
                  </a:cubicBezTo>
                  <a:cubicBezTo>
                    <a:pt x="43" y="1224"/>
                    <a:pt x="0" y="1094"/>
                    <a:pt x="1" y="816"/>
                  </a:cubicBezTo>
                  <a:cubicBezTo>
                    <a:pt x="2" y="610"/>
                    <a:pt x="14" y="550"/>
                    <a:pt x="80" y="415"/>
                  </a:cubicBezTo>
                  <a:cubicBezTo>
                    <a:pt x="233" y="103"/>
                    <a:pt x="447" y="0"/>
                    <a:pt x="590" y="170"/>
                  </a:cubicBezTo>
                  <a:cubicBezTo>
                    <a:pt x="676" y="273"/>
                    <a:pt x="684" y="388"/>
                    <a:pt x="611" y="482"/>
                  </a:cubicBezTo>
                  <a:cubicBezTo>
                    <a:pt x="408" y="742"/>
                    <a:pt x="417" y="900"/>
                    <a:pt x="653" y="1213"/>
                  </a:cubicBezTo>
                  <a:cubicBezTo>
                    <a:pt x="816" y="1427"/>
                    <a:pt x="871" y="1611"/>
                    <a:pt x="855" y="1884"/>
                  </a:cubicBezTo>
                  <a:cubicBezTo>
                    <a:pt x="840" y="2126"/>
                    <a:pt x="772" y="2294"/>
                    <a:pt x="626" y="2447"/>
                  </a:cubicBezTo>
                  <a:cubicBezTo>
                    <a:pt x="521" y="2558"/>
                    <a:pt x="360" y="2574"/>
                    <a:pt x="269" y="248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96" name="Freeform 85"/>
            <p:cNvSpPr>
              <a:spLocks/>
            </p:cNvSpPr>
            <p:nvPr/>
          </p:nvSpPr>
          <p:spPr bwMode="auto">
            <a:xfrm>
              <a:off x="4545371" y="5529001"/>
              <a:ext cx="54452" cy="133612"/>
            </a:xfrm>
            <a:custGeom>
              <a:avLst/>
              <a:gdLst>
                <a:gd name="T0" fmla="*/ 365 w 1003"/>
                <a:gd name="T1" fmla="*/ 2399 h 2455"/>
                <a:gd name="T2" fmla="*/ 393 w 1003"/>
                <a:gd name="T3" fmla="*/ 2007 h 2455"/>
                <a:gd name="T4" fmla="*/ 316 w 1003"/>
                <a:gd name="T5" fmla="*/ 1360 h 2455"/>
                <a:gd name="T6" fmla="*/ 115 w 1003"/>
                <a:gd name="T7" fmla="*/ 957 h 2455"/>
                <a:gd name="T8" fmla="*/ 542 w 1003"/>
                <a:gd name="T9" fmla="*/ 0 h 2455"/>
                <a:gd name="T10" fmla="*/ 685 w 1003"/>
                <a:gd name="T11" fmla="*/ 69 h 2455"/>
                <a:gd name="T12" fmla="*/ 676 w 1003"/>
                <a:gd name="T13" fmla="*/ 454 h 2455"/>
                <a:gd name="T14" fmla="*/ 722 w 1003"/>
                <a:gd name="T15" fmla="*/ 1077 h 2455"/>
                <a:gd name="T16" fmla="*/ 979 w 1003"/>
                <a:gd name="T17" fmla="*/ 1799 h 2455"/>
                <a:gd name="T18" fmla="*/ 749 w 1003"/>
                <a:gd name="T19" fmla="*/ 2351 h 2455"/>
                <a:gd name="T20" fmla="*/ 538 w 1003"/>
                <a:gd name="T21" fmla="*/ 2455 h 2455"/>
                <a:gd name="T22" fmla="*/ 365 w 1003"/>
                <a:gd name="T23" fmla="*/ 2399 h 2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3" h="2455">
                  <a:moveTo>
                    <a:pt x="365" y="2399"/>
                  </a:moveTo>
                  <a:cubicBezTo>
                    <a:pt x="281" y="2314"/>
                    <a:pt x="292" y="2157"/>
                    <a:pt x="393" y="2007"/>
                  </a:cubicBezTo>
                  <a:cubicBezTo>
                    <a:pt x="548" y="1778"/>
                    <a:pt x="531" y="1632"/>
                    <a:pt x="316" y="1360"/>
                  </a:cubicBezTo>
                  <a:cubicBezTo>
                    <a:pt x="210" y="1226"/>
                    <a:pt x="185" y="1176"/>
                    <a:pt x="115" y="957"/>
                  </a:cubicBezTo>
                  <a:cubicBezTo>
                    <a:pt x="0" y="597"/>
                    <a:pt x="266" y="0"/>
                    <a:pt x="542" y="0"/>
                  </a:cubicBezTo>
                  <a:cubicBezTo>
                    <a:pt x="580" y="0"/>
                    <a:pt x="644" y="31"/>
                    <a:pt x="685" y="69"/>
                  </a:cubicBezTo>
                  <a:cubicBezTo>
                    <a:pt x="788" y="164"/>
                    <a:pt x="785" y="294"/>
                    <a:pt x="676" y="454"/>
                  </a:cubicBezTo>
                  <a:cubicBezTo>
                    <a:pt x="523" y="680"/>
                    <a:pt x="536" y="854"/>
                    <a:pt x="722" y="1077"/>
                  </a:cubicBezTo>
                  <a:cubicBezTo>
                    <a:pt x="905" y="1296"/>
                    <a:pt x="1003" y="1571"/>
                    <a:pt x="979" y="1799"/>
                  </a:cubicBezTo>
                  <a:cubicBezTo>
                    <a:pt x="959" y="1992"/>
                    <a:pt x="860" y="2230"/>
                    <a:pt x="749" y="2351"/>
                  </a:cubicBezTo>
                  <a:cubicBezTo>
                    <a:pt x="669" y="2439"/>
                    <a:pt x="635" y="2455"/>
                    <a:pt x="538" y="2455"/>
                  </a:cubicBezTo>
                  <a:cubicBezTo>
                    <a:pt x="459" y="2455"/>
                    <a:pt x="403" y="2437"/>
                    <a:pt x="365" y="23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97" name="Freeform 86"/>
            <p:cNvSpPr>
              <a:spLocks/>
            </p:cNvSpPr>
            <p:nvPr/>
          </p:nvSpPr>
          <p:spPr bwMode="auto">
            <a:xfrm>
              <a:off x="4467650" y="5480067"/>
              <a:ext cx="51094" cy="139609"/>
            </a:xfrm>
            <a:custGeom>
              <a:avLst/>
              <a:gdLst>
                <a:gd name="T0" fmla="*/ 292 w 936"/>
                <a:gd name="T1" fmla="*/ 2500 h 2569"/>
                <a:gd name="T2" fmla="*/ 181 w 936"/>
                <a:gd name="T3" fmla="*/ 2291 h 2569"/>
                <a:gd name="T4" fmla="*/ 266 w 936"/>
                <a:gd name="T5" fmla="*/ 2113 h 2569"/>
                <a:gd name="T6" fmla="*/ 235 w 936"/>
                <a:gd name="T7" fmla="*/ 1475 h 2569"/>
                <a:gd name="T8" fmla="*/ 74 w 936"/>
                <a:gd name="T9" fmla="*/ 1224 h 2569"/>
                <a:gd name="T10" fmla="*/ 0 w 936"/>
                <a:gd name="T11" fmla="*/ 815 h 2569"/>
                <a:gd name="T12" fmla="*/ 74 w 936"/>
                <a:gd name="T13" fmla="*/ 404 h 2569"/>
                <a:gd name="T14" fmla="*/ 587 w 936"/>
                <a:gd name="T15" fmla="*/ 156 h 2569"/>
                <a:gd name="T16" fmla="*/ 562 w 936"/>
                <a:gd name="T17" fmla="*/ 533 h 2569"/>
                <a:gd name="T18" fmla="*/ 652 w 936"/>
                <a:gd name="T19" fmla="*/ 1200 h 2569"/>
                <a:gd name="T20" fmla="*/ 620 w 936"/>
                <a:gd name="T21" fmla="*/ 2434 h 2569"/>
                <a:gd name="T22" fmla="*/ 292 w 936"/>
                <a:gd name="T23" fmla="*/ 2500 h 2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36" h="2569">
                  <a:moveTo>
                    <a:pt x="292" y="2500"/>
                  </a:moveTo>
                  <a:cubicBezTo>
                    <a:pt x="234" y="2456"/>
                    <a:pt x="181" y="2356"/>
                    <a:pt x="181" y="2291"/>
                  </a:cubicBezTo>
                  <a:cubicBezTo>
                    <a:pt x="181" y="2263"/>
                    <a:pt x="220" y="2183"/>
                    <a:pt x="266" y="2113"/>
                  </a:cubicBezTo>
                  <a:cubicBezTo>
                    <a:pt x="417" y="1886"/>
                    <a:pt x="407" y="1691"/>
                    <a:pt x="235" y="1475"/>
                  </a:cubicBezTo>
                  <a:cubicBezTo>
                    <a:pt x="187" y="1415"/>
                    <a:pt x="114" y="1302"/>
                    <a:pt x="74" y="1224"/>
                  </a:cubicBezTo>
                  <a:cubicBezTo>
                    <a:pt x="9" y="1101"/>
                    <a:pt x="0" y="1049"/>
                    <a:pt x="0" y="815"/>
                  </a:cubicBezTo>
                  <a:cubicBezTo>
                    <a:pt x="0" y="580"/>
                    <a:pt x="9" y="529"/>
                    <a:pt x="74" y="404"/>
                  </a:cubicBezTo>
                  <a:cubicBezTo>
                    <a:pt x="235" y="96"/>
                    <a:pt x="432" y="0"/>
                    <a:pt x="587" y="156"/>
                  </a:cubicBezTo>
                  <a:cubicBezTo>
                    <a:pt x="687" y="256"/>
                    <a:pt x="681" y="349"/>
                    <a:pt x="562" y="533"/>
                  </a:cubicBezTo>
                  <a:cubicBezTo>
                    <a:pt x="409" y="771"/>
                    <a:pt x="430" y="929"/>
                    <a:pt x="652" y="1200"/>
                  </a:cubicBezTo>
                  <a:cubicBezTo>
                    <a:pt x="936" y="1548"/>
                    <a:pt x="921" y="2134"/>
                    <a:pt x="620" y="2434"/>
                  </a:cubicBezTo>
                  <a:cubicBezTo>
                    <a:pt x="512" y="2543"/>
                    <a:pt x="382" y="2569"/>
                    <a:pt x="292" y="25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35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75990" y="6381005"/>
            <a:ext cx="3484800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6" name="群組 45"/>
          <p:cNvGrpSpPr/>
          <p:nvPr/>
        </p:nvGrpSpPr>
        <p:grpSpPr>
          <a:xfrm>
            <a:off x="574065" y="4552663"/>
            <a:ext cx="440048" cy="440252"/>
            <a:chOff x="5742274" y="7652280"/>
            <a:chExt cx="2973037" cy="2974413"/>
          </a:xfrm>
          <a:solidFill>
            <a:schemeClr val="accent1"/>
          </a:solidFill>
        </p:grpSpPr>
        <p:sp>
          <p:nvSpPr>
            <p:cNvPr id="51" name="手繪多邊形 50"/>
            <p:cNvSpPr>
              <a:spLocks/>
            </p:cNvSpPr>
            <p:nvPr/>
          </p:nvSpPr>
          <p:spPr bwMode="auto">
            <a:xfrm>
              <a:off x="5742274" y="7652280"/>
              <a:ext cx="2970879" cy="2970827"/>
            </a:xfrm>
            <a:custGeom>
              <a:avLst/>
              <a:gdLst>
                <a:gd name="connsiteX0" fmla="*/ 329095 w 4022456"/>
                <a:gd name="connsiteY0" fmla="*/ 3555753 h 4022385"/>
                <a:gd name="connsiteX1" fmla="*/ 207868 w 4022456"/>
                <a:gd name="connsiteY1" fmla="*/ 3663395 h 4022385"/>
                <a:gd name="connsiteX2" fmla="*/ 301675 w 4022456"/>
                <a:gd name="connsiteY2" fmla="*/ 3809557 h 4022385"/>
                <a:gd name="connsiteX3" fmla="*/ 395121 w 4022456"/>
                <a:gd name="connsiteY3" fmla="*/ 3792997 h 4022385"/>
                <a:gd name="connsiteX4" fmla="*/ 458260 w 4022456"/>
                <a:gd name="connsiteY4" fmla="*/ 3690035 h 4022385"/>
                <a:gd name="connsiteX5" fmla="*/ 329095 w 4022456"/>
                <a:gd name="connsiteY5" fmla="*/ 3555753 h 4022385"/>
                <a:gd name="connsiteX6" fmla="*/ 3316743 w 4022456"/>
                <a:gd name="connsiteY6" fmla="*/ 805 h 4022385"/>
                <a:gd name="connsiteX7" fmla="*/ 3488123 w 4022456"/>
                <a:gd name="connsiteY7" fmla="*/ 14351 h 4022385"/>
                <a:gd name="connsiteX8" fmla="*/ 3546450 w 4022456"/>
                <a:gd name="connsiteY8" fmla="*/ 38113 h 4022385"/>
                <a:gd name="connsiteX9" fmla="*/ 3353467 w 4022456"/>
                <a:gd name="connsiteY9" fmla="*/ 238655 h 4022385"/>
                <a:gd name="connsiteX10" fmla="*/ 3160484 w 4022456"/>
                <a:gd name="connsiteY10" fmla="*/ 445317 h 4022385"/>
                <a:gd name="connsiteX11" fmla="*/ 3216651 w 4022456"/>
                <a:gd name="connsiteY11" fmla="*/ 661339 h 4022385"/>
                <a:gd name="connsiteX12" fmla="*/ 3231412 w 4022456"/>
                <a:gd name="connsiteY12" fmla="*/ 728667 h 4022385"/>
                <a:gd name="connsiteX13" fmla="*/ 3338345 w 4022456"/>
                <a:gd name="connsiteY13" fmla="*/ 792393 h 4022385"/>
                <a:gd name="connsiteX14" fmla="*/ 3571293 w 4022456"/>
                <a:gd name="connsiteY14" fmla="*/ 852881 h 4022385"/>
                <a:gd name="connsiteX15" fmla="*/ 3776877 w 4022456"/>
                <a:gd name="connsiteY15" fmla="*/ 657739 h 4022385"/>
                <a:gd name="connsiteX16" fmla="*/ 3983902 w 4022456"/>
                <a:gd name="connsiteY16" fmla="*/ 473399 h 4022385"/>
                <a:gd name="connsiteX17" fmla="*/ 4020626 w 4022456"/>
                <a:gd name="connsiteY17" fmla="*/ 643337 h 4022385"/>
                <a:gd name="connsiteX18" fmla="*/ 3976701 w 4022456"/>
                <a:gd name="connsiteY18" fmla="*/ 909047 h 4022385"/>
                <a:gd name="connsiteX19" fmla="*/ 3511526 w 4022456"/>
                <a:gd name="connsiteY19" fmla="*/ 1336051 h 4022385"/>
                <a:gd name="connsiteX20" fmla="*/ 3226372 w 4022456"/>
                <a:gd name="connsiteY20" fmla="*/ 1347933 h 4022385"/>
                <a:gd name="connsiteX21" fmla="*/ 3155443 w 4022456"/>
                <a:gd name="connsiteY21" fmla="*/ 1340013 h 4022385"/>
                <a:gd name="connsiteX22" fmla="*/ 1870091 w 4022456"/>
                <a:gd name="connsiteY22" fmla="*/ 2626429 h 4022385"/>
                <a:gd name="connsiteX23" fmla="*/ 536132 w 4022456"/>
                <a:gd name="connsiteY23" fmla="*/ 3948491 h 4022385"/>
                <a:gd name="connsiteX24" fmla="*/ 227935 w 4022456"/>
                <a:gd name="connsiteY24" fmla="*/ 4008257 h 4022385"/>
                <a:gd name="connsiteX25" fmla="*/ 23071 w 4022456"/>
                <a:gd name="connsiteY25" fmla="*/ 3820317 h 4022385"/>
                <a:gd name="connsiteX26" fmla="*/ 29552 w 4022456"/>
                <a:gd name="connsiteY26" fmla="*/ 3540567 h 4022385"/>
                <a:gd name="connsiteX27" fmla="*/ 1360630 w 4022456"/>
                <a:gd name="connsiteY27" fmla="*/ 2181423 h 4022385"/>
                <a:gd name="connsiteX28" fmla="*/ 2667585 w 4022456"/>
                <a:gd name="connsiteY28" fmla="*/ 873043 h 4022385"/>
                <a:gd name="connsiteX29" fmla="*/ 2668305 w 4022456"/>
                <a:gd name="connsiteY29" fmla="*/ 703105 h 4022385"/>
                <a:gd name="connsiteX30" fmla="*/ 2734193 w 4022456"/>
                <a:gd name="connsiteY30" fmla="*/ 372229 h 4022385"/>
                <a:gd name="connsiteX31" fmla="*/ 3139962 w 4022456"/>
                <a:gd name="connsiteY31" fmla="*/ 29113 h 4022385"/>
                <a:gd name="connsiteX32" fmla="*/ 3316743 w 4022456"/>
                <a:gd name="connsiteY32" fmla="*/ 805 h 4022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022456" h="4022385">
                  <a:moveTo>
                    <a:pt x="329095" y="3555753"/>
                  </a:moveTo>
                  <a:cubicBezTo>
                    <a:pt x="285800" y="3555753"/>
                    <a:pt x="216527" y="3617315"/>
                    <a:pt x="207868" y="3663395"/>
                  </a:cubicBezTo>
                  <a:cubicBezTo>
                    <a:pt x="196322" y="3724597"/>
                    <a:pt x="238896" y="3790837"/>
                    <a:pt x="301675" y="3809557"/>
                  </a:cubicBezTo>
                  <a:cubicBezTo>
                    <a:pt x="334507" y="3819279"/>
                    <a:pt x="360845" y="3814597"/>
                    <a:pt x="395121" y="3792997"/>
                  </a:cubicBezTo>
                  <a:cubicBezTo>
                    <a:pt x="425067" y="3774277"/>
                    <a:pt x="458260" y="3720277"/>
                    <a:pt x="458260" y="3690035"/>
                  </a:cubicBezTo>
                  <a:cubicBezTo>
                    <a:pt x="458260" y="3623435"/>
                    <a:pt x="393317" y="3555753"/>
                    <a:pt x="329095" y="3555753"/>
                  </a:cubicBezTo>
                  <a:close/>
                  <a:moveTo>
                    <a:pt x="3316743" y="805"/>
                  </a:moveTo>
                  <a:cubicBezTo>
                    <a:pt x="3382090" y="-1941"/>
                    <a:pt x="3446538" y="2289"/>
                    <a:pt x="3488123" y="14351"/>
                  </a:cubicBezTo>
                  <a:cubicBezTo>
                    <a:pt x="3520167" y="23711"/>
                    <a:pt x="3546450" y="34513"/>
                    <a:pt x="3546450" y="38113"/>
                  </a:cubicBezTo>
                  <a:cubicBezTo>
                    <a:pt x="3546450" y="41713"/>
                    <a:pt x="3459680" y="131723"/>
                    <a:pt x="3353467" y="238655"/>
                  </a:cubicBezTo>
                  <a:cubicBezTo>
                    <a:pt x="3247254" y="345225"/>
                    <a:pt x="3160484" y="438475"/>
                    <a:pt x="3160484" y="445317"/>
                  </a:cubicBezTo>
                  <a:cubicBezTo>
                    <a:pt x="3160484" y="460079"/>
                    <a:pt x="3194328" y="589693"/>
                    <a:pt x="3216651" y="661339"/>
                  </a:cubicBezTo>
                  <a:cubicBezTo>
                    <a:pt x="3224932" y="687263"/>
                    <a:pt x="3231412" y="717505"/>
                    <a:pt x="3231412" y="728667"/>
                  </a:cubicBezTo>
                  <a:cubicBezTo>
                    <a:pt x="3231412" y="758191"/>
                    <a:pt x="3247974" y="767911"/>
                    <a:pt x="3338345" y="792393"/>
                  </a:cubicBezTo>
                  <a:cubicBezTo>
                    <a:pt x="3531688" y="844599"/>
                    <a:pt x="3562292" y="852521"/>
                    <a:pt x="3571293" y="852881"/>
                  </a:cubicBezTo>
                  <a:cubicBezTo>
                    <a:pt x="3576693" y="852881"/>
                    <a:pt x="3669224" y="765031"/>
                    <a:pt x="3776877" y="657739"/>
                  </a:cubicBezTo>
                  <a:cubicBezTo>
                    <a:pt x="3912973" y="522365"/>
                    <a:pt x="3976341" y="465839"/>
                    <a:pt x="3983902" y="473399"/>
                  </a:cubicBezTo>
                  <a:cubicBezTo>
                    <a:pt x="3994343" y="483841"/>
                    <a:pt x="4009465" y="552969"/>
                    <a:pt x="4020626" y="643337"/>
                  </a:cubicBezTo>
                  <a:cubicBezTo>
                    <a:pt x="4028547" y="704185"/>
                    <a:pt x="4010185" y="814357"/>
                    <a:pt x="3976701" y="909047"/>
                  </a:cubicBezTo>
                  <a:cubicBezTo>
                    <a:pt x="3901452" y="1121829"/>
                    <a:pt x="3730432" y="1278805"/>
                    <a:pt x="3511526" y="1336051"/>
                  </a:cubicBezTo>
                  <a:cubicBezTo>
                    <a:pt x="3441677" y="1354053"/>
                    <a:pt x="3325744" y="1359095"/>
                    <a:pt x="3226372" y="1347933"/>
                  </a:cubicBezTo>
                  <a:lnTo>
                    <a:pt x="3155443" y="1340013"/>
                  </a:lnTo>
                  <a:lnTo>
                    <a:pt x="1870091" y="2626429"/>
                  </a:lnTo>
                  <a:cubicBezTo>
                    <a:pt x="1162966" y="3333905"/>
                    <a:pt x="562775" y="3928689"/>
                    <a:pt x="536132" y="3948491"/>
                  </a:cubicBezTo>
                  <a:cubicBezTo>
                    <a:pt x="442881" y="4017619"/>
                    <a:pt x="328747" y="4039941"/>
                    <a:pt x="227935" y="4008257"/>
                  </a:cubicBezTo>
                  <a:cubicBezTo>
                    <a:pt x="133604" y="3978375"/>
                    <a:pt x="65916" y="3916087"/>
                    <a:pt x="23071" y="3820317"/>
                  </a:cubicBezTo>
                  <a:cubicBezTo>
                    <a:pt x="-10053" y="3745429"/>
                    <a:pt x="-7172" y="3617975"/>
                    <a:pt x="29552" y="3540567"/>
                  </a:cubicBezTo>
                  <a:cubicBezTo>
                    <a:pt x="49354" y="3499523"/>
                    <a:pt x="303904" y="3239575"/>
                    <a:pt x="1360630" y="2181423"/>
                  </a:cubicBezTo>
                  <a:lnTo>
                    <a:pt x="2667585" y="873043"/>
                  </a:lnTo>
                  <a:lnTo>
                    <a:pt x="2668305" y="703105"/>
                  </a:lnTo>
                  <a:cubicBezTo>
                    <a:pt x="2669026" y="518405"/>
                    <a:pt x="2674786" y="489961"/>
                    <a:pt x="2734193" y="372229"/>
                  </a:cubicBezTo>
                  <a:cubicBezTo>
                    <a:pt x="2819883" y="203011"/>
                    <a:pt x="2944818" y="97159"/>
                    <a:pt x="3139962" y="29113"/>
                  </a:cubicBezTo>
                  <a:cubicBezTo>
                    <a:pt x="3185147" y="13271"/>
                    <a:pt x="3251395" y="3549"/>
                    <a:pt x="3316743" y="805"/>
                  </a:cubicBezTo>
                  <a:close/>
                </a:path>
              </a:pathLst>
            </a:custGeom>
            <a:grpFill/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2" name="Freeform 17"/>
            <p:cNvSpPr>
              <a:spLocks/>
            </p:cNvSpPr>
            <p:nvPr/>
          </p:nvSpPr>
          <p:spPr bwMode="auto">
            <a:xfrm>
              <a:off x="7332951" y="9243161"/>
              <a:ext cx="1382360" cy="1383532"/>
            </a:xfrm>
            <a:custGeom>
              <a:avLst/>
              <a:gdLst>
                <a:gd name="T0" fmla="*/ 3957 w 5201"/>
                <a:gd name="T1" fmla="*/ 5152 h 5200"/>
                <a:gd name="T2" fmla="*/ 1772 w 5201"/>
                <a:gd name="T3" fmla="*/ 3193 h 5200"/>
                <a:gd name="T4" fmla="*/ 36 w 5201"/>
                <a:gd name="T5" fmla="*/ 1366 h 5200"/>
                <a:gd name="T6" fmla="*/ 1369 w 5201"/>
                <a:gd name="T7" fmla="*/ 33 h 5200"/>
                <a:gd name="T8" fmla="*/ 3219 w 5201"/>
                <a:gd name="T9" fmla="*/ 1800 h 5200"/>
                <a:gd name="T10" fmla="*/ 5171 w 5201"/>
                <a:gd name="T11" fmla="*/ 4014 h 5200"/>
                <a:gd name="T12" fmla="*/ 5170 w 5201"/>
                <a:gd name="T13" fmla="*/ 4339 h 5200"/>
                <a:gd name="T14" fmla="*/ 4425 w 5201"/>
                <a:gd name="T15" fmla="*/ 5151 h 5200"/>
                <a:gd name="T16" fmla="*/ 3957 w 5201"/>
                <a:gd name="T17" fmla="*/ 5152 h 5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01" h="5200">
                  <a:moveTo>
                    <a:pt x="3957" y="5152"/>
                  </a:moveTo>
                  <a:cubicBezTo>
                    <a:pt x="3646" y="5066"/>
                    <a:pt x="3608" y="5031"/>
                    <a:pt x="1772" y="3193"/>
                  </a:cubicBezTo>
                  <a:cubicBezTo>
                    <a:pt x="160" y="1578"/>
                    <a:pt x="0" y="1410"/>
                    <a:pt x="36" y="1366"/>
                  </a:cubicBezTo>
                  <a:cubicBezTo>
                    <a:pt x="88" y="1304"/>
                    <a:pt x="1308" y="83"/>
                    <a:pt x="1369" y="33"/>
                  </a:cubicBezTo>
                  <a:cubicBezTo>
                    <a:pt x="1408" y="0"/>
                    <a:pt x="1633" y="214"/>
                    <a:pt x="3219" y="1800"/>
                  </a:cubicBezTo>
                  <a:cubicBezTo>
                    <a:pt x="5129" y="3710"/>
                    <a:pt x="5091" y="3666"/>
                    <a:pt x="5171" y="4014"/>
                  </a:cubicBezTo>
                  <a:cubicBezTo>
                    <a:pt x="5201" y="4149"/>
                    <a:pt x="5201" y="4204"/>
                    <a:pt x="5170" y="4339"/>
                  </a:cubicBezTo>
                  <a:cubicBezTo>
                    <a:pt x="5069" y="4777"/>
                    <a:pt x="4820" y="5048"/>
                    <a:pt x="4425" y="5151"/>
                  </a:cubicBezTo>
                  <a:cubicBezTo>
                    <a:pt x="4236" y="5200"/>
                    <a:pt x="4130" y="5200"/>
                    <a:pt x="3957" y="5152"/>
                  </a:cubicBezTo>
                  <a:close/>
                </a:path>
              </a:pathLst>
            </a:custGeom>
            <a:grpFill/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3" name="Freeform 37"/>
            <p:cNvSpPr>
              <a:spLocks/>
            </p:cNvSpPr>
            <p:nvPr/>
          </p:nvSpPr>
          <p:spPr bwMode="auto">
            <a:xfrm>
              <a:off x="5750092" y="7659133"/>
              <a:ext cx="1227593" cy="1222903"/>
            </a:xfrm>
            <a:custGeom>
              <a:avLst/>
              <a:gdLst>
                <a:gd name="T0" fmla="*/ 2921 w 4613"/>
                <a:gd name="T1" fmla="*/ 3274 h 4600"/>
                <a:gd name="T2" fmla="*/ 1577 w 4613"/>
                <a:gd name="T3" fmla="*/ 1947 h 4600"/>
                <a:gd name="T4" fmla="*/ 921 w 4613"/>
                <a:gd name="T5" fmla="*/ 1583 h 4600"/>
                <a:gd name="T6" fmla="*/ 0 w 4613"/>
                <a:gd name="T7" fmla="*/ 418 h 4600"/>
                <a:gd name="T8" fmla="*/ 420 w 4613"/>
                <a:gd name="T9" fmla="*/ 0 h 4600"/>
                <a:gd name="T10" fmla="*/ 1570 w 4613"/>
                <a:gd name="T11" fmla="*/ 907 h 4600"/>
                <a:gd name="T12" fmla="*/ 1805 w 4613"/>
                <a:gd name="T13" fmla="*/ 1298 h 4600"/>
                <a:gd name="T14" fmla="*/ 1980 w 4613"/>
                <a:gd name="T15" fmla="*/ 1623 h 4600"/>
                <a:gd name="T16" fmla="*/ 3296 w 4613"/>
                <a:gd name="T17" fmla="*/ 2942 h 4600"/>
                <a:gd name="T18" fmla="*/ 4613 w 4613"/>
                <a:gd name="T19" fmla="*/ 4261 h 4600"/>
                <a:gd name="T20" fmla="*/ 4445 w 4613"/>
                <a:gd name="T21" fmla="*/ 4431 h 4600"/>
                <a:gd name="T22" fmla="*/ 4263 w 4613"/>
                <a:gd name="T23" fmla="*/ 4600 h 4600"/>
                <a:gd name="T24" fmla="*/ 2921 w 4613"/>
                <a:gd name="T25" fmla="*/ 3274 h 4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13" h="4600">
                  <a:moveTo>
                    <a:pt x="2921" y="3274"/>
                  </a:moveTo>
                  <a:cubicBezTo>
                    <a:pt x="2191" y="2544"/>
                    <a:pt x="1586" y="1947"/>
                    <a:pt x="1577" y="1947"/>
                  </a:cubicBezTo>
                  <a:cubicBezTo>
                    <a:pt x="1548" y="1947"/>
                    <a:pt x="975" y="1630"/>
                    <a:pt x="921" y="1583"/>
                  </a:cubicBezTo>
                  <a:cubicBezTo>
                    <a:pt x="825" y="1502"/>
                    <a:pt x="0" y="457"/>
                    <a:pt x="0" y="418"/>
                  </a:cubicBezTo>
                  <a:cubicBezTo>
                    <a:pt x="0" y="368"/>
                    <a:pt x="370" y="0"/>
                    <a:pt x="420" y="0"/>
                  </a:cubicBezTo>
                  <a:cubicBezTo>
                    <a:pt x="460" y="0"/>
                    <a:pt x="1468" y="795"/>
                    <a:pt x="1570" y="907"/>
                  </a:cubicBezTo>
                  <a:cubicBezTo>
                    <a:pt x="1603" y="944"/>
                    <a:pt x="1709" y="1120"/>
                    <a:pt x="1805" y="1298"/>
                  </a:cubicBezTo>
                  <a:lnTo>
                    <a:pt x="1980" y="1623"/>
                  </a:lnTo>
                  <a:lnTo>
                    <a:pt x="3296" y="2942"/>
                  </a:lnTo>
                  <a:lnTo>
                    <a:pt x="4613" y="4261"/>
                  </a:lnTo>
                  <a:lnTo>
                    <a:pt x="4445" y="4431"/>
                  </a:lnTo>
                  <a:cubicBezTo>
                    <a:pt x="4353" y="4524"/>
                    <a:pt x="4271" y="4600"/>
                    <a:pt x="4263" y="4600"/>
                  </a:cubicBezTo>
                  <a:cubicBezTo>
                    <a:pt x="4255" y="4600"/>
                    <a:pt x="3651" y="4003"/>
                    <a:pt x="2921" y="3274"/>
                  </a:cubicBezTo>
                  <a:close/>
                </a:path>
              </a:pathLst>
            </a:custGeom>
            <a:grpFill/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57" name="手繪多邊形 56"/>
          <p:cNvSpPr>
            <a:spLocks/>
          </p:cNvSpPr>
          <p:nvPr/>
        </p:nvSpPr>
        <p:spPr bwMode="auto">
          <a:xfrm rot="10800000" flipV="1">
            <a:off x="4599728" y="2513557"/>
            <a:ext cx="254190" cy="469476"/>
          </a:xfrm>
          <a:custGeom>
            <a:avLst/>
            <a:gdLst>
              <a:gd name="connsiteX0" fmla="*/ 1041502 w 2397801"/>
              <a:gd name="connsiteY0" fmla="*/ 588163 h 4428623"/>
              <a:gd name="connsiteX1" fmla="*/ 299462 w 2397801"/>
              <a:gd name="connsiteY1" fmla="*/ 593899 h 4428623"/>
              <a:gd name="connsiteX2" fmla="*/ 283250 w 2397801"/>
              <a:gd name="connsiteY2" fmla="*/ 2218109 h 4428623"/>
              <a:gd name="connsiteX3" fmla="*/ 290095 w 2397801"/>
              <a:gd name="connsiteY3" fmla="*/ 3843037 h 4428623"/>
              <a:gd name="connsiteX4" fmla="*/ 1207710 w 2397801"/>
              <a:gd name="connsiteY4" fmla="*/ 3847357 h 4428623"/>
              <a:gd name="connsiteX5" fmla="*/ 2118479 w 2397801"/>
              <a:gd name="connsiteY5" fmla="*/ 3844837 h 4428623"/>
              <a:gd name="connsiteX6" fmla="*/ 2121001 w 2397801"/>
              <a:gd name="connsiteY6" fmla="*/ 2224589 h 4428623"/>
              <a:gd name="connsiteX7" fmla="*/ 2110914 w 2397801"/>
              <a:gd name="connsiteY7" fmla="*/ 596419 h 4428623"/>
              <a:gd name="connsiteX8" fmla="*/ 1041502 w 2397801"/>
              <a:gd name="connsiteY8" fmla="*/ 588163 h 4428623"/>
              <a:gd name="connsiteX9" fmla="*/ 1205249 w 2397801"/>
              <a:gd name="connsiteY9" fmla="*/ 186437 h 4428623"/>
              <a:gd name="connsiteX10" fmla="*/ 930070 w 2397801"/>
              <a:gd name="connsiteY10" fmla="*/ 210597 h 4428623"/>
              <a:gd name="connsiteX11" fmla="*/ 899455 w 2397801"/>
              <a:gd name="connsiteY11" fmla="*/ 338957 h 4428623"/>
              <a:gd name="connsiteX12" fmla="*/ 1201647 w 2397801"/>
              <a:gd name="connsiteY12" fmla="*/ 414677 h 4428623"/>
              <a:gd name="connsiteX13" fmla="*/ 1445490 w 2397801"/>
              <a:gd name="connsiteY13" fmla="*/ 398813 h 4428623"/>
              <a:gd name="connsiteX14" fmla="*/ 1513204 w 2397801"/>
              <a:gd name="connsiteY14" fmla="*/ 295689 h 4428623"/>
              <a:gd name="connsiteX15" fmla="*/ 1484029 w 2397801"/>
              <a:gd name="connsiteY15" fmla="*/ 219609 h 4428623"/>
              <a:gd name="connsiteX16" fmla="*/ 1454134 w 2397801"/>
              <a:gd name="connsiteY16" fmla="*/ 186437 h 4428623"/>
              <a:gd name="connsiteX17" fmla="*/ 813103 w 2397801"/>
              <a:gd name="connsiteY17" fmla="*/ 1 h 4428623"/>
              <a:gd name="connsiteX18" fmla="*/ 1241394 w 2397801"/>
              <a:gd name="connsiteY18" fmla="*/ 553 h 4428623"/>
              <a:gd name="connsiteX19" fmla="*/ 2335516 w 2397801"/>
              <a:gd name="connsiteY19" fmla="*/ 3793 h 4428623"/>
              <a:gd name="connsiteX20" fmla="*/ 2364318 w 2397801"/>
              <a:gd name="connsiteY20" fmla="*/ 25037 h 4428623"/>
              <a:gd name="connsiteX21" fmla="*/ 2392760 w 2397801"/>
              <a:gd name="connsiteY21" fmla="*/ 46641 h 4428623"/>
              <a:gd name="connsiteX22" fmla="*/ 2395281 w 2397801"/>
              <a:gd name="connsiteY22" fmla="*/ 2216709 h 4428623"/>
              <a:gd name="connsiteX23" fmla="*/ 2397801 w 2397801"/>
              <a:gd name="connsiteY23" fmla="*/ 4386781 h 4428623"/>
              <a:gd name="connsiteX24" fmla="*/ 2371159 w 2397801"/>
              <a:gd name="connsiteY24" fmla="*/ 4408025 h 4428623"/>
              <a:gd name="connsiteX25" fmla="*/ 1205032 w 2397801"/>
              <a:gd name="connsiteY25" fmla="*/ 4428545 h 4428623"/>
              <a:gd name="connsiteX26" fmla="*/ 48265 w 2397801"/>
              <a:gd name="connsiteY26" fmla="*/ 4418105 h 4428623"/>
              <a:gd name="connsiteX27" fmla="*/ 21 w 2397801"/>
              <a:gd name="connsiteY27" fmla="*/ 2208429 h 4428623"/>
              <a:gd name="connsiteX28" fmla="*/ 21 w 2397801"/>
              <a:gd name="connsiteY28" fmla="*/ 68245 h 4428623"/>
              <a:gd name="connsiteX29" fmla="*/ 28823 w 2397801"/>
              <a:gd name="connsiteY29" fmla="*/ 39437 h 4428623"/>
              <a:gd name="connsiteX30" fmla="*/ 102629 w 2397801"/>
              <a:gd name="connsiteY30" fmla="*/ 4153 h 4428623"/>
              <a:gd name="connsiteX31" fmla="*/ 813103 w 2397801"/>
              <a:gd name="connsiteY31" fmla="*/ 1 h 4428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397801" h="4428623">
                <a:moveTo>
                  <a:pt x="1041502" y="588163"/>
                </a:moveTo>
                <a:cubicBezTo>
                  <a:pt x="655239" y="588159"/>
                  <a:pt x="310023" y="589961"/>
                  <a:pt x="299462" y="593899"/>
                </a:cubicBezTo>
                <a:cubicBezTo>
                  <a:pt x="284691" y="599661"/>
                  <a:pt x="283250" y="752323"/>
                  <a:pt x="283250" y="2218109"/>
                </a:cubicBezTo>
                <a:cubicBezTo>
                  <a:pt x="283250" y="3108165"/>
                  <a:pt x="286492" y="3839437"/>
                  <a:pt x="290095" y="3843037"/>
                </a:cubicBezTo>
                <a:cubicBezTo>
                  <a:pt x="294058" y="3846637"/>
                  <a:pt x="706931" y="3848797"/>
                  <a:pt x="1207710" y="3847357"/>
                </a:cubicBezTo>
                <a:lnTo>
                  <a:pt x="2118479" y="3844837"/>
                </a:lnTo>
                <a:lnTo>
                  <a:pt x="2121001" y="2224589"/>
                </a:lnTo>
                <a:cubicBezTo>
                  <a:pt x="2123163" y="935231"/>
                  <a:pt x="2121001" y="602901"/>
                  <a:pt x="2110914" y="596419"/>
                </a:cubicBezTo>
                <a:cubicBezTo>
                  <a:pt x="2102605" y="591155"/>
                  <a:pt x="1538127" y="588167"/>
                  <a:pt x="1041502" y="588163"/>
                </a:cubicBezTo>
                <a:close/>
                <a:moveTo>
                  <a:pt x="1205249" y="186437"/>
                </a:moveTo>
                <a:cubicBezTo>
                  <a:pt x="956363" y="186437"/>
                  <a:pt x="956003" y="186437"/>
                  <a:pt x="930070" y="210597"/>
                </a:cubicBezTo>
                <a:cubicBezTo>
                  <a:pt x="889369" y="248817"/>
                  <a:pt x="878564" y="294969"/>
                  <a:pt x="899455" y="338957"/>
                </a:cubicBezTo>
                <a:cubicBezTo>
                  <a:pt x="931511" y="406745"/>
                  <a:pt x="960685" y="414317"/>
                  <a:pt x="1201647" y="414677"/>
                </a:cubicBezTo>
                <a:cubicBezTo>
                  <a:pt x="1375975" y="415037"/>
                  <a:pt x="1418476" y="412513"/>
                  <a:pt x="1445490" y="398813"/>
                </a:cubicBezTo>
                <a:cubicBezTo>
                  <a:pt x="1493394" y="374653"/>
                  <a:pt x="1513204" y="345085"/>
                  <a:pt x="1513204" y="295689"/>
                </a:cubicBezTo>
                <a:cubicBezTo>
                  <a:pt x="1513564" y="262517"/>
                  <a:pt x="1507081" y="245209"/>
                  <a:pt x="1484029" y="219609"/>
                </a:cubicBezTo>
                <a:lnTo>
                  <a:pt x="1454134" y="186437"/>
                </a:lnTo>
                <a:close/>
                <a:moveTo>
                  <a:pt x="813103" y="1"/>
                </a:moveTo>
                <a:cubicBezTo>
                  <a:pt x="946149" y="13"/>
                  <a:pt x="1090993" y="193"/>
                  <a:pt x="1241394" y="553"/>
                </a:cubicBezTo>
                <a:lnTo>
                  <a:pt x="2335516" y="3793"/>
                </a:lnTo>
                <a:lnTo>
                  <a:pt x="2364318" y="25037"/>
                </a:lnTo>
                <a:lnTo>
                  <a:pt x="2392760" y="46641"/>
                </a:lnTo>
                <a:lnTo>
                  <a:pt x="2395281" y="2216709"/>
                </a:lnTo>
                <a:lnTo>
                  <a:pt x="2397801" y="4386781"/>
                </a:lnTo>
                <a:lnTo>
                  <a:pt x="2371159" y="4408025"/>
                </a:lnTo>
                <a:cubicBezTo>
                  <a:pt x="2344517" y="4428905"/>
                  <a:pt x="2342717" y="4428905"/>
                  <a:pt x="1205032" y="4428545"/>
                </a:cubicBezTo>
                <a:cubicBezTo>
                  <a:pt x="450415" y="4428545"/>
                  <a:pt x="60146" y="4424945"/>
                  <a:pt x="48265" y="4418105"/>
                </a:cubicBezTo>
                <a:cubicBezTo>
                  <a:pt x="-2499" y="4388581"/>
                  <a:pt x="21" y="4509201"/>
                  <a:pt x="21" y="2208429"/>
                </a:cubicBezTo>
                <a:lnTo>
                  <a:pt x="21" y="68245"/>
                </a:lnTo>
                <a:lnTo>
                  <a:pt x="28823" y="39437"/>
                </a:lnTo>
                <a:cubicBezTo>
                  <a:pt x="47905" y="19997"/>
                  <a:pt x="72747" y="8473"/>
                  <a:pt x="102629" y="4153"/>
                </a:cubicBezTo>
                <a:cubicBezTo>
                  <a:pt x="120991" y="1453"/>
                  <a:pt x="413962" y="-31"/>
                  <a:pt x="813103" y="1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62" name="群組 61"/>
          <p:cNvGrpSpPr/>
          <p:nvPr/>
        </p:nvGrpSpPr>
        <p:grpSpPr>
          <a:xfrm>
            <a:off x="4460115" y="4557292"/>
            <a:ext cx="568980" cy="421108"/>
            <a:chOff x="4120407" y="4174776"/>
            <a:chExt cx="438956" cy="324876"/>
          </a:xfrm>
          <a:solidFill>
            <a:schemeClr val="accent1"/>
          </a:solidFill>
        </p:grpSpPr>
        <p:sp>
          <p:nvSpPr>
            <p:cNvPr id="98" name="Freeform 18"/>
            <p:cNvSpPr>
              <a:spLocks/>
            </p:cNvSpPr>
            <p:nvPr/>
          </p:nvSpPr>
          <p:spPr bwMode="auto">
            <a:xfrm>
              <a:off x="4249786" y="4342529"/>
              <a:ext cx="180198" cy="67672"/>
            </a:xfrm>
            <a:custGeom>
              <a:avLst/>
              <a:gdLst>
                <a:gd name="T0" fmla="*/ 49 w 99"/>
                <a:gd name="T1" fmla="*/ 0 h 37"/>
                <a:gd name="T2" fmla="*/ 4 w 99"/>
                <a:gd name="T3" fmla="*/ 14 h 37"/>
                <a:gd name="T4" fmla="*/ 0 w 99"/>
                <a:gd name="T5" fmla="*/ 21 h 37"/>
                <a:gd name="T6" fmla="*/ 3 w 99"/>
                <a:gd name="T7" fmla="*/ 27 h 37"/>
                <a:gd name="T8" fmla="*/ 9 w 99"/>
                <a:gd name="T9" fmla="*/ 34 h 37"/>
                <a:gd name="T10" fmla="*/ 20 w 99"/>
                <a:gd name="T11" fmla="*/ 35 h 37"/>
                <a:gd name="T12" fmla="*/ 49 w 99"/>
                <a:gd name="T13" fmla="*/ 26 h 37"/>
                <a:gd name="T14" fmla="*/ 79 w 99"/>
                <a:gd name="T15" fmla="*/ 35 h 37"/>
                <a:gd name="T16" fmla="*/ 90 w 99"/>
                <a:gd name="T17" fmla="*/ 34 h 37"/>
                <a:gd name="T18" fmla="*/ 96 w 99"/>
                <a:gd name="T19" fmla="*/ 27 h 37"/>
                <a:gd name="T20" fmla="*/ 99 w 99"/>
                <a:gd name="T21" fmla="*/ 21 h 37"/>
                <a:gd name="T22" fmla="*/ 95 w 99"/>
                <a:gd name="T23" fmla="*/ 14 h 37"/>
                <a:gd name="T24" fmla="*/ 49 w 99"/>
                <a:gd name="T2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37">
                  <a:moveTo>
                    <a:pt x="49" y="0"/>
                  </a:moveTo>
                  <a:cubicBezTo>
                    <a:pt x="32" y="0"/>
                    <a:pt x="17" y="5"/>
                    <a:pt x="4" y="14"/>
                  </a:cubicBezTo>
                  <a:cubicBezTo>
                    <a:pt x="2" y="16"/>
                    <a:pt x="1" y="18"/>
                    <a:pt x="0" y="21"/>
                  </a:cubicBezTo>
                  <a:cubicBezTo>
                    <a:pt x="0" y="23"/>
                    <a:pt x="1" y="26"/>
                    <a:pt x="3" y="27"/>
                  </a:cubicBezTo>
                  <a:lnTo>
                    <a:pt x="9" y="34"/>
                  </a:lnTo>
                  <a:cubicBezTo>
                    <a:pt x="12" y="37"/>
                    <a:pt x="17" y="37"/>
                    <a:pt x="20" y="35"/>
                  </a:cubicBezTo>
                  <a:cubicBezTo>
                    <a:pt x="28" y="29"/>
                    <a:pt x="39" y="26"/>
                    <a:pt x="49" y="26"/>
                  </a:cubicBezTo>
                  <a:cubicBezTo>
                    <a:pt x="60" y="26"/>
                    <a:pt x="71" y="29"/>
                    <a:pt x="79" y="35"/>
                  </a:cubicBezTo>
                  <a:cubicBezTo>
                    <a:pt x="82" y="37"/>
                    <a:pt x="87" y="37"/>
                    <a:pt x="90" y="34"/>
                  </a:cubicBezTo>
                  <a:lnTo>
                    <a:pt x="96" y="27"/>
                  </a:lnTo>
                  <a:cubicBezTo>
                    <a:pt x="98" y="26"/>
                    <a:pt x="99" y="23"/>
                    <a:pt x="99" y="21"/>
                  </a:cubicBezTo>
                  <a:cubicBezTo>
                    <a:pt x="98" y="18"/>
                    <a:pt x="97" y="16"/>
                    <a:pt x="95" y="14"/>
                  </a:cubicBezTo>
                  <a:cubicBezTo>
                    <a:pt x="82" y="5"/>
                    <a:pt x="66" y="0"/>
                    <a:pt x="4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99" name="Freeform 19"/>
            <p:cNvSpPr>
              <a:spLocks/>
            </p:cNvSpPr>
            <p:nvPr/>
          </p:nvSpPr>
          <p:spPr bwMode="auto">
            <a:xfrm>
              <a:off x="4182374" y="4256708"/>
              <a:ext cx="315022" cy="85821"/>
            </a:xfrm>
            <a:custGeom>
              <a:avLst/>
              <a:gdLst>
                <a:gd name="T0" fmla="*/ 86 w 173"/>
                <a:gd name="T1" fmla="*/ 0 h 47"/>
                <a:gd name="T2" fmla="*/ 4 w 173"/>
                <a:gd name="T3" fmla="*/ 24 h 47"/>
                <a:gd name="T4" fmla="*/ 0 w 173"/>
                <a:gd name="T5" fmla="*/ 30 h 47"/>
                <a:gd name="T6" fmla="*/ 3 w 173"/>
                <a:gd name="T7" fmla="*/ 37 h 47"/>
                <a:gd name="T8" fmla="*/ 9 w 173"/>
                <a:gd name="T9" fmla="*/ 44 h 47"/>
                <a:gd name="T10" fmla="*/ 19 w 173"/>
                <a:gd name="T11" fmla="*/ 45 h 47"/>
                <a:gd name="T12" fmla="*/ 86 w 173"/>
                <a:gd name="T13" fmla="*/ 26 h 47"/>
                <a:gd name="T14" fmla="*/ 154 w 173"/>
                <a:gd name="T15" fmla="*/ 45 h 47"/>
                <a:gd name="T16" fmla="*/ 164 w 173"/>
                <a:gd name="T17" fmla="*/ 44 h 47"/>
                <a:gd name="T18" fmla="*/ 170 w 173"/>
                <a:gd name="T19" fmla="*/ 37 h 47"/>
                <a:gd name="T20" fmla="*/ 173 w 173"/>
                <a:gd name="T21" fmla="*/ 30 h 47"/>
                <a:gd name="T22" fmla="*/ 169 w 173"/>
                <a:gd name="T23" fmla="*/ 24 h 47"/>
                <a:gd name="T24" fmla="*/ 86 w 173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3" h="47">
                  <a:moveTo>
                    <a:pt x="86" y="0"/>
                  </a:moveTo>
                  <a:cubicBezTo>
                    <a:pt x="56" y="0"/>
                    <a:pt x="28" y="9"/>
                    <a:pt x="4" y="24"/>
                  </a:cubicBezTo>
                  <a:cubicBezTo>
                    <a:pt x="2" y="25"/>
                    <a:pt x="0" y="28"/>
                    <a:pt x="0" y="30"/>
                  </a:cubicBezTo>
                  <a:cubicBezTo>
                    <a:pt x="0" y="33"/>
                    <a:pt x="1" y="35"/>
                    <a:pt x="3" y="37"/>
                  </a:cubicBezTo>
                  <a:lnTo>
                    <a:pt x="9" y="44"/>
                  </a:lnTo>
                  <a:cubicBezTo>
                    <a:pt x="12" y="46"/>
                    <a:pt x="16" y="47"/>
                    <a:pt x="19" y="45"/>
                  </a:cubicBezTo>
                  <a:cubicBezTo>
                    <a:pt x="39" y="33"/>
                    <a:pt x="62" y="26"/>
                    <a:pt x="86" y="26"/>
                  </a:cubicBezTo>
                  <a:cubicBezTo>
                    <a:pt x="111" y="26"/>
                    <a:pt x="134" y="33"/>
                    <a:pt x="154" y="45"/>
                  </a:cubicBezTo>
                  <a:cubicBezTo>
                    <a:pt x="157" y="47"/>
                    <a:pt x="161" y="46"/>
                    <a:pt x="164" y="44"/>
                  </a:cubicBezTo>
                  <a:lnTo>
                    <a:pt x="170" y="37"/>
                  </a:lnTo>
                  <a:cubicBezTo>
                    <a:pt x="172" y="35"/>
                    <a:pt x="173" y="33"/>
                    <a:pt x="173" y="30"/>
                  </a:cubicBezTo>
                  <a:cubicBezTo>
                    <a:pt x="173" y="28"/>
                    <a:pt x="171" y="25"/>
                    <a:pt x="169" y="24"/>
                  </a:cubicBezTo>
                  <a:cubicBezTo>
                    <a:pt x="145" y="9"/>
                    <a:pt x="117" y="0"/>
                    <a:pt x="8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00" name="Freeform 20"/>
            <p:cNvSpPr>
              <a:spLocks/>
            </p:cNvSpPr>
            <p:nvPr/>
          </p:nvSpPr>
          <p:spPr bwMode="auto">
            <a:xfrm>
              <a:off x="4120407" y="4174776"/>
              <a:ext cx="438956" cy="105786"/>
            </a:xfrm>
            <a:custGeom>
              <a:avLst/>
              <a:gdLst>
                <a:gd name="T0" fmla="*/ 9 w 241"/>
                <a:gd name="T1" fmla="*/ 54 h 58"/>
                <a:gd name="T2" fmla="*/ 19 w 241"/>
                <a:gd name="T3" fmla="*/ 55 h 58"/>
                <a:gd name="T4" fmla="*/ 120 w 241"/>
                <a:gd name="T5" fmla="*/ 26 h 58"/>
                <a:gd name="T6" fmla="*/ 222 w 241"/>
                <a:gd name="T7" fmla="*/ 55 h 58"/>
                <a:gd name="T8" fmla="*/ 232 w 241"/>
                <a:gd name="T9" fmla="*/ 54 h 58"/>
                <a:gd name="T10" fmla="*/ 239 w 241"/>
                <a:gd name="T11" fmla="*/ 48 h 58"/>
                <a:gd name="T12" fmla="*/ 241 w 241"/>
                <a:gd name="T13" fmla="*/ 41 h 58"/>
                <a:gd name="T14" fmla="*/ 237 w 241"/>
                <a:gd name="T15" fmla="*/ 35 h 58"/>
                <a:gd name="T16" fmla="*/ 120 w 241"/>
                <a:gd name="T17" fmla="*/ 0 h 58"/>
                <a:gd name="T18" fmla="*/ 4 w 241"/>
                <a:gd name="T19" fmla="*/ 35 h 58"/>
                <a:gd name="T20" fmla="*/ 0 w 241"/>
                <a:gd name="T21" fmla="*/ 41 h 58"/>
                <a:gd name="T22" fmla="*/ 2 w 241"/>
                <a:gd name="T23" fmla="*/ 48 h 58"/>
                <a:gd name="T24" fmla="*/ 9 w 241"/>
                <a:gd name="T25" fmla="*/ 5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1" h="58">
                  <a:moveTo>
                    <a:pt x="9" y="54"/>
                  </a:moveTo>
                  <a:cubicBezTo>
                    <a:pt x="12" y="57"/>
                    <a:pt x="16" y="58"/>
                    <a:pt x="19" y="55"/>
                  </a:cubicBezTo>
                  <a:cubicBezTo>
                    <a:pt x="49" y="37"/>
                    <a:pt x="83" y="26"/>
                    <a:pt x="120" y="26"/>
                  </a:cubicBezTo>
                  <a:cubicBezTo>
                    <a:pt x="158" y="26"/>
                    <a:pt x="192" y="37"/>
                    <a:pt x="222" y="55"/>
                  </a:cubicBezTo>
                  <a:cubicBezTo>
                    <a:pt x="225" y="58"/>
                    <a:pt x="229" y="57"/>
                    <a:pt x="232" y="54"/>
                  </a:cubicBezTo>
                  <a:lnTo>
                    <a:pt x="239" y="48"/>
                  </a:lnTo>
                  <a:cubicBezTo>
                    <a:pt x="241" y="46"/>
                    <a:pt x="241" y="43"/>
                    <a:pt x="241" y="41"/>
                  </a:cubicBezTo>
                  <a:cubicBezTo>
                    <a:pt x="241" y="38"/>
                    <a:pt x="240" y="36"/>
                    <a:pt x="237" y="35"/>
                  </a:cubicBezTo>
                  <a:cubicBezTo>
                    <a:pt x="204" y="13"/>
                    <a:pt x="164" y="0"/>
                    <a:pt x="120" y="0"/>
                  </a:cubicBezTo>
                  <a:cubicBezTo>
                    <a:pt x="77" y="0"/>
                    <a:pt x="37" y="13"/>
                    <a:pt x="4" y="35"/>
                  </a:cubicBezTo>
                  <a:cubicBezTo>
                    <a:pt x="1" y="36"/>
                    <a:pt x="0" y="38"/>
                    <a:pt x="0" y="41"/>
                  </a:cubicBezTo>
                  <a:cubicBezTo>
                    <a:pt x="0" y="43"/>
                    <a:pt x="0" y="46"/>
                    <a:pt x="2" y="48"/>
                  </a:cubicBezTo>
                  <a:lnTo>
                    <a:pt x="9" y="5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01" name="Oval 21"/>
            <p:cNvSpPr>
              <a:spLocks noChangeArrowheads="1"/>
            </p:cNvSpPr>
            <p:nvPr/>
          </p:nvSpPr>
          <p:spPr bwMode="auto">
            <a:xfrm>
              <a:off x="4306049" y="4428350"/>
              <a:ext cx="71042" cy="71302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3" name="群組 2"/>
          <p:cNvGrpSpPr/>
          <p:nvPr/>
        </p:nvGrpSpPr>
        <p:grpSpPr>
          <a:xfrm>
            <a:off x="1300459" y="2111772"/>
            <a:ext cx="2609026" cy="1288335"/>
            <a:chOff x="1326974" y="3940665"/>
            <a:chExt cx="2609026" cy="1288335"/>
          </a:xfrm>
        </p:grpSpPr>
        <p:sp>
          <p:nvSpPr>
            <p:cNvPr id="2" name="文字方塊 1"/>
            <p:cNvSpPr txBox="1"/>
            <p:nvPr/>
          </p:nvSpPr>
          <p:spPr>
            <a:xfrm>
              <a:off x="1326974" y="3940665"/>
              <a:ext cx="1620000" cy="360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3200" dirty="0" smtClean="0"/>
                <a:t>Title 01</a:t>
              </a:r>
            </a:p>
          </p:txBody>
        </p:sp>
        <p:sp>
          <p:nvSpPr>
            <p:cNvPr id="44" name="文字方塊 43"/>
            <p:cNvSpPr txBox="1"/>
            <p:nvPr/>
          </p:nvSpPr>
          <p:spPr>
            <a:xfrm>
              <a:off x="1326974" y="4380139"/>
              <a:ext cx="2609026" cy="84886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1400" dirty="0" smtClean="0"/>
                <a:t>The quick brown fox jumps over the lazy dog. The quick brown fox jumps over the lazy dog. </a:t>
              </a:r>
            </a:p>
          </p:txBody>
        </p:sp>
      </p:grpSp>
      <p:grpSp>
        <p:nvGrpSpPr>
          <p:cNvPr id="47" name="群組 46"/>
          <p:cNvGrpSpPr>
            <a:grpSpLocks noChangeAspect="1"/>
          </p:cNvGrpSpPr>
          <p:nvPr/>
        </p:nvGrpSpPr>
        <p:grpSpPr>
          <a:xfrm>
            <a:off x="601800" y="2535979"/>
            <a:ext cx="423096" cy="424632"/>
            <a:chOff x="5583600" y="7359116"/>
            <a:chExt cx="2941833" cy="2952515"/>
          </a:xfrm>
          <a:solidFill>
            <a:schemeClr val="accent1"/>
          </a:solidFill>
        </p:grpSpPr>
        <p:sp>
          <p:nvSpPr>
            <p:cNvPr id="48" name="Freeform 51"/>
            <p:cNvSpPr>
              <a:spLocks/>
            </p:cNvSpPr>
            <p:nvPr/>
          </p:nvSpPr>
          <p:spPr bwMode="auto">
            <a:xfrm>
              <a:off x="5583600" y="7457653"/>
              <a:ext cx="2852791" cy="2853978"/>
            </a:xfrm>
            <a:custGeom>
              <a:avLst/>
              <a:gdLst>
                <a:gd name="T0" fmla="*/ 5177 w 10595"/>
                <a:gd name="T1" fmla="*/ 10589 h 10598"/>
                <a:gd name="T2" fmla="*/ 3018 w 10595"/>
                <a:gd name="T3" fmla="*/ 10068 h 10598"/>
                <a:gd name="T4" fmla="*/ 482 w 10595"/>
                <a:gd name="T5" fmla="*/ 7488 h 10598"/>
                <a:gd name="T6" fmla="*/ 49 w 10595"/>
                <a:gd name="T7" fmla="*/ 6053 h 10598"/>
                <a:gd name="T8" fmla="*/ 52 w 10595"/>
                <a:gd name="T9" fmla="*/ 4529 h 10598"/>
                <a:gd name="T10" fmla="*/ 2432 w 10595"/>
                <a:gd name="T11" fmla="*/ 835 h 10598"/>
                <a:gd name="T12" fmla="*/ 4345 w 10595"/>
                <a:gd name="T13" fmla="*/ 82 h 10598"/>
                <a:gd name="T14" fmla="*/ 4683 w 10595"/>
                <a:gd name="T15" fmla="*/ 29 h 10598"/>
                <a:gd name="T16" fmla="*/ 5290 w 10595"/>
                <a:gd name="T17" fmla="*/ 0 h 10598"/>
                <a:gd name="T18" fmla="*/ 5897 w 10595"/>
                <a:gd name="T19" fmla="*/ 29 h 10598"/>
                <a:gd name="T20" fmla="*/ 6518 w 10595"/>
                <a:gd name="T21" fmla="*/ 137 h 10598"/>
                <a:gd name="T22" fmla="*/ 7703 w 10595"/>
                <a:gd name="T23" fmla="*/ 599 h 10598"/>
                <a:gd name="T24" fmla="*/ 7616 w 10595"/>
                <a:gd name="T25" fmla="*/ 720 h 10598"/>
                <a:gd name="T26" fmla="*/ 7508 w 10595"/>
                <a:gd name="T27" fmla="*/ 1116 h 10598"/>
                <a:gd name="T28" fmla="*/ 7528 w 10595"/>
                <a:gd name="T29" fmla="*/ 1341 h 10598"/>
                <a:gd name="T30" fmla="*/ 7263 w 10595"/>
                <a:gd name="T31" fmla="*/ 1230 h 10598"/>
                <a:gd name="T32" fmla="*/ 5317 w 10595"/>
                <a:gd name="T33" fmla="*/ 761 h 10598"/>
                <a:gd name="T34" fmla="*/ 4262 w 10595"/>
                <a:gd name="T35" fmla="*/ 890 h 10598"/>
                <a:gd name="T36" fmla="*/ 2074 w 10595"/>
                <a:gd name="T37" fmla="*/ 2132 h 10598"/>
                <a:gd name="T38" fmla="*/ 900 w 10595"/>
                <a:gd name="T39" fmla="*/ 4218 h 10598"/>
                <a:gd name="T40" fmla="*/ 842 w 10595"/>
                <a:gd name="T41" fmla="*/ 6053 h 10598"/>
                <a:gd name="T42" fmla="*/ 1050 w 10595"/>
                <a:gd name="T43" fmla="*/ 6830 h 10598"/>
                <a:gd name="T44" fmla="*/ 4683 w 10595"/>
                <a:gd name="T45" fmla="*/ 9765 h 10598"/>
                <a:gd name="T46" fmla="*/ 5897 w 10595"/>
                <a:gd name="T47" fmla="*/ 9765 h 10598"/>
                <a:gd name="T48" fmla="*/ 9512 w 10595"/>
                <a:gd name="T49" fmla="*/ 6889 h 10598"/>
                <a:gd name="T50" fmla="*/ 9621 w 10595"/>
                <a:gd name="T51" fmla="*/ 6575 h 10598"/>
                <a:gd name="T52" fmla="*/ 9791 w 10595"/>
                <a:gd name="T53" fmla="*/ 5271 h 10598"/>
                <a:gd name="T54" fmla="*/ 9367 w 10595"/>
                <a:gd name="T55" fmla="*/ 3365 h 10598"/>
                <a:gd name="T56" fmla="*/ 9316 w 10595"/>
                <a:gd name="T57" fmla="*/ 3059 h 10598"/>
                <a:gd name="T58" fmla="*/ 9530 w 10595"/>
                <a:gd name="T59" fmla="*/ 3088 h 10598"/>
                <a:gd name="T60" fmla="*/ 9705 w 10595"/>
                <a:gd name="T61" fmla="*/ 3106 h 10598"/>
                <a:gd name="T62" fmla="*/ 9832 w 10595"/>
                <a:gd name="T63" fmla="*/ 2989 h 10598"/>
                <a:gd name="T64" fmla="*/ 9988 w 10595"/>
                <a:gd name="T65" fmla="*/ 2891 h 10598"/>
                <a:gd name="T66" fmla="*/ 10091 w 10595"/>
                <a:gd name="T67" fmla="*/ 3070 h 10598"/>
                <a:gd name="T68" fmla="*/ 10526 w 10595"/>
                <a:gd name="T69" fmla="*/ 4571 h 10598"/>
                <a:gd name="T70" fmla="*/ 10568 w 10595"/>
                <a:gd name="T71" fmla="*/ 4875 h 10598"/>
                <a:gd name="T72" fmla="*/ 10555 w 10595"/>
                <a:gd name="T73" fmla="*/ 5813 h 10598"/>
                <a:gd name="T74" fmla="*/ 9799 w 10595"/>
                <a:gd name="T75" fmla="*/ 8056 h 10598"/>
                <a:gd name="T76" fmla="*/ 5897 w 10595"/>
                <a:gd name="T77" fmla="*/ 10538 h 10598"/>
                <a:gd name="T78" fmla="*/ 5177 w 10595"/>
                <a:gd name="T79" fmla="*/ 10589 h 10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595" h="10598">
                  <a:moveTo>
                    <a:pt x="5177" y="10589"/>
                  </a:moveTo>
                  <a:cubicBezTo>
                    <a:pt x="4328" y="10531"/>
                    <a:pt x="3681" y="10375"/>
                    <a:pt x="3018" y="10068"/>
                  </a:cubicBezTo>
                  <a:cubicBezTo>
                    <a:pt x="1941" y="9569"/>
                    <a:pt x="964" y="8576"/>
                    <a:pt x="482" y="7488"/>
                  </a:cubicBezTo>
                  <a:cubicBezTo>
                    <a:pt x="264" y="6998"/>
                    <a:pt x="163" y="6664"/>
                    <a:pt x="49" y="6053"/>
                  </a:cubicBezTo>
                  <a:cubicBezTo>
                    <a:pt x="0" y="5786"/>
                    <a:pt x="1" y="4856"/>
                    <a:pt x="52" y="4529"/>
                  </a:cubicBezTo>
                  <a:cubicBezTo>
                    <a:pt x="288" y="2991"/>
                    <a:pt x="1141" y="1668"/>
                    <a:pt x="2432" y="835"/>
                  </a:cubicBezTo>
                  <a:cubicBezTo>
                    <a:pt x="2995" y="472"/>
                    <a:pt x="3755" y="173"/>
                    <a:pt x="4345" y="82"/>
                  </a:cubicBezTo>
                  <a:cubicBezTo>
                    <a:pt x="4430" y="69"/>
                    <a:pt x="4582" y="45"/>
                    <a:pt x="4683" y="29"/>
                  </a:cubicBezTo>
                  <a:cubicBezTo>
                    <a:pt x="4784" y="13"/>
                    <a:pt x="5057" y="0"/>
                    <a:pt x="5290" y="0"/>
                  </a:cubicBezTo>
                  <a:cubicBezTo>
                    <a:pt x="5523" y="0"/>
                    <a:pt x="5796" y="13"/>
                    <a:pt x="5897" y="29"/>
                  </a:cubicBezTo>
                  <a:cubicBezTo>
                    <a:pt x="6321" y="96"/>
                    <a:pt x="6397" y="109"/>
                    <a:pt x="6518" y="137"/>
                  </a:cubicBezTo>
                  <a:cubicBezTo>
                    <a:pt x="6985" y="244"/>
                    <a:pt x="7703" y="523"/>
                    <a:pt x="7703" y="599"/>
                  </a:cubicBezTo>
                  <a:cubicBezTo>
                    <a:pt x="7703" y="620"/>
                    <a:pt x="7664" y="675"/>
                    <a:pt x="7616" y="720"/>
                  </a:cubicBezTo>
                  <a:cubicBezTo>
                    <a:pt x="7479" y="851"/>
                    <a:pt x="7470" y="882"/>
                    <a:pt x="7508" y="1116"/>
                  </a:cubicBezTo>
                  <a:cubicBezTo>
                    <a:pt x="7526" y="1232"/>
                    <a:pt x="7535" y="1333"/>
                    <a:pt x="7528" y="1341"/>
                  </a:cubicBezTo>
                  <a:cubicBezTo>
                    <a:pt x="7520" y="1348"/>
                    <a:pt x="7401" y="1299"/>
                    <a:pt x="7263" y="1230"/>
                  </a:cubicBezTo>
                  <a:cubicBezTo>
                    <a:pt x="6700" y="950"/>
                    <a:pt x="5913" y="760"/>
                    <a:pt x="5317" y="761"/>
                  </a:cubicBezTo>
                  <a:cubicBezTo>
                    <a:pt x="5073" y="761"/>
                    <a:pt x="4510" y="830"/>
                    <a:pt x="4262" y="890"/>
                  </a:cubicBezTo>
                  <a:cubicBezTo>
                    <a:pt x="3428" y="1091"/>
                    <a:pt x="2687" y="1512"/>
                    <a:pt x="2074" y="2132"/>
                  </a:cubicBezTo>
                  <a:cubicBezTo>
                    <a:pt x="1516" y="2696"/>
                    <a:pt x="1160" y="3329"/>
                    <a:pt x="900" y="4218"/>
                  </a:cubicBezTo>
                  <a:cubicBezTo>
                    <a:pt x="770" y="4662"/>
                    <a:pt x="742" y="5545"/>
                    <a:pt x="842" y="6053"/>
                  </a:cubicBezTo>
                  <a:cubicBezTo>
                    <a:pt x="923" y="6466"/>
                    <a:pt x="941" y="6534"/>
                    <a:pt x="1050" y="6830"/>
                  </a:cubicBezTo>
                  <a:cubicBezTo>
                    <a:pt x="1628" y="8401"/>
                    <a:pt x="3037" y="9540"/>
                    <a:pt x="4683" y="9765"/>
                  </a:cubicBezTo>
                  <a:cubicBezTo>
                    <a:pt x="4955" y="9803"/>
                    <a:pt x="5624" y="9802"/>
                    <a:pt x="5897" y="9765"/>
                  </a:cubicBezTo>
                  <a:cubicBezTo>
                    <a:pt x="7516" y="9544"/>
                    <a:pt x="8913" y="8432"/>
                    <a:pt x="9512" y="6889"/>
                  </a:cubicBezTo>
                  <a:cubicBezTo>
                    <a:pt x="9558" y="6771"/>
                    <a:pt x="9607" y="6629"/>
                    <a:pt x="9621" y="6575"/>
                  </a:cubicBezTo>
                  <a:cubicBezTo>
                    <a:pt x="9763" y="6033"/>
                    <a:pt x="9790" y="5821"/>
                    <a:pt x="9791" y="5271"/>
                  </a:cubicBezTo>
                  <a:cubicBezTo>
                    <a:pt x="9792" y="4534"/>
                    <a:pt x="9678" y="4023"/>
                    <a:pt x="9367" y="3365"/>
                  </a:cubicBezTo>
                  <a:cubicBezTo>
                    <a:pt x="9238" y="3092"/>
                    <a:pt x="9228" y="3031"/>
                    <a:pt x="9316" y="3059"/>
                  </a:cubicBezTo>
                  <a:cubicBezTo>
                    <a:pt x="9337" y="3065"/>
                    <a:pt x="9433" y="3079"/>
                    <a:pt x="9530" y="3088"/>
                  </a:cubicBezTo>
                  <a:lnTo>
                    <a:pt x="9705" y="3106"/>
                  </a:lnTo>
                  <a:lnTo>
                    <a:pt x="9832" y="2989"/>
                  </a:lnTo>
                  <a:cubicBezTo>
                    <a:pt x="9901" y="2925"/>
                    <a:pt x="9972" y="2881"/>
                    <a:pt x="9988" y="2891"/>
                  </a:cubicBezTo>
                  <a:cubicBezTo>
                    <a:pt x="10004" y="2901"/>
                    <a:pt x="10050" y="2981"/>
                    <a:pt x="10091" y="3070"/>
                  </a:cubicBezTo>
                  <a:cubicBezTo>
                    <a:pt x="10331" y="3594"/>
                    <a:pt x="10474" y="4085"/>
                    <a:pt x="10526" y="4571"/>
                  </a:cubicBezTo>
                  <a:cubicBezTo>
                    <a:pt x="10541" y="4703"/>
                    <a:pt x="10559" y="4840"/>
                    <a:pt x="10568" y="4875"/>
                  </a:cubicBezTo>
                  <a:cubicBezTo>
                    <a:pt x="10595" y="4989"/>
                    <a:pt x="10588" y="5509"/>
                    <a:pt x="10555" y="5813"/>
                  </a:cubicBezTo>
                  <a:cubicBezTo>
                    <a:pt x="10464" y="6650"/>
                    <a:pt x="10222" y="7367"/>
                    <a:pt x="9799" y="8056"/>
                  </a:cubicBezTo>
                  <a:cubicBezTo>
                    <a:pt x="8946" y="9444"/>
                    <a:pt x="7502" y="10362"/>
                    <a:pt x="5897" y="10538"/>
                  </a:cubicBezTo>
                  <a:cubicBezTo>
                    <a:pt x="5406" y="10592"/>
                    <a:pt x="5314" y="10598"/>
                    <a:pt x="5177" y="1058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9" name="Freeform 62"/>
            <p:cNvSpPr>
              <a:spLocks/>
            </p:cNvSpPr>
            <p:nvPr/>
          </p:nvSpPr>
          <p:spPr bwMode="auto">
            <a:xfrm>
              <a:off x="6115456" y="7987134"/>
              <a:ext cx="1800951" cy="1796202"/>
            </a:xfrm>
            <a:custGeom>
              <a:avLst/>
              <a:gdLst>
                <a:gd name="T0" fmla="*/ 3035 w 6690"/>
                <a:gd name="T1" fmla="*/ 6640 h 6674"/>
                <a:gd name="T2" fmla="*/ 2399 w 6690"/>
                <a:gd name="T3" fmla="*/ 6524 h 6674"/>
                <a:gd name="T4" fmla="*/ 322 w 6690"/>
                <a:gd name="T5" fmla="*/ 4766 h 6674"/>
                <a:gd name="T6" fmla="*/ 30 w 6690"/>
                <a:gd name="T7" fmla="*/ 3871 h 6674"/>
                <a:gd name="T8" fmla="*/ 0 w 6690"/>
                <a:gd name="T9" fmla="*/ 3327 h 6674"/>
                <a:gd name="T10" fmla="*/ 30 w 6690"/>
                <a:gd name="T11" fmla="*/ 2782 h 6674"/>
                <a:gd name="T12" fmla="*/ 339 w 6690"/>
                <a:gd name="T13" fmla="*/ 1855 h 6674"/>
                <a:gd name="T14" fmla="*/ 1044 w 6690"/>
                <a:gd name="T15" fmla="*/ 905 h 6674"/>
                <a:gd name="T16" fmla="*/ 2766 w 6690"/>
                <a:gd name="T17" fmla="*/ 40 h 6674"/>
                <a:gd name="T18" fmla="*/ 3993 w 6690"/>
                <a:gd name="T19" fmla="*/ 61 h 6674"/>
                <a:gd name="T20" fmla="*/ 4826 w 6690"/>
                <a:gd name="T21" fmla="*/ 364 h 6674"/>
                <a:gd name="T22" fmla="*/ 4561 w 6690"/>
                <a:gd name="T23" fmla="*/ 648 h 6674"/>
                <a:gd name="T24" fmla="*/ 3936 w 6690"/>
                <a:gd name="T25" fmla="*/ 848 h 6674"/>
                <a:gd name="T26" fmla="*/ 1890 w 6690"/>
                <a:gd name="T27" fmla="*/ 1211 h 6674"/>
                <a:gd name="T28" fmla="*/ 1137 w 6690"/>
                <a:gd name="T29" fmla="*/ 2000 h 6674"/>
                <a:gd name="T30" fmla="*/ 776 w 6690"/>
                <a:gd name="T31" fmla="*/ 3341 h 6674"/>
                <a:gd name="T32" fmla="*/ 960 w 6690"/>
                <a:gd name="T33" fmla="*/ 4302 h 6674"/>
                <a:gd name="T34" fmla="*/ 2667 w 6690"/>
                <a:gd name="T35" fmla="*/ 5791 h 6674"/>
                <a:gd name="T36" fmla="*/ 2940 w 6690"/>
                <a:gd name="T37" fmla="*/ 5852 h 6674"/>
                <a:gd name="T38" fmla="*/ 3316 w 6690"/>
                <a:gd name="T39" fmla="*/ 5881 h 6674"/>
                <a:gd name="T40" fmla="*/ 3692 w 6690"/>
                <a:gd name="T41" fmla="*/ 5852 h 6674"/>
                <a:gd name="T42" fmla="*/ 3965 w 6690"/>
                <a:gd name="T43" fmla="*/ 5791 h 6674"/>
                <a:gd name="T44" fmla="*/ 5644 w 6690"/>
                <a:gd name="T45" fmla="*/ 4375 h 6674"/>
                <a:gd name="T46" fmla="*/ 5853 w 6690"/>
                <a:gd name="T47" fmla="*/ 3312 h 6674"/>
                <a:gd name="T48" fmla="*/ 5715 w 6690"/>
                <a:gd name="T49" fmla="*/ 2429 h 6674"/>
                <a:gd name="T50" fmla="*/ 5982 w 6690"/>
                <a:gd name="T51" fmla="*/ 2090 h 6674"/>
                <a:gd name="T52" fmla="*/ 6270 w 6690"/>
                <a:gd name="T53" fmla="*/ 1803 h 6674"/>
                <a:gd name="T54" fmla="*/ 6340 w 6690"/>
                <a:gd name="T55" fmla="*/ 1940 h 6674"/>
                <a:gd name="T56" fmla="*/ 6631 w 6690"/>
                <a:gd name="T57" fmla="*/ 3058 h 6674"/>
                <a:gd name="T58" fmla="*/ 6307 w 6690"/>
                <a:gd name="T59" fmla="*/ 4782 h 6674"/>
                <a:gd name="T60" fmla="*/ 4233 w 6690"/>
                <a:gd name="T61" fmla="*/ 6525 h 6674"/>
                <a:gd name="T62" fmla="*/ 3035 w 6690"/>
                <a:gd name="T63" fmla="*/ 6640 h 6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690" h="6674">
                  <a:moveTo>
                    <a:pt x="3035" y="6640"/>
                  </a:moveTo>
                  <a:cubicBezTo>
                    <a:pt x="2791" y="6614"/>
                    <a:pt x="2553" y="6571"/>
                    <a:pt x="2399" y="6524"/>
                  </a:cubicBezTo>
                  <a:cubicBezTo>
                    <a:pt x="1476" y="6243"/>
                    <a:pt x="722" y="5604"/>
                    <a:pt x="322" y="4766"/>
                  </a:cubicBezTo>
                  <a:cubicBezTo>
                    <a:pt x="169" y="4444"/>
                    <a:pt x="138" y="4350"/>
                    <a:pt x="30" y="3871"/>
                  </a:cubicBezTo>
                  <a:cubicBezTo>
                    <a:pt x="13" y="3799"/>
                    <a:pt x="0" y="3553"/>
                    <a:pt x="0" y="3327"/>
                  </a:cubicBezTo>
                  <a:cubicBezTo>
                    <a:pt x="0" y="3100"/>
                    <a:pt x="13" y="2854"/>
                    <a:pt x="30" y="2782"/>
                  </a:cubicBezTo>
                  <a:cubicBezTo>
                    <a:pt x="142" y="2288"/>
                    <a:pt x="170" y="2203"/>
                    <a:pt x="339" y="1855"/>
                  </a:cubicBezTo>
                  <a:cubicBezTo>
                    <a:pt x="509" y="1504"/>
                    <a:pt x="745" y="1186"/>
                    <a:pt x="1044" y="905"/>
                  </a:cubicBezTo>
                  <a:cubicBezTo>
                    <a:pt x="1528" y="449"/>
                    <a:pt x="2019" y="202"/>
                    <a:pt x="2766" y="40"/>
                  </a:cubicBezTo>
                  <a:cubicBezTo>
                    <a:pt x="2947" y="0"/>
                    <a:pt x="3773" y="15"/>
                    <a:pt x="3993" y="61"/>
                  </a:cubicBezTo>
                  <a:cubicBezTo>
                    <a:pt x="4257" y="117"/>
                    <a:pt x="4826" y="324"/>
                    <a:pt x="4826" y="364"/>
                  </a:cubicBezTo>
                  <a:cubicBezTo>
                    <a:pt x="4826" y="371"/>
                    <a:pt x="4707" y="499"/>
                    <a:pt x="4561" y="648"/>
                  </a:cubicBezTo>
                  <a:cubicBezTo>
                    <a:pt x="4265" y="953"/>
                    <a:pt x="4302" y="941"/>
                    <a:pt x="3936" y="848"/>
                  </a:cubicBezTo>
                  <a:cubicBezTo>
                    <a:pt x="3239" y="670"/>
                    <a:pt x="2508" y="799"/>
                    <a:pt x="1890" y="1211"/>
                  </a:cubicBezTo>
                  <a:cubicBezTo>
                    <a:pt x="1648" y="1371"/>
                    <a:pt x="1287" y="1750"/>
                    <a:pt x="1137" y="2000"/>
                  </a:cubicBezTo>
                  <a:cubicBezTo>
                    <a:pt x="874" y="2439"/>
                    <a:pt x="776" y="2803"/>
                    <a:pt x="776" y="3341"/>
                  </a:cubicBezTo>
                  <a:cubicBezTo>
                    <a:pt x="777" y="3757"/>
                    <a:pt x="812" y="3943"/>
                    <a:pt x="960" y="4302"/>
                  </a:cubicBezTo>
                  <a:cubicBezTo>
                    <a:pt x="1252" y="5010"/>
                    <a:pt x="1968" y="5635"/>
                    <a:pt x="2667" y="5791"/>
                  </a:cubicBezTo>
                  <a:cubicBezTo>
                    <a:pt x="2745" y="5808"/>
                    <a:pt x="2868" y="5836"/>
                    <a:pt x="2940" y="5852"/>
                  </a:cubicBezTo>
                  <a:cubicBezTo>
                    <a:pt x="3013" y="5868"/>
                    <a:pt x="3182" y="5881"/>
                    <a:pt x="3316" y="5881"/>
                  </a:cubicBezTo>
                  <a:cubicBezTo>
                    <a:pt x="3450" y="5881"/>
                    <a:pt x="3619" y="5868"/>
                    <a:pt x="3692" y="5852"/>
                  </a:cubicBezTo>
                  <a:cubicBezTo>
                    <a:pt x="3764" y="5836"/>
                    <a:pt x="3888" y="5808"/>
                    <a:pt x="3965" y="5791"/>
                  </a:cubicBezTo>
                  <a:cubicBezTo>
                    <a:pt x="4635" y="5641"/>
                    <a:pt x="5342" y="5045"/>
                    <a:pt x="5644" y="4375"/>
                  </a:cubicBezTo>
                  <a:cubicBezTo>
                    <a:pt x="5813" y="4000"/>
                    <a:pt x="5855" y="3789"/>
                    <a:pt x="5853" y="3312"/>
                  </a:cubicBezTo>
                  <a:cubicBezTo>
                    <a:pt x="5852" y="2890"/>
                    <a:pt x="5819" y="2679"/>
                    <a:pt x="5715" y="2429"/>
                  </a:cubicBezTo>
                  <a:cubicBezTo>
                    <a:pt x="5698" y="2388"/>
                    <a:pt x="5755" y="2317"/>
                    <a:pt x="5982" y="2090"/>
                  </a:cubicBezTo>
                  <a:lnTo>
                    <a:pt x="6270" y="1803"/>
                  </a:lnTo>
                  <a:lnTo>
                    <a:pt x="6340" y="1940"/>
                  </a:lnTo>
                  <a:cubicBezTo>
                    <a:pt x="6482" y="2216"/>
                    <a:pt x="6582" y="2600"/>
                    <a:pt x="6631" y="3058"/>
                  </a:cubicBezTo>
                  <a:cubicBezTo>
                    <a:pt x="6690" y="3598"/>
                    <a:pt x="6563" y="4274"/>
                    <a:pt x="6307" y="4782"/>
                  </a:cubicBezTo>
                  <a:cubicBezTo>
                    <a:pt x="5880" y="5630"/>
                    <a:pt x="5168" y="6229"/>
                    <a:pt x="4233" y="6525"/>
                  </a:cubicBezTo>
                  <a:cubicBezTo>
                    <a:pt x="3937" y="6618"/>
                    <a:pt x="3359" y="6674"/>
                    <a:pt x="3035" y="66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0" name="Freeform 69"/>
            <p:cNvSpPr>
              <a:spLocks/>
            </p:cNvSpPr>
            <p:nvPr/>
          </p:nvSpPr>
          <p:spPr bwMode="auto">
            <a:xfrm>
              <a:off x="6637819" y="7359116"/>
              <a:ext cx="1887614" cy="1894738"/>
            </a:xfrm>
            <a:custGeom>
              <a:avLst/>
              <a:gdLst>
                <a:gd name="T0" fmla="*/ 1147 w 7008"/>
                <a:gd name="T1" fmla="*/ 7009 h 7039"/>
                <a:gd name="T2" fmla="*/ 121 w 7008"/>
                <a:gd name="T3" fmla="*/ 6209 h 7039"/>
                <a:gd name="T4" fmla="*/ 9 w 7008"/>
                <a:gd name="T5" fmla="*/ 5715 h 7039"/>
                <a:gd name="T6" fmla="*/ 59 w 7008"/>
                <a:gd name="T7" fmla="*/ 5253 h 7039"/>
                <a:gd name="T8" fmla="*/ 1810 w 7008"/>
                <a:gd name="T9" fmla="*/ 4372 h 7039"/>
                <a:gd name="T10" fmla="*/ 2008 w 7008"/>
                <a:gd name="T11" fmla="*/ 4431 h 7039"/>
                <a:gd name="T12" fmla="*/ 3175 w 7008"/>
                <a:gd name="T13" fmla="*/ 3306 h 7039"/>
                <a:gd name="T14" fmla="*/ 4300 w 7008"/>
                <a:gd name="T15" fmla="*/ 2181 h 7039"/>
                <a:gd name="T16" fmla="*/ 4283 w 7008"/>
                <a:gd name="T17" fmla="*/ 2043 h 7039"/>
                <a:gd name="T18" fmla="*/ 4248 w 7008"/>
                <a:gd name="T19" fmla="*/ 1669 h 7039"/>
                <a:gd name="T20" fmla="*/ 4230 w 7008"/>
                <a:gd name="T21" fmla="*/ 1433 h 7039"/>
                <a:gd name="T22" fmla="*/ 4946 w 7008"/>
                <a:gd name="T23" fmla="*/ 717 h 7039"/>
                <a:gd name="T24" fmla="*/ 5680 w 7008"/>
                <a:gd name="T25" fmla="*/ 0 h 7039"/>
                <a:gd name="T26" fmla="*/ 5713 w 7008"/>
                <a:gd name="T27" fmla="*/ 176 h 7039"/>
                <a:gd name="T28" fmla="*/ 5834 w 7008"/>
                <a:gd name="T29" fmla="*/ 1133 h 7039"/>
                <a:gd name="T30" fmla="*/ 6462 w 7008"/>
                <a:gd name="T31" fmla="*/ 1270 h 7039"/>
                <a:gd name="T32" fmla="*/ 6999 w 7008"/>
                <a:gd name="T33" fmla="*/ 1341 h 7039"/>
                <a:gd name="T34" fmla="*/ 6281 w 7008"/>
                <a:gd name="T35" fmla="*/ 2091 h 7039"/>
                <a:gd name="T36" fmla="*/ 5548 w 7008"/>
                <a:gd name="T37" fmla="*/ 2824 h 7039"/>
                <a:gd name="T38" fmla="*/ 5408 w 7008"/>
                <a:gd name="T39" fmla="*/ 2797 h 7039"/>
                <a:gd name="T40" fmla="*/ 5056 w 7008"/>
                <a:gd name="T41" fmla="*/ 2756 h 7039"/>
                <a:gd name="T42" fmla="*/ 4844 w 7008"/>
                <a:gd name="T43" fmla="*/ 2742 h 7039"/>
                <a:gd name="T44" fmla="*/ 3721 w 7008"/>
                <a:gd name="T45" fmla="*/ 3862 h 7039"/>
                <a:gd name="T46" fmla="*/ 2611 w 7008"/>
                <a:gd name="T47" fmla="*/ 5052 h 7039"/>
                <a:gd name="T48" fmla="*/ 2668 w 7008"/>
                <a:gd name="T49" fmla="*/ 5278 h 7039"/>
                <a:gd name="T50" fmla="*/ 2669 w 7008"/>
                <a:gd name="T51" fmla="*/ 6041 h 7039"/>
                <a:gd name="T52" fmla="*/ 1334 w 7008"/>
                <a:gd name="T53" fmla="*/ 7024 h 7039"/>
                <a:gd name="T54" fmla="*/ 1147 w 7008"/>
                <a:gd name="T55" fmla="*/ 7009 h 7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008" h="7039">
                  <a:moveTo>
                    <a:pt x="1147" y="7009"/>
                  </a:moveTo>
                  <a:cubicBezTo>
                    <a:pt x="673" y="6910"/>
                    <a:pt x="328" y="6640"/>
                    <a:pt x="121" y="6209"/>
                  </a:cubicBezTo>
                  <a:cubicBezTo>
                    <a:pt x="29" y="6018"/>
                    <a:pt x="18" y="5970"/>
                    <a:pt x="9" y="5715"/>
                  </a:cubicBezTo>
                  <a:cubicBezTo>
                    <a:pt x="0" y="5482"/>
                    <a:pt x="9" y="5402"/>
                    <a:pt x="59" y="5253"/>
                  </a:cubicBezTo>
                  <a:cubicBezTo>
                    <a:pt x="310" y="4512"/>
                    <a:pt x="1116" y="4106"/>
                    <a:pt x="1810" y="4372"/>
                  </a:cubicBezTo>
                  <a:cubicBezTo>
                    <a:pt x="1896" y="4404"/>
                    <a:pt x="1985" y="4431"/>
                    <a:pt x="2008" y="4431"/>
                  </a:cubicBezTo>
                  <a:cubicBezTo>
                    <a:pt x="2032" y="4431"/>
                    <a:pt x="2557" y="3925"/>
                    <a:pt x="3175" y="3306"/>
                  </a:cubicBezTo>
                  <a:lnTo>
                    <a:pt x="4300" y="2181"/>
                  </a:lnTo>
                  <a:lnTo>
                    <a:pt x="4283" y="2043"/>
                  </a:lnTo>
                  <a:cubicBezTo>
                    <a:pt x="4274" y="1967"/>
                    <a:pt x="4258" y="1799"/>
                    <a:pt x="4248" y="1669"/>
                  </a:cubicBezTo>
                  <a:lnTo>
                    <a:pt x="4230" y="1433"/>
                  </a:lnTo>
                  <a:lnTo>
                    <a:pt x="4946" y="717"/>
                  </a:lnTo>
                  <a:cubicBezTo>
                    <a:pt x="5340" y="322"/>
                    <a:pt x="5670" y="0"/>
                    <a:pt x="5680" y="0"/>
                  </a:cubicBezTo>
                  <a:cubicBezTo>
                    <a:pt x="5690" y="0"/>
                    <a:pt x="5705" y="79"/>
                    <a:pt x="5713" y="176"/>
                  </a:cubicBezTo>
                  <a:cubicBezTo>
                    <a:pt x="5739" y="457"/>
                    <a:pt x="5818" y="1082"/>
                    <a:pt x="5834" y="1133"/>
                  </a:cubicBezTo>
                  <a:cubicBezTo>
                    <a:pt x="5856" y="1203"/>
                    <a:pt x="5895" y="1211"/>
                    <a:pt x="6462" y="1270"/>
                  </a:cubicBezTo>
                  <a:cubicBezTo>
                    <a:pt x="6748" y="1300"/>
                    <a:pt x="6990" y="1332"/>
                    <a:pt x="6999" y="1341"/>
                  </a:cubicBezTo>
                  <a:cubicBezTo>
                    <a:pt x="7008" y="1350"/>
                    <a:pt x="6685" y="1687"/>
                    <a:pt x="6281" y="2091"/>
                  </a:cubicBezTo>
                  <a:lnTo>
                    <a:pt x="5548" y="2824"/>
                  </a:lnTo>
                  <a:lnTo>
                    <a:pt x="5408" y="2797"/>
                  </a:lnTo>
                  <a:cubicBezTo>
                    <a:pt x="5331" y="2782"/>
                    <a:pt x="5172" y="2763"/>
                    <a:pt x="5056" y="2756"/>
                  </a:cubicBezTo>
                  <a:lnTo>
                    <a:pt x="4844" y="2742"/>
                  </a:lnTo>
                  <a:lnTo>
                    <a:pt x="3721" y="3862"/>
                  </a:lnTo>
                  <a:cubicBezTo>
                    <a:pt x="2741" y="4838"/>
                    <a:pt x="2599" y="4990"/>
                    <a:pt x="2611" y="5052"/>
                  </a:cubicBezTo>
                  <a:cubicBezTo>
                    <a:pt x="2618" y="5091"/>
                    <a:pt x="2644" y="5192"/>
                    <a:pt x="2668" y="5278"/>
                  </a:cubicBezTo>
                  <a:cubicBezTo>
                    <a:pt x="2726" y="5478"/>
                    <a:pt x="2726" y="5846"/>
                    <a:pt x="2669" y="6041"/>
                  </a:cubicBezTo>
                  <a:cubicBezTo>
                    <a:pt x="2502" y="6609"/>
                    <a:pt x="1918" y="7039"/>
                    <a:pt x="1334" y="7024"/>
                  </a:cubicBezTo>
                  <a:cubicBezTo>
                    <a:pt x="1262" y="7022"/>
                    <a:pt x="1178" y="7015"/>
                    <a:pt x="1147" y="700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102" name="群組 101"/>
          <p:cNvGrpSpPr/>
          <p:nvPr/>
        </p:nvGrpSpPr>
        <p:grpSpPr>
          <a:xfrm>
            <a:off x="1300459" y="4193235"/>
            <a:ext cx="2609026" cy="1288335"/>
            <a:chOff x="1326974" y="3940665"/>
            <a:chExt cx="2609026" cy="1288335"/>
          </a:xfrm>
        </p:grpSpPr>
        <p:sp>
          <p:nvSpPr>
            <p:cNvPr id="103" name="文字方塊 102"/>
            <p:cNvSpPr txBox="1"/>
            <p:nvPr/>
          </p:nvSpPr>
          <p:spPr>
            <a:xfrm>
              <a:off x="1326974" y="3940665"/>
              <a:ext cx="1620000" cy="360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3200" dirty="0" smtClean="0"/>
                <a:t>Title 04</a:t>
              </a:r>
            </a:p>
          </p:txBody>
        </p:sp>
        <p:sp>
          <p:nvSpPr>
            <p:cNvPr id="104" name="文字方塊 103"/>
            <p:cNvSpPr txBox="1"/>
            <p:nvPr/>
          </p:nvSpPr>
          <p:spPr>
            <a:xfrm>
              <a:off x="1326974" y="4380139"/>
              <a:ext cx="2609026" cy="84886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1400" dirty="0" smtClean="0"/>
                <a:t>The quick brown fox jumps over the lazy dog. The quick brown fox jumps over the lazy dog. </a:t>
              </a:r>
            </a:p>
          </p:txBody>
        </p:sp>
      </p:grpSp>
      <p:sp>
        <p:nvSpPr>
          <p:cNvPr id="139" name="矩形 138"/>
          <p:cNvSpPr/>
          <p:nvPr/>
        </p:nvSpPr>
        <p:spPr>
          <a:xfrm>
            <a:off x="575513" y="481382"/>
            <a:ext cx="252267" cy="6981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140" name="矩形 139"/>
          <p:cNvSpPr/>
          <p:nvPr/>
        </p:nvSpPr>
        <p:spPr>
          <a:xfrm>
            <a:off x="882205" y="481382"/>
            <a:ext cx="4360496" cy="69819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800" b="1" dirty="0" smtClean="0"/>
              <a:t>ICON LIST</a:t>
            </a:r>
            <a:r>
              <a:rPr lang="zh-TW" altLang="en-US" sz="4800" b="1" dirty="0" smtClean="0"/>
              <a:t> </a:t>
            </a:r>
            <a:r>
              <a:rPr lang="en-US" altLang="zh-TW" sz="4800" b="1" dirty="0" smtClean="0"/>
              <a:t>16</a:t>
            </a:r>
            <a:endParaRPr lang="zh-TW" altLang="en-US" sz="4800" b="1" dirty="0"/>
          </a:p>
        </p:txBody>
      </p:sp>
      <p:grpSp>
        <p:nvGrpSpPr>
          <p:cNvPr id="142" name="群組 141"/>
          <p:cNvGrpSpPr/>
          <p:nvPr/>
        </p:nvGrpSpPr>
        <p:grpSpPr>
          <a:xfrm>
            <a:off x="5209944" y="2111772"/>
            <a:ext cx="2609026" cy="1288335"/>
            <a:chOff x="1326974" y="3940665"/>
            <a:chExt cx="2609026" cy="1288335"/>
          </a:xfrm>
        </p:grpSpPr>
        <p:sp>
          <p:nvSpPr>
            <p:cNvPr id="154" name="文字方塊 153"/>
            <p:cNvSpPr txBox="1"/>
            <p:nvPr/>
          </p:nvSpPr>
          <p:spPr>
            <a:xfrm>
              <a:off x="1326974" y="3940665"/>
              <a:ext cx="1620000" cy="360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3200" dirty="0" smtClean="0"/>
                <a:t>Title 02</a:t>
              </a:r>
            </a:p>
          </p:txBody>
        </p:sp>
        <p:sp>
          <p:nvSpPr>
            <p:cNvPr id="155" name="文字方塊 154"/>
            <p:cNvSpPr txBox="1"/>
            <p:nvPr/>
          </p:nvSpPr>
          <p:spPr>
            <a:xfrm>
              <a:off x="1326974" y="4380139"/>
              <a:ext cx="2609026" cy="84886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1400" dirty="0" smtClean="0"/>
                <a:t>The quick brown fox jumps over the lazy dog. The quick brown fox jumps over the lazy dog. </a:t>
              </a:r>
            </a:p>
          </p:txBody>
        </p:sp>
      </p:grpSp>
      <p:grpSp>
        <p:nvGrpSpPr>
          <p:cNvPr id="144" name="群組 143"/>
          <p:cNvGrpSpPr/>
          <p:nvPr/>
        </p:nvGrpSpPr>
        <p:grpSpPr>
          <a:xfrm>
            <a:off x="5209944" y="4193235"/>
            <a:ext cx="2609026" cy="1288335"/>
            <a:chOff x="1326974" y="3940665"/>
            <a:chExt cx="2609026" cy="1288335"/>
          </a:xfrm>
        </p:grpSpPr>
        <p:sp>
          <p:nvSpPr>
            <p:cNvPr id="149" name="文字方塊 148"/>
            <p:cNvSpPr txBox="1"/>
            <p:nvPr/>
          </p:nvSpPr>
          <p:spPr>
            <a:xfrm>
              <a:off x="1326974" y="3940665"/>
              <a:ext cx="1620000" cy="360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3200" dirty="0" smtClean="0"/>
                <a:t>Title 05</a:t>
              </a:r>
            </a:p>
          </p:txBody>
        </p:sp>
        <p:sp>
          <p:nvSpPr>
            <p:cNvPr id="150" name="文字方塊 149"/>
            <p:cNvSpPr txBox="1"/>
            <p:nvPr/>
          </p:nvSpPr>
          <p:spPr>
            <a:xfrm>
              <a:off x="1326974" y="4380139"/>
              <a:ext cx="2609026" cy="84886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1400" dirty="0" smtClean="0"/>
                <a:t>The quick brown fox jumps over the lazy dog. The quick brown fox jumps over the lazy dog. </a:t>
              </a:r>
            </a:p>
          </p:txBody>
        </p:sp>
      </p:grpSp>
      <p:grpSp>
        <p:nvGrpSpPr>
          <p:cNvPr id="157" name="群組 156"/>
          <p:cNvGrpSpPr/>
          <p:nvPr/>
        </p:nvGrpSpPr>
        <p:grpSpPr>
          <a:xfrm>
            <a:off x="9119429" y="2111772"/>
            <a:ext cx="2609026" cy="1288335"/>
            <a:chOff x="1326974" y="3940665"/>
            <a:chExt cx="2609026" cy="1288335"/>
          </a:xfrm>
        </p:grpSpPr>
        <p:sp>
          <p:nvSpPr>
            <p:cNvPr id="169" name="文字方塊 168"/>
            <p:cNvSpPr txBox="1"/>
            <p:nvPr/>
          </p:nvSpPr>
          <p:spPr>
            <a:xfrm>
              <a:off x="1326974" y="3940665"/>
              <a:ext cx="1620000" cy="360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3200" dirty="0" smtClean="0"/>
                <a:t>Title 03</a:t>
              </a:r>
            </a:p>
          </p:txBody>
        </p:sp>
        <p:sp>
          <p:nvSpPr>
            <p:cNvPr id="170" name="文字方塊 169"/>
            <p:cNvSpPr txBox="1"/>
            <p:nvPr/>
          </p:nvSpPr>
          <p:spPr>
            <a:xfrm>
              <a:off x="1326974" y="4380139"/>
              <a:ext cx="2609026" cy="84886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1400" dirty="0" smtClean="0"/>
                <a:t>The quick brown fox jumps over the lazy dog. The quick brown fox jumps over the lazy dog. </a:t>
              </a:r>
            </a:p>
          </p:txBody>
        </p:sp>
      </p:grpSp>
      <p:grpSp>
        <p:nvGrpSpPr>
          <p:cNvPr id="159" name="群組 158"/>
          <p:cNvGrpSpPr/>
          <p:nvPr/>
        </p:nvGrpSpPr>
        <p:grpSpPr>
          <a:xfrm>
            <a:off x="9119429" y="4193235"/>
            <a:ext cx="2609026" cy="1288335"/>
            <a:chOff x="1326974" y="3940665"/>
            <a:chExt cx="2609026" cy="1288335"/>
          </a:xfrm>
        </p:grpSpPr>
        <p:sp>
          <p:nvSpPr>
            <p:cNvPr id="164" name="文字方塊 163"/>
            <p:cNvSpPr txBox="1"/>
            <p:nvPr/>
          </p:nvSpPr>
          <p:spPr>
            <a:xfrm>
              <a:off x="1326974" y="3940665"/>
              <a:ext cx="1620000" cy="360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3200" dirty="0" smtClean="0"/>
                <a:t>Title 06</a:t>
              </a:r>
            </a:p>
          </p:txBody>
        </p:sp>
        <p:sp>
          <p:nvSpPr>
            <p:cNvPr id="165" name="文字方塊 164"/>
            <p:cNvSpPr txBox="1"/>
            <p:nvPr/>
          </p:nvSpPr>
          <p:spPr>
            <a:xfrm>
              <a:off x="1326974" y="4380139"/>
              <a:ext cx="2609026" cy="84886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1400" dirty="0" smtClean="0"/>
                <a:t>The quick brown fox jumps over the lazy dog. The quick brown fox jumps over the lazy dog. </a:t>
              </a:r>
            </a:p>
          </p:txBody>
        </p:sp>
      </p:grpSp>
      <p:sp>
        <p:nvSpPr>
          <p:cNvPr id="11" name="Freeform 6"/>
          <p:cNvSpPr>
            <a:spLocks noEditPoints="1"/>
          </p:cNvSpPr>
          <p:nvPr/>
        </p:nvSpPr>
        <p:spPr bwMode="auto">
          <a:xfrm>
            <a:off x="320409" y="2258426"/>
            <a:ext cx="985878" cy="979738"/>
          </a:xfrm>
          <a:custGeom>
            <a:avLst/>
            <a:gdLst>
              <a:gd name="T0" fmla="*/ 1362 w 3213"/>
              <a:gd name="T1" fmla="*/ 522 h 3191"/>
              <a:gd name="T2" fmla="*/ 1062 w 3213"/>
              <a:gd name="T3" fmla="*/ 665 h 3191"/>
              <a:gd name="T4" fmla="*/ 625 w 3213"/>
              <a:gd name="T5" fmla="*/ 481 h 3191"/>
              <a:gd name="T6" fmla="*/ 615 w 3213"/>
              <a:gd name="T7" fmla="*/ 1006 h 3191"/>
              <a:gd name="T8" fmla="*/ 508 w 3213"/>
              <a:gd name="T9" fmla="*/ 1326 h 3191"/>
              <a:gd name="T10" fmla="*/ 119 w 3213"/>
              <a:gd name="T11" fmla="*/ 1497 h 3191"/>
              <a:gd name="T12" fmla="*/ 486 w 3213"/>
              <a:gd name="T13" fmla="*/ 1875 h 3191"/>
              <a:gd name="T14" fmla="*/ 638 w 3213"/>
              <a:gd name="T15" fmla="*/ 2176 h 3191"/>
              <a:gd name="T16" fmla="*/ 484 w 3213"/>
              <a:gd name="T17" fmla="*/ 2570 h 3191"/>
              <a:gd name="T18" fmla="*/ 1012 w 3213"/>
              <a:gd name="T19" fmla="*/ 2580 h 3191"/>
              <a:gd name="T20" fmla="*/ 1335 w 3213"/>
              <a:gd name="T21" fmla="*/ 2686 h 3191"/>
              <a:gd name="T22" fmla="*/ 1507 w 3213"/>
              <a:gd name="T23" fmla="*/ 3073 h 3191"/>
              <a:gd name="T24" fmla="*/ 1865 w 3213"/>
              <a:gd name="T25" fmla="*/ 2782 h 3191"/>
              <a:gd name="T26" fmla="*/ 2143 w 3213"/>
              <a:gd name="T27" fmla="*/ 2619 h 3191"/>
              <a:gd name="T28" fmla="*/ 2476 w 3213"/>
              <a:gd name="T29" fmla="*/ 2699 h 3191"/>
              <a:gd name="T30" fmla="*/ 2578 w 3213"/>
              <a:gd name="T31" fmla="*/ 2273 h 3191"/>
              <a:gd name="T32" fmla="*/ 2660 w 3213"/>
              <a:gd name="T33" fmla="*/ 1946 h 3191"/>
              <a:gd name="T34" fmla="*/ 2948 w 3213"/>
              <a:gd name="T35" fmla="*/ 1774 h 3191"/>
              <a:gd name="T36" fmla="*/ 2776 w 3213"/>
              <a:gd name="T37" fmla="*/ 1392 h 3191"/>
              <a:gd name="T38" fmla="*/ 2602 w 3213"/>
              <a:gd name="T39" fmla="*/ 1103 h 3191"/>
              <a:gd name="T40" fmla="*/ 2683 w 3213"/>
              <a:gd name="T41" fmla="*/ 779 h 3191"/>
              <a:gd name="T42" fmla="*/ 2288 w 3213"/>
              <a:gd name="T43" fmla="*/ 630 h 3191"/>
              <a:gd name="T44" fmla="*/ 1960 w 3213"/>
              <a:gd name="T45" fmla="*/ 548 h 3191"/>
              <a:gd name="T46" fmla="*/ 1786 w 3213"/>
              <a:gd name="T47" fmla="*/ 262 h 3191"/>
              <a:gd name="T48" fmla="*/ 1859 w 3213"/>
              <a:gd name="T49" fmla="*/ 21 h 3191"/>
              <a:gd name="T50" fmla="*/ 1967 w 3213"/>
              <a:gd name="T51" fmla="*/ 391 h 3191"/>
              <a:gd name="T52" fmla="*/ 2213 w 3213"/>
              <a:gd name="T53" fmla="*/ 517 h 3191"/>
              <a:gd name="T54" fmla="*/ 2576 w 3213"/>
              <a:gd name="T55" fmla="*/ 349 h 3191"/>
              <a:gd name="T56" fmla="*/ 2906 w 3213"/>
              <a:gd name="T57" fmla="*/ 643 h 3191"/>
              <a:gd name="T58" fmla="*/ 2726 w 3213"/>
              <a:gd name="T59" fmla="*/ 958 h 3191"/>
              <a:gd name="T60" fmla="*/ 2778 w 3213"/>
              <a:gd name="T61" fmla="*/ 1227 h 3191"/>
              <a:gd name="T62" fmla="*/ 3164 w 3213"/>
              <a:gd name="T63" fmla="*/ 1389 h 3191"/>
              <a:gd name="T64" fmla="*/ 3210 w 3213"/>
              <a:gd name="T65" fmla="*/ 1820 h 3191"/>
              <a:gd name="T66" fmla="*/ 2888 w 3213"/>
              <a:gd name="T67" fmla="*/ 1913 h 3191"/>
              <a:gd name="T68" fmla="*/ 2705 w 3213"/>
              <a:gd name="T69" fmla="*/ 2119 h 3191"/>
              <a:gd name="T70" fmla="*/ 2749 w 3213"/>
              <a:gd name="T71" fmla="*/ 2389 h 3191"/>
              <a:gd name="T72" fmla="*/ 2595 w 3213"/>
              <a:gd name="T73" fmla="*/ 2870 h 3191"/>
              <a:gd name="T74" fmla="*/ 2370 w 3213"/>
              <a:gd name="T75" fmla="*/ 2771 h 3191"/>
              <a:gd name="T76" fmla="*/ 2090 w 3213"/>
              <a:gd name="T77" fmla="*/ 2756 h 3191"/>
              <a:gd name="T78" fmla="*/ 1904 w 3213"/>
              <a:gd name="T79" fmla="*/ 2964 h 3191"/>
              <a:gd name="T80" fmla="*/ 1815 w 3213"/>
              <a:gd name="T81" fmla="*/ 3191 h 3191"/>
              <a:gd name="T82" fmla="*/ 1363 w 3213"/>
              <a:gd name="T83" fmla="*/ 2958 h 3191"/>
              <a:gd name="T84" fmla="*/ 1201 w 3213"/>
              <a:gd name="T85" fmla="*/ 2737 h 3191"/>
              <a:gd name="T86" fmla="*/ 926 w 3213"/>
              <a:gd name="T87" fmla="*/ 2720 h 3191"/>
              <a:gd name="T88" fmla="*/ 631 w 3213"/>
              <a:gd name="T89" fmla="*/ 2880 h 3191"/>
              <a:gd name="T90" fmla="*/ 358 w 3213"/>
              <a:gd name="T91" fmla="*/ 2545 h 3191"/>
              <a:gd name="T92" fmla="*/ 516 w 3213"/>
              <a:gd name="T93" fmla="*/ 2158 h 3191"/>
              <a:gd name="T94" fmla="*/ 360 w 3213"/>
              <a:gd name="T95" fmla="*/ 1931 h 3191"/>
              <a:gd name="T96" fmla="*/ 9 w 3213"/>
              <a:gd name="T97" fmla="*/ 1835 h 3191"/>
              <a:gd name="T98" fmla="*/ 32 w 3213"/>
              <a:gd name="T99" fmla="*/ 1396 h 3191"/>
              <a:gd name="T100" fmla="*/ 409 w 3213"/>
              <a:gd name="T101" fmla="*/ 1259 h 3191"/>
              <a:gd name="T102" fmla="*/ 494 w 3213"/>
              <a:gd name="T103" fmla="*/ 998 h 3191"/>
              <a:gd name="T104" fmla="*/ 305 w 3213"/>
              <a:gd name="T105" fmla="*/ 659 h 3191"/>
              <a:gd name="T106" fmla="*/ 620 w 3213"/>
              <a:gd name="T107" fmla="*/ 346 h 3191"/>
              <a:gd name="T108" fmla="*/ 1002 w 3213"/>
              <a:gd name="T109" fmla="*/ 546 h 3191"/>
              <a:gd name="T110" fmla="*/ 1259 w 3213"/>
              <a:gd name="T111" fmla="*/ 458 h 3191"/>
              <a:gd name="T112" fmla="*/ 1405 w 3213"/>
              <a:gd name="T113" fmla="*/ 33 h 3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213" h="3191">
                <a:moveTo>
                  <a:pt x="1507" y="118"/>
                </a:moveTo>
                <a:lnTo>
                  <a:pt x="1470" y="309"/>
                </a:lnTo>
                <a:lnTo>
                  <a:pt x="1457" y="357"/>
                </a:lnTo>
                <a:lnTo>
                  <a:pt x="1441" y="402"/>
                </a:lnTo>
                <a:lnTo>
                  <a:pt x="1419" y="445"/>
                </a:lnTo>
                <a:lnTo>
                  <a:pt x="1393" y="485"/>
                </a:lnTo>
                <a:lnTo>
                  <a:pt x="1362" y="522"/>
                </a:lnTo>
                <a:lnTo>
                  <a:pt x="1329" y="555"/>
                </a:lnTo>
                <a:lnTo>
                  <a:pt x="1290" y="586"/>
                </a:lnTo>
                <a:lnTo>
                  <a:pt x="1249" y="611"/>
                </a:lnTo>
                <a:lnTo>
                  <a:pt x="1205" y="632"/>
                </a:lnTo>
                <a:lnTo>
                  <a:pt x="1158" y="648"/>
                </a:lnTo>
                <a:lnTo>
                  <a:pt x="1111" y="659"/>
                </a:lnTo>
                <a:lnTo>
                  <a:pt x="1062" y="665"/>
                </a:lnTo>
                <a:lnTo>
                  <a:pt x="1014" y="665"/>
                </a:lnTo>
                <a:lnTo>
                  <a:pt x="967" y="660"/>
                </a:lnTo>
                <a:lnTo>
                  <a:pt x="919" y="651"/>
                </a:lnTo>
                <a:lnTo>
                  <a:pt x="873" y="636"/>
                </a:lnTo>
                <a:lnTo>
                  <a:pt x="829" y="615"/>
                </a:lnTo>
                <a:lnTo>
                  <a:pt x="787" y="590"/>
                </a:lnTo>
                <a:lnTo>
                  <a:pt x="625" y="481"/>
                </a:lnTo>
                <a:lnTo>
                  <a:pt x="443" y="661"/>
                </a:lnTo>
                <a:lnTo>
                  <a:pt x="529" y="779"/>
                </a:lnTo>
                <a:lnTo>
                  <a:pt x="558" y="821"/>
                </a:lnTo>
                <a:lnTo>
                  <a:pt x="580" y="865"/>
                </a:lnTo>
                <a:lnTo>
                  <a:pt x="596" y="911"/>
                </a:lnTo>
                <a:lnTo>
                  <a:pt x="609" y="958"/>
                </a:lnTo>
                <a:lnTo>
                  <a:pt x="615" y="1006"/>
                </a:lnTo>
                <a:lnTo>
                  <a:pt x="616" y="1055"/>
                </a:lnTo>
                <a:lnTo>
                  <a:pt x="611" y="1103"/>
                </a:lnTo>
                <a:lnTo>
                  <a:pt x="600" y="1152"/>
                </a:lnTo>
                <a:lnTo>
                  <a:pt x="585" y="1199"/>
                </a:lnTo>
                <a:lnTo>
                  <a:pt x="564" y="1244"/>
                </a:lnTo>
                <a:lnTo>
                  <a:pt x="539" y="1287"/>
                </a:lnTo>
                <a:lnTo>
                  <a:pt x="508" y="1326"/>
                </a:lnTo>
                <a:lnTo>
                  <a:pt x="475" y="1361"/>
                </a:lnTo>
                <a:lnTo>
                  <a:pt x="437" y="1392"/>
                </a:lnTo>
                <a:lnTo>
                  <a:pt x="396" y="1419"/>
                </a:lnTo>
                <a:lnTo>
                  <a:pt x="352" y="1441"/>
                </a:lnTo>
                <a:lnTo>
                  <a:pt x="305" y="1458"/>
                </a:lnTo>
                <a:lnTo>
                  <a:pt x="257" y="1470"/>
                </a:lnTo>
                <a:lnTo>
                  <a:pt x="119" y="1497"/>
                </a:lnTo>
                <a:lnTo>
                  <a:pt x="119" y="1752"/>
                </a:lnTo>
                <a:lnTo>
                  <a:pt x="264" y="1774"/>
                </a:lnTo>
                <a:lnTo>
                  <a:pt x="312" y="1784"/>
                </a:lnTo>
                <a:lnTo>
                  <a:pt x="360" y="1799"/>
                </a:lnTo>
                <a:lnTo>
                  <a:pt x="405" y="1821"/>
                </a:lnTo>
                <a:lnTo>
                  <a:pt x="446" y="1846"/>
                </a:lnTo>
                <a:lnTo>
                  <a:pt x="486" y="1875"/>
                </a:lnTo>
                <a:lnTo>
                  <a:pt x="520" y="1909"/>
                </a:lnTo>
                <a:lnTo>
                  <a:pt x="552" y="1946"/>
                </a:lnTo>
                <a:lnTo>
                  <a:pt x="579" y="1988"/>
                </a:lnTo>
                <a:lnTo>
                  <a:pt x="602" y="2033"/>
                </a:lnTo>
                <a:lnTo>
                  <a:pt x="620" y="2079"/>
                </a:lnTo>
                <a:lnTo>
                  <a:pt x="632" y="2128"/>
                </a:lnTo>
                <a:lnTo>
                  <a:pt x="638" y="2176"/>
                </a:lnTo>
                <a:lnTo>
                  <a:pt x="639" y="2224"/>
                </a:lnTo>
                <a:lnTo>
                  <a:pt x="634" y="2273"/>
                </a:lnTo>
                <a:lnTo>
                  <a:pt x="625" y="2320"/>
                </a:lnTo>
                <a:lnTo>
                  <a:pt x="610" y="2367"/>
                </a:lnTo>
                <a:lnTo>
                  <a:pt x="588" y="2412"/>
                </a:lnTo>
                <a:lnTo>
                  <a:pt x="563" y="2455"/>
                </a:lnTo>
                <a:lnTo>
                  <a:pt x="484" y="2570"/>
                </a:lnTo>
                <a:lnTo>
                  <a:pt x="665" y="2750"/>
                </a:lnTo>
                <a:lnTo>
                  <a:pt x="784" y="2665"/>
                </a:lnTo>
                <a:lnTo>
                  <a:pt x="826" y="2637"/>
                </a:lnTo>
                <a:lnTo>
                  <a:pt x="870" y="2615"/>
                </a:lnTo>
                <a:lnTo>
                  <a:pt x="917" y="2598"/>
                </a:lnTo>
                <a:lnTo>
                  <a:pt x="965" y="2587"/>
                </a:lnTo>
                <a:lnTo>
                  <a:pt x="1012" y="2580"/>
                </a:lnTo>
                <a:lnTo>
                  <a:pt x="1062" y="2580"/>
                </a:lnTo>
                <a:lnTo>
                  <a:pt x="1111" y="2584"/>
                </a:lnTo>
                <a:lnTo>
                  <a:pt x="1159" y="2594"/>
                </a:lnTo>
                <a:lnTo>
                  <a:pt x="1207" y="2610"/>
                </a:lnTo>
                <a:lnTo>
                  <a:pt x="1253" y="2630"/>
                </a:lnTo>
                <a:lnTo>
                  <a:pt x="1295" y="2657"/>
                </a:lnTo>
                <a:lnTo>
                  <a:pt x="1335" y="2686"/>
                </a:lnTo>
                <a:lnTo>
                  <a:pt x="1370" y="2720"/>
                </a:lnTo>
                <a:lnTo>
                  <a:pt x="1401" y="2757"/>
                </a:lnTo>
                <a:lnTo>
                  <a:pt x="1428" y="2798"/>
                </a:lnTo>
                <a:lnTo>
                  <a:pt x="1450" y="2841"/>
                </a:lnTo>
                <a:lnTo>
                  <a:pt x="1468" y="2887"/>
                </a:lnTo>
                <a:lnTo>
                  <a:pt x="1480" y="2936"/>
                </a:lnTo>
                <a:lnTo>
                  <a:pt x="1507" y="3073"/>
                </a:lnTo>
                <a:lnTo>
                  <a:pt x="1764" y="3073"/>
                </a:lnTo>
                <a:lnTo>
                  <a:pt x="1777" y="2987"/>
                </a:lnTo>
                <a:lnTo>
                  <a:pt x="1786" y="2942"/>
                </a:lnTo>
                <a:lnTo>
                  <a:pt x="1800" y="2898"/>
                </a:lnTo>
                <a:lnTo>
                  <a:pt x="1818" y="2857"/>
                </a:lnTo>
                <a:lnTo>
                  <a:pt x="1840" y="2818"/>
                </a:lnTo>
                <a:lnTo>
                  <a:pt x="1865" y="2782"/>
                </a:lnTo>
                <a:lnTo>
                  <a:pt x="1895" y="2748"/>
                </a:lnTo>
                <a:lnTo>
                  <a:pt x="1928" y="2718"/>
                </a:lnTo>
                <a:lnTo>
                  <a:pt x="1964" y="2691"/>
                </a:lnTo>
                <a:lnTo>
                  <a:pt x="2003" y="2668"/>
                </a:lnTo>
                <a:lnTo>
                  <a:pt x="2045" y="2648"/>
                </a:lnTo>
                <a:lnTo>
                  <a:pt x="2093" y="2630"/>
                </a:lnTo>
                <a:lnTo>
                  <a:pt x="2143" y="2619"/>
                </a:lnTo>
                <a:lnTo>
                  <a:pt x="2193" y="2614"/>
                </a:lnTo>
                <a:lnTo>
                  <a:pt x="2243" y="2614"/>
                </a:lnTo>
                <a:lnTo>
                  <a:pt x="2292" y="2620"/>
                </a:lnTo>
                <a:lnTo>
                  <a:pt x="2340" y="2631"/>
                </a:lnTo>
                <a:lnTo>
                  <a:pt x="2388" y="2649"/>
                </a:lnTo>
                <a:lnTo>
                  <a:pt x="2433" y="2672"/>
                </a:lnTo>
                <a:lnTo>
                  <a:pt x="2476" y="2699"/>
                </a:lnTo>
                <a:lnTo>
                  <a:pt x="2547" y="2750"/>
                </a:lnTo>
                <a:lnTo>
                  <a:pt x="2728" y="2570"/>
                </a:lnTo>
                <a:lnTo>
                  <a:pt x="2649" y="2455"/>
                </a:lnTo>
                <a:lnTo>
                  <a:pt x="2624" y="2412"/>
                </a:lnTo>
                <a:lnTo>
                  <a:pt x="2604" y="2368"/>
                </a:lnTo>
                <a:lnTo>
                  <a:pt x="2588" y="2320"/>
                </a:lnTo>
                <a:lnTo>
                  <a:pt x="2578" y="2273"/>
                </a:lnTo>
                <a:lnTo>
                  <a:pt x="2573" y="2224"/>
                </a:lnTo>
                <a:lnTo>
                  <a:pt x="2574" y="2176"/>
                </a:lnTo>
                <a:lnTo>
                  <a:pt x="2581" y="2128"/>
                </a:lnTo>
                <a:lnTo>
                  <a:pt x="2593" y="2079"/>
                </a:lnTo>
                <a:lnTo>
                  <a:pt x="2611" y="2033"/>
                </a:lnTo>
                <a:lnTo>
                  <a:pt x="2633" y="1988"/>
                </a:lnTo>
                <a:lnTo>
                  <a:pt x="2660" y="1946"/>
                </a:lnTo>
                <a:lnTo>
                  <a:pt x="2692" y="1909"/>
                </a:lnTo>
                <a:lnTo>
                  <a:pt x="2727" y="1875"/>
                </a:lnTo>
                <a:lnTo>
                  <a:pt x="2766" y="1846"/>
                </a:lnTo>
                <a:lnTo>
                  <a:pt x="2807" y="1821"/>
                </a:lnTo>
                <a:lnTo>
                  <a:pt x="2852" y="1799"/>
                </a:lnTo>
                <a:lnTo>
                  <a:pt x="2900" y="1784"/>
                </a:lnTo>
                <a:lnTo>
                  <a:pt x="2948" y="1774"/>
                </a:lnTo>
                <a:lnTo>
                  <a:pt x="3093" y="1752"/>
                </a:lnTo>
                <a:lnTo>
                  <a:pt x="3093" y="1497"/>
                </a:lnTo>
                <a:lnTo>
                  <a:pt x="2956" y="1470"/>
                </a:lnTo>
                <a:lnTo>
                  <a:pt x="2907" y="1458"/>
                </a:lnTo>
                <a:lnTo>
                  <a:pt x="2860" y="1441"/>
                </a:lnTo>
                <a:lnTo>
                  <a:pt x="2817" y="1419"/>
                </a:lnTo>
                <a:lnTo>
                  <a:pt x="2776" y="1392"/>
                </a:lnTo>
                <a:lnTo>
                  <a:pt x="2738" y="1361"/>
                </a:lnTo>
                <a:lnTo>
                  <a:pt x="2704" y="1326"/>
                </a:lnTo>
                <a:lnTo>
                  <a:pt x="2675" y="1287"/>
                </a:lnTo>
                <a:lnTo>
                  <a:pt x="2648" y="1244"/>
                </a:lnTo>
                <a:lnTo>
                  <a:pt x="2628" y="1199"/>
                </a:lnTo>
                <a:lnTo>
                  <a:pt x="2612" y="1152"/>
                </a:lnTo>
                <a:lnTo>
                  <a:pt x="2602" y="1103"/>
                </a:lnTo>
                <a:lnTo>
                  <a:pt x="2598" y="1055"/>
                </a:lnTo>
                <a:lnTo>
                  <a:pt x="2598" y="1006"/>
                </a:lnTo>
                <a:lnTo>
                  <a:pt x="2605" y="958"/>
                </a:lnTo>
                <a:lnTo>
                  <a:pt x="2616" y="911"/>
                </a:lnTo>
                <a:lnTo>
                  <a:pt x="2633" y="865"/>
                </a:lnTo>
                <a:lnTo>
                  <a:pt x="2655" y="820"/>
                </a:lnTo>
                <a:lnTo>
                  <a:pt x="2683" y="779"/>
                </a:lnTo>
                <a:lnTo>
                  <a:pt x="2769" y="661"/>
                </a:lnTo>
                <a:lnTo>
                  <a:pt x="2587" y="481"/>
                </a:lnTo>
                <a:lnTo>
                  <a:pt x="2472" y="559"/>
                </a:lnTo>
                <a:lnTo>
                  <a:pt x="2428" y="585"/>
                </a:lnTo>
                <a:lnTo>
                  <a:pt x="2384" y="606"/>
                </a:lnTo>
                <a:lnTo>
                  <a:pt x="2336" y="621"/>
                </a:lnTo>
                <a:lnTo>
                  <a:pt x="2288" y="630"/>
                </a:lnTo>
                <a:lnTo>
                  <a:pt x="2239" y="635"/>
                </a:lnTo>
                <a:lnTo>
                  <a:pt x="2191" y="634"/>
                </a:lnTo>
                <a:lnTo>
                  <a:pt x="2142" y="628"/>
                </a:lnTo>
                <a:lnTo>
                  <a:pt x="2093" y="616"/>
                </a:lnTo>
                <a:lnTo>
                  <a:pt x="2047" y="599"/>
                </a:lnTo>
                <a:lnTo>
                  <a:pt x="2001" y="576"/>
                </a:lnTo>
                <a:lnTo>
                  <a:pt x="1960" y="548"/>
                </a:lnTo>
                <a:lnTo>
                  <a:pt x="1922" y="517"/>
                </a:lnTo>
                <a:lnTo>
                  <a:pt x="1888" y="483"/>
                </a:lnTo>
                <a:lnTo>
                  <a:pt x="1858" y="444"/>
                </a:lnTo>
                <a:lnTo>
                  <a:pt x="1833" y="402"/>
                </a:lnTo>
                <a:lnTo>
                  <a:pt x="1811" y="358"/>
                </a:lnTo>
                <a:lnTo>
                  <a:pt x="1796" y="311"/>
                </a:lnTo>
                <a:lnTo>
                  <a:pt x="1786" y="262"/>
                </a:lnTo>
                <a:lnTo>
                  <a:pt x="1764" y="118"/>
                </a:lnTo>
                <a:lnTo>
                  <a:pt x="1507" y="118"/>
                </a:lnTo>
                <a:close/>
                <a:moveTo>
                  <a:pt x="1457" y="0"/>
                </a:moveTo>
                <a:lnTo>
                  <a:pt x="1815" y="0"/>
                </a:lnTo>
                <a:lnTo>
                  <a:pt x="1832" y="2"/>
                </a:lnTo>
                <a:lnTo>
                  <a:pt x="1847" y="9"/>
                </a:lnTo>
                <a:lnTo>
                  <a:pt x="1859" y="21"/>
                </a:lnTo>
                <a:lnTo>
                  <a:pt x="1868" y="34"/>
                </a:lnTo>
                <a:lnTo>
                  <a:pt x="1873" y="50"/>
                </a:lnTo>
                <a:lnTo>
                  <a:pt x="1904" y="244"/>
                </a:lnTo>
                <a:lnTo>
                  <a:pt x="1912" y="284"/>
                </a:lnTo>
                <a:lnTo>
                  <a:pt x="1926" y="323"/>
                </a:lnTo>
                <a:lnTo>
                  <a:pt x="1944" y="358"/>
                </a:lnTo>
                <a:lnTo>
                  <a:pt x="1967" y="391"/>
                </a:lnTo>
                <a:lnTo>
                  <a:pt x="1993" y="421"/>
                </a:lnTo>
                <a:lnTo>
                  <a:pt x="2023" y="448"/>
                </a:lnTo>
                <a:lnTo>
                  <a:pt x="2057" y="471"/>
                </a:lnTo>
                <a:lnTo>
                  <a:pt x="2093" y="490"/>
                </a:lnTo>
                <a:lnTo>
                  <a:pt x="2133" y="504"/>
                </a:lnTo>
                <a:lnTo>
                  <a:pt x="2173" y="513"/>
                </a:lnTo>
                <a:lnTo>
                  <a:pt x="2213" y="517"/>
                </a:lnTo>
                <a:lnTo>
                  <a:pt x="2253" y="515"/>
                </a:lnTo>
                <a:lnTo>
                  <a:pt x="2293" y="509"/>
                </a:lnTo>
                <a:lnTo>
                  <a:pt x="2332" y="498"/>
                </a:lnTo>
                <a:lnTo>
                  <a:pt x="2369" y="482"/>
                </a:lnTo>
                <a:lnTo>
                  <a:pt x="2405" y="461"/>
                </a:lnTo>
                <a:lnTo>
                  <a:pt x="2562" y="356"/>
                </a:lnTo>
                <a:lnTo>
                  <a:pt x="2576" y="349"/>
                </a:lnTo>
                <a:lnTo>
                  <a:pt x="2592" y="346"/>
                </a:lnTo>
                <a:lnTo>
                  <a:pt x="2609" y="347"/>
                </a:lnTo>
                <a:lnTo>
                  <a:pt x="2624" y="353"/>
                </a:lnTo>
                <a:lnTo>
                  <a:pt x="2637" y="363"/>
                </a:lnTo>
                <a:lnTo>
                  <a:pt x="2890" y="614"/>
                </a:lnTo>
                <a:lnTo>
                  <a:pt x="2900" y="627"/>
                </a:lnTo>
                <a:lnTo>
                  <a:pt x="2906" y="643"/>
                </a:lnTo>
                <a:lnTo>
                  <a:pt x="2907" y="659"/>
                </a:lnTo>
                <a:lnTo>
                  <a:pt x="2904" y="675"/>
                </a:lnTo>
                <a:lnTo>
                  <a:pt x="2896" y="690"/>
                </a:lnTo>
                <a:lnTo>
                  <a:pt x="2779" y="849"/>
                </a:lnTo>
                <a:lnTo>
                  <a:pt x="2757" y="884"/>
                </a:lnTo>
                <a:lnTo>
                  <a:pt x="2738" y="920"/>
                </a:lnTo>
                <a:lnTo>
                  <a:pt x="2726" y="958"/>
                </a:lnTo>
                <a:lnTo>
                  <a:pt x="2718" y="998"/>
                </a:lnTo>
                <a:lnTo>
                  <a:pt x="2715" y="1037"/>
                </a:lnTo>
                <a:lnTo>
                  <a:pt x="2718" y="1077"/>
                </a:lnTo>
                <a:lnTo>
                  <a:pt x="2725" y="1116"/>
                </a:lnTo>
                <a:lnTo>
                  <a:pt x="2738" y="1156"/>
                </a:lnTo>
                <a:lnTo>
                  <a:pt x="2756" y="1193"/>
                </a:lnTo>
                <a:lnTo>
                  <a:pt x="2778" y="1227"/>
                </a:lnTo>
                <a:lnTo>
                  <a:pt x="2803" y="1259"/>
                </a:lnTo>
                <a:lnTo>
                  <a:pt x="2833" y="1286"/>
                </a:lnTo>
                <a:lnTo>
                  <a:pt x="2865" y="1310"/>
                </a:lnTo>
                <a:lnTo>
                  <a:pt x="2901" y="1329"/>
                </a:lnTo>
                <a:lnTo>
                  <a:pt x="2938" y="1344"/>
                </a:lnTo>
                <a:lnTo>
                  <a:pt x="2978" y="1354"/>
                </a:lnTo>
                <a:lnTo>
                  <a:pt x="3164" y="1389"/>
                </a:lnTo>
                <a:lnTo>
                  <a:pt x="3181" y="1396"/>
                </a:lnTo>
                <a:lnTo>
                  <a:pt x="3194" y="1405"/>
                </a:lnTo>
                <a:lnTo>
                  <a:pt x="3204" y="1417"/>
                </a:lnTo>
                <a:lnTo>
                  <a:pt x="3210" y="1432"/>
                </a:lnTo>
                <a:lnTo>
                  <a:pt x="3213" y="1448"/>
                </a:lnTo>
                <a:lnTo>
                  <a:pt x="3213" y="1802"/>
                </a:lnTo>
                <a:lnTo>
                  <a:pt x="3210" y="1820"/>
                </a:lnTo>
                <a:lnTo>
                  <a:pt x="3203" y="1835"/>
                </a:lnTo>
                <a:lnTo>
                  <a:pt x="3193" y="1847"/>
                </a:lnTo>
                <a:lnTo>
                  <a:pt x="3179" y="1856"/>
                </a:lnTo>
                <a:lnTo>
                  <a:pt x="3162" y="1861"/>
                </a:lnTo>
                <a:lnTo>
                  <a:pt x="2967" y="1891"/>
                </a:lnTo>
                <a:lnTo>
                  <a:pt x="2926" y="1899"/>
                </a:lnTo>
                <a:lnTo>
                  <a:pt x="2888" y="1913"/>
                </a:lnTo>
                <a:lnTo>
                  <a:pt x="2852" y="1931"/>
                </a:lnTo>
                <a:lnTo>
                  <a:pt x="2819" y="1954"/>
                </a:lnTo>
                <a:lnTo>
                  <a:pt x="2788" y="1980"/>
                </a:lnTo>
                <a:lnTo>
                  <a:pt x="2762" y="2010"/>
                </a:lnTo>
                <a:lnTo>
                  <a:pt x="2738" y="2043"/>
                </a:lnTo>
                <a:lnTo>
                  <a:pt x="2719" y="2079"/>
                </a:lnTo>
                <a:lnTo>
                  <a:pt x="2705" y="2119"/>
                </a:lnTo>
                <a:lnTo>
                  <a:pt x="2697" y="2158"/>
                </a:lnTo>
                <a:lnTo>
                  <a:pt x="2693" y="2198"/>
                </a:lnTo>
                <a:lnTo>
                  <a:pt x="2694" y="2238"/>
                </a:lnTo>
                <a:lnTo>
                  <a:pt x="2700" y="2278"/>
                </a:lnTo>
                <a:lnTo>
                  <a:pt x="2711" y="2316"/>
                </a:lnTo>
                <a:lnTo>
                  <a:pt x="2727" y="2353"/>
                </a:lnTo>
                <a:lnTo>
                  <a:pt x="2749" y="2389"/>
                </a:lnTo>
                <a:lnTo>
                  <a:pt x="2854" y="2545"/>
                </a:lnTo>
                <a:lnTo>
                  <a:pt x="2862" y="2559"/>
                </a:lnTo>
                <a:lnTo>
                  <a:pt x="2864" y="2575"/>
                </a:lnTo>
                <a:lnTo>
                  <a:pt x="2863" y="2591"/>
                </a:lnTo>
                <a:lnTo>
                  <a:pt x="2857" y="2606"/>
                </a:lnTo>
                <a:lnTo>
                  <a:pt x="2847" y="2619"/>
                </a:lnTo>
                <a:lnTo>
                  <a:pt x="2595" y="2870"/>
                </a:lnTo>
                <a:lnTo>
                  <a:pt x="2581" y="2880"/>
                </a:lnTo>
                <a:lnTo>
                  <a:pt x="2566" y="2886"/>
                </a:lnTo>
                <a:lnTo>
                  <a:pt x="2549" y="2887"/>
                </a:lnTo>
                <a:lnTo>
                  <a:pt x="2533" y="2884"/>
                </a:lnTo>
                <a:lnTo>
                  <a:pt x="2517" y="2876"/>
                </a:lnTo>
                <a:lnTo>
                  <a:pt x="2406" y="2795"/>
                </a:lnTo>
                <a:lnTo>
                  <a:pt x="2370" y="2771"/>
                </a:lnTo>
                <a:lnTo>
                  <a:pt x="2333" y="2754"/>
                </a:lnTo>
                <a:lnTo>
                  <a:pt x="2293" y="2741"/>
                </a:lnTo>
                <a:lnTo>
                  <a:pt x="2253" y="2734"/>
                </a:lnTo>
                <a:lnTo>
                  <a:pt x="2212" y="2732"/>
                </a:lnTo>
                <a:lnTo>
                  <a:pt x="2172" y="2735"/>
                </a:lnTo>
                <a:lnTo>
                  <a:pt x="2130" y="2743"/>
                </a:lnTo>
                <a:lnTo>
                  <a:pt x="2090" y="2756"/>
                </a:lnTo>
                <a:lnTo>
                  <a:pt x="2053" y="2775"/>
                </a:lnTo>
                <a:lnTo>
                  <a:pt x="2017" y="2798"/>
                </a:lnTo>
                <a:lnTo>
                  <a:pt x="1987" y="2825"/>
                </a:lnTo>
                <a:lnTo>
                  <a:pt x="1960" y="2855"/>
                </a:lnTo>
                <a:lnTo>
                  <a:pt x="1936" y="2888"/>
                </a:lnTo>
                <a:lnTo>
                  <a:pt x="1918" y="2925"/>
                </a:lnTo>
                <a:lnTo>
                  <a:pt x="1904" y="2964"/>
                </a:lnTo>
                <a:lnTo>
                  <a:pt x="1895" y="3005"/>
                </a:lnTo>
                <a:lnTo>
                  <a:pt x="1873" y="3141"/>
                </a:lnTo>
                <a:lnTo>
                  <a:pt x="1868" y="3157"/>
                </a:lnTo>
                <a:lnTo>
                  <a:pt x="1859" y="3171"/>
                </a:lnTo>
                <a:lnTo>
                  <a:pt x="1847" y="3181"/>
                </a:lnTo>
                <a:lnTo>
                  <a:pt x="1832" y="3188"/>
                </a:lnTo>
                <a:lnTo>
                  <a:pt x="1815" y="3191"/>
                </a:lnTo>
                <a:lnTo>
                  <a:pt x="1457" y="3191"/>
                </a:lnTo>
                <a:lnTo>
                  <a:pt x="1441" y="3188"/>
                </a:lnTo>
                <a:lnTo>
                  <a:pt x="1426" y="3182"/>
                </a:lnTo>
                <a:lnTo>
                  <a:pt x="1414" y="3172"/>
                </a:lnTo>
                <a:lnTo>
                  <a:pt x="1405" y="3159"/>
                </a:lnTo>
                <a:lnTo>
                  <a:pt x="1399" y="3143"/>
                </a:lnTo>
                <a:lnTo>
                  <a:pt x="1363" y="2958"/>
                </a:lnTo>
                <a:lnTo>
                  <a:pt x="1353" y="2918"/>
                </a:lnTo>
                <a:lnTo>
                  <a:pt x="1338" y="2881"/>
                </a:lnTo>
                <a:lnTo>
                  <a:pt x="1319" y="2846"/>
                </a:lnTo>
                <a:lnTo>
                  <a:pt x="1294" y="2814"/>
                </a:lnTo>
                <a:lnTo>
                  <a:pt x="1267" y="2785"/>
                </a:lnTo>
                <a:lnTo>
                  <a:pt x="1235" y="2759"/>
                </a:lnTo>
                <a:lnTo>
                  <a:pt x="1201" y="2737"/>
                </a:lnTo>
                <a:lnTo>
                  <a:pt x="1163" y="2720"/>
                </a:lnTo>
                <a:lnTo>
                  <a:pt x="1124" y="2707"/>
                </a:lnTo>
                <a:lnTo>
                  <a:pt x="1084" y="2700"/>
                </a:lnTo>
                <a:lnTo>
                  <a:pt x="1044" y="2698"/>
                </a:lnTo>
                <a:lnTo>
                  <a:pt x="1004" y="2700"/>
                </a:lnTo>
                <a:lnTo>
                  <a:pt x="965" y="2708"/>
                </a:lnTo>
                <a:lnTo>
                  <a:pt x="926" y="2720"/>
                </a:lnTo>
                <a:lnTo>
                  <a:pt x="890" y="2738"/>
                </a:lnTo>
                <a:lnTo>
                  <a:pt x="854" y="2760"/>
                </a:lnTo>
                <a:lnTo>
                  <a:pt x="695" y="2876"/>
                </a:lnTo>
                <a:lnTo>
                  <a:pt x="680" y="2884"/>
                </a:lnTo>
                <a:lnTo>
                  <a:pt x="663" y="2887"/>
                </a:lnTo>
                <a:lnTo>
                  <a:pt x="647" y="2886"/>
                </a:lnTo>
                <a:lnTo>
                  <a:pt x="631" y="2880"/>
                </a:lnTo>
                <a:lnTo>
                  <a:pt x="618" y="2870"/>
                </a:lnTo>
                <a:lnTo>
                  <a:pt x="365" y="2619"/>
                </a:lnTo>
                <a:lnTo>
                  <a:pt x="355" y="2606"/>
                </a:lnTo>
                <a:lnTo>
                  <a:pt x="349" y="2591"/>
                </a:lnTo>
                <a:lnTo>
                  <a:pt x="348" y="2575"/>
                </a:lnTo>
                <a:lnTo>
                  <a:pt x="351" y="2559"/>
                </a:lnTo>
                <a:lnTo>
                  <a:pt x="358" y="2545"/>
                </a:lnTo>
                <a:lnTo>
                  <a:pt x="465" y="2389"/>
                </a:lnTo>
                <a:lnTo>
                  <a:pt x="485" y="2353"/>
                </a:lnTo>
                <a:lnTo>
                  <a:pt x="501" y="2316"/>
                </a:lnTo>
                <a:lnTo>
                  <a:pt x="512" y="2278"/>
                </a:lnTo>
                <a:lnTo>
                  <a:pt x="518" y="2238"/>
                </a:lnTo>
                <a:lnTo>
                  <a:pt x="520" y="2198"/>
                </a:lnTo>
                <a:lnTo>
                  <a:pt x="516" y="2158"/>
                </a:lnTo>
                <a:lnTo>
                  <a:pt x="507" y="2119"/>
                </a:lnTo>
                <a:lnTo>
                  <a:pt x="493" y="2079"/>
                </a:lnTo>
                <a:lnTo>
                  <a:pt x="474" y="2043"/>
                </a:lnTo>
                <a:lnTo>
                  <a:pt x="451" y="2010"/>
                </a:lnTo>
                <a:lnTo>
                  <a:pt x="424" y="1980"/>
                </a:lnTo>
                <a:lnTo>
                  <a:pt x="394" y="1954"/>
                </a:lnTo>
                <a:lnTo>
                  <a:pt x="360" y="1931"/>
                </a:lnTo>
                <a:lnTo>
                  <a:pt x="325" y="1913"/>
                </a:lnTo>
                <a:lnTo>
                  <a:pt x="286" y="1899"/>
                </a:lnTo>
                <a:lnTo>
                  <a:pt x="245" y="1891"/>
                </a:lnTo>
                <a:lnTo>
                  <a:pt x="51" y="1861"/>
                </a:lnTo>
                <a:lnTo>
                  <a:pt x="33" y="1856"/>
                </a:lnTo>
                <a:lnTo>
                  <a:pt x="20" y="1847"/>
                </a:lnTo>
                <a:lnTo>
                  <a:pt x="9" y="1835"/>
                </a:lnTo>
                <a:lnTo>
                  <a:pt x="2" y="1820"/>
                </a:lnTo>
                <a:lnTo>
                  <a:pt x="0" y="1802"/>
                </a:lnTo>
                <a:lnTo>
                  <a:pt x="0" y="1448"/>
                </a:lnTo>
                <a:lnTo>
                  <a:pt x="2" y="1432"/>
                </a:lnTo>
                <a:lnTo>
                  <a:pt x="8" y="1417"/>
                </a:lnTo>
                <a:lnTo>
                  <a:pt x="19" y="1405"/>
                </a:lnTo>
                <a:lnTo>
                  <a:pt x="32" y="1396"/>
                </a:lnTo>
                <a:lnTo>
                  <a:pt x="48" y="1390"/>
                </a:lnTo>
                <a:lnTo>
                  <a:pt x="234" y="1354"/>
                </a:lnTo>
                <a:lnTo>
                  <a:pt x="274" y="1344"/>
                </a:lnTo>
                <a:lnTo>
                  <a:pt x="312" y="1329"/>
                </a:lnTo>
                <a:lnTo>
                  <a:pt x="348" y="1310"/>
                </a:lnTo>
                <a:lnTo>
                  <a:pt x="380" y="1286"/>
                </a:lnTo>
                <a:lnTo>
                  <a:pt x="409" y="1259"/>
                </a:lnTo>
                <a:lnTo>
                  <a:pt x="435" y="1227"/>
                </a:lnTo>
                <a:lnTo>
                  <a:pt x="456" y="1193"/>
                </a:lnTo>
                <a:lnTo>
                  <a:pt x="474" y="1156"/>
                </a:lnTo>
                <a:lnTo>
                  <a:pt x="487" y="1117"/>
                </a:lnTo>
                <a:lnTo>
                  <a:pt x="494" y="1077"/>
                </a:lnTo>
                <a:lnTo>
                  <a:pt x="497" y="1037"/>
                </a:lnTo>
                <a:lnTo>
                  <a:pt x="494" y="998"/>
                </a:lnTo>
                <a:lnTo>
                  <a:pt x="487" y="958"/>
                </a:lnTo>
                <a:lnTo>
                  <a:pt x="474" y="920"/>
                </a:lnTo>
                <a:lnTo>
                  <a:pt x="456" y="884"/>
                </a:lnTo>
                <a:lnTo>
                  <a:pt x="434" y="849"/>
                </a:lnTo>
                <a:lnTo>
                  <a:pt x="317" y="690"/>
                </a:lnTo>
                <a:lnTo>
                  <a:pt x="309" y="675"/>
                </a:lnTo>
                <a:lnTo>
                  <a:pt x="305" y="659"/>
                </a:lnTo>
                <a:lnTo>
                  <a:pt x="307" y="643"/>
                </a:lnTo>
                <a:lnTo>
                  <a:pt x="312" y="627"/>
                </a:lnTo>
                <a:lnTo>
                  <a:pt x="324" y="614"/>
                </a:lnTo>
                <a:lnTo>
                  <a:pt x="575" y="363"/>
                </a:lnTo>
                <a:lnTo>
                  <a:pt x="589" y="353"/>
                </a:lnTo>
                <a:lnTo>
                  <a:pt x="603" y="347"/>
                </a:lnTo>
                <a:lnTo>
                  <a:pt x="620" y="346"/>
                </a:lnTo>
                <a:lnTo>
                  <a:pt x="636" y="349"/>
                </a:lnTo>
                <a:lnTo>
                  <a:pt x="651" y="356"/>
                </a:lnTo>
                <a:lnTo>
                  <a:pt x="854" y="492"/>
                </a:lnTo>
                <a:lnTo>
                  <a:pt x="888" y="513"/>
                </a:lnTo>
                <a:lnTo>
                  <a:pt x="925" y="528"/>
                </a:lnTo>
                <a:lnTo>
                  <a:pt x="964" y="539"/>
                </a:lnTo>
                <a:lnTo>
                  <a:pt x="1002" y="546"/>
                </a:lnTo>
                <a:lnTo>
                  <a:pt x="1042" y="547"/>
                </a:lnTo>
                <a:lnTo>
                  <a:pt x="1081" y="544"/>
                </a:lnTo>
                <a:lnTo>
                  <a:pt x="1121" y="536"/>
                </a:lnTo>
                <a:lnTo>
                  <a:pt x="1159" y="523"/>
                </a:lnTo>
                <a:lnTo>
                  <a:pt x="1196" y="505"/>
                </a:lnTo>
                <a:lnTo>
                  <a:pt x="1229" y="484"/>
                </a:lnTo>
                <a:lnTo>
                  <a:pt x="1259" y="458"/>
                </a:lnTo>
                <a:lnTo>
                  <a:pt x="1286" y="430"/>
                </a:lnTo>
                <a:lnTo>
                  <a:pt x="1309" y="397"/>
                </a:lnTo>
                <a:lnTo>
                  <a:pt x="1328" y="363"/>
                </a:lnTo>
                <a:lnTo>
                  <a:pt x="1343" y="326"/>
                </a:lnTo>
                <a:lnTo>
                  <a:pt x="1353" y="286"/>
                </a:lnTo>
                <a:lnTo>
                  <a:pt x="1399" y="48"/>
                </a:lnTo>
                <a:lnTo>
                  <a:pt x="1405" y="33"/>
                </a:lnTo>
                <a:lnTo>
                  <a:pt x="1414" y="20"/>
                </a:lnTo>
                <a:lnTo>
                  <a:pt x="1426" y="8"/>
                </a:lnTo>
                <a:lnTo>
                  <a:pt x="1441" y="2"/>
                </a:lnTo>
                <a:lnTo>
                  <a:pt x="1457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Freeform 6"/>
          <p:cNvSpPr>
            <a:spLocks noEditPoints="1"/>
          </p:cNvSpPr>
          <p:nvPr/>
        </p:nvSpPr>
        <p:spPr bwMode="auto">
          <a:xfrm>
            <a:off x="4233884" y="2258426"/>
            <a:ext cx="985878" cy="979738"/>
          </a:xfrm>
          <a:custGeom>
            <a:avLst/>
            <a:gdLst>
              <a:gd name="T0" fmla="*/ 1362 w 3213"/>
              <a:gd name="T1" fmla="*/ 522 h 3191"/>
              <a:gd name="T2" fmla="*/ 1062 w 3213"/>
              <a:gd name="T3" fmla="*/ 665 h 3191"/>
              <a:gd name="T4" fmla="*/ 625 w 3213"/>
              <a:gd name="T5" fmla="*/ 481 h 3191"/>
              <a:gd name="T6" fmla="*/ 615 w 3213"/>
              <a:gd name="T7" fmla="*/ 1006 h 3191"/>
              <a:gd name="T8" fmla="*/ 508 w 3213"/>
              <a:gd name="T9" fmla="*/ 1326 h 3191"/>
              <a:gd name="T10" fmla="*/ 119 w 3213"/>
              <a:gd name="T11" fmla="*/ 1497 h 3191"/>
              <a:gd name="T12" fmla="*/ 486 w 3213"/>
              <a:gd name="T13" fmla="*/ 1875 h 3191"/>
              <a:gd name="T14" fmla="*/ 638 w 3213"/>
              <a:gd name="T15" fmla="*/ 2176 h 3191"/>
              <a:gd name="T16" fmla="*/ 484 w 3213"/>
              <a:gd name="T17" fmla="*/ 2570 h 3191"/>
              <a:gd name="T18" fmla="*/ 1012 w 3213"/>
              <a:gd name="T19" fmla="*/ 2580 h 3191"/>
              <a:gd name="T20" fmla="*/ 1335 w 3213"/>
              <a:gd name="T21" fmla="*/ 2686 h 3191"/>
              <a:gd name="T22" fmla="*/ 1507 w 3213"/>
              <a:gd name="T23" fmla="*/ 3073 h 3191"/>
              <a:gd name="T24" fmla="*/ 1865 w 3213"/>
              <a:gd name="T25" fmla="*/ 2782 h 3191"/>
              <a:gd name="T26" fmla="*/ 2143 w 3213"/>
              <a:gd name="T27" fmla="*/ 2619 h 3191"/>
              <a:gd name="T28" fmla="*/ 2476 w 3213"/>
              <a:gd name="T29" fmla="*/ 2699 h 3191"/>
              <a:gd name="T30" fmla="*/ 2578 w 3213"/>
              <a:gd name="T31" fmla="*/ 2273 h 3191"/>
              <a:gd name="T32" fmla="*/ 2660 w 3213"/>
              <a:gd name="T33" fmla="*/ 1946 h 3191"/>
              <a:gd name="T34" fmla="*/ 2948 w 3213"/>
              <a:gd name="T35" fmla="*/ 1774 h 3191"/>
              <a:gd name="T36" fmla="*/ 2776 w 3213"/>
              <a:gd name="T37" fmla="*/ 1392 h 3191"/>
              <a:gd name="T38" fmla="*/ 2602 w 3213"/>
              <a:gd name="T39" fmla="*/ 1103 h 3191"/>
              <a:gd name="T40" fmla="*/ 2683 w 3213"/>
              <a:gd name="T41" fmla="*/ 779 h 3191"/>
              <a:gd name="T42" fmla="*/ 2288 w 3213"/>
              <a:gd name="T43" fmla="*/ 630 h 3191"/>
              <a:gd name="T44" fmla="*/ 1960 w 3213"/>
              <a:gd name="T45" fmla="*/ 548 h 3191"/>
              <a:gd name="T46" fmla="*/ 1786 w 3213"/>
              <a:gd name="T47" fmla="*/ 262 h 3191"/>
              <a:gd name="T48" fmla="*/ 1859 w 3213"/>
              <a:gd name="T49" fmla="*/ 21 h 3191"/>
              <a:gd name="T50" fmla="*/ 1967 w 3213"/>
              <a:gd name="T51" fmla="*/ 391 h 3191"/>
              <a:gd name="T52" fmla="*/ 2213 w 3213"/>
              <a:gd name="T53" fmla="*/ 517 h 3191"/>
              <a:gd name="T54" fmla="*/ 2576 w 3213"/>
              <a:gd name="T55" fmla="*/ 349 h 3191"/>
              <a:gd name="T56" fmla="*/ 2906 w 3213"/>
              <a:gd name="T57" fmla="*/ 643 h 3191"/>
              <a:gd name="T58" fmla="*/ 2726 w 3213"/>
              <a:gd name="T59" fmla="*/ 958 h 3191"/>
              <a:gd name="T60" fmla="*/ 2778 w 3213"/>
              <a:gd name="T61" fmla="*/ 1227 h 3191"/>
              <a:gd name="T62" fmla="*/ 3164 w 3213"/>
              <a:gd name="T63" fmla="*/ 1389 h 3191"/>
              <a:gd name="T64" fmla="*/ 3210 w 3213"/>
              <a:gd name="T65" fmla="*/ 1820 h 3191"/>
              <a:gd name="T66" fmla="*/ 2888 w 3213"/>
              <a:gd name="T67" fmla="*/ 1913 h 3191"/>
              <a:gd name="T68" fmla="*/ 2705 w 3213"/>
              <a:gd name="T69" fmla="*/ 2119 h 3191"/>
              <a:gd name="T70" fmla="*/ 2749 w 3213"/>
              <a:gd name="T71" fmla="*/ 2389 h 3191"/>
              <a:gd name="T72" fmla="*/ 2595 w 3213"/>
              <a:gd name="T73" fmla="*/ 2870 h 3191"/>
              <a:gd name="T74" fmla="*/ 2370 w 3213"/>
              <a:gd name="T75" fmla="*/ 2771 h 3191"/>
              <a:gd name="T76" fmla="*/ 2090 w 3213"/>
              <a:gd name="T77" fmla="*/ 2756 h 3191"/>
              <a:gd name="T78" fmla="*/ 1904 w 3213"/>
              <a:gd name="T79" fmla="*/ 2964 h 3191"/>
              <a:gd name="T80" fmla="*/ 1815 w 3213"/>
              <a:gd name="T81" fmla="*/ 3191 h 3191"/>
              <a:gd name="T82" fmla="*/ 1363 w 3213"/>
              <a:gd name="T83" fmla="*/ 2958 h 3191"/>
              <a:gd name="T84" fmla="*/ 1201 w 3213"/>
              <a:gd name="T85" fmla="*/ 2737 h 3191"/>
              <a:gd name="T86" fmla="*/ 926 w 3213"/>
              <a:gd name="T87" fmla="*/ 2720 h 3191"/>
              <a:gd name="T88" fmla="*/ 631 w 3213"/>
              <a:gd name="T89" fmla="*/ 2880 h 3191"/>
              <a:gd name="T90" fmla="*/ 358 w 3213"/>
              <a:gd name="T91" fmla="*/ 2545 h 3191"/>
              <a:gd name="T92" fmla="*/ 516 w 3213"/>
              <a:gd name="T93" fmla="*/ 2158 h 3191"/>
              <a:gd name="T94" fmla="*/ 360 w 3213"/>
              <a:gd name="T95" fmla="*/ 1931 h 3191"/>
              <a:gd name="T96" fmla="*/ 9 w 3213"/>
              <a:gd name="T97" fmla="*/ 1835 h 3191"/>
              <a:gd name="T98" fmla="*/ 32 w 3213"/>
              <a:gd name="T99" fmla="*/ 1396 h 3191"/>
              <a:gd name="T100" fmla="*/ 409 w 3213"/>
              <a:gd name="T101" fmla="*/ 1259 h 3191"/>
              <a:gd name="T102" fmla="*/ 494 w 3213"/>
              <a:gd name="T103" fmla="*/ 998 h 3191"/>
              <a:gd name="T104" fmla="*/ 305 w 3213"/>
              <a:gd name="T105" fmla="*/ 659 h 3191"/>
              <a:gd name="T106" fmla="*/ 620 w 3213"/>
              <a:gd name="T107" fmla="*/ 346 h 3191"/>
              <a:gd name="T108" fmla="*/ 1002 w 3213"/>
              <a:gd name="T109" fmla="*/ 546 h 3191"/>
              <a:gd name="T110" fmla="*/ 1259 w 3213"/>
              <a:gd name="T111" fmla="*/ 458 h 3191"/>
              <a:gd name="T112" fmla="*/ 1405 w 3213"/>
              <a:gd name="T113" fmla="*/ 33 h 3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213" h="3191">
                <a:moveTo>
                  <a:pt x="1507" y="118"/>
                </a:moveTo>
                <a:lnTo>
                  <a:pt x="1470" y="309"/>
                </a:lnTo>
                <a:lnTo>
                  <a:pt x="1457" y="357"/>
                </a:lnTo>
                <a:lnTo>
                  <a:pt x="1441" y="402"/>
                </a:lnTo>
                <a:lnTo>
                  <a:pt x="1419" y="445"/>
                </a:lnTo>
                <a:lnTo>
                  <a:pt x="1393" y="485"/>
                </a:lnTo>
                <a:lnTo>
                  <a:pt x="1362" y="522"/>
                </a:lnTo>
                <a:lnTo>
                  <a:pt x="1329" y="555"/>
                </a:lnTo>
                <a:lnTo>
                  <a:pt x="1290" y="586"/>
                </a:lnTo>
                <a:lnTo>
                  <a:pt x="1249" y="611"/>
                </a:lnTo>
                <a:lnTo>
                  <a:pt x="1205" y="632"/>
                </a:lnTo>
                <a:lnTo>
                  <a:pt x="1158" y="648"/>
                </a:lnTo>
                <a:lnTo>
                  <a:pt x="1111" y="659"/>
                </a:lnTo>
                <a:lnTo>
                  <a:pt x="1062" y="665"/>
                </a:lnTo>
                <a:lnTo>
                  <a:pt x="1014" y="665"/>
                </a:lnTo>
                <a:lnTo>
                  <a:pt x="967" y="660"/>
                </a:lnTo>
                <a:lnTo>
                  <a:pt x="919" y="651"/>
                </a:lnTo>
                <a:lnTo>
                  <a:pt x="873" y="636"/>
                </a:lnTo>
                <a:lnTo>
                  <a:pt x="829" y="615"/>
                </a:lnTo>
                <a:lnTo>
                  <a:pt x="787" y="590"/>
                </a:lnTo>
                <a:lnTo>
                  <a:pt x="625" y="481"/>
                </a:lnTo>
                <a:lnTo>
                  <a:pt x="443" y="661"/>
                </a:lnTo>
                <a:lnTo>
                  <a:pt x="529" y="779"/>
                </a:lnTo>
                <a:lnTo>
                  <a:pt x="558" y="821"/>
                </a:lnTo>
                <a:lnTo>
                  <a:pt x="580" y="865"/>
                </a:lnTo>
                <a:lnTo>
                  <a:pt x="596" y="911"/>
                </a:lnTo>
                <a:lnTo>
                  <a:pt x="609" y="958"/>
                </a:lnTo>
                <a:lnTo>
                  <a:pt x="615" y="1006"/>
                </a:lnTo>
                <a:lnTo>
                  <a:pt x="616" y="1055"/>
                </a:lnTo>
                <a:lnTo>
                  <a:pt x="611" y="1103"/>
                </a:lnTo>
                <a:lnTo>
                  <a:pt x="600" y="1152"/>
                </a:lnTo>
                <a:lnTo>
                  <a:pt x="585" y="1199"/>
                </a:lnTo>
                <a:lnTo>
                  <a:pt x="564" y="1244"/>
                </a:lnTo>
                <a:lnTo>
                  <a:pt x="539" y="1287"/>
                </a:lnTo>
                <a:lnTo>
                  <a:pt x="508" y="1326"/>
                </a:lnTo>
                <a:lnTo>
                  <a:pt x="475" y="1361"/>
                </a:lnTo>
                <a:lnTo>
                  <a:pt x="437" y="1392"/>
                </a:lnTo>
                <a:lnTo>
                  <a:pt x="396" y="1419"/>
                </a:lnTo>
                <a:lnTo>
                  <a:pt x="352" y="1441"/>
                </a:lnTo>
                <a:lnTo>
                  <a:pt x="305" y="1458"/>
                </a:lnTo>
                <a:lnTo>
                  <a:pt x="257" y="1470"/>
                </a:lnTo>
                <a:lnTo>
                  <a:pt x="119" y="1497"/>
                </a:lnTo>
                <a:lnTo>
                  <a:pt x="119" y="1752"/>
                </a:lnTo>
                <a:lnTo>
                  <a:pt x="264" y="1774"/>
                </a:lnTo>
                <a:lnTo>
                  <a:pt x="312" y="1784"/>
                </a:lnTo>
                <a:lnTo>
                  <a:pt x="360" y="1799"/>
                </a:lnTo>
                <a:lnTo>
                  <a:pt x="405" y="1821"/>
                </a:lnTo>
                <a:lnTo>
                  <a:pt x="446" y="1846"/>
                </a:lnTo>
                <a:lnTo>
                  <a:pt x="486" y="1875"/>
                </a:lnTo>
                <a:lnTo>
                  <a:pt x="520" y="1909"/>
                </a:lnTo>
                <a:lnTo>
                  <a:pt x="552" y="1946"/>
                </a:lnTo>
                <a:lnTo>
                  <a:pt x="579" y="1988"/>
                </a:lnTo>
                <a:lnTo>
                  <a:pt x="602" y="2033"/>
                </a:lnTo>
                <a:lnTo>
                  <a:pt x="620" y="2079"/>
                </a:lnTo>
                <a:lnTo>
                  <a:pt x="632" y="2128"/>
                </a:lnTo>
                <a:lnTo>
                  <a:pt x="638" y="2176"/>
                </a:lnTo>
                <a:lnTo>
                  <a:pt x="639" y="2224"/>
                </a:lnTo>
                <a:lnTo>
                  <a:pt x="634" y="2273"/>
                </a:lnTo>
                <a:lnTo>
                  <a:pt x="625" y="2320"/>
                </a:lnTo>
                <a:lnTo>
                  <a:pt x="610" y="2367"/>
                </a:lnTo>
                <a:lnTo>
                  <a:pt x="588" y="2412"/>
                </a:lnTo>
                <a:lnTo>
                  <a:pt x="563" y="2455"/>
                </a:lnTo>
                <a:lnTo>
                  <a:pt x="484" y="2570"/>
                </a:lnTo>
                <a:lnTo>
                  <a:pt x="665" y="2750"/>
                </a:lnTo>
                <a:lnTo>
                  <a:pt x="784" y="2665"/>
                </a:lnTo>
                <a:lnTo>
                  <a:pt x="826" y="2637"/>
                </a:lnTo>
                <a:lnTo>
                  <a:pt x="870" y="2615"/>
                </a:lnTo>
                <a:lnTo>
                  <a:pt x="917" y="2598"/>
                </a:lnTo>
                <a:lnTo>
                  <a:pt x="965" y="2587"/>
                </a:lnTo>
                <a:lnTo>
                  <a:pt x="1012" y="2580"/>
                </a:lnTo>
                <a:lnTo>
                  <a:pt x="1062" y="2580"/>
                </a:lnTo>
                <a:lnTo>
                  <a:pt x="1111" y="2584"/>
                </a:lnTo>
                <a:lnTo>
                  <a:pt x="1159" y="2594"/>
                </a:lnTo>
                <a:lnTo>
                  <a:pt x="1207" y="2610"/>
                </a:lnTo>
                <a:lnTo>
                  <a:pt x="1253" y="2630"/>
                </a:lnTo>
                <a:lnTo>
                  <a:pt x="1295" y="2657"/>
                </a:lnTo>
                <a:lnTo>
                  <a:pt x="1335" y="2686"/>
                </a:lnTo>
                <a:lnTo>
                  <a:pt x="1370" y="2720"/>
                </a:lnTo>
                <a:lnTo>
                  <a:pt x="1401" y="2757"/>
                </a:lnTo>
                <a:lnTo>
                  <a:pt x="1428" y="2798"/>
                </a:lnTo>
                <a:lnTo>
                  <a:pt x="1450" y="2841"/>
                </a:lnTo>
                <a:lnTo>
                  <a:pt x="1468" y="2887"/>
                </a:lnTo>
                <a:lnTo>
                  <a:pt x="1480" y="2936"/>
                </a:lnTo>
                <a:lnTo>
                  <a:pt x="1507" y="3073"/>
                </a:lnTo>
                <a:lnTo>
                  <a:pt x="1764" y="3073"/>
                </a:lnTo>
                <a:lnTo>
                  <a:pt x="1777" y="2987"/>
                </a:lnTo>
                <a:lnTo>
                  <a:pt x="1786" y="2942"/>
                </a:lnTo>
                <a:lnTo>
                  <a:pt x="1800" y="2898"/>
                </a:lnTo>
                <a:lnTo>
                  <a:pt x="1818" y="2857"/>
                </a:lnTo>
                <a:lnTo>
                  <a:pt x="1840" y="2818"/>
                </a:lnTo>
                <a:lnTo>
                  <a:pt x="1865" y="2782"/>
                </a:lnTo>
                <a:lnTo>
                  <a:pt x="1895" y="2748"/>
                </a:lnTo>
                <a:lnTo>
                  <a:pt x="1928" y="2718"/>
                </a:lnTo>
                <a:lnTo>
                  <a:pt x="1964" y="2691"/>
                </a:lnTo>
                <a:lnTo>
                  <a:pt x="2003" y="2668"/>
                </a:lnTo>
                <a:lnTo>
                  <a:pt x="2045" y="2648"/>
                </a:lnTo>
                <a:lnTo>
                  <a:pt x="2093" y="2630"/>
                </a:lnTo>
                <a:lnTo>
                  <a:pt x="2143" y="2619"/>
                </a:lnTo>
                <a:lnTo>
                  <a:pt x="2193" y="2614"/>
                </a:lnTo>
                <a:lnTo>
                  <a:pt x="2243" y="2614"/>
                </a:lnTo>
                <a:lnTo>
                  <a:pt x="2292" y="2620"/>
                </a:lnTo>
                <a:lnTo>
                  <a:pt x="2340" y="2631"/>
                </a:lnTo>
                <a:lnTo>
                  <a:pt x="2388" y="2649"/>
                </a:lnTo>
                <a:lnTo>
                  <a:pt x="2433" y="2672"/>
                </a:lnTo>
                <a:lnTo>
                  <a:pt x="2476" y="2699"/>
                </a:lnTo>
                <a:lnTo>
                  <a:pt x="2547" y="2750"/>
                </a:lnTo>
                <a:lnTo>
                  <a:pt x="2728" y="2570"/>
                </a:lnTo>
                <a:lnTo>
                  <a:pt x="2649" y="2455"/>
                </a:lnTo>
                <a:lnTo>
                  <a:pt x="2624" y="2412"/>
                </a:lnTo>
                <a:lnTo>
                  <a:pt x="2604" y="2368"/>
                </a:lnTo>
                <a:lnTo>
                  <a:pt x="2588" y="2320"/>
                </a:lnTo>
                <a:lnTo>
                  <a:pt x="2578" y="2273"/>
                </a:lnTo>
                <a:lnTo>
                  <a:pt x="2573" y="2224"/>
                </a:lnTo>
                <a:lnTo>
                  <a:pt x="2574" y="2176"/>
                </a:lnTo>
                <a:lnTo>
                  <a:pt x="2581" y="2128"/>
                </a:lnTo>
                <a:lnTo>
                  <a:pt x="2593" y="2079"/>
                </a:lnTo>
                <a:lnTo>
                  <a:pt x="2611" y="2033"/>
                </a:lnTo>
                <a:lnTo>
                  <a:pt x="2633" y="1988"/>
                </a:lnTo>
                <a:lnTo>
                  <a:pt x="2660" y="1946"/>
                </a:lnTo>
                <a:lnTo>
                  <a:pt x="2692" y="1909"/>
                </a:lnTo>
                <a:lnTo>
                  <a:pt x="2727" y="1875"/>
                </a:lnTo>
                <a:lnTo>
                  <a:pt x="2766" y="1846"/>
                </a:lnTo>
                <a:lnTo>
                  <a:pt x="2807" y="1821"/>
                </a:lnTo>
                <a:lnTo>
                  <a:pt x="2852" y="1799"/>
                </a:lnTo>
                <a:lnTo>
                  <a:pt x="2900" y="1784"/>
                </a:lnTo>
                <a:lnTo>
                  <a:pt x="2948" y="1774"/>
                </a:lnTo>
                <a:lnTo>
                  <a:pt x="3093" y="1752"/>
                </a:lnTo>
                <a:lnTo>
                  <a:pt x="3093" y="1497"/>
                </a:lnTo>
                <a:lnTo>
                  <a:pt x="2956" y="1470"/>
                </a:lnTo>
                <a:lnTo>
                  <a:pt x="2907" y="1458"/>
                </a:lnTo>
                <a:lnTo>
                  <a:pt x="2860" y="1441"/>
                </a:lnTo>
                <a:lnTo>
                  <a:pt x="2817" y="1419"/>
                </a:lnTo>
                <a:lnTo>
                  <a:pt x="2776" y="1392"/>
                </a:lnTo>
                <a:lnTo>
                  <a:pt x="2738" y="1361"/>
                </a:lnTo>
                <a:lnTo>
                  <a:pt x="2704" y="1326"/>
                </a:lnTo>
                <a:lnTo>
                  <a:pt x="2675" y="1287"/>
                </a:lnTo>
                <a:lnTo>
                  <a:pt x="2648" y="1244"/>
                </a:lnTo>
                <a:lnTo>
                  <a:pt x="2628" y="1199"/>
                </a:lnTo>
                <a:lnTo>
                  <a:pt x="2612" y="1152"/>
                </a:lnTo>
                <a:lnTo>
                  <a:pt x="2602" y="1103"/>
                </a:lnTo>
                <a:lnTo>
                  <a:pt x="2598" y="1055"/>
                </a:lnTo>
                <a:lnTo>
                  <a:pt x="2598" y="1006"/>
                </a:lnTo>
                <a:lnTo>
                  <a:pt x="2605" y="958"/>
                </a:lnTo>
                <a:lnTo>
                  <a:pt x="2616" y="911"/>
                </a:lnTo>
                <a:lnTo>
                  <a:pt x="2633" y="865"/>
                </a:lnTo>
                <a:lnTo>
                  <a:pt x="2655" y="820"/>
                </a:lnTo>
                <a:lnTo>
                  <a:pt x="2683" y="779"/>
                </a:lnTo>
                <a:lnTo>
                  <a:pt x="2769" y="661"/>
                </a:lnTo>
                <a:lnTo>
                  <a:pt x="2587" y="481"/>
                </a:lnTo>
                <a:lnTo>
                  <a:pt x="2472" y="559"/>
                </a:lnTo>
                <a:lnTo>
                  <a:pt x="2428" y="585"/>
                </a:lnTo>
                <a:lnTo>
                  <a:pt x="2384" y="606"/>
                </a:lnTo>
                <a:lnTo>
                  <a:pt x="2336" y="621"/>
                </a:lnTo>
                <a:lnTo>
                  <a:pt x="2288" y="630"/>
                </a:lnTo>
                <a:lnTo>
                  <a:pt x="2239" y="635"/>
                </a:lnTo>
                <a:lnTo>
                  <a:pt x="2191" y="634"/>
                </a:lnTo>
                <a:lnTo>
                  <a:pt x="2142" y="628"/>
                </a:lnTo>
                <a:lnTo>
                  <a:pt x="2093" y="616"/>
                </a:lnTo>
                <a:lnTo>
                  <a:pt x="2047" y="599"/>
                </a:lnTo>
                <a:lnTo>
                  <a:pt x="2001" y="576"/>
                </a:lnTo>
                <a:lnTo>
                  <a:pt x="1960" y="548"/>
                </a:lnTo>
                <a:lnTo>
                  <a:pt x="1922" y="517"/>
                </a:lnTo>
                <a:lnTo>
                  <a:pt x="1888" y="483"/>
                </a:lnTo>
                <a:lnTo>
                  <a:pt x="1858" y="444"/>
                </a:lnTo>
                <a:lnTo>
                  <a:pt x="1833" y="402"/>
                </a:lnTo>
                <a:lnTo>
                  <a:pt x="1811" y="358"/>
                </a:lnTo>
                <a:lnTo>
                  <a:pt x="1796" y="311"/>
                </a:lnTo>
                <a:lnTo>
                  <a:pt x="1786" y="262"/>
                </a:lnTo>
                <a:lnTo>
                  <a:pt x="1764" y="118"/>
                </a:lnTo>
                <a:lnTo>
                  <a:pt x="1507" y="118"/>
                </a:lnTo>
                <a:close/>
                <a:moveTo>
                  <a:pt x="1457" y="0"/>
                </a:moveTo>
                <a:lnTo>
                  <a:pt x="1815" y="0"/>
                </a:lnTo>
                <a:lnTo>
                  <a:pt x="1832" y="2"/>
                </a:lnTo>
                <a:lnTo>
                  <a:pt x="1847" y="9"/>
                </a:lnTo>
                <a:lnTo>
                  <a:pt x="1859" y="21"/>
                </a:lnTo>
                <a:lnTo>
                  <a:pt x="1868" y="34"/>
                </a:lnTo>
                <a:lnTo>
                  <a:pt x="1873" y="50"/>
                </a:lnTo>
                <a:lnTo>
                  <a:pt x="1904" y="244"/>
                </a:lnTo>
                <a:lnTo>
                  <a:pt x="1912" y="284"/>
                </a:lnTo>
                <a:lnTo>
                  <a:pt x="1926" y="323"/>
                </a:lnTo>
                <a:lnTo>
                  <a:pt x="1944" y="358"/>
                </a:lnTo>
                <a:lnTo>
                  <a:pt x="1967" y="391"/>
                </a:lnTo>
                <a:lnTo>
                  <a:pt x="1993" y="421"/>
                </a:lnTo>
                <a:lnTo>
                  <a:pt x="2023" y="448"/>
                </a:lnTo>
                <a:lnTo>
                  <a:pt x="2057" y="471"/>
                </a:lnTo>
                <a:lnTo>
                  <a:pt x="2093" y="490"/>
                </a:lnTo>
                <a:lnTo>
                  <a:pt x="2133" y="504"/>
                </a:lnTo>
                <a:lnTo>
                  <a:pt x="2173" y="513"/>
                </a:lnTo>
                <a:lnTo>
                  <a:pt x="2213" y="517"/>
                </a:lnTo>
                <a:lnTo>
                  <a:pt x="2253" y="515"/>
                </a:lnTo>
                <a:lnTo>
                  <a:pt x="2293" y="509"/>
                </a:lnTo>
                <a:lnTo>
                  <a:pt x="2332" y="498"/>
                </a:lnTo>
                <a:lnTo>
                  <a:pt x="2369" y="482"/>
                </a:lnTo>
                <a:lnTo>
                  <a:pt x="2405" y="461"/>
                </a:lnTo>
                <a:lnTo>
                  <a:pt x="2562" y="356"/>
                </a:lnTo>
                <a:lnTo>
                  <a:pt x="2576" y="349"/>
                </a:lnTo>
                <a:lnTo>
                  <a:pt x="2592" y="346"/>
                </a:lnTo>
                <a:lnTo>
                  <a:pt x="2609" y="347"/>
                </a:lnTo>
                <a:lnTo>
                  <a:pt x="2624" y="353"/>
                </a:lnTo>
                <a:lnTo>
                  <a:pt x="2637" y="363"/>
                </a:lnTo>
                <a:lnTo>
                  <a:pt x="2890" y="614"/>
                </a:lnTo>
                <a:lnTo>
                  <a:pt x="2900" y="627"/>
                </a:lnTo>
                <a:lnTo>
                  <a:pt x="2906" y="643"/>
                </a:lnTo>
                <a:lnTo>
                  <a:pt x="2907" y="659"/>
                </a:lnTo>
                <a:lnTo>
                  <a:pt x="2904" y="675"/>
                </a:lnTo>
                <a:lnTo>
                  <a:pt x="2896" y="690"/>
                </a:lnTo>
                <a:lnTo>
                  <a:pt x="2779" y="849"/>
                </a:lnTo>
                <a:lnTo>
                  <a:pt x="2757" y="884"/>
                </a:lnTo>
                <a:lnTo>
                  <a:pt x="2738" y="920"/>
                </a:lnTo>
                <a:lnTo>
                  <a:pt x="2726" y="958"/>
                </a:lnTo>
                <a:lnTo>
                  <a:pt x="2718" y="998"/>
                </a:lnTo>
                <a:lnTo>
                  <a:pt x="2715" y="1037"/>
                </a:lnTo>
                <a:lnTo>
                  <a:pt x="2718" y="1077"/>
                </a:lnTo>
                <a:lnTo>
                  <a:pt x="2725" y="1116"/>
                </a:lnTo>
                <a:lnTo>
                  <a:pt x="2738" y="1156"/>
                </a:lnTo>
                <a:lnTo>
                  <a:pt x="2756" y="1193"/>
                </a:lnTo>
                <a:lnTo>
                  <a:pt x="2778" y="1227"/>
                </a:lnTo>
                <a:lnTo>
                  <a:pt x="2803" y="1259"/>
                </a:lnTo>
                <a:lnTo>
                  <a:pt x="2833" y="1286"/>
                </a:lnTo>
                <a:lnTo>
                  <a:pt x="2865" y="1310"/>
                </a:lnTo>
                <a:lnTo>
                  <a:pt x="2901" y="1329"/>
                </a:lnTo>
                <a:lnTo>
                  <a:pt x="2938" y="1344"/>
                </a:lnTo>
                <a:lnTo>
                  <a:pt x="2978" y="1354"/>
                </a:lnTo>
                <a:lnTo>
                  <a:pt x="3164" y="1389"/>
                </a:lnTo>
                <a:lnTo>
                  <a:pt x="3181" y="1396"/>
                </a:lnTo>
                <a:lnTo>
                  <a:pt x="3194" y="1405"/>
                </a:lnTo>
                <a:lnTo>
                  <a:pt x="3204" y="1417"/>
                </a:lnTo>
                <a:lnTo>
                  <a:pt x="3210" y="1432"/>
                </a:lnTo>
                <a:lnTo>
                  <a:pt x="3213" y="1448"/>
                </a:lnTo>
                <a:lnTo>
                  <a:pt x="3213" y="1802"/>
                </a:lnTo>
                <a:lnTo>
                  <a:pt x="3210" y="1820"/>
                </a:lnTo>
                <a:lnTo>
                  <a:pt x="3203" y="1835"/>
                </a:lnTo>
                <a:lnTo>
                  <a:pt x="3193" y="1847"/>
                </a:lnTo>
                <a:lnTo>
                  <a:pt x="3179" y="1856"/>
                </a:lnTo>
                <a:lnTo>
                  <a:pt x="3162" y="1861"/>
                </a:lnTo>
                <a:lnTo>
                  <a:pt x="2967" y="1891"/>
                </a:lnTo>
                <a:lnTo>
                  <a:pt x="2926" y="1899"/>
                </a:lnTo>
                <a:lnTo>
                  <a:pt x="2888" y="1913"/>
                </a:lnTo>
                <a:lnTo>
                  <a:pt x="2852" y="1931"/>
                </a:lnTo>
                <a:lnTo>
                  <a:pt x="2819" y="1954"/>
                </a:lnTo>
                <a:lnTo>
                  <a:pt x="2788" y="1980"/>
                </a:lnTo>
                <a:lnTo>
                  <a:pt x="2762" y="2010"/>
                </a:lnTo>
                <a:lnTo>
                  <a:pt x="2738" y="2043"/>
                </a:lnTo>
                <a:lnTo>
                  <a:pt x="2719" y="2079"/>
                </a:lnTo>
                <a:lnTo>
                  <a:pt x="2705" y="2119"/>
                </a:lnTo>
                <a:lnTo>
                  <a:pt x="2697" y="2158"/>
                </a:lnTo>
                <a:lnTo>
                  <a:pt x="2693" y="2198"/>
                </a:lnTo>
                <a:lnTo>
                  <a:pt x="2694" y="2238"/>
                </a:lnTo>
                <a:lnTo>
                  <a:pt x="2700" y="2278"/>
                </a:lnTo>
                <a:lnTo>
                  <a:pt x="2711" y="2316"/>
                </a:lnTo>
                <a:lnTo>
                  <a:pt x="2727" y="2353"/>
                </a:lnTo>
                <a:lnTo>
                  <a:pt x="2749" y="2389"/>
                </a:lnTo>
                <a:lnTo>
                  <a:pt x="2854" y="2545"/>
                </a:lnTo>
                <a:lnTo>
                  <a:pt x="2862" y="2559"/>
                </a:lnTo>
                <a:lnTo>
                  <a:pt x="2864" y="2575"/>
                </a:lnTo>
                <a:lnTo>
                  <a:pt x="2863" y="2591"/>
                </a:lnTo>
                <a:lnTo>
                  <a:pt x="2857" y="2606"/>
                </a:lnTo>
                <a:lnTo>
                  <a:pt x="2847" y="2619"/>
                </a:lnTo>
                <a:lnTo>
                  <a:pt x="2595" y="2870"/>
                </a:lnTo>
                <a:lnTo>
                  <a:pt x="2581" y="2880"/>
                </a:lnTo>
                <a:lnTo>
                  <a:pt x="2566" y="2886"/>
                </a:lnTo>
                <a:lnTo>
                  <a:pt x="2549" y="2887"/>
                </a:lnTo>
                <a:lnTo>
                  <a:pt x="2533" y="2884"/>
                </a:lnTo>
                <a:lnTo>
                  <a:pt x="2517" y="2876"/>
                </a:lnTo>
                <a:lnTo>
                  <a:pt x="2406" y="2795"/>
                </a:lnTo>
                <a:lnTo>
                  <a:pt x="2370" y="2771"/>
                </a:lnTo>
                <a:lnTo>
                  <a:pt x="2333" y="2754"/>
                </a:lnTo>
                <a:lnTo>
                  <a:pt x="2293" y="2741"/>
                </a:lnTo>
                <a:lnTo>
                  <a:pt x="2253" y="2734"/>
                </a:lnTo>
                <a:lnTo>
                  <a:pt x="2212" y="2732"/>
                </a:lnTo>
                <a:lnTo>
                  <a:pt x="2172" y="2735"/>
                </a:lnTo>
                <a:lnTo>
                  <a:pt x="2130" y="2743"/>
                </a:lnTo>
                <a:lnTo>
                  <a:pt x="2090" y="2756"/>
                </a:lnTo>
                <a:lnTo>
                  <a:pt x="2053" y="2775"/>
                </a:lnTo>
                <a:lnTo>
                  <a:pt x="2017" y="2798"/>
                </a:lnTo>
                <a:lnTo>
                  <a:pt x="1987" y="2825"/>
                </a:lnTo>
                <a:lnTo>
                  <a:pt x="1960" y="2855"/>
                </a:lnTo>
                <a:lnTo>
                  <a:pt x="1936" y="2888"/>
                </a:lnTo>
                <a:lnTo>
                  <a:pt x="1918" y="2925"/>
                </a:lnTo>
                <a:lnTo>
                  <a:pt x="1904" y="2964"/>
                </a:lnTo>
                <a:lnTo>
                  <a:pt x="1895" y="3005"/>
                </a:lnTo>
                <a:lnTo>
                  <a:pt x="1873" y="3141"/>
                </a:lnTo>
                <a:lnTo>
                  <a:pt x="1868" y="3157"/>
                </a:lnTo>
                <a:lnTo>
                  <a:pt x="1859" y="3171"/>
                </a:lnTo>
                <a:lnTo>
                  <a:pt x="1847" y="3181"/>
                </a:lnTo>
                <a:lnTo>
                  <a:pt x="1832" y="3188"/>
                </a:lnTo>
                <a:lnTo>
                  <a:pt x="1815" y="3191"/>
                </a:lnTo>
                <a:lnTo>
                  <a:pt x="1457" y="3191"/>
                </a:lnTo>
                <a:lnTo>
                  <a:pt x="1441" y="3188"/>
                </a:lnTo>
                <a:lnTo>
                  <a:pt x="1426" y="3182"/>
                </a:lnTo>
                <a:lnTo>
                  <a:pt x="1414" y="3172"/>
                </a:lnTo>
                <a:lnTo>
                  <a:pt x="1405" y="3159"/>
                </a:lnTo>
                <a:lnTo>
                  <a:pt x="1399" y="3143"/>
                </a:lnTo>
                <a:lnTo>
                  <a:pt x="1363" y="2958"/>
                </a:lnTo>
                <a:lnTo>
                  <a:pt x="1353" y="2918"/>
                </a:lnTo>
                <a:lnTo>
                  <a:pt x="1338" y="2881"/>
                </a:lnTo>
                <a:lnTo>
                  <a:pt x="1319" y="2846"/>
                </a:lnTo>
                <a:lnTo>
                  <a:pt x="1294" y="2814"/>
                </a:lnTo>
                <a:lnTo>
                  <a:pt x="1267" y="2785"/>
                </a:lnTo>
                <a:lnTo>
                  <a:pt x="1235" y="2759"/>
                </a:lnTo>
                <a:lnTo>
                  <a:pt x="1201" y="2737"/>
                </a:lnTo>
                <a:lnTo>
                  <a:pt x="1163" y="2720"/>
                </a:lnTo>
                <a:lnTo>
                  <a:pt x="1124" y="2707"/>
                </a:lnTo>
                <a:lnTo>
                  <a:pt x="1084" y="2700"/>
                </a:lnTo>
                <a:lnTo>
                  <a:pt x="1044" y="2698"/>
                </a:lnTo>
                <a:lnTo>
                  <a:pt x="1004" y="2700"/>
                </a:lnTo>
                <a:lnTo>
                  <a:pt x="965" y="2708"/>
                </a:lnTo>
                <a:lnTo>
                  <a:pt x="926" y="2720"/>
                </a:lnTo>
                <a:lnTo>
                  <a:pt x="890" y="2738"/>
                </a:lnTo>
                <a:lnTo>
                  <a:pt x="854" y="2760"/>
                </a:lnTo>
                <a:lnTo>
                  <a:pt x="695" y="2876"/>
                </a:lnTo>
                <a:lnTo>
                  <a:pt x="680" y="2884"/>
                </a:lnTo>
                <a:lnTo>
                  <a:pt x="663" y="2887"/>
                </a:lnTo>
                <a:lnTo>
                  <a:pt x="647" y="2886"/>
                </a:lnTo>
                <a:lnTo>
                  <a:pt x="631" y="2880"/>
                </a:lnTo>
                <a:lnTo>
                  <a:pt x="618" y="2870"/>
                </a:lnTo>
                <a:lnTo>
                  <a:pt x="365" y="2619"/>
                </a:lnTo>
                <a:lnTo>
                  <a:pt x="355" y="2606"/>
                </a:lnTo>
                <a:lnTo>
                  <a:pt x="349" y="2591"/>
                </a:lnTo>
                <a:lnTo>
                  <a:pt x="348" y="2575"/>
                </a:lnTo>
                <a:lnTo>
                  <a:pt x="351" y="2559"/>
                </a:lnTo>
                <a:lnTo>
                  <a:pt x="358" y="2545"/>
                </a:lnTo>
                <a:lnTo>
                  <a:pt x="465" y="2389"/>
                </a:lnTo>
                <a:lnTo>
                  <a:pt x="485" y="2353"/>
                </a:lnTo>
                <a:lnTo>
                  <a:pt x="501" y="2316"/>
                </a:lnTo>
                <a:lnTo>
                  <a:pt x="512" y="2278"/>
                </a:lnTo>
                <a:lnTo>
                  <a:pt x="518" y="2238"/>
                </a:lnTo>
                <a:lnTo>
                  <a:pt x="520" y="2198"/>
                </a:lnTo>
                <a:lnTo>
                  <a:pt x="516" y="2158"/>
                </a:lnTo>
                <a:lnTo>
                  <a:pt x="507" y="2119"/>
                </a:lnTo>
                <a:lnTo>
                  <a:pt x="493" y="2079"/>
                </a:lnTo>
                <a:lnTo>
                  <a:pt x="474" y="2043"/>
                </a:lnTo>
                <a:lnTo>
                  <a:pt x="451" y="2010"/>
                </a:lnTo>
                <a:lnTo>
                  <a:pt x="424" y="1980"/>
                </a:lnTo>
                <a:lnTo>
                  <a:pt x="394" y="1954"/>
                </a:lnTo>
                <a:lnTo>
                  <a:pt x="360" y="1931"/>
                </a:lnTo>
                <a:lnTo>
                  <a:pt x="325" y="1913"/>
                </a:lnTo>
                <a:lnTo>
                  <a:pt x="286" y="1899"/>
                </a:lnTo>
                <a:lnTo>
                  <a:pt x="245" y="1891"/>
                </a:lnTo>
                <a:lnTo>
                  <a:pt x="51" y="1861"/>
                </a:lnTo>
                <a:lnTo>
                  <a:pt x="33" y="1856"/>
                </a:lnTo>
                <a:lnTo>
                  <a:pt x="20" y="1847"/>
                </a:lnTo>
                <a:lnTo>
                  <a:pt x="9" y="1835"/>
                </a:lnTo>
                <a:lnTo>
                  <a:pt x="2" y="1820"/>
                </a:lnTo>
                <a:lnTo>
                  <a:pt x="0" y="1802"/>
                </a:lnTo>
                <a:lnTo>
                  <a:pt x="0" y="1448"/>
                </a:lnTo>
                <a:lnTo>
                  <a:pt x="2" y="1432"/>
                </a:lnTo>
                <a:lnTo>
                  <a:pt x="8" y="1417"/>
                </a:lnTo>
                <a:lnTo>
                  <a:pt x="19" y="1405"/>
                </a:lnTo>
                <a:lnTo>
                  <a:pt x="32" y="1396"/>
                </a:lnTo>
                <a:lnTo>
                  <a:pt x="48" y="1390"/>
                </a:lnTo>
                <a:lnTo>
                  <a:pt x="234" y="1354"/>
                </a:lnTo>
                <a:lnTo>
                  <a:pt x="274" y="1344"/>
                </a:lnTo>
                <a:lnTo>
                  <a:pt x="312" y="1329"/>
                </a:lnTo>
                <a:lnTo>
                  <a:pt x="348" y="1310"/>
                </a:lnTo>
                <a:lnTo>
                  <a:pt x="380" y="1286"/>
                </a:lnTo>
                <a:lnTo>
                  <a:pt x="409" y="1259"/>
                </a:lnTo>
                <a:lnTo>
                  <a:pt x="435" y="1227"/>
                </a:lnTo>
                <a:lnTo>
                  <a:pt x="456" y="1193"/>
                </a:lnTo>
                <a:lnTo>
                  <a:pt x="474" y="1156"/>
                </a:lnTo>
                <a:lnTo>
                  <a:pt x="487" y="1117"/>
                </a:lnTo>
                <a:lnTo>
                  <a:pt x="494" y="1077"/>
                </a:lnTo>
                <a:lnTo>
                  <a:pt x="497" y="1037"/>
                </a:lnTo>
                <a:lnTo>
                  <a:pt x="494" y="998"/>
                </a:lnTo>
                <a:lnTo>
                  <a:pt x="487" y="958"/>
                </a:lnTo>
                <a:lnTo>
                  <a:pt x="474" y="920"/>
                </a:lnTo>
                <a:lnTo>
                  <a:pt x="456" y="884"/>
                </a:lnTo>
                <a:lnTo>
                  <a:pt x="434" y="849"/>
                </a:lnTo>
                <a:lnTo>
                  <a:pt x="317" y="690"/>
                </a:lnTo>
                <a:lnTo>
                  <a:pt x="309" y="675"/>
                </a:lnTo>
                <a:lnTo>
                  <a:pt x="305" y="659"/>
                </a:lnTo>
                <a:lnTo>
                  <a:pt x="307" y="643"/>
                </a:lnTo>
                <a:lnTo>
                  <a:pt x="312" y="627"/>
                </a:lnTo>
                <a:lnTo>
                  <a:pt x="324" y="614"/>
                </a:lnTo>
                <a:lnTo>
                  <a:pt x="575" y="363"/>
                </a:lnTo>
                <a:lnTo>
                  <a:pt x="589" y="353"/>
                </a:lnTo>
                <a:lnTo>
                  <a:pt x="603" y="347"/>
                </a:lnTo>
                <a:lnTo>
                  <a:pt x="620" y="346"/>
                </a:lnTo>
                <a:lnTo>
                  <a:pt x="636" y="349"/>
                </a:lnTo>
                <a:lnTo>
                  <a:pt x="651" y="356"/>
                </a:lnTo>
                <a:lnTo>
                  <a:pt x="854" y="492"/>
                </a:lnTo>
                <a:lnTo>
                  <a:pt x="888" y="513"/>
                </a:lnTo>
                <a:lnTo>
                  <a:pt x="925" y="528"/>
                </a:lnTo>
                <a:lnTo>
                  <a:pt x="964" y="539"/>
                </a:lnTo>
                <a:lnTo>
                  <a:pt x="1002" y="546"/>
                </a:lnTo>
                <a:lnTo>
                  <a:pt x="1042" y="547"/>
                </a:lnTo>
                <a:lnTo>
                  <a:pt x="1081" y="544"/>
                </a:lnTo>
                <a:lnTo>
                  <a:pt x="1121" y="536"/>
                </a:lnTo>
                <a:lnTo>
                  <a:pt x="1159" y="523"/>
                </a:lnTo>
                <a:lnTo>
                  <a:pt x="1196" y="505"/>
                </a:lnTo>
                <a:lnTo>
                  <a:pt x="1229" y="484"/>
                </a:lnTo>
                <a:lnTo>
                  <a:pt x="1259" y="458"/>
                </a:lnTo>
                <a:lnTo>
                  <a:pt x="1286" y="430"/>
                </a:lnTo>
                <a:lnTo>
                  <a:pt x="1309" y="397"/>
                </a:lnTo>
                <a:lnTo>
                  <a:pt x="1328" y="363"/>
                </a:lnTo>
                <a:lnTo>
                  <a:pt x="1343" y="326"/>
                </a:lnTo>
                <a:lnTo>
                  <a:pt x="1353" y="286"/>
                </a:lnTo>
                <a:lnTo>
                  <a:pt x="1399" y="48"/>
                </a:lnTo>
                <a:lnTo>
                  <a:pt x="1405" y="33"/>
                </a:lnTo>
                <a:lnTo>
                  <a:pt x="1414" y="20"/>
                </a:lnTo>
                <a:lnTo>
                  <a:pt x="1426" y="8"/>
                </a:lnTo>
                <a:lnTo>
                  <a:pt x="1441" y="2"/>
                </a:lnTo>
                <a:lnTo>
                  <a:pt x="1457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Freeform 6"/>
          <p:cNvSpPr>
            <a:spLocks noEditPoints="1"/>
          </p:cNvSpPr>
          <p:nvPr/>
        </p:nvSpPr>
        <p:spPr bwMode="auto">
          <a:xfrm>
            <a:off x="8147359" y="2258426"/>
            <a:ext cx="985878" cy="979738"/>
          </a:xfrm>
          <a:custGeom>
            <a:avLst/>
            <a:gdLst>
              <a:gd name="T0" fmla="*/ 1362 w 3213"/>
              <a:gd name="T1" fmla="*/ 522 h 3191"/>
              <a:gd name="T2" fmla="*/ 1062 w 3213"/>
              <a:gd name="T3" fmla="*/ 665 h 3191"/>
              <a:gd name="T4" fmla="*/ 625 w 3213"/>
              <a:gd name="T5" fmla="*/ 481 h 3191"/>
              <a:gd name="T6" fmla="*/ 615 w 3213"/>
              <a:gd name="T7" fmla="*/ 1006 h 3191"/>
              <a:gd name="T8" fmla="*/ 508 w 3213"/>
              <a:gd name="T9" fmla="*/ 1326 h 3191"/>
              <a:gd name="T10" fmla="*/ 119 w 3213"/>
              <a:gd name="T11" fmla="*/ 1497 h 3191"/>
              <a:gd name="T12" fmla="*/ 486 w 3213"/>
              <a:gd name="T13" fmla="*/ 1875 h 3191"/>
              <a:gd name="T14" fmla="*/ 638 w 3213"/>
              <a:gd name="T15" fmla="*/ 2176 h 3191"/>
              <a:gd name="T16" fmla="*/ 484 w 3213"/>
              <a:gd name="T17" fmla="*/ 2570 h 3191"/>
              <a:gd name="T18" fmla="*/ 1012 w 3213"/>
              <a:gd name="T19" fmla="*/ 2580 h 3191"/>
              <a:gd name="T20" fmla="*/ 1335 w 3213"/>
              <a:gd name="T21" fmla="*/ 2686 h 3191"/>
              <a:gd name="T22" fmla="*/ 1507 w 3213"/>
              <a:gd name="T23" fmla="*/ 3073 h 3191"/>
              <a:gd name="T24" fmla="*/ 1865 w 3213"/>
              <a:gd name="T25" fmla="*/ 2782 h 3191"/>
              <a:gd name="T26" fmla="*/ 2143 w 3213"/>
              <a:gd name="T27" fmla="*/ 2619 h 3191"/>
              <a:gd name="T28" fmla="*/ 2476 w 3213"/>
              <a:gd name="T29" fmla="*/ 2699 h 3191"/>
              <a:gd name="T30" fmla="*/ 2578 w 3213"/>
              <a:gd name="T31" fmla="*/ 2273 h 3191"/>
              <a:gd name="T32" fmla="*/ 2660 w 3213"/>
              <a:gd name="T33" fmla="*/ 1946 h 3191"/>
              <a:gd name="T34" fmla="*/ 2948 w 3213"/>
              <a:gd name="T35" fmla="*/ 1774 h 3191"/>
              <a:gd name="T36" fmla="*/ 2776 w 3213"/>
              <a:gd name="T37" fmla="*/ 1392 h 3191"/>
              <a:gd name="T38" fmla="*/ 2602 w 3213"/>
              <a:gd name="T39" fmla="*/ 1103 h 3191"/>
              <a:gd name="T40" fmla="*/ 2683 w 3213"/>
              <a:gd name="T41" fmla="*/ 779 h 3191"/>
              <a:gd name="T42" fmla="*/ 2288 w 3213"/>
              <a:gd name="T43" fmla="*/ 630 h 3191"/>
              <a:gd name="T44" fmla="*/ 1960 w 3213"/>
              <a:gd name="T45" fmla="*/ 548 h 3191"/>
              <a:gd name="T46" fmla="*/ 1786 w 3213"/>
              <a:gd name="T47" fmla="*/ 262 h 3191"/>
              <a:gd name="T48" fmla="*/ 1859 w 3213"/>
              <a:gd name="T49" fmla="*/ 21 h 3191"/>
              <a:gd name="T50" fmla="*/ 1967 w 3213"/>
              <a:gd name="T51" fmla="*/ 391 h 3191"/>
              <a:gd name="T52" fmla="*/ 2213 w 3213"/>
              <a:gd name="T53" fmla="*/ 517 h 3191"/>
              <a:gd name="T54" fmla="*/ 2576 w 3213"/>
              <a:gd name="T55" fmla="*/ 349 h 3191"/>
              <a:gd name="T56" fmla="*/ 2906 w 3213"/>
              <a:gd name="T57" fmla="*/ 643 h 3191"/>
              <a:gd name="T58" fmla="*/ 2726 w 3213"/>
              <a:gd name="T59" fmla="*/ 958 h 3191"/>
              <a:gd name="T60" fmla="*/ 2778 w 3213"/>
              <a:gd name="T61" fmla="*/ 1227 h 3191"/>
              <a:gd name="T62" fmla="*/ 3164 w 3213"/>
              <a:gd name="T63" fmla="*/ 1389 h 3191"/>
              <a:gd name="T64" fmla="*/ 3210 w 3213"/>
              <a:gd name="T65" fmla="*/ 1820 h 3191"/>
              <a:gd name="T66" fmla="*/ 2888 w 3213"/>
              <a:gd name="T67" fmla="*/ 1913 h 3191"/>
              <a:gd name="T68" fmla="*/ 2705 w 3213"/>
              <a:gd name="T69" fmla="*/ 2119 h 3191"/>
              <a:gd name="T70" fmla="*/ 2749 w 3213"/>
              <a:gd name="T71" fmla="*/ 2389 h 3191"/>
              <a:gd name="T72" fmla="*/ 2595 w 3213"/>
              <a:gd name="T73" fmla="*/ 2870 h 3191"/>
              <a:gd name="T74" fmla="*/ 2370 w 3213"/>
              <a:gd name="T75" fmla="*/ 2771 h 3191"/>
              <a:gd name="T76" fmla="*/ 2090 w 3213"/>
              <a:gd name="T77" fmla="*/ 2756 h 3191"/>
              <a:gd name="T78" fmla="*/ 1904 w 3213"/>
              <a:gd name="T79" fmla="*/ 2964 h 3191"/>
              <a:gd name="T80" fmla="*/ 1815 w 3213"/>
              <a:gd name="T81" fmla="*/ 3191 h 3191"/>
              <a:gd name="T82" fmla="*/ 1363 w 3213"/>
              <a:gd name="T83" fmla="*/ 2958 h 3191"/>
              <a:gd name="T84" fmla="*/ 1201 w 3213"/>
              <a:gd name="T85" fmla="*/ 2737 h 3191"/>
              <a:gd name="T86" fmla="*/ 926 w 3213"/>
              <a:gd name="T87" fmla="*/ 2720 h 3191"/>
              <a:gd name="T88" fmla="*/ 631 w 3213"/>
              <a:gd name="T89" fmla="*/ 2880 h 3191"/>
              <a:gd name="T90" fmla="*/ 358 w 3213"/>
              <a:gd name="T91" fmla="*/ 2545 h 3191"/>
              <a:gd name="T92" fmla="*/ 516 w 3213"/>
              <a:gd name="T93" fmla="*/ 2158 h 3191"/>
              <a:gd name="T94" fmla="*/ 360 w 3213"/>
              <a:gd name="T95" fmla="*/ 1931 h 3191"/>
              <a:gd name="T96" fmla="*/ 9 w 3213"/>
              <a:gd name="T97" fmla="*/ 1835 h 3191"/>
              <a:gd name="T98" fmla="*/ 32 w 3213"/>
              <a:gd name="T99" fmla="*/ 1396 h 3191"/>
              <a:gd name="T100" fmla="*/ 409 w 3213"/>
              <a:gd name="T101" fmla="*/ 1259 h 3191"/>
              <a:gd name="T102" fmla="*/ 494 w 3213"/>
              <a:gd name="T103" fmla="*/ 998 h 3191"/>
              <a:gd name="T104" fmla="*/ 305 w 3213"/>
              <a:gd name="T105" fmla="*/ 659 h 3191"/>
              <a:gd name="T106" fmla="*/ 620 w 3213"/>
              <a:gd name="T107" fmla="*/ 346 h 3191"/>
              <a:gd name="T108" fmla="*/ 1002 w 3213"/>
              <a:gd name="T109" fmla="*/ 546 h 3191"/>
              <a:gd name="T110" fmla="*/ 1259 w 3213"/>
              <a:gd name="T111" fmla="*/ 458 h 3191"/>
              <a:gd name="T112" fmla="*/ 1405 w 3213"/>
              <a:gd name="T113" fmla="*/ 33 h 3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213" h="3191">
                <a:moveTo>
                  <a:pt x="1507" y="118"/>
                </a:moveTo>
                <a:lnTo>
                  <a:pt x="1470" y="309"/>
                </a:lnTo>
                <a:lnTo>
                  <a:pt x="1457" y="357"/>
                </a:lnTo>
                <a:lnTo>
                  <a:pt x="1441" y="402"/>
                </a:lnTo>
                <a:lnTo>
                  <a:pt x="1419" y="445"/>
                </a:lnTo>
                <a:lnTo>
                  <a:pt x="1393" y="485"/>
                </a:lnTo>
                <a:lnTo>
                  <a:pt x="1362" y="522"/>
                </a:lnTo>
                <a:lnTo>
                  <a:pt x="1329" y="555"/>
                </a:lnTo>
                <a:lnTo>
                  <a:pt x="1290" y="586"/>
                </a:lnTo>
                <a:lnTo>
                  <a:pt x="1249" y="611"/>
                </a:lnTo>
                <a:lnTo>
                  <a:pt x="1205" y="632"/>
                </a:lnTo>
                <a:lnTo>
                  <a:pt x="1158" y="648"/>
                </a:lnTo>
                <a:lnTo>
                  <a:pt x="1111" y="659"/>
                </a:lnTo>
                <a:lnTo>
                  <a:pt x="1062" y="665"/>
                </a:lnTo>
                <a:lnTo>
                  <a:pt x="1014" y="665"/>
                </a:lnTo>
                <a:lnTo>
                  <a:pt x="967" y="660"/>
                </a:lnTo>
                <a:lnTo>
                  <a:pt x="919" y="651"/>
                </a:lnTo>
                <a:lnTo>
                  <a:pt x="873" y="636"/>
                </a:lnTo>
                <a:lnTo>
                  <a:pt x="829" y="615"/>
                </a:lnTo>
                <a:lnTo>
                  <a:pt x="787" y="590"/>
                </a:lnTo>
                <a:lnTo>
                  <a:pt x="625" y="481"/>
                </a:lnTo>
                <a:lnTo>
                  <a:pt x="443" y="661"/>
                </a:lnTo>
                <a:lnTo>
                  <a:pt x="529" y="779"/>
                </a:lnTo>
                <a:lnTo>
                  <a:pt x="558" y="821"/>
                </a:lnTo>
                <a:lnTo>
                  <a:pt x="580" y="865"/>
                </a:lnTo>
                <a:lnTo>
                  <a:pt x="596" y="911"/>
                </a:lnTo>
                <a:lnTo>
                  <a:pt x="609" y="958"/>
                </a:lnTo>
                <a:lnTo>
                  <a:pt x="615" y="1006"/>
                </a:lnTo>
                <a:lnTo>
                  <a:pt x="616" y="1055"/>
                </a:lnTo>
                <a:lnTo>
                  <a:pt x="611" y="1103"/>
                </a:lnTo>
                <a:lnTo>
                  <a:pt x="600" y="1152"/>
                </a:lnTo>
                <a:lnTo>
                  <a:pt x="585" y="1199"/>
                </a:lnTo>
                <a:lnTo>
                  <a:pt x="564" y="1244"/>
                </a:lnTo>
                <a:lnTo>
                  <a:pt x="539" y="1287"/>
                </a:lnTo>
                <a:lnTo>
                  <a:pt x="508" y="1326"/>
                </a:lnTo>
                <a:lnTo>
                  <a:pt x="475" y="1361"/>
                </a:lnTo>
                <a:lnTo>
                  <a:pt x="437" y="1392"/>
                </a:lnTo>
                <a:lnTo>
                  <a:pt x="396" y="1419"/>
                </a:lnTo>
                <a:lnTo>
                  <a:pt x="352" y="1441"/>
                </a:lnTo>
                <a:lnTo>
                  <a:pt x="305" y="1458"/>
                </a:lnTo>
                <a:lnTo>
                  <a:pt x="257" y="1470"/>
                </a:lnTo>
                <a:lnTo>
                  <a:pt x="119" y="1497"/>
                </a:lnTo>
                <a:lnTo>
                  <a:pt x="119" y="1752"/>
                </a:lnTo>
                <a:lnTo>
                  <a:pt x="264" y="1774"/>
                </a:lnTo>
                <a:lnTo>
                  <a:pt x="312" y="1784"/>
                </a:lnTo>
                <a:lnTo>
                  <a:pt x="360" y="1799"/>
                </a:lnTo>
                <a:lnTo>
                  <a:pt x="405" y="1821"/>
                </a:lnTo>
                <a:lnTo>
                  <a:pt x="446" y="1846"/>
                </a:lnTo>
                <a:lnTo>
                  <a:pt x="486" y="1875"/>
                </a:lnTo>
                <a:lnTo>
                  <a:pt x="520" y="1909"/>
                </a:lnTo>
                <a:lnTo>
                  <a:pt x="552" y="1946"/>
                </a:lnTo>
                <a:lnTo>
                  <a:pt x="579" y="1988"/>
                </a:lnTo>
                <a:lnTo>
                  <a:pt x="602" y="2033"/>
                </a:lnTo>
                <a:lnTo>
                  <a:pt x="620" y="2079"/>
                </a:lnTo>
                <a:lnTo>
                  <a:pt x="632" y="2128"/>
                </a:lnTo>
                <a:lnTo>
                  <a:pt x="638" y="2176"/>
                </a:lnTo>
                <a:lnTo>
                  <a:pt x="639" y="2224"/>
                </a:lnTo>
                <a:lnTo>
                  <a:pt x="634" y="2273"/>
                </a:lnTo>
                <a:lnTo>
                  <a:pt x="625" y="2320"/>
                </a:lnTo>
                <a:lnTo>
                  <a:pt x="610" y="2367"/>
                </a:lnTo>
                <a:lnTo>
                  <a:pt x="588" y="2412"/>
                </a:lnTo>
                <a:lnTo>
                  <a:pt x="563" y="2455"/>
                </a:lnTo>
                <a:lnTo>
                  <a:pt x="484" y="2570"/>
                </a:lnTo>
                <a:lnTo>
                  <a:pt x="665" y="2750"/>
                </a:lnTo>
                <a:lnTo>
                  <a:pt x="784" y="2665"/>
                </a:lnTo>
                <a:lnTo>
                  <a:pt x="826" y="2637"/>
                </a:lnTo>
                <a:lnTo>
                  <a:pt x="870" y="2615"/>
                </a:lnTo>
                <a:lnTo>
                  <a:pt x="917" y="2598"/>
                </a:lnTo>
                <a:lnTo>
                  <a:pt x="965" y="2587"/>
                </a:lnTo>
                <a:lnTo>
                  <a:pt x="1012" y="2580"/>
                </a:lnTo>
                <a:lnTo>
                  <a:pt x="1062" y="2580"/>
                </a:lnTo>
                <a:lnTo>
                  <a:pt x="1111" y="2584"/>
                </a:lnTo>
                <a:lnTo>
                  <a:pt x="1159" y="2594"/>
                </a:lnTo>
                <a:lnTo>
                  <a:pt x="1207" y="2610"/>
                </a:lnTo>
                <a:lnTo>
                  <a:pt x="1253" y="2630"/>
                </a:lnTo>
                <a:lnTo>
                  <a:pt x="1295" y="2657"/>
                </a:lnTo>
                <a:lnTo>
                  <a:pt x="1335" y="2686"/>
                </a:lnTo>
                <a:lnTo>
                  <a:pt x="1370" y="2720"/>
                </a:lnTo>
                <a:lnTo>
                  <a:pt x="1401" y="2757"/>
                </a:lnTo>
                <a:lnTo>
                  <a:pt x="1428" y="2798"/>
                </a:lnTo>
                <a:lnTo>
                  <a:pt x="1450" y="2841"/>
                </a:lnTo>
                <a:lnTo>
                  <a:pt x="1468" y="2887"/>
                </a:lnTo>
                <a:lnTo>
                  <a:pt x="1480" y="2936"/>
                </a:lnTo>
                <a:lnTo>
                  <a:pt x="1507" y="3073"/>
                </a:lnTo>
                <a:lnTo>
                  <a:pt x="1764" y="3073"/>
                </a:lnTo>
                <a:lnTo>
                  <a:pt x="1777" y="2987"/>
                </a:lnTo>
                <a:lnTo>
                  <a:pt x="1786" y="2942"/>
                </a:lnTo>
                <a:lnTo>
                  <a:pt x="1800" y="2898"/>
                </a:lnTo>
                <a:lnTo>
                  <a:pt x="1818" y="2857"/>
                </a:lnTo>
                <a:lnTo>
                  <a:pt x="1840" y="2818"/>
                </a:lnTo>
                <a:lnTo>
                  <a:pt x="1865" y="2782"/>
                </a:lnTo>
                <a:lnTo>
                  <a:pt x="1895" y="2748"/>
                </a:lnTo>
                <a:lnTo>
                  <a:pt x="1928" y="2718"/>
                </a:lnTo>
                <a:lnTo>
                  <a:pt x="1964" y="2691"/>
                </a:lnTo>
                <a:lnTo>
                  <a:pt x="2003" y="2668"/>
                </a:lnTo>
                <a:lnTo>
                  <a:pt x="2045" y="2648"/>
                </a:lnTo>
                <a:lnTo>
                  <a:pt x="2093" y="2630"/>
                </a:lnTo>
                <a:lnTo>
                  <a:pt x="2143" y="2619"/>
                </a:lnTo>
                <a:lnTo>
                  <a:pt x="2193" y="2614"/>
                </a:lnTo>
                <a:lnTo>
                  <a:pt x="2243" y="2614"/>
                </a:lnTo>
                <a:lnTo>
                  <a:pt x="2292" y="2620"/>
                </a:lnTo>
                <a:lnTo>
                  <a:pt x="2340" y="2631"/>
                </a:lnTo>
                <a:lnTo>
                  <a:pt x="2388" y="2649"/>
                </a:lnTo>
                <a:lnTo>
                  <a:pt x="2433" y="2672"/>
                </a:lnTo>
                <a:lnTo>
                  <a:pt x="2476" y="2699"/>
                </a:lnTo>
                <a:lnTo>
                  <a:pt x="2547" y="2750"/>
                </a:lnTo>
                <a:lnTo>
                  <a:pt x="2728" y="2570"/>
                </a:lnTo>
                <a:lnTo>
                  <a:pt x="2649" y="2455"/>
                </a:lnTo>
                <a:lnTo>
                  <a:pt x="2624" y="2412"/>
                </a:lnTo>
                <a:lnTo>
                  <a:pt x="2604" y="2368"/>
                </a:lnTo>
                <a:lnTo>
                  <a:pt x="2588" y="2320"/>
                </a:lnTo>
                <a:lnTo>
                  <a:pt x="2578" y="2273"/>
                </a:lnTo>
                <a:lnTo>
                  <a:pt x="2573" y="2224"/>
                </a:lnTo>
                <a:lnTo>
                  <a:pt x="2574" y="2176"/>
                </a:lnTo>
                <a:lnTo>
                  <a:pt x="2581" y="2128"/>
                </a:lnTo>
                <a:lnTo>
                  <a:pt x="2593" y="2079"/>
                </a:lnTo>
                <a:lnTo>
                  <a:pt x="2611" y="2033"/>
                </a:lnTo>
                <a:lnTo>
                  <a:pt x="2633" y="1988"/>
                </a:lnTo>
                <a:lnTo>
                  <a:pt x="2660" y="1946"/>
                </a:lnTo>
                <a:lnTo>
                  <a:pt x="2692" y="1909"/>
                </a:lnTo>
                <a:lnTo>
                  <a:pt x="2727" y="1875"/>
                </a:lnTo>
                <a:lnTo>
                  <a:pt x="2766" y="1846"/>
                </a:lnTo>
                <a:lnTo>
                  <a:pt x="2807" y="1821"/>
                </a:lnTo>
                <a:lnTo>
                  <a:pt x="2852" y="1799"/>
                </a:lnTo>
                <a:lnTo>
                  <a:pt x="2900" y="1784"/>
                </a:lnTo>
                <a:lnTo>
                  <a:pt x="2948" y="1774"/>
                </a:lnTo>
                <a:lnTo>
                  <a:pt x="3093" y="1752"/>
                </a:lnTo>
                <a:lnTo>
                  <a:pt x="3093" y="1497"/>
                </a:lnTo>
                <a:lnTo>
                  <a:pt x="2956" y="1470"/>
                </a:lnTo>
                <a:lnTo>
                  <a:pt x="2907" y="1458"/>
                </a:lnTo>
                <a:lnTo>
                  <a:pt x="2860" y="1441"/>
                </a:lnTo>
                <a:lnTo>
                  <a:pt x="2817" y="1419"/>
                </a:lnTo>
                <a:lnTo>
                  <a:pt x="2776" y="1392"/>
                </a:lnTo>
                <a:lnTo>
                  <a:pt x="2738" y="1361"/>
                </a:lnTo>
                <a:lnTo>
                  <a:pt x="2704" y="1326"/>
                </a:lnTo>
                <a:lnTo>
                  <a:pt x="2675" y="1287"/>
                </a:lnTo>
                <a:lnTo>
                  <a:pt x="2648" y="1244"/>
                </a:lnTo>
                <a:lnTo>
                  <a:pt x="2628" y="1199"/>
                </a:lnTo>
                <a:lnTo>
                  <a:pt x="2612" y="1152"/>
                </a:lnTo>
                <a:lnTo>
                  <a:pt x="2602" y="1103"/>
                </a:lnTo>
                <a:lnTo>
                  <a:pt x="2598" y="1055"/>
                </a:lnTo>
                <a:lnTo>
                  <a:pt x="2598" y="1006"/>
                </a:lnTo>
                <a:lnTo>
                  <a:pt x="2605" y="958"/>
                </a:lnTo>
                <a:lnTo>
                  <a:pt x="2616" y="911"/>
                </a:lnTo>
                <a:lnTo>
                  <a:pt x="2633" y="865"/>
                </a:lnTo>
                <a:lnTo>
                  <a:pt x="2655" y="820"/>
                </a:lnTo>
                <a:lnTo>
                  <a:pt x="2683" y="779"/>
                </a:lnTo>
                <a:lnTo>
                  <a:pt x="2769" y="661"/>
                </a:lnTo>
                <a:lnTo>
                  <a:pt x="2587" y="481"/>
                </a:lnTo>
                <a:lnTo>
                  <a:pt x="2472" y="559"/>
                </a:lnTo>
                <a:lnTo>
                  <a:pt x="2428" y="585"/>
                </a:lnTo>
                <a:lnTo>
                  <a:pt x="2384" y="606"/>
                </a:lnTo>
                <a:lnTo>
                  <a:pt x="2336" y="621"/>
                </a:lnTo>
                <a:lnTo>
                  <a:pt x="2288" y="630"/>
                </a:lnTo>
                <a:lnTo>
                  <a:pt x="2239" y="635"/>
                </a:lnTo>
                <a:lnTo>
                  <a:pt x="2191" y="634"/>
                </a:lnTo>
                <a:lnTo>
                  <a:pt x="2142" y="628"/>
                </a:lnTo>
                <a:lnTo>
                  <a:pt x="2093" y="616"/>
                </a:lnTo>
                <a:lnTo>
                  <a:pt x="2047" y="599"/>
                </a:lnTo>
                <a:lnTo>
                  <a:pt x="2001" y="576"/>
                </a:lnTo>
                <a:lnTo>
                  <a:pt x="1960" y="548"/>
                </a:lnTo>
                <a:lnTo>
                  <a:pt x="1922" y="517"/>
                </a:lnTo>
                <a:lnTo>
                  <a:pt x="1888" y="483"/>
                </a:lnTo>
                <a:lnTo>
                  <a:pt x="1858" y="444"/>
                </a:lnTo>
                <a:lnTo>
                  <a:pt x="1833" y="402"/>
                </a:lnTo>
                <a:lnTo>
                  <a:pt x="1811" y="358"/>
                </a:lnTo>
                <a:lnTo>
                  <a:pt x="1796" y="311"/>
                </a:lnTo>
                <a:lnTo>
                  <a:pt x="1786" y="262"/>
                </a:lnTo>
                <a:lnTo>
                  <a:pt x="1764" y="118"/>
                </a:lnTo>
                <a:lnTo>
                  <a:pt x="1507" y="118"/>
                </a:lnTo>
                <a:close/>
                <a:moveTo>
                  <a:pt x="1457" y="0"/>
                </a:moveTo>
                <a:lnTo>
                  <a:pt x="1815" y="0"/>
                </a:lnTo>
                <a:lnTo>
                  <a:pt x="1832" y="2"/>
                </a:lnTo>
                <a:lnTo>
                  <a:pt x="1847" y="9"/>
                </a:lnTo>
                <a:lnTo>
                  <a:pt x="1859" y="21"/>
                </a:lnTo>
                <a:lnTo>
                  <a:pt x="1868" y="34"/>
                </a:lnTo>
                <a:lnTo>
                  <a:pt x="1873" y="50"/>
                </a:lnTo>
                <a:lnTo>
                  <a:pt x="1904" y="244"/>
                </a:lnTo>
                <a:lnTo>
                  <a:pt x="1912" y="284"/>
                </a:lnTo>
                <a:lnTo>
                  <a:pt x="1926" y="323"/>
                </a:lnTo>
                <a:lnTo>
                  <a:pt x="1944" y="358"/>
                </a:lnTo>
                <a:lnTo>
                  <a:pt x="1967" y="391"/>
                </a:lnTo>
                <a:lnTo>
                  <a:pt x="1993" y="421"/>
                </a:lnTo>
                <a:lnTo>
                  <a:pt x="2023" y="448"/>
                </a:lnTo>
                <a:lnTo>
                  <a:pt x="2057" y="471"/>
                </a:lnTo>
                <a:lnTo>
                  <a:pt x="2093" y="490"/>
                </a:lnTo>
                <a:lnTo>
                  <a:pt x="2133" y="504"/>
                </a:lnTo>
                <a:lnTo>
                  <a:pt x="2173" y="513"/>
                </a:lnTo>
                <a:lnTo>
                  <a:pt x="2213" y="517"/>
                </a:lnTo>
                <a:lnTo>
                  <a:pt x="2253" y="515"/>
                </a:lnTo>
                <a:lnTo>
                  <a:pt x="2293" y="509"/>
                </a:lnTo>
                <a:lnTo>
                  <a:pt x="2332" y="498"/>
                </a:lnTo>
                <a:lnTo>
                  <a:pt x="2369" y="482"/>
                </a:lnTo>
                <a:lnTo>
                  <a:pt x="2405" y="461"/>
                </a:lnTo>
                <a:lnTo>
                  <a:pt x="2562" y="356"/>
                </a:lnTo>
                <a:lnTo>
                  <a:pt x="2576" y="349"/>
                </a:lnTo>
                <a:lnTo>
                  <a:pt x="2592" y="346"/>
                </a:lnTo>
                <a:lnTo>
                  <a:pt x="2609" y="347"/>
                </a:lnTo>
                <a:lnTo>
                  <a:pt x="2624" y="353"/>
                </a:lnTo>
                <a:lnTo>
                  <a:pt x="2637" y="363"/>
                </a:lnTo>
                <a:lnTo>
                  <a:pt x="2890" y="614"/>
                </a:lnTo>
                <a:lnTo>
                  <a:pt x="2900" y="627"/>
                </a:lnTo>
                <a:lnTo>
                  <a:pt x="2906" y="643"/>
                </a:lnTo>
                <a:lnTo>
                  <a:pt x="2907" y="659"/>
                </a:lnTo>
                <a:lnTo>
                  <a:pt x="2904" y="675"/>
                </a:lnTo>
                <a:lnTo>
                  <a:pt x="2896" y="690"/>
                </a:lnTo>
                <a:lnTo>
                  <a:pt x="2779" y="849"/>
                </a:lnTo>
                <a:lnTo>
                  <a:pt x="2757" y="884"/>
                </a:lnTo>
                <a:lnTo>
                  <a:pt x="2738" y="920"/>
                </a:lnTo>
                <a:lnTo>
                  <a:pt x="2726" y="958"/>
                </a:lnTo>
                <a:lnTo>
                  <a:pt x="2718" y="998"/>
                </a:lnTo>
                <a:lnTo>
                  <a:pt x="2715" y="1037"/>
                </a:lnTo>
                <a:lnTo>
                  <a:pt x="2718" y="1077"/>
                </a:lnTo>
                <a:lnTo>
                  <a:pt x="2725" y="1116"/>
                </a:lnTo>
                <a:lnTo>
                  <a:pt x="2738" y="1156"/>
                </a:lnTo>
                <a:lnTo>
                  <a:pt x="2756" y="1193"/>
                </a:lnTo>
                <a:lnTo>
                  <a:pt x="2778" y="1227"/>
                </a:lnTo>
                <a:lnTo>
                  <a:pt x="2803" y="1259"/>
                </a:lnTo>
                <a:lnTo>
                  <a:pt x="2833" y="1286"/>
                </a:lnTo>
                <a:lnTo>
                  <a:pt x="2865" y="1310"/>
                </a:lnTo>
                <a:lnTo>
                  <a:pt x="2901" y="1329"/>
                </a:lnTo>
                <a:lnTo>
                  <a:pt x="2938" y="1344"/>
                </a:lnTo>
                <a:lnTo>
                  <a:pt x="2978" y="1354"/>
                </a:lnTo>
                <a:lnTo>
                  <a:pt x="3164" y="1389"/>
                </a:lnTo>
                <a:lnTo>
                  <a:pt x="3181" y="1396"/>
                </a:lnTo>
                <a:lnTo>
                  <a:pt x="3194" y="1405"/>
                </a:lnTo>
                <a:lnTo>
                  <a:pt x="3204" y="1417"/>
                </a:lnTo>
                <a:lnTo>
                  <a:pt x="3210" y="1432"/>
                </a:lnTo>
                <a:lnTo>
                  <a:pt x="3213" y="1448"/>
                </a:lnTo>
                <a:lnTo>
                  <a:pt x="3213" y="1802"/>
                </a:lnTo>
                <a:lnTo>
                  <a:pt x="3210" y="1820"/>
                </a:lnTo>
                <a:lnTo>
                  <a:pt x="3203" y="1835"/>
                </a:lnTo>
                <a:lnTo>
                  <a:pt x="3193" y="1847"/>
                </a:lnTo>
                <a:lnTo>
                  <a:pt x="3179" y="1856"/>
                </a:lnTo>
                <a:lnTo>
                  <a:pt x="3162" y="1861"/>
                </a:lnTo>
                <a:lnTo>
                  <a:pt x="2967" y="1891"/>
                </a:lnTo>
                <a:lnTo>
                  <a:pt x="2926" y="1899"/>
                </a:lnTo>
                <a:lnTo>
                  <a:pt x="2888" y="1913"/>
                </a:lnTo>
                <a:lnTo>
                  <a:pt x="2852" y="1931"/>
                </a:lnTo>
                <a:lnTo>
                  <a:pt x="2819" y="1954"/>
                </a:lnTo>
                <a:lnTo>
                  <a:pt x="2788" y="1980"/>
                </a:lnTo>
                <a:lnTo>
                  <a:pt x="2762" y="2010"/>
                </a:lnTo>
                <a:lnTo>
                  <a:pt x="2738" y="2043"/>
                </a:lnTo>
                <a:lnTo>
                  <a:pt x="2719" y="2079"/>
                </a:lnTo>
                <a:lnTo>
                  <a:pt x="2705" y="2119"/>
                </a:lnTo>
                <a:lnTo>
                  <a:pt x="2697" y="2158"/>
                </a:lnTo>
                <a:lnTo>
                  <a:pt x="2693" y="2198"/>
                </a:lnTo>
                <a:lnTo>
                  <a:pt x="2694" y="2238"/>
                </a:lnTo>
                <a:lnTo>
                  <a:pt x="2700" y="2278"/>
                </a:lnTo>
                <a:lnTo>
                  <a:pt x="2711" y="2316"/>
                </a:lnTo>
                <a:lnTo>
                  <a:pt x="2727" y="2353"/>
                </a:lnTo>
                <a:lnTo>
                  <a:pt x="2749" y="2389"/>
                </a:lnTo>
                <a:lnTo>
                  <a:pt x="2854" y="2545"/>
                </a:lnTo>
                <a:lnTo>
                  <a:pt x="2862" y="2559"/>
                </a:lnTo>
                <a:lnTo>
                  <a:pt x="2864" y="2575"/>
                </a:lnTo>
                <a:lnTo>
                  <a:pt x="2863" y="2591"/>
                </a:lnTo>
                <a:lnTo>
                  <a:pt x="2857" y="2606"/>
                </a:lnTo>
                <a:lnTo>
                  <a:pt x="2847" y="2619"/>
                </a:lnTo>
                <a:lnTo>
                  <a:pt x="2595" y="2870"/>
                </a:lnTo>
                <a:lnTo>
                  <a:pt x="2581" y="2880"/>
                </a:lnTo>
                <a:lnTo>
                  <a:pt x="2566" y="2886"/>
                </a:lnTo>
                <a:lnTo>
                  <a:pt x="2549" y="2887"/>
                </a:lnTo>
                <a:lnTo>
                  <a:pt x="2533" y="2884"/>
                </a:lnTo>
                <a:lnTo>
                  <a:pt x="2517" y="2876"/>
                </a:lnTo>
                <a:lnTo>
                  <a:pt x="2406" y="2795"/>
                </a:lnTo>
                <a:lnTo>
                  <a:pt x="2370" y="2771"/>
                </a:lnTo>
                <a:lnTo>
                  <a:pt x="2333" y="2754"/>
                </a:lnTo>
                <a:lnTo>
                  <a:pt x="2293" y="2741"/>
                </a:lnTo>
                <a:lnTo>
                  <a:pt x="2253" y="2734"/>
                </a:lnTo>
                <a:lnTo>
                  <a:pt x="2212" y="2732"/>
                </a:lnTo>
                <a:lnTo>
                  <a:pt x="2172" y="2735"/>
                </a:lnTo>
                <a:lnTo>
                  <a:pt x="2130" y="2743"/>
                </a:lnTo>
                <a:lnTo>
                  <a:pt x="2090" y="2756"/>
                </a:lnTo>
                <a:lnTo>
                  <a:pt x="2053" y="2775"/>
                </a:lnTo>
                <a:lnTo>
                  <a:pt x="2017" y="2798"/>
                </a:lnTo>
                <a:lnTo>
                  <a:pt x="1987" y="2825"/>
                </a:lnTo>
                <a:lnTo>
                  <a:pt x="1960" y="2855"/>
                </a:lnTo>
                <a:lnTo>
                  <a:pt x="1936" y="2888"/>
                </a:lnTo>
                <a:lnTo>
                  <a:pt x="1918" y="2925"/>
                </a:lnTo>
                <a:lnTo>
                  <a:pt x="1904" y="2964"/>
                </a:lnTo>
                <a:lnTo>
                  <a:pt x="1895" y="3005"/>
                </a:lnTo>
                <a:lnTo>
                  <a:pt x="1873" y="3141"/>
                </a:lnTo>
                <a:lnTo>
                  <a:pt x="1868" y="3157"/>
                </a:lnTo>
                <a:lnTo>
                  <a:pt x="1859" y="3171"/>
                </a:lnTo>
                <a:lnTo>
                  <a:pt x="1847" y="3181"/>
                </a:lnTo>
                <a:lnTo>
                  <a:pt x="1832" y="3188"/>
                </a:lnTo>
                <a:lnTo>
                  <a:pt x="1815" y="3191"/>
                </a:lnTo>
                <a:lnTo>
                  <a:pt x="1457" y="3191"/>
                </a:lnTo>
                <a:lnTo>
                  <a:pt x="1441" y="3188"/>
                </a:lnTo>
                <a:lnTo>
                  <a:pt x="1426" y="3182"/>
                </a:lnTo>
                <a:lnTo>
                  <a:pt x="1414" y="3172"/>
                </a:lnTo>
                <a:lnTo>
                  <a:pt x="1405" y="3159"/>
                </a:lnTo>
                <a:lnTo>
                  <a:pt x="1399" y="3143"/>
                </a:lnTo>
                <a:lnTo>
                  <a:pt x="1363" y="2958"/>
                </a:lnTo>
                <a:lnTo>
                  <a:pt x="1353" y="2918"/>
                </a:lnTo>
                <a:lnTo>
                  <a:pt x="1338" y="2881"/>
                </a:lnTo>
                <a:lnTo>
                  <a:pt x="1319" y="2846"/>
                </a:lnTo>
                <a:lnTo>
                  <a:pt x="1294" y="2814"/>
                </a:lnTo>
                <a:lnTo>
                  <a:pt x="1267" y="2785"/>
                </a:lnTo>
                <a:lnTo>
                  <a:pt x="1235" y="2759"/>
                </a:lnTo>
                <a:lnTo>
                  <a:pt x="1201" y="2737"/>
                </a:lnTo>
                <a:lnTo>
                  <a:pt x="1163" y="2720"/>
                </a:lnTo>
                <a:lnTo>
                  <a:pt x="1124" y="2707"/>
                </a:lnTo>
                <a:lnTo>
                  <a:pt x="1084" y="2700"/>
                </a:lnTo>
                <a:lnTo>
                  <a:pt x="1044" y="2698"/>
                </a:lnTo>
                <a:lnTo>
                  <a:pt x="1004" y="2700"/>
                </a:lnTo>
                <a:lnTo>
                  <a:pt x="965" y="2708"/>
                </a:lnTo>
                <a:lnTo>
                  <a:pt x="926" y="2720"/>
                </a:lnTo>
                <a:lnTo>
                  <a:pt x="890" y="2738"/>
                </a:lnTo>
                <a:lnTo>
                  <a:pt x="854" y="2760"/>
                </a:lnTo>
                <a:lnTo>
                  <a:pt x="695" y="2876"/>
                </a:lnTo>
                <a:lnTo>
                  <a:pt x="680" y="2884"/>
                </a:lnTo>
                <a:lnTo>
                  <a:pt x="663" y="2887"/>
                </a:lnTo>
                <a:lnTo>
                  <a:pt x="647" y="2886"/>
                </a:lnTo>
                <a:lnTo>
                  <a:pt x="631" y="2880"/>
                </a:lnTo>
                <a:lnTo>
                  <a:pt x="618" y="2870"/>
                </a:lnTo>
                <a:lnTo>
                  <a:pt x="365" y="2619"/>
                </a:lnTo>
                <a:lnTo>
                  <a:pt x="355" y="2606"/>
                </a:lnTo>
                <a:lnTo>
                  <a:pt x="349" y="2591"/>
                </a:lnTo>
                <a:lnTo>
                  <a:pt x="348" y="2575"/>
                </a:lnTo>
                <a:lnTo>
                  <a:pt x="351" y="2559"/>
                </a:lnTo>
                <a:lnTo>
                  <a:pt x="358" y="2545"/>
                </a:lnTo>
                <a:lnTo>
                  <a:pt x="465" y="2389"/>
                </a:lnTo>
                <a:lnTo>
                  <a:pt x="485" y="2353"/>
                </a:lnTo>
                <a:lnTo>
                  <a:pt x="501" y="2316"/>
                </a:lnTo>
                <a:lnTo>
                  <a:pt x="512" y="2278"/>
                </a:lnTo>
                <a:lnTo>
                  <a:pt x="518" y="2238"/>
                </a:lnTo>
                <a:lnTo>
                  <a:pt x="520" y="2198"/>
                </a:lnTo>
                <a:lnTo>
                  <a:pt x="516" y="2158"/>
                </a:lnTo>
                <a:lnTo>
                  <a:pt x="507" y="2119"/>
                </a:lnTo>
                <a:lnTo>
                  <a:pt x="493" y="2079"/>
                </a:lnTo>
                <a:lnTo>
                  <a:pt x="474" y="2043"/>
                </a:lnTo>
                <a:lnTo>
                  <a:pt x="451" y="2010"/>
                </a:lnTo>
                <a:lnTo>
                  <a:pt x="424" y="1980"/>
                </a:lnTo>
                <a:lnTo>
                  <a:pt x="394" y="1954"/>
                </a:lnTo>
                <a:lnTo>
                  <a:pt x="360" y="1931"/>
                </a:lnTo>
                <a:lnTo>
                  <a:pt x="325" y="1913"/>
                </a:lnTo>
                <a:lnTo>
                  <a:pt x="286" y="1899"/>
                </a:lnTo>
                <a:lnTo>
                  <a:pt x="245" y="1891"/>
                </a:lnTo>
                <a:lnTo>
                  <a:pt x="51" y="1861"/>
                </a:lnTo>
                <a:lnTo>
                  <a:pt x="33" y="1856"/>
                </a:lnTo>
                <a:lnTo>
                  <a:pt x="20" y="1847"/>
                </a:lnTo>
                <a:lnTo>
                  <a:pt x="9" y="1835"/>
                </a:lnTo>
                <a:lnTo>
                  <a:pt x="2" y="1820"/>
                </a:lnTo>
                <a:lnTo>
                  <a:pt x="0" y="1802"/>
                </a:lnTo>
                <a:lnTo>
                  <a:pt x="0" y="1448"/>
                </a:lnTo>
                <a:lnTo>
                  <a:pt x="2" y="1432"/>
                </a:lnTo>
                <a:lnTo>
                  <a:pt x="8" y="1417"/>
                </a:lnTo>
                <a:lnTo>
                  <a:pt x="19" y="1405"/>
                </a:lnTo>
                <a:lnTo>
                  <a:pt x="32" y="1396"/>
                </a:lnTo>
                <a:lnTo>
                  <a:pt x="48" y="1390"/>
                </a:lnTo>
                <a:lnTo>
                  <a:pt x="234" y="1354"/>
                </a:lnTo>
                <a:lnTo>
                  <a:pt x="274" y="1344"/>
                </a:lnTo>
                <a:lnTo>
                  <a:pt x="312" y="1329"/>
                </a:lnTo>
                <a:lnTo>
                  <a:pt x="348" y="1310"/>
                </a:lnTo>
                <a:lnTo>
                  <a:pt x="380" y="1286"/>
                </a:lnTo>
                <a:lnTo>
                  <a:pt x="409" y="1259"/>
                </a:lnTo>
                <a:lnTo>
                  <a:pt x="435" y="1227"/>
                </a:lnTo>
                <a:lnTo>
                  <a:pt x="456" y="1193"/>
                </a:lnTo>
                <a:lnTo>
                  <a:pt x="474" y="1156"/>
                </a:lnTo>
                <a:lnTo>
                  <a:pt x="487" y="1117"/>
                </a:lnTo>
                <a:lnTo>
                  <a:pt x="494" y="1077"/>
                </a:lnTo>
                <a:lnTo>
                  <a:pt x="497" y="1037"/>
                </a:lnTo>
                <a:lnTo>
                  <a:pt x="494" y="998"/>
                </a:lnTo>
                <a:lnTo>
                  <a:pt x="487" y="958"/>
                </a:lnTo>
                <a:lnTo>
                  <a:pt x="474" y="920"/>
                </a:lnTo>
                <a:lnTo>
                  <a:pt x="456" y="884"/>
                </a:lnTo>
                <a:lnTo>
                  <a:pt x="434" y="849"/>
                </a:lnTo>
                <a:lnTo>
                  <a:pt x="317" y="690"/>
                </a:lnTo>
                <a:lnTo>
                  <a:pt x="309" y="675"/>
                </a:lnTo>
                <a:lnTo>
                  <a:pt x="305" y="659"/>
                </a:lnTo>
                <a:lnTo>
                  <a:pt x="307" y="643"/>
                </a:lnTo>
                <a:lnTo>
                  <a:pt x="312" y="627"/>
                </a:lnTo>
                <a:lnTo>
                  <a:pt x="324" y="614"/>
                </a:lnTo>
                <a:lnTo>
                  <a:pt x="575" y="363"/>
                </a:lnTo>
                <a:lnTo>
                  <a:pt x="589" y="353"/>
                </a:lnTo>
                <a:lnTo>
                  <a:pt x="603" y="347"/>
                </a:lnTo>
                <a:lnTo>
                  <a:pt x="620" y="346"/>
                </a:lnTo>
                <a:lnTo>
                  <a:pt x="636" y="349"/>
                </a:lnTo>
                <a:lnTo>
                  <a:pt x="651" y="356"/>
                </a:lnTo>
                <a:lnTo>
                  <a:pt x="854" y="492"/>
                </a:lnTo>
                <a:lnTo>
                  <a:pt x="888" y="513"/>
                </a:lnTo>
                <a:lnTo>
                  <a:pt x="925" y="528"/>
                </a:lnTo>
                <a:lnTo>
                  <a:pt x="964" y="539"/>
                </a:lnTo>
                <a:lnTo>
                  <a:pt x="1002" y="546"/>
                </a:lnTo>
                <a:lnTo>
                  <a:pt x="1042" y="547"/>
                </a:lnTo>
                <a:lnTo>
                  <a:pt x="1081" y="544"/>
                </a:lnTo>
                <a:lnTo>
                  <a:pt x="1121" y="536"/>
                </a:lnTo>
                <a:lnTo>
                  <a:pt x="1159" y="523"/>
                </a:lnTo>
                <a:lnTo>
                  <a:pt x="1196" y="505"/>
                </a:lnTo>
                <a:lnTo>
                  <a:pt x="1229" y="484"/>
                </a:lnTo>
                <a:lnTo>
                  <a:pt x="1259" y="458"/>
                </a:lnTo>
                <a:lnTo>
                  <a:pt x="1286" y="430"/>
                </a:lnTo>
                <a:lnTo>
                  <a:pt x="1309" y="397"/>
                </a:lnTo>
                <a:lnTo>
                  <a:pt x="1328" y="363"/>
                </a:lnTo>
                <a:lnTo>
                  <a:pt x="1343" y="326"/>
                </a:lnTo>
                <a:lnTo>
                  <a:pt x="1353" y="286"/>
                </a:lnTo>
                <a:lnTo>
                  <a:pt x="1399" y="48"/>
                </a:lnTo>
                <a:lnTo>
                  <a:pt x="1405" y="33"/>
                </a:lnTo>
                <a:lnTo>
                  <a:pt x="1414" y="20"/>
                </a:lnTo>
                <a:lnTo>
                  <a:pt x="1426" y="8"/>
                </a:lnTo>
                <a:lnTo>
                  <a:pt x="1441" y="2"/>
                </a:lnTo>
                <a:lnTo>
                  <a:pt x="1457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Freeform 6"/>
          <p:cNvSpPr>
            <a:spLocks noEditPoints="1"/>
          </p:cNvSpPr>
          <p:nvPr/>
        </p:nvSpPr>
        <p:spPr bwMode="auto">
          <a:xfrm>
            <a:off x="320409" y="4266919"/>
            <a:ext cx="985878" cy="979738"/>
          </a:xfrm>
          <a:custGeom>
            <a:avLst/>
            <a:gdLst>
              <a:gd name="T0" fmla="*/ 1362 w 3213"/>
              <a:gd name="T1" fmla="*/ 522 h 3191"/>
              <a:gd name="T2" fmla="*/ 1062 w 3213"/>
              <a:gd name="T3" fmla="*/ 665 h 3191"/>
              <a:gd name="T4" fmla="*/ 625 w 3213"/>
              <a:gd name="T5" fmla="*/ 481 h 3191"/>
              <a:gd name="T6" fmla="*/ 615 w 3213"/>
              <a:gd name="T7" fmla="*/ 1006 h 3191"/>
              <a:gd name="T8" fmla="*/ 508 w 3213"/>
              <a:gd name="T9" fmla="*/ 1326 h 3191"/>
              <a:gd name="T10" fmla="*/ 119 w 3213"/>
              <a:gd name="T11" fmla="*/ 1497 h 3191"/>
              <a:gd name="T12" fmla="*/ 486 w 3213"/>
              <a:gd name="T13" fmla="*/ 1875 h 3191"/>
              <a:gd name="T14" fmla="*/ 638 w 3213"/>
              <a:gd name="T15" fmla="*/ 2176 h 3191"/>
              <a:gd name="T16" fmla="*/ 484 w 3213"/>
              <a:gd name="T17" fmla="*/ 2570 h 3191"/>
              <a:gd name="T18" fmla="*/ 1012 w 3213"/>
              <a:gd name="T19" fmla="*/ 2580 h 3191"/>
              <a:gd name="T20" fmla="*/ 1335 w 3213"/>
              <a:gd name="T21" fmla="*/ 2686 h 3191"/>
              <a:gd name="T22" fmla="*/ 1507 w 3213"/>
              <a:gd name="T23" fmla="*/ 3073 h 3191"/>
              <a:gd name="T24" fmla="*/ 1865 w 3213"/>
              <a:gd name="T25" fmla="*/ 2782 h 3191"/>
              <a:gd name="T26" fmla="*/ 2143 w 3213"/>
              <a:gd name="T27" fmla="*/ 2619 h 3191"/>
              <a:gd name="T28" fmla="*/ 2476 w 3213"/>
              <a:gd name="T29" fmla="*/ 2699 h 3191"/>
              <a:gd name="T30" fmla="*/ 2578 w 3213"/>
              <a:gd name="T31" fmla="*/ 2273 h 3191"/>
              <a:gd name="T32" fmla="*/ 2660 w 3213"/>
              <a:gd name="T33" fmla="*/ 1946 h 3191"/>
              <a:gd name="T34" fmla="*/ 2948 w 3213"/>
              <a:gd name="T35" fmla="*/ 1774 h 3191"/>
              <a:gd name="T36" fmla="*/ 2776 w 3213"/>
              <a:gd name="T37" fmla="*/ 1392 h 3191"/>
              <a:gd name="T38" fmla="*/ 2602 w 3213"/>
              <a:gd name="T39" fmla="*/ 1103 h 3191"/>
              <a:gd name="T40" fmla="*/ 2683 w 3213"/>
              <a:gd name="T41" fmla="*/ 779 h 3191"/>
              <a:gd name="T42" fmla="*/ 2288 w 3213"/>
              <a:gd name="T43" fmla="*/ 630 h 3191"/>
              <a:gd name="T44" fmla="*/ 1960 w 3213"/>
              <a:gd name="T45" fmla="*/ 548 h 3191"/>
              <a:gd name="T46" fmla="*/ 1786 w 3213"/>
              <a:gd name="T47" fmla="*/ 262 h 3191"/>
              <a:gd name="T48" fmla="*/ 1859 w 3213"/>
              <a:gd name="T49" fmla="*/ 21 h 3191"/>
              <a:gd name="T50" fmla="*/ 1967 w 3213"/>
              <a:gd name="T51" fmla="*/ 391 h 3191"/>
              <a:gd name="T52" fmla="*/ 2213 w 3213"/>
              <a:gd name="T53" fmla="*/ 517 h 3191"/>
              <a:gd name="T54" fmla="*/ 2576 w 3213"/>
              <a:gd name="T55" fmla="*/ 349 h 3191"/>
              <a:gd name="T56" fmla="*/ 2906 w 3213"/>
              <a:gd name="T57" fmla="*/ 643 h 3191"/>
              <a:gd name="T58" fmla="*/ 2726 w 3213"/>
              <a:gd name="T59" fmla="*/ 958 h 3191"/>
              <a:gd name="T60" fmla="*/ 2778 w 3213"/>
              <a:gd name="T61" fmla="*/ 1227 h 3191"/>
              <a:gd name="T62" fmla="*/ 3164 w 3213"/>
              <a:gd name="T63" fmla="*/ 1389 h 3191"/>
              <a:gd name="T64" fmla="*/ 3210 w 3213"/>
              <a:gd name="T65" fmla="*/ 1820 h 3191"/>
              <a:gd name="T66" fmla="*/ 2888 w 3213"/>
              <a:gd name="T67" fmla="*/ 1913 h 3191"/>
              <a:gd name="T68" fmla="*/ 2705 w 3213"/>
              <a:gd name="T69" fmla="*/ 2119 h 3191"/>
              <a:gd name="T70" fmla="*/ 2749 w 3213"/>
              <a:gd name="T71" fmla="*/ 2389 h 3191"/>
              <a:gd name="T72" fmla="*/ 2595 w 3213"/>
              <a:gd name="T73" fmla="*/ 2870 h 3191"/>
              <a:gd name="T74" fmla="*/ 2370 w 3213"/>
              <a:gd name="T75" fmla="*/ 2771 h 3191"/>
              <a:gd name="T76" fmla="*/ 2090 w 3213"/>
              <a:gd name="T77" fmla="*/ 2756 h 3191"/>
              <a:gd name="T78" fmla="*/ 1904 w 3213"/>
              <a:gd name="T79" fmla="*/ 2964 h 3191"/>
              <a:gd name="T80" fmla="*/ 1815 w 3213"/>
              <a:gd name="T81" fmla="*/ 3191 h 3191"/>
              <a:gd name="T82" fmla="*/ 1363 w 3213"/>
              <a:gd name="T83" fmla="*/ 2958 h 3191"/>
              <a:gd name="T84" fmla="*/ 1201 w 3213"/>
              <a:gd name="T85" fmla="*/ 2737 h 3191"/>
              <a:gd name="T86" fmla="*/ 926 w 3213"/>
              <a:gd name="T87" fmla="*/ 2720 h 3191"/>
              <a:gd name="T88" fmla="*/ 631 w 3213"/>
              <a:gd name="T89" fmla="*/ 2880 h 3191"/>
              <a:gd name="T90" fmla="*/ 358 w 3213"/>
              <a:gd name="T91" fmla="*/ 2545 h 3191"/>
              <a:gd name="T92" fmla="*/ 516 w 3213"/>
              <a:gd name="T93" fmla="*/ 2158 h 3191"/>
              <a:gd name="T94" fmla="*/ 360 w 3213"/>
              <a:gd name="T95" fmla="*/ 1931 h 3191"/>
              <a:gd name="T96" fmla="*/ 9 w 3213"/>
              <a:gd name="T97" fmla="*/ 1835 h 3191"/>
              <a:gd name="T98" fmla="*/ 32 w 3213"/>
              <a:gd name="T99" fmla="*/ 1396 h 3191"/>
              <a:gd name="T100" fmla="*/ 409 w 3213"/>
              <a:gd name="T101" fmla="*/ 1259 h 3191"/>
              <a:gd name="T102" fmla="*/ 494 w 3213"/>
              <a:gd name="T103" fmla="*/ 998 h 3191"/>
              <a:gd name="T104" fmla="*/ 305 w 3213"/>
              <a:gd name="T105" fmla="*/ 659 h 3191"/>
              <a:gd name="T106" fmla="*/ 620 w 3213"/>
              <a:gd name="T107" fmla="*/ 346 h 3191"/>
              <a:gd name="T108" fmla="*/ 1002 w 3213"/>
              <a:gd name="T109" fmla="*/ 546 h 3191"/>
              <a:gd name="T110" fmla="*/ 1259 w 3213"/>
              <a:gd name="T111" fmla="*/ 458 h 3191"/>
              <a:gd name="T112" fmla="*/ 1405 w 3213"/>
              <a:gd name="T113" fmla="*/ 33 h 3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213" h="3191">
                <a:moveTo>
                  <a:pt x="1507" y="118"/>
                </a:moveTo>
                <a:lnTo>
                  <a:pt x="1470" y="309"/>
                </a:lnTo>
                <a:lnTo>
                  <a:pt x="1457" y="357"/>
                </a:lnTo>
                <a:lnTo>
                  <a:pt x="1441" y="402"/>
                </a:lnTo>
                <a:lnTo>
                  <a:pt x="1419" y="445"/>
                </a:lnTo>
                <a:lnTo>
                  <a:pt x="1393" y="485"/>
                </a:lnTo>
                <a:lnTo>
                  <a:pt x="1362" y="522"/>
                </a:lnTo>
                <a:lnTo>
                  <a:pt x="1329" y="555"/>
                </a:lnTo>
                <a:lnTo>
                  <a:pt x="1290" y="586"/>
                </a:lnTo>
                <a:lnTo>
                  <a:pt x="1249" y="611"/>
                </a:lnTo>
                <a:lnTo>
                  <a:pt x="1205" y="632"/>
                </a:lnTo>
                <a:lnTo>
                  <a:pt x="1158" y="648"/>
                </a:lnTo>
                <a:lnTo>
                  <a:pt x="1111" y="659"/>
                </a:lnTo>
                <a:lnTo>
                  <a:pt x="1062" y="665"/>
                </a:lnTo>
                <a:lnTo>
                  <a:pt x="1014" y="665"/>
                </a:lnTo>
                <a:lnTo>
                  <a:pt x="967" y="660"/>
                </a:lnTo>
                <a:lnTo>
                  <a:pt x="919" y="651"/>
                </a:lnTo>
                <a:lnTo>
                  <a:pt x="873" y="636"/>
                </a:lnTo>
                <a:lnTo>
                  <a:pt x="829" y="615"/>
                </a:lnTo>
                <a:lnTo>
                  <a:pt x="787" y="590"/>
                </a:lnTo>
                <a:lnTo>
                  <a:pt x="625" y="481"/>
                </a:lnTo>
                <a:lnTo>
                  <a:pt x="443" y="661"/>
                </a:lnTo>
                <a:lnTo>
                  <a:pt x="529" y="779"/>
                </a:lnTo>
                <a:lnTo>
                  <a:pt x="558" y="821"/>
                </a:lnTo>
                <a:lnTo>
                  <a:pt x="580" y="865"/>
                </a:lnTo>
                <a:lnTo>
                  <a:pt x="596" y="911"/>
                </a:lnTo>
                <a:lnTo>
                  <a:pt x="609" y="958"/>
                </a:lnTo>
                <a:lnTo>
                  <a:pt x="615" y="1006"/>
                </a:lnTo>
                <a:lnTo>
                  <a:pt x="616" y="1055"/>
                </a:lnTo>
                <a:lnTo>
                  <a:pt x="611" y="1103"/>
                </a:lnTo>
                <a:lnTo>
                  <a:pt x="600" y="1152"/>
                </a:lnTo>
                <a:lnTo>
                  <a:pt x="585" y="1199"/>
                </a:lnTo>
                <a:lnTo>
                  <a:pt x="564" y="1244"/>
                </a:lnTo>
                <a:lnTo>
                  <a:pt x="539" y="1287"/>
                </a:lnTo>
                <a:lnTo>
                  <a:pt x="508" y="1326"/>
                </a:lnTo>
                <a:lnTo>
                  <a:pt x="475" y="1361"/>
                </a:lnTo>
                <a:lnTo>
                  <a:pt x="437" y="1392"/>
                </a:lnTo>
                <a:lnTo>
                  <a:pt x="396" y="1419"/>
                </a:lnTo>
                <a:lnTo>
                  <a:pt x="352" y="1441"/>
                </a:lnTo>
                <a:lnTo>
                  <a:pt x="305" y="1458"/>
                </a:lnTo>
                <a:lnTo>
                  <a:pt x="257" y="1470"/>
                </a:lnTo>
                <a:lnTo>
                  <a:pt x="119" y="1497"/>
                </a:lnTo>
                <a:lnTo>
                  <a:pt x="119" y="1752"/>
                </a:lnTo>
                <a:lnTo>
                  <a:pt x="264" y="1774"/>
                </a:lnTo>
                <a:lnTo>
                  <a:pt x="312" y="1784"/>
                </a:lnTo>
                <a:lnTo>
                  <a:pt x="360" y="1799"/>
                </a:lnTo>
                <a:lnTo>
                  <a:pt x="405" y="1821"/>
                </a:lnTo>
                <a:lnTo>
                  <a:pt x="446" y="1846"/>
                </a:lnTo>
                <a:lnTo>
                  <a:pt x="486" y="1875"/>
                </a:lnTo>
                <a:lnTo>
                  <a:pt x="520" y="1909"/>
                </a:lnTo>
                <a:lnTo>
                  <a:pt x="552" y="1946"/>
                </a:lnTo>
                <a:lnTo>
                  <a:pt x="579" y="1988"/>
                </a:lnTo>
                <a:lnTo>
                  <a:pt x="602" y="2033"/>
                </a:lnTo>
                <a:lnTo>
                  <a:pt x="620" y="2079"/>
                </a:lnTo>
                <a:lnTo>
                  <a:pt x="632" y="2128"/>
                </a:lnTo>
                <a:lnTo>
                  <a:pt x="638" y="2176"/>
                </a:lnTo>
                <a:lnTo>
                  <a:pt x="639" y="2224"/>
                </a:lnTo>
                <a:lnTo>
                  <a:pt x="634" y="2273"/>
                </a:lnTo>
                <a:lnTo>
                  <a:pt x="625" y="2320"/>
                </a:lnTo>
                <a:lnTo>
                  <a:pt x="610" y="2367"/>
                </a:lnTo>
                <a:lnTo>
                  <a:pt x="588" y="2412"/>
                </a:lnTo>
                <a:lnTo>
                  <a:pt x="563" y="2455"/>
                </a:lnTo>
                <a:lnTo>
                  <a:pt x="484" y="2570"/>
                </a:lnTo>
                <a:lnTo>
                  <a:pt x="665" y="2750"/>
                </a:lnTo>
                <a:lnTo>
                  <a:pt x="784" y="2665"/>
                </a:lnTo>
                <a:lnTo>
                  <a:pt x="826" y="2637"/>
                </a:lnTo>
                <a:lnTo>
                  <a:pt x="870" y="2615"/>
                </a:lnTo>
                <a:lnTo>
                  <a:pt x="917" y="2598"/>
                </a:lnTo>
                <a:lnTo>
                  <a:pt x="965" y="2587"/>
                </a:lnTo>
                <a:lnTo>
                  <a:pt x="1012" y="2580"/>
                </a:lnTo>
                <a:lnTo>
                  <a:pt x="1062" y="2580"/>
                </a:lnTo>
                <a:lnTo>
                  <a:pt x="1111" y="2584"/>
                </a:lnTo>
                <a:lnTo>
                  <a:pt x="1159" y="2594"/>
                </a:lnTo>
                <a:lnTo>
                  <a:pt x="1207" y="2610"/>
                </a:lnTo>
                <a:lnTo>
                  <a:pt x="1253" y="2630"/>
                </a:lnTo>
                <a:lnTo>
                  <a:pt x="1295" y="2657"/>
                </a:lnTo>
                <a:lnTo>
                  <a:pt x="1335" y="2686"/>
                </a:lnTo>
                <a:lnTo>
                  <a:pt x="1370" y="2720"/>
                </a:lnTo>
                <a:lnTo>
                  <a:pt x="1401" y="2757"/>
                </a:lnTo>
                <a:lnTo>
                  <a:pt x="1428" y="2798"/>
                </a:lnTo>
                <a:lnTo>
                  <a:pt x="1450" y="2841"/>
                </a:lnTo>
                <a:lnTo>
                  <a:pt x="1468" y="2887"/>
                </a:lnTo>
                <a:lnTo>
                  <a:pt x="1480" y="2936"/>
                </a:lnTo>
                <a:lnTo>
                  <a:pt x="1507" y="3073"/>
                </a:lnTo>
                <a:lnTo>
                  <a:pt x="1764" y="3073"/>
                </a:lnTo>
                <a:lnTo>
                  <a:pt x="1777" y="2987"/>
                </a:lnTo>
                <a:lnTo>
                  <a:pt x="1786" y="2942"/>
                </a:lnTo>
                <a:lnTo>
                  <a:pt x="1800" y="2898"/>
                </a:lnTo>
                <a:lnTo>
                  <a:pt x="1818" y="2857"/>
                </a:lnTo>
                <a:lnTo>
                  <a:pt x="1840" y="2818"/>
                </a:lnTo>
                <a:lnTo>
                  <a:pt x="1865" y="2782"/>
                </a:lnTo>
                <a:lnTo>
                  <a:pt x="1895" y="2748"/>
                </a:lnTo>
                <a:lnTo>
                  <a:pt x="1928" y="2718"/>
                </a:lnTo>
                <a:lnTo>
                  <a:pt x="1964" y="2691"/>
                </a:lnTo>
                <a:lnTo>
                  <a:pt x="2003" y="2668"/>
                </a:lnTo>
                <a:lnTo>
                  <a:pt x="2045" y="2648"/>
                </a:lnTo>
                <a:lnTo>
                  <a:pt x="2093" y="2630"/>
                </a:lnTo>
                <a:lnTo>
                  <a:pt x="2143" y="2619"/>
                </a:lnTo>
                <a:lnTo>
                  <a:pt x="2193" y="2614"/>
                </a:lnTo>
                <a:lnTo>
                  <a:pt x="2243" y="2614"/>
                </a:lnTo>
                <a:lnTo>
                  <a:pt x="2292" y="2620"/>
                </a:lnTo>
                <a:lnTo>
                  <a:pt x="2340" y="2631"/>
                </a:lnTo>
                <a:lnTo>
                  <a:pt x="2388" y="2649"/>
                </a:lnTo>
                <a:lnTo>
                  <a:pt x="2433" y="2672"/>
                </a:lnTo>
                <a:lnTo>
                  <a:pt x="2476" y="2699"/>
                </a:lnTo>
                <a:lnTo>
                  <a:pt x="2547" y="2750"/>
                </a:lnTo>
                <a:lnTo>
                  <a:pt x="2728" y="2570"/>
                </a:lnTo>
                <a:lnTo>
                  <a:pt x="2649" y="2455"/>
                </a:lnTo>
                <a:lnTo>
                  <a:pt x="2624" y="2412"/>
                </a:lnTo>
                <a:lnTo>
                  <a:pt x="2604" y="2368"/>
                </a:lnTo>
                <a:lnTo>
                  <a:pt x="2588" y="2320"/>
                </a:lnTo>
                <a:lnTo>
                  <a:pt x="2578" y="2273"/>
                </a:lnTo>
                <a:lnTo>
                  <a:pt x="2573" y="2224"/>
                </a:lnTo>
                <a:lnTo>
                  <a:pt x="2574" y="2176"/>
                </a:lnTo>
                <a:lnTo>
                  <a:pt x="2581" y="2128"/>
                </a:lnTo>
                <a:lnTo>
                  <a:pt x="2593" y="2079"/>
                </a:lnTo>
                <a:lnTo>
                  <a:pt x="2611" y="2033"/>
                </a:lnTo>
                <a:lnTo>
                  <a:pt x="2633" y="1988"/>
                </a:lnTo>
                <a:lnTo>
                  <a:pt x="2660" y="1946"/>
                </a:lnTo>
                <a:lnTo>
                  <a:pt x="2692" y="1909"/>
                </a:lnTo>
                <a:lnTo>
                  <a:pt x="2727" y="1875"/>
                </a:lnTo>
                <a:lnTo>
                  <a:pt x="2766" y="1846"/>
                </a:lnTo>
                <a:lnTo>
                  <a:pt x="2807" y="1821"/>
                </a:lnTo>
                <a:lnTo>
                  <a:pt x="2852" y="1799"/>
                </a:lnTo>
                <a:lnTo>
                  <a:pt x="2900" y="1784"/>
                </a:lnTo>
                <a:lnTo>
                  <a:pt x="2948" y="1774"/>
                </a:lnTo>
                <a:lnTo>
                  <a:pt x="3093" y="1752"/>
                </a:lnTo>
                <a:lnTo>
                  <a:pt x="3093" y="1497"/>
                </a:lnTo>
                <a:lnTo>
                  <a:pt x="2956" y="1470"/>
                </a:lnTo>
                <a:lnTo>
                  <a:pt x="2907" y="1458"/>
                </a:lnTo>
                <a:lnTo>
                  <a:pt x="2860" y="1441"/>
                </a:lnTo>
                <a:lnTo>
                  <a:pt x="2817" y="1419"/>
                </a:lnTo>
                <a:lnTo>
                  <a:pt x="2776" y="1392"/>
                </a:lnTo>
                <a:lnTo>
                  <a:pt x="2738" y="1361"/>
                </a:lnTo>
                <a:lnTo>
                  <a:pt x="2704" y="1326"/>
                </a:lnTo>
                <a:lnTo>
                  <a:pt x="2675" y="1287"/>
                </a:lnTo>
                <a:lnTo>
                  <a:pt x="2648" y="1244"/>
                </a:lnTo>
                <a:lnTo>
                  <a:pt x="2628" y="1199"/>
                </a:lnTo>
                <a:lnTo>
                  <a:pt x="2612" y="1152"/>
                </a:lnTo>
                <a:lnTo>
                  <a:pt x="2602" y="1103"/>
                </a:lnTo>
                <a:lnTo>
                  <a:pt x="2598" y="1055"/>
                </a:lnTo>
                <a:lnTo>
                  <a:pt x="2598" y="1006"/>
                </a:lnTo>
                <a:lnTo>
                  <a:pt x="2605" y="958"/>
                </a:lnTo>
                <a:lnTo>
                  <a:pt x="2616" y="911"/>
                </a:lnTo>
                <a:lnTo>
                  <a:pt x="2633" y="865"/>
                </a:lnTo>
                <a:lnTo>
                  <a:pt x="2655" y="820"/>
                </a:lnTo>
                <a:lnTo>
                  <a:pt x="2683" y="779"/>
                </a:lnTo>
                <a:lnTo>
                  <a:pt x="2769" y="661"/>
                </a:lnTo>
                <a:lnTo>
                  <a:pt x="2587" y="481"/>
                </a:lnTo>
                <a:lnTo>
                  <a:pt x="2472" y="559"/>
                </a:lnTo>
                <a:lnTo>
                  <a:pt x="2428" y="585"/>
                </a:lnTo>
                <a:lnTo>
                  <a:pt x="2384" y="606"/>
                </a:lnTo>
                <a:lnTo>
                  <a:pt x="2336" y="621"/>
                </a:lnTo>
                <a:lnTo>
                  <a:pt x="2288" y="630"/>
                </a:lnTo>
                <a:lnTo>
                  <a:pt x="2239" y="635"/>
                </a:lnTo>
                <a:lnTo>
                  <a:pt x="2191" y="634"/>
                </a:lnTo>
                <a:lnTo>
                  <a:pt x="2142" y="628"/>
                </a:lnTo>
                <a:lnTo>
                  <a:pt x="2093" y="616"/>
                </a:lnTo>
                <a:lnTo>
                  <a:pt x="2047" y="599"/>
                </a:lnTo>
                <a:lnTo>
                  <a:pt x="2001" y="576"/>
                </a:lnTo>
                <a:lnTo>
                  <a:pt x="1960" y="548"/>
                </a:lnTo>
                <a:lnTo>
                  <a:pt x="1922" y="517"/>
                </a:lnTo>
                <a:lnTo>
                  <a:pt x="1888" y="483"/>
                </a:lnTo>
                <a:lnTo>
                  <a:pt x="1858" y="444"/>
                </a:lnTo>
                <a:lnTo>
                  <a:pt x="1833" y="402"/>
                </a:lnTo>
                <a:lnTo>
                  <a:pt x="1811" y="358"/>
                </a:lnTo>
                <a:lnTo>
                  <a:pt x="1796" y="311"/>
                </a:lnTo>
                <a:lnTo>
                  <a:pt x="1786" y="262"/>
                </a:lnTo>
                <a:lnTo>
                  <a:pt x="1764" y="118"/>
                </a:lnTo>
                <a:lnTo>
                  <a:pt x="1507" y="118"/>
                </a:lnTo>
                <a:close/>
                <a:moveTo>
                  <a:pt x="1457" y="0"/>
                </a:moveTo>
                <a:lnTo>
                  <a:pt x="1815" y="0"/>
                </a:lnTo>
                <a:lnTo>
                  <a:pt x="1832" y="2"/>
                </a:lnTo>
                <a:lnTo>
                  <a:pt x="1847" y="9"/>
                </a:lnTo>
                <a:lnTo>
                  <a:pt x="1859" y="21"/>
                </a:lnTo>
                <a:lnTo>
                  <a:pt x="1868" y="34"/>
                </a:lnTo>
                <a:lnTo>
                  <a:pt x="1873" y="50"/>
                </a:lnTo>
                <a:lnTo>
                  <a:pt x="1904" y="244"/>
                </a:lnTo>
                <a:lnTo>
                  <a:pt x="1912" y="284"/>
                </a:lnTo>
                <a:lnTo>
                  <a:pt x="1926" y="323"/>
                </a:lnTo>
                <a:lnTo>
                  <a:pt x="1944" y="358"/>
                </a:lnTo>
                <a:lnTo>
                  <a:pt x="1967" y="391"/>
                </a:lnTo>
                <a:lnTo>
                  <a:pt x="1993" y="421"/>
                </a:lnTo>
                <a:lnTo>
                  <a:pt x="2023" y="448"/>
                </a:lnTo>
                <a:lnTo>
                  <a:pt x="2057" y="471"/>
                </a:lnTo>
                <a:lnTo>
                  <a:pt x="2093" y="490"/>
                </a:lnTo>
                <a:lnTo>
                  <a:pt x="2133" y="504"/>
                </a:lnTo>
                <a:lnTo>
                  <a:pt x="2173" y="513"/>
                </a:lnTo>
                <a:lnTo>
                  <a:pt x="2213" y="517"/>
                </a:lnTo>
                <a:lnTo>
                  <a:pt x="2253" y="515"/>
                </a:lnTo>
                <a:lnTo>
                  <a:pt x="2293" y="509"/>
                </a:lnTo>
                <a:lnTo>
                  <a:pt x="2332" y="498"/>
                </a:lnTo>
                <a:lnTo>
                  <a:pt x="2369" y="482"/>
                </a:lnTo>
                <a:lnTo>
                  <a:pt x="2405" y="461"/>
                </a:lnTo>
                <a:lnTo>
                  <a:pt x="2562" y="356"/>
                </a:lnTo>
                <a:lnTo>
                  <a:pt x="2576" y="349"/>
                </a:lnTo>
                <a:lnTo>
                  <a:pt x="2592" y="346"/>
                </a:lnTo>
                <a:lnTo>
                  <a:pt x="2609" y="347"/>
                </a:lnTo>
                <a:lnTo>
                  <a:pt x="2624" y="353"/>
                </a:lnTo>
                <a:lnTo>
                  <a:pt x="2637" y="363"/>
                </a:lnTo>
                <a:lnTo>
                  <a:pt x="2890" y="614"/>
                </a:lnTo>
                <a:lnTo>
                  <a:pt x="2900" y="627"/>
                </a:lnTo>
                <a:lnTo>
                  <a:pt x="2906" y="643"/>
                </a:lnTo>
                <a:lnTo>
                  <a:pt x="2907" y="659"/>
                </a:lnTo>
                <a:lnTo>
                  <a:pt x="2904" y="675"/>
                </a:lnTo>
                <a:lnTo>
                  <a:pt x="2896" y="690"/>
                </a:lnTo>
                <a:lnTo>
                  <a:pt x="2779" y="849"/>
                </a:lnTo>
                <a:lnTo>
                  <a:pt x="2757" y="884"/>
                </a:lnTo>
                <a:lnTo>
                  <a:pt x="2738" y="920"/>
                </a:lnTo>
                <a:lnTo>
                  <a:pt x="2726" y="958"/>
                </a:lnTo>
                <a:lnTo>
                  <a:pt x="2718" y="998"/>
                </a:lnTo>
                <a:lnTo>
                  <a:pt x="2715" y="1037"/>
                </a:lnTo>
                <a:lnTo>
                  <a:pt x="2718" y="1077"/>
                </a:lnTo>
                <a:lnTo>
                  <a:pt x="2725" y="1116"/>
                </a:lnTo>
                <a:lnTo>
                  <a:pt x="2738" y="1156"/>
                </a:lnTo>
                <a:lnTo>
                  <a:pt x="2756" y="1193"/>
                </a:lnTo>
                <a:lnTo>
                  <a:pt x="2778" y="1227"/>
                </a:lnTo>
                <a:lnTo>
                  <a:pt x="2803" y="1259"/>
                </a:lnTo>
                <a:lnTo>
                  <a:pt x="2833" y="1286"/>
                </a:lnTo>
                <a:lnTo>
                  <a:pt x="2865" y="1310"/>
                </a:lnTo>
                <a:lnTo>
                  <a:pt x="2901" y="1329"/>
                </a:lnTo>
                <a:lnTo>
                  <a:pt x="2938" y="1344"/>
                </a:lnTo>
                <a:lnTo>
                  <a:pt x="2978" y="1354"/>
                </a:lnTo>
                <a:lnTo>
                  <a:pt x="3164" y="1389"/>
                </a:lnTo>
                <a:lnTo>
                  <a:pt x="3181" y="1396"/>
                </a:lnTo>
                <a:lnTo>
                  <a:pt x="3194" y="1405"/>
                </a:lnTo>
                <a:lnTo>
                  <a:pt x="3204" y="1417"/>
                </a:lnTo>
                <a:lnTo>
                  <a:pt x="3210" y="1432"/>
                </a:lnTo>
                <a:lnTo>
                  <a:pt x="3213" y="1448"/>
                </a:lnTo>
                <a:lnTo>
                  <a:pt x="3213" y="1802"/>
                </a:lnTo>
                <a:lnTo>
                  <a:pt x="3210" y="1820"/>
                </a:lnTo>
                <a:lnTo>
                  <a:pt x="3203" y="1835"/>
                </a:lnTo>
                <a:lnTo>
                  <a:pt x="3193" y="1847"/>
                </a:lnTo>
                <a:lnTo>
                  <a:pt x="3179" y="1856"/>
                </a:lnTo>
                <a:lnTo>
                  <a:pt x="3162" y="1861"/>
                </a:lnTo>
                <a:lnTo>
                  <a:pt x="2967" y="1891"/>
                </a:lnTo>
                <a:lnTo>
                  <a:pt x="2926" y="1899"/>
                </a:lnTo>
                <a:lnTo>
                  <a:pt x="2888" y="1913"/>
                </a:lnTo>
                <a:lnTo>
                  <a:pt x="2852" y="1931"/>
                </a:lnTo>
                <a:lnTo>
                  <a:pt x="2819" y="1954"/>
                </a:lnTo>
                <a:lnTo>
                  <a:pt x="2788" y="1980"/>
                </a:lnTo>
                <a:lnTo>
                  <a:pt x="2762" y="2010"/>
                </a:lnTo>
                <a:lnTo>
                  <a:pt x="2738" y="2043"/>
                </a:lnTo>
                <a:lnTo>
                  <a:pt x="2719" y="2079"/>
                </a:lnTo>
                <a:lnTo>
                  <a:pt x="2705" y="2119"/>
                </a:lnTo>
                <a:lnTo>
                  <a:pt x="2697" y="2158"/>
                </a:lnTo>
                <a:lnTo>
                  <a:pt x="2693" y="2198"/>
                </a:lnTo>
                <a:lnTo>
                  <a:pt x="2694" y="2238"/>
                </a:lnTo>
                <a:lnTo>
                  <a:pt x="2700" y="2278"/>
                </a:lnTo>
                <a:lnTo>
                  <a:pt x="2711" y="2316"/>
                </a:lnTo>
                <a:lnTo>
                  <a:pt x="2727" y="2353"/>
                </a:lnTo>
                <a:lnTo>
                  <a:pt x="2749" y="2389"/>
                </a:lnTo>
                <a:lnTo>
                  <a:pt x="2854" y="2545"/>
                </a:lnTo>
                <a:lnTo>
                  <a:pt x="2862" y="2559"/>
                </a:lnTo>
                <a:lnTo>
                  <a:pt x="2864" y="2575"/>
                </a:lnTo>
                <a:lnTo>
                  <a:pt x="2863" y="2591"/>
                </a:lnTo>
                <a:lnTo>
                  <a:pt x="2857" y="2606"/>
                </a:lnTo>
                <a:lnTo>
                  <a:pt x="2847" y="2619"/>
                </a:lnTo>
                <a:lnTo>
                  <a:pt x="2595" y="2870"/>
                </a:lnTo>
                <a:lnTo>
                  <a:pt x="2581" y="2880"/>
                </a:lnTo>
                <a:lnTo>
                  <a:pt x="2566" y="2886"/>
                </a:lnTo>
                <a:lnTo>
                  <a:pt x="2549" y="2887"/>
                </a:lnTo>
                <a:lnTo>
                  <a:pt x="2533" y="2884"/>
                </a:lnTo>
                <a:lnTo>
                  <a:pt x="2517" y="2876"/>
                </a:lnTo>
                <a:lnTo>
                  <a:pt x="2406" y="2795"/>
                </a:lnTo>
                <a:lnTo>
                  <a:pt x="2370" y="2771"/>
                </a:lnTo>
                <a:lnTo>
                  <a:pt x="2333" y="2754"/>
                </a:lnTo>
                <a:lnTo>
                  <a:pt x="2293" y="2741"/>
                </a:lnTo>
                <a:lnTo>
                  <a:pt x="2253" y="2734"/>
                </a:lnTo>
                <a:lnTo>
                  <a:pt x="2212" y="2732"/>
                </a:lnTo>
                <a:lnTo>
                  <a:pt x="2172" y="2735"/>
                </a:lnTo>
                <a:lnTo>
                  <a:pt x="2130" y="2743"/>
                </a:lnTo>
                <a:lnTo>
                  <a:pt x="2090" y="2756"/>
                </a:lnTo>
                <a:lnTo>
                  <a:pt x="2053" y="2775"/>
                </a:lnTo>
                <a:lnTo>
                  <a:pt x="2017" y="2798"/>
                </a:lnTo>
                <a:lnTo>
                  <a:pt x="1987" y="2825"/>
                </a:lnTo>
                <a:lnTo>
                  <a:pt x="1960" y="2855"/>
                </a:lnTo>
                <a:lnTo>
                  <a:pt x="1936" y="2888"/>
                </a:lnTo>
                <a:lnTo>
                  <a:pt x="1918" y="2925"/>
                </a:lnTo>
                <a:lnTo>
                  <a:pt x="1904" y="2964"/>
                </a:lnTo>
                <a:lnTo>
                  <a:pt x="1895" y="3005"/>
                </a:lnTo>
                <a:lnTo>
                  <a:pt x="1873" y="3141"/>
                </a:lnTo>
                <a:lnTo>
                  <a:pt x="1868" y="3157"/>
                </a:lnTo>
                <a:lnTo>
                  <a:pt x="1859" y="3171"/>
                </a:lnTo>
                <a:lnTo>
                  <a:pt x="1847" y="3181"/>
                </a:lnTo>
                <a:lnTo>
                  <a:pt x="1832" y="3188"/>
                </a:lnTo>
                <a:lnTo>
                  <a:pt x="1815" y="3191"/>
                </a:lnTo>
                <a:lnTo>
                  <a:pt x="1457" y="3191"/>
                </a:lnTo>
                <a:lnTo>
                  <a:pt x="1441" y="3188"/>
                </a:lnTo>
                <a:lnTo>
                  <a:pt x="1426" y="3182"/>
                </a:lnTo>
                <a:lnTo>
                  <a:pt x="1414" y="3172"/>
                </a:lnTo>
                <a:lnTo>
                  <a:pt x="1405" y="3159"/>
                </a:lnTo>
                <a:lnTo>
                  <a:pt x="1399" y="3143"/>
                </a:lnTo>
                <a:lnTo>
                  <a:pt x="1363" y="2958"/>
                </a:lnTo>
                <a:lnTo>
                  <a:pt x="1353" y="2918"/>
                </a:lnTo>
                <a:lnTo>
                  <a:pt x="1338" y="2881"/>
                </a:lnTo>
                <a:lnTo>
                  <a:pt x="1319" y="2846"/>
                </a:lnTo>
                <a:lnTo>
                  <a:pt x="1294" y="2814"/>
                </a:lnTo>
                <a:lnTo>
                  <a:pt x="1267" y="2785"/>
                </a:lnTo>
                <a:lnTo>
                  <a:pt x="1235" y="2759"/>
                </a:lnTo>
                <a:lnTo>
                  <a:pt x="1201" y="2737"/>
                </a:lnTo>
                <a:lnTo>
                  <a:pt x="1163" y="2720"/>
                </a:lnTo>
                <a:lnTo>
                  <a:pt x="1124" y="2707"/>
                </a:lnTo>
                <a:lnTo>
                  <a:pt x="1084" y="2700"/>
                </a:lnTo>
                <a:lnTo>
                  <a:pt x="1044" y="2698"/>
                </a:lnTo>
                <a:lnTo>
                  <a:pt x="1004" y="2700"/>
                </a:lnTo>
                <a:lnTo>
                  <a:pt x="965" y="2708"/>
                </a:lnTo>
                <a:lnTo>
                  <a:pt x="926" y="2720"/>
                </a:lnTo>
                <a:lnTo>
                  <a:pt x="890" y="2738"/>
                </a:lnTo>
                <a:lnTo>
                  <a:pt x="854" y="2760"/>
                </a:lnTo>
                <a:lnTo>
                  <a:pt x="695" y="2876"/>
                </a:lnTo>
                <a:lnTo>
                  <a:pt x="680" y="2884"/>
                </a:lnTo>
                <a:lnTo>
                  <a:pt x="663" y="2887"/>
                </a:lnTo>
                <a:lnTo>
                  <a:pt x="647" y="2886"/>
                </a:lnTo>
                <a:lnTo>
                  <a:pt x="631" y="2880"/>
                </a:lnTo>
                <a:lnTo>
                  <a:pt x="618" y="2870"/>
                </a:lnTo>
                <a:lnTo>
                  <a:pt x="365" y="2619"/>
                </a:lnTo>
                <a:lnTo>
                  <a:pt x="355" y="2606"/>
                </a:lnTo>
                <a:lnTo>
                  <a:pt x="349" y="2591"/>
                </a:lnTo>
                <a:lnTo>
                  <a:pt x="348" y="2575"/>
                </a:lnTo>
                <a:lnTo>
                  <a:pt x="351" y="2559"/>
                </a:lnTo>
                <a:lnTo>
                  <a:pt x="358" y="2545"/>
                </a:lnTo>
                <a:lnTo>
                  <a:pt x="465" y="2389"/>
                </a:lnTo>
                <a:lnTo>
                  <a:pt x="485" y="2353"/>
                </a:lnTo>
                <a:lnTo>
                  <a:pt x="501" y="2316"/>
                </a:lnTo>
                <a:lnTo>
                  <a:pt x="512" y="2278"/>
                </a:lnTo>
                <a:lnTo>
                  <a:pt x="518" y="2238"/>
                </a:lnTo>
                <a:lnTo>
                  <a:pt x="520" y="2198"/>
                </a:lnTo>
                <a:lnTo>
                  <a:pt x="516" y="2158"/>
                </a:lnTo>
                <a:lnTo>
                  <a:pt x="507" y="2119"/>
                </a:lnTo>
                <a:lnTo>
                  <a:pt x="493" y="2079"/>
                </a:lnTo>
                <a:lnTo>
                  <a:pt x="474" y="2043"/>
                </a:lnTo>
                <a:lnTo>
                  <a:pt x="451" y="2010"/>
                </a:lnTo>
                <a:lnTo>
                  <a:pt x="424" y="1980"/>
                </a:lnTo>
                <a:lnTo>
                  <a:pt x="394" y="1954"/>
                </a:lnTo>
                <a:lnTo>
                  <a:pt x="360" y="1931"/>
                </a:lnTo>
                <a:lnTo>
                  <a:pt x="325" y="1913"/>
                </a:lnTo>
                <a:lnTo>
                  <a:pt x="286" y="1899"/>
                </a:lnTo>
                <a:lnTo>
                  <a:pt x="245" y="1891"/>
                </a:lnTo>
                <a:lnTo>
                  <a:pt x="51" y="1861"/>
                </a:lnTo>
                <a:lnTo>
                  <a:pt x="33" y="1856"/>
                </a:lnTo>
                <a:lnTo>
                  <a:pt x="20" y="1847"/>
                </a:lnTo>
                <a:lnTo>
                  <a:pt x="9" y="1835"/>
                </a:lnTo>
                <a:lnTo>
                  <a:pt x="2" y="1820"/>
                </a:lnTo>
                <a:lnTo>
                  <a:pt x="0" y="1802"/>
                </a:lnTo>
                <a:lnTo>
                  <a:pt x="0" y="1448"/>
                </a:lnTo>
                <a:lnTo>
                  <a:pt x="2" y="1432"/>
                </a:lnTo>
                <a:lnTo>
                  <a:pt x="8" y="1417"/>
                </a:lnTo>
                <a:lnTo>
                  <a:pt x="19" y="1405"/>
                </a:lnTo>
                <a:lnTo>
                  <a:pt x="32" y="1396"/>
                </a:lnTo>
                <a:lnTo>
                  <a:pt x="48" y="1390"/>
                </a:lnTo>
                <a:lnTo>
                  <a:pt x="234" y="1354"/>
                </a:lnTo>
                <a:lnTo>
                  <a:pt x="274" y="1344"/>
                </a:lnTo>
                <a:lnTo>
                  <a:pt x="312" y="1329"/>
                </a:lnTo>
                <a:lnTo>
                  <a:pt x="348" y="1310"/>
                </a:lnTo>
                <a:lnTo>
                  <a:pt x="380" y="1286"/>
                </a:lnTo>
                <a:lnTo>
                  <a:pt x="409" y="1259"/>
                </a:lnTo>
                <a:lnTo>
                  <a:pt x="435" y="1227"/>
                </a:lnTo>
                <a:lnTo>
                  <a:pt x="456" y="1193"/>
                </a:lnTo>
                <a:lnTo>
                  <a:pt x="474" y="1156"/>
                </a:lnTo>
                <a:lnTo>
                  <a:pt x="487" y="1117"/>
                </a:lnTo>
                <a:lnTo>
                  <a:pt x="494" y="1077"/>
                </a:lnTo>
                <a:lnTo>
                  <a:pt x="497" y="1037"/>
                </a:lnTo>
                <a:lnTo>
                  <a:pt x="494" y="998"/>
                </a:lnTo>
                <a:lnTo>
                  <a:pt x="487" y="958"/>
                </a:lnTo>
                <a:lnTo>
                  <a:pt x="474" y="920"/>
                </a:lnTo>
                <a:lnTo>
                  <a:pt x="456" y="884"/>
                </a:lnTo>
                <a:lnTo>
                  <a:pt x="434" y="849"/>
                </a:lnTo>
                <a:lnTo>
                  <a:pt x="317" y="690"/>
                </a:lnTo>
                <a:lnTo>
                  <a:pt x="309" y="675"/>
                </a:lnTo>
                <a:lnTo>
                  <a:pt x="305" y="659"/>
                </a:lnTo>
                <a:lnTo>
                  <a:pt x="307" y="643"/>
                </a:lnTo>
                <a:lnTo>
                  <a:pt x="312" y="627"/>
                </a:lnTo>
                <a:lnTo>
                  <a:pt x="324" y="614"/>
                </a:lnTo>
                <a:lnTo>
                  <a:pt x="575" y="363"/>
                </a:lnTo>
                <a:lnTo>
                  <a:pt x="589" y="353"/>
                </a:lnTo>
                <a:lnTo>
                  <a:pt x="603" y="347"/>
                </a:lnTo>
                <a:lnTo>
                  <a:pt x="620" y="346"/>
                </a:lnTo>
                <a:lnTo>
                  <a:pt x="636" y="349"/>
                </a:lnTo>
                <a:lnTo>
                  <a:pt x="651" y="356"/>
                </a:lnTo>
                <a:lnTo>
                  <a:pt x="854" y="492"/>
                </a:lnTo>
                <a:lnTo>
                  <a:pt x="888" y="513"/>
                </a:lnTo>
                <a:lnTo>
                  <a:pt x="925" y="528"/>
                </a:lnTo>
                <a:lnTo>
                  <a:pt x="964" y="539"/>
                </a:lnTo>
                <a:lnTo>
                  <a:pt x="1002" y="546"/>
                </a:lnTo>
                <a:lnTo>
                  <a:pt x="1042" y="547"/>
                </a:lnTo>
                <a:lnTo>
                  <a:pt x="1081" y="544"/>
                </a:lnTo>
                <a:lnTo>
                  <a:pt x="1121" y="536"/>
                </a:lnTo>
                <a:lnTo>
                  <a:pt x="1159" y="523"/>
                </a:lnTo>
                <a:lnTo>
                  <a:pt x="1196" y="505"/>
                </a:lnTo>
                <a:lnTo>
                  <a:pt x="1229" y="484"/>
                </a:lnTo>
                <a:lnTo>
                  <a:pt x="1259" y="458"/>
                </a:lnTo>
                <a:lnTo>
                  <a:pt x="1286" y="430"/>
                </a:lnTo>
                <a:lnTo>
                  <a:pt x="1309" y="397"/>
                </a:lnTo>
                <a:lnTo>
                  <a:pt x="1328" y="363"/>
                </a:lnTo>
                <a:lnTo>
                  <a:pt x="1343" y="326"/>
                </a:lnTo>
                <a:lnTo>
                  <a:pt x="1353" y="286"/>
                </a:lnTo>
                <a:lnTo>
                  <a:pt x="1399" y="48"/>
                </a:lnTo>
                <a:lnTo>
                  <a:pt x="1405" y="33"/>
                </a:lnTo>
                <a:lnTo>
                  <a:pt x="1414" y="20"/>
                </a:lnTo>
                <a:lnTo>
                  <a:pt x="1426" y="8"/>
                </a:lnTo>
                <a:lnTo>
                  <a:pt x="1441" y="2"/>
                </a:lnTo>
                <a:lnTo>
                  <a:pt x="1457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Freeform 6"/>
          <p:cNvSpPr>
            <a:spLocks noEditPoints="1"/>
          </p:cNvSpPr>
          <p:nvPr/>
        </p:nvSpPr>
        <p:spPr bwMode="auto">
          <a:xfrm>
            <a:off x="4233884" y="4266919"/>
            <a:ext cx="985878" cy="979738"/>
          </a:xfrm>
          <a:custGeom>
            <a:avLst/>
            <a:gdLst>
              <a:gd name="T0" fmla="*/ 1362 w 3213"/>
              <a:gd name="T1" fmla="*/ 522 h 3191"/>
              <a:gd name="T2" fmla="*/ 1062 w 3213"/>
              <a:gd name="T3" fmla="*/ 665 h 3191"/>
              <a:gd name="T4" fmla="*/ 625 w 3213"/>
              <a:gd name="T5" fmla="*/ 481 h 3191"/>
              <a:gd name="T6" fmla="*/ 615 w 3213"/>
              <a:gd name="T7" fmla="*/ 1006 h 3191"/>
              <a:gd name="T8" fmla="*/ 508 w 3213"/>
              <a:gd name="T9" fmla="*/ 1326 h 3191"/>
              <a:gd name="T10" fmla="*/ 119 w 3213"/>
              <a:gd name="T11" fmla="*/ 1497 h 3191"/>
              <a:gd name="T12" fmla="*/ 486 w 3213"/>
              <a:gd name="T13" fmla="*/ 1875 h 3191"/>
              <a:gd name="T14" fmla="*/ 638 w 3213"/>
              <a:gd name="T15" fmla="*/ 2176 h 3191"/>
              <a:gd name="T16" fmla="*/ 484 w 3213"/>
              <a:gd name="T17" fmla="*/ 2570 h 3191"/>
              <a:gd name="T18" fmla="*/ 1012 w 3213"/>
              <a:gd name="T19" fmla="*/ 2580 h 3191"/>
              <a:gd name="T20" fmla="*/ 1335 w 3213"/>
              <a:gd name="T21" fmla="*/ 2686 h 3191"/>
              <a:gd name="T22" fmla="*/ 1507 w 3213"/>
              <a:gd name="T23" fmla="*/ 3073 h 3191"/>
              <a:gd name="T24" fmla="*/ 1865 w 3213"/>
              <a:gd name="T25" fmla="*/ 2782 h 3191"/>
              <a:gd name="T26" fmla="*/ 2143 w 3213"/>
              <a:gd name="T27" fmla="*/ 2619 h 3191"/>
              <a:gd name="T28" fmla="*/ 2476 w 3213"/>
              <a:gd name="T29" fmla="*/ 2699 h 3191"/>
              <a:gd name="T30" fmla="*/ 2578 w 3213"/>
              <a:gd name="T31" fmla="*/ 2273 h 3191"/>
              <a:gd name="T32" fmla="*/ 2660 w 3213"/>
              <a:gd name="T33" fmla="*/ 1946 h 3191"/>
              <a:gd name="T34" fmla="*/ 2948 w 3213"/>
              <a:gd name="T35" fmla="*/ 1774 h 3191"/>
              <a:gd name="T36" fmla="*/ 2776 w 3213"/>
              <a:gd name="T37" fmla="*/ 1392 h 3191"/>
              <a:gd name="T38" fmla="*/ 2602 w 3213"/>
              <a:gd name="T39" fmla="*/ 1103 h 3191"/>
              <a:gd name="T40" fmla="*/ 2683 w 3213"/>
              <a:gd name="T41" fmla="*/ 779 h 3191"/>
              <a:gd name="T42" fmla="*/ 2288 w 3213"/>
              <a:gd name="T43" fmla="*/ 630 h 3191"/>
              <a:gd name="T44" fmla="*/ 1960 w 3213"/>
              <a:gd name="T45" fmla="*/ 548 h 3191"/>
              <a:gd name="T46" fmla="*/ 1786 w 3213"/>
              <a:gd name="T47" fmla="*/ 262 h 3191"/>
              <a:gd name="T48" fmla="*/ 1859 w 3213"/>
              <a:gd name="T49" fmla="*/ 21 h 3191"/>
              <a:gd name="T50" fmla="*/ 1967 w 3213"/>
              <a:gd name="T51" fmla="*/ 391 h 3191"/>
              <a:gd name="T52" fmla="*/ 2213 w 3213"/>
              <a:gd name="T53" fmla="*/ 517 h 3191"/>
              <a:gd name="T54" fmla="*/ 2576 w 3213"/>
              <a:gd name="T55" fmla="*/ 349 h 3191"/>
              <a:gd name="T56" fmla="*/ 2906 w 3213"/>
              <a:gd name="T57" fmla="*/ 643 h 3191"/>
              <a:gd name="T58" fmla="*/ 2726 w 3213"/>
              <a:gd name="T59" fmla="*/ 958 h 3191"/>
              <a:gd name="T60" fmla="*/ 2778 w 3213"/>
              <a:gd name="T61" fmla="*/ 1227 h 3191"/>
              <a:gd name="T62" fmla="*/ 3164 w 3213"/>
              <a:gd name="T63" fmla="*/ 1389 h 3191"/>
              <a:gd name="T64" fmla="*/ 3210 w 3213"/>
              <a:gd name="T65" fmla="*/ 1820 h 3191"/>
              <a:gd name="T66" fmla="*/ 2888 w 3213"/>
              <a:gd name="T67" fmla="*/ 1913 h 3191"/>
              <a:gd name="T68" fmla="*/ 2705 w 3213"/>
              <a:gd name="T69" fmla="*/ 2119 h 3191"/>
              <a:gd name="T70" fmla="*/ 2749 w 3213"/>
              <a:gd name="T71" fmla="*/ 2389 h 3191"/>
              <a:gd name="T72" fmla="*/ 2595 w 3213"/>
              <a:gd name="T73" fmla="*/ 2870 h 3191"/>
              <a:gd name="T74" fmla="*/ 2370 w 3213"/>
              <a:gd name="T75" fmla="*/ 2771 h 3191"/>
              <a:gd name="T76" fmla="*/ 2090 w 3213"/>
              <a:gd name="T77" fmla="*/ 2756 h 3191"/>
              <a:gd name="T78" fmla="*/ 1904 w 3213"/>
              <a:gd name="T79" fmla="*/ 2964 h 3191"/>
              <a:gd name="T80" fmla="*/ 1815 w 3213"/>
              <a:gd name="T81" fmla="*/ 3191 h 3191"/>
              <a:gd name="T82" fmla="*/ 1363 w 3213"/>
              <a:gd name="T83" fmla="*/ 2958 h 3191"/>
              <a:gd name="T84" fmla="*/ 1201 w 3213"/>
              <a:gd name="T85" fmla="*/ 2737 h 3191"/>
              <a:gd name="T86" fmla="*/ 926 w 3213"/>
              <a:gd name="T87" fmla="*/ 2720 h 3191"/>
              <a:gd name="T88" fmla="*/ 631 w 3213"/>
              <a:gd name="T89" fmla="*/ 2880 h 3191"/>
              <a:gd name="T90" fmla="*/ 358 w 3213"/>
              <a:gd name="T91" fmla="*/ 2545 h 3191"/>
              <a:gd name="T92" fmla="*/ 516 w 3213"/>
              <a:gd name="T93" fmla="*/ 2158 h 3191"/>
              <a:gd name="T94" fmla="*/ 360 w 3213"/>
              <a:gd name="T95" fmla="*/ 1931 h 3191"/>
              <a:gd name="T96" fmla="*/ 9 w 3213"/>
              <a:gd name="T97" fmla="*/ 1835 h 3191"/>
              <a:gd name="T98" fmla="*/ 32 w 3213"/>
              <a:gd name="T99" fmla="*/ 1396 h 3191"/>
              <a:gd name="T100" fmla="*/ 409 w 3213"/>
              <a:gd name="T101" fmla="*/ 1259 h 3191"/>
              <a:gd name="T102" fmla="*/ 494 w 3213"/>
              <a:gd name="T103" fmla="*/ 998 h 3191"/>
              <a:gd name="T104" fmla="*/ 305 w 3213"/>
              <a:gd name="T105" fmla="*/ 659 h 3191"/>
              <a:gd name="T106" fmla="*/ 620 w 3213"/>
              <a:gd name="T107" fmla="*/ 346 h 3191"/>
              <a:gd name="T108" fmla="*/ 1002 w 3213"/>
              <a:gd name="T109" fmla="*/ 546 h 3191"/>
              <a:gd name="T110" fmla="*/ 1259 w 3213"/>
              <a:gd name="T111" fmla="*/ 458 h 3191"/>
              <a:gd name="T112" fmla="*/ 1405 w 3213"/>
              <a:gd name="T113" fmla="*/ 33 h 3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213" h="3191">
                <a:moveTo>
                  <a:pt x="1507" y="118"/>
                </a:moveTo>
                <a:lnTo>
                  <a:pt x="1470" y="309"/>
                </a:lnTo>
                <a:lnTo>
                  <a:pt x="1457" y="357"/>
                </a:lnTo>
                <a:lnTo>
                  <a:pt x="1441" y="402"/>
                </a:lnTo>
                <a:lnTo>
                  <a:pt x="1419" y="445"/>
                </a:lnTo>
                <a:lnTo>
                  <a:pt x="1393" y="485"/>
                </a:lnTo>
                <a:lnTo>
                  <a:pt x="1362" y="522"/>
                </a:lnTo>
                <a:lnTo>
                  <a:pt x="1329" y="555"/>
                </a:lnTo>
                <a:lnTo>
                  <a:pt x="1290" y="586"/>
                </a:lnTo>
                <a:lnTo>
                  <a:pt x="1249" y="611"/>
                </a:lnTo>
                <a:lnTo>
                  <a:pt x="1205" y="632"/>
                </a:lnTo>
                <a:lnTo>
                  <a:pt x="1158" y="648"/>
                </a:lnTo>
                <a:lnTo>
                  <a:pt x="1111" y="659"/>
                </a:lnTo>
                <a:lnTo>
                  <a:pt x="1062" y="665"/>
                </a:lnTo>
                <a:lnTo>
                  <a:pt x="1014" y="665"/>
                </a:lnTo>
                <a:lnTo>
                  <a:pt x="967" y="660"/>
                </a:lnTo>
                <a:lnTo>
                  <a:pt x="919" y="651"/>
                </a:lnTo>
                <a:lnTo>
                  <a:pt x="873" y="636"/>
                </a:lnTo>
                <a:lnTo>
                  <a:pt x="829" y="615"/>
                </a:lnTo>
                <a:lnTo>
                  <a:pt x="787" y="590"/>
                </a:lnTo>
                <a:lnTo>
                  <a:pt x="625" y="481"/>
                </a:lnTo>
                <a:lnTo>
                  <a:pt x="443" y="661"/>
                </a:lnTo>
                <a:lnTo>
                  <a:pt x="529" y="779"/>
                </a:lnTo>
                <a:lnTo>
                  <a:pt x="558" y="821"/>
                </a:lnTo>
                <a:lnTo>
                  <a:pt x="580" y="865"/>
                </a:lnTo>
                <a:lnTo>
                  <a:pt x="596" y="911"/>
                </a:lnTo>
                <a:lnTo>
                  <a:pt x="609" y="958"/>
                </a:lnTo>
                <a:lnTo>
                  <a:pt x="615" y="1006"/>
                </a:lnTo>
                <a:lnTo>
                  <a:pt x="616" y="1055"/>
                </a:lnTo>
                <a:lnTo>
                  <a:pt x="611" y="1103"/>
                </a:lnTo>
                <a:lnTo>
                  <a:pt x="600" y="1152"/>
                </a:lnTo>
                <a:lnTo>
                  <a:pt x="585" y="1199"/>
                </a:lnTo>
                <a:lnTo>
                  <a:pt x="564" y="1244"/>
                </a:lnTo>
                <a:lnTo>
                  <a:pt x="539" y="1287"/>
                </a:lnTo>
                <a:lnTo>
                  <a:pt x="508" y="1326"/>
                </a:lnTo>
                <a:lnTo>
                  <a:pt x="475" y="1361"/>
                </a:lnTo>
                <a:lnTo>
                  <a:pt x="437" y="1392"/>
                </a:lnTo>
                <a:lnTo>
                  <a:pt x="396" y="1419"/>
                </a:lnTo>
                <a:lnTo>
                  <a:pt x="352" y="1441"/>
                </a:lnTo>
                <a:lnTo>
                  <a:pt x="305" y="1458"/>
                </a:lnTo>
                <a:lnTo>
                  <a:pt x="257" y="1470"/>
                </a:lnTo>
                <a:lnTo>
                  <a:pt x="119" y="1497"/>
                </a:lnTo>
                <a:lnTo>
                  <a:pt x="119" y="1752"/>
                </a:lnTo>
                <a:lnTo>
                  <a:pt x="264" y="1774"/>
                </a:lnTo>
                <a:lnTo>
                  <a:pt x="312" y="1784"/>
                </a:lnTo>
                <a:lnTo>
                  <a:pt x="360" y="1799"/>
                </a:lnTo>
                <a:lnTo>
                  <a:pt x="405" y="1821"/>
                </a:lnTo>
                <a:lnTo>
                  <a:pt x="446" y="1846"/>
                </a:lnTo>
                <a:lnTo>
                  <a:pt x="486" y="1875"/>
                </a:lnTo>
                <a:lnTo>
                  <a:pt x="520" y="1909"/>
                </a:lnTo>
                <a:lnTo>
                  <a:pt x="552" y="1946"/>
                </a:lnTo>
                <a:lnTo>
                  <a:pt x="579" y="1988"/>
                </a:lnTo>
                <a:lnTo>
                  <a:pt x="602" y="2033"/>
                </a:lnTo>
                <a:lnTo>
                  <a:pt x="620" y="2079"/>
                </a:lnTo>
                <a:lnTo>
                  <a:pt x="632" y="2128"/>
                </a:lnTo>
                <a:lnTo>
                  <a:pt x="638" y="2176"/>
                </a:lnTo>
                <a:lnTo>
                  <a:pt x="639" y="2224"/>
                </a:lnTo>
                <a:lnTo>
                  <a:pt x="634" y="2273"/>
                </a:lnTo>
                <a:lnTo>
                  <a:pt x="625" y="2320"/>
                </a:lnTo>
                <a:lnTo>
                  <a:pt x="610" y="2367"/>
                </a:lnTo>
                <a:lnTo>
                  <a:pt x="588" y="2412"/>
                </a:lnTo>
                <a:lnTo>
                  <a:pt x="563" y="2455"/>
                </a:lnTo>
                <a:lnTo>
                  <a:pt x="484" y="2570"/>
                </a:lnTo>
                <a:lnTo>
                  <a:pt x="665" y="2750"/>
                </a:lnTo>
                <a:lnTo>
                  <a:pt x="784" y="2665"/>
                </a:lnTo>
                <a:lnTo>
                  <a:pt x="826" y="2637"/>
                </a:lnTo>
                <a:lnTo>
                  <a:pt x="870" y="2615"/>
                </a:lnTo>
                <a:lnTo>
                  <a:pt x="917" y="2598"/>
                </a:lnTo>
                <a:lnTo>
                  <a:pt x="965" y="2587"/>
                </a:lnTo>
                <a:lnTo>
                  <a:pt x="1012" y="2580"/>
                </a:lnTo>
                <a:lnTo>
                  <a:pt x="1062" y="2580"/>
                </a:lnTo>
                <a:lnTo>
                  <a:pt x="1111" y="2584"/>
                </a:lnTo>
                <a:lnTo>
                  <a:pt x="1159" y="2594"/>
                </a:lnTo>
                <a:lnTo>
                  <a:pt x="1207" y="2610"/>
                </a:lnTo>
                <a:lnTo>
                  <a:pt x="1253" y="2630"/>
                </a:lnTo>
                <a:lnTo>
                  <a:pt x="1295" y="2657"/>
                </a:lnTo>
                <a:lnTo>
                  <a:pt x="1335" y="2686"/>
                </a:lnTo>
                <a:lnTo>
                  <a:pt x="1370" y="2720"/>
                </a:lnTo>
                <a:lnTo>
                  <a:pt x="1401" y="2757"/>
                </a:lnTo>
                <a:lnTo>
                  <a:pt x="1428" y="2798"/>
                </a:lnTo>
                <a:lnTo>
                  <a:pt x="1450" y="2841"/>
                </a:lnTo>
                <a:lnTo>
                  <a:pt x="1468" y="2887"/>
                </a:lnTo>
                <a:lnTo>
                  <a:pt x="1480" y="2936"/>
                </a:lnTo>
                <a:lnTo>
                  <a:pt x="1507" y="3073"/>
                </a:lnTo>
                <a:lnTo>
                  <a:pt x="1764" y="3073"/>
                </a:lnTo>
                <a:lnTo>
                  <a:pt x="1777" y="2987"/>
                </a:lnTo>
                <a:lnTo>
                  <a:pt x="1786" y="2942"/>
                </a:lnTo>
                <a:lnTo>
                  <a:pt x="1800" y="2898"/>
                </a:lnTo>
                <a:lnTo>
                  <a:pt x="1818" y="2857"/>
                </a:lnTo>
                <a:lnTo>
                  <a:pt x="1840" y="2818"/>
                </a:lnTo>
                <a:lnTo>
                  <a:pt x="1865" y="2782"/>
                </a:lnTo>
                <a:lnTo>
                  <a:pt x="1895" y="2748"/>
                </a:lnTo>
                <a:lnTo>
                  <a:pt x="1928" y="2718"/>
                </a:lnTo>
                <a:lnTo>
                  <a:pt x="1964" y="2691"/>
                </a:lnTo>
                <a:lnTo>
                  <a:pt x="2003" y="2668"/>
                </a:lnTo>
                <a:lnTo>
                  <a:pt x="2045" y="2648"/>
                </a:lnTo>
                <a:lnTo>
                  <a:pt x="2093" y="2630"/>
                </a:lnTo>
                <a:lnTo>
                  <a:pt x="2143" y="2619"/>
                </a:lnTo>
                <a:lnTo>
                  <a:pt x="2193" y="2614"/>
                </a:lnTo>
                <a:lnTo>
                  <a:pt x="2243" y="2614"/>
                </a:lnTo>
                <a:lnTo>
                  <a:pt x="2292" y="2620"/>
                </a:lnTo>
                <a:lnTo>
                  <a:pt x="2340" y="2631"/>
                </a:lnTo>
                <a:lnTo>
                  <a:pt x="2388" y="2649"/>
                </a:lnTo>
                <a:lnTo>
                  <a:pt x="2433" y="2672"/>
                </a:lnTo>
                <a:lnTo>
                  <a:pt x="2476" y="2699"/>
                </a:lnTo>
                <a:lnTo>
                  <a:pt x="2547" y="2750"/>
                </a:lnTo>
                <a:lnTo>
                  <a:pt x="2728" y="2570"/>
                </a:lnTo>
                <a:lnTo>
                  <a:pt x="2649" y="2455"/>
                </a:lnTo>
                <a:lnTo>
                  <a:pt x="2624" y="2412"/>
                </a:lnTo>
                <a:lnTo>
                  <a:pt x="2604" y="2368"/>
                </a:lnTo>
                <a:lnTo>
                  <a:pt x="2588" y="2320"/>
                </a:lnTo>
                <a:lnTo>
                  <a:pt x="2578" y="2273"/>
                </a:lnTo>
                <a:lnTo>
                  <a:pt x="2573" y="2224"/>
                </a:lnTo>
                <a:lnTo>
                  <a:pt x="2574" y="2176"/>
                </a:lnTo>
                <a:lnTo>
                  <a:pt x="2581" y="2128"/>
                </a:lnTo>
                <a:lnTo>
                  <a:pt x="2593" y="2079"/>
                </a:lnTo>
                <a:lnTo>
                  <a:pt x="2611" y="2033"/>
                </a:lnTo>
                <a:lnTo>
                  <a:pt x="2633" y="1988"/>
                </a:lnTo>
                <a:lnTo>
                  <a:pt x="2660" y="1946"/>
                </a:lnTo>
                <a:lnTo>
                  <a:pt x="2692" y="1909"/>
                </a:lnTo>
                <a:lnTo>
                  <a:pt x="2727" y="1875"/>
                </a:lnTo>
                <a:lnTo>
                  <a:pt x="2766" y="1846"/>
                </a:lnTo>
                <a:lnTo>
                  <a:pt x="2807" y="1821"/>
                </a:lnTo>
                <a:lnTo>
                  <a:pt x="2852" y="1799"/>
                </a:lnTo>
                <a:lnTo>
                  <a:pt x="2900" y="1784"/>
                </a:lnTo>
                <a:lnTo>
                  <a:pt x="2948" y="1774"/>
                </a:lnTo>
                <a:lnTo>
                  <a:pt x="3093" y="1752"/>
                </a:lnTo>
                <a:lnTo>
                  <a:pt x="3093" y="1497"/>
                </a:lnTo>
                <a:lnTo>
                  <a:pt x="2956" y="1470"/>
                </a:lnTo>
                <a:lnTo>
                  <a:pt x="2907" y="1458"/>
                </a:lnTo>
                <a:lnTo>
                  <a:pt x="2860" y="1441"/>
                </a:lnTo>
                <a:lnTo>
                  <a:pt x="2817" y="1419"/>
                </a:lnTo>
                <a:lnTo>
                  <a:pt x="2776" y="1392"/>
                </a:lnTo>
                <a:lnTo>
                  <a:pt x="2738" y="1361"/>
                </a:lnTo>
                <a:lnTo>
                  <a:pt x="2704" y="1326"/>
                </a:lnTo>
                <a:lnTo>
                  <a:pt x="2675" y="1287"/>
                </a:lnTo>
                <a:lnTo>
                  <a:pt x="2648" y="1244"/>
                </a:lnTo>
                <a:lnTo>
                  <a:pt x="2628" y="1199"/>
                </a:lnTo>
                <a:lnTo>
                  <a:pt x="2612" y="1152"/>
                </a:lnTo>
                <a:lnTo>
                  <a:pt x="2602" y="1103"/>
                </a:lnTo>
                <a:lnTo>
                  <a:pt x="2598" y="1055"/>
                </a:lnTo>
                <a:lnTo>
                  <a:pt x="2598" y="1006"/>
                </a:lnTo>
                <a:lnTo>
                  <a:pt x="2605" y="958"/>
                </a:lnTo>
                <a:lnTo>
                  <a:pt x="2616" y="911"/>
                </a:lnTo>
                <a:lnTo>
                  <a:pt x="2633" y="865"/>
                </a:lnTo>
                <a:lnTo>
                  <a:pt x="2655" y="820"/>
                </a:lnTo>
                <a:lnTo>
                  <a:pt x="2683" y="779"/>
                </a:lnTo>
                <a:lnTo>
                  <a:pt x="2769" y="661"/>
                </a:lnTo>
                <a:lnTo>
                  <a:pt x="2587" y="481"/>
                </a:lnTo>
                <a:lnTo>
                  <a:pt x="2472" y="559"/>
                </a:lnTo>
                <a:lnTo>
                  <a:pt x="2428" y="585"/>
                </a:lnTo>
                <a:lnTo>
                  <a:pt x="2384" y="606"/>
                </a:lnTo>
                <a:lnTo>
                  <a:pt x="2336" y="621"/>
                </a:lnTo>
                <a:lnTo>
                  <a:pt x="2288" y="630"/>
                </a:lnTo>
                <a:lnTo>
                  <a:pt x="2239" y="635"/>
                </a:lnTo>
                <a:lnTo>
                  <a:pt x="2191" y="634"/>
                </a:lnTo>
                <a:lnTo>
                  <a:pt x="2142" y="628"/>
                </a:lnTo>
                <a:lnTo>
                  <a:pt x="2093" y="616"/>
                </a:lnTo>
                <a:lnTo>
                  <a:pt x="2047" y="599"/>
                </a:lnTo>
                <a:lnTo>
                  <a:pt x="2001" y="576"/>
                </a:lnTo>
                <a:lnTo>
                  <a:pt x="1960" y="548"/>
                </a:lnTo>
                <a:lnTo>
                  <a:pt x="1922" y="517"/>
                </a:lnTo>
                <a:lnTo>
                  <a:pt x="1888" y="483"/>
                </a:lnTo>
                <a:lnTo>
                  <a:pt x="1858" y="444"/>
                </a:lnTo>
                <a:lnTo>
                  <a:pt x="1833" y="402"/>
                </a:lnTo>
                <a:lnTo>
                  <a:pt x="1811" y="358"/>
                </a:lnTo>
                <a:lnTo>
                  <a:pt x="1796" y="311"/>
                </a:lnTo>
                <a:lnTo>
                  <a:pt x="1786" y="262"/>
                </a:lnTo>
                <a:lnTo>
                  <a:pt x="1764" y="118"/>
                </a:lnTo>
                <a:lnTo>
                  <a:pt x="1507" y="118"/>
                </a:lnTo>
                <a:close/>
                <a:moveTo>
                  <a:pt x="1457" y="0"/>
                </a:moveTo>
                <a:lnTo>
                  <a:pt x="1815" y="0"/>
                </a:lnTo>
                <a:lnTo>
                  <a:pt x="1832" y="2"/>
                </a:lnTo>
                <a:lnTo>
                  <a:pt x="1847" y="9"/>
                </a:lnTo>
                <a:lnTo>
                  <a:pt x="1859" y="21"/>
                </a:lnTo>
                <a:lnTo>
                  <a:pt x="1868" y="34"/>
                </a:lnTo>
                <a:lnTo>
                  <a:pt x="1873" y="50"/>
                </a:lnTo>
                <a:lnTo>
                  <a:pt x="1904" y="244"/>
                </a:lnTo>
                <a:lnTo>
                  <a:pt x="1912" y="284"/>
                </a:lnTo>
                <a:lnTo>
                  <a:pt x="1926" y="323"/>
                </a:lnTo>
                <a:lnTo>
                  <a:pt x="1944" y="358"/>
                </a:lnTo>
                <a:lnTo>
                  <a:pt x="1967" y="391"/>
                </a:lnTo>
                <a:lnTo>
                  <a:pt x="1993" y="421"/>
                </a:lnTo>
                <a:lnTo>
                  <a:pt x="2023" y="448"/>
                </a:lnTo>
                <a:lnTo>
                  <a:pt x="2057" y="471"/>
                </a:lnTo>
                <a:lnTo>
                  <a:pt x="2093" y="490"/>
                </a:lnTo>
                <a:lnTo>
                  <a:pt x="2133" y="504"/>
                </a:lnTo>
                <a:lnTo>
                  <a:pt x="2173" y="513"/>
                </a:lnTo>
                <a:lnTo>
                  <a:pt x="2213" y="517"/>
                </a:lnTo>
                <a:lnTo>
                  <a:pt x="2253" y="515"/>
                </a:lnTo>
                <a:lnTo>
                  <a:pt x="2293" y="509"/>
                </a:lnTo>
                <a:lnTo>
                  <a:pt x="2332" y="498"/>
                </a:lnTo>
                <a:lnTo>
                  <a:pt x="2369" y="482"/>
                </a:lnTo>
                <a:lnTo>
                  <a:pt x="2405" y="461"/>
                </a:lnTo>
                <a:lnTo>
                  <a:pt x="2562" y="356"/>
                </a:lnTo>
                <a:lnTo>
                  <a:pt x="2576" y="349"/>
                </a:lnTo>
                <a:lnTo>
                  <a:pt x="2592" y="346"/>
                </a:lnTo>
                <a:lnTo>
                  <a:pt x="2609" y="347"/>
                </a:lnTo>
                <a:lnTo>
                  <a:pt x="2624" y="353"/>
                </a:lnTo>
                <a:lnTo>
                  <a:pt x="2637" y="363"/>
                </a:lnTo>
                <a:lnTo>
                  <a:pt x="2890" y="614"/>
                </a:lnTo>
                <a:lnTo>
                  <a:pt x="2900" y="627"/>
                </a:lnTo>
                <a:lnTo>
                  <a:pt x="2906" y="643"/>
                </a:lnTo>
                <a:lnTo>
                  <a:pt x="2907" y="659"/>
                </a:lnTo>
                <a:lnTo>
                  <a:pt x="2904" y="675"/>
                </a:lnTo>
                <a:lnTo>
                  <a:pt x="2896" y="690"/>
                </a:lnTo>
                <a:lnTo>
                  <a:pt x="2779" y="849"/>
                </a:lnTo>
                <a:lnTo>
                  <a:pt x="2757" y="884"/>
                </a:lnTo>
                <a:lnTo>
                  <a:pt x="2738" y="920"/>
                </a:lnTo>
                <a:lnTo>
                  <a:pt x="2726" y="958"/>
                </a:lnTo>
                <a:lnTo>
                  <a:pt x="2718" y="998"/>
                </a:lnTo>
                <a:lnTo>
                  <a:pt x="2715" y="1037"/>
                </a:lnTo>
                <a:lnTo>
                  <a:pt x="2718" y="1077"/>
                </a:lnTo>
                <a:lnTo>
                  <a:pt x="2725" y="1116"/>
                </a:lnTo>
                <a:lnTo>
                  <a:pt x="2738" y="1156"/>
                </a:lnTo>
                <a:lnTo>
                  <a:pt x="2756" y="1193"/>
                </a:lnTo>
                <a:lnTo>
                  <a:pt x="2778" y="1227"/>
                </a:lnTo>
                <a:lnTo>
                  <a:pt x="2803" y="1259"/>
                </a:lnTo>
                <a:lnTo>
                  <a:pt x="2833" y="1286"/>
                </a:lnTo>
                <a:lnTo>
                  <a:pt x="2865" y="1310"/>
                </a:lnTo>
                <a:lnTo>
                  <a:pt x="2901" y="1329"/>
                </a:lnTo>
                <a:lnTo>
                  <a:pt x="2938" y="1344"/>
                </a:lnTo>
                <a:lnTo>
                  <a:pt x="2978" y="1354"/>
                </a:lnTo>
                <a:lnTo>
                  <a:pt x="3164" y="1389"/>
                </a:lnTo>
                <a:lnTo>
                  <a:pt x="3181" y="1396"/>
                </a:lnTo>
                <a:lnTo>
                  <a:pt x="3194" y="1405"/>
                </a:lnTo>
                <a:lnTo>
                  <a:pt x="3204" y="1417"/>
                </a:lnTo>
                <a:lnTo>
                  <a:pt x="3210" y="1432"/>
                </a:lnTo>
                <a:lnTo>
                  <a:pt x="3213" y="1448"/>
                </a:lnTo>
                <a:lnTo>
                  <a:pt x="3213" y="1802"/>
                </a:lnTo>
                <a:lnTo>
                  <a:pt x="3210" y="1820"/>
                </a:lnTo>
                <a:lnTo>
                  <a:pt x="3203" y="1835"/>
                </a:lnTo>
                <a:lnTo>
                  <a:pt x="3193" y="1847"/>
                </a:lnTo>
                <a:lnTo>
                  <a:pt x="3179" y="1856"/>
                </a:lnTo>
                <a:lnTo>
                  <a:pt x="3162" y="1861"/>
                </a:lnTo>
                <a:lnTo>
                  <a:pt x="2967" y="1891"/>
                </a:lnTo>
                <a:lnTo>
                  <a:pt x="2926" y="1899"/>
                </a:lnTo>
                <a:lnTo>
                  <a:pt x="2888" y="1913"/>
                </a:lnTo>
                <a:lnTo>
                  <a:pt x="2852" y="1931"/>
                </a:lnTo>
                <a:lnTo>
                  <a:pt x="2819" y="1954"/>
                </a:lnTo>
                <a:lnTo>
                  <a:pt x="2788" y="1980"/>
                </a:lnTo>
                <a:lnTo>
                  <a:pt x="2762" y="2010"/>
                </a:lnTo>
                <a:lnTo>
                  <a:pt x="2738" y="2043"/>
                </a:lnTo>
                <a:lnTo>
                  <a:pt x="2719" y="2079"/>
                </a:lnTo>
                <a:lnTo>
                  <a:pt x="2705" y="2119"/>
                </a:lnTo>
                <a:lnTo>
                  <a:pt x="2697" y="2158"/>
                </a:lnTo>
                <a:lnTo>
                  <a:pt x="2693" y="2198"/>
                </a:lnTo>
                <a:lnTo>
                  <a:pt x="2694" y="2238"/>
                </a:lnTo>
                <a:lnTo>
                  <a:pt x="2700" y="2278"/>
                </a:lnTo>
                <a:lnTo>
                  <a:pt x="2711" y="2316"/>
                </a:lnTo>
                <a:lnTo>
                  <a:pt x="2727" y="2353"/>
                </a:lnTo>
                <a:lnTo>
                  <a:pt x="2749" y="2389"/>
                </a:lnTo>
                <a:lnTo>
                  <a:pt x="2854" y="2545"/>
                </a:lnTo>
                <a:lnTo>
                  <a:pt x="2862" y="2559"/>
                </a:lnTo>
                <a:lnTo>
                  <a:pt x="2864" y="2575"/>
                </a:lnTo>
                <a:lnTo>
                  <a:pt x="2863" y="2591"/>
                </a:lnTo>
                <a:lnTo>
                  <a:pt x="2857" y="2606"/>
                </a:lnTo>
                <a:lnTo>
                  <a:pt x="2847" y="2619"/>
                </a:lnTo>
                <a:lnTo>
                  <a:pt x="2595" y="2870"/>
                </a:lnTo>
                <a:lnTo>
                  <a:pt x="2581" y="2880"/>
                </a:lnTo>
                <a:lnTo>
                  <a:pt x="2566" y="2886"/>
                </a:lnTo>
                <a:lnTo>
                  <a:pt x="2549" y="2887"/>
                </a:lnTo>
                <a:lnTo>
                  <a:pt x="2533" y="2884"/>
                </a:lnTo>
                <a:lnTo>
                  <a:pt x="2517" y="2876"/>
                </a:lnTo>
                <a:lnTo>
                  <a:pt x="2406" y="2795"/>
                </a:lnTo>
                <a:lnTo>
                  <a:pt x="2370" y="2771"/>
                </a:lnTo>
                <a:lnTo>
                  <a:pt x="2333" y="2754"/>
                </a:lnTo>
                <a:lnTo>
                  <a:pt x="2293" y="2741"/>
                </a:lnTo>
                <a:lnTo>
                  <a:pt x="2253" y="2734"/>
                </a:lnTo>
                <a:lnTo>
                  <a:pt x="2212" y="2732"/>
                </a:lnTo>
                <a:lnTo>
                  <a:pt x="2172" y="2735"/>
                </a:lnTo>
                <a:lnTo>
                  <a:pt x="2130" y="2743"/>
                </a:lnTo>
                <a:lnTo>
                  <a:pt x="2090" y="2756"/>
                </a:lnTo>
                <a:lnTo>
                  <a:pt x="2053" y="2775"/>
                </a:lnTo>
                <a:lnTo>
                  <a:pt x="2017" y="2798"/>
                </a:lnTo>
                <a:lnTo>
                  <a:pt x="1987" y="2825"/>
                </a:lnTo>
                <a:lnTo>
                  <a:pt x="1960" y="2855"/>
                </a:lnTo>
                <a:lnTo>
                  <a:pt x="1936" y="2888"/>
                </a:lnTo>
                <a:lnTo>
                  <a:pt x="1918" y="2925"/>
                </a:lnTo>
                <a:lnTo>
                  <a:pt x="1904" y="2964"/>
                </a:lnTo>
                <a:lnTo>
                  <a:pt x="1895" y="3005"/>
                </a:lnTo>
                <a:lnTo>
                  <a:pt x="1873" y="3141"/>
                </a:lnTo>
                <a:lnTo>
                  <a:pt x="1868" y="3157"/>
                </a:lnTo>
                <a:lnTo>
                  <a:pt x="1859" y="3171"/>
                </a:lnTo>
                <a:lnTo>
                  <a:pt x="1847" y="3181"/>
                </a:lnTo>
                <a:lnTo>
                  <a:pt x="1832" y="3188"/>
                </a:lnTo>
                <a:lnTo>
                  <a:pt x="1815" y="3191"/>
                </a:lnTo>
                <a:lnTo>
                  <a:pt x="1457" y="3191"/>
                </a:lnTo>
                <a:lnTo>
                  <a:pt x="1441" y="3188"/>
                </a:lnTo>
                <a:lnTo>
                  <a:pt x="1426" y="3182"/>
                </a:lnTo>
                <a:lnTo>
                  <a:pt x="1414" y="3172"/>
                </a:lnTo>
                <a:lnTo>
                  <a:pt x="1405" y="3159"/>
                </a:lnTo>
                <a:lnTo>
                  <a:pt x="1399" y="3143"/>
                </a:lnTo>
                <a:lnTo>
                  <a:pt x="1363" y="2958"/>
                </a:lnTo>
                <a:lnTo>
                  <a:pt x="1353" y="2918"/>
                </a:lnTo>
                <a:lnTo>
                  <a:pt x="1338" y="2881"/>
                </a:lnTo>
                <a:lnTo>
                  <a:pt x="1319" y="2846"/>
                </a:lnTo>
                <a:lnTo>
                  <a:pt x="1294" y="2814"/>
                </a:lnTo>
                <a:lnTo>
                  <a:pt x="1267" y="2785"/>
                </a:lnTo>
                <a:lnTo>
                  <a:pt x="1235" y="2759"/>
                </a:lnTo>
                <a:lnTo>
                  <a:pt x="1201" y="2737"/>
                </a:lnTo>
                <a:lnTo>
                  <a:pt x="1163" y="2720"/>
                </a:lnTo>
                <a:lnTo>
                  <a:pt x="1124" y="2707"/>
                </a:lnTo>
                <a:lnTo>
                  <a:pt x="1084" y="2700"/>
                </a:lnTo>
                <a:lnTo>
                  <a:pt x="1044" y="2698"/>
                </a:lnTo>
                <a:lnTo>
                  <a:pt x="1004" y="2700"/>
                </a:lnTo>
                <a:lnTo>
                  <a:pt x="965" y="2708"/>
                </a:lnTo>
                <a:lnTo>
                  <a:pt x="926" y="2720"/>
                </a:lnTo>
                <a:lnTo>
                  <a:pt x="890" y="2738"/>
                </a:lnTo>
                <a:lnTo>
                  <a:pt x="854" y="2760"/>
                </a:lnTo>
                <a:lnTo>
                  <a:pt x="695" y="2876"/>
                </a:lnTo>
                <a:lnTo>
                  <a:pt x="680" y="2884"/>
                </a:lnTo>
                <a:lnTo>
                  <a:pt x="663" y="2887"/>
                </a:lnTo>
                <a:lnTo>
                  <a:pt x="647" y="2886"/>
                </a:lnTo>
                <a:lnTo>
                  <a:pt x="631" y="2880"/>
                </a:lnTo>
                <a:lnTo>
                  <a:pt x="618" y="2870"/>
                </a:lnTo>
                <a:lnTo>
                  <a:pt x="365" y="2619"/>
                </a:lnTo>
                <a:lnTo>
                  <a:pt x="355" y="2606"/>
                </a:lnTo>
                <a:lnTo>
                  <a:pt x="349" y="2591"/>
                </a:lnTo>
                <a:lnTo>
                  <a:pt x="348" y="2575"/>
                </a:lnTo>
                <a:lnTo>
                  <a:pt x="351" y="2559"/>
                </a:lnTo>
                <a:lnTo>
                  <a:pt x="358" y="2545"/>
                </a:lnTo>
                <a:lnTo>
                  <a:pt x="465" y="2389"/>
                </a:lnTo>
                <a:lnTo>
                  <a:pt x="485" y="2353"/>
                </a:lnTo>
                <a:lnTo>
                  <a:pt x="501" y="2316"/>
                </a:lnTo>
                <a:lnTo>
                  <a:pt x="512" y="2278"/>
                </a:lnTo>
                <a:lnTo>
                  <a:pt x="518" y="2238"/>
                </a:lnTo>
                <a:lnTo>
                  <a:pt x="520" y="2198"/>
                </a:lnTo>
                <a:lnTo>
                  <a:pt x="516" y="2158"/>
                </a:lnTo>
                <a:lnTo>
                  <a:pt x="507" y="2119"/>
                </a:lnTo>
                <a:lnTo>
                  <a:pt x="493" y="2079"/>
                </a:lnTo>
                <a:lnTo>
                  <a:pt x="474" y="2043"/>
                </a:lnTo>
                <a:lnTo>
                  <a:pt x="451" y="2010"/>
                </a:lnTo>
                <a:lnTo>
                  <a:pt x="424" y="1980"/>
                </a:lnTo>
                <a:lnTo>
                  <a:pt x="394" y="1954"/>
                </a:lnTo>
                <a:lnTo>
                  <a:pt x="360" y="1931"/>
                </a:lnTo>
                <a:lnTo>
                  <a:pt x="325" y="1913"/>
                </a:lnTo>
                <a:lnTo>
                  <a:pt x="286" y="1899"/>
                </a:lnTo>
                <a:lnTo>
                  <a:pt x="245" y="1891"/>
                </a:lnTo>
                <a:lnTo>
                  <a:pt x="51" y="1861"/>
                </a:lnTo>
                <a:lnTo>
                  <a:pt x="33" y="1856"/>
                </a:lnTo>
                <a:lnTo>
                  <a:pt x="20" y="1847"/>
                </a:lnTo>
                <a:lnTo>
                  <a:pt x="9" y="1835"/>
                </a:lnTo>
                <a:lnTo>
                  <a:pt x="2" y="1820"/>
                </a:lnTo>
                <a:lnTo>
                  <a:pt x="0" y="1802"/>
                </a:lnTo>
                <a:lnTo>
                  <a:pt x="0" y="1448"/>
                </a:lnTo>
                <a:lnTo>
                  <a:pt x="2" y="1432"/>
                </a:lnTo>
                <a:lnTo>
                  <a:pt x="8" y="1417"/>
                </a:lnTo>
                <a:lnTo>
                  <a:pt x="19" y="1405"/>
                </a:lnTo>
                <a:lnTo>
                  <a:pt x="32" y="1396"/>
                </a:lnTo>
                <a:lnTo>
                  <a:pt x="48" y="1390"/>
                </a:lnTo>
                <a:lnTo>
                  <a:pt x="234" y="1354"/>
                </a:lnTo>
                <a:lnTo>
                  <a:pt x="274" y="1344"/>
                </a:lnTo>
                <a:lnTo>
                  <a:pt x="312" y="1329"/>
                </a:lnTo>
                <a:lnTo>
                  <a:pt x="348" y="1310"/>
                </a:lnTo>
                <a:lnTo>
                  <a:pt x="380" y="1286"/>
                </a:lnTo>
                <a:lnTo>
                  <a:pt x="409" y="1259"/>
                </a:lnTo>
                <a:lnTo>
                  <a:pt x="435" y="1227"/>
                </a:lnTo>
                <a:lnTo>
                  <a:pt x="456" y="1193"/>
                </a:lnTo>
                <a:lnTo>
                  <a:pt x="474" y="1156"/>
                </a:lnTo>
                <a:lnTo>
                  <a:pt x="487" y="1117"/>
                </a:lnTo>
                <a:lnTo>
                  <a:pt x="494" y="1077"/>
                </a:lnTo>
                <a:lnTo>
                  <a:pt x="497" y="1037"/>
                </a:lnTo>
                <a:lnTo>
                  <a:pt x="494" y="998"/>
                </a:lnTo>
                <a:lnTo>
                  <a:pt x="487" y="958"/>
                </a:lnTo>
                <a:lnTo>
                  <a:pt x="474" y="920"/>
                </a:lnTo>
                <a:lnTo>
                  <a:pt x="456" y="884"/>
                </a:lnTo>
                <a:lnTo>
                  <a:pt x="434" y="849"/>
                </a:lnTo>
                <a:lnTo>
                  <a:pt x="317" y="690"/>
                </a:lnTo>
                <a:lnTo>
                  <a:pt x="309" y="675"/>
                </a:lnTo>
                <a:lnTo>
                  <a:pt x="305" y="659"/>
                </a:lnTo>
                <a:lnTo>
                  <a:pt x="307" y="643"/>
                </a:lnTo>
                <a:lnTo>
                  <a:pt x="312" y="627"/>
                </a:lnTo>
                <a:lnTo>
                  <a:pt x="324" y="614"/>
                </a:lnTo>
                <a:lnTo>
                  <a:pt x="575" y="363"/>
                </a:lnTo>
                <a:lnTo>
                  <a:pt x="589" y="353"/>
                </a:lnTo>
                <a:lnTo>
                  <a:pt x="603" y="347"/>
                </a:lnTo>
                <a:lnTo>
                  <a:pt x="620" y="346"/>
                </a:lnTo>
                <a:lnTo>
                  <a:pt x="636" y="349"/>
                </a:lnTo>
                <a:lnTo>
                  <a:pt x="651" y="356"/>
                </a:lnTo>
                <a:lnTo>
                  <a:pt x="854" y="492"/>
                </a:lnTo>
                <a:lnTo>
                  <a:pt x="888" y="513"/>
                </a:lnTo>
                <a:lnTo>
                  <a:pt x="925" y="528"/>
                </a:lnTo>
                <a:lnTo>
                  <a:pt x="964" y="539"/>
                </a:lnTo>
                <a:lnTo>
                  <a:pt x="1002" y="546"/>
                </a:lnTo>
                <a:lnTo>
                  <a:pt x="1042" y="547"/>
                </a:lnTo>
                <a:lnTo>
                  <a:pt x="1081" y="544"/>
                </a:lnTo>
                <a:lnTo>
                  <a:pt x="1121" y="536"/>
                </a:lnTo>
                <a:lnTo>
                  <a:pt x="1159" y="523"/>
                </a:lnTo>
                <a:lnTo>
                  <a:pt x="1196" y="505"/>
                </a:lnTo>
                <a:lnTo>
                  <a:pt x="1229" y="484"/>
                </a:lnTo>
                <a:lnTo>
                  <a:pt x="1259" y="458"/>
                </a:lnTo>
                <a:lnTo>
                  <a:pt x="1286" y="430"/>
                </a:lnTo>
                <a:lnTo>
                  <a:pt x="1309" y="397"/>
                </a:lnTo>
                <a:lnTo>
                  <a:pt x="1328" y="363"/>
                </a:lnTo>
                <a:lnTo>
                  <a:pt x="1343" y="326"/>
                </a:lnTo>
                <a:lnTo>
                  <a:pt x="1353" y="286"/>
                </a:lnTo>
                <a:lnTo>
                  <a:pt x="1399" y="48"/>
                </a:lnTo>
                <a:lnTo>
                  <a:pt x="1405" y="33"/>
                </a:lnTo>
                <a:lnTo>
                  <a:pt x="1414" y="20"/>
                </a:lnTo>
                <a:lnTo>
                  <a:pt x="1426" y="8"/>
                </a:lnTo>
                <a:lnTo>
                  <a:pt x="1441" y="2"/>
                </a:lnTo>
                <a:lnTo>
                  <a:pt x="1457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Freeform 6"/>
          <p:cNvSpPr>
            <a:spLocks noEditPoints="1"/>
          </p:cNvSpPr>
          <p:nvPr/>
        </p:nvSpPr>
        <p:spPr bwMode="auto">
          <a:xfrm>
            <a:off x="8147359" y="4266919"/>
            <a:ext cx="985878" cy="979738"/>
          </a:xfrm>
          <a:custGeom>
            <a:avLst/>
            <a:gdLst>
              <a:gd name="T0" fmla="*/ 1362 w 3213"/>
              <a:gd name="T1" fmla="*/ 522 h 3191"/>
              <a:gd name="T2" fmla="*/ 1062 w 3213"/>
              <a:gd name="T3" fmla="*/ 665 h 3191"/>
              <a:gd name="T4" fmla="*/ 625 w 3213"/>
              <a:gd name="T5" fmla="*/ 481 h 3191"/>
              <a:gd name="T6" fmla="*/ 615 w 3213"/>
              <a:gd name="T7" fmla="*/ 1006 h 3191"/>
              <a:gd name="T8" fmla="*/ 508 w 3213"/>
              <a:gd name="T9" fmla="*/ 1326 h 3191"/>
              <a:gd name="T10" fmla="*/ 119 w 3213"/>
              <a:gd name="T11" fmla="*/ 1497 h 3191"/>
              <a:gd name="T12" fmla="*/ 486 w 3213"/>
              <a:gd name="T13" fmla="*/ 1875 h 3191"/>
              <a:gd name="T14" fmla="*/ 638 w 3213"/>
              <a:gd name="T15" fmla="*/ 2176 h 3191"/>
              <a:gd name="T16" fmla="*/ 484 w 3213"/>
              <a:gd name="T17" fmla="*/ 2570 h 3191"/>
              <a:gd name="T18" fmla="*/ 1012 w 3213"/>
              <a:gd name="T19" fmla="*/ 2580 h 3191"/>
              <a:gd name="T20" fmla="*/ 1335 w 3213"/>
              <a:gd name="T21" fmla="*/ 2686 h 3191"/>
              <a:gd name="T22" fmla="*/ 1507 w 3213"/>
              <a:gd name="T23" fmla="*/ 3073 h 3191"/>
              <a:gd name="T24" fmla="*/ 1865 w 3213"/>
              <a:gd name="T25" fmla="*/ 2782 h 3191"/>
              <a:gd name="T26" fmla="*/ 2143 w 3213"/>
              <a:gd name="T27" fmla="*/ 2619 h 3191"/>
              <a:gd name="T28" fmla="*/ 2476 w 3213"/>
              <a:gd name="T29" fmla="*/ 2699 h 3191"/>
              <a:gd name="T30" fmla="*/ 2578 w 3213"/>
              <a:gd name="T31" fmla="*/ 2273 h 3191"/>
              <a:gd name="T32" fmla="*/ 2660 w 3213"/>
              <a:gd name="T33" fmla="*/ 1946 h 3191"/>
              <a:gd name="T34" fmla="*/ 2948 w 3213"/>
              <a:gd name="T35" fmla="*/ 1774 h 3191"/>
              <a:gd name="T36" fmla="*/ 2776 w 3213"/>
              <a:gd name="T37" fmla="*/ 1392 h 3191"/>
              <a:gd name="T38" fmla="*/ 2602 w 3213"/>
              <a:gd name="T39" fmla="*/ 1103 h 3191"/>
              <a:gd name="T40" fmla="*/ 2683 w 3213"/>
              <a:gd name="T41" fmla="*/ 779 h 3191"/>
              <a:gd name="T42" fmla="*/ 2288 w 3213"/>
              <a:gd name="T43" fmla="*/ 630 h 3191"/>
              <a:gd name="T44" fmla="*/ 1960 w 3213"/>
              <a:gd name="T45" fmla="*/ 548 h 3191"/>
              <a:gd name="T46" fmla="*/ 1786 w 3213"/>
              <a:gd name="T47" fmla="*/ 262 h 3191"/>
              <a:gd name="T48" fmla="*/ 1859 w 3213"/>
              <a:gd name="T49" fmla="*/ 21 h 3191"/>
              <a:gd name="T50" fmla="*/ 1967 w 3213"/>
              <a:gd name="T51" fmla="*/ 391 h 3191"/>
              <a:gd name="T52" fmla="*/ 2213 w 3213"/>
              <a:gd name="T53" fmla="*/ 517 h 3191"/>
              <a:gd name="T54" fmla="*/ 2576 w 3213"/>
              <a:gd name="T55" fmla="*/ 349 h 3191"/>
              <a:gd name="T56" fmla="*/ 2906 w 3213"/>
              <a:gd name="T57" fmla="*/ 643 h 3191"/>
              <a:gd name="T58" fmla="*/ 2726 w 3213"/>
              <a:gd name="T59" fmla="*/ 958 h 3191"/>
              <a:gd name="T60" fmla="*/ 2778 w 3213"/>
              <a:gd name="T61" fmla="*/ 1227 h 3191"/>
              <a:gd name="T62" fmla="*/ 3164 w 3213"/>
              <a:gd name="T63" fmla="*/ 1389 h 3191"/>
              <a:gd name="T64" fmla="*/ 3210 w 3213"/>
              <a:gd name="T65" fmla="*/ 1820 h 3191"/>
              <a:gd name="T66" fmla="*/ 2888 w 3213"/>
              <a:gd name="T67" fmla="*/ 1913 h 3191"/>
              <a:gd name="T68" fmla="*/ 2705 w 3213"/>
              <a:gd name="T69" fmla="*/ 2119 h 3191"/>
              <a:gd name="T70" fmla="*/ 2749 w 3213"/>
              <a:gd name="T71" fmla="*/ 2389 h 3191"/>
              <a:gd name="T72" fmla="*/ 2595 w 3213"/>
              <a:gd name="T73" fmla="*/ 2870 h 3191"/>
              <a:gd name="T74" fmla="*/ 2370 w 3213"/>
              <a:gd name="T75" fmla="*/ 2771 h 3191"/>
              <a:gd name="T76" fmla="*/ 2090 w 3213"/>
              <a:gd name="T77" fmla="*/ 2756 h 3191"/>
              <a:gd name="T78" fmla="*/ 1904 w 3213"/>
              <a:gd name="T79" fmla="*/ 2964 h 3191"/>
              <a:gd name="T80" fmla="*/ 1815 w 3213"/>
              <a:gd name="T81" fmla="*/ 3191 h 3191"/>
              <a:gd name="T82" fmla="*/ 1363 w 3213"/>
              <a:gd name="T83" fmla="*/ 2958 h 3191"/>
              <a:gd name="T84" fmla="*/ 1201 w 3213"/>
              <a:gd name="T85" fmla="*/ 2737 h 3191"/>
              <a:gd name="T86" fmla="*/ 926 w 3213"/>
              <a:gd name="T87" fmla="*/ 2720 h 3191"/>
              <a:gd name="T88" fmla="*/ 631 w 3213"/>
              <a:gd name="T89" fmla="*/ 2880 h 3191"/>
              <a:gd name="T90" fmla="*/ 358 w 3213"/>
              <a:gd name="T91" fmla="*/ 2545 h 3191"/>
              <a:gd name="T92" fmla="*/ 516 w 3213"/>
              <a:gd name="T93" fmla="*/ 2158 h 3191"/>
              <a:gd name="T94" fmla="*/ 360 w 3213"/>
              <a:gd name="T95" fmla="*/ 1931 h 3191"/>
              <a:gd name="T96" fmla="*/ 9 w 3213"/>
              <a:gd name="T97" fmla="*/ 1835 h 3191"/>
              <a:gd name="T98" fmla="*/ 32 w 3213"/>
              <a:gd name="T99" fmla="*/ 1396 h 3191"/>
              <a:gd name="T100" fmla="*/ 409 w 3213"/>
              <a:gd name="T101" fmla="*/ 1259 h 3191"/>
              <a:gd name="T102" fmla="*/ 494 w 3213"/>
              <a:gd name="T103" fmla="*/ 998 h 3191"/>
              <a:gd name="T104" fmla="*/ 305 w 3213"/>
              <a:gd name="T105" fmla="*/ 659 h 3191"/>
              <a:gd name="T106" fmla="*/ 620 w 3213"/>
              <a:gd name="T107" fmla="*/ 346 h 3191"/>
              <a:gd name="T108" fmla="*/ 1002 w 3213"/>
              <a:gd name="T109" fmla="*/ 546 h 3191"/>
              <a:gd name="T110" fmla="*/ 1259 w 3213"/>
              <a:gd name="T111" fmla="*/ 458 h 3191"/>
              <a:gd name="T112" fmla="*/ 1405 w 3213"/>
              <a:gd name="T113" fmla="*/ 33 h 3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213" h="3191">
                <a:moveTo>
                  <a:pt x="1507" y="118"/>
                </a:moveTo>
                <a:lnTo>
                  <a:pt x="1470" y="309"/>
                </a:lnTo>
                <a:lnTo>
                  <a:pt x="1457" y="357"/>
                </a:lnTo>
                <a:lnTo>
                  <a:pt x="1441" y="402"/>
                </a:lnTo>
                <a:lnTo>
                  <a:pt x="1419" y="445"/>
                </a:lnTo>
                <a:lnTo>
                  <a:pt x="1393" y="485"/>
                </a:lnTo>
                <a:lnTo>
                  <a:pt x="1362" y="522"/>
                </a:lnTo>
                <a:lnTo>
                  <a:pt x="1329" y="555"/>
                </a:lnTo>
                <a:lnTo>
                  <a:pt x="1290" y="586"/>
                </a:lnTo>
                <a:lnTo>
                  <a:pt x="1249" y="611"/>
                </a:lnTo>
                <a:lnTo>
                  <a:pt x="1205" y="632"/>
                </a:lnTo>
                <a:lnTo>
                  <a:pt x="1158" y="648"/>
                </a:lnTo>
                <a:lnTo>
                  <a:pt x="1111" y="659"/>
                </a:lnTo>
                <a:lnTo>
                  <a:pt x="1062" y="665"/>
                </a:lnTo>
                <a:lnTo>
                  <a:pt x="1014" y="665"/>
                </a:lnTo>
                <a:lnTo>
                  <a:pt x="967" y="660"/>
                </a:lnTo>
                <a:lnTo>
                  <a:pt x="919" y="651"/>
                </a:lnTo>
                <a:lnTo>
                  <a:pt x="873" y="636"/>
                </a:lnTo>
                <a:lnTo>
                  <a:pt x="829" y="615"/>
                </a:lnTo>
                <a:lnTo>
                  <a:pt x="787" y="590"/>
                </a:lnTo>
                <a:lnTo>
                  <a:pt x="625" y="481"/>
                </a:lnTo>
                <a:lnTo>
                  <a:pt x="443" y="661"/>
                </a:lnTo>
                <a:lnTo>
                  <a:pt x="529" y="779"/>
                </a:lnTo>
                <a:lnTo>
                  <a:pt x="558" y="821"/>
                </a:lnTo>
                <a:lnTo>
                  <a:pt x="580" y="865"/>
                </a:lnTo>
                <a:lnTo>
                  <a:pt x="596" y="911"/>
                </a:lnTo>
                <a:lnTo>
                  <a:pt x="609" y="958"/>
                </a:lnTo>
                <a:lnTo>
                  <a:pt x="615" y="1006"/>
                </a:lnTo>
                <a:lnTo>
                  <a:pt x="616" y="1055"/>
                </a:lnTo>
                <a:lnTo>
                  <a:pt x="611" y="1103"/>
                </a:lnTo>
                <a:lnTo>
                  <a:pt x="600" y="1152"/>
                </a:lnTo>
                <a:lnTo>
                  <a:pt x="585" y="1199"/>
                </a:lnTo>
                <a:lnTo>
                  <a:pt x="564" y="1244"/>
                </a:lnTo>
                <a:lnTo>
                  <a:pt x="539" y="1287"/>
                </a:lnTo>
                <a:lnTo>
                  <a:pt x="508" y="1326"/>
                </a:lnTo>
                <a:lnTo>
                  <a:pt x="475" y="1361"/>
                </a:lnTo>
                <a:lnTo>
                  <a:pt x="437" y="1392"/>
                </a:lnTo>
                <a:lnTo>
                  <a:pt x="396" y="1419"/>
                </a:lnTo>
                <a:lnTo>
                  <a:pt x="352" y="1441"/>
                </a:lnTo>
                <a:lnTo>
                  <a:pt x="305" y="1458"/>
                </a:lnTo>
                <a:lnTo>
                  <a:pt x="257" y="1470"/>
                </a:lnTo>
                <a:lnTo>
                  <a:pt x="119" y="1497"/>
                </a:lnTo>
                <a:lnTo>
                  <a:pt x="119" y="1752"/>
                </a:lnTo>
                <a:lnTo>
                  <a:pt x="264" y="1774"/>
                </a:lnTo>
                <a:lnTo>
                  <a:pt x="312" y="1784"/>
                </a:lnTo>
                <a:lnTo>
                  <a:pt x="360" y="1799"/>
                </a:lnTo>
                <a:lnTo>
                  <a:pt x="405" y="1821"/>
                </a:lnTo>
                <a:lnTo>
                  <a:pt x="446" y="1846"/>
                </a:lnTo>
                <a:lnTo>
                  <a:pt x="486" y="1875"/>
                </a:lnTo>
                <a:lnTo>
                  <a:pt x="520" y="1909"/>
                </a:lnTo>
                <a:lnTo>
                  <a:pt x="552" y="1946"/>
                </a:lnTo>
                <a:lnTo>
                  <a:pt x="579" y="1988"/>
                </a:lnTo>
                <a:lnTo>
                  <a:pt x="602" y="2033"/>
                </a:lnTo>
                <a:lnTo>
                  <a:pt x="620" y="2079"/>
                </a:lnTo>
                <a:lnTo>
                  <a:pt x="632" y="2128"/>
                </a:lnTo>
                <a:lnTo>
                  <a:pt x="638" y="2176"/>
                </a:lnTo>
                <a:lnTo>
                  <a:pt x="639" y="2224"/>
                </a:lnTo>
                <a:lnTo>
                  <a:pt x="634" y="2273"/>
                </a:lnTo>
                <a:lnTo>
                  <a:pt x="625" y="2320"/>
                </a:lnTo>
                <a:lnTo>
                  <a:pt x="610" y="2367"/>
                </a:lnTo>
                <a:lnTo>
                  <a:pt x="588" y="2412"/>
                </a:lnTo>
                <a:lnTo>
                  <a:pt x="563" y="2455"/>
                </a:lnTo>
                <a:lnTo>
                  <a:pt x="484" y="2570"/>
                </a:lnTo>
                <a:lnTo>
                  <a:pt x="665" y="2750"/>
                </a:lnTo>
                <a:lnTo>
                  <a:pt x="784" y="2665"/>
                </a:lnTo>
                <a:lnTo>
                  <a:pt x="826" y="2637"/>
                </a:lnTo>
                <a:lnTo>
                  <a:pt x="870" y="2615"/>
                </a:lnTo>
                <a:lnTo>
                  <a:pt x="917" y="2598"/>
                </a:lnTo>
                <a:lnTo>
                  <a:pt x="965" y="2587"/>
                </a:lnTo>
                <a:lnTo>
                  <a:pt x="1012" y="2580"/>
                </a:lnTo>
                <a:lnTo>
                  <a:pt x="1062" y="2580"/>
                </a:lnTo>
                <a:lnTo>
                  <a:pt x="1111" y="2584"/>
                </a:lnTo>
                <a:lnTo>
                  <a:pt x="1159" y="2594"/>
                </a:lnTo>
                <a:lnTo>
                  <a:pt x="1207" y="2610"/>
                </a:lnTo>
                <a:lnTo>
                  <a:pt x="1253" y="2630"/>
                </a:lnTo>
                <a:lnTo>
                  <a:pt x="1295" y="2657"/>
                </a:lnTo>
                <a:lnTo>
                  <a:pt x="1335" y="2686"/>
                </a:lnTo>
                <a:lnTo>
                  <a:pt x="1370" y="2720"/>
                </a:lnTo>
                <a:lnTo>
                  <a:pt x="1401" y="2757"/>
                </a:lnTo>
                <a:lnTo>
                  <a:pt x="1428" y="2798"/>
                </a:lnTo>
                <a:lnTo>
                  <a:pt x="1450" y="2841"/>
                </a:lnTo>
                <a:lnTo>
                  <a:pt x="1468" y="2887"/>
                </a:lnTo>
                <a:lnTo>
                  <a:pt x="1480" y="2936"/>
                </a:lnTo>
                <a:lnTo>
                  <a:pt x="1507" y="3073"/>
                </a:lnTo>
                <a:lnTo>
                  <a:pt x="1764" y="3073"/>
                </a:lnTo>
                <a:lnTo>
                  <a:pt x="1777" y="2987"/>
                </a:lnTo>
                <a:lnTo>
                  <a:pt x="1786" y="2942"/>
                </a:lnTo>
                <a:lnTo>
                  <a:pt x="1800" y="2898"/>
                </a:lnTo>
                <a:lnTo>
                  <a:pt x="1818" y="2857"/>
                </a:lnTo>
                <a:lnTo>
                  <a:pt x="1840" y="2818"/>
                </a:lnTo>
                <a:lnTo>
                  <a:pt x="1865" y="2782"/>
                </a:lnTo>
                <a:lnTo>
                  <a:pt x="1895" y="2748"/>
                </a:lnTo>
                <a:lnTo>
                  <a:pt x="1928" y="2718"/>
                </a:lnTo>
                <a:lnTo>
                  <a:pt x="1964" y="2691"/>
                </a:lnTo>
                <a:lnTo>
                  <a:pt x="2003" y="2668"/>
                </a:lnTo>
                <a:lnTo>
                  <a:pt x="2045" y="2648"/>
                </a:lnTo>
                <a:lnTo>
                  <a:pt x="2093" y="2630"/>
                </a:lnTo>
                <a:lnTo>
                  <a:pt x="2143" y="2619"/>
                </a:lnTo>
                <a:lnTo>
                  <a:pt x="2193" y="2614"/>
                </a:lnTo>
                <a:lnTo>
                  <a:pt x="2243" y="2614"/>
                </a:lnTo>
                <a:lnTo>
                  <a:pt x="2292" y="2620"/>
                </a:lnTo>
                <a:lnTo>
                  <a:pt x="2340" y="2631"/>
                </a:lnTo>
                <a:lnTo>
                  <a:pt x="2388" y="2649"/>
                </a:lnTo>
                <a:lnTo>
                  <a:pt x="2433" y="2672"/>
                </a:lnTo>
                <a:lnTo>
                  <a:pt x="2476" y="2699"/>
                </a:lnTo>
                <a:lnTo>
                  <a:pt x="2547" y="2750"/>
                </a:lnTo>
                <a:lnTo>
                  <a:pt x="2728" y="2570"/>
                </a:lnTo>
                <a:lnTo>
                  <a:pt x="2649" y="2455"/>
                </a:lnTo>
                <a:lnTo>
                  <a:pt x="2624" y="2412"/>
                </a:lnTo>
                <a:lnTo>
                  <a:pt x="2604" y="2368"/>
                </a:lnTo>
                <a:lnTo>
                  <a:pt x="2588" y="2320"/>
                </a:lnTo>
                <a:lnTo>
                  <a:pt x="2578" y="2273"/>
                </a:lnTo>
                <a:lnTo>
                  <a:pt x="2573" y="2224"/>
                </a:lnTo>
                <a:lnTo>
                  <a:pt x="2574" y="2176"/>
                </a:lnTo>
                <a:lnTo>
                  <a:pt x="2581" y="2128"/>
                </a:lnTo>
                <a:lnTo>
                  <a:pt x="2593" y="2079"/>
                </a:lnTo>
                <a:lnTo>
                  <a:pt x="2611" y="2033"/>
                </a:lnTo>
                <a:lnTo>
                  <a:pt x="2633" y="1988"/>
                </a:lnTo>
                <a:lnTo>
                  <a:pt x="2660" y="1946"/>
                </a:lnTo>
                <a:lnTo>
                  <a:pt x="2692" y="1909"/>
                </a:lnTo>
                <a:lnTo>
                  <a:pt x="2727" y="1875"/>
                </a:lnTo>
                <a:lnTo>
                  <a:pt x="2766" y="1846"/>
                </a:lnTo>
                <a:lnTo>
                  <a:pt x="2807" y="1821"/>
                </a:lnTo>
                <a:lnTo>
                  <a:pt x="2852" y="1799"/>
                </a:lnTo>
                <a:lnTo>
                  <a:pt x="2900" y="1784"/>
                </a:lnTo>
                <a:lnTo>
                  <a:pt x="2948" y="1774"/>
                </a:lnTo>
                <a:lnTo>
                  <a:pt x="3093" y="1752"/>
                </a:lnTo>
                <a:lnTo>
                  <a:pt x="3093" y="1497"/>
                </a:lnTo>
                <a:lnTo>
                  <a:pt x="2956" y="1470"/>
                </a:lnTo>
                <a:lnTo>
                  <a:pt x="2907" y="1458"/>
                </a:lnTo>
                <a:lnTo>
                  <a:pt x="2860" y="1441"/>
                </a:lnTo>
                <a:lnTo>
                  <a:pt x="2817" y="1419"/>
                </a:lnTo>
                <a:lnTo>
                  <a:pt x="2776" y="1392"/>
                </a:lnTo>
                <a:lnTo>
                  <a:pt x="2738" y="1361"/>
                </a:lnTo>
                <a:lnTo>
                  <a:pt x="2704" y="1326"/>
                </a:lnTo>
                <a:lnTo>
                  <a:pt x="2675" y="1287"/>
                </a:lnTo>
                <a:lnTo>
                  <a:pt x="2648" y="1244"/>
                </a:lnTo>
                <a:lnTo>
                  <a:pt x="2628" y="1199"/>
                </a:lnTo>
                <a:lnTo>
                  <a:pt x="2612" y="1152"/>
                </a:lnTo>
                <a:lnTo>
                  <a:pt x="2602" y="1103"/>
                </a:lnTo>
                <a:lnTo>
                  <a:pt x="2598" y="1055"/>
                </a:lnTo>
                <a:lnTo>
                  <a:pt x="2598" y="1006"/>
                </a:lnTo>
                <a:lnTo>
                  <a:pt x="2605" y="958"/>
                </a:lnTo>
                <a:lnTo>
                  <a:pt x="2616" y="911"/>
                </a:lnTo>
                <a:lnTo>
                  <a:pt x="2633" y="865"/>
                </a:lnTo>
                <a:lnTo>
                  <a:pt x="2655" y="820"/>
                </a:lnTo>
                <a:lnTo>
                  <a:pt x="2683" y="779"/>
                </a:lnTo>
                <a:lnTo>
                  <a:pt x="2769" y="661"/>
                </a:lnTo>
                <a:lnTo>
                  <a:pt x="2587" y="481"/>
                </a:lnTo>
                <a:lnTo>
                  <a:pt x="2472" y="559"/>
                </a:lnTo>
                <a:lnTo>
                  <a:pt x="2428" y="585"/>
                </a:lnTo>
                <a:lnTo>
                  <a:pt x="2384" y="606"/>
                </a:lnTo>
                <a:lnTo>
                  <a:pt x="2336" y="621"/>
                </a:lnTo>
                <a:lnTo>
                  <a:pt x="2288" y="630"/>
                </a:lnTo>
                <a:lnTo>
                  <a:pt x="2239" y="635"/>
                </a:lnTo>
                <a:lnTo>
                  <a:pt x="2191" y="634"/>
                </a:lnTo>
                <a:lnTo>
                  <a:pt x="2142" y="628"/>
                </a:lnTo>
                <a:lnTo>
                  <a:pt x="2093" y="616"/>
                </a:lnTo>
                <a:lnTo>
                  <a:pt x="2047" y="599"/>
                </a:lnTo>
                <a:lnTo>
                  <a:pt x="2001" y="576"/>
                </a:lnTo>
                <a:lnTo>
                  <a:pt x="1960" y="548"/>
                </a:lnTo>
                <a:lnTo>
                  <a:pt x="1922" y="517"/>
                </a:lnTo>
                <a:lnTo>
                  <a:pt x="1888" y="483"/>
                </a:lnTo>
                <a:lnTo>
                  <a:pt x="1858" y="444"/>
                </a:lnTo>
                <a:lnTo>
                  <a:pt x="1833" y="402"/>
                </a:lnTo>
                <a:lnTo>
                  <a:pt x="1811" y="358"/>
                </a:lnTo>
                <a:lnTo>
                  <a:pt x="1796" y="311"/>
                </a:lnTo>
                <a:lnTo>
                  <a:pt x="1786" y="262"/>
                </a:lnTo>
                <a:lnTo>
                  <a:pt x="1764" y="118"/>
                </a:lnTo>
                <a:lnTo>
                  <a:pt x="1507" y="118"/>
                </a:lnTo>
                <a:close/>
                <a:moveTo>
                  <a:pt x="1457" y="0"/>
                </a:moveTo>
                <a:lnTo>
                  <a:pt x="1815" y="0"/>
                </a:lnTo>
                <a:lnTo>
                  <a:pt x="1832" y="2"/>
                </a:lnTo>
                <a:lnTo>
                  <a:pt x="1847" y="9"/>
                </a:lnTo>
                <a:lnTo>
                  <a:pt x="1859" y="21"/>
                </a:lnTo>
                <a:lnTo>
                  <a:pt x="1868" y="34"/>
                </a:lnTo>
                <a:lnTo>
                  <a:pt x="1873" y="50"/>
                </a:lnTo>
                <a:lnTo>
                  <a:pt x="1904" y="244"/>
                </a:lnTo>
                <a:lnTo>
                  <a:pt x="1912" y="284"/>
                </a:lnTo>
                <a:lnTo>
                  <a:pt x="1926" y="323"/>
                </a:lnTo>
                <a:lnTo>
                  <a:pt x="1944" y="358"/>
                </a:lnTo>
                <a:lnTo>
                  <a:pt x="1967" y="391"/>
                </a:lnTo>
                <a:lnTo>
                  <a:pt x="1993" y="421"/>
                </a:lnTo>
                <a:lnTo>
                  <a:pt x="2023" y="448"/>
                </a:lnTo>
                <a:lnTo>
                  <a:pt x="2057" y="471"/>
                </a:lnTo>
                <a:lnTo>
                  <a:pt x="2093" y="490"/>
                </a:lnTo>
                <a:lnTo>
                  <a:pt x="2133" y="504"/>
                </a:lnTo>
                <a:lnTo>
                  <a:pt x="2173" y="513"/>
                </a:lnTo>
                <a:lnTo>
                  <a:pt x="2213" y="517"/>
                </a:lnTo>
                <a:lnTo>
                  <a:pt x="2253" y="515"/>
                </a:lnTo>
                <a:lnTo>
                  <a:pt x="2293" y="509"/>
                </a:lnTo>
                <a:lnTo>
                  <a:pt x="2332" y="498"/>
                </a:lnTo>
                <a:lnTo>
                  <a:pt x="2369" y="482"/>
                </a:lnTo>
                <a:lnTo>
                  <a:pt x="2405" y="461"/>
                </a:lnTo>
                <a:lnTo>
                  <a:pt x="2562" y="356"/>
                </a:lnTo>
                <a:lnTo>
                  <a:pt x="2576" y="349"/>
                </a:lnTo>
                <a:lnTo>
                  <a:pt x="2592" y="346"/>
                </a:lnTo>
                <a:lnTo>
                  <a:pt x="2609" y="347"/>
                </a:lnTo>
                <a:lnTo>
                  <a:pt x="2624" y="353"/>
                </a:lnTo>
                <a:lnTo>
                  <a:pt x="2637" y="363"/>
                </a:lnTo>
                <a:lnTo>
                  <a:pt x="2890" y="614"/>
                </a:lnTo>
                <a:lnTo>
                  <a:pt x="2900" y="627"/>
                </a:lnTo>
                <a:lnTo>
                  <a:pt x="2906" y="643"/>
                </a:lnTo>
                <a:lnTo>
                  <a:pt x="2907" y="659"/>
                </a:lnTo>
                <a:lnTo>
                  <a:pt x="2904" y="675"/>
                </a:lnTo>
                <a:lnTo>
                  <a:pt x="2896" y="690"/>
                </a:lnTo>
                <a:lnTo>
                  <a:pt x="2779" y="849"/>
                </a:lnTo>
                <a:lnTo>
                  <a:pt x="2757" y="884"/>
                </a:lnTo>
                <a:lnTo>
                  <a:pt x="2738" y="920"/>
                </a:lnTo>
                <a:lnTo>
                  <a:pt x="2726" y="958"/>
                </a:lnTo>
                <a:lnTo>
                  <a:pt x="2718" y="998"/>
                </a:lnTo>
                <a:lnTo>
                  <a:pt x="2715" y="1037"/>
                </a:lnTo>
                <a:lnTo>
                  <a:pt x="2718" y="1077"/>
                </a:lnTo>
                <a:lnTo>
                  <a:pt x="2725" y="1116"/>
                </a:lnTo>
                <a:lnTo>
                  <a:pt x="2738" y="1156"/>
                </a:lnTo>
                <a:lnTo>
                  <a:pt x="2756" y="1193"/>
                </a:lnTo>
                <a:lnTo>
                  <a:pt x="2778" y="1227"/>
                </a:lnTo>
                <a:lnTo>
                  <a:pt x="2803" y="1259"/>
                </a:lnTo>
                <a:lnTo>
                  <a:pt x="2833" y="1286"/>
                </a:lnTo>
                <a:lnTo>
                  <a:pt x="2865" y="1310"/>
                </a:lnTo>
                <a:lnTo>
                  <a:pt x="2901" y="1329"/>
                </a:lnTo>
                <a:lnTo>
                  <a:pt x="2938" y="1344"/>
                </a:lnTo>
                <a:lnTo>
                  <a:pt x="2978" y="1354"/>
                </a:lnTo>
                <a:lnTo>
                  <a:pt x="3164" y="1389"/>
                </a:lnTo>
                <a:lnTo>
                  <a:pt x="3181" y="1396"/>
                </a:lnTo>
                <a:lnTo>
                  <a:pt x="3194" y="1405"/>
                </a:lnTo>
                <a:lnTo>
                  <a:pt x="3204" y="1417"/>
                </a:lnTo>
                <a:lnTo>
                  <a:pt x="3210" y="1432"/>
                </a:lnTo>
                <a:lnTo>
                  <a:pt x="3213" y="1448"/>
                </a:lnTo>
                <a:lnTo>
                  <a:pt x="3213" y="1802"/>
                </a:lnTo>
                <a:lnTo>
                  <a:pt x="3210" y="1820"/>
                </a:lnTo>
                <a:lnTo>
                  <a:pt x="3203" y="1835"/>
                </a:lnTo>
                <a:lnTo>
                  <a:pt x="3193" y="1847"/>
                </a:lnTo>
                <a:lnTo>
                  <a:pt x="3179" y="1856"/>
                </a:lnTo>
                <a:lnTo>
                  <a:pt x="3162" y="1861"/>
                </a:lnTo>
                <a:lnTo>
                  <a:pt x="2967" y="1891"/>
                </a:lnTo>
                <a:lnTo>
                  <a:pt x="2926" y="1899"/>
                </a:lnTo>
                <a:lnTo>
                  <a:pt x="2888" y="1913"/>
                </a:lnTo>
                <a:lnTo>
                  <a:pt x="2852" y="1931"/>
                </a:lnTo>
                <a:lnTo>
                  <a:pt x="2819" y="1954"/>
                </a:lnTo>
                <a:lnTo>
                  <a:pt x="2788" y="1980"/>
                </a:lnTo>
                <a:lnTo>
                  <a:pt x="2762" y="2010"/>
                </a:lnTo>
                <a:lnTo>
                  <a:pt x="2738" y="2043"/>
                </a:lnTo>
                <a:lnTo>
                  <a:pt x="2719" y="2079"/>
                </a:lnTo>
                <a:lnTo>
                  <a:pt x="2705" y="2119"/>
                </a:lnTo>
                <a:lnTo>
                  <a:pt x="2697" y="2158"/>
                </a:lnTo>
                <a:lnTo>
                  <a:pt x="2693" y="2198"/>
                </a:lnTo>
                <a:lnTo>
                  <a:pt x="2694" y="2238"/>
                </a:lnTo>
                <a:lnTo>
                  <a:pt x="2700" y="2278"/>
                </a:lnTo>
                <a:lnTo>
                  <a:pt x="2711" y="2316"/>
                </a:lnTo>
                <a:lnTo>
                  <a:pt x="2727" y="2353"/>
                </a:lnTo>
                <a:lnTo>
                  <a:pt x="2749" y="2389"/>
                </a:lnTo>
                <a:lnTo>
                  <a:pt x="2854" y="2545"/>
                </a:lnTo>
                <a:lnTo>
                  <a:pt x="2862" y="2559"/>
                </a:lnTo>
                <a:lnTo>
                  <a:pt x="2864" y="2575"/>
                </a:lnTo>
                <a:lnTo>
                  <a:pt x="2863" y="2591"/>
                </a:lnTo>
                <a:lnTo>
                  <a:pt x="2857" y="2606"/>
                </a:lnTo>
                <a:lnTo>
                  <a:pt x="2847" y="2619"/>
                </a:lnTo>
                <a:lnTo>
                  <a:pt x="2595" y="2870"/>
                </a:lnTo>
                <a:lnTo>
                  <a:pt x="2581" y="2880"/>
                </a:lnTo>
                <a:lnTo>
                  <a:pt x="2566" y="2886"/>
                </a:lnTo>
                <a:lnTo>
                  <a:pt x="2549" y="2887"/>
                </a:lnTo>
                <a:lnTo>
                  <a:pt x="2533" y="2884"/>
                </a:lnTo>
                <a:lnTo>
                  <a:pt x="2517" y="2876"/>
                </a:lnTo>
                <a:lnTo>
                  <a:pt x="2406" y="2795"/>
                </a:lnTo>
                <a:lnTo>
                  <a:pt x="2370" y="2771"/>
                </a:lnTo>
                <a:lnTo>
                  <a:pt x="2333" y="2754"/>
                </a:lnTo>
                <a:lnTo>
                  <a:pt x="2293" y="2741"/>
                </a:lnTo>
                <a:lnTo>
                  <a:pt x="2253" y="2734"/>
                </a:lnTo>
                <a:lnTo>
                  <a:pt x="2212" y="2732"/>
                </a:lnTo>
                <a:lnTo>
                  <a:pt x="2172" y="2735"/>
                </a:lnTo>
                <a:lnTo>
                  <a:pt x="2130" y="2743"/>
                </a:lnTo>
                <a:lnTo>
                  <a:pt x="2090" y="2756"/>
                </a:lnTo>
                <a:lnTo>
                  <a:pt x="2053" y="2775"/>
                </a:lnTo>
                <a:lnTo>
                  <a:pt x="2017" y="2798"/>
                </a:lnTo>
                <a:lnTo>
                  <a:pt x="1987" y="2825"/>
                </a:lnTo>
                <a:lnTo>
                  <a:pt x="1960" y="2855"/>
                </a:lnTo>
                <a:lnTo>
                  <a:pt x="1936" y="2888"/>
                </a:lnTo>
                <a:lnTo>
                  <a:pt x="1918" y="2925"/>
                </a:lnTo>
                <a:lnTo>
                  <a:pt x="1904" y="2964"/>
                </a:lnTo>
                <a:lnTo>
                  <a:pt x="1895" y="3005"/>
                </a:lnTo>
                <a:lnTo>
                  <a:pt x="1873" y="3141"/>
                </a:lnTo>
                <a:lnTo>
                  <a:pt x="1868" y="3157"/>
                </a:lnTo>
                <a:lnTo>
                  <a:pt x="1859" y="3171"/>
                </a:lnTo>
                <a:lnTo>
                  <a:pt x="1847" y="3181"/>
                </a:lnTo>
                <a:lnTo>
                  <a:pt x="1832" y="3188"/>
                </a:lnTo>
                <a:lnTo>
                  <a:pt x="1815" y="3191"/>
                </a:lnTo>
                <a:lnTo>
                  <a:pt x="1457" y="3191"/>
                </a:lnTo>
                <a:lnTo>
                  <a:pt x="1441" y="3188"/>
                </a:lnTo>
                <a:lnTo>
                  <a:pt x="1426" y="3182"/>
                </a:lnTo>
                <a:lnTo>
                  <a:pt x="1414" y="3172"/>
                </a:lnTo>
                <a:lnTo>
                  <a:pt x="1405" y="3159"/>
                </a:lnTo>
                <a:lnTo>
                  <a:pt x="1399" y="3143"/>
                </a:lnTo>
                <a:lnTo>
                  <a:pt x="1363" y="2958"/>
                </a:lnTo>
                <a:lnTo>
                  <a:pt x="1353" y="2918"/>
                </a:lnTo>
                <a:lnTo>
                  <a:pt x="1338" y="2881"/>
                </a:lnTo>
                <a:lnTo>
                  <a:pt x="1319" y="2846"/>
                </a:lnTo>
                <a:lnTo>
                  <a:pt x="1294" y="2814"/>
                </a:lnTo>
                <a:lnTo>
                  <a:pt x="1267" y="2785"/>
                </a:lnTo>
                <a:lnTo>
                  <a:pt x="1235" y="2759"/>
                </a:lnTo>
                <a:lnTo>
                  <a:pt x="1201" y="2737"/>
                </a:lnTo>
                <a:lnTo>
                  <a:pt x="1163" y="2720"/>
                </a:lnTo>
                <a:lnTo>
                  <a:pt x="1124" y="2707"/>
                </a:lnTo>
                <a:lnTo>
                  <a:pt x="1084" y="2700"/>
                </a:lnTo>
                <a:lnTo>
                  <a:pt x="1044" y="2698"/>
                </a:lnTo>
                <a:lnTo>
                  <a:pt x="1004" y="2700"/>
                </a:lnTo>
                <a:lnTo>
                  <a:pt x="965" y="2708"/>
                </a:lnTo>
                <a:lnTo>
                  <a:pt x="926" y="2720"/>
                </a:lnTo>
                <a:lnTo>
                  <a:pt x="890" y="2738"/>
                </a:lnTo>
                <a:lnTo>
                  <a:pt x="854" y="2760"/>
                </a:lnTo>
                <a:lnTo>
                  <a:pt x="695" y="2876"/>
                </a:lnTo>
                <a:lnTo>
                  <a:pt x="680" y="2884"/>
                </a:lnTo>
                <a:lnTo>
                  <a:pt x="663" y="2887"/>
                </a:lnTo>
                <a:lnTo>
                  <a:pt x="647" y="2886"/>
                </a:lnTo>
                <a:lnTo>
                  <a:pt x="631" y="2880"/>
                </a:lnTo>
                <a:lnTo>
                  <a:pt x="618" y="2870"/>
                </a:lnTo>
                <a:lnTo>
                  <a:pt x="365" y="2619"/>
                </a:lnTo>
                <a:lnTo>
                  <a:pt x="355" y="2606"/>
                </a:lnTo>
                <a:lnTo>
                  <a:pt x="349" y="2591"/>
                </a:lnTo>
                <a:lnTo>
                  <a:pt x="348" y="2575"/>
                </a:lnTo>
                <a:lnTo>
                  <a:pt x="351" y="2559"/>
                </a:lnTo>
                <a:lnTo>
                  <a:pt x="358" y="2545"/>
                </a:lnTo>
                <a:lnTo>
                  <a:pt x="465" y="2389"/>
                </a:lnTo>
                <a:lnTo>
                  <a:pt x="485" y="2353"/>
                </a:lnTo>
                <a:lnTo>
                  <a:pt x="501" y="2316"/>
                </a:lnTo>
                <a:lnTo>
                  <a:pt x="512" y="2278"/>
                </a:lnTo>
                <a:lnTo>
                  <a:pt x="518" y="2238"/>
                </a:lnTo>
                <a:lnTo>
                  <a:pt x="520" y="2198"/>
                </a:lnTo>
                <a:lnTo>
                  <a:pt x="516" y="2158"/>
                </a:lnTo>
                <a:lnTo>
                  <a:pt x="507" y="2119"/>
                </a:lnTo>
                <a:lnTo>
                  <a:pt x="493" y="2079"/>
                </a:lnTo>
                <a:lnTo>
                  <a:pt x="474" y="2043"/>
                </a:lnTo>
                <a:lnTo>
                  <a:pt x="451" y="2010"/>
                </a:lnTo>
                <a:lnTo>
                  <a:pt x="424" y="1980"/>
                </a:lnTo>
                <a:lnTo>
                  <a:pt x="394" y="1954"/>
                </a:lnTo>
                <a:lnTo>
                  <a:pt x="360" y="1931"/>
                </a:lnTo>
                <a:lnTo>
                  <a:pt x="325" y="1913"/>
                </a:lnTo>
                <a:lnTo>
                  <a:pt x="286" y="1899"/>
                </a:lnTo>
                <a:lnTo>
                  <a:pt x="245" y="1891"/>
                </a:lnTo>
                <a:lnTo>
                  <a:pt x="51" y="1861"/>
                </a:lnTo>
                <a:lnTo>
                  <a:pt x="33" y="1856"/>
                </a:lnTo>
                <a:lnTo>
                  <a:pt x="20" y="1847"/>
                </a:lnTo>
                <a:lnTo>
                  <a:pt x="9" y="1835"/>
                </a:lnTo>
                <a:lnTo>
                  <a:pt x="2" y="1820"/>
                </a:lnTo>
                <a:lnTo>
                  <a:pt x="0" y="1802"/>
                </a:lnTo>
                <a:lnTo>
                  <a:pt x="0" y="1448"/>
                </a:lnTo>
                <a:lnTo>
                  <a:pt x="2" y="1432"/>
                </a:lnTo>
                <a:lnTo>
                  <a:pt x="8" y="1417"/>
                </a:lnTo>
                <a:lnTo>
                  <a:pt x="19" y="1405"/>
                </a:lnTo>
                <a:lnTo>
                  <a:pt x="32" y="1396"/>
                </a:lnTo>
                <a:lnTo>
                  <a:pt x="48" y="1390"/>
                </a:lnTo>
                <a:lnTo>
                  <a:pt x="234" y="1354"/>
                </a:lnTo>
                <a:lnTo>
                  <a:pt x="274" y="1344"/>
                </a:lnTo>
                <a:lnTo>
                  <a:pt x="312" y="1329"/>
                </a:lnTo>
                <a:lnTo>
                  <a:pt x="348" y="1310"/>
                </a:lnTo>
                <a:lnTo>
                  <a:pt x="380" y="1286"/>
                </a:lnTo>
                <a:lnTo>
                  <a:pt x="409" y="1259"/>
                </a:lnTo>
                <a:lnTo>
                  <a:pt x="435" y="1227"/>
                </a:lnTo>
                <a:lnTo>
                  <a:pt x="456" y="1193"/>
                </a:lnTo>
                <a:lnTo>
                  <a:pt x="474" y="1156"/>
                </a:lnTo>
                <a:lnTo>
                  <a:pt x="487" y="1117"/>
                </a:lnTo>
                <a:lnTo>
                  <a:pt x="494" y="1077"/>
                </a:lnTo>
                <a:lnTo>
                  <a:pt x="497" y="1037"/>
                </a:lnTo>
                <a:lnTo>
                  <a:pt x="494" y="998"/>
                </a:lnTo>
                <a:lnTo>
                  <a:pt x="487" y="958"/>
                </a:lnTo>
                <a:lnTo>
                  <a:pt x="474" y="920"/>
                </a:lnTo>
                <a:lnTo>
                  <a:pt x="456" y="884"/>
                </a:lnTo>
                <a:lnTo>
                  <a:pt x="434" y="849"/>
                </a:lnTo>
                <a:lnTo>
                  <a:pt x="317" y="690"/>
                </a:lnTo>
                <a:lnTo>
                  <a:pt x="309" y="675"/>
                </a:lnTo>
                <a:lnTo>
                  <a:pt x="305" y="659"/>
                </a:lnTo>
                <a:lnTo>
                  <a:pt x="307" y="643"/>
                </a:lnTo>
                <a:lnTo>
                  <a:pt x="312" y="627"/>
                </a:lnTo>
                <a:lnTo>
                  <a:pt x="324" y="614"/>
                </a:lnTo>
                <a:lnTo>
                  <a:pt x="575" y="363"/>
                </a:lnTo>
                <a:lnTo>
                  <a:pt x="589" y="353"/>
                </a:lnTo>
                <a:lnTo>
                  <a:pt x="603" y="347"/>
                </a:lnTo>
                <a:lnTo>
                  <a:pt x="620" y="346"/>
                </a:lnTo>
                <a:lnTo>
                  <a:pt x="636" y="349"/>
                </a:lnTo>
                <a:lnTo>
                  <a:pt x="651" y="356"/>
                </a:lnTo>
                <a:lnTo>
                  <a:pt x="854" y="492"/>
                </a:lnTo>
                <a:lnTo>
                  <a:pt x="888" y="513"/>
                </a:lnTo>
                <a:lnTo>
                  <a:pt x="925" y="528"/>
                </a:lnTo>
                <a:lnTo>
                  <a:pt x="964" y="539"/>
                </a:lnTo>
                <a:lnTo>
                  <a:pt x="1002" y="546"/>
                </a:lnTo>
                <a:lnTo>
                  <a:pt x="1042" y="547"/>
                </a:lnTo>
                <a:lnTo>
                  <a:pt x="1081" y="544"/>
                </a:lnTo>
                <a:lnTo>
                  <a:pt x="1121" y="536"/>
                </a:lnTo>
                <a:lnTo>
                  <a:pt x="1159" y="523"/>
                </a:lnTo>
                <a:lnTo>
                  <a:pt x="1196" y="505"/>
                </a:lnTo>
                <a:lnTo>
                  <a:pt x="1229" y="484"/>
                </a:lnTo>
                <a:lnTo>
                  <a:pt x="1259" y="458"/>
                </a:lnTo>
                <a:lnTo>
                  <a:pt x="1286" y="430"/>
                </a:lnTo>
                <a:lnTo>
                  <a:pt x="1309" y="397"/>
                </a:lnTo>
                <a:lnTo>
                  <a:pt x="1328" y="363"/>
                </a:lnTo>
                <a:lnTo>
                  <a:pt x="1343" y="326"/>
                </a:lnTo>
                <a:lnTo>
                  <a:pt x="1353" y="286"/>
                </a:lnTo>
                <a:lnTo>
                  <a:pt x="1399" y="48"/>
                </a:lnTo>
                <a:lnTo>
                  <a:pt x="1405" y="33"/>
                </a:lnTo>
                <a:lnTo>
                  <a:pt x="1414" y="20"/>
                </a:lnTo>
                <a:lnTo>
                  <a:pt x="1426" y="8"/>
                </a:lnTo>
                <a:lnTo>
                  <a:pt x="1441" y="2"/>
                </a:lnTo>
                <a:lnTo>
                  <a:pt x="1457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67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75990" y="6381005"/>
            <a:ext cx="3484800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845692" y="3249000"/>
            <a:ext cx="162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200" dirty="0" smtClean="0"/>
              <a:t>Title 01</a:t>
            </a:r>
          </a:p>
        </p:txBody>
      </p:sp>
      <p:sp>
        <p:nvSpPr>
          <p:cNvPr id="44" name="文字方塊 43"/>
          <p:cNvSpPr txBox="1"/>
          <p:nvPr/>
        </p:nvSpPr>
        <p:spPr>
          <a:xfrm>
            <a:off x="351179" y="3715977"/>
            <a:ext cx="2609026" cy="187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400" dirty="0" smtClean="0"/>
              <a:t>The quick brown fox jumps over the lazy dog. The quick brown fox jumps over the lazy dog</a:t>
            </a:r>
            <a:r>
              <a:rPr lang="en-US" sz="1400" dirty="0"/>
              <a:t>. The quick brown fox jumps over the lazy dog. The quick brown fox jumps over the lazy dog. </a:t>
            </a:r>
          </a:p>
          <a:p>
            <a:endParaRPr lang="en-US" sz="1400" dirty="0" smtClean="0"/>
          </a:p>
        </p:txBody>
      </p:sp>
      <p:grpSp>
        <p:nvGrpSpPr>
          <p:cNvPr id="47" name="群組 46"/>
          <p:cNvGrpSpPr>
            <a:grpSpLocks noChangeAspect="1"/>
          </p:cNvGrpSpPr>
          <p:nvPr/>
        </p:nvGrpSpPr>
        <p:grpSpPr>
          <a:xfrm>
            <a:off x="1396141" y="2527014"/>
            <a:ext cx="519102" cy="520986"/>
            <a:chOff x="5583600" y="7359116"/>
            <a:chExt cx="2941833" cy="2952515"/>
          </a:xfrm>
          <a:solidFill>
            <a:schemeClr val="accent1"/>
          </a:solidFill>
        </p:grpSpPr>
        <p:sp>
          <p:nvSpPr>
            <p:cNvPr id="48" name="Freeform 51"/>
            <p:cNvSpPr>
              <a:spLocks/>
            </p:cNvSpPr>
            <p:nvPr/>
          </p:nvSpPr>
          <p:spPr bwMode="auto">
            <a:xfrm>
              <a:off x="5583600" y="7457653"/>
              <a:ext cx="2852791" cy="2853978"/>
            </a:xfrm>
            <a:custGeom>
              <a:avLst/>
              <a:gdLst>
                <a:gd name="T0" fmla="*/ 5177 w 10595"/>
                <a:gd name="T1" fmla="*/ 10589 h 10598"/>
                <a:gd name="T2" fmla="*/ 3018 w 10595"/>
                <a:gd name="T3" fmla="*/ 10068 h 10598"/>
                <a:gd name="T4" fmla="*/ 482 w 10595"/>
                <a:gd name="T5" fmla="*/ 7488 h 10598"/>
                <a:gd name="T6" fmla="*/ 49 w 10595"/>
                <a:gd name="T7" fmla="*/ 6053 h 10598"/>
                <a:gd name="T8" fmla="*/ 52 w 10595"/>
                <a:gd name="T9" fmla="*/ 4529 h 10598"/>
                <a:gd name="T10" fmla="*/ 2432 w 10595"/>
                <a:gd name="T11" fmla="*/ 835 h 10598"/>
                <a:gd name="T12" fmla="*/ 4345 w 10595"/>
                <a:gd name="T13" fmla="*/ 82 h 10598"/>
                <a:gd name="T14" fmla="*/ 4683 w 10595"/>
                <a:gd name="T15" fmla="*/ 29 h 10598"/>
                <a:gd name="T16" fmla="*/ 5290 w 10595"/>
                <a:gd name="T17" fmla="*/ 0 h 10598"/>
                <a:gd name="T18" fmla="*/ 5897 w 10595"/>
                <a:gd name="T19" fmla="*/ 29 h 10598"/>
                <a:gd name="T20" fmla="*/ 6518 w 10595"/>
                <a:gd name="T21" fmla="*/ 137 h 10598"/>
                <a:gd name="T22" fmla="*/ 7703 w 10595"/>
                <a:gd name="T23" fmla="*/ 599 h 10598"/>
                <a:gd name="T24" fmla="*/ 7616 w 10595"/>
                <a:gd name="T25" fmla="*/ 720 h 10598"/>
                <a:gd name="T26" fmla="*/ 7508 w 10595"/>
                <a:gd name="T27" fmla="*/ 1116 h 10598"/>
                <a:gd name="T28" fmla="*/ 7528 w 10595"/>
                <a:gd name="T29" fmla="*/ 1341 h 10598"/>
                <a:gd name="T30" fmla="*/ 7263 w 10595"/>
                <a:gd name="T31" fmla="*/ 1230 h 10598"/>
                <a:gd name="T32" fmla="*/ 5317 w 10595"/>
                <a:gd name="T33" fmla="*/ 761 h 10598"/>
                <a:gd name="T34" fmla="*/ 4262 w 10595"/>
                <a:gd name="T35" fmla="*/ 890 h 10598"/>
                <a:gd name="T36" fmla="*/ 2074 w 10595"/>
                <a:gd name="T37" fmla="*/ 2132 h 10598"/>
                <a:gd name="T38" fmla="*/ 900 w 10595"/>
                <a:gd name="T39" fmla="*/ 4218 h 10598"/>
                <a:gd name="T40" fmla="*/ 842 w 10595"/>
                <a:gd name="T41" fmla="*/ 6053 h 10598"/>
                <a:gd name="T42" fmla="*/ 1050 w 10595"/>
                <a:gd name="T43" fmla="*/ 6830 h 10598"/>
                <a:gd name="T44" fmla="*/ 4683 w 10595"/>
                <a:gd name="T45" fmla="*/ 9765 h 10598"/>
                <a:gd name="T46" fmla="*/ 5897 w 10595"/>
                <a:gd name="T47" fmla="*/ 9765 h 10598"/>
                <a:gd name="T48" fmla="*/ 9512 w 10595"/>
                <a:gd name="T49" fmla="*/ 6889 h 10598"/>
                <a:gd name="T50" fmla="*/ 9621 w 10595"/>
                <a:gd name="T51" fmla="*/ 6575 h 10598"/>
                <a:gd name="T52" fmla="*/ 9791 w 10595"/>
                <a:gd name="T53" fmla="*/ 5271 h 10598"/>
                <a:gd name="T54" fmla="*/ 9367 w 10595"/>
                <a:gd name="T55" fmla="*/ 3365 h 10598"/>
                <a:gd name="T56" fmla="*/ 9316 w 10595"/>
                <a:gd name="T57" fmla="*/ 3059 h 10598"/>
                <a:gd name="T58" fmla="*/ 9530 w 10595"/>
                <a:gd name="T59" fmla="*/ 3088 h 10598"/>
                <a:gd name="T60" fmla="*/ 9705 w 10595"/>
                <a:gd name="T61" fmla="*/ 3106 h 10598"/>
                <a:gd name="T62" fmla="*/ 9832 w 10595"/>
                <a:gd name="T63" fmla="*/ 2989 h 10598"/>
                <a:gd name="T64" fmla="*/ 9988 w 10595"/>
                <a:gd name="T65" fmla="*/ 2891 h 10598"/>
                <a:gd name="T66" fmla="*/ 10091 w 10595"/>
                <a:gd name="T67" fmla="*/ 3070 h 10598"/>
                <a:gd name="T68" fmla="*/ 10526 w 10595"/>
                <a:gd name="T69" fmla="*/ 4571 h 10598"/>
                <a:gd name="T70" fmla="*/ 10568 w 10595"/>
                <a:gd name="T71" fmla="*/ 4875 h 10598"/>
                <a:gd name="T72" fmla="*/ 10555 w 10595"/>
                <a:gd name="T73" fmla="*/ 5813 h 10598"/>
                <a:gd name="T74" fmla="*/ 9799 w 10595"/>
                <a:gd name="T75" fmla="*/ 8056 h 10598"/>
                <a:gd name="T76" fmla="*/ 5897 w 10595"/>
                <a:gd name="T77" fmla="*/ 10538 h 10598"/>
                <a:gd name="T78" fmla="*/ 5177 w 10595"/>
                <a:gd name="T79" fmla="*/ 10589 h 10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595" h="10598">
                  <a:moveTo>
                    <a:pt x="5177" y="10589"/>
                  </a:moveTo>
                  <a:cubicBezTo>
                    <a:pt x="4328" y="10531"/>
                    <a:pt x="3681" y="10375"/>
                    <a:pt x="3018" y="10068"/>
                  </a:cubicBezTo>
                  <a:cubicBezTo>
                    <a:pt x="1941" y="9569"/>
                    <a:pt x="964" y="8576"/>
                    <a:pt x="482" y="7488"/>
                  </a:cubicBezTo>
                  <a:cubicBezTo>
                    <a:pt x="264" y="6998"/>
                    <a:pt x="163" y="6664"/>
                    <a:pt x="49" y="6053"/>
                  </a:cubicBezTo>
                  <a:cubicBezTo>
                    <a:pt x="0" y="5786"/>
                    <a:pt x="1" y="4856"/>
                    <a:pt x="52" y="4529"/>
                  </a:cubicBezTo>
                  <a:cubicBezTo>
                    <a:pt x="288" y="2991"/>
                    <a:pt x="1141" y="1668"/>
                    <a:pt x="2432" y="835"/>
                  </a:cubicBezTo>
                  <a:cubicBezTo>
                    <a:pt x="2995" y="472"/>
                    <a:pt x="3755" y="173"/>
                    <a:pt x="4345" y="82"/>
                  </a:cubicBezTo>
                  <a:cubicBezTo>
                    <a:pt x="4430" y="69"/>
                    <a:pt x="4582" y="45"/>
                    <a:pt x="4683" y="29"/>
                  </a:cubicBezTo>
                  <a:cubicBezTo>
                    <a:pt x="4784" y="13"/>
                    <a:pt x="5057" y="0"/>
                    <a:pt x="5290" y="0"/>
                  </a:cubicBezTo>
                  <a:cubicBezTo>
                    <a:pt x="5523" y="0"/>
                    <a:pt x="5796" y="13"/>
                    <a:pt x="5897" y="29"/>
                  </a:cubicBezTo>
                  <a:cubicBezTo>
                    <a:pt x="6321" y="96"/>
                    <a:pt x="6397" y="109"/>
                    <a:pt x="6518" y="137"/>
                  </a:cubicBezTo>
                  <a:cubicBezTo>
                    <a:pt x="6985" y="244"/>
                    <a:pt x="7703" y="523"/>
                    <a:pt x="7703" y="599"/>
                  </a:cubicBezTo>
                  <a:cubicBezTo>
                    <a:pt x="7703" y="620"/>
                    <a:pt x="7664" y="675"/>
                    <a:pt x="7616" y="720"/>
                  </a:cubicBezTo>
                  <a:cubicBezTo>
                    <a:pt x="7479" y="851"/>
                    <a:pt x="7470" y="882"/>
                    <a:pt x="7508" y="1116"/>
                  </a:cubicBezTo>
                  <a:cubicBezTo>
                    <a:pt x="7526" y="1232"/>
                    <a:pt x="7535" y="1333"/>
                    <a:pt x="7528" y="1341"/>
                  </a:cubicBezTo>
                  <a:cubicBezTo>
                    <a:pt x="7520" y="1348"/>
                    <a:pt x="7401" y="1299"/>
                    <a:pt x="7263" y="1230"/>
                  </a:cubicBezTo>
                  <a:cubicBezTo>
                    <a:pt x="6700" y="950"/>
                    <a:pt x="5913" y="760"/>
                    <a:pt x="5317" y="761"/>
                  </a:cubicBezTo>
                  <a:cubicBezTo>
                    <a:pt x="5073" y="761"/>
                    <a:pt x="4510" y="830"/>
                    <a:pt x="4262" y="890"/>
                  </a:cubicBezTo>
                  <a:cubicBezTo>
                    <a:pt x="3428" y="1091"/>
                    <a:pt x="2687" y="1512"/>
                    <a:pt x="2074" y="2132"/>
                  </a:cubicBezTo>
                  <a:cubicBezTo>
                    <a:pt x="1516" y="2696"/>
                    <a:pt x="1160" y="3329"/>
                    <a:pt x="900" y="4218"/>
                  </a:cubicBezTo>
                  <a:cubicBezTo>
                    <a:pt x="770" y="4662"/>
                    <a:pt x="742" y="5545"/>
                    <a:pt x="842" y="6053"/>
                  </a:cubicBezTo>
                  <a:cubicBezTo>
                    <a:pt x="923" y="6466"/>
                    <a:pt x="941" y="6534"/>
                    <a:pt x="1050" y="6830"/>
                  </a:cubicBezTo>
                  <a:cubicBezTo>
                    <a:pt x="1628" y="8401"/>
                    <a:pt x="3037" y="9540"/>
                    <a:pt x="4683" y="9765"/>
                  </a:cubicBezTo>
                  <a:cubicBezTo>
                    <a:pt x="4955" y="9803"/>
                    <a:pt x="5624" y="9802"/>
                    <a:pt x="5897" y="9765"/>
                  </a:cubicBezTo>
                  <a:cubicBezTo>
                    <a:pt x="7516" y="9544"/>
                    <a:pt x="8913" y="8432"/>
                    <a:pt x="9512" y="6889"/>
                  </a:cubicBezTo>
                  <a:cubicBezTo>
                    <a:pt x="9558" y="6771"/>
                    <a:pt x="9607" y="6629"/>
                    <a:pt x="9621" y="6575"/>
                  </a:cubicBezTo>
                  <a:cubicBezTo>
                    <a:pt x="9763" y="6033"/>
                    <a:pt x="9790" y="5821"/>
                    <a:pt x="9791" y="5271"/>
                  </a:cubicBezTo>
                  <a:cubicBezTo>
                    <a:pt x="9792" y="4534"/>
                    <a:pt x="9678" y="4023"/>
                    <a:pt x="9367" y="3365"/>
                  </a:cubicBezTo>
                  <a:cubicBezTo>
                    <a:pt x="9238" y="3092"/>
                    <a:pt x="9228" y="3031"/>
                    <a:pt x="9316" y="3059"/>
                  </a:cubicBezTo>
                  <a:cubicBezTo>
                    <a:pt x="9337" y="3065"/>
                    <a:pt x="9433" y="3079"/>
                    <a:pt x="9530" y="3088"/>
                  </a:cubicBezTo>
                  <a:lnTo>
                    <a:pt x="9705" y="3106"/>
                  </a:lnTo>
                  <a:lnTo>
                    <a:pt x="9832" y="2989"/>
                  </a:lnTo>
                  <a:cubicBezTo>
                    <a:pt x="9901" y="2925"/>
                    <a:pt x="9972" y="2881"/>
                    <a:pt x="9988" y="2891"/>
                  </a:cubicBezTo>
                  <a:cubicBezTo>
                    <a:pt x="10004" y="2901"/>
                    <a:pt x="10050" y="2981"/>
                    <a:pt x="10091" y="3070"/>
                  </a:cubicBezTo>
                  <a:cubicBezTo>
                    <a:pt x="10331" y="3594"/>
                    <a:pt x="10474" y="4085"/>
                    <a:pt x="10526" y="4571"/>
                  </a:cubicBezTo>
                  <a:cubicBezTo>
                    <a:pt x="10541" y="4703"/>
                    <a:pt x="10559" y="4840"/>
                    <a:pt x="10568" y="4875"/>
                  </a:cubicBezTo>
                  <a:cubicBezTo>
                    <a:pt x="10595" y="4989"/>
                    <a:pt x="10588" y="5509"/>
                    <a:pt x="10555" y="5813"/>
                  </a:cubicBezTo>
                  <a:cubicBezTo>
                    <a:pt x="10464" y="6650"/>
                    <a:pt x="10222" y="7367"/>
                    <a:pt x="9799" y="8056"/>
                  </a:cubicBezTo>
                  <a:cubicBezTo>
                    <a:pt x="8946" y="9444"/>
                    <a:pt x="7502" y="10362"/>
                    <a:pt x="5897" y="10538"/>
                  </a:cubicBezTo>
                  <a:cubicBezTo>
                    <a:pt x="5406" y="10592"/>
                    <a:pt x="5314" y="10598"/>
                    <a:pt x="5177" y="1058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9" name="Freeform 62"/>
            <p:cNvSpPr>
              <a:spLocks/>
            </p:cNvSpPr>
            <p:nvPr/>
          </p:nvSpPr>
          <p:spPr bwMode="auto">
            <a:xfrm>
              <a:off x="6115456" y="7987134"/>
              <a:ext cx="1800951" cy="1796202"/>
            </a:xfrm>
            <a:custGeom>
              <a:avLst/>
              <a:gdLst>
                <a:gd name="T0" fmla="*/ 3035 w 6690"/>
                <a:gd name="T1" fmla="*/ 6640 h 6674"/>
                <a:gd name="T2" fmla="*/ 2399 w 6690"/>
                <a:gd name="T3" fmla="*/ 6524 h 6674"/>
                <a:gd name="T4" fmla="*/ 322 w 6690"/>
                <a:gd name="T5" fmla="*/ 4766 h 6674"/>
                <a:gd name="T6" fmla="*/ 30 w 6690"/>
                <a:gd name="T7" fmla="*/ 3871 h 6674"/>
                <a:gd name="T8" fmla="*/ 0 w 6690"/>
                <a:gd name="T9" fmla="*/ 3327 h 6674"/>
                <a:gd name="T10" fmla="*/ 30 w 6690"/>
                <a:gd name="T11" fmla="*/ 2782 h 6674"/>
                <a:gd name="T12" fmla="*/ 339 w 6690"/>
                <a:gd name="T13" fmla="*/ 1855 h 6674"/>
                <a:gd name="T14" fmla="*/ 1044 w 6690"/>
                <a:gd name="T15" fmla="*/ 905 h 6674"/>
                <a:gd name="T16" fmla="*/ 2766 w 6690"/>
                <a:gd name="T17" fmla="*/ 40 h 6674"/>
                <a:gd name="T18" fmla="*/ 3993 w 6690"/>
                <a:gd name="T19" fmla="*/ 61 h 6674"/>
                <a:gd name="T20" fmla="*/ 4826 w 6690"/>
                <a:gd name="T21" fmla="*/ 364 h 6674"/>
                <a:gd name="T22" fmla="*/ 4561 w 6690"/>
                <a:gd name="T23" fmla="*/ 648 h 6674"/>
                <a:gd name="T24" fmla="*/ 3936 w 6690"/>
                <a:gd name="T25" fmla="*/ 848 h 6674"/>
                <a:gd name="T26" fmla="*/ 1890 w 6690"/>
                <a:gd name="T27" fmla="*/ 1211 h 6674"/>
                <a:gd name="T28" fmla="*/ 1137 w 6690"/>
                <a:gd name="T29" fmla="*/ 2000 h 6674"/>
                <a:gd name="T30" fmla="*/ 776 w 6690"/>
                <a:gd name="T31" fmla="*/ 3341 h 6674"/>
                <a:gd name="T32" fmla="*/ 960 w 6690"/>
                <a:gd name="T33" fmla="*/ 4302 h 6674"/>
                <a:gd name="T34" fmla="*/ 2667 w 6690"/>
                <a:gd name="T35" fmla="*/ 5791 h 6674"/>
                <a:gd name="T36" fmla="*/ 2940 w 6690"/>
                <a:gd name="T37" fmla="*/ 5852 h 6674"/>
                <a:gd name="T38" fmla="*/ 3316 w 6690"/>
                <a:gd name="T39" fmla="*/ 5881 h 6674"/>
                <a:gd name="T40" fmla="*/ 3692 w 6690"/>
                <a:gd name="T41" fmla="*/ 5852 h 6674"/>
                <a:gd name="T42" fmla="*/ 3965 w 6690"/>
                <a:gd name="T43" fmla="*/ 5791 h 6674"/>
                <a:gd name="T44" fmla="*/ 5644 w 6690"/>
                <a:gd name="T45" fmla="*/ 4375 h 6674"/>
                <a:gd name="T46" fmla="*/ 5853 w 6690"/>
                <a:gd name="T47" fmla="*/ 3312 h 6674"/>
                <a:gd name="T48" fmla="*/ 5715 w 6690"/>
                <a:gd name="T49" fmla="*/ 2429 h 6674"/>
                <a:gd name="T50" fmla="*/ 5982 w 6690"/>
                <a:gd name="T51" fmla="*/ 2090 h 6674"/>
                <a:gd name="T52" fmla="*/ 6270 w 6690"/>
                <a:gd name="T53" fmla="*/ 1803 h 6674"/>
                <a:gd name="T54" fmla="*/ 6340 w 6690"/>
                <a:gd name="T55" fmla="*/ 1940 h 6674"/>
                <a:gd name="T56" fmla="*/ 6631 w 6690"/>
                <a:gd name="T57" fmla="*/ 3058 h 6674"/>
                <a:gd name="T58" fmla="*/ 6307 w 6690"/>
                <a:gd name="T59" fmla="*/ 4782 h 6674"/>
                <a:gd name="T60" fmla="*/ 4233 w 6690"/>
                <a:gd name="T61" fmla="*/ 6525 h 6674"/>
                <a:gd name="T62" fmla="*/ 3035 w 6690"/>
                <a:gd name="T63" fmla="*/ 6640 h 6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690" h="6674">
                  <a:moveTo>
                    <a:pt x="3035" y="6640"/>
                  </a:moveTo>
                  <a:cubicBezTo>
                    <a:pt x="2791" y="6614"/>
                    <a:pt x="2553" y="6571"/>
                    <a:pt x="2399" y="6524"/>
                  </a:cubicBezTo>
                  <a:cubicBezTo>
                    <a:pt x="1476" y="6243"/>
                    <a:pt x="722" y="5604"/>
                    <a:pt x="322" y="4766"/>
                  </a:cubicBezTo>
                  <a:cubicBezTo>
                    <a:pt x="169" y="4444"/>
                    <a:pt x="138" y="4350"/>
                    <a:pt x="30" y="3871"/>
                  </a:cubicBezTo>
                  <a:cubicBezTo>
                    <a:pt x="13" y="3799"/>
                    <a:pt x="0" y="3553"/>
                    <a:pt x="0" y="3327"/>
                  </a:cubicBezTo>
                  <a:cubicBezTo>
                    <a:pt x="0" y="3100"/>
                    <a:pt x="13" y="2854"/>
                    <a:pt x="30" y="2782"/>
                  </a:cubicBezTo>
                  <a:cubicBezTo>
                    <a:pt x="142" y="2288"/>
                    <a:pt x="170" y="2203"/>
                    <a:pt x="339" y="1855"/>
                  </a:cubicBezTo>
                  <a:cubicBezTo>
                    <a:pt x="509" y="1504"/>
                    <a:pt x="745" y="1186"/>
                    <a:pt x="1044" y="905"/>
                  </a:cubicBezTo>
                  <a:cubicBezTo>
                    <a:pt x="1528" y="449"/>
                    <a:pt x="2019" y="202"/>
                    <a:pt x="2766" y="40"/>
                  </a:cubicBezTo>
                  <a:cubicBezTo>
                    <a:pt x="2947" y="0"/>
                    <a:pt x="3773" y="15"/>
                    <a:pt x="3993" y="61"/>
                  </a:cubicBezTo>
                  <a:cubicBezTo>
                    <a:pt x="4257" y="117"/>
                    <a:pt x="4826" y="324"/>
                    <a:pt x="4826" y="364"/>
                  </a:cubicBezTo>
                  <a:cubicBezTo>
                    <a:pt x="4826" y="371"/>
                    <a:pt x="4707" y="499"/>
                    <a:pt x="4561" y="648"/>
                  </a:cubicBezTo>
                  <a:cubicBezTo>
                    <a:pt x="4265" y="953"/>
                    <a:pt x="4302" y="941"/>
                    <a:pt x="3936" y="848"/>
                  </a:cubicBezTo>
                  <a:cubicBezTo>
                    <a:pt x="3239" y="670"/>
                    <a:pt x="2508" y="799"/>
                    <a:pt x="1890" y="1211"/>
                  </a:cubicBezTo>
                  <a:cubicBezTo>
                    <a:pt x="1648" y="1371"/>
                    <a:pt x="1287" y="1750"/>
                    <a:pt x="1137" y="2000"/>
                  </a:cubicBezTo>
                  <a:cubicBezTo>
                    <a:pt x="874" y="2439"/>
                    <a:pt x="776" y="2803"/>
                    <a:pt x="776" y="3341"/>
                  </a:cubicBezTo>
                  <a:cubicBezTo>
                    <a:pt x="777" y="3757"/>
                    <a:pt x="812" y="3943"/>
                    <a:pt x="960" y="4302"/>
                  </a:cubicBezTo>
                  <a:cubicBezTo>
                    <a:pt x="1252" y="5010"/>
                    <a:pt x="1968" y="5635"/>
                    <a:pt x="2667" y="5791"/>
                  </a:cubicBezTo>
                  <a:cubicBezTo>
                    <a:pt x="2745" y="5808"/>
                    <a:pt x="2868" y="5836"/>
                    <a:pt x="2940" y="5852"/>
                  </a:cubicBezTo>
                  <a:cubicBezTo>
                    <a:pt x="3013" y="5868"/>
                    <a:pt x="3182" y="5881"/>
                    <a:pt x="3316" y="5881"/>
                  </a:cubicBezTo>
                  <a:cubicBezTo>
                    <a:pt x="3450" y="5881"/>
                    <a:pt x="3619" y="5868"/>
                    <a:pt x="3692" y="5852"/>
                  </a:cubicBezTo>
                  <a:cubicBezTo>
                    <a:pt x="3764" y="5836"/>
                    <a:pt x="3888" y="5808"/>
                    <a:pt x="3965" y="5791"/>
                  </a:cubicBezTo>
                  <a:cubicBezTo>
                    <a:pt x="4635" y="5641"/>
                    <a:pt x="5342" y="5045"/>
                    <a:pt x="5644" y="4375"/>
                  </a:cubicBezTo>
                  <a:cubicBezTo>
                    <a:pt x="5813" y="4000"/>
                    <a:pt x="5855" y="3789"/>
                    <a:pt x="5853" y="3312"/>
                  </a:cubicBezTo>
                  <a:cubicBezTo>
                    <a:pt x="5852" y="2890"/>
                    <a:pt x="5819" y="2679"/>
                    <a:pt x="5715" y="2429"/>
                  </a:cubicBezTo>
                  <a:cubicBezTo>
                    <a:pt x="5698" y="2388"/>
                    <a:pt x="5755" y="2317"/>
                    <a:pt x="5982" y="2090"/>
                  </a:cubicBezTo>
                  <a:lnTo>
                    <a:pt x="6270" y="1803"/>
                  </a:lnTo>
                  <a:lnTo>
                    <a:pt x="6340" y="1940"/>
                  </a:lnTo>
                  <a:cubicBezTo>
                    <a:pt x="6482" y="2216"/>
                    <a:pt x="6582" y="2600"/>
                    <a:pt x="6631" y="3058"/>
                  </a:cubicBezTo>
                  <a:cubicBezTo>
                    <a:pt x="6690" y="3598"/>
                    <a:pt x="6563" y="4274"/>
                    <a:pt x="6307" y="4782"/>
                  </a:cubicBezTo>
                  <a:cubicBezTo>
                    <a:pt x="5880" y="5630"/>
                    <a:pt x="5168" y="6229"/>
                    <a:pt x="4233" y="6525"/>
                  </a:cubicBezTo>
                  <a:cubicBezTo>
                    <a:pt x="3937" y="6618"/>
                    <a:pt x="3359" y="6674"/>
                    <a:pt x="3035" y="66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0" name="Freeform 69"/>
            <p:cNvSpPr>
              <a:spLocks/>
            </p:cNvSpPr>
            <p:nvPr/>
          </p:nvSpPr>
          <p:spPr bwMode="auto">
            <a:xfrm>
              <a:off x="6637819" y="7359116"/>
              <a:ext cx="1887614" cy="1894738"/>
            </a:xfrm>
            <a:custGeom>
              <a:avLst/>
              <a:gdLst>
                <a:gd name="T0" fmla="*/ 1147 w 7008"/>
                <a:gd name="T1" fmla="*/ 7009 h 7039"/>
                <a:gd name="T2" fmla="*/ 121 w 7008"/>
                <a:gd name="T3" fmla="*/ 6209 h 7039"/>
                <a:gd name="T4" fmla="*/ 9 w 7008"/>
                <a:gd name="T5" fmla="*/ 5715 h 7039"/>
                <a:gd name="T6" fmla="*/ 59 w 7008"/>
                <a:gd name="T7" fmla="*/ 5253 h 7039"/>
                <a:gd name="T8" fmla="*/ 1810 w 7008"/>
                <a:gd name="T9" fmla="*/ 4372 h 7039"/>
                <a:gd name="T10" fmla="*/ 2008 w 7008"/>
                <a:gd name="T11" fmla="*/ 4431 h 7039"/>
                <a:gd name="T12" fmla="*/ 3175 w 7008"/>
                <a:gd name="T13" fmla="*/ 3306 h 7039"/>
                <a:gd name="T14" fmla="*/ 4300 w 7008"/>
                <a:gd name="T15" fmla="*/ 2181 h 7039"/>
                <a:gd name="T16" fmla="*/ 4283 w 7008"/>
                <a:gd name="T17" fmla="*/ 2043 h 7039"/>
                <a:gd name="T18" fmla="*/ 4248 w 7008"/>
                <a:gd name="T19" fmla="*/ 1669 h 7039"/>
                <a:gd name="T20" fmla="*/ 4230 w 7008"/>
                <a:gd name="T21" fmla="*/ 1433 h 7039"/>
                <a:gd name="T22" fmla="*/ 4946 w 7008"/>
                <a:gd name="T23" fmla="*/ 717 h 7039"/>
                <a:gd name="T24" fmla="*/ 5680 w 7008"/>
                <a:gd name="T25" fmla="*/ 0 h 7039"/>
                <a:gd name="T26" fmla="*/ 5713 w 7008"/>
                <a:gd name="T27" fmla="*/ 176 h 7039"/>
                <a:gd name="T28" fmla="*/ 5834 w 7008"/>
                <a:gd name="T29" fmla="*/ 1133 h 7039"/>
                <a:gd name="T30" fmla="*/ 6462 w 7008"/>
                <a:gd name="T31" fmla="*/ 1270 h 7039"/>
                <a:gd name="T32" fmla="*/ 6999 w 7008"/>
                <a:gd name="T33" fmla="*/ 1341 h 7039"/>
                <a:gd name="T34" fmla="*/ 6281 w 7008"/>
                <a:gd name="T35" fmla="*/ 2091 h 7039"/>
                <a:gd name="T36" fmla="*/ 5548 w 7008"/>
                <a:gd name="T37" fmla="*/ 2824 h 7039"/>
                <a:gd name="T38" fmla="*/ 5408 w 7008"/>
                <a:gd name="T39" fmla="*/ 2797 h 7039"/>
                <a:gd name="T40" fmla="*/ 5056 w 7008"/>
                <a:gd name="T41" fmla="*/ 2756 h 7039"/>
                <a:gd name="T42" fmla="*/ 4844 w 7008"/>
                <a:gd name="T43" fmla="*/ 2742 h 7039"/>
                <a:gd name="T44" fmla="*/ 3721 w 7008"/>
                <a:gd name="T45" fmla="*/ 3862 h 7039"/>
                <a:gd name="T46" fmla="*/ 2611 w 7008"/>
                <a:gd name="T47" fmla="*/ 5052 h 7039"/>
                <a:gd name="T48" fmla="*/ 2668 w 7008"/>
                <a:gd name="T49" fmla="*/ 5278 h 7039"/>
                <a:gd name="T50" fmla="*/ 2669 w 7008"/>
                <a:gd name="T51" fmla="*/ 6041 h 7039"/>
                <a:gd name="T52" fmla="*/ 1334 w 7008"/>
                <a:gd name="T53" fmla="*/ 7024 h 7039"/>
                <a:gd name="T54" fmla="*/ 1147 w 7008"/>
                <a:gd name="T55" fmla="*/ 7009 h 7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008" h="7039">
                  <a:moveTo>
                    <a:pt x="1147" y="7009"/>
                  </a:moveTo>
                  <a:cubicBezTo>
                    <a:pt x="673" y="6910"/>
                    <a:pt x="328" y="6640"/>
                    <a:pt x="121" y="6209"/>
                  </a:cubicBezTo>
                  <a:cubicBezTo>
                    <a:pt x="29" y="6018"/>
                    <a:pt x="18" y="5970"/>
                    <a:pt x="9" y="5715"/>
                  </a:cubicBezTo>
                  <a:cubicBezTo>
                    <a:pt x="0" y="5482"/>
                    <a:pt x="9" y="5402"/>
                    <a:pt x="59" y="5253"/>
                  </a:cubicBezTo>
                  <a:cubicBezTo>
                    <a:pt x="310" y="4512"/>
                    <a:pt x="1116" y="4106"/>
                    <a:pt x="1810" y="4372"/>
                  </a:cubicBezTo>
                  <a:cubicBezTo>
                    <a:pt x="1896" y="4404"/>
                    <a:pt x="1985" y="4431"/>
                    <a:pt x="2008" y="4431"/>
                  </a:cubicBezTo>
                  <a:cubicBezTo>
                    <a:pt x="2032" y="4431"/>
                    <a:pt x="2557" y="3925"/>
                    <a:pt x="3175" y="3306"/>
                  </a:cubicBezTo>
                  <a:lnTo>
                    <a:pt x="4300" y="2181"/>
                  </a:lnTo>
                  <a:lnTo>
                    <a:pt x="4283" y="2043"/>
                  </a:lnTo>
                  <a:cubicBezTo>
                    <a:pt x="4274" y="1967"/>
                    <a:pt x="4258" y="1799"/>
                    <a:pt x="4248" y="1669"/>
                  </a:cubicBezTo>
                  <a:lnTo>
                    <a:pt x="4230" y="1433"/>
                  </a:lnTo>
                  <a:lnTo>
                    <a:pt x="4946" y="717"/>
                  </a:lnTo>
                  <a:cubicBezTo>
                    <a:pt x="5340" y="322"/>
                    <a:pt x="5670" y="0"/>
                    <a:pt x="5680" y="0"/>
                  </a:cubicBezTo>
                  <a:cubicBezTo>
                    <a:pt x="5690" y="0"/>
                    <a:pt x="5705" y="79"/>
                    <a:pt x="5713" y="176"/>
                  </a:cubicBezTo>
                  <a:cubicBezTo>
                    <a:pt x="5739" y="457"/>
                    <a:pt x="5818" y="1082"/>
                    <a:pt x="5834" y="1133"/>
                  </a:cubicBezTo>
                  <a:cubicBezTo>
                    <a:pt x="5856" y="1203"/>
                    <a:pt x="5895" y="1211"/>
                    <a:pt x="6462" y="1270"/>
                  </a:cubicBezTo>
                  <a:cubicBezTo>
                    <a:pt x="6748" y="1300"/>
                    <a:pt x="6990" y="1332"/>
                    <a:pt x="6999" y="1341"/>
                  </a:cubicBezTo>
                  <a:cubicBezTo>
                    <a:pt x="7008" y="1350"/>
                    <a:pt x="6685" y="1687"/>
                    <a:pt x="6281" y="2091"/>
                  </a:cubicBezTo>
                  <a:lnTo>
                    <a:pt x="5548" y="2824"/>
                  </a:lnTo>
                  <a:lnTo>
                    <a:pt x="5408" y="2797"/>
                  </a:lnTo>
                  <a:cubicBezTo>
                    <a:pt x="5331" y="2782"/>
                    <a:pt x="5172" y="2763"/>
                    <a:pt x="5056" y="2756"/>
                  </a:cubicBezTo>
                  <a:lnTo>
                    <a:pt x="4844" y="2742"/>
                  </a:lnTo>
                  <a:lnTo>
                    <a:pt x="3721" y="3862"/>
                  </a:lnTo>
                  <a:cubicBezTo>
                    <a:pt x="2741" y="4838"/>
                    <a:pt x="2599" y="4990"/>
                    <a:pt x="2611" y="5052"/>
                  </a:cubicBezTo>
                  <a:cubicBezTo>
                    <a:pt x="2618" y="5091"/>
                    <a:pt x="2644" y="5192"/>
                    <a:pt x="2668" y="5278"/>
                  </a:cubicBezTo>
                  <a:cubicBezTo>
                    <a:pt x="2726" y="5478"/>
                    <a:pt x="2726" y="5846"/>
                    <a:pt x="2669" y="6041"/>
                  </a:cubicBezTo>
                  <a:cubicBezTo>
                    <a:pt x="2502" y="6609"/>
                    <a:pt x="1918" y="7039"/>
                    <a:pt x="1334" y="7024"/>
                  </a:cubicBezTo>
                  <a:cubicBezTo>
                    <a:pt x="1262" y="7022"/>
                    <a:pt x="1178" y="7015"/>
                    <a:pt x="1147" y="700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46" name="群組 45"/>
          <p:cNvGrpSpPr/>
          <p:nvPr/>
        </p:nvGrpSpPr>
        <p:grpSpPr>
          <a:xfrm>
            <a:off x="10324580" y="2575682"/>
            <a:ext cx="423454" cy="423650"/>
            <a:chOff x="5742274" y="7652280"/>
            <a:chExt cx="2973037" cy="2974413"/>
          </a:xfrm>
          <a:solidFill>
            <a:schemeClr val="accent1"/>
          </a:solidFill>
        </p:grpSpPr>
        <p:sp>
          <p:nvSpPr>
            <p:cNvPr id="51" name="手繪多邊形 50"/>
            <p:cNvSpPr>
              <a:spLocks/>
            </p:cNvSpPr>
            <p:nvPr/>
          </p:nvSpPr>
          <p:spPr bwMode="auto">
            <a:xfrm>
              <a:off x="5742274" y="7652280"/>
              <a:ext cx="2970879" cy="2970827"/>
            </a:xfrm>
            <a:custGeom>
              <a:avLst/>
              <a:gdLst>
                <a:gd name="connsiteX0" fmla="*/ 329095 w 4022456"/>
                <a:gd name="connsiteY0" fmla="*/ 3555753 h 4022385"/>
                <a:gd name="connsiteX1" fmla="*/ 207868 w 4022456"/>
                <a:gd name="connsiteY1" fmla="*/ 3663395 h 4022385"/>
                <a:gd name="connsiteX2" fmla="*/ 301675 w 4022456"/>
                <a:gd name="connsiteY2" fmla="*/ 3809557 h 4022385"/>
                <a:gd name="connsiteX3" fmla="*/ 395121 w 4022456"/>
                <a:gd name="connsiteY3" fmla="*/ 3792997 h 4022385"/>
                <a:gd name="connsiteX4" fmla="*/ 458260 w 4022456"/>
                <a:gd name="connsiteY4" fmla="*/ 3690035 h 4022385"/>
                <a:gd name="connsiteX5" fmla="*/ 329095 w 4022456"/>
                <a:gd name="connsiteY5" fmla="*/ 3555753 h 4022385"/>
                <a:gd name="connsiteX6" fmla="*/ 3316743 w 4022456"/>
                <a:gd name="connsiteY6" fmla="*/ 805 h 4022385"/>
                <a:gd name="connsiteX7" fmla="*/ 3488123 w 4022456"/>
                <a:gd name="connsiteY7" fmla="*/ 14351 h 4022385"/>
                <a:gd name="connsiteX8" fmla="*/ 3546450 w 4022456"/>
                <a:gd name="connsiteY8" fmla="*/ 38113 h 4022385"/>
                <a:gd name="connsiteX9" fmla="*/ 3353467 w 4022456"/>
                <a:gd name="connsiteY9" fmla="*/ 238655 h 4022385"/>
                <a:gd name="connsiteX10" fmla="*/ 3160484 w 4022456"/>
                <a:gd name="connsiteY10" fmla="*/ 445317 h 4022385"/>
                <a:gd name="connsiteX11" fmla="*/ 3216651 w 4022456"/>
                <a:gd name="connsiteY11" fmla="*/ 661339 h 4022385"/>
                <a:gd name="connsiteX12" fmla="*/ 3231412 w 4022456"/>
                <a:gd name="connsiteY12" fmla="*/ 728667 h 4022385"/>
                <a:gd name="connsiteX13" fmla="*/ 3338345 w 4022456"/>
                <a:gd name="connsiteY13" fmla="*/ 792393 h 4022385"/>
                <a:gd name="connsiteX14" fmla="*/ 3571293 w 4022456"/>
                <a:gd name="connsiteY14" fmla="*/ 852881 h 4022385"/>
                <a:gd name="connsiteX15" fmla="*/ 3776877 w 4022456"/>
                <a:gd name="connsiteY15" fmla="*/ 657739 h 4022385"/>
                <a:gd name="connsiteX16" fmla="*/ 3983902 w 4022456"/>
                <a:gd name="connsiteY16" fmla="*/ 473399 h 4022385"/>
                <a:gd name="connsiteX17" fmla="*/ 4020626 w 4022456"/>
                <a:gd name="connsiteY17" fmla="*/ 643337 h 4022385"/>
                <a:gd name="connsiteX18" fmla="*/ 3976701 w 4022456"/>
                <a:gd name="connsiteY18" fmla="*/ 909047 h 4022385"/>
                <a:gd name="connsiteX19" fmla="*/ 3511526 w 4022456"/>
                <a:gd name="connsiteY19" fmla="*/ 1336051 h 4022385"/>
                <a:gd name="connsiteX20" fmla="*/ 3226372 w 4022456"/>
                <a:gd name="connsiteY20" fmla="*/ 1347933 h 4022385"/>
                <a:gd name="connsiteX21" fmla="*/ 3155443 w 4022456"/>
                <a:gd name="connsiteY21" fmla="*/ 1340013 h 4022385"/>
                <a:gd name="connsiteX22" fmla="*/ 1870091 w 4022456"/>
                <a:gd name="connsiteY22" fmla="*/ 2626429 h 4022385"/>
                <a:gd name="connsiteX23" fmla="*/ 536132 w 4022456"/>
                <a:gd name="connsiteY23" fmla="*/ 3948491 h 4022385"/>
                <a:gd name="connsiteX24" fmla="*/ 227935 w 4022456"/>
                <a:gd name="connsiteY24" fmla="*/ 4008257 h 4022385"/>
                <a:gd name="connsiteX25" fmla="*/ 23071 w 4022456"/>
                <a:gd name="connsiteY25" fmla="*/ 3820317 h 4022385"/>
                <a:gd name="connsiteX26" fmla="*/ 29552 w 4022456"/>
                <a:gd name="connsiteY26" fmla="*/ 3540567 h 4022385"/>
                <a:gd name="connsiteX27" fmla="*/ 1360630 w 4022456"/>
                <a:gd name="connsiteY27" fmla="*/ 2181423 h 4022385"/>
                <a:gd name="connsiteX28" fmla="*/ 2667585 w 4022456"/>
                <a:gd name="connsiteY28" fmla="*/ 873043 h 4022385"/>
                <a:gd name="connsiteX29" fmla="*/ 2668305 w 4022456"/>
                <a:gd name="connsiteY29" fmla="*/ 703105 h 4022385"/>
                <a:gd name="connsiteX30" fmla="*/ 2734193 w 4022456"/>
                <a:gd name="connsiteY30" fmla="*/ 372229 h 4022385"/>
                <a:gd name="connsiteX31" fmla="*/ 3139962 w 4022456"/>
                <a:gd name="connsiteY31" fmla="*/ 29113 h 4022385"/>
                <a:gd name="connsiteX32" fmla="*/ 3316743 w 4022456"/>
                <a:gd name="connsiteY32" fmla="*/ 805 h 4022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022456" h="4022385">
                  <a:moveTo>
                    <a:pt x="329095" y="3555753"/>
                  </a:moveTo>
                  <a:cubicBezTo>
                    <a:pt x="285800" y="3555753"/>
                    <a:pt x="216527" y="3617315"/>
                    <a:pt x="207868" y="3663395"/>
                  </a:cubicBezTo>
                  <a:cubicBezTo>
                    <a:pt x="196322" y="3724597"/>
                    <a:pt x="238896" y="3790837"/>
                    <a:pt x="301675" y="3809557"/>
                  </a:cubicBezTo>
                  <a:cubicBezTo>
                    <a:pt x="334507" y="3819279"/>
                    <a:pt x="360845" y="3814597"/>
                    <a:pt x="395121" y="3792997"/>
                  </a:cubicBezTo>
                  <a:cubicBezTo>
                    <a:pt x="425067" y="3774277"/>
                    <a:pt x="458260" y="3720277"/>
                    <a:pt x="458260" y="3690035"/>
                  </a:cubicBezTo>
                  <a:cubicBezTo>
                    <a:pt x="458260" y="3623435"/>
                    <a:pt x="393317" y="3555753"/>
                    <a:pt x="329095" y="3555753"/>
                  </a:cubicBezTo>
                  <a:close/>
                  <a:moveTo>
                    <a:pt x="3316743" y="805"/>
                  </a:moveTo>
                  <a:cubicBezTo>
                    <a:pt x="3382090" y="-1941"/>
                    <a:pt x="3446538" y="2289"/>
                    <a:pt x="3488123" y="14351"/>
                  </a:cubicBezTo>
                  <a:cubicBezTo>
                    <a:pt x="3520167" y="23711"/>
                    <a:pt x="3546450" y="34513"/>
                    <a:pt x="3546450" y="38113"/>
                  </a:cubicBezTo>
                  <a:cubicBezTo>
                    <a:pt x="3546450" y="41713"/>
                    <a:pt x="3459680" y="131723"/>
                    <a:pt x="3353467" y="238655"/>
                  </a:cubicBezTo>
                  <a:cubicBezTo>
                    <a:pt x="3247254" y="345225"/>
                    <a:pt x="3160484" y="438475"/>
                    <a:pt x="3160484" y="445317"/>
                  </a:cubicBezTo>
                  <a:cubicBezTo>
                    <a:pt x="3160484" y="460079"/>
                    <a:pt x="3194328" y="589693"/>
                    <a:pt x="3216651" y="661339"/>
                  </a:cubicBezTo>
                  <a:cubicBezTo>
                    <a:pt x="3224932" y="687263"/>
                    <a:pt x="3231412" y="717505"/>
                    <a:pt x="3231412" y="728667"/>
                  </a:cubicBezTo>
                  <a:cubicBezTo>
                    <a:pt x="3231412" y="758191"/>
                    <a:pt x="3247974" y="767911"/>
                    <a:pt x="3338345" y="792393"/>
                  </a:cubicBezTo>
                  <a:cubicBezTo>
                    <a:pt x="3531688" y="844599"/>
                    <a:pt x="3562292" y="852521"/>
                    <a:pt x="3571293" y="852881"/>
                  </a:cubicBezTo>
                  <a:cubicBezTo>
                    <a:pt x="3576693" y="852881"/>
                    <a:pt x="3669224" y="765031"/>
                    <a:pt x="3776877" y="657739"/>
                  </a:cubicBezTo>
                  <a:cubicBezTo>
                    <a:pt x="3912973" y="522365"/>
                    <a:pt x="3976341" y="465839"/>
                    <a:pt x="3983902" y="473399"/>
                  </a:cubicBezTo>
                  <a:cubicBezTo>
                    <a:pt x="3994343" y="483841"/>
                    <a:pt x="4009465" y="552969"/>
                    <a:pt x="4020626" y="643337"/>
                  </a:cubicBezTo>
                  <a:cubicBezTo>
                    <a:pt x="4028547" y="704185"/>
                    <a:pt x="4010185" y="814357"/>
                    <a:pt x="3976701" y="909047"/>
                  </a:cubicBezTo>
                  <a:cubicBezTo>
                    <a:pt x="3901452" y="1121829"/>
                    <a:pt x="3730432" y="1278805"/>
                    <a:pt x="3511526" y="1336051"/>
                  </a:cubicBezTo>
                  <a:cubicBezTo>
                    <a:pt x="3441677" y="1354053"/>
                    <a:pt x="3325744" y="1359095"/>
                    <a:pt x="3226372" y="1347933"/>
                  </a:cubicBezTo>
                  <a:lnTo>
                    <a:pt x="3155443" y="1340013"/>
                  </a:lnTo>
                  <a:lnTo>
                    <a:pt x="1870091" y="2626429"/>
                  </a:lnTo>
                  <a:cubicBezTo>
                    <a:pt x="1162966" y="3333905"/>
                    <a:pt x="562775" y="3928689"/>
                    <a:pt x="536132" y="3948491"/>
                  </a:cubicBezTo>
                  <a:cubicBezTo>
                    <a:pt x="442881" y="4017619"/>
                    <a:pt x="328747" y="4039941"/>
                    <a:pt x="227935" y="4008257"/>
                  </a:cubicBezTo>
                  <a:cubicBezTo>
                    <a:pt x="133604" y="3978375"/>
                    <a:pt x="65916" y="3916087"/>
                    <a:pt x="23071" y="3820317"/>
                  </a:cubicBezTo>
                  <a:cubicBezTo>
                    <a:pt x="-10053" y="3745429"/>
                    <a:pt x="-7172" y="3617975"/>
                    <a:pt x="29552" y="3540567"/>
                  </a:cubicBezTo>
                  <a:cubicBezTo>
                    <a:pt x="49354" y="3499523"/>
                    <a:pt x="303904" y="3239575"/>
                    <a:pt x="1360630" y="2181423"/>
                  </a:cubicBezTo>
                  <a:lnTo>
                    <a:pt x="2667585" y="873043"/>
                  </a:lnTo>
                  <a:lnTo>
                    <a:pt x="2668305" y="703105"/>
                  </a:lnTo>
                  <a:cubicBezTo>
                    <a:pt x="2669026" y="518405"/>
                    <a:pt x="2674786" y="489961"/>
                    <a:pt x="2734193" y="372229"/>
                  </a:cubicBezTo>
                  <a:cubicBezTo>
                    <a:pt x="2819883" y="203011"/>
                    <a:pt x="2944818" y="97159"/>
                    <a:pt x="3139962" y="29113"/>
                  </a:cubicBezTo>
                  <a:cubicBezTo>
                    <a:pt x="3185147" y="13271"/>
                    <a:pt x="3251395" y="3549"/>
                    <a:pt x="3316743" y="80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2" name="Freeform 17"/>
            <p:cNvSpPr>
              <a:spLocks/>
            </p:cNvSpPr>
            <p:nvPr/>
          </p:nvSpPr>
          <p:spPr bwMode="auto">
            <a:xfrm>
              <a:off x="7332951" y="9243161"/>
              <a:ext cx="1382360" cy="1383532"/>
            </a:xfrm>
            <a:custGeom>
              <a:avLst/>
              <a:gdLst>
                <a:gd name="T0" fmla="*/ 3957 w 5201"/>
                <a:gd name="T1" fmla="*/ 5152 h 5200"/>
                <a:gd name="T2" fmla="*/ 1772 w 5201"/>
                <a:gd name="T3" fmla="*/ 3193 h 5200"/>
                <a:gd name="T4" fmla="*/ 36 w 5201"/>
                <a:gd name="T5" fmla="*/ 1366 h 5200"/>
                <a:gd name="T6" fmla="*/ 1369 w 5201"/>
                <a:gd name="T7" fmla="*/ 33 h 5200"/>
                <a:gd name="T8" fmla="*/ 3219 w 5201"/>
                <a:gd name="T9" fmla="*/ 1800 h 5200"/>
                <a:gd name="T10" fmla="*/ 5171 w 5201"/>
                <a:gd name="T11" fmla="*/ 4014 h 5200"/>
                <a:gd name="T12" fmla="*/ 5170 w 5201"/>
                <a:gd name="T13" fmla="*/ 4339 h 5200"/>
                <a:gd name="T14" fmla="*/ 4425 w 5201"/>
                <a:gd name="T15" fmla="*/ 5151 h 5200"/>
                <a:gd name="T16" fmla="*/ 3957 w 5201"/>
                <a:gd name="T17" fmla="*/ 5152 h 5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01" h="5200">
                  <a:moveTo>
                    <a:pt x="3957" y="5152"/>
                  </a:moveTo>
                  <a:cubicBezTo>
                    <a:pt x="3646" y="5066"/>
                    <a:pt x="3608" y="5031"/>
                    <a:pt x="1772" y="3193"/>
                  </a:cubicBezTo>
                  <a:cubicBezTo>
                    <a:pt x="160" y="1578"/>
                    <a:pt x="0" y="1410"/>
                    <a:pt x="36" y="1366"/>
                  </a:cubicBezTo>
                  <a:cubicBezTo>
                    <a:pt x="88" y="1304"/>
                    <a:pt x="1308" y="83"/>
                    <a:pt x="1369" y="33"/>
                  </a:cubicBezTo>
                  <a:cubicBezTo>
                    <a:pt x="1408" y="0"/>
                    <a:pt x="1633" y="214"/>
                    <a:pt x="3219" y="1800"/>
                  </a:cubicBezTo>
                  <a:cubicBezTo>
                    <a:pt x="5129" y="3710"/>
                    <a:pt x="5091" y="3666"/>
                    <a:pt x="5171" y="4014"/>
                  </a:cubicBezTo>
                  <a:cubicBezTo>
                    <a:pt x="5201" y="4149"/>
                    <a:pt x="5201" y="4204"/>
                    <a:pt x="5170" y="4339"/>
                  </a:cubicBezTo>
                  <a:cubicBezTo>
                    <a:pt x="5069" y="4777"/>
                    <a:pt x="4820" y="5048"/>
                    <a:pt x="4425" y="5151"/>
                  </a:cubicBezTo>
                  <a:cubicBezTo>
                    <a:pt x="4236" y="5200"/>
                    <a:pt x="4130" y="5200"/>
                    <a:pt x="3957" y="51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3" name="Freeform 37"/>
            <p:cNvSpPr>
              <a:spLocks/>
            </p:cNvSpPr>
            <p:nvPr/>
          </p:nvSpPr>
          <p:spPr bwMode="auto">
            <a:xfrm>
              <a:off x="5750092" y="7659133"/>
              <a:ext cx="1227593" cy="1222903"/>
            </a:xfrm>
            <a:custGeom>
              <a:avLst/>
              <a:gdLst>
                <a:gd name="T0" fmla="*/ 2921 w 4613"/>
                <a:gd name="T1" fmla="*/ 3274 h 4600"/>
                <a:gd name="T2" fmla="*/ 1577 w 4613"/>
                <a:gd name="T3" fmla="*/ 1947 h 4600"/>
                <a:gd name="T4" fmla="*/ 921 w 4613"/>
                <a:gd name="T5" fmla="*/ 1583 h 4600"/>
                <a:gd name="T6" fmla="*/ 0 w 4613"/>
                <a:gd name="T7" fmla="*/ 418 h 4600"/>
                <a:gd name="T8" fmla="*/ 420 w 4613"/>
                <a:gd name="T9" fmla="*/ 0 h 4600"/>
                <a:gd name="T10" fmla="*/ 1570 w 4613"/>
                <a:gd name="T11" fmla="*/ 907 h 4600"/>
                <a:gd name="T12" fmla="*/ 1805 w 4613"/>
                <a:gd name="T13" fmla="*/ 1298 h 4600"/>
                <a:gd name="T14" fmla="*/ 1980 w 4613"/>
                <a:gd name="T15" fmla="*/ 1623 h 4600"/>
                <a:gd name="T16" fmla="*/ 3296 w 4613"/>
                <a:gd name="T17" fmla="*/ 2942 h 4600"/>
                <a:gd name="T18" fmla="*/ 4613 w 4613"/>
                <a:gd name="T19" fmla="*/ 4261 h 4600"/>
                <a:gd name="T20" fmla="*/ 4445 w 4613"/>
                <a:gd name="T21" fmla="*/ 4431 h 4600"/>
                <a:gd name="T22" fmla="*/ 4263 w 4613"/>
                <a:gd name="T23" fmla="*/ 4600 h 4600"/>
                <a:gd name="T24" fmla="*/ 2921 w 4613"/>
                <a:gd name="T25" fmla="*/ 3274 h 4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13" h="4600">
                  <a:moveTo>
                    <a:pt x="2921" y="3274"/>
                  </a:moveTo>
                  <a:cubicBezTo>
                    <a:pt x="2191" y="2544"/>
                    <a:pt x="1586" y="1947"/>
                    <a:pt x="1577" y="1947"/>
                  </a:cubicBezTo>
                  <a:cubicBezTo>
                    <a:pt x="1548" y="1947"/>
                    <a:pt x="975" y="1630"/>
                    <a:pt x="921" y="1583"/>
                  </a:cubicBezTo>
                  <a:cubicBezTo>
                    <a:pt x="825" y="1502"/>
                    <a:pt x="0" y="457"/>
                    <a:pt x="0" y="418"/>
                  </a:cubicBezTo>
                  <a:cubicBezTo>
                    <a:pt x="0" y="368"/>
                    <a:pt x="370" y="0"/>
                    <a:pt x="420" y="0"/>
                  </a:cubicBezTo>
                  <a:cubicBezTo>
                    <a:pt x="460" y="0"/>
                    <a:pt x="1468" y="795"/>
                    <a:pt x="1570" y="907"/>
                  </a:cubicBezTo>
                  <a:cubicBezTo>
                    <a:pt x="1603" y="944"/>
                    <a:pt x="1709" y="1120"/>
                    <a:pt x="1805" y="1298"/>
                  </a:cubicBezTo>
                  <a:lnTo>
                    <a:pt x="1980" y="1623"/>
                  </a:lnTo>
                  <a:lnTo>
                    <a:pt x="3296" y="2942"/>
                  </a:lnTo>
                  <a:lnTo>
                    <a:pt x="4613" y="4261"/>
                  </a:lnTo>
                  <a:lnTo>
                    <a:pt x="4445" y="4431"/>
                  </a:lnTo>
                  <a:cubicBezTo>
                    <a:pt x="4353" y="4524"/>
                    <a:pt x="4271" y="4600"/>
                    <a:pt x="4263" y="4600"/>
                  </a:cubicBezTo>
                  <a:cubicBezTo>
                    <a:pt x="4255" y="4600"/>
                    <a:pt x="3651" y="4003"/>
                    <a:pt x="2921" y="32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103" name="文字方塊 102"/>
          <p:cNvSpPr txBox="1"/>
          <p:nvPr/>
        </p:nvSpPr>
        <p:spPr>
          <a:xfrm>
            <a:off x="9726307" y="3249000"/>
            <a:ext cx="162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200" dirty="0" smtClean="0"/>
              <a:t>Title 04</a:t>
            </a:r>
          </a:p>
        </p:txBody>
      </p:sp>
      <p:sp>
        <p:nvSpPr>
          <p:cNvPr id="104" name="文字方塊 103"/>
          <p:cNvSpPr txBox="1"/>
          <p:nvPr/>
        </p:nvSpPr>
        <p:spPr>
          <a:xfrm>
            <a:off x="9231794" y="3715977"/>
            <a:ext cx="2609026" cy="187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400" dirty="0" smtClean="0"/>
              <a:t>The quick brown fox jumps over the lazy dog. The quick brown fox jumps over the lazy dog</a:t>
            </a:r>
            <a:r>
              <a:rPr lang="en-US" sz="1400" dirty="0"/>
              <a:t>. The quick brown fox jumps over the lazy dog. The quick brown fox jumps over the lazy dog. </a:t>
            </a:r>
          </a:p>
          <a:p>
            <a:endParaRPr lang="en-US" sz="1400" dirty="0" smtClean="0"/>
          </a:p>
        </p:txBody>
      </p:sp>
      <p:sp>
        <p:nvSpPr>
          <p:cNvPr id="139" name="矩形 138"/>
          <p:cNvSpPr/>
          <p:nvPr/>
        </p:nvSpPr>
        <p:spPr>
          <a:xfrm>
            <a:off x="575513" y="481382"/>
            <a:ext cx="252267" cy="6981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140" name="矩形 139"/>
          <p:cNvSpPr/>
          <p:nvPr/>
        </p:nvSpPr>
        <p:spPr>
          <a:xfrm>
            <a:off x="882205" y="481382"/>
            <a:ext cx="4360496" cy="69819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800" b="1" dirty="0" smtClean="0"/>
              <a:t>ICON LIST</a:t>
            </a:r>
            <a:r>
              <a:rPr lang="zh-TW" altLang="en-US" sz="4800" b="1" dirty="0" smtClean="0"/>
              <a:t> </a:t>
            </a:r>
            <a:r>
              <a:rPr lang="en-US" altLang="zh-TW" sz="4800" b="1" dirty="0" smtClean="0"/>
              <a:t>17</a:t>
            </a:r>
            <a:endParaRPr lang="zh-TW" altLang="en-US" sz="4800" b="1" dirty="0"/>
          </a:p>
        </p:txBody>
      </p:sp>
      <p:sp>
        <p:nvSpPr>
          <p:cNvPr id="57" name="手繪多邊形 56"/>
          <p:cNvSpPr>
            <a:spLocks/>
          </p:cNvSpPr>
          <p:nvPr/>
        </p:nvSpPr>
        <p:spPr bwMode="auto">
          <a:xfrm rot="10800000" flipV="1">
            <a:off x="4485656" y="2546960"/>
            <a:ext cx="260482" cy="481094"/>
          </a:xfrm>
          <a:custGeom>
            <a:avLst/>
            <a:gdLst>
              <a:gd name="connsiteX0" fmla="*/ 1041502 w 2397801"/>
              <a:gd name="connsiteY0" fmla="*/ 588163 h 4428623"/>
              <a:gd name="connsiteX1" fmla="*/ 299462 w 2397801"/>
              <a:gd name="connsiteY1" fmla="*/ 593899 h 4428623"/>
              <a:gd name="connsiteX2" fmla="*/ 283250 w 2397801"/>
              <a:gd name="connsiteY2" fmla="*/ 2218109 h 4428623"/>
              <a:gd name="connsiteX3" fmla="*/ 290095 w 2397801"/>
              <a:gd name="connsiteY3" fmla="*/ 3843037 h 4428623"/>
              <a:gd name="connsiteX4" fmla="*/ 1207710 w 2397801"/>
              <a:gd name="connsiteY4" fmla="*/ 3847357 h 4428623"/>
              <a:gd name="connsiteX5" fmla="*/ 2118479 w 2397801"/>
              <a:gd name="connsiteY5" fmla="*/ 3844837 h 4428623"/>
              <a:gd name="connsiteX6" fmla="*/ 2121001 w 2397801"/>
              <a:gd name="connsiteY6" fmla="*/ 2224589 h 4428623"/>
              <a:gd name="connsiteX7" fmla="*/ 2110914 w 2397801"/>
              <a:gd name="connsiteY7" fmla="*/ 596419 h 4428623"/>
              <a:gd name="connsiteX8" fmla="*/ 1041502 w 2397801"/>
              <a:gd name="connsiteY8" fmla="*/ 588163 h 4428623"/>
              <a:gd name="connsiteX9" fmla="*/ 1205249 w 2397801"/>
              <a:gd name="connsiteY9" fmla="*/ 186437 h 4428623"/>
              <a:gd name="connsiteX10" fmla="*/ 930070 w 2397801"/>
              <a:gd name="connsiteY10" fmla="*/ 210597 h 4428623"/>
              <a:gd name="connsiteX11" fmla="*/ 899455 w 2397801"/>
              <a:gd name="connsiteY11" fmla="*/ 338957 h 4428623"/>
              <a:gd name="connsiteX12" fmla="*/ 1201647 w 2397801"/>
              <a:gd name="connsiteY12" fmla="*/ 414677 h 4428623"/>
              <a:gd name="connsiteX13" fmla="*/ 1445490 w 2397801"/>
              <a:gd name="connsiteY13" fmla="*/ 398813 h 4428623"/>
              <a:gd name="connsiteX14" fmla="*/ 1513204 w 2397801"/>
              <a:gd name="connsiteY14" fmla="*/ 295689 h 4428623"/>
              <a:gd name="connsiteX15" fmla="*/ 1484029 w 2397801"/>
              <a:gd name="connsiteY15" fmla="*/ 219609 h 4428623"/>
              <a:gd name="connsiteX16" fmla="*/ 1454134 w 2397801"/>
              <a:gd name="connsiteY16" fmla="*/ 186437 h 4428623"/>
              <a:gd name="connsiteX17" fmla="*/ 813103 w 2397801"/>
              <a:gd name="connsiteY17" fmla="*/ 1 h 4428623"/>
              <a:gd name="connsiteX18" fmla="*/ 1241394 w 2397801"/>
              <a:gd name="connsiteY18" fmla="*/ 553 h 4428623"/>
              <a:gd name="connsiteX19" fmla="*/ 2335516 w 2397801"/>
              <a:gd name="connsiteY19" fmla="*/ 3793 h 4428623"/>
              <a:gd name="connsiteX20" fmla="*/ 2364318 w 2397801"/>
              <a:gd name="connsiteY20" fmla="*/ 25037 h 4428623"/>
              <a:gd name="connsiteX21" fmla="*/ 2392760 w 2397801"/>
              <a:gd name="connsiteY21" fmla="*/ 46641 h 4428623"/>
              <a:gd name="connsiteX22" fmla="*/ 2395281 w 2397801"/>
              <a:gd name="connsiteY22" fmla="*/ 2216709 h 4428623"/>
              <a:gd name="connsiteX23" fmla="*/ 2397801 w 2397801"/>
              <a:gd name="connsiteY23" fmla="*/ 4386781 h 4428623"/>
              <a:gd name="connsiteX24" fmla="*/ 2371159 w 2397801"/>
              <a:gd name="connsiteY24" fmla="*/ 4408025 h 4428623"/>
              <a:gd name="connsiteX25" fmla="*/ 1205032 w 2397801"/>
              <a:gd name="connsiteY25" fmla="*/ 4428545 h 4428623"/>
              <a:gd name="connsiteX26" fmla="*/ 48265 w 2397801"/>
              <a:gd name="connsiteY26" fmla="*/ 4418105 h 4428623"/>
              <a:gd name="connsiteX27" fmla="*/ 21 w 2397801"/>
              <a:gd name="connsiteY27" fmla="*/ 2208429 h 4428623"/>
              <a:gd name="connsiteX28" fmla="*/ 21 w 2397801"/>
              <a:gd name="connsiteY28" fmla="*/ 68245 h 4428623"/>
              <a:gd name="connsiteX29" fmla="*/ 28823 w 2397801"/>
              <a:gd name="connsiteY29" fmla="*/ 39437 h 4428623"/>
              <a:gd name="connsiteX30" fmla="*/ 102629 w 2397801"/>
              <a:gd name="connsiteY30" fmla="*/ 4153 h 4428623"/>
              <a:gd name="connsiteX31" fmla="*/ 813103 w 2397801"/>
              <a:gd name="connsiteY31" fmla="*/ 1 h 4428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397801" h="4428623">
                <a:moveTo>
                  <a:pt x="1041502" y="588163"/>
                </a:moveTo>
                <a:cubicBezTo>
                  <a:pt x="655239" y="588159"/>
                  <a:pt x="310023" y="589961"/>
                  <a:pt x="299462" y="593899"/>
                </a:cubicBezTo>
                <a:cubicBezTo>
                  <a:pt x="284691" y="599661"/>
                  <a:pt x="283250" y="752323"/>
                  <a:pt x="283250" y="2218109"/>
                </a:cubicBezTo>
                <a:cubicBezTo>
                  <a:pt x="283250" y="3108165"/>
                  <a:pt x="286492" y="3839437"/>
                  <a:pt x="290095" y="3843037"/>
                </a:cubicBezTo>
                <a:cubicBezTo>
                  <a:pt x="294058" y="3846637"/>
                  <a:pt x="706931" y="3848797"/>
                  <a:pt x="1207710" y="3847357"/>
                </a:cubicBezTo>
                <a:lnTo>
                  <a:pt x="2118479" y="3844837"/>
                </a:lnTo>
                <a:lnTo>
                  <a:pt x="2121001" y="2224589"/>
                </a:lnTo>
                <a:cubicBezTo>
                  <a:pt x="2123163" y="935231"/>
                  <a:pt x="2121001" y="602901"/>
                  <a:pt x="2110914" y="596419"/>
                </a:cubicBezTo>
                <a:cubicBezTo>
                  <a:pt x="2102605" y="591155"/>
                  <a:pt x="1538127" y="588167"/>
                  <a:pt x="1041502" y="588163"/>
                </a:cubicBezTo>
                <a:close/>
                <a:moveTo>
                  <a:pt x="1205249" y="186437"/>
                </a:moveTo>
                <a:cubicBezTo>
                  <a:pt x="956363" y="186437"/>
                  <a:pt x="956003" y="186437"/>
                  <a:pt x="930070" y="210597"/>
                </a:cubicBezTo>
                <a:cubicBezTo>
                  <a:pt x="889369" y="248817"/>
                  <a:pt x="878564" y="294969"/>
                  <a:pt x="899455" y="338957"/>
                </a:cubicBezTo>
                <a:cubicBezTo>
                  <a:pt x="931511" y="406745"/>
                  <a:pt x="960685" y="414317"/>
                  <a:pt x="1201647" y="414677"/>
                </a:cubicBezTo>
                <a:cubicBezTo>
                  <a:pt x="1375975" y="415037"/>
                  <a:pt x="1418476" y="412513"/>
                  <a:pt x="1445490" y="398813"/>
                </a:cubicBezTo>
                <a:cubicBezTo>
                  <a:pt x="1493394" y="374653"/>
                  <a:pt x="1513204" y="345085"/>
                  <a:pt x="1513204" y="295689"/>
                </a:cubicBezTo>
                <a:cubicBezTo>
                  <a:pt x="1513564" y="262517"/>
                  <a:pt x="1507081" y="245209"/>
                  <a:pt x="1484029" y="219609"/>
                </a:cubicBezTo>
                <a:lnTo>
                  <a:pt x="1454134" y="186437"/>
                </a:lnTo>
                <a:close/>
                <a:moveTo>
                  <a:pt x="813103" y="1"/>
                </a:moveTo>
                <a:cubicBezTo>
                  <a:pt x="946149" y="13"/>
                  <a:pt x="1090993" y="193"/>
                  <a:pt x="1241394" y="553"/>
                </a:cubicBezTo>
                <a:lnTo>
                  <a:pt x="2335516" y="3793"/>
                </a:lnTo>
                <a:lnTo>
                  <a:pt x="2364318" y="25037"/>
                </a:lnTo>
                <a:lnTo>
                  <a:pt x="2392760" y="46641"/>
                </a:lnTo>
                <a:lnTo>
                  <a:pt x="2395281" y="2216709"/>
                </a:lnTo>
                <a:lnTo>
                  <a:pt x="2397801" y="4386781"/>
                </a:lnTo>
                <a:lnTo>
                  <a:pt x="2371159" y="4408025"/>
                </a:lnTo>
                <a:cubicBezTo>
                  <a:pt x="2344517" y="4428905"/>
                  <a:pt x="2342717" y="4428905"/>
                  <a:pt x="1205032" y="4428545"/>
                </a:cubicBezTo>
                <a:cubicBezTo>
                  <a:pt x="450415" y="4428545"/>
                  <a:pt x="60146" y="4424945"/>
                  <a:pt x="48265" y="4418105"/>
                </a:cubicBezTo>
                <a:cubicBezTo>
                  <a:pt x="-2499" y="4388581"/>
                  <a:pt x="21" y="4509201"/>
                  <a:pt x="21" y="2208429"/>
                </a:cubicBezTo>
                <a:lnTo>
                  <a:pt x="21" y="68245"/>
                </a:lnTo>
                <a:lnTo>
                  <a:pt x="28823" y="39437"/>
                </a:lnTo>
                <a:cubicBezTo>
                  <a:pt x="47905" y="19997"/>
                  <a:pt x="72747" y="8473"/>
                  <a:pt x="102629" y="4153"/>
                </a:cubicBezTo>
                <a:cubicBezTo>
                  <a:pt x="120991" y="1453"/>
                  <a:pt x="413962" y="-31"/>
                  <a:pt x="813103" y="1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4" name="文字方塊 153"/>
          <p:cNvSpPr txBox="1"/>
          <p:nvPr/>
        </p:nvSpPr>
        <p:spPr>
          <a:xfrm>
            <a:off x="3805897" y="3249000"/>
            <a:ext cx="162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200" dirty="0" smtClean="0"/>
              <a:t>Title 02</a:t>
            </a:r>
          </a:p>
        </p:txBody>
      </p:sp>
      <p:sp>
        <p:nvSpPr>
          <p:cNvPr id="155" name="文字方塊 154"/>
          <p:cNvSpPr txBox="1"/>
          <p:nvPr/>
        </p:nvSpPr>
        <p:spPr>
          <a:xfrm>
            <a:off x="3311384" y="3715977"/>
            <a:ext cx="2609026" cy="187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400" dirty="0" smtClean="0"/>
              <a:t>The quick brown fox jumps over the lazy dog. The quick brown fox jumps over the lazy dog</a:t>
            </a:r>
            <a:r>
              <a:rPr lang="en-US" sz="1400" dirty="0"/>
              <a:t>. The quick brown fox jumps over the lazy dog. The quick brown fox jumps over the lazy dog. </a:t>
            </a:r>
          </a:p>
          <a:p>
            <a:endParaRPr lang="en-US" sz="1400" dirty="0" smtClean="0"/>
          </a:p>
        </p:txBody>
      </p:sp>
      <p:grpSp>
        <p:nvGrpSpPr>
          <p:cNvPr id="45" name="群組 44"/>
          <p:cNvGrpSpPr/>
          <p:nvPr/>
        </p:nvGrpSpPr>
        <p:grpSpPr>
          <a:xfrm flipH="1">
            <a:off x="7267389" y="2478797"/>
            <a:ext cx="617426" cy="617420"/>
            <a:chOff x="27940389" y="2372400"/>
            <a:chExt cx="2858016" cy="2857995"/>
          </a:xfrm>
          <a:solidFill>
            <a:schemeClr val="accent1"/>
          </a:solidFill>
        </p:grpSpPr>
        <p:sp>
          <p:nvSpPr>
            <p:cNvPr id="54" name="手繪多邊形 53"/>
            <p:cNvSpPr>
              <a:spLocks/>
            </p:cNvSpPr>
            <p:nvPr/>
          </p:nvSpPr>
          <p:spPr bwMode="auto">
            <a:xfrm>
              <a:off x="27940389" y="2372400"/>
              <a:ext cx="2858016" cy="2857995"/>
            </a:xfrm>
            <a:custGeom>
              <a:avLst/>
              <a:gdLst>
                <a:gd name="connsiteX0" fmla="*/ 644380 w 3817859"/>
                <a:gd name="connsiteY0" fmla="*/ 749777 h 3817832"/>
                <a:gd name="connsiteX1" fmla="*/ 589186 w 3817859"/>
                <a:gd name="connsiteY1" fmla="*/ 795341 h 3817832"/>
                <a:gd name="connsiteX2" fmla="*/ 190850 w 3817859"/>
                <a:gd name="connsiteY2" fmla="*/ 2093847 h 3817832"/>
                <a:gd name="connsiteX3" fmla="*/ 293854 w 3817859"/>
                <a:gd name="connsiteY3" fmla="*/ 2526083 h 3817832"/>
                <a:gd name="connsiteX4" fmla="*/ 763862 w 3817859"/>
                <a:gd name="connsiteY4" fmla="*/ 3198929 h 3817832"/>
                <a:gd name="connsiteX5" fmla="*/ 1465092 w 3817859"/>
                <a:gd name="connsiteY5" fmla="*/ 3573893 h 3817832"/>
                <a:gd name="connsiteX6" fmla="*/ 2124544 w 3817859"/>
                <a:gd name="connsiteY6" fmla="*/ 3612793 h 3817832"/>
                <a:gd name="connsiteX7" fmla="*/ 2329474 w 3817859"/>
                <a:gd name="connsiteY7" fmla="*/ 3558763 h 3817832"/>
                <a:gd name="connsiteX8" fmla="*/ 2355046 w 3817859"/>
                <a:gd name="connsiteY8" fmla="*/ 3424771 h 3817832"/>
                <a:gd name="connsiteX9" fmla="*/ 2375214 w 3817859"/>
                <a:gd name="connsiteY9" fmla="*/ 3220541 h 3817832"/>
                <a:gd name="connsiteX10" fmla="*/ 2384938 w 3817859"/>
                <a:gd name="connsiteY10" fmla="*/ 3033959 h 3817832"/>
                <a:gd name="connsiteX11" fmla="*/ 2384938 w 3817859"/>
                <a:gd name="connsiteY11" fmla="*/ 2940667 h 3817832"/>
                <a:gd name="connsiteX12" fmla="*/ 2274730 w 3817859"/>
                <a:gd name="connsiteY12" fmla="*/ 2832249 h 3817832"/>
                <a:gd name="connsiteX13" fmla="*/ 2126344 w 3817859"/>
                <a:gd name="connsiteY13" fmla="*/ 2646387 h 3817832"/>
                <a:gd name="connsiteX14" fmla="*/ 2087808 w 3817859"/>
                <a:gd name="connsiteY14" fmla="*/ 2473855 h 3817832"/>
                <a:gd name="connsiteX15" fmla="*/ 2142552 w 3817859"/>
                <a:gd name="connsiteY15" fmla="*/ 2283311 h 3817832"/>
                <a:gd name="connsiteX16" fmla="*/ 2025140 w 3817859"/>
                <a:gd name="connsiteY16" fmla="*/ 2154721 h 3817832"/>
                <a:gd name="connsiteX17" fmla="*/ 1902326 w 3817859"/>
                <a:gd name="connsiteY17" fmla="*/ 2043421 h 3817832"/>
                <a:gd name="connsiteX18" fmla="*/ 1805442 w 3817859"/>
                <a:gd name="connsiteY18" fmla="*/ 1995875 h 3817832"/>
                <a:gd name="connsiteX19" fmla="*/ 1693794 w 3817859"/>
                <a:gd name="connsiteY19" fmla="*/ 1937523 h 3817832"/>
                <a:gd name="connsiteX20" fmla="*/ 1532802 w 3817859"/>
                <a:gd name="connsiteY20" fmla="*/ 1850355 h 3817832"/>
                <a:gd name="connsiteX21" fmla="*/ 1382976 w 3817859"/>
                <a:gd name="connsiteY21" fmla="*/ 1781919 h 3817832"/>
                <a:gd name="connsiteX22" fmla="*/ 1265924 w 3817859"/>
                <a:gd name="connsiteY22" fmla="*/ 1587413 h 3817832"/>
                <a:gd name="connsiteX23" fmla="*/ 1127624 w 3817859"/>
                <a:gd name="connsiteY23" fmla="*/ 1387503 h 3817832"/>
                <a:gd name="connsiteX24" fmla="*/ 1094848 w 3817859"/>
                <a:gd name="connsiteY24" fmla="*/ 1522217 h 3817832"/>
                <a:gd name="connsiteX25" fmla="*/ 1108534 w 3817859"/>
                <a:gd name="connsiteY25" fmla="*/ 1628475 h 3817832"/>
                <a:gd name="connsiteX26" fmla="*/ 772146 w 3817859"/>
                <a:gd name="connsiteY26" fmla="*/ 1204525 h 3817832"/>
                <a:gd name="connsiteX27" fmla="*/ 758820 w 3817859"/>
                <a:gd name="connsiteY27" fmla="*/ 1013261 h 3817832"/>
                <a:gd name="connsiteX28" fmla="*/ 699034 w 3817859"/>
                <a:gd name="connsiteY28" fmla="*/ 767967 h 3817832"/>
                <a:gd name="connsiteX29" fmla="*/ 644380 w 3817859"/>
                <a:gd name="connsiteY29" fmla="*/ 749777 h 3817832"/>
                <a:gd name="connsiteX30" fmla="*/ 2127584 w 3817859"/>
                <a:gd name="connsiteY30" fmla="*/ 239943 h 3817832"/>
                <a:gd name="connsiteX31" fmla="*/ 2102392 w 3817859"/>
                <a:gd name="connsiteY31" fmla="*/ 249309 h 3817832"/>
                <a:gd name="connsiteX32" fmla="*/ 1964912 w 3817859"/>
                <a:gd name="connsiteY32" fmla="*/ 308379 h 3817832"/>
                <a:gd name="connsiteX33" fmla="*/ 1805480 w 3817859"/>
                <a:gd name="connsiteY33" fmla="*/ 481631 h 3817832"/>
                <a:gd name="connsiteX34" fmla="*/ 1930004 w 3817859"/>
                <a:gd name="connsiteY34" fmla="*/ 613461 h 3817832"/>
                <a:gd name="connsiteX35" fmla="*/ 2037970 w 3817859"/>
                <a:gd name="connsiteY35" fmla="*/ 637233 h 3817832"/>
                <a:gd name="connsiteX36" fmla="*/ 2100592 w 3817859"/>
                <a:gd name="connsiteY36" fmla="*/ 656323 h 3817832"/>
                <a:gd name="connsiteX37" fmla="*/ 2181208 w 3817859"/>
                <a:gd name="connsiteY37" fmla="*/ 556551 h 3817832"/>
                <a:gd name="connsiteX38" fmla="*/ 2302130 w 3817859"/>
                <a:gd name="connsiteY38" fmla="*/ 463261 h 3817832"/>
                <a:gd name="connsiteX39" fmla="*/ 2378428 w 3817859"/>
                <a:gd name="connsiteY39" fmla="*/ 463261 h 3817832"/>
                <a:gd name="connsiteX40" fmla="*/ 2583206 w 3817859"/>
                <a:gd name="connsiteY40" fmla="*/ 585365 h 3817832"/>
                <a:gd name="connsiteX41" fmla="*/ 2837650 w 3817859"/>
                <a:gd name="connsiteY41" fmla="*/ 774105 h 3817832"/>
                <a:gd name="connsiteX42" fmla="*/ 2804900 w 3817859"/>
                <a:gd name="connsiteY42" fmla="*/ 931509 h 3817832"/>
                <a:gd name="connsiteX43" fmla="*/ 2738680 w 3817859"/>
                <a:gd name="connsiteY43" fmla="*/ 902693 h 3817832"/>
                <a:gd name="connsiteX44" fmla="*/ 2709528 w 3817859"/>
                <a:gd name="connsiteY44" fmla="*/ 854429 h 3817832"/>
                <a:gd name="connsiteX45" fmla="*/ 2597602 w 3817859"/>
                <a:gd name="connsiteY45" fmla="*/ 859471 h 3817832"/>
                <a:gd name="connsiteX46" fmla="*/ 2594002 w 3817859"/>
                <a:gd name="connsiteY46" fmla="*/ 944475 h 3817832"/>
                <a:gd name="connsiteX47" fmla="*/ 2604080 w 3817859"/>
                <a:gd name="connsiteY47" fmla="*/ 1005709 h 3817832"/>
                <a:gd name="connsiteX48" fmla="*/ 2510868 w 3817859"/>
                <a:gd name="connsiteY48" fmla="*/ 1032363 h 3817832"/>
                <a:gd name="connsiteX49" fmla="*/ 2251386 w 3817859"/>
                <a:gd name="connsiteY49" fmla="*/ 1176439 h 3817832"/>
                <a:gd name="connsiteX50" fmla="*/ 2160334 w 3817859"/>
                <a:gd name="connsiteY50" fmla="*/ 1297463 h 3817832"/>
                <a:gd name="connsiteX51" fmla="*/ 2129382 w 3817859"/>
                <a:gd name="connsiteY51" fmla="*/ 1421369 h 3817832"/>
                <a:gd name="connsiteX52" fmla="*/ 2064242 w 3817859"/>
                <a:gd name="connsiteY52" fmla="*/ 1540231 h 3817832"/>
                <a:gd name="connsiteX53" fmla="*/ 2001622 w 3817859"/>
                <a:gd name="connsiteY53" fmla="*/ 1454145 h 3817832"/>
                <a:gd name="connsiteX54" fmla="*/ 1848308 w 3817859"/>
                <a:gd name="connsiteY54" fmla="*/ 1337443 h 3817832"/>
                <a:gd name="connsiteX55" fmla="*/ 1555356 w 3817859"/>
                <a:gd name="connsiteY55" fmla="*/ 1494127 h 3817832"/>
                <a:gd name="connsiteX56" fmla="*/ 1566152 w 3817859"/>
                <a:gd name="connsiteY56" fmla="*/ 1602545 h 3817832"/>
                <a:gd name="connsiteX57" fmla="*/ 1674480 w 3817859"/>
                <a:gd name="connsiteY57" fmla="*/ 1714923 h 3817832"/>
                <a:gd name="connsiteX58" fmla="*/ 1764094 w 3817859"/>
                <a:gd name="connsiteY58" fmla="*/ 1699435 h 3817832"/>
                <a:gd name="connsiteX59" fmla="*/ 1884656 w 3817859"/>
                <a:gd name="connsiteY59" fmla="*/ 1685027 h 3817832"/>
                <a:gd name="connsiteX60" fmla="*/ 1896894 w 3817859"/>
                <a:gd name="connsiteY60" fmla="*/ 1774355 h 3817832"/>
                <a:gd name="connsiteX61" fmla="*/ 1909130 w 3817859"/>
                <a:gd name="connsiteY61" fmla="*/ 1864043 h 3817832"/>
                <a:gd name="connsiteX62" fmla="*/ 1972830 w 3817859"/>
                <a:gd name="connsiteY62" fmla="*/ 1875929 h 3817832"/>
                <a:gd name="connsiteX63" fmla="*/ 2036890 w 3817859"/>
                <a:gd name="connsiteY63" fmla="*/ 1888175 h 3817832"/>
                <a:gd name="connsiteX64" fmla="*/ 2049128 w 3817859"/>
                <a:gd name="connsiteY64" fmla="*/ 1978223 h 3817832"/>
                <a:gd name="connsiteX65" fmla="*/ 2118946 w 3817859"/>
                <a:gd name="connsiteY65" fmla="*/ 2104649 h 3817832"/>
                <a:gd name="connsiteX66" fmla="*/ 2290614 w 3817859"/>
                <a:gd name="connsiteY66" fmla="*/ 2070071 h 3817832"/>
                <a:gd name="connsiteX67" fmla="*/ 2461562 w 3817859"/>
                <a:gd name="connsiteY67" fmla="*/ 2028649 h 3817832"/>
                <a:gd name="connsiteX68" fmla="*/ 2991324 w 3817859"/>
                <a:gd name="connsiteY68" fmla="*/ 2272859 h 3817832"/>
                <a:gd name="connsiteX69" fmla="*/ 3085254 w 3817859"/>
                <a:gd name="connsiteY69" fmla="*/ 2344897 h 3817832"/>
                <a:gd name="connsiteX70" fmla="*/ 3359852 w 3817859"/>
                <a:gd name="connsiteY70" fmla="*/ 2532917 h 3817832"/>
                <a:gd name="connsiteX71" fmla="*/ 3359492 w 3817859"/>
                <a:gd name="connsiteY71" fmla="*/ 2617921 h 3817832"/>
                <a:gd name="connsiteX72" fmla="*/ 3049986 w 3817859"/>
                <a:gd name="connsiteY72" fmla="*/ 2902473 h 3817832"/>
                <a:gd name="connsiteX73" fmla="*/ 2984846 w 3817859"/>
                <a:gd name="connsiteY73" fmla="*/ 3031061 h 3817832"/>
                <a:gd name="connsiteX74" fmla="*/ 2933020 w 3817859"/>
                <a:gd name="connsiteY74" fmla="*/ 3144881 h 3817832"/>
                <a:gd name="connsiteX75" fmla="*/ 2758114 w 3817859"/>
                <a:gd name="connsiteY75" fmla="*/ 3314531 h 3817832"/>
                <a:gd name="connsiteX76" fmla="*/ 2592924 w 3817859"/>
                <a:gd name="connsiteY76" fmla="*/ 3469413 h 3817832"/>
                <a:gd name="connsiteX77" fmla="*/ 2573130 w 3817859"/>
                <a:gd name="connsiteY77" fmla="*/ 3495705 h 3817832"/>
                <a:gd name="connsiteX78" fmla="*/ 2608398 w 3817859"/>
                <a:gd name="connsiteY78" fmla="*/ 3489943 h 3817832"/>
                <a:gd name="connsiteX79" fmla="*/ 2731842 w 3817859"/>
                <a:gd name="connsiteY79" fmla="*/ 3434833 h 3817832"/>
                <a:gd name="connsiteX80" fmla="*/ 3321344 w 3817859"/>
                <a:gd name="connsiteY80" fmla="*/ 2912917 h 3817832"/>
                <a:gd name="connsiteX81" fmla="*/ 3582986 w 3817859"/>
                <a:gd name="connsiteY81" fmla="*/ 2358945 h 3817832"/>
                <a:gd name="connsiteX82" fmla="*/ 3635530 w 3817859"/>
                <a:gd name="connsiteY82" fmla="*/ 1906545 h 3817832"/>
                <a:gd name="connsiteX83" fmla="*/ 3539078 w 3817859"/>
                <a:gd name="connsiteY83" fmla="*/ 1326999 h 3817832"/>
                <a:gd name="connsiteX84" fmla="*/ 2521304 w 3817859"/>
                <a:gd name="connsiteY84" fmla="*/ 290731 h 3817832"/>
                <a:gd name="connsiteX85" fmla="*/ 2404700 w 3817859"/>
                <a:gd name="connsiteY85" fmla="*/ 285327 h 3817832"/>
                <a:gd name="connsiteX86" fmla="*/ 2303210 w 3817859"/>
                <a:gd name="connsiteY86" fmla="*/ 331071 h 3817832"/>
                <a:gd name="connsiteX87" fmla="*/ 2185886 w 3817859"/>
                <a:gd name="connsiteY87" fmla="*/ 269119 h 3817832"/>
                <a:gd name="connsiteX88" fmla="*/ 2127584 w 3817859"/>
                <a:gd name="connsiteY88" fmla="*/ 239943 h 3817832"/>
                <a:gd name="connsiteX89" fmla="*/ 1954820 w 3817859"/>
                <a:gd name="connsiteY89" fmla="*/ 1155 h 3817832"/>
                <a:gd name="connsiteX90" fmla="*/ 2374508 w 3817859"/>
                <a:gd name="connsiteY90" fmla="*/ 59159 h 3817832"/>
                <a:gd name="connsiteX91" fmla="*/ 3279230 w 3817859"/>
                <a:gd name="connsiteY91" fmla="*/ 581187 h 3817832"/>
                <a:gd name="connsiteX92" fmla="*/ 3801614 w 3817859"/>
                <a:gd name="connsiteY92" fmla="*/ 1628125 h 3817832"/>
                <a:gd name="connsiteX93" fmla="*/ 3801974 w 3817859"/>
                <a:gd name="connsiteY93" fmla="*/ 2190503 h 3817832"/>
                <a:gd name="connsiteX94" fmla="*/ 3232068 w 3817859"/>
                <a:gd name="connsiteY94" fmla="*/ 3289321 h 3817832"/>
                <a:gd name="connsiteX95" fmla="*/ 2212142 w 3817859"/>
                <a:gd name="connsiteY95" fmla="*/ 3798379 h 3817832"/>
                <a:gd name="connsiteX96" fmla="*/ 1607314 w 3817859"/>
                <a:gd name="connsiteY96" fmla="*/ 3798379 h 3817832"/>
                <a:gd name="connsiteX97" fmla="*/ 539506 w 3817859"/>
                <a:gd name="connsiteY97" fmla="*/ 3236361 h 3817832"/>
                <a:gd name="connsiteX98" fmla="*/ 52404 w 3817859"/>
                <a:gd name="connsiteY98" fmla="*/ 2343977 h 3817832"/>
                <a:gd name="connsiteX99" fmla="*/ 5962 w 3817859"/>
                <a:gd name="connsiteY99" fmla="*/ 1765747 h 3817832"/>
                <a:gd name="connsiteX100" fmla="*/ 577668 w 3817859"/>
                <a:gd name="connsiteY100" fmla="*/ 548041 h 3817832"/>
                <a:gd name="connsiteX101" fmla="*/ 1561592 w 3817859"/>
                <a:gd name="connsiteY101" fmla="*/ 31777 h 3817832"/>
                <a:gd name="connsiteX102" fmla="*/ 1954820 w 3817859"/>
                <a:gd name="connsiteY102" fmla="*/ 1155 h 3817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3817859" h="3817832">
                  <a:moveTo>
                    <a:pt x="644380" y="749777"/>
                  </a:moveTo>
                  <a:cubicBezTo>
                    <a:pt x="628084" y="753829"/>
                    <a:pt x="611696" y="768507"/>
                    <a:pt x="589186" y="795341"/>
                  </a:cubicBezTo>
                  <a:cubicBezTo>
                    <a:pt x="285210" y="1156979"/>
                    <a:pt x="138626" y="1634237"/>
                    <a:pt x="190850" y="2093847"/>
                  </a:cubicBezTo>
                  <a:cubicBezTo>
                    <a:pt x="206336" y="2230721"/>
                    <a:pt x="246674" y="2400013"/>
                    <a:pt x="293854" y="2526083"/>
                  </a:cubicBezTo>
                  <a:cubicBezTo>
                    <a:pt x="384974" y="2768135"/>
                    <a:pt x="563614" y="3023873"/>
                    <a:pt x="763862" y="3198929"/>
                  </a:cubicBezTo>
                  <a:cubicBezTo>
                    <a:pt x="961590" y="3371823"/>
                    <a:pt x="1255480" y="3528867"/>
                    <a:pt x="1465092" y="3573893"/>
                  </a:cubicBezTo>
                  <a:cubicBezTo>
                    <a:pt x="1733410" y="3631523"/>
                    <a:pt x="1877834" y="3640169"/>
                    <a:pt x="2124544" y="3612793"/>
                  </a:cubicBezTo>
                  <a:cubicBezTo>
                    <a:pt x="2263206" y="3597305"/>
                    <a:pt x="2312546" y="3584337"/>
                    <a:pt x="2329474" y="3558763"/>
                  </a:cubicBezTo>
                  <a:cubicBezTo>
                    <a:pt x="2338118" y="3545797"/>
                    <a:pt x="2348922" y="3488165"/>
                    <a:pt x="2355046" y="3424771"/>
                  </a:cubicBezTo>
                  <a:cubicBezTo>
                    <a:pt x="2360808" y="3363897"/>
                    <a:pt x="2369812" y="3271687"/>
                    <a:pt x="2375214" y="3220541"/>
                  </a:cubicBezTo>
                  <a:cubicBezTo>
                    <a:pt x="2380618" y="3169393"/>
                    <a:pt x="2384938" y="3085467"/>
                    <a:pt x="2384938" y="3033959"/>
                  </a:cubicBezTo>
                  <a:lnTo>
                    <a:pt x="2384938" y="2940667"/>
                  </a:lnTo>
                  <a:lnTo>
                    <a:pt x="2274730" y="2832249"/>
                  </a:lnTo>
                  <a:cubicBezTo>
                    <a:pt x="2183250" y="2742921"/>
                    <a:pt x="2157678" y="2710863"/>
                    <a:pt x="2126344" y="2646387"/>
                  </a:cubicBezTo>
                  <a:cubicBezTo>
                    <a:pt x="2091050" y="2574349"/>
                    <a:pt x="2088168" y="2562103"/>
                    <a:pt x="2087808" y="2473855"/>
                  </a:cubicBezTo>
                  <a:cubicBezTo>
                    <a:pt x="2087088" y="2375521"/>
                    <a:pt x="2096812" y="2342023"/>
                    <a:pt x="2142552" y="2283311"/>
                  </a:cubicBezTo>
                  <a:cubicBezTo>
                    <a:pt x="2190092" y="2222437"/>
                    <a:pt x="2151916" y="2180655"/>
                    <a:pt x="2025140" y="2154721"/>
                  </a:cubicBezTo>
                  <a:cubicBezTo>
                    <a:pt x="1995606" y="2148597"/>
                    <a:pt x="1960672" y="2116901"/>
                    <a:pt x="1902326" y="2043421"/>
                  </a:cubicBezTo>
                  <a:cubicBezTo>
                    <a:pt x="1874594" y="2008481"/>
                    <a:pt x="1865230" y="2003799"/>
                    <a:pt x="1805442" y="1995875"/>
                  </a:cubicBezTo>
                  <a:cubicBezTo>
                    <a:pt x="1744576" y="1987589"/>
                    <a:pt x="1736292" y="1983267"/>
                    <a:pt x="1693794" y="1937523"/>
                  </a:cubicBezTo>
                  <a:cubicBezTo>
                    <a:pt x="1652376" y="1893219"/>
                    <a:pt x="1637248" y="1884935"/>
                    <a:pt x="1532802" y="1850355"/>
                  </a:cubicBezTo>
                  <a:cubicBezTo>
                    <a:pt x="1457530" y="1825141"/>
                    <a:pt x="1405666" y="1801369"/>
                    <a:pt x="1382976" y="1781919"/>
                  </a:cubicBezTo>
                  <a:cubicBezTo>
                    <a:pt x="1360286" y="1761747"/>
                    <a:pt x="1321028" y="1696191"/>
                    <a:pt x="1265924" y="1587413"/>
                  </a:cubicBezTo>
                  <a:cubicBezTo>
                    <a:pt x="1173364" y="1403353"/>
                    <a:pt x="1162198" y="1387503"/>
                    <a:pt x="1127624" y="1387503"/>
                  </a:cubicBezTo>
                  <a:cubicBezTo>
                    <a:pt x="1057032" y="1387503"/>
                    <a:pt x="1044426" y="1440093"/>
                    <a:pt x="1094848" y="1522217"/>
                  </a:cubicBezTo>
                  <a:cubicBezTo>
                    <a:pt x="1125462" y="1571923"/>
                    <a:pt x="1131584" y="1620911"/>
                    <a:pt x="1108534" y="1628475"/>
                  </a:cubicBezTo>
                  <a:cubicBezTo>
                    <a:pt x="1097730" y="1632077"/>
                    <a:pt x="798798" y="1255311"/>
                    <a:pt x="772146" y="1204525"/>
                  </a:cubicBezTo>
                  <a:cubicBezTo>
                    <a:pt x="762782" y="1186515"/>
                    <a:pt x="758820" y="1130323"/>
                    <a:pt x="758820" y="1013261"/>
                  </a:cubicBezTo>
                  <a:cubicBezTo>
                    <a:pt x="758820" y="831361"/>
                    <a:pt x="752698" y="806507"/>
                    <a:pt x="699034" y="767967"/>
                  </a:cubicBezTo>
                  <a:cubicBezTo>
                    <a:pt x="676884" y="752299"/>
                    <a:pt x="660678" y="745725"/>
                    <a:pt x="644380" y="749777"/>
                  </a:cubicBezTo>
                  <a:close/>
                  <a:moveTo>
                    <a:pt x="2127584" y="239943"/>
                  </a:moveTo>
                  <a:cubicBezTo>
                    <a:pt x="2119418" y="241429"/>
                    <a:pt x="2110940" y="244537"/>
                    <a:pt x="2102392" y="249309"/>
                  </a:cubicBezTo>
                  <a:cubicBezTo>
                    <a:pt x="2092674" y="254711"/>
                    <a:pt x="2030772" y="281365"/>
                    <a:pt x="1964912" y="308379"/>
                  </a:cubicBezTo>
                  <a:cubicBezTo>
                    <a:pt x="1802242" y="375375"/>
                    <a:pt x="1805480" y="371773"/>
                    <a:pt x="1805480" y="481631"/>
                  </a:cubicBezTo>
                  <a:cubicBezTo>
                    <a:pt x="1805480" y="598333"/>
                    <a:pt x="1813398" y="606977"/>
                    <a:pt x="1930004" y="613461"/>
                  </a:cubicBezTo>
                  <a:cubicBezTo>
                    <a:pt x="1990824" y="617063"/>
                    <a:pt x="2020336" y="623547"/>
                    <a:pt x="2037970" y="637233"/>
                  </a:cubicBezTo>
                  <a:cubicBezTo>
                    <a:pt x="2051646" y="648039"/>
                    <a:pt x="2078278" y="656323"/>
                    <a:pt x="2100592" y="656323"/>
                  </a:cubicBezTo>
                  <a:cubicBezTo>
                    <a:pt x="2152416" y="656323"/>
                    <a:pt x="2181208" y="620665"/>
                    <a:pt x="2181208" y="556551"/>
                  </a:cubicBezTo>
                  <a:cubicBezTo>
                    <a:pt x="2181208" y="482711"/>
                    <a:pt x="2206760" y="463261"/>
                    <a:pt x="2302130" y="463261"/>
                  </a:cubicBezTo>
                  <a:lnTo>
                    <a:pt x="2378428" y="463261"/>
                  </a:lnTo>
                  <a:lnTo>
                    <a:pt x="2583206" y="585365"/>
                  </a:lnTo>
                  <a:cubicBezTo>
                    <a:pt x="2804900" y="717917"/>
                    <a:pt x="2827572" y="735205"/>
                    <a:pt x="2837650" y="774105"/>
                  </a:cubicBezTo>
                  <a:cubicBezTo>
                    <a:pt x="2845568" y="806523"/>
                    <a:pt x="2822894" y="916741"/>
                    <a:pt x="2804900" y="931509"/>
                  </a:cubicBezTo>
                  <a:cubicBezTo>
                    <a:pt x="2783306" y="949519"/>
                    <a:pt x="2756314" y="937993"/>
                    <a:pt x="2738680" y="902693"/>
                  </a:cubicBezTo>
                  <a:cubicBezTo>
                    <a:pt x="2729682" y="884685"/>
                    <a:pt x="2716366" y="863073"/>
                    <a:pt x="2709528" y="854429"/>
                  </a:cubicBezTo>
                  <a:cubicBezTo>
                    <a:pt x="2690454" y="831737"/>
                    <a:pt x="2622434" y="834617"/>
                    <a:pt x="2597602" y="859471"/>
                  </a:cubicBezTo>
                  <a:cubicBezTo>
                    <a:pt x="2573130" y="884325"/>
                    <a:pt x="2572410" y="899091"/>
                    <a:pt x="2594002" y="944475"/>
                  </a:cubicBezTo>
                  <a:cubicBezTo>
                    <a:pt x="2604080" y="966087"/>
                    <a:pt x="2608038" y="989499"/>
                    <a:pt x="2604080" y="1005709"/>
                  </a:cubicBezTo>
                  <a:cubicBezTo>
                    <a:pt x="2597242" y="1031643"/>
                    <a:pt x="2595442" y="1032363"/>
                    <a:pt x="2510868" y="1032363"/>
                  </a:cubicBezTo>
                  <a:cubicBezTo>
                    <a:pt x="2384906" y="1032363"/>
                    <a:pt x="2351076" y="1051093"/>
                    <a:pt x="2251386" y="1176439"/>
                  </a:cubicBezTo>
                  <a:cubicBezTo>
                    <a:pt x="2207480" y="1231547"/>
                    <a:pt x="2166452" y="1285937"/>
                    <a:pt x="2160334" y="1297463"/>
                  </a:cubicBezTo>
                  <a:cubicBezTo>
                    <a:pt x="2154216" y="1308989"/>
                    <a:pt x="2140540" y="1364459"/>
                    <a:pt x="2129382" y="1421369"/>
                  </a:cubicBezTo>
                  <a:cubicBezTo>
                    <a:pt x="2109230" y="1525823"/>
                    <a:pt x="2101312" y="1540231"/>
                    <a:pt x="2064242" y="1540231"/>
                  </a:cubicBezTo>
                  <a:cubicBezTo>
                    <a:pt x="2028974" y="1540231"/>
                    <a:pt x="2017816" y="1525103"/>
                    <a:pt x="2001622" y="1454145"/>
                  </a:cubicBezTo>
                  <a:cubicBezTo>
                    <a:pt x="1978228" y="1350771"/>
                    <a:pt x="1960594" y="1337443"/>
                    <a:pt x="1848308" y="1337443"/>
                  </a:cubicBezTo>
                  <a:cubicBezTo>
                    <a:pt x="1683118" y="1337443"/>
                    <a:pt x="1588826" y="1387511"/>
                    <a:pt x="1555356" y="1494127"/>
                  </a:cubicBezTo>
                  <a:cubicBezTo>
                    <a:pt x="1538802" y="1547435"/>
                    <a:pt x="1538802" y="1547795"/>
                    <a:pt x="1566152" y="1602545"/>
                  </a:cubicBezTo>
                  <a:cubicBezTo>
                    <a:pt x="1601782" y="1673861"/>
                    <a:pt x="1628054" y="1700877"/>
                    <a:pt x="1674480" y="1714923"/>
                  </a:cubicBezTo>
                  <a:cubicBezTo>
                    <a:pt x="1708670" y="1725009"/>
                    <a:pt x="1718386" y="1723569"/>
                    <a:pt x="1764094" y="1699435"/>
                  </a:cubicBezTo>
                  <a:cubicBezTo>
                    <a:pt x="1818796" y="1670981"/>
                    <a:pt x="1864862" y="1665217"/>
                    <a:pt x="1884656" y="1685027"/>
                  </a:cubicBezTo>
                  <a:cubicBezTo>
                    <a:pt x="1891854" y="1692231"/>
                    <a:pt x="1896894" y="1727891"/>
                    <a:pt x="1896894" y="1774355"/>
                  </a:cubicBezTo>
                  <a:cubicBezTo>
                    <a:pt x="1896894" y="1820819"/>
                    <a:pt x="1901572" y="1856479"/>
                    <a:pt x="1909130" y="1864043"/>
                  </a:cubicBezTo>
                  <a:cubicBezTo>
                    <a:pt x="1915608" y="1870525"/>
                    <a:pt x="1944398" y="1875929"/>
                    <a:pt x="1972830" y="1875929"/>
                  </a:cubicBezTo>
                  <a:cubicBezTo>
                    <a:pt x="2001622" y="1875929"/>
                    <a:pt x="2030412" y="1881691"/>
                    <a:pt x="2036890" y="1888175"/>
                  </a:cubicBezTo>
                  <a:cubicBezTo>
                    <a:pt x="2044448" y="1895739"/>
                    <a:pt x="2049128" y="1931399"/>
                    <a:pt x="2049128" y="1978223"/>
                  </a:cubicBezTo>
                  <a:cubicBezTo>
                    <a:pt x="2049128" y="2062867"/>
                    <a:pt x="2053806" y="2071513"/>
                    <a:pt x="2118946" y="2104649"/>
                  </a:cubicBezTo>
                  <a:cubicBezTo>
                    <a:pt x="2160334" y="2125541"/>
                    <a:pt x="2170410" y="2123379"/>
                    <a:pt x="2290614" y="2070071"/>
                  </a:cubicBezTo>
                  <a:cubicBezTo>
                    <a:pt x="2373750" y="2033333"/>
                    <a:pt x="2393544" y="2028649"/>
                    <a:pt x="2461562" y="2028649"/>
                  </a:cubicBezTo>
                  <a:cubicBezTo>
                    <a:pt x="2671020" y="2028649"/>
                    <a:pt x="2920064" y="2143191"/>
                    <a:pt x="2991324" y="2272859"/>
                  </a:cubicBezTo>
                  <a:cubicBezTo>
                    <a:pt x="3016876" y="2318963"/>
                    <a:pt x="3024434" y="2324727"/>
                    <a:pt x="3085254" y="2344897"/>
                  </a:cubicBezTo>
                  <a:cubicBezTo>
                    <a:pt x="3232810" y="2393883"/>
                    <a:pt x="3337538" y="2465561"/>
                    <a:pt x="3359852" y="2532917"/>
                  </a:cubicBezTo>
                  <a:cubicBezTo>
                    <a:pt x="3368490" y="2559571"/>
                    <a:pt x="3368490" y="2580101"/>
                    <a:pt x="3359492" y="2617921"/>
                  </a:cubicBezTo>
                  <a:cubicBezTo>
                    <a:pt x="3330702" y="2738585"/>
                    <a:pt x="3224534" y="2836197"/>
                    <a:pt x="3049986" y="2902473"/>
                  </a:cubicBezTo>
                  <a:cubicBezTo>
                    <a:pt x="3021914" y="2913277"/>
                    <a:pt x="3017236" y="2921923"/>
                    <a:pt x="2984846" y="3031061"/>
                  </a:cubicBezTo>
                  <a:cubicBezTo>
                    <a:pt x="2972608" y="3071041"/>
                    <a:pt x="2949576" y="3122189"/>
                    <a:pt x="2933020" y="3144881"/>
                  </a:cubicBezTo>
                  <a:cubicBezTo>
                    <a:pt x="2916466" y="3167573"/>
                    <a:pt x="2838010" y="3243933"/>
                    <a:pt x="2758114" y="3314531"/>
                  </a:cubicBezTo>
                  <a:cubicBezTo>
                    <a:pt x="2678218" y="3385487"/>
                    <a:pt x="2604080" y="3455005"/>
                    <a:pt x="2592924" y="3469413"/>
                  </a:cubicBezTo>
                  <a:lnTo>
                    <a:pt x="2573130" y="3495705"/>
                  </a:lnTo>
                  <a:lnTo>
                    <a:pt x="2608398" y="3489943"/>
                  </a:lnTo>
                  <a:cubicBezTo>
                    <a:pt x="2627472" y="3486701"/>
                    <a:pt x="2683256" y="3461849"/>
                    <a:pt x="2731842" y="3434833"/>
                  </a:cubicBezTo>
                  <a:cubicBezTo>
                    <a:pt x="2953534" y="3311649"/>
                    <a:pt x="3183866" y="3107781"/>
                    <a:pt x="3321344" y="2912917"/>
                  </a:cubicBezTo>
                  <a:cubicBezTo>
                    <a:pt x="3437588" y="2747589"/>
                    <a:pt x="3535120" y="2541201"/>
                    <a:pt x="3582986" y="2358945"/>
                  </a:cubicBezTo>
                  <a:cubicBezTo>
                    <a:pt x="3626172" y="2195779"/>
                    <a:pt x="3635890" y="2109693"/>
                    <a:pt x="3635530" y="1906545"/>
                  </a:cubicBezTo>
                  <a:cubicBezTo>
                    <a:pt x="3635170" y="1654771"/>
                    <a:pt x="3617534" y="1550317"/>
                    <a:pt x="3539078" y="1326999"/>
                  </a:cubicBezTo>
                  <a:cubicBezTo>
                    <a:pt x="3373888" y="857669"/>
                    <a:pt x="2997442" y="474427"/>
                    <a:pt x="2521304" y="290731"/>
                  </a:cubicBezTo>
                  <a:cubicBezTo>
                    <a:pt x="2441768" y="260113"/>
                    <a:pt x="2404700" y="258313"/>
                    <a:pt x="2404700" y="285327"/>
                  </a:cubicBezTo>
                  <a:cubicBezTo>
                    <a:pt x="2404700" y="317023"/>
                    <a:pt x="2373750" y="331071"/>
                    <a:pt x="2303210" y="331071"/>
                  </a:cubicBezTo>
                  <a:cubicBezTo>
                    <a:pt x="2227994" y="331071"/>
                    <a:pt x="2213958" y="323507"/>
                    <a:pt x="2185886" y="269119"/>
                  </a:cubicBezTo>
                  <a:cubicBezTo>
                    <a:pt x="2173738" y="245617"/>
                    <a:pt x="2152078" y="235485"/>
                    <a:pt x="2127584" y="239943"/>
                  </a:cubicBezTo>
                  <a:close/>
                  <a:moveTo>
                    <a:pt x="1954820" y="1155"/>
                  </a:moveTo>
                  <a:cubicBezTo>
                    <a:pt x="2096666" y="5929"/>
                    <a:pt x="2242922" y="25473"/>
                    <a:pt x="2374508" y="59159"/>
                  </a:cubicBezTo>
                  <a:cubicBezTo>
                    <a:pt x="2734164" y="151387"/>
                    <a:pt x="3027938" y="320713"/>
                    <a:pt x="3279230" y="581187"/>
                  </a:cubicBezTo>
                  <a:cubicBezTo>
                    <a:pt x="3567962" y="880209"/>
                    <a:pt x="3714130" y="1173107"/>
                    <a:pt x="3801614" y="1628125"/>
                  </a:cubicBezTo>
                  <a:cubicBezTo>
                    <a:pt x="3823214" y="1739807"/>
                    <a:pt x="3823214" y="2070173"/>
                    <a:pt x="3801974" y="2190503"/>
                  </a:cubicBezTo>
                  <a:cubicBezTo>
                    <a:pt x="3721330" y="2642639"/>
                    <a:pt x="3538442" y="2995701"/>
                    <a:pt x="3232068" y="3289321"/>
                  </a:cubicBezTo>
                  <a:cubicBezTo>
                    <a:pt x="2946214" y="3563123"/>
                    <a:pt x="2628320" y="3722001"/>
                    <a:pt x="2212142" y="3798379"/>
                  </a:cubicBezTo>
                  <a:cubicBezTo>
                    <a:pt x="2070294" y="3824317"/>
                    <a:pt x="1744480" y="3824317"/>
                    <a:pt x="1607314" y="3798379"/>
                  </a:cubicBezTo>
                  <a:cubicBezTo>
                    <a:pt x="1167014" y="3714797"/>
                    <a:pt x="830038" y="3537545"/>
                    <a:pt x="539506" y="3236361"/>
                  </a:cubicBezTo>
                  <a:cubicBezTo>
                    <a:pt x="296854" y="2985253"/>
                    <a:pt x="139168" y="2695959"/>
                    <a:pt x="52404" y="2343977"/>
                  </a:cubicBezTo>
                  <a:cubicBezTo>
                    <a:pt x="8122" y="2163483"/>
                    <a:pt x="-10598" y="1929669"/>
                    <a:pt x="5962" y="1765747"/>
                  </a:cubicBezTo>
                  <a:cubicBezTo>
                    <a:pt x="55284" y="1280827"/>
                    <a:pt x="247892" y="870841"/>
                    <a:pt x="577668" y="548041"/>
                  </a:cubicBezTo>
                  <a:cubicBezTo>
                    <a:pt x="854880" y="277121"/>
                    <a:pt x="1145054" y="124727"/>
                    <a:pt x="1561592" y="31777"/>
                  </a:cubicBezTo>
                  <a:cubicBezTo>
                    <a:pt x="1675538" y="6379"/>
                    <a:pt x="1812974" y="-3619"/>
                    <a:pt x="1954820" y="115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5" name="Freeform 45"/>
            <p:cNvSpPr>
              <a:spLocks/>
            </p:cNvSpPr>
            <p:nvPr/>
          </p:nvSpPr>
          <p:spPr bwMode="auto">
            <a:xfrm>
              <a:off x="29489241" y="3594086"/>
              <a:ext cx="366023" cy="110520"/>
            </a:xfrm>
            <a:custGeom>
              <a:avLst/>
              <a:gdLst>
                <a:gd name="T0" fmla="*/ 959 w 1358"/>
                <a:gd name="T1" fmla="*/ 282 h 411"/>
                <a:gd name="T2" fmla="*/ 345 w 1358"/>
                <a:gd name="T3" fmla="*/ 171 h 411"/>
                <a:gd name="T4" fmla="*/ 0 w 1358"/>
                <a:gd name="T5" fmla="*/ 145 h 411"/>
                <a:gd name="T6" fmla="*/ 522 w 1358"/>
                <a:gd name="T7" fmla="*/ 0 h 411"/>
                <a:gd name="T8" fmla="*/ 1310 w 1358"/>
                <a:gd name="T9" fmla="*/ 256 h 411"/>
                <a:gd name="T10" fmla="*/ 1327 w 1358"/>
                <a:gd name="T11" fmla="*/ 351 h 411"/>
                <a:gd name="T12" fmla="*/ 959 w 1358"/>
                <a:gd name="T13" fmla="*/ 282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8" h="411">
                  <a:moveTo>
                    <a:pt x="959" y="282"/>
                  </a:moveTo>
                  <a:cubicBezTo>
                    <a:pt x="699" y="175"/>
                    <a:pt x="681" y="172"/>
                    <a:pt x="345" y="171"/>
                  </a:cubicBezTo>
                  <a:cubicBezTo>
                    <a:pt x="155" y="170"/>
                    <a:pt x="0" y="158"/>
                    <a:pt x="0" y="145"/>
                  </a:cubicBezTo>
                  <a:cubicBezTo>
                    <a:pt x="0" y="98"/>
                    <a:pt x="352" y="0"/>
                    <a:pt x="522" y="0"/>
                  </a:cubicBezTo>
                  <a:cubicBezTo>
                    <a:pt x="654" y="0"/>
                    <a:pt x="1242" y="191"/>
                    <a:pt x="1310" y="256"/>
                  </a:cubicBezTo>
                  <a:cubicBezTo>
                    <a:pt x="1355" y="299"/>
                    <a:pt x="1358" y="315"/>
                    <a:pt x="1327" y="351"/>
                  </a:cubicBezTo>
                  <a:cubicBezTo>
                    <a:pt x="1278" y="411"/>
                    <a:pt x="1266" y="408"/>
                    <a:pt x="959" y="28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169" name="文字方塊 168"/>
          <p:cNvSpPr txBox="1"/>
          <p:nvPr/>
        </p:nvSpPr>
        <p:spPr>
          <a:xfrm>
            <a:off x="6766102" y="3249000"/>
            <a:ext cx="162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200" dirty="0" smtClean="0"/>
              <a:t>Title 03</a:t>
            </a:r>
          </a:p>
        </p:txBody>
      </p:sp>
      <p:sp>
        <p:nvSpPr>
          <p:cNvPr id="170" name="文字方塊 169"/>
          <p:cNvSpPr txBox="1"/>
          <p:nvPr/>
        </p:nvSpPr>
        <p:spPr>
          <a:xfrm>
            <a:off x="6271589" y="3715977"/>
            <a:ext cx="2609026" cy="187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400" dirty="0" smtClean="0"/>
              <a:t>The quick brown fox jumps over the lazy dog. The quick brown fox jumps over the lazy dog</a:t>
            </a:r>
            <a:r>
              <a:rPr lang="en-US" sz="1400" dirty="0"/>
              <a:t>. The quick brown fox jumps over the lazy dog. The quick brown fox jumps over the lazy dog. </a:t>
            </a:r>
          </a:p>
          <a:p>
            <a:endParaRPr lang="en-US" sz="1400" dirty="0" smtClean="0"/>
          </a:p>
        </p:txBody>
      </p:sp>
      <p:sp>
        <p:nvSpPr>
          <p:cNvPr id="3" name="矩形 2"/>
          <p:cNvSpPr/>
          <p:nvPr/>
        </p:nvSpPr>
        <p:spPr>
          <a:xfrm>
            <a:off x="350647" y="2169000"/>
            <a:ext cx="2609691" cy="34200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3310985" y="2169000"/>
            <a:ext cx="2609691" cy="34200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271323" y="2169000"/>
            <a:ext cx="2609691" cy="34200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9231661" y="2169000"/>
            <a:ext cx="2609691" cy="34200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80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五邊形 57"/>
          <p:cNvSpPr/>
          <p:nvPr/>
        </p:nvSpPr>
        <p:spPr>
          <a:xfrm rot="5400000">
            <a:off x="4170391" y="2454953"/>
            <a:ext cx="1061344" cy="828964"/>
          </a:xfrm>
          <a:prstGeom prst="homePlate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9" name="五邊形 58"/>
          <p:cNvSpPr/>
          <p:nvPr/>
        </p:nvSpPr>
        <p:spPr>
          <a:xfrm rot="5400000">
            <a:off x="8064979" y="2454953"/>
            <a:ext cx="1061344" cy="828964"/>
          </a:xfrm>
          <a:prstGeom prst="homePlate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0" name="五邊形 59"/>
          <p:cNvSpPr/>
          <p:nvPr/>
        </p:nvSpPr>
        <p:spPr>
          <a:xfrm rot="5400000">
            <a:off x="275803" y="4469554"/>
            <a:ext cx="1061344" cy="828964"/>
          </a:xfrm>
          <a:prstGeom prst="homePlate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1" name="五邊形 60"/>
          <p:cNvSpPr/>
          <p:nvPr/>
        </p:nvSpPr>
        <p:spPr>
          <a:xfrm rot="5400000">
            <a:off x="4170391" y="4469554"/>
            <a:ext cx="1061344" cy="828964"/>
          </a:xfrm>
          <a:prstGeom prst="homePlate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3" name="五邊形 62"/>
          <p:cNvSpPr/>
          <p:nvPr/>
        </p:nvSpPr>
        <p:spPr>
          <a:xfrm rot="5400000">
            <a:off x="8064979" y="4469554"/>
            <a:ext cx="1061344" cy="828964"/>
          </a:xfrm>
          <a:prstGeom prst="homePlate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6" name="五邊形 55"/>
          <p:cNvSpPr/>
          <p:nvPr/>
        </p:nvSpPr>
        <p:spPr>
          <a:xfrm rot="5400000">
            <a:off x="275803" y="2454953"/>
            <a:ext cx="1061344" cy="828964"/>
          </a:xfrm>
          <a:prstGeom prst="homePlate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45" name="群組 44"/>
          <p:cNvGrpSpPr/>
          <p:nvPr/>
        </p:nvGrpSpPr>
        <p:grpSpPr>
          <a:xfrm flipH="1">
            <a:off x="8277735" y="2432034"/>
            <a:ext cx="641620" cy="641616"/>
            <a:chOff x="27940389" y="2372400"/>
            <a:chExt cx="2858016" cy="2857995"/>
          </a:xfrm>
          <a:solidFill>
            <a:schemeClr val="bg1"/>
          </a:solidFill>
        </p:grpSpPr>
        <p:sp>
          <p:nvSpPr>
            <p:cNvPr id="54" name="手繪多邊形 53"/>
            <p:cNvSpPr>
              <a:spLocks/>
            </p:cNvSpPr>
            <p:nvPr/>
          </p:nvSpPr>
          <p:spPr bwMode="auto">
            <a:xfrm>
              <a:off x="27940389" y="2372400"/>
              <a:ext cx="2858016" cy="2857995"/>
            </a:xfrm>
            <a:custGeom>
              <a:avLst/>
              <a:gdLst>
                <a:gd name="connsiteX0" fmla="*/ 644380 w 3817859"/>
                <a:gd name="connsiteY0" fmla="*/ 749777 h 3817832"/>
                <a:gd name="connsiteX1" fmla="*/ 589186 w 3817859"/>
                <a:gd name="connsiteY1" fmla="*/ 795341 h 3817832"/>
                <a:gd name="connsiteX2" fmla="*/ 190850 w 3817859"/>
                <a:gd name="connsiteY2" fmla="*/ 2093847 h 3817832"/>
                <a:gd name="connsiteX3" fmla="*/ 293854 w 3817859"/>
                <a:gd name="connsiteY3" fmla="*/ 2526083 h 3817832"/>
                <a:gd name="connsiteX4" fmla="*/ 763862 w 3817859"/>
                <a:gd name="connsiteY4" fmla="*/ 3198929 h 3817832"/>
                <a:gd name="connsiteX5" fmla="*/ 1465092 w 3817859"/>
                <a:gd name="connsiteY5" fmla="*/ 3573893 h 3817832"/>
                <a:gd name="connsiteX6" fmla="*/ 2124544 w 3817859"/>
                <a:gd name="connsiteY6" fmla="*/ 3612793 h 3817832"/>
                <a:gd name="connsiteX7" fmla="*/ 2329474 w 3817859"/>
                <a:gd name="connsiteY7" fmla="*/ 3558763 h 3817832"/>
                <a:gd name="connsiteX8" fmla="*/ 2355046 w 3817859"/>
                <a:gd name="connsiteY8" fmla="*/ 3424771 h 3817832"/>
                <a:gd name="connsiteX9" fmla="*/ 2375214 w 3817859"/>
                <a:gd name="connsiteY9" fmla="*/ 3220541 h 3817832"/>
                <a:gd name="connsiteX10" fmla="*/ 2384938 w 3817859"/>
                <a:gd name="connsiteY10" fmla="*/ 3033959 h 3817832"/>
                <a:gd name="connsiteX11" fmla="*/ 2384938 w 3817859"/>
                <a:gd name="connsiteY11" fmla="*/ 2940667 h 3817832"/>
                <a:gd name="connsiteX12" fmla="*/ 2274730 w 3817859"/>
                <a:gd name="connsiteY12" fmla="*/ 2832249 h 3817832"/>
                <a:gd name="connsiteX13" fmla="*/ 2126344 w 3817859"/>
                <a:gd name="connsiteY13" fmla="*/ 2646387 h 3817832"/>
                <a:gd name="connsiteX14" fmla="*/ 2087808 w 3817859"/>
                <a:gd name="connsiteY14" fmla="*/ 2473855 h 3817832"/>
                <a:gd name="connsiteX15" fmla="*/ 2142552 w 3817859"/>
                <a:gd name="connsiteY15" fmla="*/ 2283311 h 3817832"/>
                <a:gd name="connsiteX16" fmla="*/ 2025140 w 3817859"/>
                <a:gd name="connsiteY16" fmla="*/ 2154721 h 3817832"/>
                <a:gd name="connsiteX17" fmla="*/ 1902326 w 3817859"/>
                <a:gd name="connsiteY17" fmla="*/ 2043421 h 3817832"/>
                <a:gd name="connsiteX18" fmla="*/ 1805442 w 3817859"/>
                <a:gd name="connsiteY18" fmla="*/ 1995875 h 3817832"/>
                <a:gd name="connsiteX19" fmla="*/ 1693794 w 3817859"/>
                <a:gd name="connsiteY19" fmla="*/ 1937523 h 3817832"/>
                <a:gd name="connsiteX20" fmla="*/ 1532802 w 3817859"/>
                <a:gd name="connsiteY20" fmla="*/ 1850355 h 3817832"/>
                <a:gd name="connsiteX21" fmla="*/ 1382976 w 3817859"/>
                <a:gd name="connsiteY21" fmla="*/ 1781919 h 3817832"/>
                <a:gd name="connsiteX22" fmla="*/ 1265924 w 3817859"/>
                <a:gd name="connsiteY22" fmla="*/ 1587413 h 3817832"/>
                <a:gd name="connsiteX23" fmla="*/ 1127624 w 3817859"/>
                <a:gd name="connsiteY23" fmla="*/ 1387503 h 3817832"/>
                <a:gd name="connsiteX24" fmla="*/ 1094848 w 3817859"/>
                <a:gd name="connsiteY24" fmla="*/ 1522217 h 3817832"/>
                <a:gd name="connsiteX25" fmla="*/ 1108534 w 3817859"/>
                <a:gd name="connsiteY25" fmla="*/ 1628475 h 3817832"/>
                <a:gd name="connsiteX26" fmla="*/ 772146 w 3817859"/>
                <a:gd name="connsiteY26" fmla="*/ 1204525 h 3817832"/>
                <a:gd name="connsiteX27" fmla="*/ 758820 w 3817859"/>
                <a:gd name="connsiteY27" fmla="*/ 1013261 h 3817832"/>
                <a:gd name="connsiteX28" fmla="*/ 699034 w 3817859"/>
                <a:gd name="connsiteY28" fmla="*/ 767967 h 3817832"/>
                <a:gd name="connsiteX29" fmla="*/ 644380 w 3817859"/>
                <a:gd name="connsiteY29" fmla="*/ 749777 h 3817832"/>
                <a:gd name="connsiteX30" fmla="*/ 2127584 w 3817859"/>
                <a:gd name="connsiteY30" fmla="*/ 239943 h 3817832"/>
                <a:gd name="connsiteX31" fmla="*/ 2102392 w 3817859"/>
                <a:gd name="connsiteY31" fmla="*/ 249309 h 3817832"/>
                <a:gd name="connsiteX32" fmla="*/ 1964912 w 3817859"/>
                <a:gd name="connsiteY32" fmla="*/ 308379 h 3817832"/>
                <a:gd name="connsiteX33" fmla="*/ 1805480 w 3817859"/>
                <a:gd name="connsiteY33" fmla="*/ 481631 h 3817832"/>
                <a:gd name="connsiteX34" fmla="*/ 1930004 w 3817859"/>
                <a:gd name="connsiteY34" fmla="*/ 613461 h 3817832"/>
                <a:gd name="connsiteX35" fmla="*/ 2037970 w 3817859"/>
                <a:gd name="connsiteY35" fmla="*/ 637233 h 3817832"/>
                <a:gd name="connsiteX36" fmla="*/ 2100592 w 3817859"/>
                <a:gd name="connsiteY36" fmla="*/ 656323 h 3817832"/>
                <a:gd name="connsiteX37" fmla="*/ 2181208 w 3817859"/>
                <a:gd name="connsiteY37" fmla="*/ 556551 h 3817832"/>
                <a:gd name="connsiteX38" fmla="*/ 2302130 w 3817859"/>
                <a:gd name="connsiteY38" fmla="*/ 463261 h 3817832"/>
                <a:gd name="connsiteX39" fmla="*/ 2378428 w 3817859"/>
                <a:gd name="connsiteY39" fmla="*/ 463261 h 3817832"/>
                <a:gd name="connsiteX40" fmla="*/ 2583206 w 3817859"/>
                <a:gd name="connsiteY40" fmla="*/ 585365 h 3817832"/>
                <a:gd name="connsiteX41" fmla="*/ 2837650 w 3817859"/>
                <a:gd name="connsiteY41" fmla="*/ 774105 h 3817832"/>
                <a:gd name="connsiteX42" fmla="*/ 2804900 w 3817859"/>
                <a:gd name="connsiteY42" fmla="*/ 931509 h 3817832"/>
                <a:gd name="connsiteX43" fmla="*/ 2738680 w 3817859"/>
                <a:gd name="connsiteY43" fmla="*/ 902693 h 3817832"/>
                <a:gd name="connsiteX44" fmla="*/ 2709528 w 3817859"/>
                <a:gd name="connsiteY44" fmla="*/ 854429 h 3817832"/>
                <a:gd name="connsiteX45" fmla="*/ 2597602 w 3817859"/>
                <a:gd name="connsiteY45" fmla="*/ 859471 h 3817832"/>
                <a:gd name="connsiteX46" fmla="*/ 2594002 w 3817859"/>
                <a:gd name="connsiteY46" fmla="*/ 944475 h 3817832"/>
                <a:gd name="connsiteX47" fmla="*/ 2604080 w 3817859"/>
                <a:gd name="connsiteY47" fmla="*/ 1005709 h 3817832"/>
                <a:gd name="connsiteX48" fmla="*/ 2510868 w 3817859"/>
                <a:gd name="connsiteY48" fmla="*/ 1032363 h 3817832"/>
                <a:gd name="connsiteX49" fmla="*/ 2251386 w 3817859"/>
                <a:gd name="connsiteY49" fmla="*/ 1176439 h 3817832"/>
                <a:gd name="connsiteX50" fmla="*/ 2160334 w 3817859"/>
                <a:gd name="connsiteY50" fmla="*/ 1297463 h 3817832"/>
                <a:gd name="connsiteX51" fmla="*/ 2129382 w 3817859"/>
                <a:gd name="connsiteY51" fmla="*/ 1421369 h 3817832"/>
                <a:gd name="connsiteX52" fmla="*/ 2064242 w 3817859"/>
                <a:gd name="connsiteY52" fmla="*/ 1540231 h 3817832"/>
                <a:gd name="connsiteX53" fmla="*/ 2001622 w 3817859"/>
                <a:gd name="connsiteY53" fmla="*/ 1454145 h 3817832"/>
                <a:gd name="connsiteX54" fmla="*/ 1848308 w 3817859"/>
                <a:gd name="connsiteY54" fmla="*/ 1337443 h 3817832"/>
                <a:gd name="connsiteX55" fmla="*/ 1555356 w 3817859"/>
                <a:gd name="connsiteY55" fmla="*/ 1494127 h 3817832"/>
                <a:gd name="connsiteX56" fmla="*/ 1566152 w 3817859"/>
                <a:gd name="connsiteY56" fmla="*/ 1602545 h 3817832"/>
                <a:gd name="connsiteX57" fmla="*/ 1674480 w 3817859"/>
                <a:gd name="connsiteY57" fmla="*/ 1714923 h 3817832"/>
                <a:gd name="connsiteX58" fmla="*/ 1764094 w 3817859"/>
                <a:gd name="connsiteY58" fmla="*/ 1699435 h 3817832"/>
                <a:gd name="connsiteX59" fmla="*/ 1884656 w 3817859"/>
                <a:gd name="connsiteY59" fmla="*/ 1685027 h 3817832"/>
                <a:gd name="connsiteX60" fmla="*/ 1896894 w 3817859"/>
                <a:gd name="connsiteY60" fmla="*/ 1774355 h 3817832"/>
                <a:gd name="connsiteX61" fmla="*/ 1909130 w 3817859"/>
                <a:gd name="connsiteY61" fmla="*/ 1864043 h 3817832"/>
                <a:gd name="connsiteX62" fmla="*/ 1972830 w 3817859"/>
                <a:gd name="connsiteY62" fmla="*/ 1875929 h 3817832"/>
                <a:gd name="connsiteX63" fmla="*/ 2036890 w 3817859"/>
                <a:gd name="connsiteY63" fmla="*/ 1888175 h 3817832"/>
                <a:gd name="connsiteX64" fmla="*/ 2049128 w 3817859"/>
                <a:gd name="connsiteY64" fmla="*/ 1978223 h 3817832"/>
                <a:gd name="connsiteX65" fmla="*/ 2118946 w 3817859"/>
                <a:gd name="connsiteY65" fmla="*/ 2104649 h 3817832"/>
                <a:gd name="connsiteX66" fmla="*/ 2290614 w 3817859"/>
                <a:gd name="connsiteY66" fmla="*/ 2070071 h 3817832"/>
                <a:gd name="connsiteX67" fmla="*/ 2461562 w 3817859"/>
                <a:gd name="connsiteY67" fmla="*/ 2028649 h 3817832"/>
                <a:gd name="connsiteX68" fmla="*/ 2991324 w 3817859"/>
                <a:gd name="connsiteY68" fmla="*/ 2272859 h 3817832"/>
                <a:gd name="connsiteX69" fmla="*/ 3085254 w 3817859"/>
                <a:gd name="connsiteY69" fmla="*/ 2344897 h 3817832"/>
                <a:gd name="connsiteX70" fmla="*/ 3359852 w 3817859"/>
                <a:gd name="connsiteY70" fmla="*/ 2532917 h 3817832"/>
                <a:gd name="connsiteX71" fmla="*/ 3359492 w 3817859"/>
                <a:gd name="connsiteY71" fmla="*/ 2617921 h 3817832"/>
                <a:gd name="connsiteX72" fmla="*/ 3049986 w 3817859"/>
                <a:gd name="connsiteY72" fmla="*/ 2902473 h 3817832"/>
                <a:gd name="connsiteX73" fmla="*/ 2984846 w 3817859"/>
                <a:gd name="connsiteY73" fmla="*/ 3031061 h 3817832"/>
                <a:gd name="connsiteX74" fmla="*/ 2933020 w 3817859"/>
                <a:gd name="connsiteY74" fmla="*/ 3144881 h 3817832"/>
                <a:gd name="connsiteX75" fmla="*/ 2758114 w 3817859"/>
                <a:gd name="connsiteY75" fmla="*/ 3314531 h 3817832"/>
                <a:gd name="connsiteX76" fmla="*/ 2592924 w 3817859"/>
                <a:gd name="connsiteY76" fmla="*/ 3469413 h 3817832"/>
                <a:gd name="connsiteX77" fmla="*/ 2573130 w 3817859"/>
                <a:gd name="connsiteY77" fmla="*/ 3495705 h 3817832"/>
                <a:gd name="connsiteX78" fmla="*/ 2608398 w 3817859"/>
                <a:gd name="connsiteY78" fmla="*/ 3489943 h 3817832"/>
                <a:gd name="connsiteX79" fmla="*/ 2731842 w 3817859"/>
                <a:gd name="connsiteY79" fmla="*/ 3434833 h 3817832"/>
                <a:gd name="connsiteX80" fmla="*/ 3321344 w 3817859"/>
                <a:gd name="connsiteY80" fmla="*/ 2912917 h 3817832"/>
                <a:gd name="connsiteX81" fmla="*/ 3582986 w 3817859"/>
                <a:gd name="connsiteY81" fmla="*/ 2358945 h 3817832"/>
                <a:gd name="connsiteX82" fmla="*/ 3635530 w 3817859"/>
                <a:gd name="connsiteY82" fmla="*/ 1906545 h 3817832"/>
                <a:gd name="connsiteX83" fmla="*/ 3539078 w 3817859"/>
                <a:gd name="connsiteY83" fmla="*/ 1326999 h 3817832"/>
                <a:gd name="connsiteX84" fmla="*/ 2521304 w 3817859"/>
                <a:gd name="connsiteY84" fmla="*/ 290731 h 3817832"/>
                <a:gd name="connsiteX85" fmla="*/ 2404700 w 3817859"/>
                <a:gd name="connsiteY85" fmla="*/ 285327 h 3817832"/>
                <a:gd name="connsiteX86" fmla="*/ 2303210 w 3817859"/>
                <a:gd name="connsiteY86" fmla="*/ 331071 h 3817832"/>
                <a:gd name="connsiteX87" fmla="*/ 2185886 w 3817859"/>
                <a:gd name="connsiteY87" fmla="*/ 269119 h 3817832"/>
                <a:gd name="connsiteX88" fmla="*/ 2127584 w 3817859"/>
                <a:gd name="connsiteY88" fmla="*/ 239943 h 3817832"/>
                <a:gd name="connsiteX89" fmla="*/ 1954820 w 3817859"/>
                <a:gd name="connsiteY89" fmla="*/ 1155 h 3817832"/>
                <a:gd name="connsiteX90" fmla="*/ 2374508 w 3817859"/>
                <a:gd name="connsiteY90" fmla="*/ 59159 h 3817832"/>
                <a:gd name="connsiteX91" fmla="*/ 3279230 w 3817859"/>
                <a:gd name="connsiteY91" fmla="*/ 581187 h 3817832"/>
                <a:gd name="connsiteX92" fmla="*/ 3801614 w 3817859"/>
                <a:gd name="connsiteY92" fmla="*/ 1628125 h 3817832"/>
                <a:gd name="connsiteX93" fmla="*/ 3801974 w 3817859"/>
                <a:gd name="connsiteY93" fmla="*/ 2190503 h 3817832"/>
                <a:gd name="connsiteX94" fmla="*/ 3232068 w 3817859"/>
                <a:gd name="connsiteY94" fmla="*/ 3289321 h 3817832"/>
                <a:gd name="connsiteX95" fmla="*/ 2212142 w 3817859"/>
                <a:gd name="connsiteY95" fmla="*/ 3798379 h 3817832"/>
                <a:gd name="connsiteX96" fmla="*/ 1607314 w 3817859"/>
                <a:gd name="connsiteY96" fmla="*/ 3798379 h 3817832"/>
                <a:gd name="connsiteX97" fmla="*/ 539506 w 3817859"/>
                <a:gd name="connsiteY97" fmla="*/ 3236361 h 3817832"/>
                <a:gd name="connsiteX98" fmla="*/ 52404 w 3817859"/>
                <a:gd name="connsiteY98" fmla="*/ 2343977 h 3817832"/>
                <a:gd name="connsiteX99" fmla="*/ 5962 w 3817859"/>
                <a:gd name="connsiteY99" fmla="*/ 1765747 h 3817832"/>
                <a:gd name="connsiteX100" fmla="*/ 577668 w 3817859"/>
                <a:gd name="connsiteY100" fmla="*/ 548041 h 3817832"/>
                <a:gd name="connsiteX101" fmla="*/ 1561592 w 3817859"/>
                <a:gd name="connsiteY101" fmla="*/ 31777 h 3817832"/>
                <a:gd name="connsiteX102" fmla="*/ 1954820 w 3817859"/>
                <a:gd name="connsiteY102" fmla="*/ 1155 h 3817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3817859" h="3817832">
                  <a:moveTo>
                    <a:pt x="644380" y="749777"/>
                  </a:moveTo>
                  <a:cubicBezTo>
                    <a:pt x="628084" y="753829"/>
                    <a:pt x="611696" y="768507"/>
                    <a:pt x="589186" y="795341"/>
                  </a:cubicBezTo>
                  <a:cubicBezTo>
                    <a:pt x="285210" y="1156979"/>
                    <a:pt x="138626" y="1634237"/>
                    <a:pt x="190850" y="2093847"/>
                  </a:cubicBezTo>
                  <a:cubicBezTo>
                    <a:pt x="206336" y="2230721"/>
                    <a:pt x="246674" y="2400013"/>
                    <a:pt x="293854" y="2526083"/>
                  </a:cubicBezTo>
                  <a:cubicBezTo>
                    <a:pt x="384974" y="2768135"/>
                    <a:pt x="563614" y="3023873"/>
                    <a:pt x="763862" y="3198929"/>
                  </a:cubicBezTo>
                  <a:cubicBezTo>
                    <a:pt x="961590" y="3371823"/>
                    <a:pt x="1255480" y="3528867"/>
                    <a:pt x="1465092" y="3573893"/>
                  </a:cubicBezTo>
                  <a:cubicBezTo>
                    <a:pt x="1733410" y="3631523"/>
                    <a:pt x="1877834" y="3640169"/>
                    <a:pt x="2124544" y="3612793"/>
                  </a:cubicBezTo>
                  <a:cubicBezTo>
                    <a:pt x="2263206" y="3597305"/>
                    <a:pt x="2312546" y="3584337"/>
                    <a:pt x="2329474" y="3558763"/>
                  </a:cubicBezTo>
                  <a:cubicBezTo>
                    <a:pt x="2338118" y="3545797"/>
                    <a:pt x="2348922" y="3488165"/>
                    <a:pt x="2355046" y="3424771"/>
                  </a:cubicBezTo>
                  <a:cubicBezTo>
                    <a:pt x="2360808" y="3363897"/>
                    <a:pt x="2369812" y="3271687"/>
                    <a:pt x="2375214" y="3220541"/>
                  </a:cubicBezTo>
                  <a:cubicBezTo>
                    <a:pt x="2380618" y="3169393"/>
                    <a:pt x="2384938" y="3085467"/>
                    <a:pt x="2384938" y="3033959"/>
                  </a:cubicBezTo>
                  <a:lnTo>
                    <a:pt x="2384938" y="2940667"/>
                  </a:lnTo>
                  <a:lnTo>
                    <a:pt x="2274730" y="2832249"/>
                  </a:lnTo>
                  <a:cubicBezTo>
                    <a:pt x="2183250" y="2742921"/>
                    <a:pt x="2157678" y="2710863"/>
                    <a:pt x="2126344" y="2646387"/>
                  </a:cubicBezTo>
                  <a:cubicBezTo>
                    <a:pt x="2091050" y="2574349"/>
                    <a:pt x="2088168" y="2562103"/>
                    <a:pt x="2087808" y="2473855"/>
                  </a:cubicBezTo>
                  <a:cubicBezTo>
                    <a:pt x="2087088" y="2375521"/>
                    <a:pt x="2096812" y="2342023"/>
                    <a:pt x="2142552" y="2283311"/>
                  </a:cubicBezTo>
                  <a:cubicBezTo>
                    <a:pt x="2190092" y="2222437"/>
                    <a:pt x="2151916" y="2180655"/>
                    <a:pt x="2025140" y="2154721"/>
                  </a:cubicBezTo>
                  <a:cubicBezTo>
                    <a:pt x="1995606" y="2148597"/>
                    <a:pt x="1960672" y="2116901"/>
                    <a:pt x="1902326" y="2043421"/>
                  </a:cubicBezTo>
                  <a:cubicBezTo>
                    <a:pt x="1874594" y="2008481"/>
                    <a:pt x="1865230" y="2003799"/>
                    <a:pt x="1805442" y="1995875"/>
                  </a:cubicBezTo>
                  <a:cubicBezTo>
                    <a:pt x="1744576" y="1987589"/>
                    <a:pt x="1736292" y="1983267"/>
                    <a:pt x="1693794" y="1937523"/>
                  </a:cubicBezTo>
                  <a:cubicBezTo>
                    <a:pt x="1652376" y="1893219"/>
                    <a:pt x="1637248" y="1884935"/>
                    <a:pt x="1532802" y="1850355"/>
                  </a:cubicBezTo>
                  <a:cubicBezTo>
                    <a:pt x="1457530" y="1825141"/>
                    <a:pt x="1405666" y="1801369"/>
                    <a:pt x="1382976" y="1781919"/>
                  </a:cubicBezTo>
                  <a:cubicBezTo>
                    <a:pt x="1360286" y="1761747"/>
                    <a:pt x="1321028" y="1696191"/>
                    <a:pt x="1265924" y="1587413"/>
                  </a:cubicBezTo>
                  <a:cubicBezTo>
                    <a:pt x="1173364" y="1403353"/>
                    <a:pt x="1162198" y="1387503"/>
                    <a:pt x="1127624" y="1387503"/>
                  </a:cubicBezTo>
                  <a:cubicBezTo>
                    <a:pt x="1057032" y="1387503"/>
                    <a:pt x="1044426" y="1440093"/>
                    <a:pt x="1094848" y="1522217"/>
                  </a:cubicBezTo>
                  <a:cubicBezTo>
                    <a:pt x="1125462" y="1571923"/>
                    <a:pt x="1131584" y="1620911"/>
                    <a:pt x="1108534" y="1628475"/>
                  </a:cubicBezTo>
                  <a:cubicBezTo>
                    <a:pt x="1097730" y="1632077"/>
                    <a:pt x="798798" y="1255311"/>
                    <a:pt x="772146" y="1204525"/>
                  </a:cubicBezTo>
                  <a:cubicBezTo>
                    <a:pt x="762782" y="1186515"/>
                    <a:pt x="758820" y="1130323"/>
                    <a:pt x="758820" y="1013261"/>
                  </a:cubicBezTo>
                  <a:cubicBezTo>
                    <a:pt x="758820" y="831361"/>
                    <a:pt x="752698" y="806507"/>
                    <a:pt x="699034" y="767967"/>
                  </a:cubicBezTo>
                  <a:cubicBezTo>
                    <a:pt x="676884" y="752299"/>
                    <a:pt x="660678" y="745725"/>
                    <a:pt x="644380" y="749777"/>
                  </a:cubicBezTo>
                  <a:close/>
                  <a:moveTo>
                    <a:pt x="2127584" y="239943"/>
                  </a:moveTo>
                  <a:cubicBezTo>
                    <a:pt x="2119418" y="241429"/>
                    <a:pt x="2110940" y="244537"/>
                    <a:pt x="2102392" y="249309"/>
                  </a:cubicBezTo>
                  <a:cubicBezTo>
                    <a:pt x="2092674" y="254711"/>
                    <a:pt x="2030772" y="281365"/>
                    <a:pt x="1964912" y="308379"/>
                  </a:cubicBezTo>
                  <a:cubicBezTo>
                    <a:pt x="1802242" y="375375"/>
                    <a:pt x="1805480" y="371773"/>
                    <a:pt x="1805480" y="481631"/>
                  </a:cubicBezTo>
                  <a:cubicBezTo>
                    <a:pt x="1805480" y="598333"/>
                    <a:pt x="1813398" y="606977"/>
                    <a:pt x="1930004" y="613461"/>
                  </a:cubicBezTo>
                  <a:cubicBezTo>
                    <a:pt x="1990824" y="617063"/>
                    <a:pt x="2020336" y="623547"/>
                    <a:pt x="2037970" y="637233"/>
                  </a:cubicBezTo>
                  <a:cubicBezTo>
                    <a:pt x="2051646" y="648039"/>
                    <a:pt x="2078278" y="656323"/>
                    <a:pt x="2100592" y="656323"/>
                  </a:cubicBezTo>
                  <a:cubicBezTo>
                    <a:pt x="2152416" y="656323"/>
                    <a:pt x="2181208" y="620665"/>
                    <a:pt x="2181208" y="556551"/>
                  </a:cubicBezTo>
                  <a:cubicBezTo>
                    <a:pt x="2181208" y="482711"/>
                    <a:pt x="2206760" y="463261"/>
                    <a:pt x="2302130" y="463261"/>
                  </a:cubicBezTo>
                  <a:lnTo>
                    <a:pt x="2378428" y="463261"/>
                  </a:lnTo>
                  <a:lnTo>
                    <a:pt x="2583206" y="585365"/>
                  </a:lnTo>
                  <a:cubicBezTo>
                    <a:pt x="2804900" y="717917"/>
                    <a:pt x="2827572" y="735205"/>
                    <a:pt x="2837650" y="774105"/>
                  </a:cubicBezTo>
                  <a:cubicBezTo>
                    <a:pt x="2845568" y="806523"/>
                    <a:pt x="2822894" y="916741"/>
                    <a:pt x="2804900" y="931509"/>
                  </a:cubicBezTo>
                  <a:cubicBezTo>
                    <a:pt x="2783306" y="949519"/>
                    <a:pt x="2756314" y="937993"/>
                    <a:pt x="2738680" y="902693"/>
                  </a:cubicBezTo>
                  <a:cubicBezTo>
                    <a:pt x="2729682" y="884685"/>
                    <a:pt x="2716366" y="863073"/>
                    <a:pt x="2709528" y="854429"/>
                  </a:cubicBezTo>
                  <a:cubicBezTo>
                    <a:pt x="2690454" y="831737"/>
                    <a:pt x="2622434" y="834617"/>
                    <a:pt x="2597602" y="859471"/>
                  </a:cubicBezTo>
                  <a:cubicBezTo>
                    <a:pt x="2573130" y="884325"/>
                    <a:pt x="2572410" y="899091"/>
                    <a:pt x="2594002" y="944475"/>
                  </a:cubicBezTo>
                  <a:cubicBezTo>
                    <a:pt x="2604080" y="966087"/>
                    <a:pt x="2608038" y="989499"/>
                    <a:pt x="2604080" y="1005709"/>
                  </a:cubicBezTo>
                  <a:cubicBezTo>
                    <a:pt x="2597242" y="1031643"/>
                    <a:pt x="2595442" y="1032363"/>
                    <a:pt x="2510868" y="1032363"/>
                  </a:cubicBezTo>
                  <a:cubicBezTo>
                    <a:pt x="2384906" y="1032363"/>
                    <a:pt x="2351076" y="1051093"/>
                    <a:pt x="2251386" y="1176439"/>
                  </a:cubicBezTo>
                  <a:cubicBezTo>
                    <a:pt x="2207480" y="1231547"/>
                    <a:pt x="2166452" y="1285937"/>
                    <a:pt x="2160334" y="1297463"/>
                  </a:cubicBezTo>
                  <a:cubicBezTo>
                    <a:pt x="2154216" y="1308989"/>
                    <a:pt x="2140540" y="1364459"/>
                    <a:pt x="2129382" y="1421369"/>
                  </a:cubicBezTo>
                  <a:cubicBezTo>
                    <a:pt x="2109230" y="1525823"/>
                    <a:pt x="2101312" y="1540231"/>
                    <a:pt x="2064242" y="1540231"/>
                  </a:cubicBezTo>
                  <a:cubicBezTo>
                    <a:pt x="2028974" y="1540231"/>
                    <a:pt x="2017816" y="1525103"/>
                    <a:pt x="2001622" y="1454145"/>
                  </a:cubicBezTo>
                  <a:cubicBezTo>
                    <a:pt x="1978228" y="1350771"/>
                    <a:pt x="1960594" y="1337443"/>
                    <a:pt x="1848308" y="1337443"/>
                  </a:cubicBezTo>
                  <a:cubicBezTo>
                    <a:pt x="1683118" y="1337443"/>
                    <a:pt x="1588826" y="1387511"/>
                    <a:pt x="1555356" y="1494127"/>
                  </a:cubicBezTo>
                  <a:cubicBezTo>
                    <a:pt x="1538802" y="1547435"/>
                    <a:pt x="1538802" y="1547795"/>
                    <a:pt x="1566152" y="1602545"/>
                  </a:cubicBezTo>
                  <a:cubicBezTo>
                    <a:pt x="1601782" y="1673861"/>
                    <a:pt x="1628054" y="1700877"/>
                    <a:pt x="1674480" y="1714923"/>
                  </a:cubicBezTo>
                  <a:cubicBezTo>
                    <a:pt x="1708670" y="1725009"/>
                    <a:pt x="1718386" y="1723569"/>
                    <a:pt x="1764094" y="1699435"/>
                  </a:cubicBezTo>
                  <a:cubicBezTo>
                    <a:pt x="1818796" y="1670981"/>
                    <a:pt x="1864862" y="1665217"/>
                    <a:pt x="1884656" y="1685027"/>
                  </a:cubicBezTo>
                  <a:cubicBezTo>
                    <a:pt x="1891854" y="1692231"/>
                    <a:pt x="1896894" y="1727891"/>
                    <a:pt x="1896894" y="1774355"/>
                  </a:cubicBezTo>
                  <a:cubicBezTo>
                    <a:pt x="1896894" y="1820819"/>
                    <a:pt x="1901572" y="1856479"/>
                    <a:pt x="1909130" y="1864043"/>
                  </a:cubicBezTo>
                  <a:cubicBezTo>
                    <a:pt x="1915608" y="1870525"/>
                    <a:pt x="1944398" y="1875929"/>
                    <a:pt x="1972830" y="1875929"/>
                  </a:cubicBezTo>
                  <a:cubicBezTo>
                    <a:pt x="2001622" y="1875929"/>
                    <a:pt x="2030412" y="1881691"/>
                    <a:pt x="2036890" y="1888175"/>
                  </a:cubicBezTo>
                  <a:cubicBezTo>
                    <a:pt x="2044448" y="1895739"/>
                    <a:pt x="2049128" y="1931399"/>
                    <a:pt x="2049128" y="1978223"/>
                  </a:cubicBezTo>
                  <a:cubicBezTo>
                    <a:pt x="2049128" y="2062867"/>
                    <a:pt x="2053806" y="2071513"/>
                    <a:pt x="2118946" y="2104649"/>
                  </a:cubicBezTo>
                  <a:cubicBezTo>
                    <a:pt x="2160334" y="2125541"/>
                    <a:pt x="2170410" y="2123379"/>
                    <a:pt x="2290614" y="2070071"/>
                  </a:cubicBezTo>
                  <a:cubicBezTo>
                    <a:pt x="2373750" y="2033333"/>
                    <a:pt x="2393544" y="2028649"/>
                    <a:pt x="2461562" y="2028649"/>
                  </a:cubicBezTo>
                  <a:cubicBezTo>
                    <a:pt x="2671020" y="2028649"/>
                    <a:pt x="2920064" y="2143191"/>
                    <a:pt x="2991324" y="2272859"/>
                  </a:cubicBezTo>
                  <a:cubicBezTo>
                    <a:pt x="3016876" y="2318963"/>
                    <a:pt x="3024434" y="2324727"/>
                    <a:pt x="3085254" y="2344897"/>
                  </a:cubicBezTo>
                  <a:cubicBezTo>
                    <a:pt x="3232810" y="2393883"/>
                    <a:pt x="3337538" y="2465561"/>
                    <a:pt x="3359852" y="2532917"/>
                  </a:cubicBezTo>
                  <a:cubicBezTo>
                    <a:pt x="3368490" y="2559571"/>
                    <a:pt x="3368490" y="2580101"/>
                    <a:pt x="3359492" y="2617921"/>
                  </a:cubicBezTo>
                  <a:cubicBezTo>
                    <a:pt x="3330702" y="2738585"/>
                    <a:pt x="3224534" y="2836197"/>
                    <a:pt x="3049986" y="2902473"/>
                  </a:cubicBezTo>
                  <a:cubicBezTo>
                    <a:pt x="3021914" y="2913277"/>
                    <a:pt x="3017236" y="2921923"/>
                    <a:pt x="2984846" y="3031061"/>
                  </a:cubicBezTo>
                  <a:cubicBezTo>
                    <a:pt x="2972608" y="3071041"/>
                    <a:pt x="2949576" y="3122189"/>
                    <a:pt x="2933020" y="3144881"/>
                  </a:cubicBezTo>
                  <a:cubicBezTo>
                    <a:pt x="2916466" y="3167573"/>
                    <a:pt x="2838010" y="3243933"/>
                    <a:pt x="2758114" y="3314531"/>
                  </a:cubicBezTo>
                  <a:cubicBezTo>
                    <a:pt x="2678218" y="3385487"/>
                    <a:pt x="2604080" y="3455005"/>
                    <a:pt x="2592924" y="3469413"/>
                  </a:cubicBezTo>
                  <a:lnTo>
                    <a:pt x="2573130" y="3495705"/>
                  </a:lnTo>
                  <a:lnTo>
                    <a:pt x="2608398" y="3489943"/>
                  </a:lnTo>
                  <a:cubicBezTo>
                    <a:pt x="2627472" y="3486701"/>
                    <a:pt x="2683256" y="3461849"/>
                    <a:pt x="2731842" y="3434833"/>
                  </a:cubicBezTo>
                  <a:cubicBezTo>
                    <a:pt x="2953534" y="3311649"/>
                    <a:pt x="3183866" y="3107781"/>
                    <a:pt x="3321344" y="2912917"/>
                  </a:cubicBezTo>
                  <a:cubicBezTo>
                    <a:pt x="3437588" y="2747589"/>
                    <a:pt x="3535120" y="2541201"/>
                    <a:pt x="3582986" y="2358945"/>
                  </a:cubicBezTo>
                  <a:cubicBezTo>
                    <a:pt x="3626172" y="2195779"/>
                    <a:pt x="3635890" y="2109693"/>
                    <a:pt x="3635530" y="1906545"/>
                  </a:cubicBezTo>
                  <a:cubicBezTo>
                    <a:pt x="3635170" y="1654771"/>
                    <a:pt x="3617534" y="1550317"/>
                    <a:pt x="3539078" y="1326999"/>
                  </a:cubicBezTo>
                  <a:cubicBezTo>
                    <a:pt x="3373888" y="857669"/>
                    <a:pt x="2997442" y="474427"/>
                    <a:pt x="2521304" y="290731"/>
                  </a:cubicBezTo>
                  <a:cubicBezTo>
                    <a:pt x="2441768" y="260113"/>
                    <a:pt x="2404700" y="258313"/>
                    <a:pt x="2404700" y="285327"/>
                  </a:cubicBezTo>
                  <a:cubicBezTo>
                    <a:pt x="2404700" y="317023"/>
                    <a:pt x="2373750" y="331071"/>
                    <a:pt x="2303210" y="331071"/>
                  </a:cubicBezTo>
                  <a:cubicBezTo>
                    <a:pt x="2227994" y="331071"/>
                    <a:pt x="2213958" y="323507"/>
                    <a:pt x="2185886" y="269119"/>
                  </a:cubicBezTo>
                  <a:cubicBezTo>
                    <a:pt x="2173738" y="245617"/>
                    <a:pt x="2152078" y="235485"/>
                    <a:pt x="2127584" y="239943"/>
                  </a:cubicBezTo>
                  <a:close/>
                  <a:moveTo>
                    <a:pt x="1954820" y="1155"/>
                  </a:moveTo>
                  <a:cubicBezTo>
                    <a:pt x="2096666" y="5929"/>
                    <a:pt x="2242922" y="25473"/>
                    <a:pt x="2374508" y="59159"/>
                  </a:cubicBezTo>
                  <a:cubicBezTo>
                    <a:pt x="2734164" y="151387"/>
                    <a:pt x="3027938" y="320713"/>
                    <a:pt x="3279230" y="581187"/>
                  </a:cubicBezTo>
                  <a:cubicBezTo>
                    <a:pt x="3567962" y="880209"/>
                    <a:pt x="3714130" y="1173107"/>
                    <a:pt x="3801614" y="1628125"/>
                  </a:cubicBezTo>
                  <a:cubicBezTo>
                    <a:pt x="3823214" y="1739807"/>
                    <a:pt x="3823214" y="2070173"/>
                    <a:pt x="3801974" y="2190503"/>
                  </a:cubicBezTo>
                  <a:cubicBezTo>
                    <a:pt x="3721330" y="2642639"/>
                    <a:pt x="3538442" y="2995701"/>
                    <a:pt x="3232068" y="3289321"/>
                  </a:cubicBezTo>
                  <a:cubicBezTo>
                    <a:pt x="2946214" y="3563123"/>
                    <a:pt x="2628320" y="3722001"/>
                    <a:pt x="2212142" y="3798379"/>
                  </a:cubicBezTo>
                  <a:cubicBezTo>
                    <a:pt x="2070294" y="3824317"/>
                    <a:pt x="1744480" y="3824317"/>
                    <a:pt x="1607314" y="3798379"/>
                  </a:cubicBezTo>
                  <a:cubicBezTo>
                    <a:pt x="1167014" y="3714797"/>
                    <a:pt x="830038" y="3537545"/>
                    <a:pt x="539506" y="3236361"/>
                  </a:cubicBezTo>
                  <a:cubicBezTo>
                    <a:pt x="296854" y="2985253"/>
                    <a:pt x="139168" y="2695959"/>
                    <a:pt x="52404" y="2343977"/>
                  </a:cubicBezTo>
                  <a:cubicBezTo>
                    <a:pt x="8122" y="2163483"/>
                    <a:pt x="-10598" y="1929669"/>
                    <a:pt x="5962" y="1765747"/>
                  </a:cubicBezTo>
                  <a:cubicBezTo>
                    <a:pt x="55284" y="1280827"/>
                    <a:pt x="247892" y="870841"/>
                    <a:pt x="577668" y="548041"/>
                  </a:cubicBezTo>
                  <a:cubicBezTo>
                    <a:pt x="854880" y="277121"/>
                    <a:pt x="1145054" y="124727"/>
                    <a:pt x="1561592" y="31777"/>
                  </a:cubicBezTo>
                  <a:cubicBezTo>
                    <a:pt x="1675538" y="6379"/>
                    <a:pt x="1812974" y="-3619"/>
                    <a:pt x="1954820" y="115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5" name="Freeform 45"/>
            <p:cNvSpPr>
              <a:spLocks/>
            </p:cNvSpPr>
            <p:nvPr/>
          </p:nvSpPr>
          <p:spPr bwMode="auto">
            <a:xfrm>
              <a:off x="29489241" y="3594086"/>
              <a:ext cx="366023" cy="110520"/>
            </a:xfrm>
            <a:custGeom>
              <a:avLst/>
              <a:gdLst>
                <a:gd name="T0" fmla="*/ 959 w 1358"/>
                <a:gd name="T1" fmla="*/ 282 h 411"/>
                <a:gd name="T2" fmla="*/ 345 w 1358"/>
                <a:gd name="T3" fmla="*/ 171 h 411"/>
                <a:gd name="T4" fmla="*/ 0 w 1358"/>
                <a:gd name="T5" fmla="*/ 145 h 411"/>
                <a:gd name="T6" fmla="*/ 522 w 1358"/>
                <a:gd name="T7" fmla="*/ 0 h 411"/>
                <a:gd name="T8" fmla="*/ 1310 w 1358"/>
                <a:gd name="T9" fmla="*/ 256 h 411"/>
                <a:gd name="T10" fmla="*/ 1327 w 1358"/>
                <a:gd name="T11" fmla="*/ 351 h 411"/>
                <a:gd name="T12" fmla="*/ 959 w 1358"/>
                <a:gd name="T13" fmla="*/ 282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8" h="411">
                  <a:moveTo>
                    <a:pt x="959" y="282"/>
                  </a:moveTo>
                  <a:cubicBezTo>
                    <a:pt x="699" y="175"/>
                    <a:pt x="681" y="172"/>
                    <a:pt x="345" y="171"/>
                  </a:cubicBezTo>
                  <a:cubicBezTo>
                    <a:pt x="155" y="170"/>
                    <a:pt x="0" y="158"/>
                    <a:pt x="0" y="145"/>
                  </a:cubicBezTo>
                  <a:cubicBezTo>
                    <a:pt x="0" y="98"/>
                    <a:pt x="352" y="0"/>
                    <a:pt x="522" y="0"/>
                  </a:cubicBezTo>
                  <a:cubicBezTo>
                    <a:pt x="654" y="0"/>
                    <a:pt x="1242" y="191"/>
                    <a:pt x="1310" y="256"/>
                  </a:cubicBezTo>
                  <a:cubicBezTo>
                    <a:pt x="1355" y="299"/>
                    <a:pt x="1358" y="315"/>
                    <a:pt x="1327" y="351"/>
                  </a:cubicBezTo>
                  <a:cubicBezTo>
                    <a:pt x="1278" y="411"/>
                    <a:pt x="1266" y="408"/>
                    <a:pt x="959" y="28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67" name="群組 66"/>
          <p:cNvGrpSpPr/>
          <p:nvPr/>
        </p:nvGrpSpPr>
        <p:grpSpPr>
          <a:xfrm>
            <a:off x="8363781" y="4408439"/>
            <a:ext cx="513298" cy="611382"/>
            <a:chOff x="4311490" y="5480067"/>
            <a:chExt cx="475492" cy="566351"/>
          </a:xfrm>
          <a:solidFill>
            <a:schemeClr val="bg1"/>
          </a:solidFill>
        </p:grpSpPr>
        <p:sp>
          <p:nvSpPr>
            <p:cNvPr id="94" name="手繪多邊形 93"/>
            <p:cNvSpPr>
              <a:spLocks/>
            </p:cNvSpPr>
            <p:nvPr/>
          </p:nvSpPr>
          <p:spPr bwMode="auto">
            <a:xfrm>
              <a:off x="4311490" y="5713228"/>
              <a:ext cx="475492" cy="333190"/>
            </a:xfrm>
            <a:custGeom>
              <a:avLst/>
              <a:gdLst>
                <a:gd name="connsiteX0" fmla="*/ 476090 w 617148"/>
                <a:gd name="connsiteY0" fmla="*/ 118237 h 432452"/>
                <a:gd name="connsiteX1" fmla="*/ 470749 w 617148"/>
                <a:gd name="connsiteY1" fmla="*/ 140808 h 432452"/>
                <a:gd name="connsiteX2" fmla="*/ 460580 w 617148"/>
                <a:gd name="connsiteY2" fmla="*/ 213179 h 432452"/>
                <a:gd name="connsiteX3" fmla="*/ 440313 w 617148"/>
                <a:gd name="connsiteY3" fmla="*/ 289367 h 432452"/>
                <a:gd name="connsiteX4" fmla="*/ 467148 w 617148"/>
                <a:gd name="connsiteY4" fmla="*/ 302795 h 432452"/>
                <a:gd name="connsiteX5" fmla="*/ 496808 w 617148"/>
                <a:gd name="connsiteY5" fmla="*/ 298837 h 432452"/>
                <a:gd name="connsiteX6" fmla="*/ 561212 w 617148"/>
                <a:gd name="connsiteY6" fmla="*/ 224629 h 432452"/>
                <a:gd name="connsiteX7" fmla="*/ 561212 w 617148"/>
                <a:gd name="connsiteY7" fmla="*/ 193744 h 432452"/>
                <a:gd name="connsiteX8" fmla="*/ 493559 w 617148"/>
                <a:gd name="connsiteY8" fmla="*/ 119465 h 432452"/>
                <a:gd name="connsiteX9" fmla="*/ 476090 w 617148"/>
                <a:gd name="connsiteY9" fmla="*/ 118237 h 432452"/>
                <a:gd name="connsiteX10" fmla="*/ 149082 w 617148"/>
                <a:gd name="connsiteY10" fmla="*/ 33936 h 432452"/>
                <a:gd name="connsiteX11" fmla="*/ 122452 w 617148"/>
                <a:gd name="connsiteY11" fmla="*/ 60251 h 432452"/>
                <a:gd name="connsiteX12" fmla="*/ 95893 w 617148"/>
                <a:gd name="connsiteY12" fmla="*/ 86496 h 432452"/>
                <a:gd name="connsiteX13" fmla="*/ 95893 w 617148"/>
                <a:gd name="connsiteY13" fmla="*/ 160645 h 432452"/>
                <a:gd name="connsiteX14" fmla="*/ 99354 w 617148"/>
                <a:gd name="connsiteY14" fmla="*/ 236839 h 432452"/>
                <a:gd name="connsiteX15" fmla="*/ 244298 w 617148"/>
                <a:gd name="connsiteY15" fmla="*/ 237051 h 432452"/>
                <a:gd name="connsiteX16" fmla="*/ 249384 w 617148"/>
                <a:gd name="connsiteY16" fmla="*/ 235147 h 432452"/>
                <a:gd name="connsiteX17" fmla="*/ 249384 w 617148"/>
                <a:gd name="connsiteY17" fmla="*/ 160857 h 432452"/>
                <a:gd name="connsiteX18" fmla="*/ 249384 w 617148"/>
                <a:gd name="connsiteY18" fmla="*/ 86496 h 432452"/>
                <a:gd name="connsiteX19" fmla="*/ 222825 w 617148"/>
                <a:gd name="connsiteY19" fmla="*/ 60251 h 432452"/>
                <a:gd name="connsiteX20" fmla="*/ 196266 w 617148"/>
                <a:gd name="connsiteY20" fmla="*/ 33936 h 432452"/>
                <a:gd name="connsiteX21" fmla="*/ 172674 w 617148"/>
                <a:gd name="connsiteY21" fmla="*/ 33936 h 432452"/>
                <a:gd name="connsiteX22" fmla="*/ 0 w 617148"/>
                <a:gd name="connsiteY22" fmla="*/ 0 h 432452"/>
                <a:gd name="connsiteX23" fmla="*/ 236316 w 617148"/>
                <a:gd name="connsiteY23" fmla="*/ 0 h 432452"/>
                <a:gd name="connsiteX24" fmla="*/ 472631 w 617148"/>
                <a:gd name="connsiteY24" fmla="*/ 0 h 432452"/>
                <a:gd name="connsiteX25" fmla="*/ 472631 w 617148"/>
                <a:gd name="connsiteY25" fmla="*/ 27395 h 432452"/>
                <a:gd name="connsiteX26" fmla="*/ 474184 w 617148"/>
                <a:gd name="connsiteY26" fmla="*/ 57189 h 432452"/>
                <a:gd name="connsiteX27" fmla="*/ 492966 w 617148"/>
                <a:gd name="connsiteY27" fmla="*/ 62555 h 432452"/>
                <a:gd name="connsiteX28" fmla="*/ 605581 w 617148"/>
                <a:gd name="connsiteY28" fmla="*/ 268367 h 432452"/>
                <a:gd name="connsiteX29" fmla="*/ 518948 w 617148"/>
                <a:gd name="connsiteY29" fmla="*/ 349280 h 432452"/>
                <a:gd name="connsiteX30" fmla="*/ 421372 w 617148"/>
                <a:gd name="connsiteY30" fmla="*/ 351257 h 432452"/>
                <a:gd name="connsiteX31" fmla="*/ 411417 w 617148"/>
                <a:gd name="connsiteY31" fmla="*/ 359588 h 432452"/>
                <a:gd name="connsiteX32" fmla="*/ 372513 w 617148"/>
                <a:gd name="connsiteY32" fmla="*/ 418402 h 432452"/>
                <a:gd name="connsiteX33" fmla="*/ 361004 w 617148"/>
                <a:gd name="connsiteY33" fmla="*/ 432452 h 432452"/>
                <a:gd name="connsiteX34" fmla="*/ 237728 w 617148"/>
                <a:gd name="connsiteY34" fmla="*/ 432452 h 432452"/>
                <a:gd name="connsiteX35" fmla="*/ 114451 w 617148"/>
                <a:gd name="connsiteY35" fmla="*/ 432452 h 432452"/>
                <a:gd name="connsiteX36" fmla="*/ 105555 w 617148"/>
                <a:gd name="connsiteY36" fmla="*/ 421932 h 432452"/>
                <a:gd name="connsiteX37" fmla="*/ 44623 w 617148"/>
                <a:gd name="connsiteY37" fmla="*/ 316873 h 432452"/>
                <a:gd name="connsiteX38" fmla="*/ 22312 w 617148"/>
                <a:gd name="connsiteY38" fmla="*/ 249092 h 432452"/>
                <a:gd name="connsiteX39" fmla="*/ 9179 w 617148"/>
                <a:gd name="connsiteY39" fmla="*/ 183360 h 432452"/>
                <a:gd name="connsiteX40" fmla="*/ 1059 w 617148"/>
                <a:gd name="connsiteY40" fmla="*/ 58319 h 432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617148" h="432452">
                  <a:moveTo>
                    <a:pt x="476090" y="118237"/>
                  </a:moveTo>
                  <a:cubicBezTo>
                    <a:pt x="473150" y="120984"/>
                    <a:pt x="472232" y="127698"/>
                    <a:pt x="470749" y="140808"/>
                  </a:cubicBezTo>
                  <a:cubicBezTo>
                    <a:pt x="468560" y="160668"/>
                    <a:pt x="464252" y="191341"/>
                    <a:pt x="460580" y="213179"/>
                  </a:cubicBezTo>
                  <a:cubicBezTo>
                    <a:pt x="457897" y="229646"/>
                    <a:pt x="446103" y="273889"/>
                    <a:pt x="440313" y="289367"/>
                  </a:cubicBezTo>
                  <a:cubicBezTo>
                    <a:pt x="436499" y="299614"/>
                    <a:pt x="442431" y="302653"/>
                    <a:pt x="467148" y="302795"/>
                  </a:cubicBezTo>
                  <a:cubicBezTo>
                    <a:pt x="479859" y="302936"/>
                    <a:pt x="488051" y="301805"/>
                    <a:pt x="496808" y="298837"/>
                  </a:cubicBezTo>
                  <a:cubicBezTo>
                    <a:pt x="530493" y="287529"/>
                    <a:pt x="553091" y="261450"/>
                    <a:pt x="561212" y="224629"/>
                  </a:cubicBezTo>
                  <a:cubicBezTo>
                    <a:pt x="564460" y="210070"/>
                    <a:pt x="564460" y="208373"/>
                    <a:pt x="561212" y="193744"/>
                  </a:cubicBezTo>
                  <a:cubicBezTo>
                    <a:pt x="552808" y="155579"/>
                    <a:pt x="529151" y="129642"/>
                    <a:pt x="493559" y="119465"/>
                  </a:cubicBezTo>
                  <a:cubicBezTo>
                    <a:pt x="483990" y="116708"/>
                    <a:pt x="479029" y="115489"/>
                    <a:pt x="476090" y="118237"/>
                  </a:cubicBezTo>
                  <a:close/>
                  <a:moveTo>
                    <a:pt x="149082" y="33936"/>
                  </a:moveTo>
                  <a:lnTo>
                    <a:pt x="122452" y="60251"/>
                  </a:lnTo>
                  <a:lnTo>
                    <a:pt x="95893" y="86496"/>
                  </a:lnTo>
                  <a:lnTo>
                    <a:pt x="95893" y="160645"/>
                  </a:lnTo>
                  <a:cubicBezTo>
                    <a:pt x="95893" y="229220"/>
                    <a:pt x="96175" y="235005"/>
                    <a:pt x="99354" y="236839"/>
                  </a:cubicBezTo>
                  <a:cubicBezTo>
                    <a:pt x="103945" y="239520"/>
                    <a:pt x="237305" y="239732"/>
                    <a:pt x="244298" y="237051"/>
                  </a:cubicBezTo>
                  <a:lnTo>
                    <a:pt x="249384" y="235147"/>
                  </a:lnTo>
                  <a:lnTo>
                    <a:pt x="249384" y="160857"/>
                  </a:lnTo>
                  <a:lnTo>
                    <a:pt x="249384" y="86496"/>
                  </a:lnTo>
                  <a:lnTo>
                    <a:pt x="222825" y="60251"/>
                  </a:lnTo>
                  <a:lnTo>
                    <a:pt x="196266" y="33936"/>
                  </a:lnTo>
                  <a:lnTo>
                    <a:pt x="172674" y="33936"/>
                  </a:lnTo>
                  <a:close/>
                  <a:moveTo>
                    <a:pt x="0" y="0"/>
                  </a:moveTo>
                  <a:lnTo>
                    <a:pt x="236316" y="0"/>
                  </a:lnTo>
                  <a:lnTo>
                    <a:pt x="472631" y="0"/>
                  </a:lnTo>
                  <a:lnTo>
                    <a:pt x="472631" y="27395"/>
                  </a:lnTo>
                  <a:cubicBezTo>
                    <a:pt x="472702" y="42504"/>
                    <a:pt x="473337" y="55848"/>
                    <a:pt x="474184" y="57189"/>
                  </a:cubicBezTo>
                  <a:cubicBezTo>
                    <a:pt x="475032" y="58460"/>
                    <a:pt x="483434" y="60861"/>
                    <a:pt x="492966" y="62555"/>
                  </a:cubicBezTo>
                  <a:cubicBezTo>
                    <a:pt x="588071" y="79147"/>
                    <a:pt x="642295" y="178205"/>
                    <a:pt x="605581" y="268367"/>
                  </a:cubicBezTo>
                  <a:cubicBezTo>
                    <a:pt x="590895" y="304376"/>
                    <a:pt x="555027" y="337913"/>
                    <a:pt x="518948" y="349280"/>
                  </a:cubicBezTo>
                  <a:cubicBezTo>
                    <a:pt x="482022" y="361000"/>
                    <a:pt x="465783" y="361283"/>
                    <a:pt x="421372" y="351257"/>
                  </a:cubicBezTo>
                  <a:cubicBezTo>
                    <a:pt x="417771" y="350481"/>
                    <a:pt x="415935" y="352034"/>
                    <a:pt x="411417" y="359588"/>
                  </a:cubicBezTo>
                  <a:cubicBezTo>
                    <a:pt x="393483" y="389596"/>
                    <a:pt x="382680" y="405975"/>
                    <a:pt x="372513" y="418402"/>
                  </a:cubicBezTo>
                  <a:lnTo>
                    <a:pt x="361004" y="432452"/>
                  </a:lnTo>
                  <a:lnTo>
                    <a:pt x="237728" y="432452"/>
                  </a:lnTo>
                  <a:lnTo>
                    <a:pt x="114451" y="432452"/>
                  </a:lnTo>
                  <a:lnTo>
                    <a:pt x="105555" y="421932"/>
                  </a:lnTo>
                  <a:cubicBezTo>
                    <a:pt x="81549" y="393761"/>
                    <a:pt x="60791" y="357823"/>
                    <a:pt x="44623" y="316873"/>
                  </a:cubicBezTo>
                  <a:cubicBezTo>
                    <a:pt x="34950" y="292161"/>
                    <a:pt x="25630" y="263849"/>
                    <a:pt x="22312" y="249092"/>
                  </a:cubicBezTo>
                  <a:cubicBezTo>
                    <a:pt x="14121" y="212166"/>
                    <a:pt x="12003" y="201505"/>
                    <a:pt x="9179" y="183360"/>
                  </a:cubicBezTo>
                  <a:cubicBezTo>
                    <a:pt x="4166" y="150952"/>
                    <a:pt x="2260" y="121581"/>
                    <a:pt x="1059" y="5831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95" name="Freeform 84"/>
            <p:cNvSpPr>
              <a:spLocks/>
            </p:cNvSpPr>
            <p:nvPr/>
          </p:nvSpPr>
          <p:spPr bwMode="auto">
            <a:xfrm>
              <a:off x="4390889" y="5524444"/>
              <a:ext cx="47256" cy="140089"/>
            </a:xfrm>
            <a:custGeom>
              <a:avLst/>
              <a:gdLst>
                <a:gd name="T0" fmla="*/ 269 w 871"/>
                <a:gd name="T1" fmla="*/ 2483 h 2574"/>
                <a:gd name="T2" fmla="*/ 280 w 871"/>
                <a:gd name="T3" fmla="*/ 2103 h 2574"/>
                <a:gd name="T4" fmla="*/ 215 w 871"/>
                <a:gd name="T5" fmla="*/ 1452 h 2574"/>
                <a:gd name="T6" fmla="*/ 1 w 871"/>
                <a:gd name="T7" fmla="*/ 816 h 2574"/>
                <a:gd name="T8" fmla="*/ 80 w 871"/>
                <a:gd name="T9" fmla="*/ 415 h 2574"/>
                <a:gd name="T10" fmla="*/ 590 w 871"/>
                <a:gd name="T11" fmla="*/ 170 h 2574"/>
                <a:gd name="T12" fmla="*/ 611 w 871"/>
                <a:gd name="T13" fmla="*/ 482 h 2574"/>
                <a:gd name="T14" fmla="*/ 653 w 871"/>
                <a:gd name="T15" fmla="*/ 1213 h 2574"/>
                <a:gd name="T16" fmla="*/ 855 w 871"/>
                <a:gd name="T17" fmla="*/ 1884 h 2574"/>
                <a:gd name="T18" fmla="*/ 626 w 871"/>
                <a:gd name="T19" fmla="*/ 2447 h 2574"/>
                <a:gd name="T20" fmla="*/ 269 w 871"/>
                <a:gd name="T21" fmla="*/ 2483 h 2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1" h="2574">
                  <a:moveTo>
                    <a:pt x="269" y="2483"/>
                  </a:moveTo>
                  <a:cubicBezTo>
                    <a:pt x="169" y="2384"/>
                    <a:pt x="171" y="2308"/>
                    <a:pt x="280" y="2103"/>
                  </a:cubicBezTo>
                  <a:cubicBezTo>
                    <a:pt x="425" y="1830"/>
                    <a:pt x="414" y="1718"/>
                    <a:pt x="215" y="1452"/>
                  </a:cubicBezTo>
                  <a:cubicBezTo>
                    <a:pt x="43" y="1224"/>
                    <a:pt x="0" y="1094"/>
                    <a:pt x="1" y="816"/>
                  </a:cubicBezTo>
                  <a:cubicBezTo>
                    <a:pt x="2" y="610"/>
                    <a:pt x="14" y="550"/>
                    <a:pt x="80" y="415"/>
                  </a:cubicBezTo>
                  <a:cubicBezTo>
                    <a:pt x="233" y="103"/>
                    <a:pt x="447" y="0"/>
                    <a:pt x="590" y="170"/>
                  </a:cubicBezTo>
                  <a:cubicBezTo>
                    <a:pt x="676" y="273"/>
                    <a:pt x="684" y="388"/>
                    <a:pt x="611" y="482"/>
                  </a:cubicBezTo>
                  <a:cubicBezTo>
                    <a:pt x="408" y="742"/>
                    <a:pt x="417" y="900"/>
                    <a:pt x="653" y="1213"/>
                  </a:cubicBezTo>
                  <a:cubicBezTo>
                    <a:pt x="816" y="1427"/>
                    <a:pt x="871" y="1611"/>
                    <a:pt x="855" y="1884"/>
                  </a:cubicBezTo>
                  <a:cubicBezTo>
                    <a:pt x="840" y="2126"/>
                    <a:pt x="772" y="2294"/>
                    <a:pt x="626" y="2447"/>
                  </a:cubicBezTo>
                  <a:cubicBezTo>
                    <a:pt x="521" y="2558"/>
                    <a:pt x="360" y="2574"/>
                    <a:pt x="269" y="248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96" name="Freeform 85"/>
            <p:cNvSpPr>
              <a:spLocks/>
            </p:cNvSpPr>
            <p:nvPr/>
          </p:nvSpPr>
          <p:spPr bwMode="auto">
            <a:xfrm>
              <a:off x="4545371" y="5529001"/>
              <a:ext cx="54452" cy="133612"/>
            </a:xfrm>
            <a:custGeom>
              <a:avLst/>
              <a:gdLst>
                <a:gd name="T0" fmla="*/ 365 w 1003"/>
                <a:gd name="T1" fmla="*/ 2399 h 2455"/>
                <a:gd name="T2" fmla="*/ 393 w 1003"/>
                <a:gd name="T3" fmla="*/ 2007 h 2455"/>
                <a:gd name="T4" fmla="*/ 316 w 1003"/>
                <a:gd name="T5" fmla="*/ 1360 h 2455"/>
                <a:gd name="T6" fmla="*/ 115 w 1003"/>
                <a:gd name="T7" fmla="*/ 957 h 2455"/>
                <a:gd name="T8" fmla="*/ 542 w 1003"/>
                <a:gd name="T9" fmla="*/ 0 h 2455"/>
                <a:gd name="T10" fmla="*/ 685 w 1003"/>
                <a:gd name="T11" fmla="*/ 69 h 2455"/>
                <a:gd name="T12" fmla="*/ 676 w 1003"/>
                <a:gd name="T13" fmla="*/ 454 h 2455"/>
                <a:gd name="T14" fmla="*/ 722 w 1003"/>
                <a:gd name="T15" fmla="*/ 1077 h 2455"/>
                <a:gd name="T16" fmla="*/ 979 w 1003"/>
                <a:gd name="T17" fmla="*/ 1799 h 2455"/>
                <a:gd name="T18" fmla="*/ 749 w 1003"/>
                <a:gd name="T19" fmla="*/ 2351 h 2455"/>
                <a:gd name="T20" fmla="*/ 538 w 1003"/>
                <a:gd name="T21" fmla="*/ 2455 h 2455"/>
                <a:gd name="T22" fmla="*/ 365 w 1003"/>
                <a:gd name="T23" fmla="*/ 2399 h 2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3" h="2455">
                  <a:moveTo>
                    <a:pt x="365" y="2399"/>
                  </a:moveTo>
                  <a:cubicBezTo>
                    <a:pt x="281" y="2314"/>
                    <a:pt x="292" y="2157"/>
                    <a:pt x="393" y="2007"/>
                  </a:cubicBezTo>
                  <a:cubicBezTo>
                    <a:pt x="548" y="1778"/>
                    <a:pt x="531" y="1632"/>
                    <a:pt x="316" y="1360"/>
                  </a:cubicBezTo>
                  <a:cubicBezTo>
                    <a:pt x="210" y="1226"/>
                    <a:pt x="185" y="1176"/>
                    <a:pt x="115" y="957"/>
                  </a:cubicBezTo>
                  <a:cubicBezTo>
                    <a:pt x="0" y="597"/>
                    <a:pt x="266" y="0"/>
                    <a:pt x="542" y="0"/>
                  </a:cubicBezTo>
                  <a:cubicBezTo>
                    <a:pt x="580" y="0"/>
                    <a:pt x="644" y="31"/>
                    <a:pt x="685" y="69"/>
                  </a:cubicBezTo>
                  <a:cubicBezTo>
                    <a:pt x="788" y="164"/>
                    <a:pt x="785" y="294"/>
                    <a:pt x="676" y="454"/>
                  </a:cubicBezTo>
                  <a:cubicBezTo>
                    <a:pt x="523" y="680"/>
                    <a:pt x="536" y="854"/>
                    <a:pt x="722" y="1077"/>
                  </a:cubicBezTo>
                  <a:cubicBezTo>
                    <a:pt x="905" y="1296"/>
                    <a:pt x="1003" y="1571"/>
                    <a:pt x="979" y="1799"/>
                  </a:cubicBezTo>
                  <a:cubicBezTo>
                    <a:pt x="959" y="1992"/>
                    <a:pt x="860" y="2230"/>
                    <a:pt x="749" y="2351"/>
                  </a:cubicBezTo>
                  <a:cubicBezTo>
                    <a:pt x="669" y="2439"/>
                    <a:pt x="635" y="2455"/>
                    <a:pt x="538" y="2455"/>
                  </a:cubicBezTo>
                  <a:cubicBezTo>
                    <a:pt x="459" y="2455"/>
                    <a:pt x="403" y="2437"/>
                    <a:pt x="365" y="23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97" name="Freeform 86"/>
            <p:cNvSpPr>
              <a:spLocks/>
            </p:cNvSpPr>
            <p:nvPr/>
          </p:nvSpPr>
          <p:spPr bwMode="auto">
            <a:xfrm>
              <a:off x="4467650" y="5480067"/>
              <a:ext cx="51094" cy="139609"/>
            </a:xfrm>
            <a:custGeom>
              <a:avLst/>
              <a:gdLst>
                <a:gd name="T0" fmla="*/ 292 w 936"/>
                <a:gd name="T1" fmla="*/ 2500 h 2569"/>
                <a:gd name="T2" fmla="*/ 181 w 936"/>
                <a:gd name="T3" fmla="*/ 2291 h 2569"/>
                <a:gd name="T4" fmla="*/ 266 w 936"/>
                <a:gd name="T5" fmla="*/ 2113 h 2569"/>
                <a:gd name="T6" fmla="*/ 235 w 936"/>
                <a:gd name="T7" fmla="*/ 1475 h 2569"/>
                <a:gd name="T8" fmla="*/ 74 w 936"/>
                <a:gd name="T9" fmla="*/ 1224 h 2569"/>
                <a:gd name="T10" fmla="*/ 0 w 936"/>
                <a:gd name="T11" fmla="*/ 815 h 2569"/>
                <a:gd name="T12" fmla="*/ 74 w 936"/>
                <a:gd name="T13" fmla="*/ 404 h 2569"/>
                <a:gd name="T14" fmla="*/ 587 w 936"/>
                <a:gd name="T15" fmla="*/ 156 h 2569"/>
                <a:gd name="T16" fmla="*/ 562 w 936"/>
                <a:gd name="T17" fmla="*/ 533 h 2569"/>
                <a:gd name="T18" fmla="*/ 652 w 936"/>
                <a:gd name="T19" fmla="*/ 1200 h 2569"/>
                <a:gd name="T20" fmla="*/ 620 w 936"/>
                <a:gd name="T21" fmla="*/ 2434 h 2569"/>
                <a:gd name="T22" fmla="*/ 292 w 936"/>
                <a:gd name="T23" fmla="*/ 2500 h 2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36" h="2569">
                  <a:moveTo>
                    <a:pt x="292" y="2500"/>
                  </a:moveTo>
                  <a:cubicBezTo>
                    <a:pt x="234" y="2456"/>
                    <a:pt x="181" y="2356"/>
                    <a:pt x="181" y="2291"/>
                  </a:cubicBezTo>
                  <a:cubicBezTo>
                    <a:pt x="181" y="2263"/>
                    <a:pt x="220" y="2183"/>
                    <a:pt x="266" y="2113"/>
                  </a:cubicBezTo>
                  <a:cubicBezTo>
                    <a:pt x="417" y="1886"/>
                    <a:pt x="407" y="1691"/>
                    <a:pt x="235" y="1475"/>
                  </a:cubicBezTo>
                  <a:cubicBezTo>
                    <a:pt x="187" y="1415"/>
                    <a:pt x="114" y="1302"/>
                    <a:pt x="74" y="1224"/>
                  </a:cubicBezTo>
                  <a:cubicBezTo>
                    <a:pt x="9" y="1101"/>
                    <a:pt x="0" y="1049"/>
                    <a:pt x="0" y="815"/>
                  </a:cubicBezTo>
                  <a:cubicBezTo>
                    <a:pt x="0" y="580"/>
                    <a:pt x="9" y="529"/>
                    <a:pt x="74" y="404"/>
                  </a:cubicBezTo>
                  <a:cubicBezTo>
                    <a:pt x="235" y="96"/>
                    <a:pt x="432" y="0"/>
                    <a:pt x="587" y="156"/>
                  </a:cubicBezTo>
                  <a:cubicBezTo>
                    <a:pt x="687" y="256"/>
                    <a:pt x="681" y="349"/>
                    <a:pt x="562" y="533"/>
                  </a:cubicBezTo>
                  <a:cubicBezTo>
                    <a:pt x="409" y="771"/>
                    <a:pt x="430" y="929"/>
                    <a:pt x="652" y="1200"/>
                  </a:cubicBezTo>
                  <a:cubicBezTo>
                    <a:pt x="936" y="1548"/>
                    <a:pt x="921" y="2134"/>
                    <a:pt x="620" y="2434"/>
                  </a:cubicBezTo>
                  <a:cubicBezTo>
                    <a:pt x="512" y="2543"/>
                    <a:pt x="382" y="2569"/>
                    <a:pt x="292" y="25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35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75990" y="6381005"/>
            <a:ext cx="3484800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6" name="群組 45"/>
          <p:cNvGrpSpPr/>
          <p:nvPr/>
        </p:nvGrpSpPr>
        <p:grpSpPr>
          <a:xfrm>
            <a:off x="574065" y="4552663"/>
            <a:ext cx="440048" cy="440252"/>
            <a:chOff x="5742274" y="7652280"/>
            <a:chExt cx="2973037" cy="2974413"/>
          </a:xfrm>
          <a:solidFill>
            <a:schemeClr val="bg1"/>
          </a:solidFill>
        </p:grpSpPr>
        <p:sp>
          <p:nvSpPr>
            <p:cNvPr id="51" name="手繪多邊形 50"/>
            <p:cNvSpPr>
              <a:spLocks/>
            </p:cNvSpPr>
            <p:nvPr/>
          </p:nvSpPr>
          <p:spPr bwMode="auto">
            <a:xfrm>
              <a:off x="5742274" y="7652280"/>
              <a:ext cx="2970879" cy="2970827"/>
            </a:xfrm>
            <a:custGeom>
              <a:avLst/>
              <a:gdLst>
                <a:gd name="connsiteX0" fmla="*/ 329095 w 4022456"/>
                <a:gd name="connsiteY0" fmla="*/ 3555753 h 4022385"/>
                <a:gd name="connsiteX1" fmla="*/ 207868 w 4022456"/>
                <a:gd name="connsiteY1" fmla="*/ 3663395 h 4022385"/>
                <a:gd name="connsiteX2" fmla="*/ 301675 w 4022456"/>
                <a:gd name="connsiteY2" fmla="*/ 3809557 h 4022385"/>
                <a:gd name="connsiteX3" fmla="*/ 395121 w 4022456"/>
                <a:gd name="connsiteY3" fmla="*/ 3792997 h 4022385"/>
                <a:gd name="connsiteX4" fmla="*/ 458260 w 4022456"/>
                <a:gd name="connsiteY4" fmla="*/ 3690035 h 4022385"/>
                <a:gd name="connsiteX5" fmla="*/ 329095 w 4022456"/>
                <a:gd name="connsiteY5" fmla="*/ 3555753 h 4022385"/>
                <a:gd name="connsiteX6" fmla="*/ 3316743 w 4022456"/>
                <a:gd name="connsiteY6" fmla="*/ 805 h 4022385"/>
                <a:gd name="connsiteX7" fmla="*/ 3488123 w 4022456"/>
                <a:gd name="connsiteY7" fmla="*/ 14351 h 4022385"/>
                <a:gd name="connsiteX8" fmla="*/ 3546450 w 4022456"/>
                <a:gd name="connsiteY8" fmla="*/ 38113 h 4022385"/>
                <a:gd name="connsiteX9" fmla="*/ 3353467 w 4022456"/>
                <a:gd name="connsiteY9" fmla="*/ 238655 h 4022385"/>
                <a:gd name="connsiteX10" fmla="*/ 3160484 w 4022456"/>
                <a:gd name="connsiteY10" fmla="*/ 445317 h 4022385"/>
                <a:gd name="connsiteX11" fmla="*/ 3216651 w 4022456"/>
                <a:gd name="connsiteY11" fmla="*/ 661339 h 4022385"/>
                <a:gd name="connsiteX12" fmla="*/ 3231412 w 4022456"/>
                <a:gd name="connsiteY12" fmla="*/ 728667 h 4022385"/>
                <a:gd name="connsiteX13" fmla="*/ 3338345 w 4022456"/>
                <a:gd name="connsiteY13" fmla="*/ 792393 h 4022385"/>
                <a:gd name="connsiteX14" fmla="*/ 3571293 w 4022456"/>
                <a:gd name="connsiteY14" fmla="*/ 852881 h 4022385"/>
                <a:gd name="connsiteX15" fmla="*/ 3776877 w 4022456"/>
                <a:gd name="connsiteY15" fmla="*/ 657739 h 4022385"/>
                <a:gd name="connsiteX16" fmla="*/ 3983902 w 4022456"/>
                <a:gd name="connsiteY16" fmla="*/ 473399 h 4022385"/>
                <a:gd name="connsiteX17" fmla="*/ 4020626 w 4022456"/>
                <a:gd name="connsiteY17" fmla="*/ 643337 h 4022385"/>
                <a:gd name="connsiteX18" fmla="*/ 3976701 w 4022456"/>
                <a:gd name="connsiteY18" fmla="*/ 909047 h 4022385"/>
                <a:gd name="connsiteX19" fmla="*/ 3511526 w 4022456"/>
                <a:gd name="connsiteY19" fmla="*/ 1336051 h 4022385"/>
                <a:gd name="connsiteX20" fmla="*/ 3226372 w 4022456"/>
                <a:gd name="connsiteY20" fmla="*/ 1347933 h 4022385"/>
                <a:gd name="connsiteX21" fmla="*/ 3155443 w 4022456"/>
                <a:gd name="connsiteY21" fmla="*/ 1340013 h 4022385"/>
                <a:gd name="connsiteX22" fmla="*/ 1870091 w 4022456"/>
                <a:gd name="connsiteY22" fmla="*/ 2626429 h 4022385"/>
                <a:gd name="connsiteX23" fmla="*/ 536132 w 4022456"/>
                <a:gd name="connsiteY23" fmla="*/ 3948491 h 4022385"/>
                <a:gd name="connsiteX24" fmla="*/ 227935 w 4022456"/>
                <a:gd name="connsiteY24" fmla="*/ 4008257 h 4022385"/>
                <a:gd name="connsiteX25" fmla="*/ 23071 w 4022456"/>
                <a:gd name="connsiteY25" fmla="*/ 3820317 h 4022385"/>
                <a:gd name="connsiteX26" fmla="*/ 29552 w 4022456"/>
                <a:gd name="connsiteY26" fmla="*/ 3540567 h 4022385"/>
                <a:gd name="connsiteX27" fmla="*/ 1360630 w 4022456"/>
                <a:gd name="connsiteY27" fmla="*/ 2181423 h 4022385"/>
                <a:gd name="connsiteX28" fmla="*/ 2667585 w 4022456"/>
                <a:gd name="connsiteY28" fmla="*/ 873043 h 4022385"/>
                <a:gd name="connsiteX29" fmla="*/ 2668305 w 4022456"/>
                <a:gd name="connsiteY29" fmla="*/ 703105 h 4022385"/>
                <a:gd name="connsiteX30" fmla="*/ 2734193 w 4022456"/>
                <a:gd name="connsiteY30" fmla="*/ 372229 h 4022385"/>
                <a:gd name="connsiteX31" fmla="*/ 3139962 w 4022456"/>
                <a:gd name="connsiteY31" fmla="*/ 29113 h 4022385"/>
                <a:gd name="connsiteX32" fmla="*/ 3316743 w 4022456"/>
                <a:gd name="connsiteY32" fmla="*/ 805 h 4022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022456" h="4022385">
                  <a:moveTo>
                    <a:pt x="329095" y="3555753"/>
                  </a:moveTo>
                  <a:cubicBezTo>
                    <a:pt x="285800" y="3555753"/>
                    <a:pt x="216527" y="3617315"/>
                    <a:pt x="207868" y="3663395"/>
                  </a:cubicBezTo>
                  <a:cubicBezTo>
                    <a:pt x="196322" y="3724597"/>
                    <a:pt x="238896" y="3790837"/>
                    <a:pt x="301675" y="3809557"/>
                  </a:cubicBezTo>
                  <a:cubicBezTo>
                    <a:pt x="334507" y="3819279"/>
                    <a:pt x="360845" y="3814597"/>
                    <a:pt x="395121" y="3792997"/>
                  </a:cubicBezTo>
                  <a:cubicBezTo>
                    <a:pt x="425067" y="3774277"/>
                    <a:pt x="458260" y="3720277"/>
                    <a:pt x="458260" y="3690035"/>
                  </a:cubicBezTo>
                  <a:cubicBezTo>
                    <a:pt x="458260" y="3623435"/>
                    <a:pt x="393317" y="3555753"/>
                    <a:pt x="329095" y="3555753"/>
                  </a:cubicBezTo>
                  <a:close/>
                  <a:moveTo>
                    <a:pt x="3316743" y="805"/>
                  </a:moveTo>
                  <a:cubicBezTo>
                    <a:pt x="3382090" y="-1941"/>
                    <a:pt x="3446538" y="2289"/>
                    <a:pt x="3488123" y="14351"/>
                  </a:cubicBezTo>
                  <a:cubicBezTo>
                    <a:pt x="3520167" y="23711"/>
                    <a:pt x="3546450" y="34513"/>
                    <a:pt x="3546450" y="38113"/>
                  </a:cubicBezTo>
                  <a:cubicBezTo>
                    <a:pt x="3546450" y="41713"/>
                    <a:pt x="3459680" y="131723"/>
                    <a:pt x="3353467" y="238655"/>
                  </a:cubicBezTo>
                  <a:cubicBezTo>
                    <a:pt x="3247254" y="345225"/>
                    <a:pt x="3160484" y="438475"/>
                    <a:pt x="3160484" y="445317"/>
                  </a:cubicBezTo>
                  <a:cubicBezTo>
                    <a:pt x="3160484" y="460079"/>
                    <a:pt x="3194328" y="589693"/>
                    <a:pt x="3216651" y="661339"/>
                  </a:cubicBezTo>
                  <a:cubicBezTo>
                    <a:pt x="3224932" y="687263"/>
                    <a:pt x="3231412" y="717505"/>
                    <a:pt x="3231412" y="728667"/>
                  </a:cubicBezTo>
                  <a:cubicBezTo>
                    <a:pt x="3231412" y="758191"/>
                    <a:pt x="3247974" y="767911"/>
                    <a:pt x="3338345" y="792393"/>
                  </a:cubicBezTo>
                  <a:cubicBezTo>
                    <a:pt x="3531688" y="844599"/>
                    <a:pt x="3562292" y="852521"/>
                    <a:pt x="3571293" y="852881"/>
                  </a:cubicBezTo>
                  <a:cubicBezTo>
                    <a:pt x="3576693" y="852881"/>
                    <a:pt x="3669224" y="765031"/>
                    <a:pt x="3776877" y="657739"/>
                  </a:cubicBezTo>
                  <a:cubicBezTo>
                    <a:pt x="3912973" y="522365"/>
                    <a:pt x="3976341" y="465839"/>
                    <a:pt x="3983902" y="473399"/>
                  </a:cubicBezTo>
                  <a:cubicBezTo>
                    <a:pt x="3994343" y="483841"/>
                    <a:pt x="4009465" y="552969"/>
                    <a:pt x="4020626" y="643337"/>
                  </a:cubicBezTo>
                  <a:cubicBezTo>
                    <a:pt x="4028547" y="704185"/>
                    <a:pt x="4010185" y="814357"/>
                    <a:pt x="3976701" y="909047"/>
                  </a:cubicBezTo>
                  <a:cubicBezTo>
                    <a:pt x="3901452" y="1121829"/>
                    <a:pt x="3730432" y="1278805"/>
                    <a:pt x="3511526" y="1336051"/>
                  </a:cubicBezTo>
                  <a:cubicBezTo>
                    <a:pt x="3441677" y="1354053"/>
                    <a:pt x="3325744" y="1359095"/>
                    <a:pt x="3226372" y="1347933"/>
                  </a:cubicBezTo>
                  <a:lnTo>
                    <a:pt x="3155443" y="1340013"/>
                  </a:lnTo>
                  <a:lnTo>
                    <a:pt x="1870091" y="2626429"/>
                  </a:lnTo>
                  <a:cubicBezTo>
                    <a:pt x="1162966" y="3333905"/>
                    <a:pt x="562775" y="3928689"/>
                    <a:pt x="536132" y="3948491"/>
                  </a:cubicBezTo>
                  <a:cubicBezTo>
                    <a:pt x="442881" y="4017619"/>
                    <a:pt x="328747" y="4039941"/>
                    <a:pt x="227935" y="4008257"/>
                  </a:cubicBezTo>
                  <a:cubicBezTo>
                    <a:pt x="133604" y="3978375"/>
                    <a:pt x="65916" y="3916087"/>
                    <a:pt x="23071" y="3820317"/>
                  </a:cubicBezTo>
                  <a:cubicBezTo>
                    <a:pt x="-10053" y="3745429"/>
                    <a:pt x="-7172" y="3617975"/>
                    <a:pt x="29552" y="3540567"/>
                  </a:cubicBezTo>
                  <a:cubicBezTo>
                    <a:pt x="49354" y="3499523"/>
                    <a:pt x="303904" y="3239575"/>
                    <a:pt x="1360630" y="2181423"/>
                  </a:cubicBezTo>
                  <a:lnTo>
                    <a:pt x="2667585" y="873043"/>
                  </a:lnTo>
                  <a:lnTo>
                    <a:pt x="2668305" y="703105"/>
                  </a:lnTo>
                  <a:cubicBezTo>
                    <a:pt x="2669026" y="518405"/>
                    <a:pt x="2674786" y="489961"/>
                    <a:pt x="2734193" y="372229"/>
                  </a:cubicBezTo>
                  <a:cubicBezTo>
                    <a:pt x="2819883" y="203011"/>
                    <a:pt x="2944818" y="97159"/>
                    <a:pt x="3139962" y="29113"/>
                  </a:cubicBezTo>
                  <a:cubicBezTo>
                    <a:pt x="3185147" y="13271"/>
                    <a:pt x="3251395" y="3549"/>
                    <a:pt x="3316743" y="805"/>
                  </a:cubicBezTo>
                  <a:close/>
                </a:path>
              </a:pathLst>
            </a:custGeom>
            <a:grpFill/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2" name="Freeform 17"/>
            <p:cNvSpPr>
              <a:spLocks/>
            </p:cNvSpPr>
            <p:nvPr/>
          </p:nvSpPr>
          <p:spPr bwMode="auto">
            <a:xfrm>
              <a:off x="7332951" y="9243161"/>
              <a:ext cx="1382360" cy="1383532"/>
            </a:xfrm>
            <a:custGeom>
              <a:avLst/>
              <a:gdLst>
                <a:gd name="T0" fmla="*/ 3957 w 5201"/>
                <a:gd name="T1" fmla="*/ 5152 h 5200"/>
                <a:gd name="T2" fmla="*/ 1772 w 5201"/>
                <a:gd name="T3" fmla="*/ 3193 h 5200"/>
                <a:gd name="T4" fmla="*/ 36 w 5201"/>
                <a:gd name="T5" fmla="*/ 1366 h 5200"/>
                <a:gd name="T6" fmla="*/ 1369 w 5201"/>
                <a:gd name="T7" fmla="*/ 33 h 5200"/>
                <a:gd name="T8" fmla="*/ 3219 w 5201"/>
                <a:gd name="T9" fmla="*/ 1800 h 5200"/>
                <a:gd name="T10" fmla="*/ 5171 w 5201"/>
                <a:gd name="T11" fmla="*/ 4014 h 5200"/>
                <a:gd name="T12" fmla="*/ 5170 w 5201"/>
                <a:gd name="T13" fmla="*/ 4339 h 5200"/>
                <a:gd name="T14" fmla="*/ 4425 w 5201"/>
                <a:gd name="T15" fmla="*/ 5151 h 5200"/>
                <a:gd name="T16" fmla="*/ 3957 w 5201"/>
                <a:gd name="T17" fmla="*/ 5152 h 5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01" h="5200">
                  <a:moveTo>
                    <a:pt x="3957" y="5152"/>
                  </a:moveTo>
                  <a:cubicBezTo>
                    <a:pt x="3646" y="5066"/>
                    <a:pt x="3608" y="5031"/>
                    <a:pt x="1772" y="3193"/>
                  </a:cubicBezTo>
                  <a:cubicBezTo>
                    <a:pt x="160" y="1578"/>
                    <a:pt x="0" y="1410"/>
                    <a:pt x="36" y="1366"/>
                  </a:cubicBezTo>
                  <a:cubicBezTo>
                    <a:pt x="88" y="1304"/>
                    <a:pt x="1308" y="83"/>
                    <a:pt x="1369" y="33"/>
                  </a:cubicBezTo>
                  <a:cubicBezTo>
                    <a:pt x="1408" y="0"/>
                    <a:pt x="1633" y="214"/>
                    <a:pt x="3219" y="1800"/>
                  </a:cubicBezTo>
                  <a:cubicBezTo>
                    <a:pt x="5129" y="3710"/>
                    <a:pt x="5091" y="3666"/>
                    <a:pt x="5171" y="4014"/>
                  </a:cubicBezTo>
                  <a:cubicBezTo>
                    <a:pt x="5201" y="4149"/>
                    <a:pt x="5201" y="4204"/>
                    <a:pt x="5170" y="4339"/>
                  </a:cubicBezTo>
                  <a:cubicBezTo>
                    <a:pt x="5069" y="4777"/>
                    <a:pt x="4820" y="5048"/>
                    <a:pt x="4425" y="5151"/>
                  </a:cubicBezTo>
                  <a:cubicBezTo>
                    <a:pt x="4236" y="5200"/>
                    <a:pt x="4130" y="5200"/>
                    <a:pt x="3957" y="5152"/>
                  </a:cubicBezTo>
                  <a:close/>
                </a:path>
              </a:pathLst>
            </a:custGeom>
            <a:grpFill/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3" name="Freeform 37"/>
            <p:cNvSpPr>
              <a:spLocks/>
            </p:cNvSpPr>
            <p:nvPr/>
          </p:nvSpPr>
          <p:spPr bwMode="auto">
            <a:xfrm>
              <a:off x="5750092" y="7659133"/>
              <a:ext cx="1227593" cy="1222903"/>
            </a:xfrm>
            <a:custGeom>
              <a:avLst/>
              <a:gdLst>
                <a:gd name="T0" fmla="*/ 2921 w 4613"/>
                <a:gd name="T1" fmla="*/ 3274 h 4600"/>
                <a:gd name="T2" fmla="*/ 1577 w 4613"/>
                <a:gd name="T3" fmla="*/ 1947 h 4600"/>
                <a:gd name="T4" fmla="*/ 921 w 4613"/>
                <a:gd name="T5" fmla="*/ 1583 h 4600"/>
                <a:gd name="T6" fmla="*/ 0 w 4613"/>
                <a:gd name="T7" fmla="*/ 418 h 4600"/>
                <a:gd name="T8" fmla="*/ 420 w 4613"/>
                <a:gd name="T9" fmla="*/ 0 h 4600"/>
                <a:gd name="T10" fmla="*/ 1570 w 4613"/>
                <a:gd name="T11" fmla="*/ 907 h 4600"/>
                <a:gd name="T12" fmla="*/ 1805 w 4613"/>
                <a:gd name="T13" fmla="*/ 1298 h 4600"/>
                <a:gd name="T14" fmla="*/ 1980 w 4613"/>
                <a:gd name="T15" fmla="*/ 1623 h 4600"/>
                <a:gd name="T16" fmla="*/ 3296 w 4613"/>
                <a:gd name="T17" fmla="*/ 2942 h 4600"/>
                <a:gd name="T18" fmla="*/ 4613 w 4613"/>
                <a:gd name="T19" fmla="*/ 4261 h 4600"/>
                <a:gd name="T20" fmla="*/ 4445 w 4613"/>
                <a:gd name="T21" fmla="*/ 4431 h 4600"/>
                <a:gd name="T22" fmla="*/ 4263 w 4613"/>
                <a:gd name="T23" fmla="*/ 4600 h 4600"/>
                <a:gd name="T24" fmla="*/ 2921 w 4613"/>
                <a:gd name="T25" fmla="*/ 3274 h 4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13" h="4600">
                  <a:moveTo>
                    <a:pt x="2921" y="3274"/>
                  </a:moveTo>
                  <a:cubicBezTo>
                    <a:pt x="2191" y="2544"/>
                    <a:pt x="1586" y="1947"/>
                    <a:pt x="1577" y="1947"/>
                  </a:cubicBezTo>
                  <a:cubicBezTo>
                    <a:pt x="1548" y="1947"/>
                    <a:pt x="975" y="1630"/>
                    <a:pt x="921" y="1583"/>
                  </a:cubicBezTo>
                  <a:cubicBezTo>
                    <a:pt x="825" y="1502"/>
                    <a:pt x="0" y="457"/>
                    <a:pt x="0" y="418"/>
                  </a:cubicBezTo>
                  <a:cubicBezTo>
                    <a:pt x="0" y="368"/>
                    <a:pt x="370" y="0"/>
                    <a:pt x="420" y="0"/>
                  </a:cubicBezTo>
                  <a:cubicBezTo>
                    <a:pt x="460" y="0"/>
                    <a:pt x="1468" y="795"/>
                    <a:pt x="1570" y="907"/>
                  </a:cubicBezTo>
                  <a:cubicBezTo>
                    <a:pt x="1603" y="944"/>
                    <a:pt x="1709" y="1120"/>
                    <a:pt x="1805" y="1298"/>
                  </a:cubicBezTo>
                  <a:lnTo>
                    <a:pt x="1980" y="1623"/>
                  </a:lnTo>
                  <a:lnTo>
                    <a:pt x="3296" y="2942"/>
                  </a:lnTo>
                  <a:lnTo>
                    <a:pt x="4613" y="4261"/>
                  </a:lnTo>
                  <a:lnTo>
                    <a:pt x="4445" y="4431"/>
                  </a:lnTo>
                  <a:cubicBezTo>
                    <a:pt x="4353" y="4524"/>
                    <a:pt x="4271" y="4600"/>
                    <a:pt x="4263" y="4600"/>
                  </a:cubicBezTo>
                  <a:cubicBezTo>
                    <a:pt x="4255" y="4600"/>
                    <a:pt x="3651" y="4003"/>
                    <a:pt x="2921" y="3274"/>
                  </a:cubicBezTo>
                  <a:close/>
                </a:path>
              </a:pathLst>
            </a:custGeom>
            <a:grpFill/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57" name="手繪多邊形 56"/>
          <p:cNvSpPr>
            <a:spLocks/>
          </p:cNvSpPr>
          <p:nvPr/>
        </p:nvSpPr>
        <p:spPr bwMode="auto">
          <a:xfrm rot="10800000" flipV="1">
            <a:off x="4539017" y="2469596"/>
            <a:ext cx="324092" cy="598580"/>
          </a:xfrm>
          <a:custGeom>
            <a:avLst/>
            <a:gdLst>
              <a:gd name="connsiteX0" fmla="*/ 1041502 w 2397801"/>
              <a:gd name="connsiteY0" fmla="*/ 588163 h 4428623"/>
              <a:gd name="connsiteX1" fmla="*/ 299462 w 2397801"/>
              <a:gd name="connsiteY1" fmla="*/ 593899 h 4428623"/>
              <a:gd name="connsiteX2" fmla="*/ 283250 w 2397801"/>
              <a:gd name="connsiteY2" fmla="*/ 2218109 h 4428623"/>
              <a:gd name="connsiteX3" fmla="*/ 290095 w 2397801"/>
              <a:gd name="connsiteY3" fmla="*/ 3843037 h 4428623"/>
              <a:gd name="connsiteX4" fmla="*/ 1207710 w 2397801"/>
              <a:gd name="connsiteY4" fmla="*/ 3847357 h 4428623"/>
              <a:gd name="connsiteX5" fmla="*/ 2118479 w 2397801"/>
              <a:gd name="connsiteY5" fmla="*/ 3844837 h 4428623"/>
              <a:gd name="connsiteX6" fmla="*/ 2121001 w 2397801"/>
              <a:gd name="connsiteY6" fmla="*/ 2224589 h 4428623"/>
              <a:gd name="connsiteX7" fmla="*/ 2110914 w 2397801"/>
              <a:gd name="connsiteY7" fmla="*/ 596419 h 4428623"/>
              <a:gd name="connsiteX8" fmla="*/ 1041502 w 2397801"/>
              <a:gd name="connsiteY8" fmla="*/ 588163 h 4428623"/>
              <a:gd name="connsiteX9" fmla="*/ 1205249 w 2397801"/>
              <a:gd name="connsiteY9" fmla="*/ 186437 h 4428623"/>
              <a:gd name="connsiteX10" fmla="*/ 930070 w 2397801"/>
              <a:gd name="connsiteY10" fmla="*/ 210597 h 4428623"/>
              <a:gd name="connsiteX11" fmla="*/ 899455 w 2397801"/>
              <a:gd name="connsiteY11" fmla="*/ 338957 h 4428623"/>
              <a:gd name="connsiteX12" fmla="*/ 1201647 w 2397801"/>
              <a:gd name="connsiteY12" fmla="*/ 414677 h 4428623"/>
              <a:gd name="connsiteX13" fmla="*/ 1445490 w 2397801"/>
              <a:gd name="connsiteY13" fmla="*/ 398813 h 4428623"/>
              <a:gd name="connsiteX14" fmla="*/ 1513204 w 2397801"/>
              <a:gd name="connsiteY14" fmla="*/ 295689 h 4428623"/>
              <a:gd name="connsiteX15" fmla="*/ 1484029 w 2397801"/>
              <a:gd name="connsiteY15" fmla="*/ 219609 h 4428623"/>
              <a:gd name="connsiteX16" fmla="*/ 1454134 w 2397801"/>
              <a:gd name="connsiteY16" fmla="*/ 186437 h 4428623"/>
              <a:gd name="connsiteX17" fmla="*/ 813103 w 2397801"/>
              <a:gd name="connsiteY17" fmla="*/ 1 h 4428623"/>
              <a:gd name="connsiteX18" fmla="*/ 1241394 w 2397801"/>
              <a:gd name="connsiteY18" fmla="*/ 553 h 4428623"/>
              <a:gd name="connsiteX19" fmla="*/ 2335516 w 2397801"/>
              <a:gd name="connsiteY19" fmla="*/ 3793 h 4428623"/>
              <a:gd name="connsiteX20" fmla="*/ 2364318 w 2397801"/>
              <a:gd name="connsiteY20" fmla="*/ 25037 h 4428623"/>
              <a:gd name="connsiteX21" fmla="*/ 2392760 w 2397801"/>
              <a:gd name="connsiteY21" fmla="*/ 46641 h 4428623"/>
              <a:gd name="connsiteX22" fmla="*/ 2395281 w 2397801"/>
              <a:gd name="connsiteY22" fmla="*/ 2216709 h 4428623"/>
              <a:gd name="connsiteX23" fmla="*/ 2397801 w 2397801"/>
              <a:gd name="connsiteY23" fmla="*/ 4386781 h 4428623"/>
              <a:gd name="connsiteX24" fmla="*/ 2371159 w 2397801"/>
              <a:gd name="connsiteY24" fmla="*/ 4408025 h 4428623"/>
              <a:gd name="connsiteX25" fmla="*/ 1205032 w 2397801"/>
              <a:gd name="connsiteY25" fmla="*/ 4428545 h 4428623"/>
              <a:gd name="connsiteX26" fmla="*/ 48265 w 2397801"/>
              <a:gd name="connsiteY26" fmla="*/ 4418105 h 4428623"/>
              <a:gd name="connsiteX27" fmla="*/ 21 w 2397801"/>
              <a:gd name="connsiteY27" fmla="*/ 2208429 h 4428623"/>
              <a:gd name="connsiteX28" fmla="*/ 21 w 2397801"/>
              <a:gd name="connsiteY28" fmla="*/ 68245 h 4428623"/>
              <a:gd name="connsiteX29" fmla="*/ 28823 w 2397801"/>
              <a:gd name="connsiteY29" fmla="*/ 39437 h 4428623"/>
              <a:gd name="connsiteX30" fmla="*/ 102629 w 2397801"/>
              <a:gd name="connsiteY30" fmla="*/ 4153 h 4428623"/>
              <a:gd name="connsiteX31" fmla="*/ 813103 w 2397801"/>
              <a:gd name="connsiteY31" fmla="*/ 1 h 4428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397801" h="4428623">
                <a:moveTo>
                  <a:pt x="1041502" y="588163"/>
                </a:moveTo>
                <a:cubicBezTo>
                  <a:pt x="655239" y="588159"/>
                  <a:pt x="310023" y="589961"/>
                  <a:pt x="299462" y="593899"/>
                </a:cubicBezTo>
                <a:cubicBezTo>
                  <a:pt x="284691" y="599661"/>
                  <a:pt x="283250" y="752323"/>
                  <a:pt x="283250" y="2218109"/>
                </a:cubicBezTo>
                <a:cubicBezTo>
                  <a:pt x="283250" y="3108165"/>
                  <a:pt x="286492" y="3839437"/>
                  <a:pt x="290095" y="3843037"/>
                </a:cubicBezTo>
                <a:cubicBezTo>
                  <a:pt x="294058" y="3846637"/>
                  <a:pt x="706931" y="3848797"/>
                  <a:pt x="1207710" y="3847357"/>
                </a:cubicBezTo>
                <a:lnTo>
                  <a:pt x="2118479" y="3844837"/>
                </a:lnTo>
                <a:lnTo>
                  <a:pt x="2121001" y="2224589"/>
                </a:lnTo>
                <a:cubicBezTo>
                  <a:pt x="2123163" y="935231"/>
                  <a:pt x="2121001" y="602901"/>
                  <a:pt x="2110914" y="596419"/>
                </a:cubicBezTo>
                <a:cubicBezTo>
                  <a:pt x="2102605" y="591155"/>
                  <a:pt x="1538127" y="588167"/>
                  <a:pt x="1041502" y="588163"/>
                </a:cubicBezTo>
                <a:close/>
                <a:moveTo>
                  <a:pt x="1205249" y="186437"/>
                </a:moveTo>
                <a:cubicBezTo>
                  <a:pt x="956363" y="186437"/>
                  <a:pt x="956003" y="186437"/>
                  <a:pt x="930070" y="210597"/>
                </a:cubicBezTo>
                <a:cubicBezTo>
                  <a:pt x="889369" y="248817"/>
                  <a:pt x="878564" y="294969"/>
                  <a:pt x="899455" y="338957"/>
                </a:cubicBezTo>
                <a:cubicBezTo>
                  <a:pt x="931511" y="406745"/>
                  <a:pt x="960685" y="414317"/>
                  <a:pt x="1201647" y="414677"/>
                </a:cubicBezTo>
                <a:cubicBezTo>
                  <a:pt x="1375975" y="415037"/>
                  <a:pt x="1418476" y="412513"/>
                  <a:pt x="1445490" y="398813"/>
                </a:cubicBezTo>
                <a:cubicBezTo>
                  <a:pt x="1493394" y="374653"/>
                  <a:pt x="1513204" y="345085"/>
                  <a:pt x="1513204" y="295689"/>
                </a:cubicBezTo>
                <a:cubicBezTo>
                  <a:pt x="1513564" y="262517"/>
                  <a:pt x="1507081" y="245209"/>
                  <a:pt x="1484029" y="219609"/>
                </a:cubicBezTo>
                <a:lnTo>
                  <a:pt x="1454134" y="186437"/>
                </a:lnTo>
                <a:close/>
                <a:moveTo>
                  <a:pt x="813103" y="1"/>
                </a:moveTo>
                <a:cubicBezTo>
                  <a:pt x="946149" y="13"/>
                  <a:pt x="1090993" y="193"/>
                  <a:pt x="1241394" y="553"/>
                </a:cubicBezTo>
                <a:lnTo>
                  <a:pt x="2335516" y="3793"/>
                </a:lnTo>
                <a:lnTo>
                  <a:pt x="2364318" y="25037"/>
                </a:lnTo>
                <a:lnTo>
                  <a:pt x="2392760" y="46641"/>
                </a:lnTo>
                <a:lnTo>
                  <a:pt x="2395281" y="2216709"/>
                </a:lnTo>
                <a:lnTo>
                  <a:pt x="2397801" y="4386781"/>
                </a:lnTo>
                <a:lnTo>
                  <a:pt x="2371159" y="4408025"/>
                </a:lnTo>
                <a:cubicBezTo>
                  <a:pt x="2344517" y="4428905"/>
                  <a:pt x="2342717" y="4428905"/>
                  <a:pt x="1205032" y="4428545"/>
                </a:cubicBezTo>
                <a:cubicBezTo>
                  <a:pt x="450415" y="4428545"/>
                  <a:pt x="60146" y="4424945"/>
                  <a:pt x="48265" y="4418105"/>
                </a:cubicBezTo>
                <a:cubicBezTo>
                  <a:pt x="-2499" y="4388581"/>
                  <a:pt x="21" y="4509201"/>
                  <a:pt x="21" y="2208429"/>
                </a:cubicBezTo>
                <a:lnTo>
                  <a:pt x="21" y="68245"/>
                </a:lnTo>
                <a:lnTo>
                  <a:pt x="28823" y="39437"/>
                </a:lnTo>
                <a:cubicBezTo>
                  <a:pt x="47905" y="19997"/>
                  <a:pt x="72747" y="8473"/>
                  <a:pt x="102629" y="4153"/>
                </a:cubicBezTo>
                <a:cubicBezTo>
                  <a:pt x="120991" y="1453"/>
                  <a:pt x="413962" y="-31"/>
                  <a:pt x="813103" y="1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62" name="群組 61"/>
          <p:cNvGrpSpPr/>
          <p:nvPr/>
        </p:nvGrpSpPr>
        <p:grpSpPr>
          <a:xfrm>
            <a:off x="4439578" y="4574318"/>
            <a:ext cx="522970" cy="387056"/>
            <a:chOff x="4120407" y="4174776"/>
            <a:chExt cx="438956" cy="324876"/>
          </a:xfrm>
          <a:solidFill>
            <a:schemeClr val="bg1"/>
          </a:solidFill>
        </p:grpSpPr>
        <p:sp>
          <p:nvSpPr>
            <p:cNvPr id="98" name="Freeform 18"/>
            <p:cNvSpPr>
              <a:spLocks/>
            </p:cNvSpPr>
            <p:nvPr/>
          </p:nvSpPr>
          <p:spPr bwMode="auto">
            <a:xfrm>
              <a:off x="4249786" y="4342529"/>
              <a:ext cx="180198" cy="67672"/>
            </a:xfrm>
            <a:custGeom>
              <a:avLst/>
              <a:gdLst>
                <a:gd name="T0" fmla="*/ 49 w 99"/>
                <a:gd name="T1" fmla="*/ 0 h 37"/>
                <a:gd name="T2" fmla="*/ 4 w 99"/>
                <a:gd name="T3" fmla="*/ 14 h 37"/>
                <a:gd name="T4" fmla="*/ 0 w 99"/>
                <a:gd name="T5" fmla="*/ 21 h 37"/>
                <a:gd name="T6" fmla="*/ 3 w 99"/>
                <a:gd name="T7" fmla="*/ 27 h 37"/>
                <a:gd name="T8" fmla="*/ 9 w 99"/>
                <a:gd name="T9" fmla="*/ 34 h 37"/>
                <a:gd name="T10" fmla="*/ 20 w 99"/>
                <a:gd name="T11" fmla="*/ 35 h 37"/>
                <a:gd name="T12" fmla="*/ 49 w 99"/>
                <a:gd name="T13" fmla="*/ 26 h 37"/>
                <a:gd name="T14" fmla="*/ 79 w 99"/>
                <a:gd name="T15" fmla="*/ 35 h 37"/>
                <a:gd name="T16" fmla="*/ 90 w 99"/>
                <a:gd name="T17" fmla="*/ 34 h 37"/>
                <a:gd name="T18" fmla="*/ 96 w 99"/>
                <a:gd name="T19" fmla="*/ 27 h 37"/>
                <a:gd name="T20" fmla="*/ 99 w 99"/>
                <a:gd name="T21" fmla="*/ 21 h 37"/>
                <a:gd name="T22" fmla="*/ 95 w 99"/>
                <a:gd name="T23" fmla="*/ 14 h 37"/>
                <a:gd name="T24" fmla="*/ 49 w 99"/>
                <a:gd name="T2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37">
                  <a:moveTo>
                    <a:pt x="49" y="0"/>
                  </a:moveTo>
                  <a:cubicBezTo>
                    <a:pt x="32" y="0"/>
                    <a:pt x="17" y="5"/>
                    <a:pt x="4" y="14"/>
                  </a:cubicBezTo>
                  <a:cubicBezTo>
                    <a:pt x="2" y="16"/>
                    <a:pt x="1" y="18"/>
                    <a:pt x="0" y="21"/>
                  </a:cubicBezTo>
                  <a:cubicBezTo>
                    <a:pt x="0" y="23"/>
                    <a:pt x="1" y="26"/>
                    <a:pt x="3" y="27"/>
                  </a:cubicBezTo>
                  <a:lnTo>
                    <a:pt x="9" y="34"/>
                  </a:lnTo>
                  <a:cubicBezTo>
                    <a:pt x="12" y="37"/>
                    <a:pt x="17" y="37"/>
                    <a:pt x="20" y="35"/>
                  </a:cubicBezTo>
                  <a:cubicBezTo>
                    <a:pt x="28" y="29"/>
                    <a:pt x="39" y="26"/>
                    <a:pt x="49" y="26"/>
                  </a:cubicBezTo>
                  <a:cubicBezTo>
                    <a:pt x="60" y="26"/>
                    <a:pt x="71" y="29"/>
                    <a:pt x="79" y="35"/>
                  </a:cubicBezTo>
                  <a:cubicBezTo>
                    <a:pt x="82" y="37"/>
                    <a:pt x="87" y="37"/>
                    <a:pt x="90" y="34"/>
                  </a:cubicBezTo>
                  <a:lnTo>
                    <a:pt x="96" y="27"/>
                  </a:lnTo>
                  <a:cubicBezTo>
                    <a:pt x="98" y="26"/>
                    <a:pt x="99" y="23"/>
                    <a:pt x="99" y="21"/>
                  </a:cubicBezTo>
                  <a:cubicBezTo>
                    <a:pt x="98" y="18"/>
                    <a:pt x="97" y="16"/>
                    <a:pt x="95" y="14"/>
                  </a:cubicBezTo>
                  <a:cubicBezTo>
                    <a:pt x="82" y="5"/>
                    <a:pt x="66" y="0"/>
                    <a:pt x="4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99" name="Freeform 19"/>
            <p:cNvSpPr>
              <a:spLocks/>
            </p:cNvSpPr>
            <p:nvPr/>
          </p:nvSpPr>
          <p:spPr bwMode="auto">
            <a:xfrm>
              <a:off x="4182374" y="4256708"/>
              <a:ext cx="315022" cy="85821"/>
            </a:xfrm>
            <a:custGeom>
              <a:avLst/>
              <a:gdLst>
                <a:gd name="T0" fmla="*/ 86 w 173"/>
                <a:gd name="T1" fmla="*/ 0 h 47"/>
                <a:gd name="T2" fmla="*/ 4 w 173"/>
                <a:gd name="T3" fmla="*/ 24 h 47"/>
                <a:gd name="T4" fmla="*/ 0 w 173"/>
                <a:gd name="T5" fmla="*/ 30 h 47"/>
                <a:gd name="T6" fmla="*/ 3 w 173"/>
                <a:gd name="T7" fmla="*/ 37 h 47"/>
                <a:gd name="T8" fmla="*/ 9 w 173"/>
                <a:gd name="T9" fmla="*/ 44 h 47"/>
                <a:gd name="T10" fmla="*/ 19 w 173"/>
                <a:gd name="T11" fmla="*/ 45 h 47"/>
                <a:gd name="T12" fmla="*/ 86 w 173"/>
                <a:gd name="T13" fmla="*/ 26 h 47"/>
                <a:gd name="T14" fmla="*/ 154 w 173"/>
                <a:gd name="T15" fmla="*/ 45 h 47"/>
                <a:gd name="T16" fmla="*/ 164 w 173"/>
                <a:gd name="T17" fmla="*/ 44 h 47"/>
                <a:gd name="T18" fmla="*/ 170 w 173"/>
                <a:gd name="T19" fmla="*/ 37 h 47"/>
                <a:gd name="T20" fmla="*/ 173 w 173"/>
                <a:gd name="T21" fmla="*/ 30 h 47"/>
                <a:gd name="T22" fmla="*/ 169 w 173"/>
                <a:gd name="T23" fmla="*/ 24 h 47"/>
                <a:gd name="T24" fmla="*/ 86 w 173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3" h="47">
                  <a:moveTo>
                    <a:pt x="86" y="0"/>
                  </a:moveTo>
                  <a:cubicBezTo>
                    <a:pt x="56" y="0"/>
                    <a:pt x="28" y="9"/>
                    <a:pt x="4" y="24"/>
                  </a:cubicBezTo>
                  <a:cubicBezTo>
                    <a:pt x="2" y="25"/>
                    <a:pt x="0" y="28"/>
                    <a:pt x="0" y="30"/>
                  </a:cubicBezTo>
                  <a:cubicBezTo>
                    <a:pt x="0" y="33"/>
                    <a:pt x="1" y="35"/>
                    <a:pt x="3" y="37"/>
                  </a:cubicBezTo>
                  <a:lnTo>
                    <a:pt x="9" y="44"/>
                  </a:lnTo>
                  <a:cubicBezTo>
                    <a:pt x="12" y="46"/>
                    <a:pt x="16" y="47"/>
                    <a:pt x="19" y="45"/>
                  </a:cubicBezTo>
                  <a:cubicBezTo>
                    <a:pt x="39" y="33"/>
                    <a:pt x="62" y="26"/>
                    <a:pt x="86" y="26"/>
                  </a:cubicBezTo>
                  <a:cubicBezTo>
                    <a:pt x="111" y="26"/>
                    <a:pt x="134" y="33"/>
                    <a:pt x="154" y="45"/>
                  </a:cubicBezTo>
                  <a:cubicBezTo>
                    <a:pt x="157" y="47"/>
                    <a:pt x="161" y="46"/>
                    <a:pt x="164" y="44"/>
                  </a:cubicBezTo>
                  <a:lnTo>
                    <a:pt x="170" y="37"/>
                  </a:lnTo>
                  <a:cubicBezTo>
                    <a:pt x="172" y="35"/>
                    <a:pt x="173" y="33"/>
                    <a:pt x="173" y="30"/>
                  </a:cubicBezTo>
                  <a:cubicBezTo>
                    <a:pt x="173" y="28"/>
                    <a:pt x="171" y="25"/>
                    <a:pt x="169" y="24"/>
                  </a:cubicBezTo>
                  <a:cubicBezTo>
                    <a:pt x="145" y="9"/>
                    <a:pt x="117" y="0"/>
                    <a:pt x="8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00" name="Freeform 20"/>
            <p:cNvSpPr>
              <a:spLocks/>
            </p:cNvSpPr>
            <p:nvPr/>
          </p:nvSpPr>
          <p:spPr bwMode="auto">
            <a:xfrm>
              <a:off x="4120407" y="4174776"/>
              <a:ext cx="438956" cy="105786"/>
            </a:xfrm>
            <a:custGeom>
              <a:avLst/>
              <a:gdLst>
                <a:gd name="T0" fmla="*/ 9 w 241"/>
                <a:gd name="T1" fmla="*/ 54 h 58"/>
                <a:gd name="T2" fmla="*/ 19 w 241"/>
                <a:gd name="T3" fmla="*/ 55 h 58"/>
                <a:gd name="T4" fmla="*/ 120 w 241"/>
                <a:gd name="T5" fmla="*/ 26 h 58"/>
                <a:gd name="T6" fmla="*/ 222 w 241"/>
                <a:gd name="T7" fmla="*/ 55 h 58"/>
                <a:gd name="T8" fmla="*/ 232 w 241"/>
                <a:gd name="T9" fmla="*/ 54 h 58"/>
                <a:gd name="T10" fmla="*/ 239 w 241"/>
                <a:gd name="T11" fmla="*/ 48 h 58"/>
                <a:gd name="T12" fmla="*/ 241 w 241"/>
                <a:gd name="T13" fmla="*/ 41 h 58"/>
                <a:gd name="T14" fmla="*/ 237 w 241"/>
                <a:gd name="T15" fmla="*/ 35 h 58"/>
                <a:gd name="T16" fmla="*/ 120 w 241"/>
                <a:gd name="T17" fmla="*/ 0 h 58"/>
                <a:gd name="T18" fmla="*/ 4 w 241"/>
                <a:gd name="T19" fmla="*/ 35 h 58"/>
                <a:gd name="T20" fmla="*/ 0 w 241"/>
                <a:gd name="T21" fmla="*/ 41 h 58"/>
                <a:gd name="T22" fmla="*/ 2 w 241"/>
                <a:gd name="T23" fmla="*/ 48 h 58"/>
                <a:gd name="T24" fmla="*/ 9 w 241"/>
                <a:gd name="T25" fmla="*/ 5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1" h="58">
                  <a:moveTo>
                    <a:pt x="9" y="54"/>
                  </a:moveTo>
                  <a:cubicBezTo>
                    <a:pt x="12" y="57"/>
                    <a:pt x="16" y="58"/>
                    <a:pt x="19" y="55"/>
                  </a:cubicBezTo>
                  <a:cubicBezTo>
                    <a:pt x="49" y="37"/>
                    <a:pt x="83" y="26"/>
                    <a:pt x="120" y="26"/>
                  </a:cubicBezTo>
                  <a:cubicBezTo>
                    <a:pt x="158" y="26"/>
                    <a:pt x="192" y="37"/>
                    <a:pt x="222" y="55"/>
                  </a:cubicBezTo>
                  <a:cubicBezTo>
                    <a:pt x="225" y="58"/>
                    <a:pt x="229" y="57"/>
                    <a:pt x="232" y="54"/>
                  </a:cubicBezTo>
                  <a:lnTo>
                    <a:pt x="239" y="48"/>
                  </a:lnTo>
                  <a:cubicBezTo>
                    <a:pt x="241" y="46"/>
                    <a:pt x="241" y="43"/>
                    <a:pt x="241" y="41"/>
                  </a:cubicBezTo>
                  <a:cubicBezTo>
                    <a:pt x="241" y="38"/>
                    <a:pt x="240" y="36"/>
                    <a:pt x="237" y="35"/>
                  </a:cubicBezTo>
                  <a:cubicBezTo>
                    <a:pt x="204" y="13"/>
                    <a:pt x="164" y="0"/>
                    <a:pt x="120" y="0"/>
                  </a:cubicBezTo>
                  <a:cubicBezTo>
                    <a:pt x="77" y="0"/>
                    <a:pt x="37" y="13"/>
                    <a:pt x="4" y="35"/>
                  </a:cubicBezTo>
                  <a:cubicBezTo>
                    <a:pt x="1" y="36"/>
                    <a:pt x="0" y="38"/>
                    <a:pt x="0" y="41"/>
                  </a:cubicBezTo>
                  <a:cubicBezTo>
                    <a:pt x="0" y="43"/>
                    <a:pt x="0" y="46"/>
                    <a:pt x="2" y="48"/>
                  </a:cubicBezTo>
                  <a:lnTo>
                    <a:pt x="9" y="5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01" name="Oval 21"/>
            <p:cNvSpPr>
              <a:spLocks noChangeArrowheads="1"/>
            </p:cNvSpPr>
            <p:nvPr/>
          </p:nvSpPr>
          <p:spPr bwMode="auto">
            <a:xfrm>
              <a:off x="4306049" y="4428350"/>
              <a:ext cx="71042" cy="71302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3" name="群組 2"/>
          <p:cNvGrpSpPr/>
          <p:nvPr/>
        </p:nvGrpSpPr>
        <p:grpSpPr>
          <a:xfrm>
            <a:off x="1300459" y="2111772"/>
            <a:ext cx="2609026" cy="1288335"/>
            <a:chOff x="1326974" y="3940665"/>
            <a:chExt cx="2609026" cy="1288335"/>
          </a:xfrm>
        </p:grpSpPr>
        <p:sp>
          <p:nvSpPr>
            <p:cNvPr id="2" name="文字方塊 1"/>
            <p:cNvSpPr txBox="1"/>
            <p:nvPr/>
          </p:nvSpPr>
          <p:spPr>
            <a:xfrm>
              <a:off x="1326974" y="3940665"/>
              <a:ext cx="1620000" cy="360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3200" dirty="0" smtClean="0"/>
                <a:t>Title 01</a:t>
              </a:r>
            </a:p>
          </p:txBody>
        </p:sp>
        <p:sp>
          <p:nvSpPr>
            <p:cNvPr id="44" name="文字方塊 43"/>
            <p:cNvSpPr txBox="1"/>
            <p:nvPr/>
          </p:nvSpPr>
          <p:spPr>
            <a:xfrm>
              <a:off x="1326974" y="4380139"/>
              <a:ext cx="2609026" cy="84886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1400" dirty="0" smtClean="0"/>
                <a:t>The quick brown fox jumps over the lazy dog. The quick brown fox jumps over the lazy dog. </a:t>
              </a:r>
            </a:p>
          </p:txBody>
        </p:sp>
      </p:grpSp>
      <p:grpSp>
        <p:nvGrpSpPr>
          <p:cNvPr id="47" name="群組 46"/>
          <p:cNvGrpSpPr>
            <a:grpSpLocks noChangeAspect="1"/>
          </p:cNvGrpSpPr>
          <p:nvPr/>
        </p:nvGrpSpPr>
        <p:grpSpPr>
          <a:xfrm>
            <a:off x="534683" y="2485237"/>
            <a:ext cx="539446" cy="541404"/>
            <a:chOff x="5583600" y="7359116"/>
            <a:chExt cx="2941833" cy="2952515"/>
          </a:xfrm>
          <a:solidFill>
            <a:schemeClr val="bg1"/>
          </a:solidFill>
        </p:grpSpPr>
        <p:sp>
          <p:nvSpPr>
            <p:cNvPr id="48" name="Freeform 51"/>
            <p:cNvSpPr>
              <a:spLocks/>
            </p:cNvSpPr>
            <p:nvPr/>
          </p:nvSpPr>
          <p:spPr bwMode="auto">
            <a:xfrm>
              <a:off x="5583600" y="7457653"/>
              <a:ext cx="2852791" cy="2853978"/>
            </a:xfrm>
            <a:custGeom>
              <a:avLst/>
              <a:gdLst>
                <a:gd name="T0" fmla="*/ 5177 w 10595"/>
                <a:gd name="T1" fmla="*/ 10589 h 10598"/>
                <a:gd name="T2" fmla="*/ 3018 w 10595"/>
                <a:gd name="T3" fmla="*/ 10068 h 10598"/>
                <a:gd name="T4" fmla="*/ 482 w 10595"/>
                <a:gd name="T5" fmla="*/ 7488 h 10598"/>
                <a:gd name="T6" fmla="*/ 49 w 10595"/>
                <a:gd name="T7" fmla="*/ 6053 h 10598"/>
                <a:gd name="T8" fmla="*/ 52 w 10595"/>
                <a:gd name="T9" fmla="*/ 4529 h 10598"/>
                <a:gd name="T10" fmla="*/ 2432 w 10595"/>
                <a:gd name="T11" fmla="*/ 835 h 10598"/>
                <a:gd name="T12" fmla="*/ 4345 w 10595"/>
                <a:gd name="T13" fmla="*/ 82 h 10598"/>
                <a:gd name="T14" fmla="*/ 4683 w 10595"/>
                <a:gd name="T15" fmla="*/ 29 h 10598"/>
                <a:gd name="T16" fmla="*/ 5290 w 10595"/>
                <a:gd name="T17" fmla="*/ 0 h 10598"/>
                <a:gd name="T18" fmla="*/ 5897 w 10595"/>
                <a:gd name="T19" fmla="*/ 29 h 10598"/>
                <a:gd name="T20" fmla="*/ 6518 w 10595"/>
                <a:gd name="T21" fmla="*/ 137 h 10598"/>
                <a:gd name="T22" fmla="*/ 7703 w 10595"/>
                <a:gd name="T23" fmla="*/ 599 h 10598"/>
                <a:gd name="T24" fmla="*/ 7616 w 10595"/>
                <a:gd name="T25" fmla="*/ 720 h 10598"/>
                <a:gd name="T26" fmla="*/ 7508 w 10595"/>
                <a:gd name="T27" fmla="*/ 1116 h 10598"/>
                <a:gd name="T28" fmla="*/ 7528 w 10595"/>
                <a:gd name="T29" fmla="*/ 1341 h 10598"/>
                <a:gd name="T30" fmla="*/ 7263 w 10595"/>
                <a:gd name="T31" fmla="*/ 1230 h 10598"/>
                <a:gd name="T32" fmla="*/ 5317 w 10595"/>
                <a:gd name="T33" fmla="*/ 761 h 10598"/>
                <a:gd name="T34" fmla="*/ 4262 w 10595"/>
                <a:gd name="T35" fmla="*/ 890 h 10598"/>
                <a:gd name="T36" fmla="*/ 2074 w 10595"/>
                <a:gd name="T37" fmla="*/ 2132 h 10598"/>
                <a:gd name="T38" fmla="*/ 900 w 10595"/>
                <a:gd name="T39" fmla="*/ 4218 h 10598"/>
                <a:gd name="T40" fmla="*/ 842 w 10595"/>
                <a:gd name="T41" fmla="*/ 6053 h 10598"/>
                <a:gd name="T42" fmla="*/ 1050 w 10595"/>
                <a:gd name="T43" fmla="*/ 6830 h 10598"/>
                <a:gd name="T44" fmla="*/ 4683 w 10595"/>
                <a:gd name="T45" fmla="*/ 9765 h 10598"/>
                <a:gd name="T46" fmla="*/ 5897 w 10595"/>
                <a:gd name="T47" fmla="*/ 9765 h 10598"/>
                <a:gd name="T48" fmla="*/ 9512 w 10595"/>
                <a:gd name="T49" fmla="*/ 6889 h 10598"/>
                <a:gd name="T50" fmla="*/ 9621 w 10595"/>
                <a:gd name="T51" fmla="*/ 6575 h 10598"/>
                <a:gd name="T52" fmla="*/ 9791 w 10595"/>
                <a:gd name="T53" fmla="*/ 5271 h 10598"/>
                <a:gd name="T54" fmla="*/ 9367 w 10595"/>
                <a:gd name="T55" fmla="*/ 3365 h 10598"/>
                <a:gd name="T56" fmla="*/ 9316 w 10595"/>
                <a:gd name="T57" fmla="*/ 3059 h 10598"/>
                <a:gd name="T58" fmla="*/ 9530 w 10595"/>
                <a:gd name="T59" fmla="*/ 3088 h 10598"/>
                <a:gd name="T60" fmla="*/ 9705 w 10595"/>
                <a:gd name="T61" fmla="*/ 3106 h 10598"/>
                <a:gd name="T62" fmla="*/ 9832 w 10595"/>
                <a:gd name="T63" fmla="*/ 2989 h 10598"/>
                <a:gd name="T64" fmla="*/ 9988 w 10595"/>
                <a:gd name="T65" fmla="*/ 2891 h 10598"/>
                <a:gd name="T66" fmla="*/ 10091 w 10595"/>
                <a:gd name="T67" fmla="*/ 3070 h 10598"/>
                <a:gd name="T68" fmla="*/ 10526 w 10595"/>
                <a:gd name="T69" fmla="*/ 4571 h 10598"/>
                <a:gd name="T70" fmla="*/ 10568 w 10595"/>
                <a:gd name="T71" fmla="*/ 4875 h 10598"/>
                <a:gd name="T72" fmla="*/ 10555 w 10595"/>
                <a:gd name="T73" fmla="*/ 5813 h 10598"/>
                <a:gd name="T74" fmla="*/ 9799 w 10595"/>
                <a:gd name="T75" fmla="*/ 8056 h 10598"/>
                <a:gd name="T76" fmla="*/ 5897 w 10595"/>
                <a:gd name="T77" fmla="*/ 10538 h 10598"/>
                <a:gd name="T78" fmla="*/ 5177 w 10595"/>
                <a:gd name="T79" fmla="*/ 10589 h 10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595" h="10598">
                  <a:moveTo>
                    <a:pt x="5177" y="10589"/>
                  </a:moveTo>
                  <a:cubicBezTo>
                    <a:pt x="4328" y="10531"/>
                    <a:pt x="3681" y="10375"/>
                    <a:pt x="3018" y="10068"/>
                  </a:cubicBezTo>
                  <a:cubicBezTo>
                    <a:pt x="1941" y="9569"/>
                    <a:pt x="964" y="8576"/>
                    <a:pt x="482" y="7488"/>
                  </a:cubicBezTo>
                  <a:cubicBezTo>
                    <a:pt x="264" y="6998"/>
                    <a:pt x="163" y="6664"/>
                    <a:pt x="49" y="6053"/>
                  </a:cubicBezTo>
                  <a:cubicBezTo>
                    <a:pt x="0" y="5786"/>
                    <a:pt x="1" y="4856"/>
                    <a:pt x="52" y="4529"/>
                  </a:cubicBezTo>
                  <a:cubicBezTo>
                    <a:pt x="288" y="2991"/>
                    <a:pt x="1141" y="1668"/>
                    <a:pt x="2432" y="835"/>
                  </a:cubicBezTo>
                  <a:cubicBezTo>
                    <a:pt x="2995" y="472"/>
                    <a:pt x="3755" y="173"/>
                    <a:pt x="4345" y="82"/>
                  </a:cubicBezTo>
                  <a:cubicBezTo>
                    <a:pt x="4430" y="69"/>
                    <a:pt x="4582" y="45"/>
                    <a:pt x="4683" y="29"/>
                  </a:cubicBezTo>
                  <a:cubicBezTo>
                    <a:pt x="4784" y="13"/>
                    <a:pt x="5057" y="0"/>
                    <a:pt x="5290" y="0"/>
                  </a:cubicBezTo>
                  <a:cubicBezTo>
                    <a:pt x="5523" y="0"/>
                    <a:pt x="5796" y="13"/>
                    <a:pt x="5897" y="29"/>
                  </a:cubicBezTo>
                  <a:cubicBezTo>
                    <a:pt x="6321" y="96"/>
                    <a:pt x="6397" y="109"/>
                    <a:pt x="6518" y="137"/>
                  </a:cubicBezTo>
                  <a:cubicBezTo>
                    <a:pt x="6985" y="244"/>
                    <a:pt x="7703" y="523"/>
                    <a:pt x="7703" y="599"/>
                  </a:cubicBezTo>
                  <a:cubicBezTo>
                    <a:pt x="7703" y="620"/>
                    <a:pt x="7664" y="675"/>
                    <a:pt x="7616" y="720"/>
                  </a:cubicBezTo>
                  <a:cubicBezTo>
                    <a:pt x="7479" y="851"/>
                    <a:pt x="7470" y="882"/>
                    <a:pt x="7508" y="1116"/>
                  </a:cubicBezTo>
                  <a:cubicBezTo>
                    <a:pt x="7526" y="1232"/>
                    <a:pt x="7535" y="1333"/>
                    <a:pt x="7528" y="1341"/>
                  </a:cubicBezTo>
                  <a:cubicBezTo>
                    <a:pt x="7520" y="1348"/>
                    <a:pt x="7401" y="1299"/>
                    <a:pt x="7263" y="1230"/>
                  </a:cubicBezTo>
                  <a:cubicBezTo>
                    <a:pt x="6700" y="950"/>
                    <a:pt x="5913" y="760"/>
                    <a:pt x="5317" y="761"/>
                  </a:cubicBezTo>
                  <a:cubicBezTo>
                    <a:pt x="5073" y="761"/>
                    <a:pt x="4510" y="830"/>
                    <a:pt x="4262" y="890"/>
                  </a:cubicBezTo>
                  <a:cubicBezTo>
                    <a:pt x="3428" y="1091"/>
                    <a:pt x="2687" y="1512"/>
                    <a:pt x="2074" y="2132"/>
                  </a:cubicBezTo>
                  <a:cubicBezTo>
                    <a:pt x="1516" y="2696"/>
                    <a:pt x="1160" y="3329"/>
                    <a:pt x="900" y="4218"/>
                  </a:cubicBezTo>
                  <a:cubicBezTo>
                    <a:pt x="770" y="4662"/>
                    <a:pt x="742" y="5545"/>
                    <a:pt x="842" y="6053"/>
                  </a:cubicBezTo>
                  <a:cubicBezTo>
                    <a:pt x="923" y="6466"/>
                    <a:pt x="941" y="6534"/>
                    <a:pt x="1050" y="6830"/>
                  </a:cubicBezTo>
                  <a:cubicBezTo>
                    <a:pt x="1628" y="8401"/>
                    <a:pt x="3037" y="9540"/>
                    <a:pt x="4683" y="9765"/>
                  </a:cubicBezTo>
                  <a:cubicBezTo>
                    <a:pt x="4955" y="9803"/>
                    <a:pt x="5624" y="9802"/>
                    <a:pt x="5897" y="9765"/>
                  </a:cubicBezTo>
                  <a:cubicBezTo>
                    <a:pt x="7516" y="9544"/>
                    <a:pt x="8913" y="8432"/>
                    <a:pt x="9512" y="6889"/>
                  </a:cubicBezTo>
                  <a:cubicBezTo>
                    <a:pt x="9558" y="6771"/>
                    <a:pt x="9607" y="6629"/>
                    <a:pt x="9621" y="6575"/>
                  </a:cubicBezTo>
                  <a:cubicBezTo>
                    <a:pt x="9763" y="6033"/>
                    <a:pt x="9790" y="5821"/>
                    <a:pt x="9791" y="5271"/>
                  </a:cubicBezTo>
                  <a:cubicBezTo>
                    <a:pt x="9792" y="4534"/>
                    <a:pt x="9678" y="4023"/>
                    <a:pt x="9367" y="3365"/>
                  </a:cubicBezTo>
                  <a:cubicBezTo>
                    <a:pt x="9238" y="3092"/>
                    <a:pt x="9228" y="3031"/>
                    <a:pt x="9316" y="3059"/>
                  </a:cubicBezTo>
                  <a:cubicBezTo>
                    <a:pt x="9337" y="3065"/>
                    <a:pt x="9433" y="3079"/>
                    <a:pt x="9530" y="3088"/>
                  </a:cubicBezTo>
                  <a:lnTo>
                    <a:pt x="9705" y="3106"/>
                  </a:lnTo>
                  <a:lnTo>
                    <a:pt x="9832" y="2989"/>
                  </a:lnTo>
                  <a:cubicBezTo>
                    <a:pt x="9901" y="2925"/>
                    <a:pt x="9972" y="2881"/>
                    <a:pt x="9988" y="2891"/>
                  </a:cubicBezTo>
                  <a:cubicBezTo>
                    <a:pt x="10004" y="2901"/>
                    <a:pt x="10050" y="2981"/>
                    <a:pt x="10091" y="3070"/>
                  </a:cubicBezTo>
                  <a:cubicBezTo>
                    <a:pt x="10331" y="3594"/>
                    <a:pt x="10474" y="4085"/>
                    <a:pt x="10526" y="4571"/>
                  </a:cubicBezTo>
                  <a:cubicBezTo>
                    <a:pt x="10541" y="4703"/>
                    <a:pt x="10559" y="4840"/>
                    <a:pt x="10568" y="4875"/>
                  </a:cubicBezTo>
                  <a:cubicBezTo>
                    <a:pt x="10595" y="4989"/>
                    <a:pt x="10588" y="5509"/>
                    <a:pt x="10555" y="5813"/>
                  </a:cubicBezTo>
                  <a:cubicBezTo>
                    <a:pt x="10464" y="6650"/>
                    <a:pt x="10222" y="7367"/>
                    <a:pt x="9799" y="8056"/>
                  </a:cubicBezTo>
                  <a:cubicBezTo>
                    <a:pt x="8946" y="9444"/>
                    <a:pt x="7502" y="10362"/>
                    <a:pt x="5897" y="10538"/>
                  </a:cubicBezTo>
                  <a:cubicBezTo>
                    <a:pt x="5406" y="10592"/>
                    <a:pt x="5314" y="10598"/>
                    <a:pt x="5177" y="1058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9" name="Freeform 62"/>
            <p:cNvSpPr>
              <a:spLocks/>
            </p:cNvSpPr>
            <p:nvPr/>
          </p:nvSpPr>
          <p:spPr bwMode="auto">
            <a:xfrm>
              <a:off x="6115456" y="7987134"/>
              <a:ext cx="1800951" cy="1796202"/>
            </a:xfrm>
            <a:custGeom>
              <a:avLst/>
              <a:gdLst>
                <a:gd name="T0" fmla="*/ 3035 w 6690"/>
                <a:gd name="T1" fmla="*/ 6640 h 6674"/>
                <a:gd name="T2" fmla="*/ 2399 w 6690"/>
                <a:gd name="T3" fmla="*/ 6524 h 6674"/>
                <a:gd name="T4" fmla="*/ 322 w 6690"/>
                <a:gd name="T5" fmla="*/ 4766 h 6674"/>
                <a:gd name="T6" fmla="*/ 30 w 6690"/>
                <a:gd name="T7" fmla="*/ 3871 h 6674"/>
                <a:gd name="T8" fmla="*/ 0 w 6690"/>
                <a:gd name="T9" fmla="*/ 3327 h 6674"/>
                <a:gd name="T10" fmla="*/ 30 w 6690"/>
                <a:gd name="T11" fmla="*/ 2782 h 6674"/>
                <a:gd name="T12" fmla="*/ 339 w 6690"/>
                <a:gd name="T13" fmla="*/ 1855 h 6674"/>
                <a:gd name="T14" fmla="*/ 1044 w 6690"/>
                <a:gd name="T15" fmla="*/ 905 h 6674"/>
                <a:gd name="T16" fmla="*/ 2766 w 6690"/>
                <a:gd name="T17" fmla="*/ 40 h 6674"/>
                <a:gd name="T18" fmla="*/ 3993 w 6690"/>
                <a:gd name="T19" fmla="*/ 61 h 6674"/>
                <a:gd name="T20" fmla="*/ 4826 w 6690"/>
                <a:gd name="T21" fmla="*/ 364 h 6674"/>
                <a:gd name="T22" fmla="*/ 4561 w 6690"/>
                <a:gd name="T23" fmla="*/ 648 h 6674"/>
                <a:gd name="T24" fmla="*/ 3936 w 6690"/>
                <a:gd name="T25" fmla="*/ 848 h 6674"/>
                <a:gd name="T26" fmla="*/ 1890 w 6690"/>
                <a:gd name="T27" fmla="*/ 1211 h 6674"/>
                <a:gd name="T28" fmla="*/ 1137 w 6690"/>
                <a:gd name="T29" fmla="*/ 2000 h 6674"/>
                <a:gd name="T30" fmla="*/ 776 w 6690"/>
                <a:gd name="T31" fmla="*/ 3341 h 6674"/>
                <a:gd name="T32" fmla="*/ 960 w 6690"/>
                <a:gd name="T33" fmla="*/ 4302 h 6674"/>
                <a:gd name="T34" fmla="*/ 2667 w 6690"/>
                <a:gd name="T35" fmla="*/ 5791 h 6674"/>
                <a:gd name="T36" fmla="*/ 2940 w 6690"/>
                <a:gd name="T37" fmla="*/ 5852 h 6674"/>
                <a:gd name="T38" fmla="*/ 3316 w 6690"/>
                <a:gd name="T39" fmla="*/ 5881 h 6674"/>
                <a:gd name="T40" fmla="*/ 3692 w 6690"/>
                <a:gd name="T41" fmla="*/ 5852 h 6674"/>
                <a:gd name="T42" fmla="*/ 3965 w 6690"/>
                <a:gd name="T43" fmla="*/ 5791 h 6674"/>
                <a:gd name="T44" fmla="*/ 5644 w 6690"/>
                <a:gd name="T45" fmla="*/ 4375 h 6674"/>
                <a:gd name="T46" fmla="*/ 5853 w 6690"/>
                <a:gd name="T47" fmla="*/ 3312 h 6674"/>
                <a:gd name="T48" fmla="*/ 5715 w 6690"/>
                <a:gd name="T49" fmla="*/ 2429 h 6674"/>
                <a:gd name="T50" fmla="*/ 5982 w 6690"/>
                <a:gd name="T51" fmla="*/ 2090 h 6674"/>
                <a:gd name="T52" fmla="*/ 6270 w 6690"/>
                <a:gd name="T53" fmla="*/ 1803 h 6674"/>
                <a:gd name="T54" fmla="*/ 6340 w 6690"/>
                <a:gd name="T55" fmla="*/ 1940 h 6674"/>
                <a:gd name="T56" fmla="*/ 6631 w 6690"/>
                <a:gd name="T57" fmla="*/ 3058 h 6674"/>
                <a:gd name="T58" fmla="*/ 6307 w 6690"/>
                <a:gd name="T59" fmla="*/ 4782 h 6674"/>
                <a:gd name="T60" fmla="*/ 4233 w 6690"/>
                <a:gd name="T61" fmla="*/ 6525 h 6674"/>
                <a:gd name="T62" fmla="*/ 3035 w 6690"/>
                <a:gd name="T63" fmla="*/ 6640 h 6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690" h="6674">
                  <a:moveTo>
                    <a:pt x="3035" y="6640"/>
                  </a:moveTo>
                  <a:cubicBezTo>
                    <a:pt x="2791" y="6614"/>
                    <a:pt x="2553" y="6571"/>
                    <a:pt x="2399" y="6524"/>
                  </a:cubicBezTo>
                  <a:cubicBezTo>
                    <a:pt x="1476" y="6243"/>
                    <a:pt x="722" y="5604"/>
                    <a:pt x="322" y="4766"/>
                  </a:cubicBezTo>
                  <a:cubicBezTo>
                    <a:pt x="169" y="4444"/>
                    <a:pt x="138" y="4350"/>
                    <a:pt x="30" y="3871"/>
                  </a:cubicBezTo>
                  <a:cubicBezTo>
                    <a:pt x="13" y="3799"/>
                    <a:pt x="0" y="3553"/>
                    <a:pt x="0" y="3327"/>
                  </a:cubicBezTo>
                  <a:cubicBezTo>
                    <a:pt x="0" y="3100"/>
                    <a:pt x="13" y="2854"/>
                    <a:pt x="30" y="2782"/>
                  </a:cubicBezTo>
                  <a:cubicBezTo>
                    <a:pt x="142" y="2288"/>
                    <a:pt x="170" y="2203"/>
                    <a:pt x="339" y="1855"/>
                  </a:cubicBezTo>
                  <a:cubicBezTo>
                    <a:pt x="509" y="1504"/>
                    <a:pt x="745" y="1186"/>
                    <a:pt x="1044" y="905"/>
                  </a:cubicBezTo>
                  <a:cubicBezTo>
                    <a:pt x="1528" y="449"/>
                    <a:pt x="2019" y="202"/>
                    <a:pt x="2766" y="40"/>
                  </a:cubicBezTo>
                  <a:cubicBezTo>
                    <a:pt x="2947" y="0"/>
                    <a:pt x="3773" y="15"/>
                    <a:pt x="3993" y="61"/>
                  </a:cubicBezTo>
                  <a:cubicBezTo>
                    <a:pt x="4257" y="117"/>
                    <a:pt x="4826" y="324"/>
                    <a:pt x="4826" y="364"/>
                  </a:cubicBezTo>
                  <a:cubicBezTo>
                    <a:pt x="4826" y="371"/>
                    <a:pt x="4707" y="499"/>
                    <a:pt x="4561" y="648"/>
                  </a:cubicBezTo>
                  <a:cubicBezTo>
                    <a:pt x="4265" y="953"/>
                    <a:pt x="4302" y="941"/>
                    <a:pt x="3936" y="848"/>
                  </a:cubicBezTo>
                  <a:cubicBezTo>
                    <a:pt x="3239" y="670"/>
                    <a:pt x="2508" y="799"/>
                    <a:pt x="1890" y="1211"/>
                  </a:cubicBezTo>
                  <a:cubicBezTo>
                    <a:pt x="1648" y="1371"/>
                    <a:pt x="1287" y="1750"/>
                    <a:pt x="1137" y="2000"/>
                  </a:cubicBezTo>
                  <a:cubicBezTo>
                    <a:pt x="874" y="2439"/>
                    <a:pt x="776" y="2803"/>
                    <a:pt x="776" y="3341"/>
                  </a:cubicBezTo>
                  <a:cubicBezTo>
                    <a:pt x="777" y="3757"/>
                    <a:pt x="812" y="3943"/>
                    <a:pt x="960" y="4302"/>
                  </a:cubicBezTo>
                  <a:cubicBezTo>
                    <a:pt x="1252" y="5010"/>
                    <a:pt x="1968" y="5635"/>
                    <a:pt x="2667" y="5791"/>
                  </a:cubicBezTo>
                  <a:cubicBezTo>
                    <a:pt x="2745" y="5808"/>
                    <a:pt x="2868" y="5836"/>
                    <a:pt x="2940" y="5852"/>
                  </a:cubicBezTo>
                  <a:cubicBezTo>
                    <a:pt x="3013" y="5868"/>
                    <a:pt x="3182" y="5881"/>
                    <a:pt x="3316" y="5881"/>
                  </a:cubicBezTo>
                  <a:cubicBezTo>
                    <a:pt x="3450" y="5881"/>
                    <a:pt x="3619" y="5868"/>
                    <a:pt x="3692" y="5852"/>
                  </a:cubicBezTo>
                  <a:cubicBezTo>
                    <a:pt x="3764" y="5836"/>
                    <a:pt x="3888" y="5808"/>
                    <a:pt x="3965" y="5791"/>
                  </a:cubicBezTo>
                  <a:cubicBezTo>
                    <a:pt x="4635" y="5641"/>
                    <a:pt x="5342" y="5045"/>
                    <a:pt x="5644" y="4375"/>
                  </a:cubicBezTo>
                  <a:cubicBezTo>
                    <a:pt x="5813" y="4000"/>
                    <a:pt x="5855" y="3789"/>
                    <a:pt x="5853" y="3312"/>
                  </a:cubicBezTo>
                  <a:cubicBezTo>
                    <a:pt x="5852" y="2890"/>
                    <a:pt x="5819" y="2679"/>
                    <a:pt x="5715" y="2429"/>
                  </a:cubicBezTo>
                  <a:cubicBezTo>
                    <a:pt x="5698" y="2388"/>
                    <a:pt x="5755" y="2317"/>
                    <a:pt x="5982" y="2090"/>
                  </a:cubicBezTo>
                  <a:lnTo>
                    <a:pt x="6270" y="1803"/>
                  </a:lnTo>
                  <a:lnTo>
                    <a:pt x="6340" y="1940"/>
                  </a:lnTo>
                  <a:cubicBezTo>
                    <a:pt x="6482" y="2216"/>
                    <a:pt x="6582" y="2600"/>
                    <a:pt x="6631" y="3058"/>
                  </a:cubicBezTo>
                  <a:cubicBezTo>
                    <a:pt x="6690" y="3598"/>
                    <a:pt x="6563" y="4274"/>
                    <a:pt x="6307" y="4782"/>
                  </a:cubicBezTo>
                  <a:cubicBezTo>
                    <a:pt x="5880" y="5630"/>
                    <a:pt x="5168" y="6229"/>
                    <a:pt x="4233" y="6525"/>
                  </a:cubicBezTo>
                  <a:cubicBezTo>
                    <a:pt x="3937" y="6618"/>
                    <a:pt x="3359" y="6674"/>
                    <a:pt x="3035" y="66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0" name="Freeform 69"/>
            <p:cNvSpPr>
              <a:spLocks/>
            </p:cNvSpPr>
            <p:nvPr/>
          </p:nvSpPr>
          <p:spPr bwMode="auto">
            <a:xfrm>
              <a:off x="6637819" y="7359116"/>
              <a:ext cx="1887614" cy="1894738"/>
            </a:xfrm>
            <a:custGeom>
              <a:avLst/>
              <a:gdLst>
                <a:gd name="T0" fmla="*/ 1147 w 7008"/>
                <a:gd name="T1" fmla="*/ 7009 h 7039"/>
                <a:gd name="T2" fmla="*/ 121 w 7008"/>
                <a:gd name="T3" fmla="*/ 6209 h 7039"/>
                <a:gd name="T4" fmla="*/ 9 w 7008"/>
                <a:gd name="T5" fmla="*/ 5715 h 7039"/>
                <a:gd name="T6" fmla="*/ 59 w 7008"/>
                <a:gd name="T7" fmla="*/ 5253 h 7039"/>
                <a:gd name="T8" fmla="*/ 1810 w 7008"/>
                <a:gd name="T9" fmla="*/ 4372 h 7039"/>
                <a:gd name="T10" fmla="*/ 2008 w 7008"/>
                <a:gd name="T11" fmla="*/ 4431 h 7039"/>
                <a:gd name="T12" fmla="*/ 3175 w 7008"/>
                <a:gd name="T13" fmla="*/ 3306 h 7039"/>
                <a:gd name="T14" fmla="*/ 4300 w 7008"/>
                <a:gd name="T15" fmla="*/ 2181 h 7039"/>
                <a:gd name="T16" fmla="*/ 4283 w 7008"/>
                <a:gd name="T17" fmla="*/ 2043 h 7039"/>
                <a:gd name="T18" fmla="*/ 4248 w 7008"/>
                <a:gd name="T19" fmla="*/ 1669 h 7039"/>
                <a:gd name="T20" fmla="*/ 4230 w 7008"/>
                <a:gd name="T21" fmla="*/ 1433 h 7039"/>
                <a:gd name="T22" fmla="*/ 4946 w 7008"/>
                <a:gd name="T23" fmla="*/ 717 h 7039"/>
                <a:gd name="T24" fmla="*/ 5680 w 7008"/>
                <a:gd name="T25" fmla="*/ 0 h 7039"/>
                <a:gd name="T26" fmla="*/ 5713 w 7008"/>
                <a:gd name="T27" fmla="*/ 176 h 7039"/>
                <a:gd name="T28" fmla="*/ 5834 w 7008"/>
                <a:gd name="T29" fmla="*/ 1133 h 7039"/>
                <a:gd name="T30" fmla="*/ 6462 w 7008"/>
                <a:gd name="T31" fmla="*/ 1270 h 7039"/>
                <a:gd name="T32" fmla="*/ 6999 w 7008"/>
                <a:gd name="T33" fmla="*/ 1341 h 7039"/>
                <a:gd name="T34" fmla="*/ 6281 w 7008"/>
                <a:gd name="T35" fmla="*/ 2091 h 7039"/>
                <a:gd name="T36" fmla="*/ 5548 w 7008"/>
                <a:gd name="T37" fmla="*/ 2824 h 7039"/>
                <a:gd name="T38" fmla="*/ 5408 w 7008"/>
                <a:gd name="T39" fmla="*/ 2797 h 7039"/>
                <a:gd name="T40" fmla="*/ 5056 w 7008"/>
                <a:gd name="T41" fmla="*/ 2756 h 7039"/>
                <a:gd name="T42" fmla="*/ 4844 w 7008"/>
                <a:gd name="T43" fmla="*/ 2742 h 7039"/>
                <a:gd name="T44" fmla="*/ 3721 w 7008"/>
                <a:gd name="T45" fmla="*/ 3862 h 7039"/>
                <a:gd name="T46" fmla="*/ 2611 w 7008"/>
                <a:gd name="T47" fmla="*/ 5052 h 7039"/>
                <a:gd name="T48" fmla="*/ 2668 w 7008"/>
                <a:gd name="T49" fmla="*/ 5278 h 7039"/>
                <a:gd name="T50" fmla="*/ 2669 w 7008"/>
                <a:gd name="T51" fmla="*/ 6041 h 7039"/>
                <a:gd name="T52" fmla="*/ 1334 w 7008"/>
                <a:gd name="T53" fmla="*/ 7024 h 7039"/>
                <a:gd name="T54" fmla="*/ 1147 w 7008"/>
                <a:gd name="T55" fmla="*/ 7009 h 7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008" h="7039">
                  <a:moveTo>
                    <a:pt x="1147" y="7009"/>
                  </a:moveTo>
                  <a:cubicBezTo>
                    <a:pt x="673" y="6910"/>
                    <a:pt x="328" y="6640"/>
                    <a:pt x="121" y="6209"/>
                  </a:cubicBezTo>
                  <a:cubicBezTo>
                    <a:pt x="29" y="6018"/>
                    <a:pt x="18" y="5970"/>
                    <a:pt x="9" y="5715"/>
                  </a:cubicBezTo>
                  <a:cubicBezTo>
                    <a:pt x="0" y="5482"/>
                    <a:pt x="9" y="5402"/>
                    <a:pt x="59" y="5253"/>
                  </a:cubicBezTo>
                  <a:cubicBezTo>
                    <a:pt x="310" y="4512"/>
                    <a:pt x="1116" y="4106"/>
                    <a:pt x="1810" y="4372"/>
                  </a:cubicBezTo>
                  <a:cubicBezTo>
                    <a:pt x="1896" y="4404"/>
                    <a:pt x="1985" y="4431"/>
                    <a:pt x="2008" y="4431"/>
                  </a:cubicBezTo>
                  <a:cubicBezTo>
                    <a:pt x="2032" y="4431"/>
                    <a:pt x="2557" y="3925"/>
                    <a:pt x="3175" y="3306"/>
                  </a:cubicBezTo>
                  <a:lnTo>
                    <a:pt x="4300" y="2181"/>
                  </a:lnTo>
                  <a:lnTo>
                    <a:pt x="4283" y="2043"/>
                  </a:lnTo>
                  <a:cubicBezTo>
                    <a:pt x="4274" y="1967"/>
                    <a:pt x="4258" y="1799"/>
                    <a:pt x="4248" y="1669"/>
                  </a:cubicBezTo>
                  <a:lnTo>
                    <a:pt x="4230" y="1433"/>
                  </a:lnTo>
                  <a:lnTo>
                    <a:pt x="4946" y="717"/>
                  </a:lnTo>
                  <a:cubicBezTo>
                    <a:pt x="5340" y="322"/>
                    <a:pt x="5670" y="0"/>
                    <a:pt x="5680" y="0"/>
                  </a:cubicBezTo>
                  <a:cubicBezTo>
                    <a:pt x="5690" y="0"/>
                    <a:pt x="5705" y="79"/>
                    <a:pt x="5713" y="176"/>
                  </a:cubicBezTo>
                  <a:cubicBezTo>
                    <a:pt x="5739" y="457"/>
                    <a:pt x="5818" y="1082"/>
                    <a:pt x="5834" y="1133"/>
                  </a:cubicBezTo>
                  <a:cubicBezTo>
                    <a:pt x="5856" y="1203"/>
                    <a:pt x="5895" y="1211"/>
                    <a:pt x="6462" y="1270"/>
                  </a:cubicBezTo>
                  <a:cubicBezTo>
                    <a:pt x="6748" y="1300"/>
                    <a:pt x="6990" y="1332"/>
                    <a:pt x="6999" y="1341"/>
                  </a:cubicBezTo>
                  <a:cubicBezTo>
                    <a:pt x="7008" y="1350"/>
                    <a:pt x="6685" y="1687"/>
                    <a:pt x="6281" y="2091"/>
                  </a:cubicBezTo>
                  <a:lnTo>
                    <a:pt x="5548" y="2824"/>
                  </a:lnTo>
                  <a:lnTo>
                    <a:pt x="5408" y="2797"/>
                  </a:lnTo>
                  <a:cubicBezTo>
                    <a:pt x="5331" y="2782"/>
                    <a:pt x="5172" y="2763"/>
                    <a:pt x="5056" y="2756"/>
                  </a:cubicBezTo>
                  <a:lnTo>
                    <a:pt x="4844" y="2742"/>
                  </a:lnTo>
                  <a:lnTo>
                    <a:pt x="3721" y="3862"/>
                  </a:lnTo>
                  <a:cubicBezTo>
                    <a:pt x="2741" y="4838"/>
                    <a:pt x="2599" y="4990"/>
                    <a:pt x="2611" y="5052"/>
                  </a:cubicBezTo>
                  <a:cubicBezTo>
                    <a:pt x="2618" y="5091"/>
                    <a:pt x="2644" y="5192"/>
                    <a:pt x="2668" y="5278"/>
                  </a:cubicBezTo>
                  <a:cubicBezTo>
                    <a:pt x="2726" y="5478"/>
                    <a:pt x="2726" y="5846"/>
                    <a:pt x="2669" y="6041"/>
                  </a:cubicBezTo>
                  <a:cubicBezTo>
                    <a:pt x="2502" y="6609"/>
                    <a:pt x="1918" y="7039"/>
                    <a:pt x="1334" y="7024"/>
                  </a:cubicBezTo>
                  <a:cubicBezTo>
                    <a:pt x="1262" y="7022"/>
                    <a:pt x="1178" y="7015"/>
                    <a:pt x="1147" y="700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102" name="群組 101"/>
          <p:cNvGrpSpPr/>
          <p:nvPr/>
        </p:nvGrpSpPr>
        <p:grpSpPr>
          <a:xfrm>
            <a:off x="1300459" y="4193235"/>
            <a:ext cx="2609026" cy="1288335"/>
            <a:chOff x="1326974" y="3940665"/>
            <a:chExt cx="2609026" cy="1288335"/>
          </a:xfrm>
        </p:grpSpPr>
        <p:sp>
          <p:nvSpPr>
            <p:cNvPr id="103" name="文字方塊 102"/>
            <p:cNvSpPr txBox="1"/>
            <p:nvPr/>
          </p:nvSpPr>
          <p:spPr>
            <a:xfrm>
              <a:off x="1326974" y="3940665"/>
              <a:ext cx="1620000" cy="360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3200" dirty="0" smtClean="0"/>
                <a:t>Title 04</a:t>
              </a:r>
            </a:p>
          </p:txBody>
        </p:sp>
        <p:sp>
          <p:nvSpPr>
            <p:cNvPr id="104" name="文字方塊 103"/>
            <p:cNvSpPr txBox="1"/>
            <p:nvPr/>
          </p:nvSpPr>
          <p:spPr>
            <a:xfrm>
              <a:off x="1326974" y="4380139"/>
              <a:ext cx="2609026" cy="84886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1400" dirty="0" smtClean="0"/>
                <a:t>The quick brown fox jumps over the lazy dog. The quick brown fox jumps over the lazy dog. </a:t>
              </a:r>
            </a:p>
          </p:txBody>
        </p:sp>
      </p:grpSp>
      <p:sp>
        <p:nvSpPr>
          <p:cNvPr id="139" name="矩形 138"/>
          <p:cNvSpPr/>
          <p:nvPr/>
        </p:nvSpPr>
        <p:spPr>
          <a:xfrm>
            <a:off x="575513" y="481382"/>
            <a:ext cx="252267" cy="6981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140" name="矩形 139"/>
          <p:cNvSpPr/>
          <p:nvPr/>
        </p:nvSpPr>
        <p:spPr>
          <a:xfrm>
            <a:off x="882205" y="481382"/>
            <a:ext cx="4360496" cy="69819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800" b="1" dirty="0" smtClean="0"/>
              <a:t>ICON LIST</a:t>
            </a:r>
            <a:r>
              <a:rPr lang="zh-TW" altLang="en-US" sz="4800" b="1" dirty="0" smtClean="0"/>
              <a:t> </a:t>
            </a:r>
            <a:r>
              <a:rPr lang="en-US" altLang="zh-TW" sz="4800" b="1" dirty="0" smtClean="0"/>
              <a:t>18</a:t>
            </a:r>
            <a:endParaRPr lang="zh-TW" altLang="en-US" sz="4800" b="1" dirty="0"/>
          </a:p>
        </p:txBody>
      </p:sp>
      <p:grpSp>
        <p:nvGrpSpPr>
          <p:cNvPr id="142" name="群組 141"/>
          <p:cNvGrpSpPr/>
          <p:nvPr/>
        </p:nvGrpSpPr>
        <p:grpSpPr>
          <a:xfrm>
            <a:off x="5209944" y="2111772"/>
            <a:ext cx="2609026" cy="1288335"/>
            <a:chOff x="1326974" y="3940665"/>
            <a:chExt cx="2609026" cy="1288335"/>
          </a:xfrm>
        </p:grpSpPr>
        <p:sp>
          <p:nvSpPr>
            <p:cNvPr id="154" name="文字方塊 153"/>
            <p:cNvSpPr txBox="1"/>
            <p:nvPr/>
          </p:nvSpPr>
          <p:spPr>
            <a:xfrm>
              <a:off x="1326974" y="3940665"/>
              <a:ext cx="1620000" cy="360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3200" dirty="0" smtClean="0"/>
                <a:t>Title 02</a:t>
              </a:r>
            </a:p>
          </p:txBody>
        </p:sp>
        <p:sp>
          <p:nvSpPr>
            <p:cNvPr id="155" name="文字方塊 154"/>
            <p:cNvSpPr txBox="1"/>
            <p:nvPr/>
          </p:nvSpPr>
          <p:spPr>
            <a:xfrm>
              <a:off x="1326974" y="4380139"/>
              <a:ext cx="2609026" cy="84886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1400" dirty="0" smtClean="0"/>
                <a:t>The quick brown fox jumps over the lazy dog. The quick brown fox jumps over the lazy dog. </a:t>
              </a:r>
            </a:p>
          </p:txBody>
        </p:sp>
      </p:grpSp>
      <p:grpSp>
        <p:nvGrpSpPr>
          <p:cNvPr id="144" name="群組 143"/>
          <p:cNvGrpSpPr/>
          <p:nvPr/>
        </p:nvGrpSpPr>
        <p:grpSpPr>
          <a:xfrm>
            <a:off x="5209944" y="4193235"/>
            <a:ext cx="2609026" cy="1288335"/>
            <a:chOff x="1326974" y="3940665"/>
            <a:chExt cx="2609026" cy="1288335"/>
          </a:xfrm>
        </p:grpSpPr>
        <p:sp>
          <p:nvSpPr>
            <p:cNvPr id="149" name="文字方塊 148"/>
            <p:cNvSpPr txBox="1"/>
            <p:nvPr/>
          </p:nvSpPr>
          <p:spPr>
            <a:xfrm>
              <a:off x="1326974" y="3940665"/>
              <a:ext cx="1620000" cy="360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3200" dirty="0" smtClean="0"/>
                <a:t>Title 05</a:t>
              </a:r>
            </a:p>
          </p:txBody>
        </p:sp>
        <p:sp>
          <p:nvSpPr>
            <p:cNvPr id="150" name="文字方塊 149"/>
            <p:cNvSpPr txBox="1"/>
            <p:nvPr/>
          </p:nvSpPr>
          <p:spPr>
            <a:xfrm>
              <a:off x="1326974" y="4380139"/>
              <a:ext cx="2609026" cy="84886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1400" dirty="0" smtClean="0"/>
                <a:t>The quick brown fox jumps over the lazy dog. The quick brown fox jumps over the lazy dog. </a:t>
              </a:r>
            </a:p>
          </p:txBody>
        </p:sp>
      </p:grpSp>
      <p:grpSp>
        <p:nvGrpSpPr>
          <p:cNvPr id="157" name="群組 156"/>
          <p:cNvGrpSpPr/>
          <p:nvPr/>
        </p:nvGrpSpPr>
        <p:grpSpPr>
          <a:xfrm>
            <a:off x="9119429" y="2111772"/>
            <a:ext cx="2609026" cy="1288335"/>
            <a:chOff x="1326974" y="3940665"/>
            <a:chExt cx="2609026" cy="1288335"/>
          </a:xfrm>
        </p:grpSpPr>
        <p:sp>
          <p:nvSpPr>
            <p:cNvPr id="169" name="文字方塊 168"/>
            <p:cNvSpPr txBox="1"/>
            <p:nvPr/>
          </p:nvSpPr>
          <p:spPr>
            <a:xfrm>
              <a:off x="1326974" y="3940665"/>
              <a:ext cx="1620000" cy="360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3200" dirty="0" smtClean="0"/>
                <a:t>Title 03</a:t>
              </a:r>
            </a:p>
          </p:txBody>
        </p:sp>
        <p:sp>
          <p:nvSpPr>
            <p:cNvPr id="170" name="文字方塊 169"/>
            <p:cNvSpPr txBox="1"/>
            <p:nvPr/>
          </p:nvSpPr>
          <p:spPr>
            <a:xfrm>
              <a:off x="1326974" y="4380139"/>
              <a:ext cx="2609026" cy="84886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1400" dirty="0" smtClean="0"/>
                <a:t>The quick brown fox jumps over the lazy dog. The quick brown fox jumps over the lazy dog. </a:t>
              </a:r>
            </a:p>
          </p:txBody>
        </p:sp>
      </p:grpSp>
      <p:grpSp>
        <p:nvGrpSpPr>
          <p:cNvPr id="159" name="群組 158"/>
          <p:cNvGrpSpPr/>
          <p:nvPr/>
        </p:nvGrpSpPr>
        <p:grpSpPr>
          <a:xfrm>
            <a:off x="9119429" y="4193235"/>
            <a:ext cx="2609026" cy="1288335"/>
            <a:chOff x="1326974" y="3940665"/>
            <a:chExt cx="2609026" cy="1288335"/>
          </a:xfrm>
        </p:grpSpPr>
        <p:sp>
          <p:nvSpPr>
            <p:cNvPr id="164" name="文字方塊 163"/>
            <p:cNvSpPr txBox="1"/>
            <p:nvPr/>
          </p:nvSpPr>
          <p:spPr>
            <a:xfrm>
              <a:off x="1326974" y="3940665"/>
              <a:ext cx="1620000" cy="360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3200" dirty="0" smtClean="0"/>
                <a:t>Title 06</a:t>
              </a:r>
            </a:p>
          </p:txBody>
        </p:sp>
        <p:sp>
          <p:nvSpPr>
            <p:cNvPr id="165" name="文字方塊 164"/>
            <p:cNvSpPr txBox="1"/>
            <p:nvPr/>
          </p:nvSpPr>
          <p:spPr>
            <a:xfrm>
              <a:off x="1326974" y="4380139"/>
              <a:ext cx="2609026" cy="84886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1400" dirty="0" smtClean="0"/>
                <a:t>The quick brown fox jumps over the lazy dog. The quick brown fox jumps over the lazy dog.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458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矩形 55"/>
          <p:cNvSpPr/>
          <p:nvPr/>
        </p:nvSpPr>
        <p:spPr>
          <a:xfrm>
            <a:off x="4234813" y="1945458"/>
            <a:ext cx="3590171" cy="162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8123065" y="1945458"/>
            <a:ext cx="3590171" cy="162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319314" y="3993384"/>
            <a:ext cx="3590171" cy="162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4234813" y="3993384"/>
            <a:ext cx="3590171" cy="162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8123065" y="3993384"/>
            <a:ext cx="3590171" cy="162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19314" y="1945458"/>
            <a:ext cx="3590171" cy="162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45" name="群組 44"/>
          <p:cNvGrpSpPr/>
          <p:nvPr/>
        </p:nvGrpSpPr>
        <p:grpSpPr>
          <a:xfrm flipH="1">
            <a:off x="8251179" y="2361937"/>
            <a:ext cx="810844" cy="810838"/>
            <a:chOff x="27940389" y="2372400"/>
            <a:chExt cx="2858016" cy="2857995"/>
          </a:xfrm>
          <a:solidFill>
            <a:schemeClr val="accent1"/>
          </a:solidFill>
        </p:grpSpPr>
        <p:sp>
          <p:nvSpPr>
            <p:cNvPr id="54" name="手繪多邊形 53"/>
            <p:cNvSpPr>
              <a:spLocks/>
            </p:cNvSpPr>
            <p:nvPr/>
          </p:nvSpPr>
          <p:spPr bwMode="auto">
            <a:xfrm>
              <a:off x="27940389" y="2372400"/>
              <a:ext cx="2858016" cy="2857995"/>
            </a:xfrm>
            <a:custGeom>
              <a:avLst/>
              <a:gdLst>
                <a:gd name="connsiteX0" fmla="*/ 644380 w 3817859"/>
                <a:gd name="connsiteY0" fmla="*/ 749777 h 3817832"/>
                <a:gd name="connsiteX1" fmla="*/ 589186 w 3817859"/>
                <a:gd name="connsiteY1" fmla="*/ 795341 h 3817832"/>
                <a:gd name="connsiteX2" fmla="*/ 190850 w 3817859"/>
                <a:gd name="connsiteY2" fmla="*/ 2093847 h 3817832"/>
                <a:gd name="connsiteX3" fmla="*/ 293854 w 3817859"/>
                <a:gd name="connsiteY3" fmla="*/ 2526083 h 3817832"/>
                <a:gd name="connsiteX4" fmla="*/ 763862 w 3817859"/>
                <a:gd name="connsiteY4" fmla="*/ 3198929 h 3817832"/>
                <a:gd name="connsiteX5" fmla="*/ 1465092 w 3817859"/>
                <a:gd name="connsiteY5" fmla="*/ 3573893 h 3817832"/>
                <a:gd name="connsiteX6" fmla="*/ 2124544 w 3817859"/>
                <a:gd name="connsiteY6" fmla="*/ 3612793 h 3817832"/>
                <a:gd name="connsiteX7" fmla="*/ 2329474 w 3817859"/>
                <a:gd name="connsiteY7" fmla="*/ 3558763 h 3817832"/>
                <a:gd name="connsiteX8" fmla="*/ 2355046 w 3817859"/>
                <a:gd name="connsiteY8" fmla="*/ 3424771 h 3817832"/>
                <a:gd name="connsiteX9" fmla="*/ 2375214 w 3817859"/>
                <a:gd name="connsiteY9" fmla="*/ 3220541 h 3817832"/>
                <a:gd name="connsiteX10" fmla="*/ 2384938 w 3817859"/>
                <a:gd name="connsiteY10" fmla="*/ 3033959 h 3817832"/>
                <a:gd name="connsiteX11" fmla="*/ 2384938 w 3817859"/>
                <a:gd name="connsiteY11" fmla="*/ 2940667 h 3817832"/>
                <a:gd name="connsiteX12" fmla="*/ 2274730 w 3817859"/>
                <a:gd name="connsiteY12" fmla="*/ 2832249 h 3817832"/>
                <a:gd name="connsiteX13" fmla="*/ 2126344 w 3817859"/>
                <a:gd name="connsiteY13" fmla="*/ 2646387 h 3817832"/>
                <a:gd name="connsiteX14" fmla="*/ 2087808 w 3817859"/>
                <a:gd name="connsiteY14" fmla="*/ 2473855 h 3817832"/>
                <a:gd name="connsiteX15" fmla="*/ 2142552 w 3817859"/>
                <a:gd name="connsiteY15" fmla="*/ 2283311 h 3817832"/>
                <a:gd name="connsiteX16" fmla="*/ 2025140 w 3817859"/>
                <a:gd name="connsiteY16" fmla="*/ 2154721 h 3817832"/>
                <a:gd name="connsiteX17" fmla="*/ 1902326 w 3817859"/>
                <a:gd name="connsiteY17" fmla="*/ 2043421 h 3817832"/>
                <a:gd name="connsiteX18" fmla="*/ 1805442 w 3817859"/>
                <a:gd name="connsiteY18" fmla="*/ 1995875 h 3817832"/>
                <a:gd name="connsiteX19" fmla="*/ 1693794 w 3817859"/>
                <a:gd name="connsiteY19" fmla="*/ 1937523 h 3817832"/>
                <a:gd name="connsiteX20" fmla="*/ 1532802 w 3817859"/>
                <a:gd name="connsiteY20" fmla="*/ 1850355 h 3817832"/>
                <a:gd name="connsiteX21" fmla="*/ 1382976 w 3817859"/>
                <a:gd name="connsiteY21" fmla="*/ 1781919 h 3817832"/>
                <a:gd name="connsiteX22" fmla="*/ 1265924 w 3817859"/>
                <a:gd name="connsiteY22" fmla="*/ 1587413 h 3817832"/>
                <a:gd name="connsiteX23" fmla="*/ 1127624 w 3817859"/>
                <a:gd name="connsiteY23" fmla="*/ 1387503 h 3817832"/>
                <a:gd name="connsiteX24" fmla="*/ 1094848 w 3817859"/>
                <a:gd name="connsiteY24" fmla="*/ 1522217 h 3817832"/>
                <a:gd name="connsiteX25" fmla="*/ 1108534 w 3817859"/>
                <a:gd name="connsiteY25" fmla="*/ 1628475 h 3817832"/>
                <a:gd name="connsiteX26" fmla="*/ 772146 w 3817859"/>
                <a:gd name="connsiteY26" fmla="*/ 1204525 h 3817832"/>
                <a:gd name="connsiteX27" fmla="*/ 758820 w 3817859"/>
                <a:gd name="connsiteY27" fmla="*/ 1013261 h 3817832"/>
                <a:gd name="connsiteX28" fmla="*/ 699034 w 3817859"/>
                <a:gd name="connsiteY28" fmla="*/ 767967 h 3817832"/>
                <a:gd name="connsiteX29" fmla="*/ 644380 w 3817859"/>
                <a:gd name="connsiteY29" fmla="*/ 749777 h 3817832"/>
                <a:gd name="connsiteX30" fmla="*/ 2127584 w 3817859"/>
                <a:gd name="connsiteY30" fmla="*/ 239943 h 3817832"/>
                <a:gd name="connsiteX31" fmla="*/ 2102392 w 3817859"/>
                <a:gd name="connsiteY31" fmla="*/ 249309 h 3817832"/>
                <a:gd name="connsiteX32" fmla="*/ 1964912 w 3817859"/>
                <a:gd name="connsiteY32" fmla="*/ 308379 h 3817832"/>
                <a:gd name="connsiteX33" fmla="*/ 1805480 w 3817859"/>
                <a:gd name="connsiteY33" fmla="*/ 481631 h 3817832"/>
                <a:gd name="connsiteX34" fmla="*/ 1930004 w 3817859"/>
                <a:gd name="connsiteY34" fmla="*/ 613461 h 3817832"/>
                <a:gd name="connsiteX35" fmla="*/ 2037970 w 3817859"/>
                <a:gd name="connsiteY35" fmla="*/ 637233 h 3817832"/>
                <a:gd name="connsiteX36" fmla="*/ 2100592 w 3817859"/>
                <a:gd name="connsiteY36" fmla="*/ 656323 h 3817832"/>
                <a:gd name="connsiteX37" fmla="*/ 2181208 w 3817859"/>
                <a:gd name="connsiteY37" fmla="*/ 556551 h 3817832"/>
                <a:gd name="connsiteX38" fmla="*/ 2302130 w 3817859"/>
                <a:gd name="connsiteY38" fmla="*/ 463261 h 3817832"/>
                <a:gd name="connsiteX39" fmla="*/ 2378428 w 3817859"/>
                <a:gd name="connsiteY39" fmla="*/ 463261 h 3817832"/>
                <a:gd name="connsiteX40" fmla="*/ 2583206 w 3817859"/>
                <a:gd name="connsiteY40" fmla="*/ 585365 h 3817832"/>
                <a:gd name="connsiteX41" fmla="*/ 2837650 w 3817859"/>
                <a:gd name="connsiteY41" fmla="*/ 774105 h 3817832"/>
                <a:gd name="connsiteX42" fmla="*/ 2804900 w 3817859"/>
                <a:gd name="connsiteY42" fmla="*/ 931509 h 3817832"/>
                <a:gd name="connsiteX43" fmla="*/ 2738680 w 3817859"/>
                <a:gd name="connsiteY43" fmla="*/ 902693 h 3817832"/>
                <a:gd name="connsiteX44" fmla="*/ 2709528 w 3817859"/>
                <a:gd name="connsiteY44" fmla="*/ 854429 h 3817832"/>
                <a:gd name="connsiteX45" fmla="*/ 2597602 w 3817859"/>
                <a:gd name="connsiteY45" fmla="*/ 859471 h 3817832"/>
                <a:gd name="connsiteX46" fmla="*/ 2594002 w 3817859"/>
                <a:gd name="connsiteY46" fmla="*/ 944475 h 3817832"/>
                <a:gd name="connsiteX47" fmla="*/ 2604080 w 3817859"/>
                <a:gd name="connsiteY47" fmla="*/ 1005709 h 3817832"/>
                <a:gd name="connsiteX48" fmla="*/ 2510868 w 3817859"/>
                <a:gd name="connsiteY48" fmla="*/ 1032363 h 3817832"/>
                <a:gd name="connsiteX49" fmla="*/ 2251386 w 3817859"/>
                <a:gd name="connsiteY49" fmla="*/ 1176439 h 3817832"/>
                <a:gd name="connsiteX50" fmla="*/ 2160334 w 3817859"/>
                <a:gd name="connsiteY50" fmla="*/ 1297463 h 3817832"/>
                <a:gd name="connsiteX51" fmla="*/ 2129382 w 3817859"/>
                <a:gd name="connsiteY51" fmla="*/ 1421369 h 3817832"/>
                <a:gd name="connsiteX52" fmla="*/ 2064242 w 3817859"/>
                <a:gd name="connsiteY52" fmla="*/ 1540231 h 3817832"/>
                <a:gd name="connsiteX53" fmla="*/ 2001622 w 3817859"/>
                <a:gd name="connsiteY53" fmla="*/ 1454145 h 3817832"/>
                <a:gd name="connsiteX54" fmla="*/ 1848308 w 3817859"/>
                <a:gd name="connsiteY54" fmla="*/ 1337443 h 3817832"/>
                <a:gd name="connsiteX55" fmla="*/ 1555356 w 3817859"/>
                <a:gd name="connsiteY55" fmla="*/ 1494127 h 3817832"/>
                <a:gd name="connsiteX56" fmla="*/ 1566152 w 3817859"/>
                <a:gd name="connsiteY56" fmla="*/ 1602545 h 3817832"/>
                <a:gd name="connsiteX57" fmla="*/ 1674480 w 3817859"/>
                <a:gd name="connsiteY57" fmla="*/ 1714923 h 3817832"/>
                <a:gd name="connsiteX58" fmla="*/ 1764094 w 3817859"/>
                <a:gd name="connsiteY58" fmla="*/ 1699435 h 3817832"/>
                <a:gd name="connsiteX59" fmla="*/ 1884656 w 3817859"/>
                <a:gd name="connsiteY59" fmla="*/ 1685027 h 3817832"/>
                <a:gd name="connsiteX60" fmla="*/ 1896894 w 3817859"/>
                <a:gd name="connsiteY60" fmla="*/ 1774355 h 3817832"/>
                <a:gd name="connsiteX61" fmla="*/ 1909130 w 3817859"/>
                <a:gd name="connsiteY61" fmla="*/ 1864043 h 3817832"/>
                <a:gd name="connsiteX62" fmla="*/ 1972830 w 3817859"/>
                <a:gd name="connsiteY62" fmla="*/ 1875929 h 3817832"/>
                <a:gd name="connsiteX63" fmla="*/ 2036890 w 3817859"/>
                <a:gd name="connsiteY63" fmla="*/ 1888175 h 3817832"/>
                <a:gd name="connsiteX64" fmla="*/ 2049128 w 3817859"/>
                <a:gd name="connsiteY64" fmla="*/ 1978223 h 3817832"/>
                <a:gd name="connsiteX65" fmla="*/ 2118946 w 3817859"/>
                <a:gd name="connsiteY65" fmla="*/ 2104649 h 3817832"/>
                <a:gd name="connsiteX66" fmla="*/ 2290614 w 3817859"/>
                <a:gd name="connsiteY66" fmla="*/ 2070071 h 3817832"/>
                <a:gd name="connsiteX67" fmla="*/ 2461562 w 3817859"/>
                <a:gd name="connsiteY67" fmla="*/ 2028649 h 3817832"/>
                <a:gd name="connsiteX68" fmla="*/ 2991324 w 3817859"/>
                <a:gd name="connsiteY68" fmla="*/ 2272859 h 3817832"/>
                <a:gd name="connsiteX69" fmla="*/ 3085254 w 3817859"/>
                <a:gd name="connsiteY69" fmla="*/ 2344897 h 3817832"/>
                <a:gd name="connsiteX70" fmla="*/ 3359852 w 3817859"/>
                <a:gd name="connsiteY70" fmla="*/ 2532917 h 3817832"/>
                <a:gd name="connsiteX71" fmla="*/ 3359492 w 3817859"/>
                <a:gd name="connsiteY71" fmla="*/ 2617921 h 3817832"/>
                <a:gd name="connsiteX72" fmla="*/ 3049986 w 3817859"/>
                <a:gd name="connsiteY72" fmla="*/ 2902473 h 3817832"/>
                <a:gd name="connsiteX73" fmla="*/ 2984846 w 3817859"/>
                <a:gd name="connsiteY73" fmla="*/ 3031061 h 3817832"/>
                <a:gd name="connsiteX74" fmla="*/ 2933020 w 3817859"/>
                <a:gd name="connsiteY74" fmla="*/ 3144881 h 3817832"/>
                <a:gd name="connsiteX75" fmla="*/ 2758114 w 3817859"/>
                <a:gd name="connsiteY75" fmla="*/ 3314531 h 3817832"/>
                <a:gd name="connsiteX76" fmla="*/ 2592924 w 3817859"/>
                <a:gd name="connsiteY76" fmla="*/ 3469413 h 3817832"/>
                <a:gd name="connsiteX77" fmla="*/ 2573130 w 3817859"/>
                <a:gd name="connsiteY77" fmla="*/ 3495705 h 3817832"/>
                <a:gd name="connsiteX78" fmla="*/ 2608398 w 3817859"/>
                <a:gd name="connsiteY78" fmla="*/ 3489943 h 3817832"/>
                <a:gd name="connsiteX79" fmla="*/ 2731842 w 3817859"/>
                <a:gd name="connsiteY79" fmla="*/ 3434833 h 3817832"/>
                <a:gd name="connsiteX80" fmla="*/ 3321344 w 3817859"/>
                <a:gd name="connsiteY80" fmla="*/ 2912917 h 3817832"/>
                <a:gd name="connsiteX81" fmla="*/ 3582986 w 3817859"/>
                <a:gd name="connsiteY81" fmla="*/ 2358945 h 3817832"/>
                <a:gd name="connsiteX82" fmla="*/ 3635530 w 3817859"/>
                <a:gd name="connsiteY82" fmla="*/ 1906545 h 3817832"/>
                <a:gd name="connsiteX83" fmla="*/ 3539078 w 3817859"/>
                <a:gd name="connsiteY83" fmla="*/ 1326999 h 3817832"/>
                <a:gd name="connsiteX84" fmla="*/ 2521304 w 3817859"/>
                <a:gd name="connsiteY84" fmla="*/ 290731 h 3817832"/>
                <a:gd name="connsiteX85" fmla="*/ 2404700 w 3817859"/>
                <a:gd name="connsiteY85" fmla="*/ 285327 h 3817832"/>
                <a:gd name="connsiteX86" fmla="*/ 2303210 w 3817859"/>
                <a:gd name="connsiteY86" fmla="*/ 331071 h 3817832"/>
                <a:gd name="connsiteX87" fmla="*/ 2185886 w 3817859"/>
                <a:gd name="connsiteY87" fmla="*/ 269119 h 3817832"/>
                <a:gd name="connsiteX88" fmla="*/ 2127584 w 3817859"/>
                <a:gd name="connsiteY88" fmla="*/ 239943 h 3817832"/>
                <a:gd name="connsiteX89" fmla="*/ 1954820 w 3817859"/>
                <a:gd name="connsiteY89" fmla="*/ 1155 h 3817832"/>
                <a:gd name="connsiteX90" fmla="*/ 2374508 w 3817859"/>
                <a:gd name="connsiteY90" fmla="*/ 59159 h 3817832"/>
                <a:gd name="connsiteX91" fmla="*/ 3279230 w 3817859"/>
                <a:gd name="connsiteY91" fmla="*/ 581187 h 3817832"/>
                <a:gd name="connsiteX92" fmla="*/ 3801614 w 3817859"/>
                <a:gd name="connsiteY92" fmla="*/ 1628125 h 3817832"/>
                <a:gd name="connsiteX93" fmla="*/ 3801974 w 3817859"/>
                <a:gd name="connsiteY93" fmla="*/ 2190503 h 3817832"/>
                <a:gd name="connsiteX94" fmla="*/ 3232068 w 3817859"/>
                <a:gd name="connsiteY94" fmla="*/ 3289321 h 3817832"/>
                <a:gd name="connsiteX95" fmla="*/ 2212142 w 3817859"/>
                <a:gd name="connsiteY95" fmla="*/ 3798379 h 3817832"/>
                <a:gd name="connsiteX96" fmla="*/ 1607314 w 3817859"/>
                <a:gd name="connsiteY96" fmla="*/ 3798379 h 3817832"/>
                <a:gd name="connsiteX97" fmla="*/ 539506 w 3817859"/>
                <a:gd name="connsiteY97" fmla="*/ 3236361 h 3817832"/>
                <a:gd name="connsiteX98" fmla="*/ 52404 w 3817859"/>
                <a:gd name="connsiteY98" fmla="*/ 2343977 h 3817832"/>
                <a:gd name="connsiteX99" fmla="*/ 5962 w 3817859"/>
                <a:gd name="connsiteY99" fmla="*/ 1765747 h 3817832"/>
                <a:gd name="connsiteX100" fmla="*/ 577668 w 3817859"/>
                <a:gd name="connsiteY100" fmla="*/ 548041 h 3817832"/>
                <a:gd name="connsiteX101" fmla="*/ 1561592 w 3817859"/>
                <a:gd name="connsiteY101" fmla="*/ 31777 h 3817832"/>
                <a:gd name="connsiteX102" fmla="*/ 1954820 w 3817859"/>
                <a:gd name="connsiteY102" fmla="*/ 1155 h 3817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3817859" h="3817832">
                  <a:moveTo>
                    <a:pt x="644380" y="749777"/>
                  </a:moveTo>
                  <a:cubicBezTo>
                    <a:pt x="628084" y="753829"/>
                    <a:pt x="611696" y="768507"/>
                    <a:pt x="589186" y="795341"/>
                  </a:cubicBezTo>
                  <a:cubicBezTo>
                    <a:pt x="285210" y="1156979"/>
                    <a:pt x="138626" y="1634237"/>
                    <a:pt x="190850" y="2093847"/>
                  </a:cubicBezTo>
                  <a:cubicBezTo>
                    <a:pt x="206336" y="2230721"/>
                    <a:pt x="246674" y="2400013"/>
                    <a:pt x="293854" y="2526083"/>
                  </a:cubicBezTo>
                  <a:cubicBezTo>
                    <a:pt x="384974" y="2768135"/>
                    <a:pt x="563614" y="3023873"/>
                    <a:pt x="763862" y="3198929"/>
                  </a:cubicBezTo>
                  <a:cubicBezTo>
                    <a:pt x="961590" y="3371823"/>
                    <a:pt x="1255480" y="3528867"/>
                    <a:pt x="1465092" y="3573893"/>
                  </a:cubicBezTo>
                  <a:cubicBezTo>
                    <a:pt x="1733410" y="3631523"/>
                    <a:pt x="1877834" y="3640169"/>
                    <a:pt x="2124544" y="3612793"/>
                  </a:cubicBezTo>
                  <a:cubicBezTo>
                    <a:pt x="2263206" y="3597305"/>
                    <a:pt x="2312546" y="3584337"/>
                    <a:pt x="2329474" y="3558763"/>
                  </a:cubicBezTo>
                  <a:cubicBezTo>
                    <a:pt x="2338118" y="3545797"/>
                    <a:pt x="2348922" y="3488165"/>
                    <a:pt x="2355046" y="3424771"/>
                  </a:cubicBezTo>
                  <a:cubicBezTo>
                    <a:pt x="2360808" y="3363897"/>
                    <a:pt x="2369812" y="3271687"/>
                    <a:pt x="2375214" y="3220541"/>
                  </a:cubicBezTo>
                  <a:cubicBezTo>
                    <a:pt x="2380618" y="3169393"/>
                    <a:pt x="2384938" y="3085467"/>
                    <a:pt x="2384938" y="3033959"/>
                  </a:cubicBezTo>
                  <a:lnTo>
                    <a:pt x="2384938" y="2940667"/>
                  </a:lnTo>
                  <a:lnTo>
                    <a:pt x="2274730" y="2832249"/>
                  </a:lnTo>
                  <a:cubicBezTo>
                    <a:pt x="2183250" y="2742921"/>
                    <a:pt x="2157678" y="2710863"/>
                    <a:pt x="2126344" y="2646387"/>
                  </a:cubicBezTo>
                  <a:cubicBezTo>
                    <a:pt x="2091050" y="2574349"/>
                    <a:pt x="2088168" y="2562103"/>
                    <a:pt x="2087808" y="2473855"/>
                  </a:cubicBezTo>
                  <a:cubicBezTo>
                    <a:pt x="2087088" y="2375521"/>
                    <a:pt x="2096812" y="2342023"/>
                    <a:pt x="2142552" y="2283311"/>
                  </a:cubicBezTo>
                  <a:cubicBezTo>
                    <a:pt x="2190092" y="2222437"/>
                    <a:pt x="2151916" y="2180655"/>
                    <a:pt x="2025140" y="2154721"/>
                  </a:cubicBezTo>
                  <a:cubicBezTo>
                    <a:pt x="1995606" y="2148597"/>
                    <a:pt x="1960672" y="2116901"/>
                    <a:pt x="1902326" y="2043421"/>
                  </a:cubicBezTo>
                  <a:cubicBezTo>
                    <a:pt x="1874594" y="2008481"/>
                    <a:pt x="1865230" y="2003799"/>
                    <a:pt x="1805442" y="1995875"/>
                  </a:cubicBezTo>
                  <a:cubicBezTo>
                    <a:pt x="1744576" y="1987589"/>
                    <a:pt x="1736292" y="1983267"/>
                    <a:pt x="1693794" y="1937523"/>
                  </a:cubicBezTo>
                  <a:cubicBezTo>
                    <a:pt x="1652376" y="1893219"/>
                    <a:pt x="1637248" y="1884935"/>
                    <a:pt x="1532802" y="1850355"/>
                  </a:cubicBezTo>
                  <a:cubicBezTo>
                    <a:pt x="1457530" y="1825141"/>
                    <a:pt x="1405666" y="1801369"/>
                    <a:pt x="1382976" y="1781919"/>
                  </a:cubicBezTo>
                  <a:cubicBezTo>
                    <a:pt x="1360286" y="1761747"/>
                    <a:pt x="1321028" y="1696191"/>
                    <a:pt x="1265924" y="1587413"/>
                  </a:cubicBezTo>
                  <a:cubicBezTo>
                    <a:pt x="1173364" y="1403353"/>
                    <a:pt x="1162198" y="1387503"/>
                    <a:pt x="1127624" y="1387503"/>
                  </a:cubicBezTo>
                  <a:cubicBezTo>
                    <a:pt x="1057032" y="1387503"/>
                    <a:pt x="1044426" y="1440093"/>
                    <a:pt x="1094848" y="1522217"/>
                  </a:cubicBezTo>
                  <a:cubicBezTo>
                    <a:pt x="1125462" y="1571923"/>
                    <a:pt x="1131584" y="1620911"/>
                    <a:pt x="1108534" y="1628475"/>
                  </a:cubicBezTo>
                  <a:cubicBezTo>
                    <a:pt x="1097730" y="1632077"/>
                    <a:pt x="798798" y="1255311"/>
                    <a:pt x="772146" y="1204525"/>
                  </a:cubicBezTo>
                  <a:cubicBezTo>
                    <a:pt x="762782" y="1186515"/>
                    <a:pt x="758820" y="1130323"/>
                    <a:pt x="758820" y="1013261"/>
                  </a:cubicBezTo>
                  <a:cubicBezTo>
                    <a:pt x="758820" y="831361"/>
                    <a:pt x="752698" y="806507"/>
                    <a:pt x="699034" y="767967"/>
                  </a:cubicBezTo>
                  <a:cubicBezTo>
                    <a:pt x="676884" y="752299"/>
                    <a:pt x="660678" y="745725"/>
                    <a:pt x="644380" y="749777"/>
                  </a:cubicBezTo>
                  <a:close/>
                  <a:moveTo>
                    <a:pt x="2127584" y="239943"/>
                  </a:moveTo>
                  <a:cubicBezTo>
                    <a:pt x="2119418" y="241429"/>
                    <a:pt x="2110940" y="244537"/>
                    <a:pt x="2102392" y="249309"/>
                  </a:cubicBezTo>
                  <a:cubicBezTo>
                    <a:pt x="2092674" y="254711"/>
                    <a:pt x="2030772" y="281365"/>
                    <a:pt x="1964912" y="308379"/>
                  </a:cubicBezTo>
                  <a:cubicBezTo>
                    <a:pt x="1802242" y="375375"/>
                    <a:pt x="1805480" y="371773"/>
                    <a:pt x="1805480" y="481631"/>
                  </a:cubicBezTo>
                  <a:cubicBezTo>
                    <a:pt x="1805480" y="598333"/>
                    <a:pt x="1813398" y="606977"/>
                    <a:pt x="1930004" y="613461"/>
                  </a:cubicBezTo>
                  <a:cubicBezTo>
                    <a:pt x="1990824" y="617063"/>
                    <a:pt x="2020336" y="623547"/>
                    <a:pt x="2037970" y="637233"/>
                  </a:cubicBezTo>
                  <a:cubicBezTo>
                    <a:pt x="2051646" y="648039"/>
                    <a:pt x="2078278" y="656323"/>
                    <a:pt x="2100592" y="656323"/>
                  </a:cubicBezTo>
                  <a:cubicBezTo>
                    <a:pt x="2152416" y="656323"/>
                    <a:pt x="2181208" y="620665"/>
                    <a:pt x="2181208" y="556551"/>
                  </a:cubicBezTo>
                  <a:cubicBezTo>
                    <a:pt x="2181208" y="482711"/>
                    <a:pt x="2206760" y="463261"/>
                    <a:pt x="2302130" y="463261"/>
                  </a:cubicBezTo>
                  <a:lnTo>
                    <a:pt x="2378428" y="463261"/>
                  </a:lnTo>
                  <a:lnTo>
                    <a:pt x="2583206" y="585365"/>
                  </a:lnTo>
                  <a:cubicBezTo>
                    <a:pt x="2804900" y="717917"/>
                    <a:pt x="2827572" y="735205"/>
                    <a:pt x="2837650" y="774105"/>
                  </a:cubicBezTo>
                  <a:cubicBezTo>
                    <a:pt x="2845568" y="806523"/>
                    <a:pt x="2822894" y="916741"/>
                    <a:pt x="2804900" y="931509"/>
                  </a:cubicBezTo>
                  <a:cubicBezTo>
                    <a:pt x="2783306" y="949519"/>
                    <a:pt x="2756314" y="937993"/>
                    <a:pt x="2738680" y="902693"/>
                  </a:cubicBezTo>
                  <a:cubicBezTo>
                    <a:pt x="2729682" y="884685"/>
                    <a:pt x="2716366" y="863073"/>
                    <a:pt x="2709528" y="854429"/>
                  </a:cubicBezTo>
                  <a:cubicBezTo>
                    <a:pt x="2690454" y="831737"/>
                    <a:pt x="2622434" y="834617"/>
                    <a:pt x="2597602" y="859471"/>
                  </a:cubicBezTo>
                  <a:cubicBezTo>
                    <a:pt x="2573130" y="884325"/>
                    <a:pt x="2572410" y="899091"/>
                    <a:pt x="2594002" y="944475"/>
                  </a:cubicBezTo>
                  <a:cubicBezTo>
                    <a:pt x="2604080" y="966087"/>
                    <a:pt x="2608038" y="989499"/>
                    <a:pt x="2604080" y="1005709"/>
                  </a:cubicBezTo>
                  <a:cubicBezTo>
                    <a:pt x="2597242" y="1031643"/>
                    <a:pt x="2595442" y="1032363"/>
                    <a:pt x="2510868" y="1032363"/>
                  </a:cubicBezTo>
                  <a:cubicBezTo>
                    <a:pt x="2384906" y="1032363"/>
                    <a:pt x="2351076" y="1051093"/>
                    <a:pt x="2251386" y="1176439"/>
                  </a:cubicBezTo>
                  <a:cubicBezTo>
                    <a:pt x="2207480" y="1231547"/>
                    <a:pt x="2166452" y="1285937"/>
                    <a:pt x="2160334" y="1297463"/>
                  </a:cubicBezTo>
                  <a:cubicBezTo>
                    <a:pt x="2154216" y="1308989"/>
                    <a:pt x="2140540" y="1364459"/>
                    <a:pt x="2129382" y="1421369"/>
                  </a:cubicBezTo>
                  <a:cubicBezTo>
                    <a:pt x="2109230" y="1525823"/>
                    <a:pt x="2101312" y="1540231"/>
                    <a:pt x="2064242" y="1540231"/>
                  </a:cubicBezTo>
                  <a:cubicBezTo>
                    <a:pt x="2028974" y="1540231"/>
                    <a:pt x="2017816" y="1525103"/>
                    <a:pt x="2001622" y="1454145"/>
                  </a:cubicBezTo>
                  <a:cubicBezTo>
                    <a:pt x="1978228" y="1350771"/>
                    <a:pt x="1960594" y="1337443"/>
                    <a:pt x="1848308" y="1337443"/>
                  </a:cubicBezTo>
                  <a:cubicBezTo>
                    <a:pt x="1683118" y="1337443"/>
                    <a:pt x="1588826" y="1387511"/>
                    <a:pt x="1555356" y="1494127"/>
                  </a:cubicBezTo>
                  <a:cubicBezTo>
                    <a:pt x="1538802" y="1547435"/>
                    <a:pt x="1538802" y="1547795"/>
                    <a:pt x="1566152" y="1602545"/>
                  </a:cubicBezTo>
                  <a:cubicBezTo>
                    <a:pt x="1601782" y="1673861"/>
                    <a:pt x="1628054" y="1700877"/>
                    <a:pt x="1674480" y="1714923"/>
                  </a:cubicBezTo>
                  <a:cubicBezTo>
                    <a:pt x="1708670" y="1725009"/>
                    <a:pt x="1718386" y="1723569"/>
                    <a:pt x="1764094" y="1699435"/>
                  </a:cubicBezTo>
                  <a:cubicBezTo>
                    <a:pt x="1818796" y="1670981"/>
                    <a:pt x="1864862" y="1665217"/>
                    <a:pt x="1884656" y="1685027"/>
                  </a:cubicBezTo>
                  <a:cubicBezTo>
                    <a:pt x="1891854" y="1692231"/>
                    <a:pt x="1896894" y="1727891"/>
                    <a:pt x="1896894" y="1774355"/>
                  </a:cubicBezTo>
                  <a:cubicBezTo>
                    <a:pt x="1896894" y="1820819"/>
                    <a:pt x="1901572" y="1856479"/>
                    <a:pt x="1909130" y="1864043"/>
                  </a:cubicBezTo>
                  <a:cubicBezTo>
                    <a:pt x="1915608" y="1870525"/>
                    <a:pt x="1944398" y="1875929"/>
                    <a:pt x="1972830" y="1875929"/>
                  </a:cubicBezTo>
                  <a:cubicBezTo>
                    <a:pt x="2001622" y="1875929"/>
                    <a:pt x="2030412" y="1881691"/>
                    <a:pt x="2036890" y="1888175"/>
                  </a:cubicBezTo>
                  <a:cubicBezTo>
                    <a:pt x="2044448" y="1895739"/>
                    <a:pt x="2049128" y="1931399"/>
                    <a:pt x="2049128" y="1978223"/>
                  </a:cubicBezTo>
                  <a:cubicBezTo>
                    <a:pt x="2049128" y="2062867"/>
                    <a:pt x="2053806" y="2071513"/>
                    <a:pt x="2118946" y="2104649"/>
                  </a:cubicBezTo>
                  <a:cubicBezTo>
                    <a:pt x="2160334" y="2125541"/>
                    <a:pt x="2170410" y="2123379"/>
                    <a:pt x="2290614" y="2070071"/>
                  </a:cubicBezTo>
                  <a:cubicBezTo>
                    <a:pt x="2373750" y="2033333"/>
                    <a:pt x="2393544" y="2028649"/>
                    <a:pt x="2461562" y="2028649"/>
                  </a:cubicBezTo>
                  <a:cubicBezTo>
                    <a:pt x="2671020" y="2028649"/>
                    <a:pt x="2920064" y="2143191"/>
                    <a:pt x="2991324" y="2272859"/>
                  </a:cubicBezTo>
                  <a:cubicBezTo>
                    <a:pt x="3016876" y="2318963"/>
                    <a:pt x="3024434" y="2324727"/>
                    <a:pt x="3085254" y="2344897"/>
                  </a:cubicBezTo>
                  <a:cubicBezTo>
                    <a:pt x="3232810" y="2393883"/>
                    <a:pt x="3337538" y="2465561"/>
                    <a:pt x="3359852" y="2532917"/>
                  </a:cubicBezTo>
                  <a:cubicBezTo>
                    <a:pt x="3368490" y="2559571"/>
                    <a:pt x="3368490" y="2580101"/>
                    <a:pt x="3359492" y="2617921"/>
                  </a:cubicBezTo>
                  <a:cubicBezTo>
                    <a:pt x="3330702" y="2738585"/>
                    <a:pt x="3224534" y="2836197"/>
                    <a:pt x="3049986" y="2902473"/>
                  </a:cubicBezTo>
                  <a:cubicBezTo>
                    <a:pt x="3021914" y="2913277"/>
                    <a:pt x="3017236" y="2921923"/>
                    <a:pt x="2984846" y="3031061"/>
                  </a:cubicBezTo>
                  <a:cubicBezTo>
                    <a:pt x="2972608" y="3071041"/>
                    <a:pt x="2949576" y="3122189"/>
                    <a:pt x="2933020" y="3144881"/>
                  </a:cubicBezTo>
                  <a:cubicBezTo>
                    <a:pt x="2916466" y="3167573"/>
                    <a:pt x="2838010" y="3243933"/>
                    <a:pt x="2758114" y="3314531"/>
                  </a:cubicBezTo>
                  <a:cubicBezTo>
                    <a:pt x="2678218" y="3385487"/>
                    <a:pt x="2604080" y="3455005"/>
                    <a:pt x="2592924" y="3469413"/>
                  </a:cubicBezTo>
                  <a:lnTo>
                    <a:pt x="2573130" y="3495705"/>
                  </a:lnTo>
                  <a:lnTo>
                    <a:pt x="2608398" y="3489943"/>
                  </a:lnTo>
                  <a:cubicBezTo>
                    <a:pt x="2627472" y="3486701"/>
                    <a:pt x="2683256" y="3461849"/>
                    <a:pt x="2731842" y="3434833"/>
                  </a:cubicBezTo>
                  <a:cubicBezTo>
                    <a:pt x="2953534" y="3311649"/>
                    <a:pt x="3183866" y="3107781"/>
                    <a:pt x="3321344" y="2912917"/>
                  </a:cubicBezTo>
                  <a:cubicBezTo>
                    <a:pt x="3437588" y="2747589"/>
                    <a:pt x="3535120" y="2541201"/>
                    <a:pt x="3582986" y="2358945"/>
                  </a:cubicBezTo>
                  <a:cubicBezTo>
                    <a:pt x="3626172" y="2195779"/>
                    <a:pt x="3635890" y="2109693"/>
                    <a:pt x="3635530" y="1906545"/>
                  </a:cubicBezTo>
                  <a:cubicBezTo>
                    <a:pt x="3635170" y="1654771"/>
                    <a:pt x="3617534" y="1550317"/>
                    <a:pt x="3539078" y="1326999"/>
                  </a:cubicBezTo>
                  <a:cubicBezTo>
                    <a:pt x="3373888" y="857669"/>
                    <a:pt x="2997442" y="474427"/>
                    <a:pt x="2521304" y="290731"/>
                  </a:cubicBezTo>
                  <a:cubicBezTo>
                    <a:pt x="2441768" y="260113"/>
                    <a:pt x="2404700" y="258313"/>
                    <a:pt x="2404700" y="285327"/>
                  </a:cubicBezTo>
                  <a:cubicBezTo>
                    <a:pt x="2404700" y="317023"/>
                    <a:pt x="2373750" y="331071"/>
                    <a:pt x="2303210" y="331071"/>
                  </a:cubicBezTo>
                  <a:cubicBezTo>
                    <a:pt x="2227994" y="331071"/>
                    <a:pt x="2213958" y="323507"/>
                    <a:pt x="2185886" y="269119"/>
                  </a:cubicBezTo>
                  <a:cubicBezTo>
                    <a:pt x="2173738" y="245617"/>
                    <a:pt x="2152078" y="235485"/>
                    <a:pt x="2127584" y="239943"/>
                  </a:cubicBezTo>
                  <a:close/>
                  <a:moveTo>
                    <a:pt x="1954820" y="1155"/>
                  </a:moveTo>
                  <a:cubicBezTo>
                    <a:pt x="2096666" y="5929"/>
                    <a:pt x="2242922" y="25473"/>
                    <a:pt x="2374508" y="59159"/>
                  </a:cubicBezTo>
                  <a:cubicBezTo>
                    <a:pt x="2734164" y="151387"/>
                    <a:pt x="3027938" y="320713"/>
                    <a:pt x="3279230" y="581187"/>
                  </a:cubicBezTo>
                  <a:cubicBezTo>
                    <a:pt x="3567962" y="880209"/>
                    <a:pt x="3714130" y="1173107"/>
                    <a:pt x="3801614" y="1628125"/>
                  </a:cubicBezTo>
                  <a:cubicBezTo>
                    <a:pt x="3823214" y="1739807"/>
                    <a:pt x="3823214" y="2070173"/>
                    <a:pt x="3801974" y="2190503"/>
                  </a:cubicBezTo>
                  <a:cubicBezTo>
                    <a:pt x="3721330" y="2642639"/>
                    <a:pt x="3538442" y="2995701"/>
                    <a:pt x="3232068" y="3289321"/>
                  </a:cubicBezTo>
                  <a:cubicBezTo>
                    <a:pt x="2946214" y="3563123"/>
                    <a:pt x="2628320" y="3722001"/>
                    <a:pt x="2212142" y="3798379"/>
                  </a:cubicBezTo>
                  <a:cubicBezTo>
                    <a:pt x="2070294" y="3824317"/>
                    <a:pt x="1744480" y="3824317"/>
                    <a:pt x="1607314" y="3798379"/>
                  </a:cubicBezTo>
                  <a:cubicBezTo>
                    <a:pt x="1167014" y="3714797"/>
                    <a:pt x="830038" y="3537545"/>
                    <a:pt x="539506" y="3236361"/>
                  </a:cubicBezTo>
                  <a:cubicBezTo>
                    <a:pt x="296854" y="2985253"/>
                    <a:pt x="139168" y="2695959"/>
                    <a:pt x="52404" y="2343977"/>
                  </a:cubicBezTo>
                  <a:cubicBezTo>
                    <a:pt x="8122" y="2163483"/>
                    <a:pt x="-10598" y="1929669"/>
                    <a:pt x="5962" y="1765747"/>
                  </a:cubicBezTo>
                  <a:cubicBezTo>
                    <a:pt x="55284" y="1280827"/>
                    <a:pt x="247892" y="870841"/>
                    <a:pt x="577668" y="548041"/>
                  </a:cubicBezTo>
                  <a:cubicBezTo>
                    <a:pt x="854880" y="277121"/>
                    <a:pt x="1145054" y="124727"/>
                    <a:pt x="1561592" y="31777"/>
                  </a:cubicBezTo>
                  <a:cubicBezTo>
                    <a:pt x="1675538" y="6379"/>
                    <a:pt x="1812974" y="-3619"/>
                    <a:pt x="1954820" y="115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5" name="Freeform 45"/>
            <p:cNvSpPr>
              <a:spLocks/>
            </p:cNvSpPr>
            <p:nvPr/>
          </p:nvSpPr>
          <p:spPr bwMode="auto">
            <a:xfrm>
              <a:off x="29489241" y="3594086"/>
              <a:ext cx="366023" cy="110520"/>
            </a:xfrm>
            <a:custGeom>
              <a:avLst/>
              <a:gdLst>
                <a:gd name="T0" fmla="*/ 959 w 1358"/>
                <a:gd name="T1" fmla="*/ 282 h 411"/>
                <a:gd name="T2" fmla="*/ 345 w 1358"/>
                <a:gd name="T3" fmla="*/ 171 h 411"/>
                <a:gd name="T4" fmla="*/ 0 w 1358"/>
                <a:gd name="T5" fmla="*/ 145 h 411"/>
                <a:gd name="T6" fmla="*/ 522 w 1358"/>
                <a:gd name="T7" fmla="*/ 0 h 411"/>
                <a:gd name="T8" fmla="*/ 1310 w 1358"/>
                <a:gd name="T9" fmla="*/ 256 h 411"/>
                <a:gd name="T10" fmla="*/ 1327 w 1358"/>
                <a:gd name="T11" fmla="*/ 351 h 411"/>
                <a:gd name="T12" fmla="*/ 959 w 1358"/>
                <a:gd name="T13" fmla="*/ 282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8" h="411">
                  <a:moveTo>
                    <a:pt x="959" y="282"/>
                  </a:moveTo>
                  <a:cubicBezTo>
                    <a:pt x="699" y="175"/>
                    <a:pt x="681" y="172"/>
                    <a:pt x="345" y="171"/>
                  </a:cubicBezTo>
                  <a:cubicBezTo>
                    <a:pt x="155" y="170"/>
                    <a:pt x="0" y="158"/>
                    <a:pt x="0" y="145"/>
                  </a:cubicBezTo>
                  <a:cubicBezTo>
                    <a:pt x="0" y="98"/>
                    <a:pt x="352" y="0"/>
                    <a:pt x="522" y="0"/>
                  </a:cubicBezTo>
                  <a:cubicBezTo>
                    <a:pt x="654" y="0"/>
                    <a:pt x="1242" y="191"/>
                    <a:pt x="1310" y="256"/>
                  </a:cubicBezTo>
                  <a:cubicBezTo>
                    <a:pt x="1355" y="299"/>
                    <a:pt x="1358" y="315"/>
                    <a:pt x="1327" y="351"/>
                  </a:cubicBezTo>
                  <a:cubicBezTo>
                    <a:pt x="1278" y="411"/>
                    <a:pt x="1266" y="408"/>
                    <a:pt x="959" y="28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67" name="群組 66"/>
          <p:cNvGrpSpPr/>
          <p:nvPr/>
        </p:nvGrpSpPr>
        <p:grpSpPr>
          <a:xfrm>
            <a:off x="8339634" y="4327815"/>
            <a:ext cx="648676" cy="772630"/>
            <a:chOff x="4311490" y="5480067"/>
            <a:chExt cx="475492" cy="566351"/>
          </a:xfrm>
          <a:solidFill>
            <a:schemeClr val="accent1"/>
          </a:solidFill>
        </p:grpSpPr>
        <p:sp>
          <p:nvSpPr>
            <p:cNvPr id="94" name="手繪多邊形 93"/>
            <p:cNvSpPr>
              <a:spLocks/>
            </p:cNvSpPr>
            <p:nvPr/>
          </p:nvSpPr>
          <p:spPr bwMode="auto">
            <a:xfrm>
              <a:off x="4311490" y="5713228"/>
              <a:ext cx="475492" cy="333190"/>
            </a:xfrm>
            <a:custGeom>
              <a:avLst/>
              <a:gdLst>
                <a:gd name="connsiteX0" fmla="*/ 476090 w 617148"/>
                <a:gd name="connsiteY0" fmla="*/ 118237 h 432452"/>
                <a:gd name="connsiteX1" fmla="*/ 470749 w 617148"/>
                <a:gd name="connsiteY1" fmla="*/ 140808 h 432452"/>
                <a:gd name="connsiteX2" fmla="*/ 460580 w 617148"/>
                <a:gd name="connsiteY2" fmla="*/ 213179 h 432452"/>
                <a:gd name="connsiteX3" fmla="*/ 440313 w 617148"/>
                <a:gd name="connsiteY3" fmla="*/ 289367 h 432452"/>
                <a:gd name="connsiteX4" fmla="*/ 467148 w 617148"/>
                <a:gd name="connsiteY4" fmla="*/ 302795 h 432452"/>
                <a:gd name="connsiteX5" fmla="*/ 496808 w 617148"/>
                <a:gd name="connsiteY5" fmla="*/ 298837 h 432452"/>
                <a:gd name="connsiteX6" fmla="*/ 561212 w 617148"/>
                <a:gd name="connsiteY6" fmla="*/ 224629 h 432452"/>
                <a:gd name="connsiteX7" fmla="*/ 561212 w 617148"/>
                <a:gd name="connsiteY7" fmla="*/ 193744 h 432452"/>
                <a:gd name="connsiteX8" fmla="*/ 493559 w 617148"/>
                <a:gd name="connsiteY8" fmla="*/ 119465 h 432452"/>
                <a:gd name="connsiteX9" fmla="*/ 476090 w 617148"/>
                <a:gd name="connsiteY9" fmla="*/ 118237 h 432452"/>
                <a:gd name="connsiteX10" fmla="*/ 149082 w 617148"/>
                <a:gd name="connsiteY10" fmla="*/ 33936 h 432452"/>
                <a:gd name="connsiteX11" fmla="*/ 122452 w 617148"/>
                <a:gd name="connsiteY11" fmla="*/ 60251 h 432452"/>
                <a:gd name="connsiteX12" fmla="*/ 95893 w 617148"/>
                <a:gd name="connsiteY12" fmla="*/ 86496 h 432452"/>
                <a:gd name="connsiteX13" fmla="*/ 95893 w 617148"/>
                <a:gd name="connsiteY13" fmla="*/ 160645 h 432452"/>
                <a:gd name="connsiteX14" fmla="*/ 99354 w 617148"/>
                <a:gd name="connsiteY14" fmla="*/ 236839 h 432452"/>
                <a:gd name="connsiteX15" fmla="*/ 244298 w 617148"/>
                <a:gd name="connsiteY15" fmla="*/ 237051 h 432452"/>
                <a:gd name="connsiteX16" fmla="*/ 249384 w 617148"/>
                <a:gd name="connsiteY16" fmla="*/ 235147 h 432452"/>
                <a:gd name="connsiteX17" fmla="*/ 249384 w 617148"/>
                <a:gd name="connsiteY17" fmla="*/ 160857 h 432452"/>
                <a:gd name="connsiteX18" fmla="*/ 249384 w 617148"/>
                <a:gd name="connsiteY18" fmla="*/ 86496 h 432452"/>
                <a:gd name="connsiteX19" fmla="*/ 222825 w 617148"/>
                <a:gd name="connsiteY19" fmla="*/ 60251 h 432452"/>
                <a:gd name="connsiteX20" fmla="*/ 196266 w 617148"/>
                <a:gd name="connsiteY20" fmla="*/ 33936 h 432452"/>
                <a:gd name="connsiteX21" fmla="*/ 172674 w 617148"/>
                <a:gd name="connsiteY21" fmla="*/ 33936 h 432452"/>
                <a:gd name="connsiteX22" fmla="*/ 0 w 617148"/>
                <a:gd name="connsiteY22" fmla="*/ 0 h 432452"/>
                <a:gd name="connsiteX23" fmla="*/ 236316 w 617148"/>
                <a:gd name="connsiteY23" fmla="*/ 0 h 432452"/>
                <a:gd name="connsiteX24" fmla="*/ 472631 w 617148"/>
                <a:gd name="connsiteY24" fmla="*/ 0 h 432452"/>
                <a:gd name="connsiteX25" fmla="*/ 472631 w 617148"/>
                <a:gd name="connsiteY25" fmla="*/ 27395 h 432452"/>
                <a:gd name="connsiteX26" fmla="*/ 474184 w 617148"/>
                <a:gd name="connsiteY26" fmla="*/ 57189 h 432452"/>
                <a:gd name="connsiteX27" fmla="*/ 492966 w 617148"/>
                <a:gd name="connsiteY27" fmla="*/ 62555 h 432452"/>
                <a:gd name="connsiteX28" fmla="*/ 605581 w 617148"/>
                <a:gd name="connsiteY28" fmla="*/ 268367 h 432452"/>
                <a:gd name="connsiteX29" fmla="*/ 518948 w 617148"/>
                <a:gd name="connsiteY29" fmla="*/ 349280 h 432452"/>
                <a:gd name="connsiteX30" fmla="*/ 421372 w 617148"/>
                <a:gd name="connsiteY30" fmla="*/ 351257 h 432452"/>
                <a:gd name="connsiteX31" fmla="*/ 411417 w 617148"/>
                <a:gd name="connsiteY31" fmla="*/ 359588 h 432452"/>
                <a:gd name="connsiteX32" fmla="*/ 372513 w 617148"/>
                <a:gd name="connsiteY32" fmla="*/ 418402 h 432452"/>
                <a:gd name="connsiteX33" fmla="*/ 361004 w 617148"/>
                <a:gd name="connsiteY33" fmla="*/ 432452 h 432452"/>
                <a:gd name="connsiteX34" fmla="*/ 237728 w 617148"/>
                <a:gd name="connsiteY34" fmla="*/ 432452 h 432452"/>
                <a:gd name="connsiteX35" fmla="*/ 114451 w 617148"/>
                <a:gd name="connsiteY35" fmla="*/ 432452 h 432452"/>
                <a:gd name="connsiteX36" fmla="*/ 105555 w 617148"/>
                <a:gd name="connsiteY36" fmla="*/ 421932 h 432452"/>
                <a:gd name="connsiteX37" fmla="*/ 44623 w 617148"/>
                <a:gd name="connsiteY37" fmla="*/ 316873 h 432452"/>
                <a:gd name="connsiteX38" fmla="*/ 22312 w 617148"/>
                <a:gd name="connsiteY38" fmla="*/ 249092 h 432452"/>
                <a:gd name="connsiteX39" fmla="*/ 9179 w 617148"/>
                <a:gd name="connsiteY39" fmla="*/ 183360 h 432452"/>
                <a:gd name="connsiteX40" fmla="*/ 1059 w 617148"/>
                <a:gd name="connsiteY40" fmla="*/ 58319 h 432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617148" h="432452">
                  <a:moveTo>
                    <a:pt x="476090" y="118237"/>
                  </a:moveTo>
                  <a:cubicBezTo>
                    <a:pt x="473150" y="120984"/>
                    <a:pt x="472232" y="127698"/>
                    <a:pt x="470749" y="140808"/>
                  </a:cubicBezTo>
                  <a:cubicBezTo>
                    <a:pt x="468560" y="160668"/>
                    <a:pt x="464252" y="191341"/>
                    <a:pt x="460580" y="213179"/>
                  </a:cubicBezTo>
                  <a:cubicBezTo>
                    <a:pt x="457897" y="229646"/>
                    <a:pt x="446103" y="273889"/>
                    <a:pt x="440313" y="289367"/>
                  </a:cubicBezTo>
                  <a:cubicBezTo>
                    <a:pt x="436499" y="299614"/>
                    <a:pt x="442431" y="302653"/>
                    <a:pt x="467148" y="302795"/>
                  </a:cubicBezTo>
                  <a:cubicBezTo>
                    <a:pt x="479859" y="302936"/>
                    <a:pt x="488051" y="301805"/>
                    <a:pt x="496808" y="298837"/>
                  </a:cubicBezTo>
                  <a:cubicBezTo>
                    <a:pt x="530493" y="287529"/>
                    <a:pt x="553091" y="261450"/>
                    <a:pt x="561212" y="224629"/>
                  </a:cubicBezTo>
                  <a:cubicBezTo>
                    <a:pt x="564460" y="210070"/>
                    <a:pt x="564460" y="208373"/>
                    <a:pt x="561212" y="193744"/>
                  </a:cubicBezTo>
                  <a:cubicBezTo>
                    <a:pt x="552808" y="155579"/>
                    <a:pt x="529151" y="129642"/>
                    <a:pt x="493559" y="119465"/>
                  </a:cubicBezTo>
                  <a:cubicBezTo>
                    <a:pt x="483990" y="116708"/>
                    <a:pt x="479029" y="115489"/>
                    <a:pt x="476090" y="118237"/>
                  </a:cubicBezTo>
                  <a:close/>
                  <a:moveTo>
                    <a:pt x="149082" y="33936"/>
                  </a:moveTo>
                  <a:lnTo>
                    <a:pt x="122452" y="60251"/>
                  </a:lnTo>
                  <a:lnTo>
                    <a:pt x="95893" y="86496"/>
                  </a:lnTo>
                  <a:lnTo>
                    <a:pt x="95893" y="160645"/>
                  </a:lnTo>
                  <a:cubicBezTo>
                    <a:pt x="95893" y="229220"/>
                    <a:pt x="96175" y="235005"/>
                    <a:pt x="99354" y="236839"/>
                  </a:cubicBezTo>
                  <a:cubicBezTo>
                    <a:pt x="103945" y="239520"/>
                    <a:pt x="237305" y="239732"/>
                    <a:pt x="244298" y="237051"/>
                  </a:cubicBezTo>
                  <a:lnTo>
                    <a:pt x="249384" y="235147"/>
                  </a:lnTo>
                  <a:lnTo>
                    <a:pt x="249384" y="160857"/>
                  </a:lnTo>
                  <a:lnTo>
                    <a:pt x="249384" y="86496"/>
                  </a:lnTo>
                  <a:lnTo>
                    <a:pt x="222825" y="60251"/>
                  </a:lnTo>
                  <a:lnTo>
                    <a:pt x="196266" y="33936"/>
                  </a:lnTo>
                  <a:lnTo>
                    <a:pt x="172674" y="33936"/>
                  </a:lnTo>
                  <a:close/>
                  <a:moveTo>
                    <a:pt x="0" y="0"/>
                  </a:moveTo>
                  <a:lnTo>
                    <a:pt x="236316" y="0"/>
                  </a:lnTo>
                  <a:lnTo>
                    <a:pt x="472631" y="0"/>
                  </a:lnTo>
                  <a:lnTo>
                    <a:pt x="472631" y="27395"/>
                  </a:lnTo>
                  <a:cubicBezTo>
                    <a:pt x="472702" y="42504"/>
                    <a:pt x="473337" y="55848"/>
                    <a:pt x="474184" y="57189"/>
                  </a:cubicBezTo>
                  <a:cubicBezTo>
                    <a:pt x="475032" y="58460"/>
                    <a:pt x="483434" y="60861"/>
                    <a:pt x="492966" y="62555"/>
                  </a:cubicBezTo>
                  <a:cubicBezTo>
                    <a:pt x="588071" y="79147"/>
                    <a:pt x="642295" y="178205"/>
                    <a:pt x="605581" y="268367"/>
                  </a:cubicBezTo>
                  <a:cubicBezTo>
                    <a:pt x="590895" y="304376"/>
                    <a:pt x="555027" y="337913"/>
                    <a:pt x="518948" y="349280"/>
                  </a:cubicBezTo>
                  <a:cubicBezTo>
                    <a:pt x="482022" y="361000"/>
                    <a:pt x="465783" y="361283"/>
                    <a:pt x="421372" y="351257"/>
                  </a:cubicBezTo>
                  <a:cubicBezTo>
                    <a:pt x="417771" y="350481"/>
                    <a:pt x="415935" y="352034"/>
                    <a:pt x="411417" y="359588"/>
                  </a:cubicBezTo>
                  <a:cubicBezTo>
                    <a:pt x="393483" y="389596"/>
                    <a:pt x="382680" y="405975"/>
                    <a:pt x="372513" y="418402"/>
                  </a:cubicBezTo>
                  <a:lnTo>
                    <a:pt x="361004" y="432452"/>
                  </a:lnTo>
                  <a:lnTo>
                    <a:pt x="237728" y="432452"/>
                  </a:lnTo>
                  <a:lnTo>
                    <a:pt x="114451" y="432452"/>
                  </a:lnTo>
                  <a:lnTo>
                    <a:pt x="105555" y="421932"/>
                  </a:lnTo>
                  <a:cubicBezTo>
                    <a:pt x="81549" y="393761"/>
                    <a:pt x="60791" y="357823"/>
                    <a:pt x="44623" y="316873"/>
                  </a:cubicBezTo>
                  <a:cubicBezTo>
                    <a:pt x="34950" y="292161"/>
                    <a:pt x="25630" y="263849"/>
                    <a:pt x="22312" y="249092"/>
                  </a:cubicBezTo>
                  <a:cubicBezTo>
                    <a:pt x="14121" y="212166"/>
                    <a:pt x="12003" y="201505"/>
                    <a:pt x="9179" y="183360"/>
                  </a:cubicBezTo>
                  <a:cubicBezTo>
                    <a:pt x="4166" y="150952"/>
                    <a:pt x="2260" y="121581"/>
                    <a:pt x="1059" y="5831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95" name="Freeform 84"/>
            <p:cNvSpPr>
              <a:spLocks/>
            </p:cNvSpPr>
            <p:nvPr/>
          </p:nvSpPr>
          <p:spPr bwMode="auto">
            <a:xfrm>
              <a:off x="4390889" y="5524444"/>
              <a:ext cx="47256" cy="140089"/>
            </a:xfrm>
            <a:custGeom>
              <a:avLst/>
              <a:gdLst>
                <a:gd name="T0" fmla="*/ 269 w 871"/>
                <a:gd name="T1" fmla="*/ 2483 h 2574"/>
                <a:gd name="T2" fmla="*/ 280 w 871"/>
                <a:gd name="T3" fmla="*/ 2103 h 2574"/>
                <a:gd name="T4" fmla="*/ 215 w 871"/>
                <a:gd name="T5" fmla="*/ 1452 h 2574"/>
                <a:gd name="T6" fmla="*/ 1 w 871"/>
                <a:gd name="T7" fmla="*/ 816 h 2574"/>
                <a:gd name="T8" fmla="*/ 80 w 871"/>
                <a:gd name="T9" fmla="*/ 415 h 2574"/>
                <a:gd name="T10" fmla="*/ 590 w 871"/>
                <a:gd name="T11" fmla="*/ 170 h 2574"/>
                <a:gd name="T12" fmla="*/ 611 w 871"/>
                <a:gd name="T13" fmla="*/ 482 h 2574"/>
                <a:gd name="T14" fmla="*/ 653 w 871"/>
                <a:gd name="T15" fmla="*/ 1213 h 2574"/>
                <a:gd name="T16" fmla="*/ 855 w 871"/>
                <a:gd name="T17" fmla="*/ 1884 h 2574"/>
                <a:gd name="T18" fmla="*/ 626 w 871"/>
                <a:gd name="T19" fmla="*/ 2447 h 2574"/>
                <a:gd name="T20" fmla="*/ 269 w 871"/>
                <a:gd name="T21" fmla="*/ 2483 h 2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1" h="2574">
                  <a:moveTo>
                    <a:pt x="269" y="2483"/>
                  </a:moveTo>
                  <a:cubicBezTo>
                    <a:pt x="169" y="2384"/>
                    <a:pt x="171" y="2308"/>
                    <a:pt x="280" y="2103"/>
                  </a:cubicBezTo>
                  <a:cubicBezTo>
                    <a:pt x="425" y="1830"/>
                    <a:pt x="414" y="1718"/>
                    <a:pt x="215" y="1452"/>
                  </a:cubicBezTo>
                  <a:cubicBezTo>
                    <a:pt x="43" y="1224"/>
                    <a:pt x="0" y="1094"/>
                    <a:pt x="1" y="816"/>
                  </a:cubicBezTo>
                  <a:cubicBezTo>
                    <a:pt x="2" y="610"/>
                    <a:pt x="14" y="550"/>
                    <a:pt x="80" y="415"/>
                  </a:cubicBezTo>
                  <a:cubicBezTo>
                    <a:pt x="233" y="103"/>
                    <a:pt x="447" y="0"/>
                    <a:pt x="590" y="170"/>
                  </a:cubicBezTo>
                  <a:cubicBezTo>
                    <a:pt x="676" y="273"/>
                    <a:pt x="684" y="388"/>
                    <a:pt x="611" y="482"/>
                  </a:cubicBezTo>
                  <a:cubicBezTo>
                    <a:pt x="408" y="742"/>
                    <a:pt x="417" y="900"/>
                    <a:pt x="653" y="1213"/>
                  </a:cubicBezTo>
                  <a:cubicBezTo>
                    <a:pt x="816" y="1427"/>
                    <a:pt x="871" y="1611"/>
                    <a:pt x="855" y="1884"/>
                  </a:cubicBezTo>
                  <a:cubicBezTo>
                    <a:pt x="840" y="2126"/>
                    <a:pt x="772" y="2294"/>
                    <a:pt x="626" y="2447"/>
                  </a:cubicBezTo>
                  <a:cubicBezTo>
                    <a:pt x="521" y="2558"/>
                    <a:pt x="360" y="2574"/>
                    <a:pt x="269" y="248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96" name="Freeform 85"/>
            <p:cNvSpPr>
              <a:spLocks/>
            </p:cNvSpPr>
            <p:nvPr/>
          </p:nvSpPr>
          <p:spPr bwMode="auto">
            <a:xfrm>
              <a:off x="4545371" y="5529001"/>
              <a:ext cx="54452" cy="133612"/>
            </a:xfrm>
            <a:custGeom>
              <a:avLst/>
              <a:gdLst>
                <a:gd name="T0" fmla="*/ 365 w 1003"/>
                <a:gd name="T1" fmla="*/ 2399 h 2455"/>
                <a:gd name="T2" fmla="*/ 393 w 1003"/>
                <a:gd name="T3" fmla="*/ 2007 h 2455"/>
                <a:gd name="T4" fmla="*/ 316 w 1003"/>
                <a:gd name="T5" fmla="*/ 1360 h 2455"/>
                <a:gd name="T6" fmla="*/ 115 w 1003"/>
                <a:gd name="T7" fmla="*/ 957 h 2455"/>
                <a:gd name="T8" fmla="*/ 542 w 1003"/>
                <a:gd name="T9" fmla="*/ 0 h 2455"/>
                <a:gd name="T10" fmla="*/ 685 w 1003"/>
                <a:gd name="T11" fmla="*/ 69 h 2455"/>
                <a:gd name="T12" fmla="*/ 676 w 1003"/>
                <a:gd name="T13" fmla="*/ 454 h 2455"/>
                <a:gd name="T14" fmla="*/ 722 w 1003"/>
                <a:gd name="T15" fmla="*/ 1077 h 2455"/>
                <a:gd name="T16" fmla="*/ 979 w 1003"/>
                <a:gd name="T17" fmla="*/ 1799 h 2455"/>
                <a:gd name="T18" fmla="*/ 749 w 1003"/>
                <a:gd name="T19" fmla="*/ 2351 h 2455"/>
                <a:gd name="T20" fmla="*/ 538 w 1003"/>
                <a:gd name="T21" fmla="*/ 2455 h 2455"/>
                <a:gd name="T22" fmla="*/ 365 w 1003"/>
                <a:gd name="T23" fmla="*/ 2399 h 2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3" h="2455">
                  <a:moveTo>
                    <a:pt x="365" y="2399"/>
                  </a:moveTo>
                  <a:cubicBezTo>
                    <a:pt x="281" y="2314"/>
                    <a:pt x="292" y="2157"/>
                    <a:pt x="393" y="2007"/>
                  </a:cubicBezTo>
                  <a:cubicBezTo>
                    <a:pt x="548" y="1778"/>
                    <a:pt x="531" y="1632"/>
                    <a:pt x="316" y="1360"/>
                  </a:cubicBezTo>
                  <a:cubicBezTo>
                    <a:pt x="210" y="1226"/>
                    <a:pt x="185" y="1176"/>
                    <a:pt x="115" y="957"/>
                  </a:cubicBezTo>
                  <a:cubicBezTo>
                    <a:pt x="0" y="597"/>
                    <a:pt x="266" y="0"/>
                    <a:pt x="542" y="0"/>
                  </a:cubicBezTo>
                  <a:cubicBezTo>
                    <a:pt x="580" y="0"/>
                    <a:pt x="644" y="31"/>
                    <a:pt x="685" y="69"/>
                  </a:cubicBezTo>
                  <a:cubicBezTo>
                    <a:pt x="788" y="164"/>
                    <a:pt x="785" y="294"/>
                    <a:pt x="676" y="454"/>
                  </a:cubicBezTo>
                  <a:cubicBezTo>
                    <a:pt x="523" y="680"/>
                    <a:pt x="536" y="854"/>
                    <a:pt x="722" y="1077"/>
                  </a:cubicBezTo>
                  <a:cubicBezTo>
                    <a:pt x="905" y="1296"/>
                    <a:pt x="1003" y="1571"/>
                    <a:pt x="979" y="1799"/>
                  </a:cubicBezTo>
                  <a:cubicBezTo>
                    <a:pt x="959" y="1992"/>
                    <a:pt x="860" y="2230"/>
                    <a:pt x="749" y="2351"/>
                  </a:cubicBezTo>
                  <a:cubicBezTo>
                    <a:pt x="669" y="2439"/>
                    <a:pt x="635" y="2455"/>
                    <a:pt x="538" y="2455"/>
                  </a:cubicBezTo>
                  <a:cubicBezTo>
                    <a:pt x="459" y="2455"/>
                    <a:pt x="403" y="2437"/>
                    <a:pt x="365" y="23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97" name="Freeform 86"/>
            <p:cNvSpPr>
              <a:spLocks/>
            </p:cNvSpPr>
            <p:nvPr/>
          </p:nvSpPr>
          <p:spPr bwMode="auto">
            <a:xfrm>
              <a:off x="4467650" y="5480067"/>
              <a:ext cx="51094" cy="139609"/>
            </a:xfrm>
            <a:custGeom>
              <a:avLst/>
              <a:gdLst>
                <a:gd name="T0" fmla="*/ 292 w 936"/>
                <a:gd name="T1" fmla="*/ 2500 h 2569"/>
                <a:gd name="T2" fmla="*/ 181 w 936"/>
                <a:gd name="T3" fmla="*/ 2291 h 2569"/>
                <a:gd name="T4" fmla="*/ 266 w 936"/>
                <a:gd name="T5" fmla="*/ 2113 h 2569"/>
                <a:gd name="T6" fmla="*/ 235 w 936"/>
                <a:gd name="T7" fmla="*/ 1475 h 2569"/>
                <a:gd name="T8" fmla="*/ 74 w 936"/>
                <a:gd name="T9" fmla="*/ 1224 h 2569"/>
                <a:gd name="T10" fmla="*/ 0 w 936"/>
                <a:gd name="T11" fmla="*/ 815 h 2569"/>
                <a:gd name="T12" fmla="*/ 74 w 936"/>
                <a:gd name="T13" fmla="*/ 404 h 2569"/>
                <a:gd name="T14" fmla="*/ 587 w 936"/>
                <a:gd name="T15" fmla="*/ 156 h 2569"/>
                <a:gd name="T16" fmla="*/ 562 w 936"/>
                <a:gd name="T17" fmla="*/ 533 h 2569"/>
                <a:gd name="T18" fmla="*/ 652 w 936"/>
                <a:gd name="T19" fmla="*/ 1200 h 2569"/>
                <a:gd name="T20" fmla="*/ 620 w 936"/>
                <a:gd name="T21" fmla="*/ 2434 h 2569"/>
                <a:gd name="T22" fmla="*/ 292 w 936"/>
                <a:gd name="T23" fmla="*/ 2500 h 2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36" h="2569">
                  <a:moveTo>
                    <a:pt x="292" y="2500"/>
                  </a:moveTo>
                  <a:cubicBezTo>
                    <a:pt x="234" y="2456"/>
                    <a:pt x="181" y="2356"/>
                    <a:pt x="181" y="2291"/>
                  </a:cubicBezTo>
                  <a:cubicBezTo>
                    <a:pt x="181" y="2263"/>
                    <a:pt x="220" y="2183"/>
                    <a:pt x="266" y="2113"/>
                  </a:cubicBezTo>
                  <a:cubicBezTo>
                    <a:pt x="417" y="1886"/>
                    <a:pt x="407" y="1691"/>
                    <a:pt x="235" y="1475"/>
                  </a:cubicBezTo>
                  <a:cubicBezTo>
                    <a:pt x="187" y="1415"/>
                    <a:pt x="114" y="1302"/>
                    <a:pt x="74" y="1224"/>
                  </a:cubicBezTo>
                  <a:cubicBezTo>
                    <a:pt x="9" y="1101"/>
                    <a:pt x="0" y="1049"/>
                    <a:pt x="0" y="815"/>
                  </a:cubicBezTo>
                  <a:cubicBezTo>
                    <a:pt x="0" y="580"/>
                    <a:pt x="9" y="529"/>
                    <a:pt x="74" y="404"/>
                  </a:cubicBezTo>
                  <a:cubicBezTo>
                    <a:pt x="235" y="96"/>
                    <a:pt x="432" y="0"/>
                    <a:pt x="587" y="156"/>
                  </a:cubicBezTo>
                  <a:cubicBezTo>
                    <a:pt x="687" y="256"/>
                    <a:pt x="681" y="349"/>
                    <a:pt x="562" y="533"/>
                  </a:cubicBezTo>
                  <a:cubicBezTo>
                    <a:pt x="409" y="771"/>
                    <a:pt x="430" y="929"/>
                    <a:pt x="652" y="1200"/>
                  </a:cubicBezTo>
                  <a:cubicBezTo>
                    <a:pt x="936" y="1548"/>
                    <a:pt x="921" y="2134"/>
                    <a:pt x="620" y="2434"/>
                  </a:cubicBezTo>
                  <a:cubicBezTo>
                    <a:pt x="512" y="2543"/>
                    <a:pt x="382" y="2569"/>
                    <a:pt x="292" y="25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35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75990" y="6381005"/>
            <a:ext cx="3484800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6" name="群組 45"/>
          <p:cNvGrpSpPr/>
          <p:nvPr/>
        </p:nvGrpSpPr>
        <p:grpSpPr>
          <a:xfrm>
            <a:off x="516035" y="4538148"/>
            <a:ext cx="556108" cy="556366"/>
            <a:chOff x="5742274" y="7652280"/>
            <a:chExt cx="2973037" cy="2974413"/>
          </a:xfrm>
          <a:solidFill>
            <a:schemeClr val="accent1"/>
          </a:solidFill>
        </p:grpSpPr>
        <p:sp>
          <p:nvSpPr>
            <p:cNvPr id="51" name="手繪多邊形 50"/>
            <p:cNvSpPr>
              <a:spLocks/>
            </p:cNvSpPr>
            <p:nvPr/>
          </p:nvSpPr>
          <p:spPr bwMode="auto">
            <a:xfrm>
              <a:off x="5742274" y="7652280"/>
              <a:ext cx="2970879" cy="2970827"/>
            </a:xfrm>
            <a:custGeom>
              <a:avLst/>
              <a:gdLst>
                <a:gd name="connsiteX0" fmla="*/ 329095 w 4022456"/>
                <a:gd name="connsiteY0" fmla="*/ 3555753 h 4022385"/>
                <a:gd name="connsiteX1" fmla="*/ 207868 w 4022456"/>
                <a:gd name="connsiteY1" fmla="*/ 3663395 h 4022385"/>
                <a:gd name="connsiteX2" fmla="*/ 301675 w 4022456"/>
                <a:gd name="connsiteY2" fmla="*/ 3809557 h 4022385"/>
                <a:gd name="connsiteX3" fmla="*/ 395121 w 4022456"/>
                <a:gd name="connsiteY3" fmla="*/ 3792997 h 4022385"/>
                <a:gd name="connsiteX4" fmla="*/ 458260 w 4022456"/>
                <a:gd name="connsiteY4" fmla="*/ 3690035 h 4022385"/>
                <a:gd name="connsiteX5" fmla="*/ 329095 w 4022456"/>
                <a:gd name="connsiteY5" fmla="*/ 3555753 h 4022385"/>
                <a:gd name="connsiteX6" fmla="*/ 3316743 w 4022456"/>
                <a:gd name="connsiteY6" fmla="*/ 805 h 4022385"/>
                <a:gd name="connsiteX7" fmla="*/ 3488123 w 4022456"/>
                <a:gd name="connsiteY7" fmla="*/ 14351 h 4022385"/>
                <a:gd name="connsiteX8" fmla="*/ 3546450 w 4022456"/>
                <a:gd name="connsiteY8" fmla="*/ 38113 h 4022385"/>
                <a:gd name="connsiteX9" fmla="*/ 3353467 w 4022456"/>
                <a:gd name="connsiteY9" fmla="*/ 238655 h 4022385"/>
                <a:gd name="connsiteX10" fmla="*/ 3160484 w 4022456"/>
                <a:gd name="connsiteY10" fmla="*/ 445317 h 4022385"/>
                <a:gd name="connsiteX11" fmla="*/ 3216651 w 4022456"/>
                <a:gd name="connsiteY11" fmla="*/ 661339 h 4022385"/>
                <a:gd name="connsiteX12" fmla="*/ 3231412 w 4022456"/>
                <a:gd name="connsiteY12" fmla="*/ 728667 h 4022385"/>
                <a:gd name="connsiteX13" fmla="*/ 3338345 w 4022456"/>
                <a:gd name="connsiteY13" fmla="*/ 792393 h 4022385"/>
                <a:gd name="connsiteX14" fmla="*/ 3571293 w 4022456"/>
                <a:gd name="connsiteY14" fmla="*/ 852881 h 4022385"/>
                <a:gd name="connsiteX15" fmla="*/ 3776877 w 4022456"/>
                <a:gd name="connsiteY15" fmla="*/ 657739 h 4022385"/>
                <a:gd name="connsiteX16" fmla="*/ 3983902 w 4022456"/>
                <a:gd name="connsiteY16" fmla="*/ 473399 h 4022385"/>
                <a:gd name="connsiteX17" fmla="*/ 4020626 w 4022456"/>
                <a:gd name="connsiteY17" fmla="*/ 643337 h 4022385"/>
                <a:gd name="connsiteX18" fmla="*/ 3976701 w 4022456"/>
                <a:gd name="connsiteY18" fmla="*/ 909047 h 4022385"/>
                <a:gd name="connsiteX19" fmla="*/ 3511526 w 4022456"/>
                <a:gd name="connsiteY19" fmla="*/ 1336051 h 4022385"/>
                <a:gd name="connsiteX20" fmla="*/ 3226372 w 4022456"/>
                <a:gd name="connsiteY20" fmla="*/ 1347933 h 4022385"/>
                <a:gd name="connsiteX21" fmla="*/ 3155443 w 4022456"/>
                <a:gd name="connsiteY21" fmla="*/ 1340013 h 4022385"/>
                <a:gd name="connsiteX22" fmla="*/ 1870091 w 4022456"/>
                <a:gd name="connsiteY22" fmla="*/ 2626429 h 4022385"/>
                <a:gd name="connsiteX23" fmla="*/ 536132 w 4022456"/>
                <a:gd name="connsiteY23" fmla="*/ 3948491 h 4022385"/>
                <a:gd name="connsiteX24" fmla="*/ 227935 w 4022456"/>
                <a:gd name="connsiteY24" fmla="*/ 4008257 h 4022385"/>
                <a:gd name="connsiteX25" fmla="*/ 23071 w 4022456"/>
                <a:gd name="connsiteY25" fmla="*/ 3820317 h 4022385"/>
                <a:gd name="connsiteX26" fmla="*/ 29552 w 4022456"/>
                <a:gd name="connsiteY26" fmla="*/ 3540567 h 4022385"/>
                <a:gd name="connsiteX27" fmla="*/ 1360630 w 4022456"/>
                <a:gd name="connsiteY27" fmla="*/ 2181423 h 4022385"/>
                <a:gd name="connsiteX28" fmla="*/ 2667585 w 4022456"/>
                <a:gd name="connsiteY28" fmla="*/ 873043 h 4022385"/>
                <a:gd name="connsiteX29" fmla="*/ 2668305 w 4022456"/>
                <a:gd name="connsiteY29" fmla="*/ 703105 h 4022385"/>
                <a:gd name="connsiteX30" fmla="*/ 2734193 w 4022456"/>
                <a:gd name="connsiteY30" fmla="*/ 372229 h 4022385"/>
                <a:gd name="connsiteX31" fmla="*/ 3139962 w 4022456"/>
                <a:gd name="connsiteY31" fmla="*/ 29113 h 4022385"/>
                <a:gd name="connsiteX32" fmla="*/ 3316743 w 4022456"/>
                <a:gd name="connsiteY32" fmla="*/ 805 h 4022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022456" h="4022385">
                  <a:moveTo>
                    <a:pt x="329095" y="3555753"/>
                  </a:moveTo>
                  <a:cubicBezTo>
                    <a:pt x="285800" y="3555753"/>
                    <a:pt x="216527" y="3617315"/>
                    <a:pt x="207868" y="3663395"/>
                  </a:cubicBezTo>
                  <a:cubicBezTo>
                    <a:pt x="196322" y="3724597"/>
                    <a:pt x="238896" y="3790837"/>
                    <a:pt x="301675" y="3809557"/>
                  </a:cubicBezTo>
                  <a:cubicBezTo>
                    <a:pt x="334507" y="3819279"/>
                    <a:pt x="360845" y="3814597"/>
                    <a:pt x="395121" y="3792997"/>
                  </a:cubicBezTo>
                  <a:cubicBezTo>
                    <a:pt x="425067" y="3774277"/>
                    <a:pt x="458260" y="3720277"/>
                    <a:pt x="458260" y="3690035"/>
                  </a:cubicBezTo>
                  <a:cubicBezTo>
                    <a:pt x="458260" y="3623435"/>
                    <a:pt x="393317" y="3555753"/>
                    <a:pt x="329095" y="3555753"/>
                  </a:cubicBezTo>
                  <a:close/>
                  <a:moveTo>
                    <a:pt x="3316743" y="805"/>
                  </a:moveTo>
                  <a:cubicBezTo>
                    <a:pt x="3382090" y="-1941"/>
                    <a:pt x="3446538" y="2289"/>
                    <a:pt x="3488123" y="14351"/>
                  </a:cubicBezTo>
                  <a:cubicBezTo>
                    <a:pt x="3520167" y="23711"/>
                    <a:pt x="3546450" y="34513"/>
                    <a:pt x="3546450" y="38113"/>
                  </a:cubicBezTo>
                  <a:cubicBezTo>
                    <a:pt x="3546450" y="41713"/>
                    <a:pt x="3459680" y="131723"/>
                    <a:pt x="3353467" y="238655"/>
                  </a:cubicBezTo>
                  <a:cubicBezTo>
                    <a:pt x="3247254" y="345225"/>
                    <a:pt x="3160484" y="438475"/>
                    <a:pt x="3160484" y="445317"/>
                  </a:cubicBezTo>
                  <a:cubicBezTo>
                    <a:pt x="3160484" y="460079"/>
                    <a:pt x="3194328" y="589693"/>
                    <a:pt x="3216651" y="661339"/>
                  </a:cubicBezTo>
                  <a:cubicBezTo>
                    <a:pt x="3224932" y="687263"/>
                    <a:pt x="3231412" y="717505"/>
                    <a:pt x="3231412" y="728667"/>
                  </a:cubicBezTo>
                  <a:cubicBezTo>
                    <a:pt x="3231412" y="758191"/>
                    <a:pt x="3247974" y="767911"/>
                    <a:pt x="3338345" y="792393"/>
                  </a:cubicBezTo>
                  <a:cubicBezTo>
                    <a:pt x="3531688" y="844599"/>
                    <a:pt x="3562292" y="852521"/>
                    <a:pt x="3571293" y="852881"/>
                  </a:cubicBezTo>
                  <a:cubicBezTo>
                    <a:pt x="3576693" y="852881"/>
                    <a:pt x="3669224" y="765031"/>
                    <a:pt x="3776877" y="657739"/>
                  </a:cubicBezTo>
                  <a:cubicBezTo>
                    <a:pt x="3912973" y="522365"/>
                    <a:pt x="3976341" y="465839"/>
                    <a:pt x="3983902" y="473399"/>
                  </a:cubicBezTo>
                  <a:cubicBezTo>
                    <a:pt x="3994343" y="483841"/>
                    <a:pt x="4009465" y="552969"/>
                    <a:pt x="4020626" y="643337"/>
                  </a:cubicBezTo>
                  <a:cubicBezTo>
                    <a:pt x="4028547" y="704185"/>
                    <a:pt x="4010185" y="814357"/>
                    <a:pt x="3976701" y="909047"/>
                  </a:cubicBezTo>
                  <a:cubicBezTo>
                    <a:pt x="3901452" y="1121829"/>
                    <a:pt x="3730432" y="1278805"/>
                    <a:pt x="3511526" y="1336051"/>
                  </a:cubicBezTo>
                  <a:cubicBezTo>
                    <a:pt x="3441677" y="1354053"/>
                    <a:pt x="3325744" y="1359095"/>
                    <a:pt x="3226372" y="1347933"/>
                  </a:cubicBezTo>
                  <a:lnTo>
                    <a:pt x="3155443" y="1340013"/>
                  </a:lnTo>
                  <a:lnTo>
                    <a:pt x="1870091" y="2626429"/>
                  </a:lnTo>
                  <a:cubicBezTo>
                    <a:pt x="1162966" y="3333905"/>
                    <a:pt x="562775" y="3928689"/>
                    <a:pt x="536132" y="3948491"/>
                  </a:cubicBezTo>
                  <a:cubicBezTo>
                    <a:pt x="442881" y="4017619"/>
                    <a:pt x="328747" y="4039941"/>
                    <a:pt x="227935" y="4008257"/>
                  </a:cubicBezTo>
                  <a:cubicBezTo>
                    <a:pt x="133604" y="3978375"/>
                    <a:pt x="65916" y="3916087"/>
                    <a:pt x="23071" y="3820317"/>
                  </a:cubicBezTo>
                  <a:cubicBezTo>
                    <a:pt x="-10053" y="3745429"/>
                    <a:pt x="-7172" y="3617975"/>
                    <a:pt x="29552" y="3540567"/>
                  </a:cubicBezTo>
                  <a:cubicBezTo>
                    <a:pt x="49354" y="3499523"/>
                    <a:pt x="303904" y="3239575"/>
                    <a:pt x="1360630" y="2181423"/>
                  </a:cubicBezTo>
                  <a:lnTo>
                    <a:pt x="2667585" y="873043"/>
                  </a:lnTo>
                  <a:lnTo>
                    <a:pt x="2668305" y="703105"/>
                  </a:lnTo>
                  <a:cubicBezTo>
                    <a:pt x="2669026" y="518405"/>
                    <a:pt x="2674786" y="489961"/>
                    <a:pt x="2734193" y="372229"/>
                  </a:cubicBezTo>
                  <a:cubicBezTo>
                    <a:pt x="2819883" y="203011"/>
                    <a:pt x="2944818" y="97159"/>
                    <a:pt x="3139962" y="29113"/>
                  </a:cubicBezTo>
                  <a:cubicBezTo>
                    <a:pt x="3185147" y="13271"/>
                    <a:pt x="3251395" y="3549"/>
                    <a:pt x="3316743" y="805"/>
                  </a:cubicBezTo>
                  <a:close/>
                </a:path>
              </a:pathLst>
            </a:custGeom>
            <a:grpFill/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2" name="Freeform 17"/>
            <p:cNvSpPr>
              <a:spLocks/>
            </p:cNvSpPr>
            <p:nvPr/>
          </p:nvSpPr>
          <p:spPr bwMode="auto">
            <a:xfrm>
              <a:off x="7332951" y="9243161"/>
              <a:ext cx="1382360" cy="1383532"/>
            </a:xfrm>
            <a:custGeom>
              <a:avLst/>
              <a:gdLst>
                <a:gd name="T0" fmla="*/ 3957 w 5201"/>
                <a:gd name="T1" fmla="*/ 5152 h 5200"/>
                <a:gd name="T2" fmla="*/ 1772 w 5201"/>
                <a:gd name="T3" fmla="*/ 3193 h 5200"/>
                <a:gd name="T4" fmla="*/ 36 w 5201"/>
                <a:gd name="T5" fmla="*/ 1366 h 5200"/>
                <a:gd name="T6" fmla="*/ 1369 w 5201"/>
                <a:gd name="T7" fmla="*/ 33 h 5200"/>
                <a:gd name="T8" fmla="*/ 3219 w 5201"/>
                <a:gd name="T9" fmla="*/ 1800 h 5200"/>
                <a:gd name="T10" fmla="*/ 5171 w 5201"/>
                <a:gd name="T11" fmla="*/ 4014 h 5200"/>
                <a:gd name="T12" fmla="*/ 5170 w 5201"/>
                <a:gd name="T13" fmla="*/ 4339 h 5200"/>
                <a:gd name="T14" fmla="*/ 4425 w 5201"/>
                <a:gd name="T15" fmla="*/ 5151 h 5200"/>
                <a:gd name="T16" fmla="*/ 3957 w 5201"/>
                <a:gd name="T17" fmla="*/ 5152 h 5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01" h="5200">
                  <a:moveTo>
                    <a:pt x="3957" y="5152"/>
                  </a:moveTo>
                  <a:cubicBezTo>
                    <a:pt x="3646" y="5066"/>
                    <a:pt x="3608" y="5031"/>
                    <a:pt x="1772" y="3193"/>
                  </a:cubicBezTo>
                  <a:cubicBezTo>
                    <a:pt x="160" y="1578"/>
                    <a:pt x="0" y="1410"/>
                    <a:pt x="36" y="1366"/>
                  </a:cubicBezTo>
                  <a:cubicBezTo>
                    <a:pt x="88" y="1304"/>
                    <a:pt x="1308" y="83"/>
                    <a:pt x="1369" y="33"/>
                  </a:cubicBezTo>
                  <a:cubicBezTo>
                    <a:pt x="1408" y="0"/>
                    <a:pt x="1633" y="214"/>
                    <a:pt x="3219" y="1800"/>
                  </a:cubicBezTo>
                  <a:cubicBezTo>
                    <a:pt x="5129" y="3710"/>
                    <a:pt x="5091" y="3666"/>
                    <a:pt x="5171" y="4014"/>
                  </a:cubicBezTo>
                  <a:cubicBezTo>
                    <a:pt x="5201" y="4149"/>
                    <a:pt x="5201" y="4204"/>
                    <a:pt x="5170" y="4339"/>
                  </a:cubicBezTo>
                  <a:cubicBezTo>
                    <a:pt x="5069" y="4777"/>
                    <a:pt x="4820" y="5048"/>
                    <a:pt x="4425" y="5151"/>
                  </a:cubicBezTo>
                  <a:cubicBezTo>
                    <a:pt x="4236" y="5200"/>
                    <a:pt x="4130" y="5200"/>
                    <a:pt x="3957" y="5152"/>
                  </a:cubicBezTo>
                  <a:close/>
                </a:path>
              </a:pathLst>
            </a:custGeom>
            <a:grpFill/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3" name="Freeform 37"/>
            <p:cNvSpPr>
              <a:spLocks/>
            </p:cNvSpPr>
            <p:nvPr/>
          </p:nvSpPr>
          <p:spPr bwMode="auto">
            <a:xfrm>
              <a:off x="5750092" y="7659133"/>
              <a:ext cx="1227593" cy="1222903"/>
            </a:xfrm>
            <a:custGeom>
              <a:avLst/>
              <a:gdLst>
                <a:gd name="T0" fmla="*/ 2921 w 4613"/>
                <a:gd name="T1" fmla="*/ 3274 h 4600"/>
                <a:gd name="T2" fmla="*/ 1577 w 4613"/>
                <a:gd name="T3" fmla="*/ 1947 h 4600"/>
                <a:gd name="T4" fmla="*/ 921 w 4613"/>
                <a:gd name="T5" fmla="*/ 1583 h 4600"/>
                <a:gd name="T6" fmla="*/ 0 w 4613"/>
                <a:gd name="T7" fmla="*/ 418 h 4600"/>
                <a:gd name="T8" fmla="*/ 420 w 4613"/>
                <a:gd name="T9" fmla="*/ 0 h 4600"/>
                <a:gd name="T10" fmla="*/ 1570 w 4613"/>
                <a:gd name="T11" fmla="*/ 907 h 4600"/>
                <a:gd name="T12" fmla="*/ 1805 w 4613"/>
                <a:gd name="T13" fmla="*/ 1298 h 4600"/>
                <a:gd name="T14" fmla="*/ 1980 w 4613"/>
                <a:gd name="T15" fmla="*/ 1623 h 4600"/>
                <a:gd name="T16" fmla="*/ 3296 w 4613"/>
                <a:gd name="T17" fmla="*/ 2942 h 4600"/>
                <a:gd name="T18" fmla="*/ 4613 w 4613"/>
                <a:gd name="T19" fmla="*/ 4261 h 4600"/>
                <a:gd name="T20" fmla="*/ 4445 w 4613"/>
                <a:gd name="T21" fmla="*/ 4431 h 4600"/>
                <a:gd name="T22" fmla="*/ 4263 w 4613"/>
                <a:gd name="T23" fmla="*/ 4600 h 4600"/>
                <a:gd name="T24" fmla="*/ 2921 w 4613"/>
                <a:gd name="T25" fmla="*/ 3274 h 4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13" h="4600">
                  <a:moveTo>
                    <a:pt x="2921" y="3274"/>
                  </a:moveTo>
                  <a:cubicBezTo>
                    <a:pt x="2191" y="2544"/>
                    <a:pt x="1586" y="1947"/>
                    <a:pt x="1577" y="1947"/>
                  </a:cubicBezTo>
                  <a:cubicBezTo>
                    <a:pt x="1548" y="1947"/>
                    <a:pt x="975" y="1630"/>
                    <a:pt x="921" y="1583"/>
                  </a:cubicBezTo>
                  <a:cubicBezTo>
                    <a:pt x="825" y="1502"/>
                    <a:pt x="0" y="457"/>
                    <a:pt x="0" y="418"/>
                  </a:cubicBezTo>
                  <a:cubicBezTo>
                    <a:pt x="0" y="368"/>
                    <a:pt x="370" y="0"/>
                    <a:pt x="420" y="0"/>
                  </a:cubicBezTo>
                  <a:cubicBezTo>
                    <a:pt x="460" y="0"/>
                    <a:pt x="1468" y="795"/>
                    <a:pt x="1570" y="907"/>
                  </a:cubicBezTo>
                  <a:cubicBezTo>
                    <a:pt x="1603" y="944"/>
                    <a:pt x="1709" y="1120"/>
                    <a:pt x="1805" y="1298"/>
                  </a:cubicBezTo>
                  <a:lnTo>
                    <a:pt x="1980" y="1623"/>
                  </a:lnTo>
                  <a:lnTo>
                    <a:pt x="3296" y="2942"/>
                  </a:lnTo>
                  <a:lnTo>
                    <a:pt x="4613" y="4261"/>
                  </a:lnTo>
                  <a:lnTo>
                    <a:pt x="4445" y="4431"/>
                  </a:lnTo>
                  <a:cubicBezTo>
                    <a:pt x="4353" y="4524"/>
                    <a:pt x="4271" y="4600"/>
                    <a:pt x="4263" y="4600"/>
                  </a:cubicBezTo>
                  <a:cubicBezTo>
                    <a:pt x="4255" y="4600"/>
                    <a:pt x="3651" y="4003"/>
                    <a:pt x="2921" y="3274"/>
                  </a:cubicBezTo>
                  <a:close/>
                </a:path>
              </a:pathLst>
            </a:custGeom>
            <a:grpFill/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57" name="手繪多邊形 56"/>
          <p:cNvSpPr>
            <a:spLocks/>
          </p:cNvSpPr>
          <p:nvPr/>
        </p:nvSpPr>
        <p:spPr bwMode="auto">
          <a:xfrm flipV="1">
            <a:off x="4496279" y="2405174"/>
            <a:ext cx="409570" cy="756452"/>
          </a:xfrm>
          <a:custGeom>
            <a:avLst/>
            <a:gdLst>
              <a:gd name="connsiteX0" fmla="*/ 1041502 w 2397801"/>
              <a:gd name="connsiteY0" fmla="*/ 588163 h 4428623"/>
              <a:gd name="connsiteX1" fmla="*/ 299462 w 2397801"/>
              <a:gd name="connsiteY1" fmla="*/ 593899 h 4428623"/>
              <a:gd name="connsiteX2" fmla="*/ 283250 w 2397801"/>
              <a:gd name="connsiteY2" fmla="*/ 2218109 h 4428623"/>
              <a:gd name="connsiteX3" fmla="*/ 290095 w 2397801"/>
              <a:gd name="connsiteY3" fmla="*/ 3843037 h 4428623"/>
              <a:gd name="connsiteX4" fmla="*/ 1207710 w 2397801"/>
              <a:gd name="connsiteY4" fmla="*/ 3847357 h 4428623"/>
              <a:gd name="connsiteX5" fmla="*/ 2118479 w 2397801"/>
              <a:gd name="connsiteY5" fmla="*/ 3844837 h 4428623"/>
              <a:gd name="connsiteX6" fmla="*/ 2121001 w 2397801"/>
              <a:gd name="connsiteY6" fmla="*/ 2224589 h 4428623"/>
              <a:gd name="connsiteX7" fmla="*/ 2110914 w 2397801"/>
              <a:gd name="connsiteY7" fmla="*/ 596419 h 4428623"/>
              <a:gd name="connsiteX8" fmla="*/ 1041502 w 2397801"/>
              <a:gd name="connsiteY8" fmla="*/ 588163 h 4428623"/>
              <a:gd name="connsiteX9" fmla="*/ 1205249 w 2397801"/>
              <a:gd name="connsiteY9" fmla="*/ 186437 h 4428623"/>
              <a:gd name="connsiteX10" fmla="*/ 930070 w 2397801"/>
              <a:gd name="connsiteY10" fmla="*/ 210597 h 4428623"/>
              <a:gd name="connsiteX11" fmla="*/ 899455 w 2397801"/>
              <a:gd name="connsiteY11" fmla="*/ 338957 h 4428623"/>
              <a:gd name="connsiteX12" fmla="*/ 1201647 w 2397801"/>
              <a:gd name="connsiteY12" fmla="*/ 414677 h 4428623"/>
              <a:gd name="connsiteX13" fmla="*/ 1445490 w 2397801"/>
              <a:gd name="connsiteY13" fmla="*/ 398813 h 4428623"/>
              <a:gd name="connsiteX14" fmla="*/ 1513204 w 2397801"/>
              <a:gd name="connsiteY14" fmla="*/ 295689 h 4428623"/>
              <a:gd name="connsiteX15" fmla="*/ 1484029 w 2397801"/>
              <a:gd name="connsiteY15" fmla="*/ 219609 h 4428623"/>
              <a:gd name="connsiteX16" fmla="*/ 1454134 w 2397801"/>
              <a:gd name="connsiteY16" fmla="*/ 186437 h 4428623"/>
              <a:gd name="connsiteX17" fmla="*/ 813103 w 2397801"/>
              <a:gd name="connsiteY17" fmla="*/ 1 h 4428623"/>
              <a:gd name="connsiteX18" fmla="*/ 1241394 w 2397801"/>
              <a:gd name="connsiteY18" fmla="*/ 553 h 4428623"/>
              <a:gd name="connsiteX19" fmla="*/ 2335516 w 2397801"/>
              <a:gd name="connsiteY19" fmla="*/ 3793 h 4428623"/>
              <a:gd name="connsiteX20" fmla="*/ 2364318 w 2397801"/>
              <a:gd name="connsiteY20" fmla="*/ 25037 h 4428623"/>
              <a:gd name="connsiteX21" fmla="*/ 2392760 w 2397801"/>
              <a:gd name="connsiteY21" fmla="*/ 46641 h 4428623"/>
              <a:gd name="connsiteX22" fmla="*/ 2395281 w 2397801"/>
              <a:gd name="connsiteY22" fmla="*/ 2216709 h 4428623"/>
              <a:gd name="connsiteX23" fmla="*/ 2397801 w 2397801"/>
              <a:gd name="connsiteY23" fmla="*/ 4386781 h 4428623"/>
              <a:gd name="connsiteX24" fmla="*/ 2371159 w 2397801"/>
              <a:gd name="connsiteY24" fmla="*/ 4408025 h 4428623"/>
              <a:gd name="connsiteX25" fmla="*/ 1205032 w 2397801"/>
              <a:gd name="connsiteY25" fmla="*/ 4428545 h 4428623"/>
              <a:gd name="connsiteX26" fmla="*/ 48265 w 2397801"/>
              <a:gd name="connsiteY26" fmla="*/ 4418105 h 4428623"/>
              <a:gd name="connsiteX27" fmla="*/ 21 w 2397801"/>
              <a:gd name="connsiteY27" fmla="*/ 2208429 h 4428623"/>
              <a:gd name="connsiteX28" fmla="*/ 21 w 2397801"/>
              <a:gd name="connsiteY28" fmla="*/ 68245 h 4428623"/>
              <a:gd name="connsiteX29" fmla="*/ 28823 w 2397801"/>
              <a:gd name="connsiteY29" fmla="*/ 39437 h 4428623"/>
              <a:gd name="connsiteX30" fmla="*/ 102629 w 2397801"/>
              <a:gd name="connsiteY30" fmla="*/ 4153 h 4428623"/>
              <a:gd name="connsiteX31" fmla="*/ 813103 w 2397801"/>
              <a:gd name="connsiteY31" fmla="*/ 1 h 4428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397801" h="4428623">
                <a:moveTo>
                  <a:pt x="1041502" y="588163"/>
                </a:moveTo>
                <a:cubicBezTo>
                  <a:pt x="655239" y="588159"/>
                  <a:pt x="310023" y="589961"/>
                  <a:pt x="299462" y="593899"/>
                </a:cubicBezTo>
                <a:cubicBezTo>
                  <a:pt x="284691" y="599661"/>
                  <a:pt x="283250" y="752323"/>
                  <a:pt x="283250" y="2218109"/>
                </a:cubicBezTo>
                <a:cubicBezTo>
                  <a:pt x="283250" y="3108165"/>
                  <a:pt x="286492" y="3839437"/>
                  <a:pt x="290095" y="3843037"/>
                </a:cubicBezTo>
                <a:cubicBezTo>
                  <a:pt x="294058" y="3846637"/>
                  <a:pt x="706931" y="3848797"/>
                  <a:pt x="1207710" y="3847357"/>
                </a:cubicBezTo>
                <a:lnTo>
                  <a:pt x="2118479" y="3844837"/>
                </a:lnTo>
                <a:lnTo>
                  <a:pt x="2121001" y="2224589"/>
                </a:lnTo>
                <a:cubicBezTo>
                  <a:pt x="2123163" y="935231"/>
                  <a:pt x="2121001" y="602901"/>
                  <a:pt x="2110914" y="596419"/>
                </a:cubicBezTo>
                <a:cubicBezTo>
                  <a:pt x="2102605" y="591155"/>
                  <a:pt x="1538127" y="588167"/>
                  <a:pt x="1041502" y="588163"/>
                </a:cubicBezTo>
                <a:close/>
                <a:moveTo>
                  <a:pt x="1205249" y="186437"/>
                </a:moveTo>
                <a:cubicBezTo>
                  <a:pt x="956363" y="186437"/>
                  <a:pt x="956003" y="186437"/>
                  <a:pt x="930070" y="210597"/>
                </a:cubicBezTo>
                <a:cubicBezTo>
                  <a:pt x="889369" y="248817"/>
                  <a:pt x="878564" y="294969"/>
                  <a:pt x="899455" y="338957"/>
                </a:cubicBezTo>
                <a:cubicBezTo>
                  <a:pt x="931511" y="406745"/>
                  <a:pt x="960685" y="414317"/>
                  <a:pt x="1201647" y="414677"/>
                </a:cubicBezTo>
                <a:cubicBezTo>
                  <a:pt x="1375975" y="415037"/>
                  <a:pt x="1418476" y="412513"/>
                  <a:pt x="1445490" y="398813"/>
                </a:cubicBezTo>
                <a:cubicBezTo>
                  <a:pt x="1493394" y="374653"/>
                  <a:pt x="1513204" y="345085"/>
                  <a:pt x="1513204" y="295689"/>
                </a:cubicBezTo>
                <a:cubicBezTo>
                  <a:pt x="1513564" y="262517"/>
                  <a:pt x="1507081" y="245209"/>
                  <a:pt x="1484029" y="219609"/>
                </a:cubicBezTo>
                <a:lnTo>
                  <a:pt x="1454134" y="186437"/>
                </a:lnTo>
                <a:close/>
                <a:moveTo>
                  <a:pt x="813103" y="1"/>
                </a:moveTo>
                <a:cubicBezTo>
                  <a:pt x="946149" y="13"/>
                  <a:pt x="1090993" y="193"/>
                  <a:pt x="1241394" y="553"/>
                </a:cubicBezTo>
                <a:lnTo>
                  <a:pt x="2335516" y="3793"/>
                </a:lnTo>
                <a:lnTo>
                  <a:pt x="2364318" y="25037"/>
                </a:lnTo>
                <a:lnTo>
                  <a:pt x="2392760" y="46641"/>
                </a:lnTo>
                <a:lnTo>
                  <a:pt x="2395281" y="2216709"/>
                </a:lnTo>
                <a:lnTo>
                  <a:pt x="2397801" y="4386781"/>
                </a:lnTo>
                <a:lnTo>
                  <a:pt x="2371159" y="4408025"/>
                </a:lnTo>
                <a:cubicBezTo>
                  <a:pt x="2344517" y="4428905"/>
                  <a:pt x="2342717" y="4428905"/>
                  <a:pt x="1205032" y="4428545"/>
                </a:cubicBezTo>
                <a:cubicBezTo>
                  <a:pt x="450415" y="4428545"/>
                  <a:pt x="60146" y="4424945"/>
                  <a:pt x="48265" y="4418105"/>
                </a:cubicBezTo>
                <a:cubicBezTo>
                  <a:pt x="-2499" y="4388581"/>
                  <a:pt x="21" y="4509201"/>
                  <a:pt x="21" y="2208429"/>
                </a:cubicBezTo>
                <a:lnTo>
                  <a:pt x="21" y="68245"/>
                </a:lnTo>
                <a:lnTo>
                  <a:pt x="28823" y="39437"/>
                </a:lnTo>
                <a:cubicBezTo>
                  <a:pt x="47905" y="19997"/>
                  <a:pt x="72747" y="8473"/>
                  <a:pt x="102629" y="4153"/>
                </a:cubicBezTo>
                <a:cubicBezTo>
                  <a:pt x="120991" y="1453"/>
                  <a:pt x="413962" y="-31"/>
                  <a:pt x="813103" y="1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62" name="群組 61"/>
          <p:cNvGrpSpPr/>
          <p:nvPr/>
        </p:nvGrpSpPr>
        <p:grpSpPr>
          <a:xfrm>
            <a:off x="4370614" y="4590771"/>
            <a:ext cx="660900" cy="489140"/>
            <a:chOff x="4120407" y="4174776"/>
            <a:chExt cx="438956" cy="324876"/>
          </a:xfrm>
          <a:solidFill>
            <a:schemeClr val="accent1"/>
          </a:solidFill>
        </p:grpSpPr>
        <p:sp>
          <p:nvSpPr>
            <p:cNvPr id="98" name="Freeform 18"/>
            <p:cNvSpPr>
              <a:spLocks/>
            </p:cNvSpPr>
            <p:nvPr/>
          </p:nvSpPr>
          <p:spPr bwMode="auto">
            <a:xfrm>
              <a:off x="4249786" y="4342529"/>
              <a:ext cx="180198" cy="67672"/>
            </a:xfrm>
            <a:custGeom>
              <a:avLst/>
              <a:gdLst>
                <a:gd name="T0" fmla="*/ 49 w 99"/>
                <a:gd name="T1" fmla="*/ 0 h 37"/>
                <a:gd name="T2" fmla="*/ 4 w 99"/>
                <a:gd name="T3" fmla="*/ 14 h 37"/>
                <a:gd name="T4" fmla="*/ 0 w 99"/>
                <a:gd name="T5" fmla="*/ 21 h 37"/>
                <a:gd name="T6" fmla="*/ 3 w 99"/>
                <a:gd name="T7" fmla="*/ 27 h 37"/>
                <a:gd name="T8" fmla="*/ 9 w 99"/>
                <a:gd name="T9" fmla="*/ 34 h 37"/>
                <a:gd name="T10" fmla="*/ 20 w 99"/>
                <a:gd name="T11" fmla="*/ 35 h 37"/>
                <a:gd name="T12" fmla="*/ 49 w 99"/>
                <a:gd name="T13" fmla="*/ 26 h 37"/>
                <a:gd name="T14" fmla="*/ 79 w 99"/>
                <a:gd name="T15" fmla="*/ 35 h 37"/>
                <a:gd name="T16" fmla="*/ 90 w 99"/>
                <a:gd name="T17" fmla="*/ 34 h 37"/>
                <a:gd name="T18" fmla="*/ 96 w 99"/>
                <a:gd name="T19" fmla="*/ 27 h 37"/>
                <a:gd name="T20" fmla="*/ 99 w 99"/>
                <a:gd name="T21" fmla="*/ 21 h 37"/>
                <a:gd name="T22" fmla="*/ 95 w 99"/>
                <a:gd name="T23" fmla="*/ 14 h 37"/>
                <a:gd name="T24" fmla="*/ 49 w 99"/>
                <a:gd name="T2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37">
                  <a:moveTo>
                    <a:pt x="49" y="0"/>
                  </a:moveTo>
                  <a:cubicBezTo>
                    <a:pt x="32" y="0"/>
                    <a:pt x="17" y="5"/>
                    <a:pt x="4" y="14"/>
                  </a:cubicBezTo>
                  <a:cubicBezTo>
                    <a:pt x="2" y="16"/>
                    <a:pt x="1" y="18"/>
                    <a:pt x="0" y="21"/>
                  </a:cubicBezTo>
                  <a:cubicBezTo>
                    <a:pt x="0" y="23"/>
                    <a:pt x="1" y="26"/>
                    <a:pt x="3" y="27"/>
                  </a:cubicBezTo>
                  <a:lnTo>
                    <a:pt x="9" y="34"/>
                  </a:lnTo>
                  <a:cubicBezTo>
                    <a:pt x="12" y="37"/>
                    <a:pt x="17" y="37"/>
                    <a:pt x="20" y="35"/>
                  </a:cubicBezTo>
                  <a:cubicBezTo>
                    <a:pt x="28" y="29"/>
                    <a:pt x="39" y="26"/>
                    <a:pt x="49" y="26"/>
                  </a:cubicBezTo>
                  <a:cubicBezTo>
                    <a:pt x="60" y="26"/>
                    <a:pt x="71" y="29"/>
                    <a:pt x="79" y="35"/>
                  </a:cubicBezTo>
                  <a:cubicBezTo>
                    <a:pt x="82" y="37"/>
                    <a:pt x="87" y="37"/>
                    <a:pt x="90" y="34"/>
                  </a:cubicBezTo>
                  <a:lnTo>
                    <a:pt x="96" y="27"/>
                  </a:lnTo>
                  <a:cubicBezTo>
                    <a:pt x="98" y="26"/>
                    <a:pt x="99" y="23"/>
                    <a:pt x="99" y="21"/>
                  </a:cubicBezTo>
                  <a:cubicBezTo>
                    <a:pt x="98" y="18"/>
                    <a:pt x="97" y="16"/>
                    <a:pt x="95" y="14"/>
                  </a:cubicBezTo>
                  <a:cubicBezTo>
                    <a:pt x="82" y="5"/>
                    <a:pt x="66" y="0"/>
                    <a:pt x="4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99" name="Freeform 19"/>
            <p:cNvSpPr>
              <a:spLocks/>
            </p:cNvSpPr>
            <p:nvPr/>
          </p:nvSpPr>
          <p:spPr bwMode="auto">
            <a:xfrm>
              <a:off x="4182374" y="4256708"/>
              <a:ext cx="315022" cy="85821"/>
            </a:xfrm>
            <a:custGeom>
              <a:avLst/>
              <a:gdLst>
                <a:gd name="T0" fmla="*/ 86 w 173"/>
                <a:gd name="T1" fmla="*/ 0 h 47"/>
                <a:gd name="T2" fmla="*/ 4 w 173"/>
                <a:gd name="T3" fmla="*/ 24 h 47"/>
                <a:gd name="T4" fmla="*/ 0 w 173"/>
                <a:gd name="T5" fmla="*/ 30 h 47"/>
                <a:gd name="T6" fmla="*/ 3 w 173"/>
                <a:gd name="T7" fmla="*/ 37 h 47"/>
                <a:gd name="T8" fmla="*/ 9 w 173"/>
                <a:gd name="T9" fmla="*/ 44 h 47"/>
                <a:gd name="T10" fmla="*/ 19 w 173"/>
                <a:gd name="T11" fmla="*/ 45 h 47"/>
                <a:gd name="T12" fmla="*/ 86 w 173"/>
                <a:gd name="T13" fmla="*/ 26 h 47"/>
                <a:gd name="T14" fmla="*/ 154 w 173"/>
                <a:gd name="T15" fmla="*/ 45 h 47"/>
                <a:gd name="T16" fmla="*/ 164 w 173"/>
                <a:gd name="T17" fmla="*/ 44 h 47"/>
                <a:gd name="T18" fmla="*/ 170 w 173"/>
                <a:gd name="T19" fmla="*/ 37 h 47"/>
                <a:gd name="T20" fmla="*/ 173 w 173"/>
                <a:gd name="T21" fmla="*/ 30 h 47"/>
                <a:gd name="T22" fmla="*/ 169 w 173"/>
                <a:gd name="T23" fmla="*/ 24 h 47"/>
                <a:gd name="T24" fmla="*/ 86 w 173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3" h="47">
                  <a:moveTo>
                    <a:pt x="86" y="0"/>
                  </a:moveTo>
                  <a:cubicBezTo>
                    <a:pt x="56" y="0"/>
                    <a:pt x="28" y="9"/>
                    <a:pt x="4" y="24"/>
                  </a:cubicBezTo>
                  <a:cubicBezTo>
                    <a:pt x="2" y="25"/>
                    <a:pt x="0" y="28"/>
                    <a:pt x="0" y="30"/>
                  </a:cubicBezTo>
                  <a:cubicBezTo>
                    <a:pt x="0" y="33"/>
                    <a:pt x="1" y="35"/>
                    <a:pt x="3" y="37"/>
                  </a:cubicBezTo>
                  <a:lnTo>
                    <a:pt x="9" y="44"/>
                  </a:lnTo>
                  <a:cubicBezTo>
                    <a:pt x="12" y="46"/>
                    <a:pt x="16" y="47"/>
                    <a:pt x="19" y="45"/>
                  </a:cubicBezTo>
                  <a:cubicBezTo>
                    <a:pt x="39" y="33"/>
                    <a:pt x="62" y="26"/>
                    <a:pt x="86" y="26"/>
                  </a:cubicBezTo>
                  <a:cubicBezTo>
                    <a:pt x="111" y="26"/>
                    <a:pt x="134" y="33"/>
                    <a:pt x="154" y="45"/>
                  </a:cubicBezTo>
                  <a:cubicBezTo>
                    <a:pt x="157" y="47"/>
                    <a:pt x="161" y="46"/>
                    <a:pt x="164" y="44"/>
                  </a:cubicBezTo>
                  <a:lnTo>
                    <a:pt x="170" y="37"/>
                  </a:lnTo>
                  <a:cubicBezTo>
                    <a:pt x="172" y="35"/>
                    <a:pt x="173" y="33"/>
                    <a:pt x="173" y="30"/>
                  </a:cubicBezTo>
                  <a:cubicBezTo>
                    <a:pt x="173" y="28"/>
                    <a:pt x="171" y="25"/>
                    <a:pt x="169" y="24"/>
                  </a:cubicBezTo>
                  <a:cubicBezTo>
                    <a:pt x="145" y="9"/>
                    <a:pt x="117" y="0"/>
                    <a:pt x="8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00" name="Freeform 20"/>
            <p:cNvSpPr>
              <a:spLocks/>
            </p:cNvSpPr>
            <p:nvPr/>
          </p:nvSpPr>
          <p:spPr bwMode="auto">
            <a:xfrm>
              <a:off x="4120407" y="4174776"/>
              <a:ext cx="438956" cy="105786"/>
            </a:xfrm>
            <a:custGeom>
              <a:avLst/>
              <a:gdLst>
                <a:gd name="T0" fmla="*/ 9 w 241"/>
                <a:gd name="T1" fmla="*/ 54 h 58"/>
                <a:gd name="T2" fmla="*/ 19 w 241"/>
                <a:gd name="T3" fmla="*/ 55 h 58"/>
                <a:gd name="T4" fmla="*/ 120 w 241"/>
                <a:gd name="T5" fmla="*/ 26 h 58"/>
                <a:gd name="T6" fmla="*/ 222 w 241"/>
                <a:gd name="T7" fmla="*/ 55 h 58"/>
                <a:gd name="T8" fmla="*/ 232 w 241"/>
                <a:gd name="T9" fmla="*/ 54 h 58"/>
                <a:gd name="T10" fmla="*/ 239 w 241"/>
                <a:gd name="T11" fmla="*/ 48 h 58"/>
                <a:gd name="T12" fmla="*/ 241 w 241"/>
                <a:gd name="T13" fmla="*/ 41 h 58"/>
                <a:gd name="T14" fmla="*/ 237 w 241"/>
                <a:gd name="T15" fmla="*/ 35 h 58"/>
                <a:gd name="T16" fmla="*/ 120 w 241"/>
                <a:gd name="T17" fmla="*/ 0 h 58"/>
                <a:gd name="T18" fmla="*/ 4 w 241"/>
                <a:gd name="T19" fmla="*/ 35 h 58"/>
                <a:gd name="T20" fmla="*/ 0 w 241"/>
                <a:gd name="T21" fmla="*/ 41 h 58"/>
                <a:gd name="T22" fmla="*/ 2 w 241"/>
                <a:gd name="T23" fmla="*/ 48 h 58"/>
                <a:gd name="T24" fmla="*/ 9 w 241"/>
                <a:gd name="T25" fmla="*/ 5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1" h="58">
                  <a:moveTo>
                    <a:pt x="9" y="54"/>
                  </a:moveTo>
                  <a:cubicBezTo>
                    <a:pt x="12" y="57"/>
                    <a:pt x="16" y="58"/>
                    <a:pt x="19" y="55"/>
                  </a:cubicBezTo>
                  <a:cubicBezTo>
                    <a:pt x="49" y="37"/>
                    <a:pt x="83" y="26"/>
                    <a:pt x="120" y="26"/>
                  </a:cubicBezTo>
                  <a:cubicBezTo>
                    <a:pt x="158" y="26"/>
                    <a:pt x="192" y="37"/>
                    <a:pt x="222" y="55"/>
                  </a:cubicBezTo>
                  <a:cubicBezTo>
                    <a:pt x="225" y="58"/>
                    <a:pt x="229" y="57"/>
                    <a:pt x="232" y="54"/>
                  </a:cubicBezTo>
                  <a:lnTo>
                    <a:pt x="239" y="48"/>
                  </a:lnTo>
                  <a:cubicBezTo>
                    <a:pt x="241" y="46"/>
                    <a:pt x="241" y="43"/>
                    <a:pt x="241" y="41"/>
                  </a:cubicBezTo>
                  <a:cubicBezTo>
                    <a:pt x="241" y="38"/>
                    <a:pt x="240" y="36"/>
                    <a:pt x="237" y="35"/>
                  </a:cubicBezTo>
                  <a:cubicBezTo>
                    <a:pt x="204" y="13"/>
                    <a:pt x="164" y="0"/>
                    <a:pt x="120" y="0"/>
                  </a:cubicBezTo>
                  <a:cubicBezTo>
                    <a:pt x="77" y="0"/>
                    <a:pt x="37" y="13"/>
                    <a:pt x="4" y="35"/>
                  </a:cubicBezTo>
                  <a:cubicBezTo>
                    <a:pt x="1" y="36"/>
                    <a:pt x="0" y="38"/>
                    <a:pt x="0" y="41"/>
                  </a:cubicBezTo>
                  <a:cubicBezTo>
                    <a:pt x="0" y="43"/>
                    <a:pt x="0" y="46"/>
                    <a:pt x="2" y="48"/>
                  </a:cubicBezTo>
                  <a:lnTo>
                    <a:pt x="9" y="5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01" name="Oval 21"/>
            <p:cNvSpPr>
              <a:spLocks noChangeArrowheads="1"/>
            </p:cNvSpPr>
            <p:nvPr/>
          </p:nvSpPr>
          <p:spPr bwMode="auto">
            <a:xfrm>
              <a:off x="4306049" y="4428350"/>
              <a:ext cx="71042" cy="71302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3" name="群組 2"/>
          <p:cNvGrpSpPr/>
          <p:nvPr/>
        </p:nvGrpSpPr>
        <p:grpSpPr>
          <a:xfrm>
            <a:off x="1300459" y="2111772"/>
            <a:ext cx="2609026" cy="1288335"/>
            <a:chOff x="1326974" y="3940665"/>
            <a:chExt cx="2609026" cy="1288335"/>
          </a:xfrm>
        </p:grpSpPr>
        <p:sp>
          <p:nvSpPr>
            <p:cNvPr id="2" name="文字方塊 1"/>
            <p:cNvSpPr txBox="1"/>
            <p:nvPr/>
          </p:nvSpPr>
          <p:spPr>
            <a:xfrm>
              <a:off x="1326974" y="3940665"/>
              <a:ext cx="1620000" cy="360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3200" dirty="0" smtClean="0"/>
                <a:t>Title 01</a:t>
              </a:r>
            </a:p>
          </p:txBody>
        </p:sp>
        <p:sp>
          <p:nvSpPr>
            <p:cNvPr id="44" name="文字方塊 43"/>
            <p:cNvSpPr txBox="1"/>
            <p:nvPr/>
          </p:nvSpPr>
          <p:spPr>
            <a:xfrm>
              <a:off x="1326974" y="4380139"/>
              <a:ext cx="2609026" cy="84886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1400" dirty="0" smtClean="0"/>
                <a:t>The quick brown fox jumps over the lazy dog. The quick brown fox jumps over the lazy dog. </a:t>
              </a:r>
            </a:p>
          </p:txBody>
        </p:sp>
      </p:grpSp>
      <p:grpSp>
        <p:nvGrpSpPr>
          <p:cNvPr id="47" name="群組 46"/>
          <p:cNvGrpSpPr>
            <a:grpSpLocks noChangeAspect="1"/>
          </p:cNvGrpSpPr>
          <p:nvPr/>
        </p:nvGrpSpPr>
        <p:grpSpPr>
          <a:xfrm>
            <a:off x="463545" y="2413841"/>
            <a:ext cx="681722" cy="684196"/>
            <a:chOff x="5583600" y="7359116"/>
            <a:chExt cx="2941833" cy="2952515"/>
          </a:xfrm>
          <a:solidFill>
            <a:schemeClr val="accent1"/>
          </a:solidFill>
        </p:grpSpPr>
        <p:sp>
          <p:nvSpPr>
            <p:cNvPr id="48" name="Freeform 51"/>
            <p:cNvSpPr>
              <a:spLocks/>
            </p:cNvSpPr>
            <p:nvPr/>
          </p:nvSpPr>
          <p:spPr bwMode="auto">
            <a:xfrm>
              <a:off x="5583600" y="7457653"/>
              <a:ext cx="2852791" cy="2853978"/>
            </a:xfrm>
            <a:custGeom>
              <a:avLst/>
              <a:gdLst>
                <a:gd name="T0" fmla="*/ 5177 w 10595"/>
                <a:gd name="T1" fmla="*/ 10589 h 10598"/>
                <a:gd name="T2" fmla="*/ 3018 w 10595"/>
                <a:gd name="T3" fmla="*/ 10068 h 10598"/>
                <a:gd name="T4" fmla="*/ 482 w 10595"/>
                <a:gd name="T5" fmla="*/ 7488 h 10598"/>
                <a:gd name="T6" fmla="*/ 49 w 10595"/>
                <a:gd name="T7" fmla="*/ 6053 h 10598"/>
                <a:gd name="T8" fmla="*/ 52 w 10595"/>
                <a:gd name="T9" fmla="*/ 4529 h 10598"/>
                <a:gd name="T10" fmla="*/ 2432 w 10595"/>
                <a:gd name="T11" fmla="*/ 835 h 10598"/>
                <a:gd name="T12" fmla="*/ 4345 w 10595"/>
                <a:gd name="T13" fmla="*/ 82 h 10598"/>
                <a:gd name="T14" fmla="*/ 4683 w 10595"/>
                <a:gd name="T15" fmla="*/ 29 h 10598"/>
                <a:gd name="T16" fmla="*/ 5290 w 10595"/>
                <a:gd name="T17" fmla="*/ 0 h 10598"/>
                <a:gd name="T18" fmla="*/ 5897 w 10595"/>
                <a:gd name="T19" fmla="*/ 29 h 10598"/>
                <a:gd name="T20" fmla="*/ 6518 w 10595"/>
                <a:gd name="T21" fmla="*/ 137 h 10598"/>
                <a:gd name="T22" fmla="*/ 7703 w 10595"/>
                <a:gd name="T23" fmla="*/ 599 h 10598"/>
                <a:gd name="T24" fmla="*/ 7616 w 10595"/>
                <a:gd name="T25" fmla="*/ 720 h 10598"/>
                <a:gd name="T26" fmla="*/ 7508 w 10595"/>
                <a:gd name="T27" fmla="*/ 1116 h 10598"/>
                <a:gd name="T28" fmla="*/ 7528 w 10595"/>
                <a:gd name="T29" fmla="*/ 1341 h 10598"/>
                <a:gd name="T30" fmla="*/ 7263 w 10595"/>
                <a:gd name="T31" fmla="*/ 1230 h 10598"/>
                <a:gd name="T32" fmla="*/ 5317 w 10595"/>
                <a:gd name="T33" fmla="*/ 761 h 10598"/>
                <a:gd name="T34" fmla="*/ 4262 w 10595"/>
                <a:gd name="T35" fmla="*/ 890 h 10598"/>
                <a:gd name="T36" fmla="*/ 2074 w 10595"/>
                <a:gd name="T37" fmla="*/ 2132 h 10598"/>
                <a:gd name="T38" fmla="*/ 900 w 10595"/>
                <a:gd name="T39" fmla="*/ 4218 h 10598"/>
                <a:gd name="T40" fmla="*/ 842 w 10595"/>
                <a:gd name="T41" fmla="*/ 6053 h 10598"/>
                <a:gd name="T42" fmla="*/ 1050 w 10595"/>
                <a:gd name="T43" fmla="*/ 6830 h 10598"/>
                <a:gd name="T44" fmla="*/ 4683 w 10595"/>
                <a:gd name="T45" fmla="*/ 9765 h 10598"/>
                <a:gd name="T46" fmla="*/ 5897 w 10595"/>
                <a:gd name="T47" fmla="*/ 9765 h 10598"/>
                <a:gd name="T48" fmla="*/ 9512 w 10595"/>
                <a:gd name="T49" fmla="*/ 6889 h 10598"/>
                <a:gd name="T50" fmla="*/ 9621 w 10595"/>
                <a:gd name="T51" fmla="*/ 6575 h 10598"/>
                <a:gd name="T52" fmla="*/ 9791 w 10595"/>
                <a:gd name="T53" fmla="*/ 5271 h 10598"/>
                <a:gd name="T54" fmla="*/ 9367 w 10595"/>
                <a:gd name="T55" fmla="*/ 3365 h 10598"/>
                <a:gd name="T56" fmla="*/ 9316 w 10595"/>
                <a:gd name="T57" fmla="*/ 3059 h 10598"/>
                <a:gd name="T58" fmla="*/ 9530 w 10595"/>
                <a:gd name="T59" fmla="*/ 3088 h 10598"/>
                <a:gd name="T60" fmla="*/ 9705 w 10595"/>
                <a:gd name="T61" fmla="*/ 3106 h 10598"/>
                <a:gd name="T62" fmla="*/ 9832 w 10595"/>
                <a:gd name="T63" fmla="*/ 2989 h 10598"/>
                <a:gd name="T64" fmla="*/ 9988 w 10595"/>
                <a:gd name="T65" fmla="*/ 2891 h 10598"/>
                <a:gd name="T66" fmla="*/ 10091 w 10595"/>
                <a:gd name="T67" fmla="*/ 3070 h 10598"/>
                <a:gd name="T68" fmla="*/ 10526 w 10595"/>
                <a:gd name="T69" fmla="*/ 4571 h 10598"/>
                <a:gd name="T70" fmla="*/ 10568 w 10595"/>
                <a:gd name="T71" fmla="*/ 4875 h 10598"/>
                <a:gd name="T72" fmla="*/ 10555 w 10595"/>
                <a:gd name="T73" fmla="*/ 5813 h 10598"/>
                <a:gd name="T74" fmla="*/ 9799 w 10595"/>
                <a:gd name="T75" fmla="*/ 8056 h 10598"/>
                <a:gd name="T76" fmla="*/ 5897 w 10595"/>
                <a:gd name="T77" fmla="*/ 10538 h 10598"/>
                <a:gd name="T78" fmla="*/ 5177 w 10595"/>
                <a:gd name="T79" fmla="*/ 10589 h 10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595" h="10598">
                  <a:moveTo>
                    <a:pt x="5177" y="10589"/>
                  </a:moveTo>
                  <a:cubicBezTo>
                    <a:pt x="4328" y="10531"/>
                    <a:pt x="3681" y="10375"/>
                    <a:pt x="3018" y="10068"/>
                  </a:cubicBezTo>
                  <a:cubicBezTo>
                    <a:pt x="1941" y="9569"/>
                    <a:pt x="964" y="8576"/>
                    <a:pt x="482" y="7488"/>
                  </a:cubicBezTo>
                  <a:cubicBezTo>
                    <a:pt x="264" y="6998"/>
                    <a:pt x="163" y="6664"/>
                    <a:pt x="49" y="6053"/>
                  </a:cubicBezTo>
                  <a:cubicBezTo>
                    <a:pt x="0" y="5786"/>
                    <a:pt x="1" y="4856"/>
                    <a:pt x="52" y="4529"/>
                  </a:cubicBezTo>
                  <a:cubicBezTo>
                    <a:pt x="288" y="2991"/>
                    <a:pt x="1141" y="1668"/>
                    <a:pt x="2432" y="835"/>
                  </a:cubicBezTo>
                  <a:cubicBezTo>
                    <a:pt x="2995" y="472"/>
                    <a:pt x="3755" y="173"/>
                    <a:pt x="4345" y="82"/>
                  </a:cubicBezTo>
                  <a:cubicBezTo>
                    <a:pt x="4430" y="69"/>
                    <a:pt x="4582" y="45"/>
                    <a:pt x="4683" y="29"/>
                  </a:cubicBezTo>
                  <a:cubicBezTo>
                    <a:pt x="4784" y="13"/>
                    <a:pt x="5057" y="0"/>
                    <a:pt x="5290" y="0"/>
                  </a:cubicBezTo>
                  <a:cubicBezTo>
                    <a:pt x="5523" y="0"/>
                    <a:pt x="5796" y="13"/>
                    <a:pt x="5897" y="29"/>
                  </a:cubicBezTo>
                  <a:cubicBezTo>
                    <a:pt x="6321" y="96"/>
                    <a:pt x="6397" y="109"/>
                    <a:pt x="6518" y="137"/>
                  </a:cubicBezTo>
                  <a:cubicBezTo>
                    <a:pt x="6985" y="244"/>
                    <a:pt x="7703" y="523"/>
                    <a:pt x="7703" y="599"/>
                  </a:cubicBezTo>
                  <a:cubicBezTo>
                    <a:pt x="7703" y="620"/>
                    <a:pt x="7664" y="675"/>
                    <a:pt x="7616" y="720"/>
                  </a:cubicBezTo>
                  <a:cubicBezTo>
                    <a:pt x="7479" y="851"/>
                    <a:pt x="7470" y="882"/>
                    <a:pt x="7508" y="1116"/>
                  </a:cubicBezTo>
                  <a:cubicBezTo>
                    <a:pt x="7526" y="1232"/>
                    <a:pt x="7535" y="1333"/>
                    <a:pt x="7528" y="1341"/>
                  </a:cubicBezTo>
                  <a:cubicBezTo>
                    <a:pt x="7520" y="1348"/>
                    <a:pt x="7401" y="1299"/>
                    <a:pt x="7263" y="1230"/>
                  </a:cubicBezTo>
                  <a:cubicBezTo>
                    <a:pt x="6700" y="950"/>
                    <a:pt x="5913" y="760"/>
                    <a:pt x="5317" y="761"/>
                  </a:cubicBezTo>
                  <a:cubicBezTo>
                    <a:pt x="5073" y="761"/>
                    <a:pt x="4510" y="830"/>
                    <a:pt x="4262" y="890"/>
                  </a:cubicBezTo>
                  <a:cubicBezTo>
                    <a:pt x="3428" y="1091"/>
                    <a:pt x="2687" y="1512"/>
                    <a:pt x="2074" y="2132"/>
                  </a:cubicBezTo>
                  <a:cubicBezTo>
                    <a:pt x="1516" y="2696"/>
                    <a:pt x="1160" y="3329"/>
                    <a:pt x="900" y="4218"/>
                  </a:cubicBezTo>
                  <a:cubicBezTo>
                    <a:pt x="770" y="4662"/>
                    <a:pt x="742" y="5545"/>
                    <a:pt x="842" y="6053"/>
                  </a:cubicBezTo>
                  <a:cubicBezTo>
                    <a:pt x="923" y="6466"/>
                    <a:pt x="941" y="6534"/>
                    <a:pt x="1050" y="6830"/>
                  </a:cubicBezTo>
                  <a:cubicBezTo>
                    <a:pt x="1628" y="8401"/>
                    <a:pt x="3037" y="9540"/>
                    <a:pt x="4683" y="9765"/>
                  </a:cubicBezTo>
                  <a:cubicBezTo>
                    <a:pt x="4955" y="9803"/>
                    <a:pt x="5624" y="9802"/>
                    <a:pt x="5897" y="9765"/>
                  </a:cubicBezTo>
                  <a:cubicBezTo>
                    <a:pt x="7516" y="9544"/>
                    <a:pt x="8913" y="8432"/>
                    <a:pt x="9512" y="6889"/>
                  </a:cubicBezTo>
                  <a:cubicBezTo>
                    <a:pt x="9558" y="6771"/>
                    <a:pt x="9607" y="6629"/>
                    <a:pt x="9621" y="6575"/>
                  </a:cubicBezTo>
                  <a:cubicBezTo>
                    <a:pt x="9763" y="6033"/>
                    <a:pt x="9790" y="5821"/>
                    <a:pt x="9791" y="5271"/>
                  </a:cubicBezTo>
                  <a:cubicBezTo>
                    <a:pt x="9792" y="4534"/>
                    <a:pt x="9678" y="4023"/>
                    <a:pt x="9367" y="3365"/>
                  </a:cubicBezTo>
                  <a:cubicBezTo>
                    <a:pt x="9238" y="3092"/>
                    <a:pt x="9228" y="3031"/>
                    <a:pt x="9316" y="3059"/>
                  </a:cubicBezTo>
                  <a:cubicBezTo>
                    <a:pt x="9337" y="3065"/>
                    <a:pt x="9433" y="3079"/>
                    <a:pt x="9530" y="3088"/>
                  </a:cubicBezTo>
                  <a:lnTo>
                    <a:pt x="9705" y="3106"/>
                  </a:lnTo>
                  <a:lnTo>
                    <a:pt x="9832" y="2989"/>
                  </a:lnTo>
                  <a:cubicBezTo>
                    <a:pt x="9901" y="2925"/>
                    <a:pt x="9972" y="2881"/>
                    <a:pt x="9988" y="2891"/>
                  </a:cubicBezTo>
                  <a:cubicBezTo>
                    <a:pt x="10004" y="2901"/>
                    <a:pt x="10050" y="2981"/>
                    <a:pt x="10091" y="3070"/>
                  </a:cubicBezTo>
                  <a:cubicBezTo>
                    <a:pt x="10331" y="3594"/>
                    <a:pt x="10474" y="4085"/>
                    <a:pt x="10526" y="4571"/>
                  </a:cubicBezTo>
                  <a:cubicBezTo>
                    <a:pt x="10541" y="4703"/>
                    <a:pt x="10559" y="4840"/>
                    <a:pt x="10568" y="4875"/>
                  </a:cubicBezTo>
                  <a:cubicBezTo>
                    <a:pt x="10595" y="4989"/>
                    <a:pt x="10588" y="5509"/>
                    <a:pt x="10555" y="5813"/>
                  </a:cubicBezTo>
                  <a:cubicBezTo>
                    <a:pt x="10464" y="6650"/>
                    <a:pt x="10222" y="7367"/>
                    <a:pt x="9799" y="8056"/>
                  </a:cubicBezTo>
                  <a:cubicBezTo>
                    <a:pt x="8946" y="9444"/>
                    <a:pt x="7502" y="10362"/>
                    <a:pt x="5897" y="10538"/>
                  </a:cubicBezTo>
                  <a:cubicBezTo>
                    <a:pt x="5406" y="10592"/>
                    <a:pt x="5314" y="10598"/>
                    <a:pt x="5177" y="1058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9" name="Freeform 62"/>
            <p:cNvSpPr>
              <a:spLocks/>
            </p:cNvSpPr>
            <p:nvPr/>
          </p:nvSpPr>
          <p:spPr bwMode="auto">
            <a:xfrm>
              <a:off x="6115456" y="7987134"/>
              <a:ext cx="1800951" cy="1796202"/>
            </a:xfrm>
            <a:custGeom>
              <a:avLst/>
              <a:gdLst>
                <a:gd name="T0" fmla="*/ 3035 w 6690"/>
                <a:gd name="T1" fmla="*/ 6640 h 6674"/>
                <a:gd name="T2" fmla="*/ 2399 w 6690"/>
                <a:gd name="T3" fmla="*/ 6524 h 6674"/>
                <a:gd name="T4" fmla="*/ 322 w 6690"/>
                <a:gd name="T5" fmla="*/ 4766 h 6674"/>
                <a:gd name="T6" fmla="*/ 30 w 6690"/>
                <a:gd name="T7" fmla="*/ 3871 h 6674"/>
                <a:gd name="T8" fmla="*/ 0 w 6690"/>
                <a:gd name="T9" fmla="*/ 3327 h 6674"/>
                <a:gd name="T10" fmla="*/ 30 w 6690"/>
                <a:gd name="T11" fmla="*/ 2782 h 6674"/>
                <a:gd name="T12" fmla="*/ 339 w 6690"/>
                <a:gd name="T13" fmla="*/ 1855 h 6674"/>
                <a:gd name="T14" fmla="*/ 1044 w 6690"/>
                <a:gd name="T15" fmla="*/ 905 h 6674"/>
                <a:gd name="T16" fmla="*/ 2766 w 6690"/>
                <a:gd name="T17" fmla="*/ 40 h 6674"/>
                <a:gd name="T18" fmla="*/ 3993 w 6690"/>
                <a:gd name="T19" fmla="*/ 61 h 6674"/>
                <a:gd name="T20" fmla="*/ 4826 w 6690"/>
                <a:gd name="T21" fmla="*/ 364 h 6674"/>
                <a:gd name="T22" fmla="*/ 4561 w 6690"/>
                <a:gd name="T23" fmla="*/ 648 h 6674"/>
                <a:gd name="T24" fmla="*/ 3936 w 6690"/>
                <a:gd name="T25" fmla="*/ 848 h 6674"/>
                <a:gd name="T26" fmla="*/ 1890 w 6690"/>
                <a:gd name="T27" fmla="*/ 1211 h 6674"/>
                <a:gd name="T28" fmla="*/ 1137 w 6690"/>
                <a:gd name="T29" fmla="*/ 2000 h 6674"/>
                <a:gd name="T30" fmla="*/ 776 w 6690"/>
                <a:gd name="T31" fmla="*/ 3341 h 6674"/>
                <a:gd name="T32" fmla="*/ 960 w 6690"/>
                <a:gd name="T33" fmla="*/ 4302 h 6674"/>
                <a:gd name="T34" fmla="*/ 2667 w 6690"/>
                <a:gd name="T35" fmla="*/ 5791 h 6674"/>
                <a:gd name="T36" fmla="*/ 2940 w 6690"/>
                <a:gd name="T37" fmla="*/ 5852 h 6674"/>
                <a:gd name="T38" fmla="*/ 3316 w 6690"/>
                <a:gd name="T39" fmla="*/ 5881 h 6674"/>
                <a:gd name="T40" fmla="*/ 3692 w 6690"/>
                <a:gd name="T41" fmla="*/ 5852 h 6674"/>
                <a:gd name="T42" fmla="*/ 3965 w 6690"/>
                <a:gd name="T43" fmla="*/ 5791 h 6674"/>
                <a:gd name="T44" fmla="*/ 5644 w 6690"/>
                <a:gd name="T45" fmla="*/ 4375 h 6674"/>
                <a:gd name="T46" fmla="*/ 5853 w 6690"/>
                <a:gd name="T47" fmla="*/ 3312 h 6674"/>
                <a:gd name="T48" fmla="*/ 5715 w 6690"/>
                <a:gd name="T49" fmla="*/ 2429 h 6674"/>
                <a:gd name="T50" fmla="*/ 5982 w 6690"/>
                <a:gd name="T51" fmla="*/ 2090 h 6674"/>
                <a:gd name="T52" fmla="*/ 6270 w 6690"/>
                <a:gd name="T53" fmla="*/ 1803 h 6674"/>
                <a:gd name="T54" fmla="*/ 6340 w 6690"/>
                <a:gd name="T55" fmla="*/ 1940 h 6674"/>
                <a:gd name="T56" fmla="*/ 6631 w 6690"/>
                <a:gd name="T57" fmla="*/ 3058 h 6674"/>
                <a:gd name="T58" fmla="*/ 6307 w 6690"/>
                <a:gd name="T59" fmla="*/ 4782 h 6674"/>
                <a:gd name="T60" fmla="*/ 4233 w 6690"/>
                <a:gd name="T61" fmla="*/ 6525 h 6674"/>
                <a:gd name="T62" fmla="*/ 3035 w 6690"/>
                <a:gd name="T63" fmla="*/ 6640 h 6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690" h="6674">
                  <a:moveTo>
                    <a:pt x="3035" y="6640"/>
                  </a:moveTo>
                  <a:cubicBezTo>
                    <a:pt x="2791" y="6614"/>
                    <a:pt x="2553" y="6571"/>
                    <a:pt x="2399" y="6524"/>
                  </a:cubicBezTo>
                  <a:cubicBezTo>
                    <a:pt x="1476" y="6243"/>
                    <a:pt x="722" y="5604"/>
                    <a:pt x="322" y="4766"/>
                  </a:cubicBezTo>
                  <a:cubicBezTo>
                    <a:pt x="169" y="4444"/>
                    <a:pt x="138" y="4350"/>
                    <a:pt x="30" y="3871"/>
                  </a:cubicBezTo>
                  <a:cubicBezTo>
                    <a:pt x="13" y="3799"/>
                    <a:pt x="0" y="3553"/>
                    <a:pt x="0" y="3327"/>
                  </a:cubicBezTo>
                  <a:cubicBezTo>
                    <a:pt x="0" y="3100"/>
                    <a:pt x="13" y="2854"/>
                    <a:pt x="30" y="2782"/>
                  </a:cubicBezTo>
                  <a:cubicBezTo>
                    <a:pt x="142" y="2288"/>
                    <a:pt x="170" y="2203"/>
                    <a:pt x="339" y="1855"/>
                  </a:cubicBezTo>
                  <a:cubicBezTo>
                    <a:pt x="509" y="1504"/>
                    <a:pt x="745" y="1186"/>
                    <a:pt x="1044" y="905"/>
                  </a:cubicBezTo>
                  <a:cubicBezTo>
                    <a:pt x="1528" y="449"/>
                    <a:pt x="2019" y="202"/>
                    <a:pt x="2766" y="40"/>
                  </a:cubicBezTo>
                  <a:cubicBezTo>
                    <a:pt x="2947" y="0"/>
                    <a:pt x="3773" y="15"/>
                    <a:pt x="3993" y="61"/>
                  </a:cubicBezTo>
                  <a:cubicBezTo>
                    <a:pt x="4257" y="117"/>
                    <a:pt x="4826" y="324"/>
                    <a:pt x="4826" y="364"/>
                  </a:cubicBezTo>
                  <a:cubicBezTo>
                    <a:pt x="4826" y="371"/>
                    <a:pt x="4707" y="499"/>
                    <a:pt x="4561" y="648"/>
                  </a:cubicBezTo>
                  <a:cubicBezTo>
                    <a:pt x="4265" y="953"/>
                    <a:pt x="4302" y="941"/>
                    <a:pt x="3936" y="848"/>
                  </a:cubicBezTo>
                  <a:cubicBezTo>
                    <a:pt x="3239" y="670"/>
                    <a:pt x="2508" y="799"/>
                    <a:pt x="1890" y="1211"/>
                  </a:cubicBezTo>
                  <a:cubicBezTo>
                    <a:pt x="1648" y="1371"/>
                    <a:pt x="1287" y="1750"/>
                    <a:pt x="1137" y="2000"/>
                  </a:cubicBezTo>
                  <a:cubicBezTo>
                    <a:pt x="874" y="2439"/>
                    <a:pt x="776" y="2803"/>
                    <a:pt x="776" y="3341"/>
                  </a:cubicBezTo>
                  <a:cubicBezTo>
                    <a:pt x="777" y="3757"/>
                    <a:pt x="812" y="3943"/>
                    <a:pt x="960" y="4302"/>
                  </a:cubicBezTo>
                  <a:cubicBezTo>
                    <a:pt x="1252" y="5010"/>
                    <a:pt x="1968" y="5635"/>
                    <a:pt x="2667" y="5791"/>
                  </a:cubicBezTo>
                  <a:cubicBezTo>
                    <a:pt x="2745" y="5808"/>
                    <a:pt x="2868" y="5836"/>
                    <a:pt x="2940" y="5852"/>
                  </a:cubicBezTo>
                  <a:cubicBezTo>
                    <a:pt x="3013" y="5868"/>
                    <a:pt x="3182" y="5881"/>
                    <a:pt x="3316" y="5881"/>
                  </a:cubicBezTo>
                  <a:cubicBezTo>
                    <a:pt x="3450" y="5881"/>
                    <a:pt x="3619" y="5868"/>
                    <a:pt x="3692" y="5852"/>
                  </a:cubicBezTo>
                  <a:cubicBezTo>
                    <a:pt x="3764" y="5836"/>
                    <a:pt x="3888" y="5808"/>
                    <a:pt x="3965" y="5791"/>
                  </a:cubicBezTo>
                  <a:cubicBezTo>
                    <a:pt x="4635" y="5641"/>
                    <a:pt x="5342" y="5045"/>
                    <a:pt x="5644" y="4375"/>
                  </a:cubicBezTo>
                  <a:cubicBezTo>
                    <a:pt x="5813" y="4000"/>
                    <a:pt x="5855" y="3789"/>
                    <a:pt x="5853" y="3312"/>
                  </a:cubicBezTo>
                  <a:cubicBezTo>
                    <a:pt x="5852" y="2890"/>
                    <a:pt x="5819" y="2679"/>
                    <a:pt x="5715" y="2429"/>
                  </a:cubicBezTo>
                  <a:cubicBezTo>
                    <a:pt x="5698" y="2388"/>
                    <a:pt x="5755" y="2317"/>
                    <a:pt x="5982" y="2090"/>
                  </a:cubicBezTo>
                  <a:lnTo>
                    <a:pt x="6270" y="1803"/>
                  </a:lnTo>
                  <a:lnTo>
                    <a:pt x="6340" y="1940"/>
                  </a:lnTo>
                  <a:cubicBezTo>
                    <a:pt x="6482" y="2216"/>
                    <a:pt x="6582" y="2600"/>
                    <a:pt x="6631" y="3058"/>
                  </a:cubicBezTo>
                  <a:cubicBezTo>
                    <a:pt x="6690" y="3598"/>
                    <a:pt x="6563" y="4274"/>
                    <a:pt x="6307" y="4782"/>
                  </a:cubicBezTo>
                  <a:cubicBezTo>
                    <a:pt x="5880" y="5630"/>
                    <a:pt x="5168" y="6229"/>
                    <a:pt x="4233" y="6525"/>
                  </a:cubicBezTo>
                  <a:cubicBezTo>
                    <a:pt x="3937" y="6618"/>
                    <a:pt x="3359" y="6674"/>
                    <a:pt x="3035" y="66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0" name="Freeform 69"/>
            <p:cNvSpPr>
              <a:spLocks/>
            </p:cNvSpPr>
            <p:nvPr/>
          </p:nvSpPr>
          <p:spPr bwMode="auto">
            <a:xfrm>
              <a:off x="6637819" y="7359116"/>
              <a:ext cx="1887614" cy="1894738"/>
            </a:xfrm>
            <a:custGeom>
              <a:avLst/>
              <a:gdLst>
                <a:gd name="T0" fmla="*/ 1147 w 7008"/>
                <a:gd name="T1" fmla="*/ 7009 h 7039"/>
                <a:gd name="T2" fmla="*/ 121 w 7008"/>
                <a:gd name="T3" fmla="*/ 6209 h 7039"/>
                <a:gd name="T4" fmla="*/ 9 w 7008"/>
                <a:gd name="T5" fmla="*/ 5715 h 7039"/>
                <a:gd name="T6" fmla="*/ 59 w 7008"/>
                <a:gd name="T7" fmla="*/ 5253 h 7039"/>
                <a:gd name="T8" fmla="*/ 1810 w 7008"/>
                <a:gd name="T9" fmla="*/ 4372 h 7039"/>
                <a:gd name="T10" fmla="*/ 2008 w 7008"/>
                <a:gd name="T11" fmla="*/ 4431 h 7039"/>
                <a:gd name="T12" fmla="*/ 3175 w 7008"/>
                <a:gd name="T13" fmla="*/ 3306 h 7039"/>
                <a:gd name="T14" fmla="*/ 4300 w 7008"/>
                <a:gd name="T15" fmla="*/ 2181 h 7039"/>
                <a:gd name="T16" fmla="*/ 4283 w 7008"/>
                <a:gd name="T17" fmla="*/ 2043 h 7039"/>
                <a:gd name="T18" fmla="*/ 4248 w 7008"/>
                <a:gd name="T19" fmla="*/ 1669 h 7039"/>
                <a:gd name="T20" fmla="*/ 4230 w 7008"/>
                <a:gd name="T21" fmla="*/ 1433 h 7039"/>
                <a:gd name="T22" fmla="*/ 4946 w 7008"/>
                <a:gd name="T23" fmla="*/ 717 h 7039"/>
                <a:gd name="T24" fmla="*/ 5680 w 7008"/>
                <a:gd name="T25" fmla="*/ 0 h 7039"/>
                <a:gd name="T26" fmla="*/ 5713 w 7008"/>
                <a:gd name="T27" fmla="*/ 176 h 7039"/>
                <a:gd name="T28" fmla="*/ 5834 w 7008"/>
                <a:gd name="T29" fmla="*/ 1133 h 7039"/>
                <a:gd name="T30" fmla="*/ 6462 w 7008"/>
                <a:gd name="T31" fmla="*/ 1270 h 7039"/>
                <a:gd name="T32" fmla="*/ 6999 w 7008"/>
                <a:gd name="T33" fmla="*/ 1341 h 7039"/>
                <a:gd name="T34" fmla="*/ 6281 w 7008"/>
                <a:gd name="T35" fmla="*/ 2091 h 7039"/>
                <a:gd name="T36" fmla="*/ 5548 w 7008"/>
                <a:gd name="T37" fmla="*/ 2824 h 7039"/>
                <a:gd name="T38" fmla="*/ 5408 w 7008"/>
                <a:gd name="T39" fmla="*/ 2797 h 7039"/>
                <a:gd name="T40" fmla="*/ 5056 w 7008"/>
                <a:gd name="T41" fmla="*/ 2756 h 7039"/>
                <a:gd name="T42" fmla="*/ 4844 w 7008"/>
                <a:gd name="T43" fmla="*/ 2742 h 7039"/>
                <a:gd name="T44" fmla="*/ 3721 w 7008"/>
                <a:gd name="T45" fmla="*/ 3862 h 7039"/>
                <a:gd name="T46" fmla="*/ 2611 w 7008"/>
                <a:gd name="T47" fmla="*/ 5052 h 7039"/>
                <a:gd name="T48" fmla="*/ 2668 w 7008"/>
                <a:gd name="T49" fmla="*/ 5278 h 7039"/>
                <a:gd name="T50" fmla="*/ 2669 w 7008"/>
                <a:gd name="T51" fmla="*/ 6041 h 7039"/>
                <a:gd name="T52" fmla="*/ 1334 w 7008"/>
                <a:gd name="T53" fmla="*/ 7024 h 7039"/>
                <a:gd name="T54" fmla="*/ 1147 w 7008"/>
                <a:gd name="T55" fmla="*/ 7009 h 7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008" h="7039">
                  <a:moveTo>
                    <a:pt x="1147" y="7009"/>
                  </a:moveTo>
                  <a:cubicBezTo>
                    <a:pt x="673" y="6910"/>
                    <a:pt x="328" y="6640"/>
                    <a:pt x="121" y="6209"/>
                  </a:cubicBezTo>
                  <a:cubicBezTo>
                    <a:pt x="29" y="6018"/>
                    <a:pt x="18" y="5970"/>
                    <a:pt x="9" y="5715"/>
                  </a:cubicBezTo>
                  <a:cubicBezTo>
                    <a:pt x="0" y="5482"/>
                    <a:pt x="9" y="5402"/>
                    <a:pt x="59" y="5253"/>
                  </a:cubicBezTo>
                  <a:cubicBezTo>
                    <a:pt x="310" y="4512"/>
                    <a:pt x="1116" y="4106"/>
                    <a:pt x="1810" y="4372"/>
                  </a:cubicBezTo>
                  <a:cubicBezTo>
                    <a:pt x="1896" y="4404"/>
                    <a:pt x="1985" y="4431"/>
                    <a:pt x="2008" y="4431"/>
                  </a:cubicBezTo>
                  <a:cubicBezTo>
                    <a:pt x="2032" y="4431"/>
                    <a:pt x="2557" y="3925"/>
                    <a:pt x="3175" y="3306"/>
                  </a:cubicBezTo>
                  <a:lnTo>
                    <a:pt x="4300" y="2181"/>
                  </a:lnTo>
                  <a:lnTo>
                    <a:pt x="4283" y="2043"/>
                  </a:lnTo>
                  <a:cubicBezTo>
                    <a:pt x="4274" y="1967"/>
                    <a:pt x="4258" y="1799"/>
                    <a:pt x="4248" y="1669"/>
                  </a:cubicBezTo>
                  <a:lnTo>
                    <a:pt x="4230" y="1433"/>
                  </a:lnTo>
                  <a:lnTo>
                    <a:pt x="4946" y="717"/>
                  </a:lnTo>
                  <a:cubicBezTo>
                    <a:pt x="5340" y="322"/>
                    <a:pt x="5670" y="0"/>
                    <a:pt x="5680" y="0"/>
                  </a:cubicBezTo>
                  <a:cubicBezTo>
                    <a:pt x="5690" y="0"/>
                    <a:pt x="5705" y="79"/>
                    <a:pt x="5713" y="176"/>
                  </a:cubicBezTo>
                  <a:cubicBezTo>
                    <a:pt x="5739" y="457"/>
                    <a:pt x="5818" y="1082"/>
                    <a:pt x="5834" y="1133"/>
                  </a:cubicBezTo>
                  <a:cubicBezTo>
                    <a:pt x="5856" y="1203"/>
                    <a:pt x="5895" y="1211"/>
                    <a:pt x="6462" y="1270"/>
                  </a:cubicBezTo>
                  <a:cubicBezTo>
                    <a:pt x="6748" y="1300"/>
                    <a:pt x="6990" y="1332"/>
                    <a:pt x="6999" y="1341"/>
                  </a:cubicBezTo>
                  <a:cubicBezTo>
                    <a:pt x="7008" y="1350"/>
                    <a:pt x="6685" y="1687"/>
                    <a:pt x="6281" y="2091"/>
                  </a:cubicBezTo>
                  <a:lnTo>
                    <a:pt x="5548" y="2824"/>
                  </a:lnTo>
                  <a:lnTo>
                    <a:pt x="5408" y="2797"/>
                  </a:lnTo>
                  <a:cubicBezTo>
                    <a:pt x="5331" y="2782"/>
                    <a:pt x="5172" y="2763"/>
                    <a:pt x="5056" y="2756"/>
                  </a:cubicBezTo>
                  <a:lnTo>
                    <a:pt x="4844" y="2742"/>
                  </a:lnTo>
                  <a:lnTo>
                    <a:pt x="3721" y="3862"/>
                  </a:lnTo>
                  <a:cubicBezTo>
                    <a:pt x="2741" y="4838"/>
                    <a:pt x="2599" y="4990"/>
                    <a:pt x="2611" y="5052"/>
                  </a:cubicBezTo>
                  <a:cubicBezTo>
                    <a:pt x="2618" y="5091"/>
                    <a:pt x="2644" y="5192"/>
                    <a:pt x="2668" y="5278"/>
                  </a:cubicBezTo>
                  <a:cubicBezTo>
                    <a:pt x="2726" y="5478"/>
                    <a:pt x="2726" y="5846"/>
                    <a:pt x="2669" y="6041"/>
                  </a:cubicBezTo>
                  <a:cubicBezTo>
                    <a:pt x="2502" y="6609"/>
                    <a:pt x="1918" y="7039"/>
                    <a:pt x="1334" y="7024"/>
                  </a:cubicBezTo>
                  <a:cubicBezTo>
                    <a:pt x="1262" y="7022"/>
                    <a:pt x="1178" y="7015"/>
                    <a:pt x="1147" y="700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102" name="群組 101"/>
          <p:cNvGrpSpPr/>
          <p:nvPr/>
        </p:nvGrpSpPr>
        <p:grpSpPr>
          <a:xfrm>
            <a:off x="1300459" y="4193235"/>
            <a:ext cx="2609026" cy="1288335"/>
            <a:chOff x="1326974" y="3940665"/>
            <a:chExt cx="2609026" cy="1288335"/>
          </a:xfrm>
        </p:grpSpPr>
        <p:sp>
          <p:nvSpPr>
            <p:cNvPr id="103" name="文字方塊 102"/>
            <p:cNvSpPr txBox="1"/>
            <p:nvPr/>
          </p:nvSpPr>
          <p:spPr>
            <a:xfrm>
              <a:off x="1326974" y="3940665"/>
              <a:ext cx="1620000" cy="360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3200" dirty="0" smtClean="0"/>
                <a:t>Title 04</a:t>
              </a:r>
            </a:p>
          </p:txBody>
        </p:sp>
        <p:sp>
          <p:nvSpPr>
            <p:cNvPr id="104" name="文字方塊 103"/>
            <p:cNvSpPr txBox="1"/>
            <p:nvPr/>
          </p:nvSpPr>
          <p:spPr>
            <a:xfrm>
              <a:off x="1326974" y="4380139"/>
              <a:ext cx="2609026" cy="84886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1400" dirty="0" smtClean="0"/>
                <a:t>The quick brown fox jumps over the lazy dog. The quick brown fox jumps over the lazy dog. </a:t>
              </a:r>
            </a:p>
          </p:txBody>
        </p:sp>
      </p:grpSp>
      <p:sp>
        <p:nvSpPr>
          <p:cNvPr id="139" name="矩形 138"/>
          <p:cNvSpPr/>
          <p:nvPr/>
        </p:nvSpPr>
        <p:spPr>
          <a:xfrm>
            <a:off x="575513" y="481382"/>
            <a:ext cx="252267" cy="6981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140" name="矩形 139"/>
          <p:cNvSpPr/>
          <p:nvPr/>
        </p:nvSpPr>
        <p:spPr>
          <a:xfrm>
            <a:off x="882205" y="481382"/>
            <a:ext cx="4360496" cy="69819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800" b="1" dirty="0" smtClean="0"/>
              <a:t>ICON LIST</a:t>
            </a:r>
            <a:r>
              <a:rPr lang="zh-TW" altLang="en-US" sz="4800" b="1" dirty="0" smtClean="0"/>
              <a:t> </a:t>
            </a:r>
            <a:r>
              <a:rPr lang="en-US" altLang="zh-TW" sz="4800" b="1" dirty="0" smtClean="0"/>
              <a:t>01</a:t>
            </a:r>
            <a:endParaRPr lang="zh-TW" altLang="en-US" sz="4800" b="1" dirty="0"/>
          </a:p>
        </p:txBody>
      </p:sp>
      <p:grpSp>
        <p:nvGrpSpPr>
          <p:cNvPr id="142" name="群組 141"/>
          <p:cNvGrpSpPr/>
          <p:nvPr/>
        </p:nvGrpSpPr>
        <p:grpSpPr>
          <a:xfrm>
            <a:off x="5209944" y="2111772"/>
            <a:ext cx="2609026" cy="1288335"/>
            <a:chOff x="1326974" y="3940665"/>
            <a:chExt cx="2609026" cy="1288335"/>
          </a:xfrm>
        </p:grpSpPr>
        <p:sp>
          <p:nvSpPr>
            <p:cNvPr id="154" name="文字方塊 153"/>
            <p:cNvSpPr txBox="1"/>
            <p:nvPr/>
          </p:nvSpPr>
          <p:spPr>
            <a:xfrm>
              <a:off x="1326974" y="3940665"/>
              <a:ext cx="1620000" cy="360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3200" dirty="0" smtClean="0"/>
                <a:t>Title 02</a:t>
              </a:r>
            </a:p>
          </p:txBody>
        </p:sp>
        <p:sp>
          <p:nvSpPr>
            <p:cNvPr id="155" name="文字方塊 154"/>
            <p:cNvSpPr txBox="1"/>
            <p:nvPr/>
          </p:nvSpPr>
          <p:spPr>
            <a:xfrm>
              <a:off x="1326974" y="4380139"/>
              <a:ext cx="2609026" cy="84886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1400" dirty="0" smtClean="0"/>
                <a:t>The quick brown fox jumps over the lazy dog. The quick brown fox jumps over the lazy dog. </a:t>
              </a:r>
            </a:p>
          </p:txBody>
        </p:sp>
      </p:grpSp>
      <p:grpSp>
        <p:nvGrpSpPr>
          <p:cNvPr id="144" name="群組 143"/>
          <p:cNvGrpSpPr/>
          <p:nvPr/>
        </p:nvGrpSpPr>
        <p:grpSpPr>
          <a:xfrm>
            <a:off x="5209944" y="4193235"/>
            <a:ext cx="2609026" cy="1288335"/>
            <a:chOff x="1326974" y="3940665"/>
            <a:chExt cx="2609026" cy="1288335"/>
          </a:xfrm>
        </p:grpSpPr>
        <p:sp>
          <p:nvSpPr>
            <p:cNvPr id="149" name="文字方塊 148"/>
            <p:cNvSpPr txBox="1"/>
            <p:nvPr/>
          </p:nvSpPr>
          <p:spPr>
            <a:xfrm>
              <a:off x="1326974" y="3940665"/>
              <a:ext cx="1620000" cy="360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3200" dirty="0" smtClean="0"/>
                <a:t>Title 05</a:t>
              </a:r>
            </a:p>
          </p:txBody>
        </p:sp>
        <p:sp>
          <p:nvSpPr>
            <p:cNvPr id="150" name="文字方塊 149"/>
            <p:cNvSpPr txBox="1"/>
            <p:nvPr/>
          </p:nvSpPr>
          <p:spPr>
            <a:xfrm>
              <a:off x="1326974" y="4380139"/>
              <a:ext cx="2609026" cy="84886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1400" dirty="0" smtClean="0"/>
                <a:t>The quick brown fox jumps over the lazy dog. The quick brown fox jumps over the lazy dog. </a:t>
              </a:r>
            </a:p>
          </p:txBody>
        </p:sp>
      </p:grpSp>
      <p:grpSp>
        <p:nvGrpSpPr>
          <p:cNvPr id="157" name="群組 156"/>
          <p:cNvGrpSpPr/>
          <p:nvPr/>
        </p:nvGrpSpPr>
        <p:grpSpPr>
          <a:xfrm>
            <a:off x="9119429" y="2111772"/>
            <a:ext cx="2609026" cy="1288335"/>
            <a:chOff x="1326974" y="3940665"/>
            <a:chExt cx="2609026" cy="1288335"/>
          </a:xfrm>
        </p:grpSpPr>
        <p:sp>
          <p:nvSpPr>
            <p:cNvPr id="169" name="文字方塊 168"/>
            <p:cNvSpPr txBox="1"/>
            <p:nvPr/>
          </p:nvSpPr>
          <p:spPr>
            <a:xfrm>
              <a:off x="1326974" y="3940665"/>
              <a:ext cx="1620000" cy="360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3200" dirty="0" smtClean="0"/>
                <a:t>Title 03</a:t>
              </a:r>
            </a:p>
          </p:txBody>
        </p:sp>
        <p:sp>
          <p:nvSpPr>
            <p:cNvPr id="170" name="文字方塊 169"/>
            <p:cNvSpPr txBox="1"/>
            <p:nvPr/>
          </p:nvSpPr>
          <p:spPr>
            <a:xfrm>
              <a:off x="1326974" y="4380139"/>
              <a:ext cx="2609026" cy="84886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1400" dirty="0" smtClean="0"/>
                <a:t>The quick brown fox jumps over the lazy dog. The quick brown fox jumps over the lazy dog. </a:t>
              </a:r>
            </a:p>
          </p:txBody>
        </p:sp>
      </p:grpSp>
      <p:grpSp>
        <p:nvGrpSpPr>
          <p:cNvPr id="159" name="群組 158"/>
          <p:cNvGrpSpPr/>
          <p:nvPr/>
        </p:nvGrpSpPr>
        <p:grpSpPr>
          <a:xfrm>
            <a:off x="9119429" y="4193235"/>
            <a:ext cx="2609026" cy="1288335"/>
            <a:chOff x="1326974" y="3940665"/>
            <a:chExt cx="2609026" cy="1288335"/>
          </a:xfrm>
        </p:grpSpPr>
        <p:sp>
          <p:nvSpPr>
            <p:cNvPr id="164" name="文字方塊 163"/>
            <p:cNvSpPr txBox="1"/>
            <p:nvPr/>
          </p:nvSpPr>
          <p:spPr>
            <a:xfrm>
              <a:off x="1326974" y="3940665"/>
              <a:ext cx="1620000" cy="360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3200" dirty="0" smtClean="0"/>
                <a:t>Title 06</a:t>
              </a:r>
            </a:p>
          </p:txBody>
        </p:sp>
        <p:sp>
          <p:nvSpPr>
            <p:cNvPr id="165" name="文字方塊 164"/>
            <p:cNvSpPr txBox="1"/>
            <p:nvPr/>
          </p:nvSpPr>
          <p:spPr>
            <a:xfrm>
              <a:off x="1326974" y="4380139"/>
              <a:ext cx="2609026" cy="84886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1400" dirty="0" smtClean="0"/>
                <a:t>The quick brown fox jumps over the lazy dog. The quick brown fox jumps over the lazy dog.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650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350647" y="2810725"/>
            <a:ext cx="2609691" cy="290790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3310985" y="2810725"/>
            <a:ext cx="2609691" cy="290790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271323" y="2810725"/>
            <a:ext cx="2609691" cy="290790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9231661" y="2810725"/>
            <a:ext cx="2609691" cy="290790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橢圓 3"/>
          <p:cNvSpPr/>
          <p:nvPr/>
        </p:nvSpPr>
        <p:spPr>
          <a:xfrm>
            <a:off x="930742" y="2062557"/>
            <a:ext cx="1449900" cy="1449900"/>
          </a:xfrm>
          <a:prstGeom prst="ellipse">
            <a:avLst/>
          </a:prstGeom>
          <a:solidFill>
            <a:schemeClr val="accent1"/>
          </a:solidFill>
          <a:ln w="127000"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6" name="橢圓 35"/>
          <p:cNvSpPr/>
          <p:nvPr/>
        </p:nvSpPr>
        <p:spPr>
          <a:xfrm>
            <a:off x="3890947" y="2062557"/>
            <a:ext cx="1449900" cy="1449900"/>
          </a:xfrm>
          <a:prstGeom prst="ellipse">
            <a:avLst/>
          </a:prstGeom>
          <a:solidFill>
            <a:schemeClr val="accent1"/>
          </a:solidFill>
          <a:ln w="127000"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7" name="橢圓 36"/>
          <p:cNvSpPr/>
          <p:nvPr/>
        </p:nvSpPr>
        <p:spPr>
          <a:xfrm>
            <a:off x="6851152" y="2062557"/>
            <a:ext cx="1449900" cy="1449900"/>
          </a:xfrm>
          <a:prstGeom prst="ellipse">
            <a:avLst/>
          </a:prstGeom>
          <a:solidFill>
            <a:schemeClr val="accent1"/>
          </a:solidFill>
          <a:ln w="127000"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8" name="橢圓 37"/>
          <p:cNvSpPr/>
          <p:nvPr/>
        </p:nvSpPr>
        <p:spPr>
          <a:xfrm>
            <a:off x="9811357" y="2062557"/>
            <a:ext cx="1449900" cy="1449900"/>
          </a:xfrm>
          <a:prstGeom prst="ellipse">
            <a:avLst/>
          </a:prstGeom>
          <a:solidFill>
            <a:schemeClr val="accent1"/>
          </a:solidFill>
          <a:ln w="127000"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5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75990" y="6381005"/>
            <a:ext cx="3484800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845692" y="3789000"/>
            <a:ext cx="162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200" dirty="0" smtClean="0"/>
              <a:t>Title 01</a:t>
            </a:r>
          </a:p>
        </p:txBody>
      </p:sp>
      <p:sp>
        <p:nvSpPr>
          <p:cNvPr id="44" name="文字方塊 43"/>
          <p:cNvSpPr txBox="1"/>
          <p:nvPr/>
        </p:nvSpPr>
        <p:spPr>
          <a:xfrm>
            <a:off x="351179" y="4551457"/>
            <a:ext cx="2609026" cy="84886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grpSp>
        <p:nvGrpSpPr>
          <p:cNvPr id="47" name="群組 46"/>
          <p:cNvGrpSpPr>
            <a:grpSpLocks noChangeAspect="1"/>
          </p:cNvGrpSpPr>
          <p:nvPr/>
        </p:nvGrpSpPr>
        <p:grpSpPr>
          <a:xfrm>
            <a:off x="1247585" y="2377919"/>
            <a:ext cx="816214" cy="819176"/>
            <a:chOff x="5583600" y="7359116"/>
            <a:chExt cx="2941833" cy="2952515"/>
          </a:xfrm>
          <a:solidFill>
            <a:schemeClr val="bg1"/>
          </a:solidFill>
        </p:grpSpPr>
        <p:sp>
          <p:nvSpPr>
            <p:cNvPr id="48" name="Freeform 51"/>
            <p:cNvSpPr>
              <a:spLocks/>
            </p:cNvSpPr>
            <p:nvPr/>
          </p:nvSpPr>
          <p:spPr bwMode="auto">
            <a:xfrm>
              <a:off x="5583600" y="7457653"/>
              <a:ext cx="2852791" cy="2853978"/>
            </a:xfrm>
            <a:custGeom>
              <a:avLst/>
              <a:gdLst>
                <a:gd name="T0" fmla="*/ 5177 w 10595"/>
                <a:gd name="T1" fmla="*/ 10589 h 10598"/>
                <a:gd name="T2" fmla="*/ 3018 w 10595"/>
                <a:gd name="T3" fmla="*/ 10068 h 10598"/>
                <a:gd name="T4" fmla="*/ 482 w 10595"/>
                <a:gd name="T5" fmla="*/ 7488 h 10598"/>
                <a:gd name="T6" fmla="*/ 49 w 10595"/>
                <a:gd name="T7" fmla="*/ 6053 h 10598"/>
                <a:gd name="T8" fmla="*/ 52 w 10595"/>
                <a:gd name="T9" fmla="*/ 4529 h 10598"/>
                <a:gd name="T10" fmla="*/ 2432 w 10595"/>
                <a:gd name="T11" fmla="*/ 835 h 10598"/>
                <a:gd name="T12" fmla="*/ 4345 w 10595"/>
                <a:gd name="T13" fmla="*/ 82 h 10598"/>
                <a:gd name="T14" fmla="*/ 4683 w 10595"/>
                <a:gd name="T15" fmla="*/ 29 h 10598"/>
                <a:gd name="T16" fmla="*/ 5290 w 10595"/>
                <a:gd name="T17" fmla="*/ 0 h 10598"/>
                <a:gd name="T18" fmla="*/ 5897 w 10595"/>
                <a:gd name="T19" fmla="*/ 29 h 10598"/>
                <a:gd name="T20" fmla="*/ 6518 w 10595"/>
                <a:gd name="T21" fmla="*/ 137 h 10598"/>
                <a:gd name="T22" fmla="*/ 7703 w 10595"/>
                <a:gd name="T23" fmla="*/ 599 h 10598"/>
                <a:gd name="T24" fmla="*/ 7616 w 10595"/>
                <a:gd name="T25" fmla="*/ 720 h 10598"/>
                <a:gd name="T26" fmla="*/ 7508 w 10595"/>
                <a:gd name="T27" fmla="*/ 1116 h 10598"/>
                <a:gd name="T28" fmla="*/ 7528 w 10595"/>
                <a:gd name="T29" fmla="*/ 1341 h 10598"/>
                <a:gd name="T30" fmla="*/ 7263 w 10595"/>
                <a:gd name="T31" fmla="*/ 1230 h 10598"/>
                <a:gd name="T32" fmla="*/ 5317 w 10595"/>
                <a:gd name="T33" fmla="*/ 761 h 10598"/>
                <a:gd name="T34" fmla="*/ 4262 w 10595"/>
                <a:gd name="T35" fmla="*/ 890 h 10598"/>
                <a:gd name="T36" fmla="*/ 2074 w 10595"/>
                <a:gd name="T37" fmla="*/ 2132 h 10598"/>
                <a:gd name="T38" fmla="*/ 900 w 10595"/>
                <a:gd name="T39" fmla="*/ 4218 h 10598"/>
                <a:gd name="T40" fmla="*/ 842 w 10595"/>
                <a:gd name="T41" fmla="*/ 6053 h 10598"/>
                <a:gd name="T42" fmla="*/ 1050 w 10595"/>
                <a:gd name="T43" fmla="*/ 6830 h 10598"/>
                <a:gd name="T44" fmla="*/ 4683 w 10595"/>
                <a:gd name="T45" fmla="*/ 9765 h 10598"/>
                <a:gd name="T46" fmla="*/ 5897 w 10595"/>
                <a:gd name="T47" fmla="*/ 9765 h 10598"/>
                <a:gd name="T48" fmla="*/ 9512 w 10595"/>
                <a:gd name="T49" fmla="*/ 6889 h 10598"/>
                <a:gd name="T50" fmla="*/ 9621 w 10595"/>
                <a:gd name="T51" fmla="*/ 6575 h 10598"/>
                <a:gd name="T52" fmla="*/ 9791 w 10595"/>
                <a:gd name="T53" fmla="*/ 5271 h 10598"/>
                <a:gd name="T54" fmla="*/ 9367 w 10595"/>
                <a:gd name="T55" fmla="*/ 3365 h 10598"/>
                <a:gd name="T56" fmla="*/ 9316 w 10595"/>
                <a:gd name="T57" fmla="*/ 3059 h 10598"/>
                <a:gd name="T58" fmla="*/ 9530 w 10595"/>
                <a:gd name="T59" fmla="*/ 3088 h 10598"/>
                <a:gd name="T60" fmla="*/ 9705 w 10595"/>
                <a:gd name="T61" fmla="*/ 3106 h 10598"/>
                <a:gd name="T62" fmla="*/ 9832 w 10595"/>
                <a:gd name="T63" fmla="*/ 2989 h 10598"/>
                <a:gd name="T64" fmla="*/ 9988 w 10595"/>
                <a:gd name="T65" fmla="*/ 2891 h 10598"/>
                <a:gd name="T66" fmla="*/ 10091 w 10595"/>
                <a:gd name="T67" fmla="*/ 3070 h 10598"/>
                <a:gd name="T68" fmla="*/ 10526 w 10595"/>
                <a:gd name="T69" fmla="*/ 4571 h 10598"/>
                <a:gd name="T70" fmla="*/ 10568 w 10595"/>
                <a:gd name="T71" fmla="*/ 4875 h 10598"/>
                <a:gd name="T72" fmla="*/ 10555 w 10595"/>
                <a:gd name="T73" fmla="*/ 5813 h 10598"/>
                <a:gd name="T74" fmla="*/ 9799 w 10595"/>
                <a:gd name="T75" fmla="*/ 8056 h 10598"/>
                <a:gd name="T76" fmla="*/ 5897 w 10595"/>
                <a:gd name="T77" fmla="*/ 10538 h 10598"/>
                <a:gd name="T78" fmla="*/ 5177 w 10595"/>
                <a:gd name="T79" fmla="*/ 10589 h 10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595" h="10598">
                  <a:moveTo>
                    <a:pt x="5177" y="10589"/>
                  </a:moveTo>
                  <a:cubicBezTo>
                    <a:pt x="4328" y="10531"/>
                    <a:pt x="3681" y="10375"/>
                    <a:pt x="3018" y="10068"/>
                  </a:cubicBezTo>
                  <a:cubicBezTo>
                    <a:pt x="1941" y="9569"/>
                    <a:pt x="964" y="8576"/>
                    <a:pt x="482" y="7488"/>
                  </a:cubicBezTo>
                  <a:cubicBezTo>
                    <a:pt x="264" y="6998"/>
                    <a:pt x="163" y="6664"/>
                    <a:pt x="49" y="6053"/>
                  </a:cubicBezTo>
                  <a:cubicBezTo>
                    <a:pt x="0" y="5786"/>
                    <a:pt x="1" y="4856"/>
                    <a:pt x="52" y="4529"/>
                  </a:cubicBezTo>
                  <a:cubicBezTo>
                    <a:pt x="288" y="2991"/>
                    <a:pt x="1141" y="1668"/>
                    <a:pt x="2432" y="835"/>
                  </a:cubicBezTo>
                  <a:cubicBezTo>
                    <a:pt x="2995" y="472"/>
                    <a:pt x="3755" y="173"/>
                    <a:pt x="4345" y="82"/>
                  </a:cubicBezTo>
                  <a:cubicBezTo>
                    <a:pt x="4430" y="69"/>
                    <a:pt x="4582" y="45"/>
                    <a:pt x="4683" y="29"/>
                  </a:cubicBezTo>
                  <a:cubicBezTo>
                    <a:pt x="4784" y="13"/>
                    <a:pt x="5057" y="0"/>
                    <a:pt x="5290" y="0"/>
                  </a:cubicBezTo>
                  <a:cubicBezTo>
                    <a:pt x="5523" y="0"/>
                    <a:pt x="5796" y="13"/>
                    <a:pt x="5897" y="29"/>
                  </a:cubicBezTo>
                  <a:cubicBezTo>
                    <a:pt x="6321" y="96"/>
                    <a:pt x="6397" y="109"/>
                    <a:pt x="6518" y="137"/>
                  </a:cubicBezTo>
                  <a:cubicBezTo>
                    <a:pt x="6985" y="244"/>
                    <a:pt x="7703" y="523"/>
                    <a:pt x="7703" y="599"/>
                  </a:cubicBezTo>
                  <a:cubicBezTo>
                    <a:pt x="7703" y="620"/>
                    <a:pt x="7664" y="675"/>
                    <a:pt x="7616" y="720"/>
                  </a:cubicBezTo>
                  <a:cubicBezTo>
                    <a:pt x="7479" y="851"/>
                    <a:pt x="7470" y="882"/>
                    <a:pt x="7508" y="1116"/>
                  </a:cubicBezTo>
                  <a:cubicBezTo>
                    <a:pt x="7526" y="1232"/>
                    <a:pt x="7535" y="1333"/>
                    <a:pt x="7528" y="1341"/>
                  </a:cubicBezTo>
                  <a:cubicBezTo>
                    <a:pt x="7520" y="1348"/>
                    <a:pt x="7401" y="1299"/>
                    <a:pt x="7263" y="1230"/>
                  </a:cubicBezTo>
                  <a:cubicBezTo>
                    <a:pt x="6700" y="950"/>
                    <a:pt x="5913" y="760"/>
                    <a:pt x="5317" y="761"/>
                  </a:cubicBezTo>
                  <a:cubicBezTo>
                    <a:pt x="5073" y="761"/>
                    <a:pt x="4510" y="830"/>
                    <a:pt x="4262" y="890"/>
                  </a:cubicBezTo>
                  <a:cubicBezTo>
                    <a:pt x="3428" y="1091"/>
                    <a:pt x="2687" y="1512"/>
                    <a:pt x="2074" y="2132"/>
                  </a:cubicBezTo>
                  <a:cubicBezTo>
                    <a:pt x="1516" y="2696"/>
                    <a:pt x="1160" y="3329"/>
                    <a:pt x="900" y="4218"/>
                  </a:cubicBezTo>
                  <a:cubicBezTo>
                    <a:pt x="770" y="4662"/>
                    <a:pt x="742" y="5545"/>
                    <a:pt x="842" y="6053"/>
                  </a:cubicBezTo>
                  <a:cubicBezTo>
                    <a:pt x="923" y="6466"/>
                    <a:pt x="941" y="6534"/>
                    <a:pt x="1050" y="6830"/>
                  </a:cubicBezTo>
                  <a:cubicBezTo>
                    <a:pt x="1628" y="8401"/>
                    <a:pt x="3037" y="9540"/>
                    <a:pt x="4683" y="9765"/>
                  </a:cubicBezTo>
                  <a:cubicBezTo>
                    <a:pt x="4955" y="9803"/>
                    <a:pt x="5624" y="9802"/>
                    <a:pt x="5897" y="9765"/>
                  </a:cubicBezTo>
                  <a:cubicBezTo>
                    <a:pt x="7516" y="9544"/>
                    <a:pt x="8913" y="8432"/>
                    <a:pt x="9512" y="6889"/>
                  </a:cubicBezTo>
                  <a:cubicBezTo>
                    <a:pt x="9558" y="6771"/>
                    <a:pt x="9607" y="6629"/>
                    <a:pt x="9621" y="6575"/>
                  </a:cubicBezTo>
                  <a:cubicBezTo>
                    <a:pt x="9763" y="6033"/>
                    <a:pt x="9790" y="5821"/>
                    <a:pt x="9791" y="5271"/>
                  </a:cubicBezTo>
                  <a:cubicBezTo>
                    <a:pt x="9792" y="4534"/>
                    <a:pt x="9678" y="4023"/>
                    <a:pt x="9367" y="3365"/>
                  </a:cubicBezTo>
                  <a:cubicBezTo>
                    <a:pt x="9238" y="3092"/>
                    <a:pt x="9228" y="3031"/>
                    <a:pt x="9316" y="3059"/>
                  </a:cubicBezTo>
                  <a:cubicBezTo>
                    <a:pt x="9337" y="3065"/>
                    <a:pt x="9433" y="3079"/>
                    <a:pt x="9530" y="3088"/>
                  </a:cubicBezTo>
                  <a:lnTo>
                    <a:pt x="9705" y="3106"/>
                  </a:lnTo>
                  <a:lnTo>
                    <a:pt x="9832" y="2989"/>
                  </a:lnTo>
                  <a:cubicBezTo>
                    <a:pt x="9901" y="2925"/>
                    <a:pt x="9972" y="2881"/>
                    <a:pt x="9988" y="2891"/>
                  </a:cubicBezTo>
                  <a:cubicBezTo>
                    <a:pt x="10004" y="2901"/>
                    <a:pt x="10050" y="2981"/>
                    <a:pt x="10091" y="3070"/>
                  </a:cubicBezTo>
                  <a:cubicBezTo>
                    <a:pt x="10331" y="3594"/>
                    <a:pt x="10474" y="4085"/>
                    <a:pt x="10526" y="4571"/>
                  </a:cubicBezTo>
                  <a:cubicBezTo>
                    <a:pt x="10541" y="4703"/>
                    <a:pt x="10559" y="4840"/>
                    <a:pt x="10568" y="4875"/>
                  </a:cubicBezTo>
                  <a:cubicBezTo>
                    <a:pt x="10595" y="4989"/>
                    <a:pt x="10588" y="5509"/>
                    <a:pt x="10555" y="5813"/>
                  </a:cubicBezTo>
                  <a:cubicBezTo>
                    <a:pt x="10464" y="6650"/>
                    <a:pt x="10222" y="7367"/>
                    <a:pt x="9799" y="8056"/>
                  </a:cubicBezTo>
                  <a:cubicBezTo>
                    <a:pt x="8946" y="9444"/>
                    <a:pt x="7502" y="10362"/>
                    <a:pt x="5897" y="10538"/>
                  </a:cubicBezTo>
                  <a:cubicBezTo>
                    <a:pt x="5406" y="10592"/>
                    <a:pt x="5314" y="10598"/>
                    <a:pt x="5177" y="1058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9" name="Freeform 62"/>
            <p:cNvSpPr>
              <a:spLocks/>
            </p:cNvSpPr>
            <p:nvPr/>
          </p:nvSpPr>
          <p:spPr bwMode="auto">
            <a:xfrm>
              <a:off x="6115456" y="7987134"/>
              <a:ext cx="1800951" cy="1796202"/>
            </a:xfrm>
            <a:custGeom>
              <a:avLst/>
              <a:gdLst>
                <a:gd name="T0" fmla="*/ 3035 w 6690"/>
                <a:gd name="T1" fmla="*/ 6640 h 6674"/>
                <a:gd name="T2" fmla="*/ 2399 w 6690"/>
                <a:gd name="T3" fmla="*/ 6524 h 6674"/>
                <a:gd name="T4" fmla="*/ 322 w 6690"/>
                <a:gd name="T5" fmla="*/ 4766 h 6674"/>
                <a:gd name="T6" fmla="*/ 30 w 6690"/>
                <a:gd name="T7" fmla="*/ 3871 h 6674"/>
                <a:gd name="T8" fmla="*/ 0 w 6690"/>
                <a:gd name="T9" fmla="*/ 3327 h 6674"/>
                <a:gd name="T10" fmla="*/ 30 w 6690"/>
                <a:gd name="T11" fmla="*/ 2782 h 6674"/>
                <a:gd name="T12" fmla="*/ 339 w 6690"/>
                <a:gd name="T13" fmla="*/ 1855 h 6674"/>
                <a:gd name="T14" fmla="*/ 1044 w 6690"/>
                <a:gd name="T15" fmla="*/ 905 h 6674"/>
                <a:gd name="T16" fmla="*/ 2766 w 6690"/>
                <a:gd name="T17" fmla="*/ 40 h 6674"/>
                <a:gd name="T18" fmla="*/ 3993 w 6690"/>
                <a:gd name="T19" fmla="*/ 61 h 6674"/>
                <a:gd name="T20" fmla="*/ 4826 w 6690"/>
                <a:gd name="T21" fmla="*/ 364 h 6674"/>
                <a:gd name="T22" fmla="*/ 4561 w 6690"/>
                <a:gd name="T23" fmla="*/ 648 h 6674"/>
                <a:gd name="T24" fmla="*/ 3936 w 6690"/>
                <a:gd name="T25" fmla="*/ 848 h 6674"/>
                <a:gd name="T26" fmla="*/ 1890 w 6690"/>
                <a:gd name="T27" fmla="*/ 1211 h 6674"/>
                <a:gd name="T28" fmla="*/ 1137 w 6690"/>
                <a:gd name="T29" fmla="*/ 2000 h 6674"/>
                <a:gd name="T30" fmla="*/ 776 w 6690"/>
                <a:gd name="T31" fmla="*/ 3341 h 6674"/>
                <a:gd name="T32" fmla="*/ 960 w 6690"/>
                <a:gd name="T33" fmla="*/ 4302 h 6674"/>
                <a:gd name="T34" fmla="*/ 2667 w 6690"/>
                <a:gd name="T35" fmla="*/ 5791 h 6674"/>
                <a:gd name="T36" fmla="*/ 2940 w 6690"/>
                <a:gd name="T37" fmla="*/ 5852 h 6674"/>
                <a:gd name="T38" fmla="*/ 3316 w 6690"/>
                <a:gd name="T39" fmla="*/ 5881 h 6674"/>
                <a:gd name="T40" fmla="*/ 3692 w 6690"/>
                <a:gd name="T41" fmla="*/ 5852 h 6674"/>
                <a:gd name="T42" fmla="*/ 3965 w 6690"/>
                <a:gd name="T43" fmla="*/ 5791 h 6674"/>
                <a:gd name="T44" fmla="*/ 5644 w 6690"/>
                <a:gd name="T45" fmla="*/ 4375 h 6674"/>
                <a:gd name="T46" fmla="*/ 5853 w 6690"/>
                <a:gd name="T47" fmla="*/ 3312 h 6674"/>
                <a:gd name="T48" fmla="*/ 5715 w 6690"/>
                <a:gd name="T49" fmla="*/ 2429 h 6674"/>
                <a:gd name="T50" fmla="*/ 5982 w 6690"/>
                <a:gd name="T51" fmla="*/ 2090 h 6674"/>
                <a:gd name="T52" fmla="*/ 6270 w 6690"/>
                <a:gd name="T53" fmla="*/ 1803 h 6674"/>
                <a:gd name="T54" fmla="*/ 6340 w 6690"/>
                <a:gd name="T55" fmla="*/ 1940 h 6674"/>
                <a:gd name="T56" fmla="*/ 6631 w 6690"/>
                <a:gd name="T57" fmla="*/ 3058 h 6674"/>
                <a:gd name="T58" fmla="*/ 6307 w 6690"/>
                <a:gd name="T59" fmla="*/ 4782 h 6674"/>
                <a:gd name="T60" fmla="*/ 4233 w 6690"/>
                <a:gd name="T61" fmla="*/ 6525 h 6674"/>
                <a:gd name="T62" fmla="*/ 3035 w 6690"/>
                <a:gd name="T63" fmla="*/ 6640 h 6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690" h="6674">
                  <a:moveTo>
                    <a:pt x="3035" y="6640"/>
                  </a:moveTo>
                  <a:cubicBezTo>
                    <a:pt x="2791" y="6614"/>
                    <a:pt x="2553" y="6571"/>
                    <a:pt x="2399" y="6524"/>
                  </a:cubicBezTo>
                  <a:cubicBezTo>
                    <a:pt x="1476" y="6243"/>
                    <a:pt x="722" y="5604"/>
                    <a:pt x="322" y="4766"/>
                  </a:cubicBezTo>
                  <a:cubicBezTo>
                    <a:pt x="169" y="4444"/>
                    <a:pt x="138" y="4350"/>
                    <a:pt x="30" y="3871"/>
                  </a:cubicBezTo>
                  <a:cubicBezTo>
                    <a:pt x="13" y="3799"/>
                    <a:pt x="0" y="3553"/>
                    <a:pt x="0" y="3327"/>
                  </a:cubicBezTo>
                  <a:cubicBezTo>
                    <a:pt x="0" y="3100"/>
                    <a:pt x="13" y="2854"/>
                    <a:pt x="30" y="2782"/>
                  </a:cubicBezTo>
                  <a:cubicBezTo>
                    <a:pt x="142" y="2288"/>
                    <a:pt x="170" y="2203"/>
                    <a:pt x="339" y="1855"/>
                  </a:cubicBezTo>
                  <a:cubicBezTo>
                    <a:pt x="509" y="1504"/>
                    <a:pt x="745" y="1186"/>
                    <a:pt x="1044" y="905"/>
                  </a:cubicBezTo>
                  <a:cubicBezTo>
                    <a:pt x="1528" y="449"/>
                    <a:pt x="2019" y="202"/>
                    <a:pt x="2766" y="40"/>
                  </a:cubicBezTo>
                  <a:cubicBezTo>
                    <a:pt x="2947" y="0"/>
                    <a:pt x="3773" y="15"/>
                    <a:pt x="3993" y="61"/>
                  </a:cubicBezTo>
                  <a:cubicBezTo>
                    <a:pt x="4257" y="117"/>
                    <a:pt x="4826" y="324"/>
                    <a:pt x="4826" y="364"/>
                  </a:cubicBezTo>
                  <a:cubicBezTo>
                    <a:pt x="4826" y="371"/>
                    <a:pt x="4707" y="499"/>
                    <a:pt x="4561" y="648"/>
                  </a:cubicBezTo>
                  <a:cubicBezTo>
                    <a:pt x="4265" y="953"/>
                    <a:pt x="4302" y="941"/>
                    <a:pt x="3936" y="848"/>
                  </a:cubicBezTo>
                  <a:cubicBezTo>
                    <a:pt x="3239" y="670"/>
                    <a:pt x="2508" y="799"/>
                    <a:pt x="1890" y="1211"/>
                  </a:cubicBezTo>
                  <a:cubicBezTo>
                    <a:pt x="1648" y="1371"/>
                    <a:pt x="1287" y="1750"/>
                    <a:pt x="1137" y="2000"/>
                  </a:cubicBezTo>
                  <a:cubicBezTo>
                    <a:pt x="874" y="2439"/>
                    <a:pt x="776" y="2803"/>
                    <a:pt x="776" y="3341"/>
                  </a:cubicBezTo>
                  <a:cubicBezTo>
                    <a:pt x="777" y="3757"/>
                    <a:pt x="812" y="3943"/>
                    <a:pt x="960" y="4302"/>
                  </a:cubicBezTo>
                  <a:cubicBezTo>
                    <a:pt x="1252" y="5010"/>
                    <a:pt x="1968" y="5635"/>
                    <a:pt x="2667" y="5791"/>
                  </a:cubicBezTo>
                  <a:cubicBezTo>
                    <a:pt x="2745" y="5808"/>
                    <a:pt x="2868" y="5836"/>
                    <a:pt x="2940" y="5852"/>
                  </a:cubicBezTo>
                  <a:cubicBezTo>
                    <a:pt x="3013" y="5868"/>
                    <a:pt x="3182" y="5881"/>
                    <a:pt x="3316" y="5881"/>
                  </a:cubicBezTo>
                  <a:cubicBezTo>
                    <a:pt x="3450" y="5881"/>
                    <a:pt x="3619" y="5868"/>
                    <a:pt x="3692" y="5852"/>
                  </a:cubicBezTo>
                  <a:cubicBezTo>
                    <a:pt x="3764" y="5836"/>
                    <a:pt x="3888" y="5808"/>
                    <a:pt x="3965" y="5791"/>
                  </a:cubicBezTo>
                  <a:cubicBezTo>
                    <a:pt x="4635" y="5641"/>
                    <a:pt x="5342" y="5045"/>
                    <a:pt x="5644" y="4375"/>
                  </a:cubicBezTo>
                  <a:cubicBezTo>
                    <a:pt x="5813" y="4000"/>
                    <a:pt x="5855" y="3789"/>
                    <a:pt x="5853" y="3312"/>
                  </a:cubicBezTo>
                  <a:cubicBezTo>
                    <a:pt x="5852" y="2890"/>
                    <a:pt x="5819" y="2679"/>
                    <a:pt x="5715" y="2429"/>
                  </a:cubicBezTo>
                  <a:cubicBezTo>
                    <a:pt x="5698" y="2388"/>
                    <a:pt x="5755" y="2317"/>
                    <a:pt x="5982" y="2090"/>
                  </a:cubicBezTo>
                  <a:lnTo>
                    <a:pt x="6270" y="1803"/>
                  </a:lnTo>
                  <a:lnTo>
                    <a:pt x="6340" y="1940"/>
                  </a:lnTo>
                  <a:cubicBezTo>
                    <a:pt x="6482" y="2216"/>
                    <a:pt x="6582" y="2600"/>
                    <a:pt x="6631" y="3058"/>
                  </a:cubicBezTo>
                  <a:cubicBezTo>
                    <a:pt x="6690" y="3598"/>
                    <a:pt x="6563" y="4274"/>
                    <a:pt x="6307" y="4782"/>
                  </a:cubicBezTo>
                  <a:cubicBezTo>
                    <a:pt x="5880" y="5630"/>
                    <a:pt x="5168" y="6229"/>
                    <a:pt x="4233" y="6525"/>
                  </a:cubicBezTo>
                  <a:cubicBezTo>
                    <a:pt x="3937" y="6618"/>
                    <a:pt x="3359" y="6674"/>
                    <a:pt x="3035" y="66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0" name="Freeform 69"/>
            <p:cNvSpPr>
              <a:spLocks/>
            </p:cNvSpPr>
            <p:nvPr/>
          </p:nvSpPr>
          <p:spPr bwMode="auto">
            <a:xfrm>
              <a:off x="6637819" y="7359116"/>
              <a:ext cx="1887614" cy="1894738"/>
            </a:xfrm>
            <a:custGeom>
              <a:avLst/>
              <a:gdLst>
                <a:gd name="T0" fmla="*/ 1147 w 7008"/>
                <a:gd name="T1" fmla="*/ 7009 h 7039"/>
                <a:gd name="T2" fmla="*/ 121 w 7008"/>
                <a:gd name="T3" fmla="*/ 6209 h 7039"/>
                <a:gd name="T4" fmla="*/ 9 w 7008"/>
                <a:gd name="T5" fmla="*/ 5715 h 7039"/>
                <a:gd name="T6" fmla="*/ 59 w 7008"/>
                <a:gd name="T7" fmla="*/ 5253 h 7039"/>
                <a:gd name="T8" fmla="*/ 1810 w 7008"/>
                <a:gd name="T9" fmla="*/ 4372 h 7039"/>
                <a:gd name="T10" fmla="*/ 2008 w 7008"/>
                <a:gd name="T11" fmla="*/ 4431 h 7039"/>
                <a:gd name="T12" fmla="*/ 3175 w 7008"/>
                <a:gd name="T13" fmla="*/ 3306 h 7039"/>
                <a:gd name="T14" fmla="*/ 4300 w 7008"/>
                <a:gd name="T15" fmla="*/ 2181 h 7039"/>
                <a:gd name="T16" fmla="*/ 4283 w 7008"/>
                <a:gd name="T17" fmla="*/ 2043 h 7039"/>
                <a:gd name="T18" fmla="*/ 4248 w 7008"/>
                <a:gd name="T19" fmla="*/ 1669 h 7039"/>
                <a:gd name="T20" fmla="*/ 4230 w 7008"/>
                <a:gd name="T21" fmla="*/ 1433 h 7039"/>
                <a:gd name="T22" fmla="*/ 4946 w 7008"/>
                <a:gd name="T23" fmla="*/ 717 h 7039"/>
                <a:gd name="T24" fmla="*/ 5680 w 7008"/>
                <a:gd name="T25" fmla="*/ 0 h 7039"/>
                <a:gd name="T26" fmla="*/ 5713 w 7008"/>
                <a:gd name="T27" fmla="*/ 176 h 7039"/>
                <a:gd name="T28" fmla="*/ 5834 w 7008"/>
                <a:gd name="T29" fmla="*/ 1133 h 7039"/>
                <a:gd name="T30" fmla="*/ 6462 w 7008"/>
                <a:gd name="T31" fmla="*/ 1270 h 7039"/>
                <a:gd name="T32" fmla="*/ 6999 w 7008"/>
                <a:gd name="T33" fmla="*/ 1341 h 7039"/>
                <a:gd name="T34" fmla="*/ 6281 w 7008"/>
                <a:gd name="T35" fmla="*/ 2091 h 7039"/>
                <a:gd name="T36" fmla="*/ 5548 w 7008"/>
                <a:gd name="T37" fmla="*/ 2824 h 7039"/>
                <a:gd name="T38" fmla="*/ 5408 w 7008"/>
                <a:gd name="T39" fmla="*/ 2797 h 7039"/>
                <a:gd name="T40" fmla="*/ 5056 w 7008"/>
                <a:gd name="T41" fmla="*/ 2756 h 7039"/>
                <a:gd name="T42" fmla="*/ 4844 w 7008"/>
                <a:gd name="T43" fmla="*/ 2742 h 7039"/>
                <a:gd name="T44" fmla="*/ 3721 w 7008"/>
                <a:gd name="T45" fmla="*/ 3862 h 7039"/>
                <a:gd name="T46" fmla="*/ 2611 w 7008"/>
                <a:gd name="T47" fmla="*/ 5052 h 7039"/>
                <a:gd name="T48" fmla="*/ 2668 w 7008"/>
                <a:gd name="T49" fmla="*/ 5278 h 7039"/>
                <a:gd name="T50" fmla="*/ 2669 w 7008"/>
                <a:gd name="T51" fmla="*/ 6041 h 7039"/>
                <a:gd name="T52" fmla="*/ 1334 w 7008"/>
                <a:gd name="T53" fmla="*/ 7024 h 7039"/>
                <a:gd name="T54" fmla="*/ 1147 w 7008"/>
                <a:gd name="T55" fmla="*/ 7009 h 7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008" h="7039">
                  <a:moveTo>
                    <a:pt x="1147" y="7009"/>
                  </a:moveTo>
                  <a:cubicBezTo>
                    <a:pt x="673" y="6910"/>
                    <a:pt x="328" y="6640"/>
                    <a:pt x="121" y="6209"/>
                  </a:cubicBezTo>
                  <a:cubicBezTo>
                    <a:pt x="29" y="6018"/>
                    <a:pt x="18" y="5970"/>
                    <a:pt x="9" y="5715"/>
                  </a:cubicBezTo>
                  <a:cubicBezTo>
                    <a:pt x="0" y="5482"/>
                    <a:pt x="9" y="5402"/>
                    <a:pt x="59" y="5253"/>
                  </a:cubicBezTo>
                  <a:cubicBezTo>
                    <a:pt x="310" y="4512"/>
                    <a:pt x="1116" y="4106"/>
                    <a:pt x="1810" y="4372"/>
                  </a:cubicBezTo>
                  <a:cubicBezTo>
                    <a:pt x="1896" y="4404"/>
                    <a:pt x="1985" y="4431"/>
                    <a:pt x="2008" y="4431"/>
                  </a:cubicBezTo>
                  <a:cubicBezTo>
                    <a:pt x="2032" y="4431"/>
                    <a:pt x="2557" y="3925"/>
                    <a:pt x="3175" y="3306"/>
                  </a:cubicBezTo>
                  <a:lnTo>
                    <a:pt x="4300" y="2181"/>
                  </a:lnTo>
                  <a:lnTo>
                    <a:pt x="4283" y="2043"/>
                  </a:lnTo>
                  <a:cubicBezTo>
                    <a:pt x="4274" y="1967"/>
                    <a:pt x="4258" y="1799"/>
                    <a:pt x="4248" y="1669"/>
                  </a:cubicBezTo>
                  <a:lnTo>
                    <a:pt x="4230" y="1433"/>
                  </a:lnTo>
                  <a:lnTo>
                    <a:pt x="4946" y="717"/>
                  </a:lnTo>
                  <a:cubicBezTo>
                    <a:pt x="5340" y="322"/>
                    <a:pt x="5670" y="0"/>
                    <a:pt x="5680" y="0"/>
                  </a:cubicBezTo>
                  <a:cubicBezTo>
                    <a:pt x="5690" y="0"/>
                    <a:pt x="5705" y="79"/>
                    <a:pt x="5713" y="176"/>
                  </a:cubicBezTo>
                  <a:cubicBezTo>
                    <a:pt x="5739" y="457"/>
                    <a:pt x="5818" y="1082"/>
                    <a:pt x="5834" y="1133"/>
                  </a:cubicBezTo>
                  <a:cubicBezTo>
                    <a:pt x="5856" y="1203"/>
                    <a:pt x="5895" y="1211"/>
                    <a:pt x="6462" y="1270"/>
                  </a:cubicBezTo>
                  <a:cubicBezTo>
                    <a:pt x="6748" y="1300"/>
                    <a:pt x="6990" y="1332"/>
                    <a:pt x="6999" y="1341"/>
                  </a:cubicBezTo>
                  <a:cubicBezTo>
                    <a:pt x="7008" y="1350"/>
                    <a:pt x="6685" y="1687"/>
                    <a:pt x="6281" y="2091"/>
                  </a:cubicBezTo>
                  <a:lnTo>
                    <a:pt x="5548" y="2824"/>
                  </a:lnTo>
                  <a:lnTo>
                    <a:pt x="5408" y="2797"/>
                  </a:lnTo>
                  <a:cubicBezTo>
                    <a:pt x="5331" y="2782"/>
                    <a:pt x="5172" y="2763"/>
                    <a:pt x="5056" y="2756"/>
                  </a:cubicBezTo>
                  <a:lnTo>
                    <a:pt x="4844" y="2742"/>
                  </a:lnTo>
                  <a:lnTo>
                    <a:pt x="3721" y="3862"/>
                  </a:lnTo>
                  <a:cubicBezTo>
                    <a:pt x="2741" y="4838"/>
                    <a:pt x="2599" y="4990"/>
                    <a:pt x="2611" y="5052"/>
                  </a:cubicBezTo>
                  <a:cubicBezTo>
                    <a:pt x="2618" y="5091"/>
                    <a:pt x="2644" y="5192"/>
                    <a:pt x="2668" y="5278"/>
                  </a:cubicBezTo>
                  <a:cubicBezTo>
                    <a:pt x="2726" y="5478"/>
                    <a:pt x="2726" y="5846"/>
                    <a:pt x="2669" y="6041"/>
                  </a:cubicBezTo>
                  <a:cubicBezTo>
                    <a:pt x="2502" y="6609"/>
                    <a:pt x="1918" y="7039"/>
                    <a:pt x="1334" y="7024"/>
                  </a:cubicBezTo>
                  <a:cubicBezTo>
                    <a:pt x="1262" y="7022"/>
                    <a:pt x="1178" y="7015"/>
                    <a:pt x="1147" y="700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46" name="群組 45"/>
          <p:cNvGrpSpPr/>
          <p:nvPr/>
        </p:nvGrpSpPr>
        <p:grpSpPr>
          <a:xfrm>
            <a:off x="10203397" y="2454443"/>
            <a:ext cx="665820" cy="666128"/>
            <a:chOff x="5742274" y="7652280"/>
            <a:chExt cx="2973037" cy="2974413"/>
          </a:xfrm>
          <a:solidFill>
            <a:schemeClr val="bg1"/>
          </a:solidFill>
        </p:grpSpPr>
        <p:sp>
          <p:nvSpPr>
            <p:cNvPr id="51" name="手繪多邊形 50"/>
            <p:cNvSpPr>
              <a:spLocks/>
            </p:cNvSpPr>
            <p:nvPr/>
          </p:nvSpPr>
          <p:spPr bwMode="auto">
            <a:xfrm>
              <a:off x="5742274" y="7652280"/>
              <a:ext cx="2970879" cy="2970827"/>
            </a:xfrm>
            <a:custGeom>
              <a:avLst/>
              <a:gdLst>
                <a:gd name="connsiteX0" fmla="*/ 329095 w 4022456"/>
                <a:gd name="connsiteY0" fmla="*/ 3555753 h 4022385"/>
                <a:gd name="connsiteX1" fmla="*/ 207868 w 4022456"/>
                <a:gd name="connsiteY1" fmla="*/ 3663395 h 4022385"/>
                <a:gd name="connsiteX2" fmla="*/ 301675 w 4022456"/>
                <a:gd name="connsiteY2" fmla="*/ 3809557 h 4022385"/>
                <a:gd name="connsiteX3" fmla="*/ 395121 w 4022456"/>
                <a:gd name="connsiteY3" fmla="*/ 3792997 h 4022385"/>
                <a:gd name="connsiteX4" fmla="*/ 458260 w 4022456"/>
                <a:gd name="connsiteY4" fmla="*/ 3690035 h 4022385"/>
                <a:gd name="connsiteX5" fmla="*/ 329095 w 4022456"/>
                <a:gd name="connsiteY5" fmla="*/ 3555753 h 4022385"/>
                <a:gd name="connsiteX6" fmla="*/ 3316743 w 4022456"/>
                <a:gd name="connsiteY6" fmla="*/ 805 h 4022385"/>
                <a:gd name="connsiteX7" fmla="*/ 3488123 w 4022456"/>
                <a:gd name="connsiteY7" fmla="*/ 14351 h 4022385"/>
                <a:gd name="connsiteX8" fmla="*/ 3546450 w 4022456"/>
                <a:gd name="connsiteY8" fmla="*/ 38113 h 4022385"/>
                <a:gd name="connsiteX9" fmla="*/ 3353467 w 4022456"/>
                <a:gd name="connsiteY9" fmla="*/ 238655 h 4022385"/>
                <a:gd name="connsiteX10" fmla="*/ 3160484 w 4022456"/>
                <a:gd name="connsiteY10" fmla="*/ 445317 h 4022385"/>
                <a:gd name="connsiteX11" fmla="*/ 3216651 w 4022456"/>
                <a:gd name="connsiteY11" fmla="*/ 661339 h 4022385"/>
                <a:gd name="connsiteX12" fmla="*/ 3231412 w 4022456"/>
                <a:gd name="connsiteY12" fmla="*/ 728667 h 4022385"/>
                <a:gd name="connsiteX13" fmla="*/ 3338345 w 4022456"/>
                <a:gd name="connsiteY13" fmla="*/ 792393 h 4022385"/>
                <a:gd name="connsiteX14" fmla="*/ 3571293 w 4022456"/>
                <a:gd name="connsiteY14" fmla="*/ 852881 h 4022385"/>
                <a:gd name="connsiteX15" fmla="*/ 3776877 w 4022456"/>
                <a:gd name="connsiteY15" fmla="*/ 657739 h 4022385"/>
                <a:gd name="connsiteX16" fmla="*/ 3983902 w 4022456"/>
                <a:gd name="connsiteY16" fmla="*/ 473399 h 4022385"/>
                <a:gd name="connsiteX17" fmla="*/ 4020626 w 4022456"/>
                <a:gd name="connsiteY17" fmla="*/ 643337 h 4022385"/>
                <a:gd name="connsiteX18" fmla="*/ 3976701 w 4022456"/>
                <a:gd name="connsiteY18" fmla="*/ 909047 h 4022385"/>
                <a:gd name="connsiteX19" fmla="*/ 3511526 w 4022456"/>
                <a:gd name="connsiteY19" fmla="*/ 1336051 h 4022385"/>
                <a:gd name="connsiteX20" fmla="*/ 3226372 w 4022456"/>
                <a:gd name="connsiteY20" fmla="*/ 1347933 h 4022385"/>
                <a:gd name="connsiteX21" fmla="*/ 3155443 w 4022456"/>
                <a:gd name="connsiteY21" fmla="*/ 1340013 h 4022385"/>
                <a:gd name="connsiteX22" fmla="*/ 1870091 w 4022456"/>
                <a:gd name="connsiteY22" fmla="*/ 2626429 h 4022385"/>
                <a:gd name="connsiteX23" fmla="*/ 536132 w 4022456"/>
                <a:gd name="connsiteY23" fmla="*/ 3948491 h 4022385"/>
                <a:gd name="connsiteX24" fmla="*/ 227935 w 4022456"/>
                <a:gd name="connsiteY24" fmla="*/ 4008257 h 4022385"/>
                <a:gd name="connsiteX25" fmla="*/ 23071 w 4022456"/>
                <a:gd name="connsiteY25" fmla="*/ 3820317 h 4022385"/>
                <a:gd name="connsiteX26" fmla="*/ 29552 w 4022456"/>
                <a:gd name="connsiteY26" fmla="*/ 3540567 h 4022385"/>
                <a:gd name="connsiteX27" fmla="*/ 1360630 w 4022456"/>
                <a:gd name="connsiteY27" fmla="*/ 2181423 h 4022385"/>
                <a:gd name="connsiteX28" fmla="*/ 2667585 w 4022456"/>
                <a:gd name="connsiteY28" fmla="*/ 873043 h 4022385"/>
                <a:gd name="connsiteX29" fmla="*/ 2668305 w 4022456"/>
                <a:gd name="connsiteY29" fmla="*/ 703105 h 4022385"/>
                <a:gd name="connsiteX30" fmla="*/ 2734193 w 4022456"/>
                <a:gd name="connsiteY30" fmla="*/ 372229 h 4022385"/>
                <a:gd name="connsiteX31" fmla="*/ 3139962 w 4022456"/>
                <a:gd name="connsiteY31" fmla="*/ 29113 h 4022385"/>
                <a:gd name="connsiteX32" fmla="*/ 3316743 w 4022456"/>
                <a:gd name="connsiteY32" fmla="*/ 805 h 4022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022456" h="4022385">
                  <a:moveTo>
                    <a:pt x="329095" y="3555753"/>
                  </a:moveTo>
                  <a:cubicBezTo>
                    <a:pt x="285800" y="3555753"/>
                    <a:pt x="216527" y="3617315"/>
                    <a:pt x="207868" y="3663395"/>
                  </a:cubicBezTo>
                  <a:cubicBezTo>
                    <a:pt x="196322" y="3724597"/>
                    <a:pt x="238896" y="3790837"/>
                    <a:pt x="301675" y="3809557"/>
                  </a:cubicBezTo>
                  <a:cubicBezTo>
                    <a:pt x="334507" y="3819279"/>
                    <a:pt x="360845" y="3814597"/>
                    <a:pt x="395121" y="3792997"/>
                  </a:cubicBezTo>
                  <a:cubicBezTo>
                    <a:pt x="425067" y="3774277"/>
                    <a:pt x="458260" y="3720277"/>
                    <a:pt x="458260" y="3690035"/>
                  </a:cubicBezTo>
                  <a:cubicBezTo>
                    <a:pt x="458260" y="3623435"/>
                    <a:pt x="393317" y="3555753"/>
                    <a:pt x="329095" y="3555753"/>
                  </a:cubicBezTo>
                  <a:close/>
                  <a:moveTo>
                    <a:pt x="3316743" y="805"/>
                  </a:moveTo>
                  <a:cubicBezTo>
                    <a:pt x="3382090" y="-1941"/>
                    <a:pt x="3446538" y="2289"/>
                    <a:pt x="3488123" y="14351"/>
                  </a:cubicBezTo>
                  <a:cubicBezTo>
                    <a:pt x="3520167" y="23711"/>
                    <a:pt x="3546450" y="34513"/>
                    <a:pt x="3546450" y="38113"/>
                  </a:cubicBezTo>
                  <a:cubicBezTo>
                    <a:pt x="3546450" y="41713"/>
                    <a:pt x="3459680" y="131723"/>
                    <a:pt x="3353467" y="238655"/>
                  </a:cubicBezTo>
                  <a:cubicBezTo>
                    <a:pt x="3247254" y="345225"/>
                    <a:pt x="3160484" y="438475"/>
                    <a:pt x="3160484" y="445317"/>
                  </a:cubicBezTo>
                  <a:cubicBezTo>
                    <a:pt x="3160484" y="460079"/>
                    <a:pt x="3194328" y="589693"/>
                    <a:pt x="3216651" y="661339"/>
                  </a:cubicBezTo>
                  <a:cubicBezTo>
                    <a:pt x="3224932" y="687263"/>
                    <a:pt x="3231412" y="717505"/>
                    <a:pt x="3231412" y="728667"/>
                  </a:cubicBezTo>
                  <a:cubicBezTo>
                    <a:pt x="3231412" y="758191"/>
                    <a:pt x="3247974" y="767911"/>
                    <a:pt x="3338345" y="792393"/>
                  </a:cubicBezTo>
                  <a:cubicBezTo>
                    <a:pt x="3531688" y="844599"/>
                    <a:pt x="3562292" y="852521"/>
                    <a:pt x="3571293" y="852881"/>
                  </a:cubicBezTo>
                  <a:cubicBezTo>
                    <a:pt x="3576693" y="852881"/>
                    <a:pt x="3669224" y="765031"/>
                    <a:pt x="3776877" y="657739"/>
                  </a:cubicBezTo>
                  <a:cubicBezTo>
                    <a:pt x="3912973" y="522365"/>
                    <a:pt x="3976341" y="465839"/>
                    <a:pt x="3983902" y="473399"/>
                  </a:cubicBezTo>
                  <a:cubicBezTo>
                    <a:pt x="3994343" y="483841"/>
                    <a:pt x="4009465" y="552969"/>
                    <a:pt x="4020626" y="643337"/>
                  </a:cubicBezTo>
                  <a:cubicBezTo>
                    <a:pt x="4028547" y="704185"/>
                    <a:pt x="4010185" y="814357"/>
                    <a:pt x="3976701" y="909047"/>
                  </a:cubicBezTo>
                  <a:cubicBezTo>
                    <a:pt x="3901452" y="1121829"/>
                    <a:pt x="3730432" y="1278805"/>
                    <a:pt x="3511526" y="1336051"/>
                  </a:cubicBezTo>
                  <a:cubicBezTo>
                    <a:pt x="3441677" y="1354053"/>
                    <a:pt x="3325744" y="1359095"/>
                    <a:pt x="3226372" y="1347933"/>
                  </a:cubicBezTo>
                  <a:lnTo>
                    <a:pt x="3155443" y="1340013"/>
                  </a:lnTo>
                  <a:lnTo>
                    <a:pt x="1870091" y="2626429"/>
                  </a:lnTo>
                  <a:cubicBezTo>
                    <a:pt x="1162966" y="3333905"/>
                    <a:pt x="562775" y="3928689"/>
                    <a:pt x="536132" y="3948491"/>
                  </a:cubicBezTo>
                  <a:cubicBezTo>
                    <a:pt x="442881" y="4017619"/>
                    <a:pt x="328747" y="4039941"/>
                    <a:pt x="227935" y="4008257"/>
                  </a:cubicBezTo>
                  <a:cubicBezTo>
                    <a:pt x="133604" y="3978375"/>
                    <a:pt x="65916" y="3916087"/>
                    <a:pt x="23071" y="3820317"/>
                  </a:cubicBezTo>
                  <a:cubicBezTo>
                    <a:pt x="-10053" y="3745429"/>
                    <a:pt x="-7172" y="3617975"/>
                    <a:pt x="29552" y="3540567"/>
                  </a:cubicBezTo>
                  <a:cubicBezTo>
                    <a:pt x="49354" y="3499523"/>
                    <a:pt x="303904" y="3239575"/>
                    <a:pt x="1360630" y="2181423"/>
                  </a:cubicBezTo>
                  <a:lnTo>
                    <a:pt x="2667585" y="873043"/>
                  </a:lnTo>
                  <a:lnTo>
                    <a:pt x="2668305" y="703105"/>
                  </a:lnTo>
                  <a:cubicBezTo>
                    <a:pt x="2669026" y="518405"/>
                    <a:pt x="2674786" y="489961"/>
                    <a:pt x="2734193" y="372229"/>
                  </a:cubicBezTo>
                  <a:cubicBezTo>
                    <a:pt x="2819883" y="203011"/>
                    <a:pt x="2944818" y="97159"/>
                    <a:pt x="3139962" y="29113"/>
                  </a:cubicBezTo>
                  <a:cubicBezTo>
                    <a:pt x="3185147" y="13271"/>
                    <a:pt x="3251395" y="3549"/>
                    <a:pt x="3316743" y="80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2" name="Freeform 17"/>
            <p:cNvSpPr>
              <a:spLocks/>
            </p:cNvSpPr>
            <p:nvPr/>
          </p:nvSpPr>
          <p:spPr bwMode="auto">
            <a:xfrm>
              <a:off x="7332951" y="9243161"/>
              <a:ext cx="1382360" cy="1383532"/>
            </a:xfrm>
            <a:custGeom>
              <a:avLst/>
              <a:gdLst>
                <a:gd name="T0" fmla="*/ 3957 w 5201"/>
                <a:gd name="T1" fmla="*/ 5152 h 5200"/>
                <a:gd name="T2" fmla="*/ 1772 w 5201"/>
                <a:gd name="T3" fmla="*/ 3193 h 5200"/>
                <a:gd name="T4" fmla="*/ 36 w 5201"/>
                <a:gd name="T5" fmla="*/ 1366 h 5200"/>
                <a:gd name="T6" fmla="*/ 1369 w 5201"/>
                <a:gd name="T7" fmla="*/ 33 h 5200"/>
                <a:gd name="T8" fmla="*/ 3219 w 5201"/>
                <a:gd name="T9" fmla="*/ 1800 h 5200"/>
                <a:gd name="T10" fmla="*/ 5171 w 5201"/>
                <a:gd name="T11" fmla="*/ 4014 h 5200"/>
                <a:gd name="T12" fmla="*/ 5170 w 5201"/>
                <a:gd name="T13" fmla="*/ 4339 h 5200"/>
                <a:gd name="T14" fmla="*/ 4425 w 5201"/>
                <a:gd name="T15" fmla="*/ 5151 h 5200"/>
                <a:gd name="T16" fmla="*/ 3957 w 5201"/>
                <a:gd name="T17" fmla="*/ 5152 h 5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01" h="5200">
                  <a:moveTo>
                    <a:pt x="3957" y="5152"/>
                  </a:moveTo>
                  <a:cubicBezTo>
                    <a:pt x="3646" y="5066"/>
                    <a:pt x="3608" y="5031"/>
                    <a:pt x="1772" y="3193"/>
                  </a:cubicBezTo>
                  <a:cubicBezTo>
                    <a:pt x="160" y="1578"/>
                    <a:pt x="0" y="1410"/>
                    <a:pt x="36" y="1366"/>
                  </a:cubicBezTo>
                  <a:cubicBezTo>
                    <a:pt x="88" y="1304"/>
                    <a:pt x="1308" y="83"/>
                    <a:pt x="1369" y="33"/>
                  </a:cubicBezTo>
                  <a:cubicBezTo>
                    <a:pt x="1408" y="0"/>
                    <a:pt x="1633" y="214"/>
                    <a:pt x="3219" y="1800"/>
                  </a:cubicBezTo>
                  <a:cubicBezTo>
                    <a:pt x="5129" y="3710"/>
                    <a:pt x="5091" y="3666"/>
                    <a:pt x="5171" y="4014"/>
                  </a:cubicBezTo>
                  <a:cubicBezTo>
                    <a:pt x="5201" y="4149"/>
                    <a:pt x="5201" y="4204"/>
                    <a:pt x="5170" y="4339"/>
                  </a:cubicBezTo>
                  <a:cubicBezTo>
                    <a:pt x="5069" y="4777"/>
                    <a:pt x="4820" y="5048"/>
                    <a:pt x="4425" y="5151"/>
                  </a:cubicBezTo>
                  <a:cubicBezTo>
                    <a:pt x="4236" y="5200"/>
                    <a:pt x="4130" y="5200"/>
                    <a:pt x="3957" y="51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3" name="Freeform 37"/>
            <p:cNvSpPr>
              <a:spLocks/>
            </p:cNvSpPr>
            <p:nvPr/>
          </p:nvSpPr>
          <p:spPr bwMode="auto">
            <a:xfrm>
              <a:off x="5750092" y="7659133"/>
              <a:ext cx="1227593" cy="1222903"/>
            </a:xfrm>
            <a:custGeom>
              <a:avLst/>
              <a:gdLst>
                <a:gd name="T0" fmla="*/ 2921 w 4613"/>
                <a:gd name="T1" fmla="*/ 3274 h 4600"/>
                <a:gd name="T2" fmla="*/ 1577 w 4613"/>
                <a:gd name="T3" fmla="*/ 1947 h 4600"/>
                <a:gd name="T4" fmla="*/ 921 w 4613"/>
                <a:gd name="T5" fmla="*/ 1583 h 4600"/>
                <a:gd name="T6" fmla="*/ 0 w 4613"/>
                <a:gd name="T7" fmla="*/ 418 h 4600"/>
                <a:gd name="T8" fmla="*/ 420 w 4613"/>
                <a:gd name="T9" fmla="*/ 0 h 4600"/>
                <a:gd name="T10" fmla="*/ 1570 w 4613"/>
                <a:gd name="T11" fmla="*/ 907 h 4600"/>
                <a:gd name="T12" fmla="*/ 1805 w 4613"/>
                <a:gd name="T13" fmla="*/ 1298 h 4600"/>
                <a:gd name="T14" fmla="*/ 1980 w 4613"/>
                <a:gd name="T15" fmla="*/ 1623 h 4600"/>
                <a:gd name="T16" fmla="*/ 3296 w 4613"/>
                <a:gd name="T17" fmla="*/ 2942 h 4600"/>
                <a:gd name="T18" fmla="*/ 4613 w 4613"/>
                <a:gd name="T19" fmla="*/ 4261 h 4600"/>
                <a:gd name="T20" fmla="*/ 4445 w 4613"/>
                <a:gd name="T21" fmla="*/ 4431 h 4600"/>
                <a:gd name="T22" fmla="*/ 4263 w 4613"/>
                <a:gd name="T23" fmla="*/ 4600 h 4600"/>
                <a:gd name="T24" fmla="*/ 2921 w 4613"/>
                <a:gd name="T25" fmla="*/ 3274 h 4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13" h="4600">
                  <a:moveTo>
                    <a:pt x="2921" y="3274"/>
                  </a:moveTo>
                  <a:cubicBezTo>
                    <a:pt x="2191" y="2544"/>
                    <a:pt x="1586" y="1947"/>
                    <a:pt x="1577" y="1947"/>
                  </a:cubicBezTo>
                  <a:cubicBezTo>
                    <a:pt x="1548" y="1947"/>
                    <a:pt x="975" y="1630"/>
                    <a:pt x="921" y="1583"/>
                  </a:cubicBezTo>
                  <a:cubicBezTo>
                    <a:pt x="825" y="1502"/>
                    <a:pt x="0" y="457"/>
                    <a:pt x="0" y="418"/>
                  </a:cubicBezTo>
                  <a:cubicBezTo>
                    <a:pt x="0" y="368"/>
                    <a:pt x="370" y="0"/>
                    <a:pt x="420" y="0"/>
                  </a:cubicBezTo>
                  <a:cubicBezTo>
                    <a:pt x="460" y="0"/>
                    <a:pt x="1468" y="795"/>
                    <a:pt x="1570" y="907"/>
                  </a:cubicBezTo>
                  <a:cubicBezTo>
                    <a:pt x="1603" y="944"/>
                    <a:pt x="1709" y="1120"/>
                    <a:pt x="1805" y="1298"/>
                  </a:cubicBezTo>
                  <a:lnTo>
                    <a:pt x="1980" y="1623"/>
                  </a:lnTo>
                  <a:lnTo>
                    <a:pt x="3296" y="2942"/>
                  </a:lnTo>
                  <a:lnTo>
                    <a:pt x="4613" y="4261"/>
                  </a:lnTo>
                  <a:lnTo>
                    <a:pt x="4445" y="4431"/>
                  </a:lnTo>
                  <a:cubicBezTo>
                    <a:pt x="4353" y="4524"/>
                    <a:pt x="4271" y="4600"/>
                    <a:pt x="4263" y="4600"/>
                  </a:cubicBezTo>
                  <a:cubicBezTo>
                    <a:pt x="4255" y="4600"/>
                    <a:pt x="3651" y="4003"/>
                    <a:pt x="2921" y="32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103" name="文字方塊 102"/>
          <p:cNvSpPr txBox="1"/>
          <p:nvPr/>
        </p:nvSpPr>
        <p:spPr>
          <a:xfrm>
            <a:off x="9726307" y="3789000"/>
            <a:ext cx="162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200" dirty="0" smtClean="0"/>
              <a:t>Title 04</a:t>
            </a:r>
          </a:p>
        </p:txBody>
      </p:sp>
      <p:sp>
        <p:nvSpPr>
          <p:cNvPr id="104" name="文字方塊 103"/>
          <p:cNvSpPr txBox="1"/>
          <p:nvPr/>
        </p:nvSpPr>
        <p:spPr>
          <a:xfrm>
            <a:off x="9231794" y="4551457"/>
            <a:ext cx="2609026" cy="84886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sp>
        <p:nvSpPr>
          <p:cNvPr id="139" name="矩形 138"/>
          <p:cNvSpPr/>
          <p:nvPr/>
        </p:nvSpPr>
        <p:spPr>
          <a:xfrm>
            <a:off x="575513" y="481382"/>
            <a:ext cx="252267" cy="6981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140" name="矩形 139"/>
          <p:cNvSpPr/>
          <p:nvPr/>
        </p:nvSpPr>
        <p:spPr>
          <a:xfrm>
            <a:off x="882205" y="481382"/>
            <a:ext cx="4360496" cy="69819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800" b="1" dirty="0" smtClean="0"/>
              <a:t>ICON LIST</a:t>
            </a:r>
            <a:r>
              <a:rPr lang="zh-TW" altLang="en-US" sz="4800" b="1" dirty="0" smtClean="0"/>
              <a:t> </a:t>
            </a:r>
            <a:r>
              <a:rPr lang="en-US" altLang="zh-TW" sz="4800" b="1" dirty="0" smtClean="0"/>
              <a:t>19</a:t>
            </a:r>
            <a:endParaRPr lang="zh-TW" altLang="en-US" sz="4800" b="1" dirty="0"/>
          </a:p>
        </p:txBody>
      </p:sp>
      <p:sp>
        <p:nvSpPr>
          <p:cNvPr id="57" name="手繪多邊形 56"/>
          <p:cNvSpPr>
            <a:spLocks/>
          </p:cNvSpPr>
          <p:nvPr/>
        </p:nvSpPr>
        <p:spPr bwMode="auto">
          <a:xfrm rot="10800000" flipV="1">
            <a:off x="4411112" y="2409281"/>
            <a:ext cx="409570" cy="756452"/>
          </a:xfrm>
          <a:custGeom>
            <a:avLst/>
            <a:gdLst>
              <a:gd name="connsiteX0" fmla="*/ 1041502 w 2397801"/>
              <a:gd name="connsiteY0" fmla="*/ 588163 h 4428623"/>
              <a:gd name="connsiteX1" fmla="*/ 299462 w 2397801"/>
              <a:gd name="connsiteY1" fmla="*/ 593899 h 4428623"/>
              <a:gd name="connsiteX2" fmla="*/ 283250 w 2397801"/>
              <a:gd name="connsiteY2" fmla="*/ 2218109 h 4428623"/>
              <a:gd name="connsiteX3" fmla="*/ 290095 w 2397801"/>
              <a:gd name="connsiteY3" fmla="*/ 3843037 h 4428623"/>
              <a:gd name="connsiteX4" fmla="*/ 1207710 w 2397801"/>
              <a:gd name="connsiteY4" fmla="*/ 3847357 h 4428623"/>
              <a:gd name="connsiteX5" fmla="*/ 2118479 w 2397801"/>
              <a:gd name="connsiteY5" fmla="*/ 3844837 h 4428623"/>
              <a:gd name="connsiteX6" fmla="*/ 2121001 w 2397801"/>
              <a:gd name="connsiteY6" fmla="*/ 2224589 h 4428623"/>
              <a:gd name="connsiteX7" fmla="*/ 2110914 w 2397801"/>
              <a:gd name="connsiteY7" fmla="*/ 596419 h 4428623"/>
              <a:gd name="connsiteX8" fmla="*/ 1041502 w 2397801"/>
              <a:gd name="connsiteY8" fmla="*/ 588163 h 4428623"/>
              <a:gd name="connsiteX9" fmla="*/ 1205249 w 2397801"/>
              <a:gd name="connsiteY9" fmla="*/ 186437 h 4428623"/>
              <a:gd name="connsiteX10" fmla="*/ 930070 w 2397801"/>
              <a:gd name="connsiteY10" fmla="*/ 210597 h 4428623"/>
              <a:gd name="connsiteX11" fmla="*/ 899455 w 2397801"/>
              <a:gd name="connsiteY11" fmla="*/ 338957 h 4428623"/>
              <a:gd name="connsiteX12" fmla="*/ 1201647 w 2397801"/>
              <a:gd name="connsiteY12" fmla="*/ 414677 h 4428623"/>
              <a:gd name="connsiteX13" fmla="*/ 1445490 w 2397801"/>
              <a:gd name="connsiteY13" fmla="*/ 398813 h 4428623"/>
              <a:gd name="connsiteX14" fmla="*/ 1513204 w 2397801"/>
              <a:gd name="connsiteY14" fmla="*/ 295689 h 4428623"/>
              <a:gd name="connsiteX15" fmla="*/ 1484029 w 2397801"/>
              <a:gd name="connsiteY15" fmla="*/ 219609 h 4428623"/>
              <a:gd name="connsiteX16" fmla="*/ 1454134 w 2397801"/>
              <a:gd name="connsiteY16" fmla="*/ 186437 h 4428623"/>
              <a:gd name="connsiteX17" fmla="*/ 813103 w 2397801"/>
              <a:gd name="connsiteY17" fmla="*/ 1 h 4428623"/>
              <a:gd name="connsiteX18" fmla="*/ 1241394 w 2397801"/>
              <a:gd name="connsiteY18" fmla="*/ 553 h 4428623"/>
              <a:gd name="connsiteX19" fmla="*/ 2335516 w 2397801"/>
              <a:gd name="connsiteY19" fmla="*/ 3793 h 4428623"/>
              <a:gd name="connsiteX20" fmla="*/ 2364318 w 2397801"/>
              <a:gd name="connsiteY20" fmla="*/ 25037 h 4428623"/>
              <a:gd name="connsiteX21" fmla="*/ 2392760 w 2397801"/>
              <a:gd name="connsiteY21" fmla="*/ 46641 h 4428623"/>
              <a:gd name="connsiteX22" fmla="*/ 2395281 w 2397801"/>
              <a:gd name="connsiteY22" fmla="*/ 2216709 h 4428623"/>
              <a:gd name="connsiteX23" fmla="*/ 2397801 w 2397801"/>
              <a:gd name="connsiteY23" fmla="*/ 4386781 h 4428623"/>
              <a:gd name="connsiteX24" fmla="*/ 2371159 w 2397801"/>
              <a:gd name="connsiteY24" fmla="*/ 4408025 h 4428623"/>
              <a:gd name="connsiteX25" fmla="*/ 1205032 w 2397801"/>
              <a:gd name="connsiteY25" fmla="*/ 4428545 h 4428623"/>
              <a:gd name="connsiteX26" fmla="*/ 48265 w 2397801"/>
              <a:gd name="connsiteY26" fmla="*/ 4418105 h 4428623"/>
              <a:gd name="connsiteX27" fmla="*/ 21 w 2397801"/>
              <a:gd name="connsiteY27" fmla="*/ 2208429 h 4428623"/>
              <a:gd name="connsiteX28" fmla="*/ 21 w 2397801"/>
              <a:gd name="connsiteY28" fmla="*/ 68245 h 4428623"/>
              <a:gd name="connsiteX29" fmla="*/ 28823 w 2397801"/>
              <a:gd name="connsiteY29" fmla="*/ 39437 h 4428623"/>
              <a:gd name="connsiteX30" fmla="*/ 102629 w 2397801"/>
              <a:gd name="connsiteY30" fmla="*/ 4153 h 4428623"/>
              <a:gd name="connsiteX31" fmla="*/ 813103 w 2397801"/>
              <a:gd name="connsiteY31" fmla="*/ 1 h 4428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397801" h="4428623">
                <a:moveTo>
                  <a:pt x="1041502" y="588163"/>
                </a:moveTo>
                <a:cubicBezTo>
                  <a:pt x="655239" y="588159"/>
                  <a:pt x="310023" y="589961"/>
                  <a:pt x="299462" y="593899"/>
                </a:cubicBezTo>
                <a:cubicBezTo>
                  <a:pt x="284691" y="599661"/>
                  <a:pt x="283250" y="752323"/>
                  <a:pt x="283250" y="2218109"/>
                </a:cubicBezTo>
                <a:cubicBezTo>
                  <a:pt x="283250" y="3108165"/>
                  <a:pt x="286492" y="3839437"/>
                  <a:pt x="290095" y="3843037"/>
                </a:cubicBezTo>
                <a:cubicBezTo>
                  <a:pt x="294058" y="3846637"/>
                  <a:pt x="706931" y="3848797"/>
                  <a:pt x="1207710" y="3847357"/>
                </a:cubicBezTo>
                <a:lnTo>
                  <a:pt x="2118479" y="3844837"/>
                </a:lnTo>
                <a:lnTo>
                  <a:pt x="2121001" y="2224589"/>
                </a:lnTo>
                <a:cubicBezTo>
                  <a:pt x="2123163" y="935231"/>
                  <a:pt x="2121001" y="602901"/>
                  <a:pt x="2110914" y="596419"/>
                </a:cubicBezTo>
                <a:cubicBezTo>
                  <a:pt x="2102605" y="591155"/>
                  <a:pt x="1538127" y="588167"/>
                  <a:pt x="1041502" y="588163"/>
                </a:cubicBezTo>
                <a:close/>
                <a:moveTo>
                  <a:pt x="1205249" y="186437"/>
                </a:moveTo>
                <a:cubicBezTo>
                  <a:pt x="956363" y="186437"/>
                  <a:pt x="956003" y="186437"/>
                  <a:pt x="930070" y="210597"/>
                </a:cubicBezTo>
                <a:cubicBezTo>
                  <a:pt x="889369" y="248817"/>
                  <a:pt x="878564" y="294969"/>
                  <a:pt x="899455" y="338957"/>
                </a:cubicBezTo>
                <a:cubicBezTo>
                  <a:pt x="931511" y="406745"/>
                  <a:pt x="960685" y="414317"/>
                  <a:pt x="1201647" y="414677"/>
                </a:cubicBezTo>
                <a:cubicBezTo>
                  <a:pt x="1375975" y="415037"/>
                  <a:pt x="1418476" y="412513"/>
                  <a:pt x="1445490" y="398813"/>
                </a:cubicBezTo>
                <a:cubicBezTo>
                  <a:pt x="1493394" y="374653"/>
                  <a:pt x="1513204" y="345085"/>
                  <a:pt x="1513204" y="295689"/>
                </a:cubicBezTo>
                <a:cubicBezTo>
                  <a:pt x="1513564" y="262517"/>
                  <a:pt x="1507081" y="245209"/>
                  <a:pt x="1484029" y="219609"/>
                </a:cubicBezTo>
                <a:lnTo>
                  <a:pt x="1454134" y="186437"/>
                </a:lnTo>
                <a:close/>
                <a:moveTo>
                  <a:pt x="813103" y="1"/>
                </a:moveTo>
                <a:cubicBezTo>
                  <a:pt x="946149" y="13"/>
                  <a:pt x="1090993" y="193"/>
                  <a:pt x="1241394" y="553"/>
                </a:cubicBezTo>
                <a:lnTo>
                  <a:pt x="2335516" y="3793"/>
                </a:lnTo>
                <a:lnTo>
                  <a:pt x="2364318" y="25037"/>
                </a:lnTo>
                <a:lnTo>
                  <a:pt x="2392760" y="46641"/>
                </a:lnTo>
                <a:lnTo>
                  <a:pt x="2395281" y="2216709"/>
                </a:lnTo>
                <a:lnTo>
                  <a:pt x="2397801" y="4386781"/>
                </a:lnTo>
                <a:lnTo>
                  <a:pt x="2371159" y="4408025"/>
                </a:lnTo>
                <a:cubicBezTo>
                  <a:pt x="2344517" y="4428905"/>
                  <a:pt x="2342717" y="4428905"/>
                  <a:pt x="1205032" y="4428545"/>
                </a:cubicBezTo>
                <a:cubicBezTo>
                  <a:pt x="450415" y="4428545"/>
                  <a:pt x="60146" y="4424945"/>
                  <a:pt x="48265" y="4418105"/>
                </a:cubicBezTo>
                <a:cubicBezTo>
                  <a:pt x="-2499" y="4388581"/>
                  <a:pt x="21" y="4509201"/>
                  <a:pt x="21" y="2208429"/>
                </a:cubicBezTo>
                <a:lnTo>
                  <a:pt x="21" y="68245"/>
                </a:lnTo>
                <a:lnTo>
                  <a:pt x="28823" y="39437"/>
                </a:lnTo>
                <a:cubicBezTo>
                  <a:pt x="47905" y="19997"/>
                  <a:pt x="72747" y="8473"/>
                  <a:pt x="102629" y="4153"/>
                </a:cubicBezTo>
                <a:cubicBezTo>
                  <a:pt x="120991" y="1453"/>
                  <a:pt x="413962" y="-31"/>
                  <a:pt x="813103" y="1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4" name="文字方塊 153"/>
          <p:cNvSpPr txBox="1"/>
          <p:nvPr/>
        </p:nvSpPr>
        <p:spPr>
          <a:xfrm>
            <a:off x="3805897" y="3789000"/>
            <a:ext cx="162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200" dirty="0" smtClean="0"/>
              <a:t>Title 02</a:t>
            </a:r>
          </a:p>
        </p:txBody>
      </p:sp>
      <p:sp>
        <p:nvSpPr>
          <p:cNvPr id="155" name="文字方塊 154"/>
          <p:cNvSpPr txBox="1"/>
          <p:nvPr/>
        </p:nvSpPr>
        <p:spPr>
          <a:xfrm>
            <a:off x="3311384" y="4551457"/>
            <a:ext cx="2609026" cy="84886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grpSp>
        <p:nvGrpSpPr>
          <p:cNvPr id="45" name="群組 44"/>
          <p:cNvGrpSpPr/>
          <p:nvPr/>
        </p:nvGrpSpPr>
        <p:grpSpPr>
          <a:xfrm flipH="1">
            <a:off x="7090696" y="2302105"/>
            <a:ext cx="970812" cy="970804"/>
            <a:chOff x="27940389" y="2372400"/>
            <a:chExt cx="2858016" cy="2857995"/>
          </a:xfrm>
          <a:solidFill>
            <a:schemeClr val="bg1"/>
          </a:solidFill>
        </p:grpSpPr>
        <p:sp>
          <p:nvSpPr>
            <p:cNvPr id="54" name="手繪多邊形 53"/>
            <p:cNvSpPr>
              <a:spLocks/>
            </p:cNvSpPr>
            <p:nvPr/>
          </p:nvSpPr>
          <p:spPr bwMode="auto">
            <a:xfrm>
              <a:off x="27940389" y="2372400"/>
              <a:ext cx="2858016" cy="2857995"/>
            </a:xfrm>
            <a:custGeom>
              <a:avLst/>
              <a:gdLst>
                <a:gd name="connsiteX0" fmla="*/ 644380 w 3817859"/>
                <a:gd name="connsiteY0" fmla="*/ 749777 h 3817832"/>
                <a:gd name="connsiteX1" fmla="*/ 589186 w 3817859"/>
                <a:gd name="connsiteY1" fmla="*/ 795341 h 3817832"/>
                <a:gd name="connsiteX2" fmla="*/ 190850 w 3817859"/>
                <a:gd name="connsiteY2" fmla="*/ 2093847 h 3817832"/>
                <a:gd name="connsiteX3" fmla="*/ 293854 w 3817859"/>
                <a:gd name="connsiteY3" fmla="*/ 2526083 h 3817832"/>
                <a:gd name="connsiteX4" fmla="*/ 763862 w 3817859"/>
                <a:gd name="connsiteY4" fmla="*/ 3198929 h 3817832"/>
                <a:gd name="connsiteX5" fmla="*/ 1465092 w 3817859"/>
                <a:gd name="connsiteY5" fmla="*/ 3573893 h 3817832"/>
                <a:gd name="connsiteX6" fmla="*/ 2124544 w 3817859"/>
                <a:gd name="connsiteY6" fmla="*/ 3612793 h 3817832"/>
                <a:gd name="connsiteX7" fmla="*/ 2329474 w 3817859"/>
                <a:gd name="connsiteY7" fmla="*/ 3558763 h 3817832"/>
                <a:gd name="connsiteX8" fmla="*/ 2355046 w 3817859"/>
                <a:gd name="connsiteY8" fmla="*/ 3424771 h 3817832"/>
                <a:gd name="connsiteX9" fmla="*/ 2375214 w 3817859"/>
                <a:gd name="connsiteY9" fmla="*/ 3220541 h 3817832"/>
                <a:gd name="connsiteX10" fmla="*/ 2384938 w 3817859"/>
                <a:gd name="connsiteY10" fmla="*/ 3033959 h 3817832"/>
                <a:gd name="connsiteX11" fmla="*/ 2384938 w 3817859"/>
                <a:gd name="connsiteY11" fmla="*/ 2940667 h 3817832"/>
                <a:gd name="connsiteX12" fmla="*/ 2274730 w 3817859"/>
                <a:gd name="connsiteY12" fmla="*/ 2832249 h 3817832"/>
                <a:gd name="connsiteX13" fmla="*/ 2126344 w 3817859"/>
                <a:gd name="connsiteY13" fmla="*/ 2646387 h 3817832"/>
                <a:gd name="connsiteX14" fmla="*/ 2087808 w 3817859"/>
                <a:gd name="connsiteY14" fmla="*/ 2473855 h 3817832"/>
                <a:gd name="connsiteX15" fmla="*/ 2142552 w 3817859"/>
                <a:gd name="connsiteY15" fmla="*/ 2283311 h 3817832"/>
                <a:gd name="connsiteX16" fmla="*/ 2025140 w 3817859"/>
                <a:gd name="connsiteY16" fmla="*/ 2154721 h 3817832"/>
                <a:gd name="connsiteX17" fmla="*/ 1902326 w 3817859"/>
                <a:gd name="connsiteY17" fmla="*/ 2043421 h 3817832"/>
                <a:gd name="connsiteX18" fmla="*/ 1805442 w 3817859"/>
                <a:gd name="connsiteY18" fmla="*/ 1995875 h 3817832"/>
                <a:gd name="connsiteX19" fmla="*/ 1693794 w 3817859"/>
                <a:gd name="connsiteY19" fmla="*/ 1937523 h 3817832"/>
                <a:gd name="connsiteX20" fmla="*/ 1532802 w 3817859"/>
                <a:gd name="connsiteY20" fmla="*/ 1850355 h 3817832"/>
                <a:gd name="connsiteX21" fmla="*/ 1382976 w 3817859"/>
                <a:gd name="connsiteY21" fmla="*/ 1781919 h 3817832"/>
                <a:gd name="connsiteX22" fmla="*/ 1265924 w 3817859"/>
                <a:gd name="connsiteY22" fmla="*/ 1587413 h 3817832"/>
                <a:gd name="connsiteX23" fmla="*/ 1127624 w 3817859"/>
                <a:gd name="connsiteY23" fmla="*/ 1387503 h 3817832"/>
                <a:gd name="connsiteX24" fmla="*/ 1094848 w 3817859"/>
                <a:gd name="connsiteY24" fmla="*/ 1522217 h 3817832"/>
                <a:gd name="connsiteX25" fmla="*/ 1108534 w 3817859"/>
                <a:gd name="connsiteY25" fmla="*/ 1628475 h 3817832"/>
                <a:gd name="connsiteX26" fmla="*/ 772146 w 3817859"/>
                <a:gd name="connsiteY26" fmla="*/ 1204525 h 3817832"/>
                <a:gd name="connsiteX27" fmla="*/ 758820 w 3817859"/>
                <a:gd name="connsiteY27" fmla="*/ 1013261 h 3817832"/>
                <a:gd name="connsiteX28" fmla="*/ 699034 w 3817859"/>
                <a:gd name="connsiteY28" fmla="*/ 767967 h 3817832"/>
                <a:gd name="connsiteX29" fmla="*/ 644380 w 3817859"/>
                <a:gd name="connsiteY29" fmla="*/ 749777 h 3817832"/>
                <a:gd name="connsiteX30" fmla="*/ 2127584 w 3817859"/>
                <a:gd name="connsiteY30" fmla="*/ 239943 h 3817832"/>
                <a:gd name="connsiteX31" fmla="*/ 2102392 w 3817859"/>
                <a:gd name="connsiteY31" fmla="*/ 249309 h 3817832"/>
                <a:gd name="connsiteX32" fmla="*/ 1964912 w 3817859"/>
                <a:gd name="connsiteY32" fmla="*/ 308379 h 3817832"/>
                <a:gd name="connsiteX33" fmla="*/ 1805480 w 3817859"/>
                <a:gd name="connsiteY33" fmla="*/ 481631 h 3817832"/>
                <a:gd name="connsiteX34" fmla="*/ 1930004 w 3817859"/>
                <a:gd name="connsiteY34" fmla="*/ 613461 h 3817832"/>
                <a:gd name="connsiteX35" fmla="*/ 2037970 w 3817859"/>
                <a:gd name="connsiteY35" fmla="*/ 637233 h 3817832"/>
                <a:gd name="connsiteX36" fmla="*/ 2100592 w 3817859"/>
                <a:gd name="connsiteY36" fmla="*/ 656323 h 3817832"/>
                <a:gd name="connsiteX37" fmla="*/ 2181208 w 3817859"/>
                <a:gd name="connsiteY37" fmla="*/ 556551 h 3817832"/>
                <a:gd name="connsiteX38" fmla="*/ 2302130 w 3817859"/>
                <a:gd name="connsiteY38" fmla="*/ 463261 h 3817832"/>
                <a:gd name="connsiteX39" fmla="*/ 2378428 w 3817859"/>
                <a:gd name="connsiteY39" fmla="*/ 463261 h 3817832"/>
                <a:gd name="connsiteX40" fmla="*/ 2583206 w 3817859"/>
                <a:gd name="connsiteY40" fmla="*/ 585365 h 3817832"/>
                <a:gd name="connsiteX41" fmla="*/ 2837650 w 3817859"/>
                <a:gd name="connsiteY41" fmla="*/ 774105 h 3817832"/>
                <a:gd name="connsiteX42" fmla="*/ 2804900 w 3817859"/>
                <a:gd name="connsiteY42" fmla="*/ 931509 h 3817832"/>
                <a:gd name="connsiteX43" fmla="*/ 2738680 w 3817859"/>
                <a:gd name="connsiteY43" fmla="*/ 902693 h 3817832"/>
                <a:gd name="connsiteX44" fmla="*/ 2709528 w 3817859"/>
                <a:gd name="connsiteY44" fmla="*/ 854429 h 3817832"/>
                <a:gd name="connsiteX45" fmla="*/ 2597602 w 3817859"/>
                <a:gd name="connsiteY45" fmla="*/ 859471 h 3817832"/>
                <a:gd name="connsiteX46" fmla="*/ 2594002 w 3817859"/>
                <a:gd name="connsiteY46" fmla="*/ 944475 h 3817832"/>
                <a:gd name="connsiteX47" fmla="*/ 2604080 w 3817859"/>
                <a:gd name="connsiteY47" fmla="*/ 1005709 h 3817832"/>
                <a:gd name="connsiteX48" fmla="*/ 2510868 w 3817859"/>
                <a:gd name="connsiteY48" fmla="*/ 1032363 h 3817832"/>
                <a:gd name="connsiteX49" fmla="*/ 2251386 w 3817859"/>
                <a:gd name="connsiteY49" fmla="*/ 1176439 h 3817832"/>
                <a:gd name="connsiteX50" fmla="*/ 2160334 w 3817859"/>
                <a:gd name="connsiteY50" fmla="*/ 1297463 h 3817832"/>
                <a:gd name="connsiteX51" fmla="*/ 2129382 w 3817859"/>
                <a:gd name="connsiteY51" fmla="*/ 1421369 h 3817832"/>
                <a:gd name="connsiteX52" fmla="*/ 2064242 w 3817859"/>
                <a:gd name="connsiteY52" fmla="*/ 1540231 h 3817832"/>
                <a:gd name="connsiteX53" fmla="*/ 2001622 w 3817859"/>
                <a:gd name="connsiteY53" fmla="*/ 1454145 h 3817832"/>
                <a:gd name="connsiteX54" fmla="*/ 1848308 w 3817859"/>
                <a:gd name="connsiteY54" fmla="*/ 1337443 h 3817832"/>
                <a:gd name="connsiteX55" fmla="*/ 1555356 w 3817859"/>
                <a:gd name="connsiteY55" fmla="*/ 1494127 h 3817832"/>
                <a:gd name="connsiteX56" fmla="*/ 1566152 w 3817859"/>
                <a:gd name="connsiteY56" fmla="*/ 1602545 h 3817832"/>
                <a:gd name="connsiteX57" fmla="*/ 1674480 w 3817859"/>
                <a:gd name="connsiteY57" fmla="*/ 1714923 h 3817832"/>
                <a:gd name="connsiteX58" fmla="*/ 1764094 w 3817859"/>
                <a:gd name="connsiteY58" fmla="*/ 1699435 h 3817832"/>
                <a:gd name="connsiteX59" fmla="*/ 1884656 w 3817859"/>
                <a:gd name="connsiteY59" fmla="*/ 1685027 h 3817832"/>
                <a:gd name="connsiteX60" fmla="*/ 1896894 w 3817859"/>
                <a:gd name="connsiteY60" fmla="*/ 1774355 h 3817832"/>
                <a:gd name="connsiteX61" fmla="*/ 1909130 w 3817859"/>
                <a:gd name="connsiteY61" fmla="*/ 1864043 h 3817832"/>
                <a:gd name="connsiteX62" fmla="*/ 1972830 w 3817859"/>
                <a:gd name="connsiteY62" fmla="*/ 1875929 h 3817832"/>
                <a:gd name="connsiteX63" fmla="*/ 2036890 w 3817859"/>
                <a:gd name="connsiteY63" fmla="*/ 1888175 h 3817832"/>
                <a:gd name="connsiteX64" fmla="*/ 2049128 w 3817859"/>
                <a:gd name="connsiteY64" fmla="*/ 1978223 h 3817832"/>
                <a:gd name="connsiteX65" fmla="*/ 2118946 w 3817859"/>
                <a:gd name="connsiteY65" fmla="*/ 2104649 h 3817832"/>
                <a:gd name="connsiteX66" fmla="*/ 2290614 w 3817859"/>
                <a:gd name="connsiteY66" fmla="*/ 2070071 h 3817832"/>
                <a:gd name="connsiteX67" fmla="*/ 2461562 w 3817859"/>
                <a:gd name="connsiteY67" fmla="*/ 2028649 h 3817832"/>
                <a:gd name="connsiteX68" fmla="*/ 2991324 w 3817859"/>
                <a:gd name="connsiteY68" fmla="*/ 2272859 h 3817832"/>
                <a:gd name="connsiteX69" fmla="*/ 3085254 w 3817859"/>
                <a:gd name="connsiteY69" fmla="*/ 2344897 h 3817832"/>
                <a:gd name="connsiteX70" fmla="*/ 3359852 w 3817859"/>
                <a:gd name="connsiteY70" fmla="*/ 2532917 h 3817832"/>
                <a:gd name="connsiteX71" fmla="*/ 3359492 w 3817859"/>
                <a:gd name="connsiteY71" fmla="*/ 2617921 h 3817832"/>
                <a:gd name="connsiteX72" fmla="*/ 3049986 w 3817859"/>
                <a:gd name="connsiteY72" fmla="*/ 2902473 h 3817832"/>
                <a:gd name="connsiteX73" fmla="*/ 2984846 w 3817859"/>
                <a:gd name="connsiteY73" fmla="*/ 3031061 h 3817832"/>
                <a:gd name="connsiteX74" fmla="*/ 2933020 w 3817859"/>
                <a:gd name="connsiteY74" fmla="*/ 3144881 h 3817832"/>
                <a:gd name="connsiteX75" fmla="*/ 2758114 w 3817859"/>
                <a:gd name="connsiteY75" fmla="*/ 3314531 h 3817832"/>
                <a:gd name="connsiteX76" fmla="*/ 2592924 w 3817859"/>
                <a:gd name="connsiteY76" fmla="*/ 3469413 h 3817832"/>
                <a:gd name="connsiteX77" fmla="*/ 2573130 w 3817859"/>
                <a:gd name="connsiteY77" fmla="*/ 3495705 h 3817832"/>
                <a:gd name="connsiteX78" fmla="*/ 2608398 w 3817859"/>
                <a:gd name="connsiteY78" fmla="*/ 3489943 h 3817832"/>
                <a:gd name="connsiteX79" fmla="*/ 2731842 w 3817859"/>
                <a:gd name="connsiteY79" fmla="*/ 3434833 h 3817832"/>
                <a:gd name="connsiteX80" fmla="*/ 3321344 w 3817859"/>
                <a:gd name="connsiteY80" fmla="*/ 2912917 h 3817832"/>
                <a:gd name="connsiteX81" fmla="*/ 3582986 w 3817859"/>
                <a:gd name="connsiteY81" fmla="*/ 2358945 h 3817832"/>
                <a:gd name="connsiteX82" fmla="*/ 3635530 w 3817859"/>
                <a:gd name="connsiteY82" fmla="*/ 1906545 h 3817832"/>
                <a:gd name="connsiteX83" fmla="*/ 3539078 w 3817859"/>
                <a:gd name="connsiteY83" fmla="*/ 1326999 h 3817832"/>
                <a:gd name="connsiteX84" fmla="*/ 2521304 w 3817859"/>
                <a:gd name="connsiteY84" fmla="*/ 290731 h 3817832"/>
                <a:gd name="connsiteX85" fmla="*/ 2404700 w 3817859"/>
                <a:gd name="connsiteY85" fmla="*/ 285327 h 3817832"/>
                <a:gd name="connsiteX86" fmla="*/ 2303210 w 3817859"/>
                <a:gd name="connsiteY86" fmla="*/ 331071 h 3817832"/>
                <a:gd name="connsiteX87" fmla="*/ 2185886 w 3817859"/>
                <a:gd name="connsiteY87" fmla="*/ 269119 h 3817832"/>
                <a:gd name="connsiteX88" fmla="*/ 2127584 w 3817859"/>
                <a:gd name="connsiteY88" fmla="*/ 239943 h 3817832"/>
                <a:gd name="connsiteX89" fmla="*/ 1954820 w 3817859"/>
                <a:gd name="connsiteY89" fmla="*/ 1155 h 3817832"/>
                <a:gd name="connsiteX90" fmla="*/ 2374508 w 3817859"/>
                <a:gd name="connsiteY90" fmla="*/ 59159 h 3817832"/>
                <a:gd name="connsiteX91" fmla="*/ 3279230 w 3817859"/>
                <a:gd name="connsiteY91" fmla="*/ 581187 h 3817832"/>
                <a:gd name="connsiteX92" fmla="*/ 3801614 w 3817859"/>
                <a:gd name="connsiteY92" fmla="*/ 1628125 h 3817832"/>
                <a:gd name="connsiteX93" fmla="*/ 3801974 w 3817859"/>
                <a:gd name="connsiteY93" fmla="*/ 2190503 h 3817832"/>
                <a:gd name="connsiteX94" fmla="*/ 3232068 w 3817859"/>
                <a:gd name="connsiteY94" fmla="*/ 3289321 h 3817832"/>
                <a:gd name="connsiteX95" fmla="*/ 2212142 w 3817859"/>
                <a:gd name="connsiteY95" fmla="*/ 3798379 h 3817832"/>
                <a:gd name="connsiteX96" fmla="*/ 1607314 w 3817859"/>
                <a:gd name="connsiteY96" fmla="*/ 3798379 h 3817832"/>
                <a:gd name="connsiteX97" fmla="*/ 539506 w 3817859"/>
                <a:gd name="connsiteY97" fmla="*/ 3236361 h 3817832"/>
                <a:gd name="connsiteX98" fmla="*/ 52404 w 3817859"/>
                <a:gd name="connsiteY98" fmla="*/ 2343977 h 3817832"/>
                <a:gd name="connsiteX99" fmla="*/ 5962 w 3817859"/>
                <a:gd name="connsiteY99" fmla="*/ 1765747 h 3817832"/>
                <a:gd name="connsiteX100" fmla="*/ 577668 w 3817859"/>
                <a:gd name="connsiteY100" fmla="*/ 548041 h 3817832"/>
                <a:gd name="connsiteX101" fmla="*/ 1561592 w 3817859"/>
                <a:gd name="connsiteY101" fmla="*/ 31777 h 3817832"/>
                <a:gd name="connsiteX102" fmla="*/ 1954820 w 3817859"/>
                <a:gd name="connsiteY102" fmla="*/ 1155 h 3817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3817859" h="3817832">
                  <a:moveTo>
                    <a:pt x="644380" y="749777"/>
                  </a:moveTo>
                  <a:cubicBezTo>
                    <a:pt x="628084" y="753829"/>
                    <a:pt x="611696" y="768507"/>
                    <a:pt x="589186" y="795341"/>
                  </a:cubicBezTo>
                  <a:cubicBezTo>
                    <a:pt x="285210" y="1156979"/>
                    <a:pt x="138626" y="1634237"/>
                    <a:pt x="190850" y="2093847"/>
                  </a:cubicBezTo>
                  <a:cubicBezTo>
                    <a:pt x="206336" y="2230721"/>
                    <a:pt x="246674" y="2400013"/>
                    <a:pt x="293854" y="2526083"/>
                  </a:cubicBezTo>
                  <a:cubicBezTo>
                    <a:pt x="384974" y="2768135"/>
                    <a:pt x="563614" y="3023873"/>
                    <a:pt x="763862" y="3198929"/>
                  </a:cubicBezTo>
                  <a:cubicBezTo>
                    <a:pt x="961590" y="3371823"/>
                    <a:pt x="1255480" y="3528867"/>
                    <a:pt x="1465092" y="3573893"/>
                  </a:cubicBezTo>
                  <a:cubicBezTo>
                    <a:pt x="1733410" y="3631523"/>
                    <a:pt x="1877834" y="3640169"/>
                    <a:pt x="2124544" y="3612793"/>
                  </a:cubicBezTo>
                  <a:cubicBezTo>
                    <a:pt x="2263206" y="3597305"/>
                    <a:pt x="2312546" y="3584337"/>
                    <a:pt x="2329474" y="3558763"/>
                  </a:cubicBezTo>
                  <a:cubicBezTo>
                    <a:pt x="2338118" y="3545797"/>
                    <a:pt x="2348922" y="3488165"/>
                    <a:pt x="2355046" y="3424771"/>
                  </a:cubicBezTo>
                  <a:cubicBezTo>
                    <a:pt x="2360808" y="3363897"/>
                    <a:pt x="2369812" y="3271687"/>
                    <a:pt x="2375214" y="3220541"/>
                  </a:cubicBezTo>
                  <a:cubicBezTo>
                    <a:pt x="2380618" y="3169393"/>
                    <a:pt x="2384938" y="3085467"/>
                    <a:pt x="2384938" y="3033959"/>
                  </a:cubicBezTo>
                  <a:lnTo>
                    <a:pt x="2384938" y="2940667"/>
                  </a:lnTo>
                  <a:lnTo>
                    <a:pt x="2274730" y="2832249"/>
                  </a:lnTo>
                  <a:cubicBezTo>
                    <a:pt x="2183250" y="2742921"/>
                    <a:pt x="2157678" y="2710863"/>
                    <a:pt x="2126344" y="2646387"/>
                  </a:cubicBezTo>
                  <a:cubicBezTo>
                    <a:pt x="2091050" y="2574349"/>
                    <a:pt x="2088168" y="2562103"/>
                    <a:pt x="2087808" y="2473855"/>
                  </a:cubicBezTo>
                  <a:cubicBezTo>
                    <a:pt x="2087088" y="2375521"/>
                    <a:pt x="2096812" y="2342023"/>
                    <a:pt x="2142552" y="2283311"/>
                  </a:cubicBezTo>
                  <a:cubicBezTo>
                    <a:pt x="2190092" y="2222437"/>
                    <a:pt x="2151916" y="2180655"/>
                    <a:pt x="2025140" y="2154721"/>
                  </a:cubicBezTo>
                  <a:cubicBezTo>
                    <a:pt x="1995606" y="2148597"/>
                    <a:pt x="1960672" y="2116901"/>
                    <a:pt x="1902326" y="2043421"/>
                  </a:cubicBezTo>
                  <a:cubicBezTo>
                    <a:pt x="1874594" y="2008481"/>
                    <a:pt x="1865230" y="2003799"/>
                    <a:pt x="1805442" y="1995875"/>
                  </a:cubicBezTo>
                  <a:cubicBezTo>
                    <a:pt x="1744576" y="1987589"/>
                    <a:pt x="1736292" y="1983267"/>
                    <a:pt x="1693794" y="1937523"/>
                  </a:cubicBezTo>
                  <a:cubicBezTo>
                    <a:pt x="1652376" y="1893219"/>
                    <a:pt x="1637248" y="1884935"/>
                    <a:pt x="1532802" y="1850355"/>
                  </a:cubicBezTo>
                  <a:cubicBezTo>
                    <a:pt x="1457530" y="1825141"/>
                    <a:pt x="1405666" y="1801369"/>
                    <a:pt x="1382976" y="1781919"/>
                  </a:cubicBezTo>
                  <a:cubicBezTo>
                    <a:pt x="1360286" y="1761747"/>
                    <a:pt x="1321028" y="1696191"/>
                    <a:pt x="1265924" y="1587413"/>
                  </a:cubicBezTo>
                  <a:cubicBezTo>
                    <a:pt x="1173364" y="1403353"/>
                    <a:pt x="1162198" y="1387503"/>
                    <a:pt x="1127624" y="1387503"/>
                  </a:cubicBezTo>
                  <a:cubicBezTo>
                    <a:pt x="1057032" y="1387503"/>
                    <a:pt x="1044426" y="1440093"/>
                    <a:pt x="1094848" y="1522217"/>
                  </a:cubicBezTo>
                  <a:cubicBezTo>
                    <a:pt x="1125462" y="1571923"/>
                    <a:pt x="1131584" y="1620911"/>
                    <a:pt x="1108534" y="1628475"/>
                  </a:cubicBezTo>
                  <a:cubicBezTo>
                    <a:pt x="1097730" y="1632077"/>
                    <a:pt x="798798" y="1255311"/>
                    <a:pt x="772146" y="1204525"/>
                  </a:cubicBezTo>
                  <a:cubicBezTo>
                    <a:pt x="762782" y="1186515"/>
                    <a:pt x="758820" y="1130323"/>
                    <a:pt x="758820" y="1013261"/>
                  </a:cubicBezTo>
                  <a:cubicBezTo>
                    <a:pt x="758820" y="831361"/>
                    <a:pt x="752698" y="806507"/>
                    <a:pt x="699034" y="767967"/>
                  </a:cubicBezTo>
                  <a:cubicBezTo>
                    <a:pt x="676884" y="752299"/>
                    <a:pt x="660678" y="745725"/>
                    <a:pt x="644380" y="749777"/>
                  </a:cubicBezTo>
                  <a:close/>
                  <a:moveTo>
                    <a:pt x="2127584" y="239943"/>
                  </a:moveTo>
                  <a:cubicBezTo>
                    <a:pt x="2119418" y="241429"/>
                    <a:pt x="2110940" y="244537"/>
                    <a:pt x="2102392" y="249309"/>
                  </a:cubicBezTo>
                  <a:cubicBezTo>
                    <a:pt x="2092674" y="254711"/>
                    <a:pt x="2030772" y="281365"/>
                    <a:pt x="1964912" y="308379"/>
                  </a:cubicBezTo>
                  <a:cubicBezTo>
                    <a:pt x="1802242" y="375375"/>
                    <a:pt x="1805480" y="371773"/>
                    <a:pt x="1805480" y="481631"/>
                  </a:cubicBezTo>
                  <a:cubicBezTo>
                    <a:pt x="1805480" y="598333"/>
                    <a:pt x="1813398" y="606977"/>
                    <a:pt x="1930004" y="613461"/>
                  </a:cubicBezTo>
                  <a:cubicBezTo>
                    <a:pt x="1990824" y="617063"/>
                    <a:pt x="2020336" y="623547"/>
                    <a:pt x="2037970" y="637233"/>
                  </a:cubicBezTo>
                  <a:cubicBezTo>
                    <a:pt x="2051646" y="648039"/>
                    <a:pt x="2078278" y="656323"/>
                    <a:pt x="2100592" y="656323"/>
                  </a:cubicBezTo>
                  <a:cubicBezTo>
                    <a:pt x="2152416" y="656323"/>
                    <a:pt x="2181208" y="620665"/>
                    <a:pt x="2181208" y="556551"/>
                  </a:cubicBezTo>
                  <a:cubicBezTo>
                    <a:pt x="2181208" y="482711"/>
                    <a:pt x="2206760" y="463261"/>
                    <a:pt x="2302130" y="463261"/>
                  </a:cubicBezTo>
                  <a:lnTo>
                    <a:pt x="2378428" y="463261"/>
                  </a:lnTo>
                  <a:lnTo>
                    <a:pt x="2583206" y="585365"/>
                  </a:lnTo>
                  <a:cubicBezTo>
                    <a:pt x="2804900" y="717917"/>
                    <a:pt x="2827572" y="735205"/>
                    <a:pt x="2837650" y="774105"/>
                  </a:cubicBezTo>
                  <a:cubicBezTo>
                    <a:pt x="2845568" y="806523"/>
                    <a:pt x="2822894" y="916741"/>
                    <a:pt x="2804900" y="931509"/>
                  </a:cubicBezTo>
                  <a:cubicBezTo>
                    <a:pt x="2783306" y="949519"/>
                    <a:pt x="2756314" y="937993"/>
                    <a:pt x="2738680" y="902693"/>
                  </a:cubicBezTo>
                  <a:cubicBezTo>
                    <a:pt x="2729682" y="884685"/>
                    <a:pt x="2716366" y="863073"/>
                    <a:pt x="2709528" y="854429"/>
                  </a:cubicBezTo>
                  <a:cubicBezTo>
                    <a:pt x="2690454" y="831737"/>
                    <a:pt x="2622434" y="834617"/>
                    <a:pt x="2597602" y="859471"/>
                  </a:cubicBezTo>
                  <a:cubicBezTo>
                    <a:pt x="2573130" y="884325"/>
                    <a:pt x="2572410" y="899091"/>
                    <a:pt x="2594002" y="944475"/>
                  </a:cubicBezTo>
                  <a:cubicBezTo>
                    <a:pt x="2604080" y="966087"/>
                    <a:pt x="2608038" y="989499"/>
                    <a:pt x="2604080" y="1005709"/>
                  </a:cubicBezTo>
                  <a:cubicBezTo>
                    <a:pt x="2597242" y="1031643"/>
                    <a:pt x="2595442" y="1032363"/>
                    <a:pt x="2510868" y="1032363"/>
                  </a:cubicBezTo>
                  <a:cubicBezTo>
                    <a:pt x="2384906" y="1032363"/>
                    <a:pt x="2351076" y="1051093"/>
                    <a:pt x="2251386" y="1176439"/>
                  </a:cubicBezTo>
                  <a:cubicBezTo>
                    <a:pt x="2207480" y="1231547"/>
                    <a:pt x="2166452" y="1285937"/>
                    <a:pt x="2160334" y="1297463"/>
                  </a:cubicBezTo>
                  <a:cubicBezTo>
                    <a:pt x="2154216" y="1308989"/>
                    <a:pt x="2140540" y="1364459"/>
                    <a:pt x="2129382" y="1421369"/>
                  </a:cubicBezTo>
                  <a:cubicBezTo>
                    <a:pt x="2109230" y="1525823"/>
                    <a:pt x="2101312" y="1540231"/>
                    <a:pt x="2064242" y="1540231"/>
                  </a:cubicBezTo>
                  <a:cubicBezTo>
                    <a:pt x="2028974" y="1540231"/>
                    <a:pt x="2017816" y="1525103"/>
                    <a:pt x="2001622" y="1454145"/>
                  </a:cubicBezTo>
                  <a:cubicBezTo>
                    <a:pt x="1978228" y="1350771"/>
                    <a:pt x="1960594" y="1337443"/>
                    <a:pt x="1848308" y="1337443"/>
                  </a:cubicBezTo>
                  <a:cubicBezTo>
                    <a:pt x="1683118" y="1337443"/>
                    <a:pt x="1588826" y="1387511"/>
                    <a:pt x="1555356" y="1494127"/>
                  </a:cubicBezTo>
                  <a:cubicBezTo>
                    <a:pt x="1538802" y="1547435"/>
                    <a:pt x="1538802" y="1547795"/>
                    <a:pt x="1566152" y="1602545"/>
                  </a:cubicBezTo>
                  <a:cubicBezTo>
                    <a:pt x="1601782" y="1673861"/>
                    <a:pt x="1628054" y="1700877"/>
                    <a:pt x="1674480" y="1714923"/>
                  </a:cubicBezTo>
                  <a:cubicBezTo>
                    <a:pt x="1708670" y="1725009"/>
                    <a:pt x="1718386" y="1723569"/>
                    <a:pt x="1764094" y="1699435"/>
                  </a:cubicBezTo>
                  <a:cubicBezTo>
                    <a:pt x="1818796" y="1670981"/>
                    <a:pt x="1864862" y="1665217"/>
                    <a:pt x="1884656" y="1685027"/>
                  </a:cubicBezTo>
                  <a:cubicBezTo>
                    <a:pt x="1891854" y="1692231"/>
                    <a:pt x="1896894" y="1727891"/>
                    <a:pt x="1896894" y="1774355"/>
                  </a:cubicBezTo>
                  <a:cubicBezTo>
                    <a:pt x="1896894" y="1820819"/>
                    <a:pt x="1901572" y="1856479"/>
                    <a:pt x="1909130" y="1864043"/>
                  </a:cubicBezTo>
                  <a:cubicBezTo>
                    <a:pt x="1915608" y="1870525"/>
                    <a:pt x="1944398" y="1875929"/>
                    <a:pt x="1972830" y="1875929"/>
                  </a:cubicBezTo>
                  <a:cubicBezTo>
                    <a:pt x="2001622" y="1875929"/>
                    <a:pt x="2030412" y="1881691"/>
                    <a:pt x="2036890" y="1888175"/>
                  </a:cubicBezTo>
                  <a:cubicBezTo>
                    <a:pt x="2044448" y="1895739"/>
                    <a:pt x="2049128" y="1931399"/>
                    <a:pt x="2049128" y="1978223"/>
                  </a:cubicBezTo>
                  <a:cubicBezTo>
                    <a:pt x="2049128" y="2062867"/>
                    <a:pt x="2053806" y="2071513"/>
                    <a:pt x="2118946" y="2104649"/>
                  </a:cubicBezTo>
                  <a:cubicBezTo>
                    <a:pt x="2160334" y="2125541"/>
                    <a:pt x="2170410" y="2123379"/>
                    <a:pt x="2290614" y="2070071"/>
                  </a:cubicBezTo>
                  <a:cubicBezTo>
                    <a:pt x="2373750" y="2033333"/>
                    <a:pt x="2393544" y="2028649"/>
                    <a:pt x="2461562" y="2028649"/>
                  </a:cubicBezTo>
                  <a:cubicBezTo>
                    <a:pt x="2671020" y="2028649"/>
                    <a:pt x="2920064" y="2143191"/>
                    <a:pt x="2991324" y="2272859"/>
                  </a:cubicBezTo>
                  <a:cubicBezTo>
                    <a:pt x="3016876" y="2318963"/>
                    <a:pt x="3024434" y="2324727"/>
                    <a:pt x="3085254" y="2344897"/>
                  </a:cubicBezTo>
                  <a:cubicBezTo>
                    <a:pt x="3232810" y="2393883"/>
                    <a:pt x="3337538" y="2465561"/>
                    <a:pt x="3359852" y="2532917"/>
                  </a:cubicBezTo>
                  <a:cubicBezTo>
                    <a:pt x="3368490" y="2559571"/>
                    <a:pt x="3368490" y="2580101"/>
                    <a:pt x="3359492" y="2617921"/>
                  </a:cubicBezTo>
                  <a:cubicBezTo>
                    <a:pt x="3330702" y="2738585"/>
                    <a:pt x="3224534" y="2836197"/>
                    <a:pt x="3049986" y="2902473"/>
                  </a:cubicBezTo>
                  <a:cubicBezTo>
                    <a:pt x="3021914" y="2913277"/>
                    <a:pt x="3017236" y="2921923"/>
                    <a:pt x="2984846" y="3031061"/>
                  </a:cubicBezTo>
                  <a:cubicBezTo>
                    <a:pt x="2972608" y="3071041"/>
                    <a:pt x="2949576" y="3122189"/>
                    <a:pt x="2933020" y="3144881"/>
                  </a:cubicBezTo>
                  <a:cubicBezTo>
                    <a:pt x="2916466" y="3167573"/>
                    <a:pt x="2838010" y="3243933"/>
                    <a:pt x="2758114" y="3314531"/>
                  </a:cubicBezTo>
                  <a:cubicBezTo>
                    <a:pt x="2678218" y="3385487"/>
                    <a:pt x="2604080" y="3455005"/>
                    <a:pt x="2592924" y="3469413"/>
                  </a:cubicBezTo>
                  <a:lnTo>
                    <a:pt x="2573130" y="3495705"/>
                  </a:lnTo>
                  <a:lnTo>
                    <a:pt x="2608398" y="3489943"/>
                  </a:lnTo>
                  <a:cubicBezTo>
                    <a:pt x="2627472" y="3486701"/>
                    <a:pt x="2683256" y="3461849"/>
                    <a:pt x="2731842" y="3434833"/>
                  </a:cubicBezTo>
                  <a:cubicBezTo>
                    <a:pt x="2953534" y="3311649"/>
                    <a:pt x="3183866" y="3107781"/>
                    <a:pt x="3321344" y="2912917"/>
                  </a:cubicBezTo>
                  <a:cubicBezTo>
                    <a:pt x="3437588" y="2747589"/>
                    <a:pt x="3535120" y="2541201"/>
                    <a:pt x="3582986" y="2358945"/>
                  </a:cubicBezTo>
                  <a:cubicBezTo>
                    <a:pt x="3626172" y="2195779"/>
                    <a:pt x="3635890" y="2109693"/>
                    <a:pt x="3635530" y="1906545"/>
                  </a:cubicBezTo>
                  <a:cubicBezTo>
                    <a:pt x="3635170" y="1654771"/>
                    <a:pt x="3617534" y="1550317"/>
                    <a:pt x="3539078" y="1326999"/>
                  </a:cubicBezTo>
                  <a:cubicBezTo>
                    <a:pt x="3373888" y="857669"/>
                    <a:pt x="2997442" y="474427"/>
                    <a:pt x="2521304" y="290731"/>
                  </a:cubicBezTo>
                  <a:cubicBezTo>
                    <a:pt x="2441768" y="260113"/>
                    <a:pt x="2404700" y="258313"/>
                    <a:pt x="2404700" y="285327"/>
                  </a:cubicBezTo>
                  <a:cubicBezTo>
                    <a:pt x="2404700" y="317023"/>
                    <a:pt x="2373750" y="331071"/>
                    <a:pt x="2303210" y="331071"/>
                  </a:cubicBezTo>
                  <a:cubicBezTo>
                    <a:pt x="2227994" y="331071"/>
                    <a:pt x="2213958" y="323507"/>
                    <a:pt x="2185886" y="269119"/>
                  </a:cubicBezTo>
                  <a:cubicBezTo>
                    <a:pt x="2173738" y="245617"/>
                    <a:pt x="2152078" y="235485"/>
                    <a:pt x="2127584" y="239943"/>
                  </a:cubicBezTo>
                  <a:close/>
                  <a:moveTo>
                    <a:pt x="1954820" y="1155"/>
                  </a:moveTo>
                  <a:cubicBezTo>
                    <a:pt x="2096666" y="5929"/>
                    <a:pt x="2242922" y="25473"/>
                    <a:pt x="2374508" y="59159"/>
                  </a:cubicBezTo>
                  <a:cubicBezTo>
                    <a:pt x="2734164" y="151387"/>
                    <a:pt x="3027938" y="320713"/>
                    <a:pt x="3279230" y="581187"/>
                  </a:cubicBezTo>
                  <a:cubicBezTo>
                    <a:pt x="3567962" y="880209"/>
                    <a:pt x="3714130" y="1173107"/>
                    <a:pt x="3801614" y="1628125"/>
                  </a:cubicBezTo>
                  <a:cubicBezTo>
                    <a:pt x="3823214" y="1739807"/>
                    <a:pt x="3823214" y="2070173"/>
                    <a:pt x="3801974" y="2190503"/>
                  </a:cubicBezTo>
                  <a:cubicBezTo>
                    <a:pt x="3721330" y="2642639"/>
                    <a:pt x="3538442" y="2995701"/>
                    <a:pt x="3232068" y="3289321"/>
                  </a:cubicBezTo>
                  <a:cubicBezTo>
                    <a:pt x="2946214" y="3563123"/>
                    <a:pt x="2628320" y="3722001"/>
                    <a:pt x="2212142" y="3798379"/>
                  </a:cubicBezTo>
                  <a:cubicBezTo>
                    <a:pt x="2070294" y="3824317"/>
                    <a:pt x="1744480" y="3824317"/>
                    <a:pt x="1607314" y="3798379"/>
                  </a:cubicBezTo>
                  <a:cubicBezTo>
                    <a:pt x="1167014" y="3714797"/>
                    <a:pt x="830038" y="3537545"/>
                    <a:pt x="539506" y="3236361"/>
                  </a:cubicBezTo>
                  <a:cubicBezTo>
                    <a:pt x="296854" y="2985253"/>
                    <a:pt x="139168" y="2695959"/>
                    <a:pt x="52404" y="2343977"/>
                  </a:cubicBezTo>
                  <a:cubicBezTo>
                    <a:pt x="8122" y="2163483"/>
                    <a:pt x="-10598" y="1929669"/>
                    <a:pt x="5962" y="1765747"/>
                  </a:cubicBezTo>
                  <a:cubicBezTo>
                    <a:pt x="55284" y="1280827"/>
                    <a:pt x="247892" y="870841"/>
                    <a:pt x="577668" y="548041"/>
                  </a:cubicBezTo>
                  <a:cubicBezTo>
                    <a:pt x="854880" y="277121"/>
                    <a:pt x="1145054" y="124727"/>
                    <a:pt x="1561592" y="31777"/>
                  </a:cubicBezTo>
                  <a:cubicBezTo>
                    <a:pt x="1675538" y="6379"/>
                    <a:pt x="1812974" y="-3619"/>
                    <a:pt x="1954820" y="115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5" name="Freeform 45"/>
            <p:cNvSpPr>
              <a:spLocks/>
            </p:cNvSpPr>
            <p:nvPr/>
          </p:nvSpPr>
          <p:spPr bwMode="auto">
            <a:xfrm>
              <a:off x="29489241" y="3594086"/>
              <a:ext cx="366023" cy="110520"/>
            </a:xfrm>
            <a:custGeom>
              <a:avLst/>
              <a:gdLst>
                <a:gd name="T0" fmla="*/ 959 w 1358"/>
                <a:gd name="T1" fmla="*/ 282 h 411"/>
                <a:gd name="T2" fmla="*/ 345 w 1358"/>
                <a:gd name="T3" fmla="*/ 171 h 411"/>
                <a:gd name="T4" fmla="*/ 0 w 1358"/>
                <a:gd name="T5" fmla="*/ 145 h 411"/>
                <a:gd name="T6" fmla="*/ 522 w 1358"/>
                <a:gd name="T7" fmla="*/ 0 h 411"/>
                <a:gd name="T8" fmla="*/ 1310 w 1358"/>
                <a:gd name="T9" fmla="*/ 256 h 411"/>
                <a:gd name="T10" fmla="*/ 1327 w 1358"/>
                <a:gd name="T11" fmla="*/ 351 h 411"/>
                <a:gd name="T12" fmla="*/ 959 w 1358"/>
                <a:gd name="T13" fmla="*/ 282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8" h="411">
                  <a:moveTo>
                    <a:pt x="959" y="282"/>
                  </a:moveTo>
                  <a:cubicBezTo>
                    <a:pt x="699" y="175"/>
                    <a:pt x="681" y="172"/>
                    <a:pt x="345" y="171"/>
                  </a:cubicBezTo>
                  <a:cubicBezTo>
                    <a:pt x="155" y="170"/>
                    <a:pt x="0" y="158"/>
                    <a:pt x="0" y="145"/>
                  </a:cubicBezTo>
                  <a:cubicBezTo>
                    <a:pt x="0" y="98"/>
                    <a:pt x="352" y="0"/>
                    <a:pt x="522" y="0"/>
                  </a:cubicBezTo>
                  <a:cubicBezTo>
                    <a:pt x="654" y="0"/>
                    <a:pt x="1242" y="191"/>
                    <a:pt x="1310" y="256"/>
                  </a:cubicBezTo>
                  <a:cubicBezTo>
                    <a:pt x="1355" y="299"/>
                    <a:pt x="1358" y="315"/>
                    <a:pt x="1327" y="351"/>
                  </a:cubicBezTo>
                  <a:cubicBezTo>
                    <a:pt x="1278" y="411"/>
                    <a:pt x="1266" y="408"/>
                    <a:pt x="959" y="28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169" name="文字方塊 168"/>
          <p:cNvSpPr txBox="1"/>
          <p:nvPr/>
        </p:nvSpPr>
        <p:spPr>
          <a:xfrm>
            <a:off x="6766102" y="3789000"/>
            <a:ext cx="162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200" dirty="0" smtClean="0"/>
              <a:t>Title 03</a:t>
            </a:r>
          </a:p>
        </p:txBody>
      </p:sp>
      <p:sp>
        <p:nvSpPr>
          <p:cNvPr id="170" name="文字方塊 169"/>
          <p:cNvSpPr txBox="1"/>
          <p:nvPr/>
        </p:nvSpPr>
        <p:spPr>
          <a:xfrm>
            <a:off x="6271589" y="4551457"/>
            <a:ext cx="2609026" cy="84886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</p:spTree>
    <p:extLst>
      <p:ext uri="{BB962C8B-B14F-4D97-AF65-F5344CB8AC3E}">
        <p14:creationId xmlns:p14="http://schemas.microsoft.com/office/powerpoint/2010/main" val="217390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橢圓 3"/>
          <p:cNvSpPr/>
          <p:nvPr/>
        </p:nvSpPr>
        <p:spPr>
          <a:xfrm>
            <a:off x="930742" y="2062557"/>
            <a:ext cx="1449900" cy="1449900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6" name="橢圓 35"/>
          <p:cNvSpPr/>
          <p:nvPr/>
        </p:nvSpPr>
        <p:spPr>
          <a:xfrm>
            <a:off x="3890947" y="2062557"/>
            <a:ext cx="1449900" cy="1449900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7" name="橢圓 36"/>
          <p:cNvSpPr/>
          <p:nvPr/>
        </p:nvSpPr>
        <p:spPr>
          <a:xfrm>
            <a:off x="6851152" y="2062557"/>
            <a:ext cx="1449900" cy="1449900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8" name="橢圓 37"/>
          <p:cNvSpPr/>
          <p:nvPr/>
        </p:nvSpPr>
        <p:spPr>
          <a:xfrm>
            <a:off x="9811357" y="2062557"/>
            <a:ext cx="1449900" cy="1449900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5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75990" y="6381005"/>
            <a:ext cx="3484800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845692" y="3789000"/>
            <a:ext cx="162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200" dirty="0" smtClean="0"/>
              <a:t>Title 01</a:t>
            </a:r>
          </a:p>
        </p:txBody>
      </p:sp>
      <p:sp>
        <p:nvSpPr>
          <p:cNvPr id="44" name="文字方塊 43"/>
          <p:cNvSpPr txBox="1"/>
          <p:nvPr/>
        </p:nvSpPr>
        <p:spPr>
          <a:xfrm>
            <a:off x="351179" y="4551457"/>
            <a:ext cx="2609026" cy="84886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grpSp>
        <p:nvGrpSpPr>
          <p:cNvPr id="47" name="群組 46"/>
          <p:cNvGrpSpPr>
            <a:grpSpLocks noChangeAspect="1"/>
          </p:cNvGrpSpPr>
          <p:nvPr/>
        </p:nvGrpSpPr>
        <p:grpSpPr>
          <a:xfrm>
            <a:off x="1247585" y="2377919"/>
            <a:ext cx="816214" cy="819176"/>
            <a:chOff x="5583600" y="7359116"/>
            <a:chExt cx="2941833" cy="2952515"/>
          </a:xfrm>
          <a:solidFill>
            <a:schemeClr val="bg1">
              <a:lumMod val="50000"/>
            </a:schemeClr>
          </a:solidFill>
        </p:grpSpPr>
        <p:sp>
          <p:nvSpPr>
            <p:cNvPr id="48" name="Freeform 51"/>
            <p:cNvSpPr>
              <a:spLocks/>
            </p:cNvSpPr>
            <p:nvPr/>
          </p:nvSpPr>
          <p:spPr bwMode="auto">
            <a:xfrm>
              <a:off x="5583600" y="7457653"/>
              <a:ext cx="2852791" cy="2853978"/>
            </a:xfrm>
            <a:custGeom>
              <a:avLst/>
              <a:gdLst>
                <a:gd name="T0" fmla="*/ 5177 w 10595"/>
                <a:gd name="T1" fmla="*/ 10589 h 10598"/>
                <a:gd name="T2" fmla="*/ 3018 w 10595"/>
                <a:gd name="T3" fmla="*/ 10068 h 10598"/>
                <a:gd name="T4" fmla="*/ 482 w 10595"/>
                <a:gd name="T5" fmla="*/ 7488 h 10598"/>
                <a:gd name="T6" fmla="*/ 49 w 10595"/>
                <a:gd name="T7" fmla="*/ 6053 h 10598"/>
                <a:gd name="T8" fmla="*/ 52 w 10595"/>
                <a:gd name="T9" fmla="*/ 4529 h 10598"/>
                <a:gd name="T10" fmla="*/ 2432 w 10595"/>
                <a:gd name="T11" fmla="*/ 835 h 10598"/>
                <a:gd name="T12" fmla="*/ 4345 w 10595"/>
                <a:gd name="T13" fmla="*/ 82 h 10598"/>
                <a:gd name="T14" fmla="*/ 4683 w 10595"/>
                <a:gd name="T15" fmla="*/ 29 h 10598"/>
                <a:gd name="T16" fmla="*/ 5290 w 10595"/>
                <a:gd name="T17" fmla="*/ 0 h 10598"/>
                <a:gd name="T18" fmla="*/ 5897 w 10595"/>
                <a:gd name="T19" fmla="*/ 29 h 10598"/>
                <a:gd name="T20" fmla="*/ 6518 w 10595"/>
                <a:gd name="T21" fmla="*/ 137 h 10598"/>
                <a:gd name="T22" fmla="*/ 7703 w 10595"/>
                <a:gd name="T23" fmla="*/ 599 h 10598"/>
                <a:gd name="T24" fmla="*/ 7616 w 10595"/>
                <a:gd name="T25" fmla="*/ 720 h 10598"/>
                <a:gd name="T26" fmla="*/ 7508 w 10595"/>
                <a:gd name="T27" fmla="*/ 1116 h 10598"/>
                <a:gd name="T28" fmla="*/ 7528 w 10595"/>
                <a:gd name="T29" fmla="*/ 1341 h 10598"/>
                <a:gd name="T30" fmla="*/ 7263 w 10595"/>
                <a:gd name="T31" fmla="*/ 1230 h 10598"/>
                <a:gd name="T32" fmla="*/ 5317 w 10595"/>
                <a:gd name="T33" fmla="*/ 761 h 10598"/>
                <a:gd name="T34" fmla="*/ 4262 w 10595"/>
                <a:gd name="T35" fmla="*/ 890 h 10598"/>
                <a:gd name="T36" fmla="*/ 2074 w 10595"/>
                <a:gd name="T37" fmla="*/ 2132 h 10598"/>
                <a:gd name="T38" fmla="*/ 900 w 10595"/>
                <a:gd name="T39" fmla="*/ 4218 h 10598"/>
                <a:gd name="T40" fmla="*/ 842 w 10595"/>
                <a:gd name="T41" fmla="*/ 6053 h 10598"/>
                <a:gd name="T42" fmla="*/ 1050 w 10595"/>
                <a:gd name="T43" fmla="*/ 6830 h 10598"/>
                <a:gd name="T44" fmla="*/ 4683 w 10595"/>
                <a:gd name="T45" fmla="*/ 9765 h 10598"/>
                <a:gd name="T46" fmla="*/ 5897 w 10595"/>
                <a:gd name="T47" fmla="*/ 9765 h 10598"/>
                <a:gd name="T48" fmla="*/ 9512 w 10595"/>
                <a:gd name="T49" fmla="*/ 6889 h 10598"/>
                <a:gd name="T50" fmla="*/ 9621 w 10595"/>
                <a:gd name="T51" fmla="*/ 6575 h 10598"/>
                <a:gd name="T52" fmla="*/ 9791 w 10595"/>
                <a:gd name="T53" fmla="*/ 5271 h 10598"/>
                <a:gd name="T54" fmla="*/ 9367 w 10595"/>
                <a:gd name="T55" fmla="*/ 3365 h 10598"/>
                <a:gd name="T56" fmla="*/ 9316 w 10595"/>
                <a:gd name="T57" fmla="*/ 3059 h 10598"/>
                <a:gd name="T58" fmla="*/ 9530 w 10595"/>
                <a:gd name="T59" fmla="*/ 3088 h 10598"/>
                <a:gd name="T60" fmla="*/ 9705 w 10595"/>
                <a:gd name="T61" fmla="*/ 3106 h 10598"/>
                <a:gd name="T62" fmla="*/ 9832 w 10595"/>
                <a:gd name="T63" fmla="*/ 2989 h 10598"/>
                <a:gd name="T64" fmla="*/ 9988 w 10595"/>
                <a:gd name="T65" fmla="*/ 2891 h 10598"/>
                <a:gd name="T66" fmla="*/ 10091 w 10595"/>
                <a:gd name="T67" fmla="*/ 3070 h 10598"/>
                <a:gd name="T68" fmla="*/ 10526 w 10595"/>
                <a:gd name="T69" fmla="*/ 4571 h 10598"/>
                <a:gd name="T70" fmla="*/ 10568 w 10595"/>
                <a:gd name="T71" fmla="*/ 4875 h 10598"/>
                <a:gd name="T72" fmla="*/ 10555 w 10595"/>
                <a:gd name="T73" fmla="*/ 5813 h 10598"/>
                <a:gd name="T74" fmla="*/ 9799 w 10595"/>
                <a:gd name="T75" fmla="*/ 8056 h 10598"/>
                <a:gd name="T76" fmla="*/ 5897 w 10595"/>
                <a:gd name="T77" fmla="*/ 10538 h 10598"/>
                <a:gd name="T78" fmla="*/ 5177 w 10595"/>
                <a:gd name="T79" fmla="*/ 10589 h 10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595" h="10598">
                  <a:moveTo>
                    <a:pt x="5177" y="10589"/>
                  </a:moveTo>
                  <a:cubicBezTo>
                    <a:pt x="4328" y="10531"/>
                    <a:pt x="3681" y="10375"/>
                    <a:pt x="3018" y="10068"/>
                  </a:cubicBezTo>
                  <a:cubicBezTo>
                    <a:pt x="1941" y="9569"/>
                    <a:pt x="964" y="8576"/>
                    <a:pt x="482" y="7488"/>
                  </a:cubicBezTo>
                  <a:cubicBezTo>
                    <a:pt x="264" y="6998"/>
                    <a:pt x="163" y="6664"/>
                    <a:pt x="49" y="6053"/>
                  </a:cubicBezTo>
                  <a:cubicBezTo>
                    <a:pt x="0" y="5786"/>
                    <a:pt x="1" y="4856"/>
                    <a:pt x="52" y="4529"/>
                  </a:cubicBezTo>
                  <a:cubicBezTo>
                    <a:pt x="288" y="2991"/>
                    <a:pt x="1141" y="1668"/>
                    <a:pt x="2432" y="835"/>
                  </a:cubicBezTo>
                  <a:cubicBezTo>
                    <a:pt x="2995" y="472"/>
                    <a:pt x="3755" y="173"/>
                    <a:pt x="4345" y="82"/>
                  </a:cubicBezTo>
                  <a:cubicBezTo>
                    <a:pt x="4430" y="69"/>
                    <a:pt x="4582" y="45"/>
                    <a:pt x="4683" y="29"/>
                  </a:cubicBezTo>
                  <a:cubicBezTo>
                    <a:pt x="4784" y="13"/>
                    <a:pt x="5057" y="0"/>
                    <a:pt x="5290" y="0"/>
                  </a:cubicBezTo>
                  <a:cubicBezTo>
                    <a:pt x="5523" y="0"/>
                    <a:pt x="5796" y="13"/>
                    <a:pt x="5897" y="29"/>
                  </a:cubicBezTo>
                  <a:cubicBezTo>
                    <a:pt x="6321" y="96"/>
                    <a:pt x="6397" y="109"/>
                    <a:pt x="6518" y="137"/>
                  </a:cubicBezTo>
                  <a:cubicBezTo>
                    <a:pt x="6985" y="244"/>
                    <a:pt x="7703" y="523"/>
                    <a:pt x="7703" y="599"/>
                  </a:cubicBezTo>
                  <a:cubicBezTo>
                    <a:pt x="7703" y="620"/>
                    <a:pt x="7664" y="675"/>
                    <a:pt x="7616" y="720"/>
                  </a:cubicBezTo>
                  <a:cubicBezTo>
                    <a:pt x="7479" y="851"/>
                    <a:pt x="7470" y="882"/>
                    <a:pt x="7508" y="1116"/>
                  </a:cubicBezTo>
                  <a:cubicBezTo>
                    <a:pt x="7526" y="1232"/>
                    <a:pt x="7535" y="1333"/>
                    <a:pt x="7528" y="1341"/>
                  </a:cubicBezTo>
                  <a:cubicBezTo>
                    <a:pt x="7520" y="1348"/>
                    <a:pt x="7401" y="1299"/>
                    <a:pt x="7263" y="1230"/>
                  </a:cubicBezTo>
                  <a:cubicBezTo>
                    <a:pt x="6700" y="950"/>
                    <a:pt x="5913" y="760"/>
                    <a:pt x="5317" y="761"/>
                  </a:cubicBezTo>
                  <a:cubicBezTo>
                    <a:pt x="5073" y="761"/>
                    <a:pt x="4510" y="830"/>
                    <a:pt x="4262" y="890"/>
                  </a:cubicBezTo>
                  <a:cubicBezTo>
                    <a:pt x="3428" y="1091"/>
                    <a:pt x="2687" y="1512"/>
                    <a:pt x="2074" y="2132"/>
                  </a:cubicBezTo>
                  <a:cubicBezTo>
                    <a:pt x="1516" y="2696"/>
                    <a:pt x="1160" y="3329"/>
                    <a:pt x="900" y="4218"/>
                  </a:cubicBezTo>
                  <a:cubicBezTo>
                    <a:pt x="770" y="4662"/>
                    <a:pt x="742" y="5545"/>
                    <a:pt x="842" y="6053"/>
                  </a:cubicBezTo>
                  <a:cubicBezTo>
                    <a:pt x="923" y="6466"/>
                    <a:pt x="941" y="6534"/>
                    <a:pt x="1050" y="6830"/>
                  </a:cubicBezTo>
                  <a:cubicBezTo>
                    <a:pt x="1628" y="8401"/>
                    <a:pt x="3037" y="9540"/>
                    <a:pt x="4683" y="9765"/>
                  </a:cubicBezTo>
                  <a:cubicBezTo>
                    <a:pt x="4955" y="9803"/>
                    <a:pt x="5624" y="9802"/>
                    <a:pt x="5897" y="9765"/>
                  </a:cubicBezTo>
                  <a:cubicBezTo>
                    <a:pt x="7516" y="9544"/>
                    <a:pt x="8913" y="8432"/>
                    <a:pt x="9512" y="6889"/>
                  </a:cubicBezTo>
                  <a:cubicBezTo>
                    <a:pt x="9558" y="6771"/>
                    <a:pt x="9607" y="6629"/>
                    <a:pt x="9621" y="6575"/>
                  </a:cubicBezTo>
                  <a:cubicBezTo>
                    <a:pt x="9763" y="6033"/>
                    <a:pt x="9790" y="5821"/>
                    <a:pt x="9791" y="5271"/>
                  </a:cubicBezTo>
                  <a:cubicBezTo>
                    <a:pt x="9792" y="4534"/>
                    <a:pt x="9678" y="4023"/>
                    <a:pt x="9367" y="3365"/>
                  </a:cubicBezTo>
                  <a:cubicBezTo>
                    <a:pt x="9238" y="3092"/>
                    <a:pt x="9228" y="3031"/>
                    <a:pt x="9316" y="3059"/>
                  </a:cubicBezTo>
                  <a:cubicBezTo>
                    <a:pt x="9337" y="3065"/>
                    <a:pt x="9433" y="3079"/>
                    <a:pt x="9530" y="3088"/>
                  </a:cubicBezTo>
                  <a:lnTo>
                    <a:pt x="9705" y="3106"/>
                  </a:lnTo>
                  <a:lnTo>
                    <a:pt x="9832" y="2989"/>
                  </a:lnTo>
                  <a:cubicBezTo>
                    <a:pt x="9901" y="2925"/>
                    <a:pt x="9972" y="2881"/>
                    <a:pt x="9988" y="2891"/>
                  </a:cubicBezTo>
                  <a:cubicBezTo>
                    <a:pt x="10004" y="2901"/>
                    <a:pt x="10050" y="2981"/>
                    <a:pt x="10091" y="3070"/>
                  </a:cubicBezTo>
                  <a:cubicBezTo>
                    <a:pt x="10331" y="3594"/>
                    <a:pt x="10474" y="4085"/>
                    <a:pt x="10526" y="4571"/>
                  </a:cubicBezTo>
                  <a:cubicBezTo>
                    <a:pt x="10541" y="4703"/>
                    <a:pt x="10559" y="4840"/>
                    <a:pt x="10568" y="4875"/>
                  </a:cubicBezTo>
                  <a:cubicBezTo>
                    <a:pt x="10595" y="4989"/>
                    <a:pt x="10588" y="5509"/>
                    <a:pt x="10555" y="5813"/>
                  </a:cubicBezTo>
                  <a:cubicBezTo>
                    <a:pt x="10464" y="6650"/>
                    <a:pt x="10222" y="7367"/>
                    <a:pt x="9799" y="8056"/>
                  </a:cubicBezTo>
                  <a:cubicBezTo>
                    <a:pt x="8946" y="9444"/>
                    <a:pt x="7502" y="10362"/>
                    <a:pt x="5897" y="10538"/>
                  </a:cubicBezTo>
                  <a:cubicBezTo>
                    <a:pt x="5406" y="10592"/>
                    <a:pt x="5314" y="10598"/>
                    <a:pt x="5177" y="1058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9" name="Freeform 62"/>
            <p:cNvSpPr>
              <a:spLocks/>
            </p:cNvSpPr>
            <p:nvPr/>
          </p:nvSpPr>
          <p:spPr bwMode="auto">
            <a:xfrm>
              <a:off x="6115456" y="7987134"/>
              <a:ext cx="1800951" cy="1796202"/>
            </a:xfrm>
            <a:custGeom>
              <a:avLst/>
              <a:gdLst>
                <a:gd name="T0" fmla="*/ 3035 w 6690"/>
                <a:gd name="T1" fmla="*/ 6640 h 6674"/>
                <a:gd name="T2" fmla="*/ 2399 w 6690"/>
                <a:gd name="T3" fmla="*/ 6524 h 6674"/>
                <a:gd name="T4" fmla="*/ 322 w 6690"/>
                <a:gd name="T5" fmla="*/ 4766 h 6674"/>
                <a:gd name="T6" fmla="*/ 30 w 6690"/>
                <a:gd name="T7" fmla="*/ 3871 h 6674"/>
                <a:gd name="T8" fmla="*/ 0 w 6690"/>
                <a:gd name="T9" fmla="*/ 3327 h 6674"/>
                <a:gd name="T10" fmla="*/ 30 w 6690"/>
                <a:gd name="T11" fmla="*/ 2782 h 6674"/>
                <a:gd name="T12" fmla="*/ 339 w 6690"/>
                <a:gd name="T13" fmla="*/ 1855 h 6674"/>
                <a:gd name="T14" fmla="*/ 1044 w 6690"/>
                <a:gd name="T15" fmla="*/ 905 h 6674"/>
                <a:gd name="T16" fmla="*/ 2766 w 6690"/>
                <a:gd name="T17" fmla="*/ 40 h 6674"/>
                <a:gd name="T18" fmla="*/ 3993 w 6690"/>
                <a:gd name="T19" fmla="*/ 61 h 6674"/>
                <a:gd name="T20" fmla="*/ 4826 w 6690"/>
                <a:gd name="T21" fmla="*/ 364 h 6674"/>
                <a:gd name="T22" fmla="*/ 4561 w 6690"/>
                <a:gd name="T23" fmla="*/ 648 h 6674"/>
                <a:gd name="T24" fmla="*/ 3936 w 6690"/>
                <a:gd name="T25" fmla="*/ 848 h 6674"/>
                <a:gd name="T26" fmla="*/ 1890 w 6690"/>
                <a:gd name="T27" fmla="*/ 1211 h 6674"/>
                <a:gd name="T28" fmla="*/ 1137 w 6690"/>
                <a:gd name="T29" fmla="*/ 2000 h 6674"/>
                <a:gd name="T30" fmla="*/ 776 w 6690"/>
                <a:gd name="T31" fmla="*/ 3341 h 6674"/>
                <a:gd name="T32" fmla="*/ 960 w 6690"/>
                <a:gd name="T33" fmla="*/ 4302 h 6674"/>
                <a:gd name="T34" fmla="*/ 2667 w 6690"/>
                <a:gd name="T35" fmla="*/ 5791 h 6674"/>
                <a:gd name="T36" fmla="*/ 2940 w 6690"/>
                <a:gd name="T37" fmla="*/ 5852 h 6674"/>
                <a:gd name="T38" fmla="*/ 3316 w 6690"/>
                <a:gd name="T39" fmla="*/ 5881 h 6674"/>
                <a:gd name="T40" fmla="*/ 3692 w 6690"/>
                <a:gd name="T41" fmla="*/ 5852 h 6674"/>
                <a:gd name="T42" fmla="*/ 3965 w 6690"/>
                <a:gd name="T43" fmla="*/ 5791 h 6674"/>
                <a:gd name="T44" fmla="*/ 5644 w 6690"/>
                <a:gd name="T45" fmla="*/ 4375 h 6674"/>
                <a:gd name="T46" fmla="*/ 5853 w 6690"/>
                <a:gd name="T47" fmla="*/ 3312 h 6674"/>
                <a:gd name="T48" fmla="*/ 5715 w 6690"/>
                <a:gd name="T49" fmla="*/ 2429 h 6674"/>
                <a:gd name="T50" fmla="*/ 5982 w 6690"/>
                <a:gd name="T51" fmla="*/ 2090 h 6674"/>
                <a:gd name="T52" fmla="*/ 6270 w 6690"/>
                <a:gd name="T53" fmla="*/ 1803 h 6674"/>
                <a:gd name="T54" fmla="*/ 6340 w 6690"/>
                <a:gd name="T55" fmla="*/ 1940 h 6674"/>
                <a:gd name="T56" fmla="*/ 6631 w 6690"/>
                <a:gd name="T57" fmla="*/ 3058 h 6674"/>
                <a:gd name="T58" fmla="*/ 6307 w 6690"/>
                <a:gd name="T59" fmla="*/ 4782 h 6674"/>
                <a:gd name="T60" fmla="*/ 4233 w 6690"/>
                <a:gd name="T61" fmla="*/ 6525 h 6674"/>
                <a:gd name="T62" fmla="*/ 3035 w 6690"/>
                <a:gd name="T63" fmla="*/ 6640 h 6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690" h="6674">
                  <a:moveTo>
                    <a:pt x="3035" y="6640"/>
                  </a:moveTo>
                  <a:cubicBezTo>
                    <a:pt x="2791" y="6614"/>
                    <a:pt x="2553" y="6571"/>
                    <a:pt x="2399" y="6524"/>
                  </a:cubicBezTo>
                  <a:cubicBezTo>
                    <a:pt x="1476" y="6243"/>
                    <a:pt x="722" y="5604"/>
                    <a:pt x="322" y="4766"/>
                  </a:cubicBezTo>
                  <a:cubicBezTo>
                    <a:pt x="169" y="4444"/>
                    <a:pt x="138" y="4350"/>
                    <a:pt x="30" y="3871"/>
                  </a:cubicBezTo>
                  <a:cubicBezTo>
                    <a:pt x="13" y="3799"/>
                    <a:pt x="0" y="3553"/>
                    <a:pt x="0" y="3327"/>
                  </a:cubicBezTo>
                  <a:cubicBezTo>
                    <a:pt x="0" y="3100"/>
                    <a:pt x="13" y="2854"/>
                    <a:pt x="30" y="2782"/>
                  </a:cubicBezTo>
                  <a:cubicBezTo>
                    <a:pt x="142" y="2288"/>
                    <a:pt x="170" y="2203"/>
                    <a:pt x="339" y="1855"/>
                  </a:cubicBezTo>
                  <a:cubicBezTo>
                    <a:pt x="509" y="1504"/>
                    <a:pt x="745" y="1186"/>
                    <a:pt x="1044" y="905"/>
                  </a:cubicBezTo>
                  <a:cubicBezTo>
                    <a:pt x="1528" y="449"/>
                    <a:pt x="2019" y="202"/>
                    <a:pt x="2766" y="40"/>
                  </a:cubicBezTo>
                  <a:cubicBezTo>
                    <a:pt x="2947" y="0"/>
                    <a:pt x="3773" y="15"/>
                    <a:pt x="3993" y="61"/>
                  </a:cubicBezTo>
                  <a:cubicBezTo>
                    <a:pt x="4257" y="117"/>
                    <a:pt x="4826" y="324"/>
                    <a:pt x="4826" y="364"/>
                  </a:cubicBezTo>
                  <a:cubicBezTo>
                    <a:pt x="4826" y="371"/>
                    <a:pt x="4707" y="499"/>
                    <a:pt x="4561" y="648"/>
                  </a:cubicBezTo>
                  <a:cubicBezTo>
                    <a:pt x="4265" y="953"/>
                    <a:pt x="4302" y="941"/>
                    <a:pt x="3936" y="848"/>
                  </a:cubicBezTo>
                  <a:cubicBezTo>
                    <a:pt x="3239" y="670"/>
                    <a:pt x="2508" y="799"/>
                    <a:pt x="1890" y="1211"/>
                  </a:cubicBezTo>
                  <a:cubicBezTo>
                    <a:pt x="1648" y="1371"/>
                    <a:pt x="1287" y="1750"/>
                    <a:pt x="1137" y="2000"/>
                  </a:cubicBezTo>
                  <a:cubicBezTo>
                    <a:pt x="874" y="2439"/>
                    <a:pt x="776" y="2803"/>
                    <a:pt x="776" y="3341"/>
                  </a:cubicBezTo>
                  <a:cubicBezTo>
                    <a:pt x="777" y="3757"/>
                    <a:pt x="812" y="3943"/>
                    <a:pt x="960" y="4302"/>
                  </a:cubicBezTo>
                  <a:cubicBezTo>
                    <a:pt x="1252" y="5010"/>
                    <a:pt x="1968" y="5635"/>
                    <a:pt x="2667" y="5791"/>
                  </a:cubicBezTo>
                  <a:cubicBezTo>
                    <a:pt x="2745" y="5808"/>
                    <a:pt x="2868" y="5836"/>
                    <a:pt x="2940" y="5852"/>
                  </a:cubicBezTo>
                  <a:cubicBezTo>
                    <a:pt x="3013" y="5868"/>
                    <a:pt x="3182" y="5881"/>
                    <a:pt x="3316" y="5881"/>
                  </a:cubicBezTo>
                  <a:cubicBezTo>
                    <a:pt x="3450" y="5881"/>
                    <a:pt x="3619" y="5868"/>
                    <a:pt x="3692" y="5852"/>
                  </a:cubicBezTo>
                  <a:cubicBezTo>
                    <a:pt x="3764" y="5836"/>
                    <a:pt x="3888" y="5808"/>
                    <a:pt x="3965" y="5791"/>
                  </a:cubicBezTo>
                  <a:cubicBezTo>
                    <a:pt x="4635" y="5641"/>
                    <a:pt x="5342" y="5045"/>
                    <a:pt x="5644" y="4375"/>
                  </a:cubicBezTo>
                  <a:cubicBezTo>
                    <a:pt x="5813" y="4000"/>
                    <a:pt x="5855" y="3789"/>
                    <a:pt x="5853" y="3312"/>
                  </a:cubicBezTo>
                  <a:cubicBezTo>
                    <a:pt x="5852" y="2890"/>
                    <a:pt x="5819" y="2679"/>
                    <a:pt x="5715" y="2429"/>
                  </a:cubicBezTo>
                  <a:cubicBezTo>
                    <a:pt x="5698" y="2388"/>
                    <a:pt x="5755" y="2317"/>
                    <a:pt x="5982" y="2090"/>
                  </a:cubicBezTo>
                  <a:lnTo>
                    <a:pt x="6270" y="1803"/>
                  </a:lnTo>
                  <a:lnTo>
                    <a:pt x="6340" y="1940"/>
                  </a:lnTo>
                  <a:cubicBezTo>
                    <a:pt x="6482" y="2216"/>
                    <a:pt x="6582" y="2600"/>
                    <a:pt x="6631" y="3058"/>
                  </a:cubicBezTo>
                  <a:cubicBezTo>
                    <a:pt x="6690" y="3598"/>
                    <a:pt x="6563" y="4274"/>
                    <a:pt x="6307" y="4782"/>
                  </a:cubicBezTo>
                  <a:cubicBezTo>
                    <a:pt x="5880" y="5630"/>
                    <a:pt x="5168" y="6229"/>
                    <a:pt x="4233" y="6525"/>
                  </a:cubicBezTo>
                  <a:cubicBezTo>
                    <a:pt x="3937" y="6618"/>
                    <a:pt x="3359" y="6674"/>
                    <a:pt x="3035" y="66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0" name="Freeform 69"/>
            <p:cNvSpPr>
              <a:spLocks/>
            </p:cNvSpPr>
            <p:nvPr/>
          </p:nvSpPr>
          <p:spPr bwMode="auto">
            <a:xfrm>
              <a:off x="6637819" y="7359116"/>
              <a:ext cx="1887614" cy="1894738"/>
            </a:xfrm>
            <a:custGeom>
              <a:avLst/>
              <a:gdLst>
                <a:gd name="T0" fmla="*/ 1147 w 7008"/>
                <a:gd name="T1" fmla="*/ 7009 h 7039"/>
                <a:gd name="T2" fmla="*/ 121 w 7008"/>
                <a:gd name="T3" fmla="*/ 6209 h 7039"/>
                <a:gd name="T4" fmla="*/ 9 w 7008"/>
                <a:gd name="T5" fmla="*/ 5715 h 7039"/>
                <a:gd name="T6" fmla="*/ 59 w 7008"/>
                <a:gd name="T7" fmla="*/ 5253 h 7039"/>
                <a:gd name="T8" fmla="*/ 1810 w 7008"/>
                <a:gd name="T9" fmla="*/ 4372 h 7039"/>
                <a:gd name="T10" fmla="*/ 2008 w 7008"/>
                <a:gd name="T11" fmla="*/ 4431 h 7039"/>
                <a:gd name="T12" fmla="*/ 3175 w 7008"/>
                <a:gd name="T13" fmla="*/ 3306 h 7039"/>
                <a:gd name="T14" fmla="*/ 4300 w 7008"/>
                <a:gd name="T15" fmla="*/ 2181 h 7039"/>
                <a:gd name="T16" fmla="*/ 4283 w 7008"/>
                <a:gd name="T17" fmla="*/ 2043 h 7039"/>
                <a:gd name="T18" fmla="*/ 4248 w 7008"/>
                <a:gd name="T19" fmla="*/ 1669 h 7039"/>
                <a:gd name="T20" fmla="*/ 4230 w 7008"/>
                <a:gd name="T21" fmla="*/ 1433 h 7039"/>
                <a:gd name="T22" fmla="*/ 4946 w 7008"/>
                <a:gd name="T23" fmla="*/ 717 h 7039"/>
                <a:gd name="T24" fmla="*/ 5680 w 7008"/>
                <a:gd name="T25" fmla="*/ 0 h 7039"/>
                <a:gd name="T26" fmla="*/ 5713 w 7008"/>
                <a:gd name="T27" fmla="*/ 176 h 7039"/>
                <a:gd name="T28" fmla="*/ 5834 w 7008"/>
                <a:gd name="T29" fmla="*/ 1133 h 7039"/>
                <a:gd name="T30" fmla="*/ 6462 w 7008"/>
                <a:gd name="T31" fmla="*/ 1270 h 7039"/>
                <a:gd name="T32" fmla="*/ 6999 w 7008"/>
                <a:gd name="T33" fmla="*/ 1341 h 7039"/>
                <a:gd name="T34" fmla="*/ 6281 w 7008"/>
                <a:gd name="T35" fmla="*/ 2091 h 7039"/>
                <a:gd name="T36" fmla="*/ 5548 w 7008"/>
                <a:gd name="T37" fmla="*/ 2824 h 7039"/>
                <a:gd name="T38" fmla="*/ 5408 w 7008"/>
                <a:gd name="T39" fmla="*/ 2797 h 7039"/>
                <a:gd name="T40" fmla="*/ 5056 w 7008"/>
                <a:gd name="T41" fmla="*/ 2756 h 7039"/>
                <a:gd name="T42" fmla="*/ 4844 w 7008"/>
                <a:gd name="T43" fmla="*/ 2742 h 7039"/>
                <a:gd name="T44" fmla="*/ 3721 w 7008"/>
                <a:gd name="T45" fmla="*/ 3862 h 7039"/>
                <a:gd name="T46" fmla="*/ 2611 w 7008"/>
                <a:gd name="T47" fmla="*/ 5052 h 7039"/>
                <a:gd name="T48" fmla="*/ 2668 w 7008"/>
                <a:gd name="T49" fmla="*/ 5278 h 7039"/>
                <a:gd name="T50" fmla="*/ 2669 w 7008"/>
                <a:gd name="T51" fmla="*/ 6041 h 7039"/>
                <a:gd name="T52" fmla="*/ 1334 w 7008"/>
                <a:gd name="T53" fmla="*/ 7024 h 7039"/>
                <a:gd name="T54" fmla="*/ 1147 w 7008"/>
                <a:gd name="T55" fmla="*/ 7009 h 7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008" h="7039">
                  <a:moveTo>
                    <a:pt x="1147" y="7009"/>
                  </a:moveTo>
                  <a:cubicBezTo>
                    <a:pt x="673" y="6910"/>
                    <a:pt x="328" y="6640"/>
                    <a:pt x="121" y="6209"/>
                  </a:cubicBezTo>
                  <a:cubicBezTo>
                    <a:pt x="29" y="6018"/>
                    <a:pt x="18" y="5970"/>
                    <a:pt x="9" y="5715"/>
                  </a:cubicBezTo>
                  <a:cubicBezTo>
                    <a:pt x="0" y="5482"/>
                    <a:pt x="9" y="5402"/>
                    <a:pt x="59" y="5253"/>
                  </a:cubicBezTo>
                  <a:cubicBezTo>
                    <a:pt x="310" y="4512"/>
                    <a:pt x="1116" y="4106"/>
                    <a:pt x="1810" y="4372"/>
                  </a:cubicBezTo>
                  <a:cubicBezTo>
                    <a:pt x="1896" y="4404"/>
                    <a:pt x="1985" y="4431"/>
                    <a:pt x="2008" y="4431"/>
                  </a:cubicBezTo>
                  <a:cubicBezTo>
                    <a:pt x="2032" y="4431"/>
                    <a:pt x="2557" y="3925"/>
                    <a:pt x="3175" y="3306"/>
                  </a:cubicBezTo>
                  <a:lnTo>
                    <a:pt x="4300" y="2181"/>
                  </a:lnTo>
                  <a:lnTo>
                    <a:pt x="4283" y="2043"/>
                  </a:lnTo>
                  <a:cubicBezTo>
                    <a:pt x="4274" y="1967"/>
                    <a:pt x="4258" y="1799"/>
                    <a:pt x="4248" y="1669"/>
                  </a:cubicBezTo>
                  <a:lnTo>
                    <a:pt x="4230" y="1433"/>
                  </a:lnTo>
                  <a:lnTo>
                    <a:pt x="4946" y="717"/>
                  </a:lnTo>
                  <a:cubicBezTo>
                    <a:pt x="5340" y="322"/>
                    <a:pt x="5670" y="0"/>
                    <a:pt x="5680" y="0"/>
                  </a:cubicBezTo>
                  <a:cubicBezTo>
                    <a:pt x="5690" y="0"/>
                    <a:pt x="5705" y="79"/>
                    <a:pt x="5713" y="176"/>
                  </a:cubicBezTo>
                  <a:cubicBezTo>
                    <a:pt x="5739" y="457"/>
                    <a:pt x="5818" y="1082"/>
                    <a:pt x="5834" y="1133"/>
                  </a:cubicBezTo>
                  <a:cubicBezTo>
                    <a:pt x="5856" y="1203"/>
                    <a:pt x="5895" y="1211"/>
                    <a:pt x="6462" y="1270"/>
                  </a:cubicBezTo>
                  <a:cubicBezTo>
                    <a:pt x="6748" y="1300"/>
                    <a:pt x="6990" y="1332"/>
                    <a:pt x="6999" y="1341"/>
                  </a:cubicBezTo>
                  <a:cubicBezTo>
                    <a:pt x="7008" y="1350"/>
                    <a:pt x="6685" y="1687"/>
                    <a:pt x="6281" y="2091"/>
                  </a:cubicBezTo>
                  <a:lnTo>
                    <a:pt x="5548" y="2824"/>
                  </a:lnTo>
                  <a:lnTo>
                    <a:pt x="5408" y="2797"/>
                  </a:lnTo>
                  <a:cubicBezTo>
                    <a:pt x="5331" y="2782"/>
                    <a:pt x="5172" y="2763"/>
                    <a:pt x="5056" y="2756"/>
                  </a:cubicBezTo>
                  <a:lnTo>
                    <a:pt x="4844" y="2742"/>
                  </a:lnTo>
                  <a:lnTo>
                    <a:pt x="3721" y="3862"/>
                  </a:lnTo>
                  <a:cubicBezTo>
                    <a:pt x="2741" y="4838"/>
                    <a:pt x="2599" y="4990"/>
                    <a:pt x="2611" y="5052"/>
                  </a:cubicBezTo>
                  <a:cubicBezTo>
                    <a:pt x="2618" y="5091"/>
                    <a:pt x="2644" y="5192"/>
                    <a:pt x="2668" y="5278"/>
                  </a:cubicBezTo>
                  <a:cubicBezTo>
                    <a:pt x="2726" y="5478"/>
                    <a:pt x="2726" y="5846"/>
                    <a:pt x="2669" y="6041"/>
                  </a:cubicBezTo>
                  <a:cubicBezTo>
                    <a:pt x="2502" y="6609"/>
                    <a:pt x="1918" y="7039"/>
                    <a:pt x="1334" y="7024"/>
                  </a:cubicBezTo>
                  <a:cubicBezTo>
                    <a:pt x="1262" y="7022"/>
                    <a:pt x="1178" y="7015"/>
                    <a:pt x="1147" y="700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46" name="群組 45"/>
          <p:cNvGrpSpPr/>
          <p:nvPr/>
        </p:nvGrpSpPr>
        <p:grpSpPr>
          <a:xfrm>
            <a:off x="10203397" y="2454443"/>
            <a:ext cx="665820" cy="666128"/>
            <a:chOff x="5742274" y="7652280"/>
            <a:chExt cx="2973037" cy="2974413"/>
          </a:xfrm>
          <a:solidFill>
            <a:schemeClr val="bg1">
              <a:lumMod val="50000"/>
            </a:schemeClr>
          </a:solidFill>
        </p:grpSpPr>
        <p:sp>
          <p:nvSpPr>
            <p:cNvPr id="51" name="手繪多邊形 50"/>
            <p:cNvSpPr>
              <a:spLocks/>
            </p:cNvSpPr>
            <p:nvPr/>
          </p:nvSpPr>
          <p:spPr bwMode="auto">
            <a:xfrm>
              <a:off x="5742274" y="7652280"/>
              <a:ext cx="2970879" cy="2970827"/>
            </a:xfrm>
            <a:custGeom>
              <a:avLst/>
              <a:gdLst>
                <a:gd name="connsiteX0" fmla="*/ 329095 w 4022456"/>
                <a:gd name="connsiteY0" fmla="*/ 3555753 h 4022385"/>
                <a:gd name="connsiteX1" fmla="*/ 207868 w 4022456"/>
                <a:gd name="connsiteY1" fmla="*/ 3663395 h 4022385"/>
                <a:gd name="connsiteX2" fmla="*/ 301675 w 4022456"/>
                <a:gd name="connsiteY2" fmla="*/ 3809557 h 4022385"/>
                <a:gd name="connsiteX3" fmla="*/ 395121 w 4022456"/>
                <a:gd name="connsiteY3" fmla="*/ 3792997 h 4022385"/>
                <a:gd name="connsiteX4" fmla="*/ 458260 w 4022456"/>
                <a:gd name="connsiteY4" fmla="*/ 3690035 h 4022385"/>
                <a:gd name="connsiteX5" fmla="*/ 329095 w 4022456"/>
                <a:gd name="connsiteY5" fmla="*/ 3555753 h 4022385"/>
                <a:gd name="connsiteX6" fmla="*/ 3316743 w 4022456"/>
                <a:gd name="connsiteY6" fmla="*/ 805 h 4022385"/>
                <a:gd name="connsiteX7" fmla="*/ 3488123 w 4022456"/>
                <a:gd name="connsiteY7" fmla="*/ 14351 h 4022385"/>
                <a:gd name="connsiteX8" fmla="*/ 3546450 w 4022456"/>
                <a:gd name="connsiteY8" fmla="*/ 38113 h 4022385"/>
                <a:gd name="connsiteX9" fmla="*/ 3353467 w 4022456"/>
                <a:gd name="connsiteY9" fmla="*/ 238655 h 4022385"/>
                <a:gd name="connsiteX10" fmla="*/ 3160484 w 4022456"/>
                <a:gd name="connsiteY10" fmla="*/ 445317 h 4022385"/>
                <a:gd name="connsiteX11" fmla="*/ 3216651 w 4022456"/>
                <a:gd name="connsiteY11" fmla="*/ 661339 h 4022385"/>
                <a:gd name="connsiteX12" fmla="*/ 3231412 w 4022456"/>
                <a:gd name="connsiteY12" fmla="*/ 728667 h 4022385"/>
                <a:gd name="connsiteX13" fmla="*/ 3338345 w 4022456"/>
                <a:gd name="connsiteY13" fmla="*/ 792393 h 4022385"/>
                <a:gd name="connsiteX14" fmla="*/ 3571293 w 4022456"/>
                <a:gd name="connsiteY14" fmla="*/ 852881 h 4022385"/>
                <a:gd name="connsiteX15" fmla="*/ 3776877 w 4022456"/>
                <a:gd name="connsiteY15" fmla="*/ 657739 h 4022385"/>
                <a:gd name="connsiteX16" fmla="*/ 3983902 w 4022456"/>
                <a:gd name="connsiteY16" fmla="*/ 473399 h 4022385"/>
                <a:gd name="connsiteX17" fmla="*/ 4020626 w 4022456"/>
                <a:gd name="connsiteY17" fmla="*/ 643337 h 4022385"/>
                <a:gd name="connsiteX18" fmla="*/ 3976701 w 4022456"/>
                <a:gd name="connsiteY18" fmla="*/ 909047 h 4022385"/>
                <a:gd name="connsiteX19" fmla="*/ 3511526 w 4022456"/>
                <a:gd name="connsiteY19" fmla="*/ 1336051 h 4022385"/>
                <a:gd name="connsiteX20" fmla="*/ 3226372 w 4022456"/>
                <a:gd name="connsiteY20" fmla="*/ 1347933 h 4022385"/>
                <a:gd name="connsiteX21" fmla="*/ 3155443 w 4022456"/>
                <a:gd name="connsiteY21" fmla="*/ 1340013 h 4022385"/>
                <a:gd name="connsiteX22" fmla="*/ 1870091 w 4022456"/>
                <a:gd name="connsiteY22" fmla="*/ 2626429 h 4022385"/>
                <a:gd name="connsiteX23" fmla="*/ 536132 w 4022456"/>
                <a:gd name="connsiteY23" fmla="*/ 3948491 h 4022385"/>
                <a:gd name="connsiteX24" fmla="*/ 227935 w 4022456"/>
                <a:gd name="connsiteY24" fmla="*/ 4008257 h 4022385"/>
                <a:gd name="connsiteX25" fmla="*/ 23071 w 4022456"/>
                <a:gd name="connsiteY25" fmla="*/ 3820317 h 4022385"/>
                <a:gd name="connsiteX26" fmla="*/ 29552 w 4022456"/>
                <a:gd name="connsiteY26" fmla="*/ 3540567 h 4022385"/>
                <a:gd name="connsiteX27" fmla="*/ 1360630 w 4022456"/>
                <a:gd name="connsiteY27" fmla="*/ 2181423 h 4022385"/>
                <a:gd name="connsiteX28" fmla="*/ 2667585 w 4022456"/>
                <a:gd name="connsiteY28" fmla="*/ 873043 h 4022385"/>
                <a:gd name="connsiteX29" fmla="*/ 2668305 w 4022456"/>
                <a:gd name="connsiteY29" fmla="*/ 703105 h 4022385"/>
                <a:gd name="connsiteX30" fmla="*/ 2734193 w 4022456"/>
                <a:gd name="connsiteY30" fmla="*/ 372229 h 4022385"/>
                <a:gd name="connsiteX31" fmla="*/ 3139962 w 4022456"/>
                <a:gd name="connsiteY31" fmla="*/ 29113 h 4022385"/>
                <a:gd name="connsiteX32" fmla="*/ 3316743 w 4022456"/>
                <a:gd name="connsiteY32" fmla="*/ 805 h 4022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022456" h="4022385">
                  <a:moveTo>
                    <a:pt x="329095" y="3555753"/>
                  </a:moveTo>
                  <a:cubicBezTo>
                    <a:pt x="285800" y="3555753"/>
                    <a:pt x="216527" y="3617315"/>
                    <a:pt x="207868" y="3663395"/>
                  </a:cubicBezTo>
                  <a:cubicBezTo>
                    <a:pt x="196322" y="3724597"/>
                    <a:pt x="238896" y="3790837"/>
                    <a:pt x="301675" y="3809557"/>
                  </a:cubicBezTo>
                  <a:cubicBezTo>
                    <a:pt x="334507" y="3819279"/>
                    <a:pt x="360845" y="3814597"/>
                    <a:pt x="395121" y="3792997"/>
                  </a:cubicBezTo>
                  <a:cubicBezTo>
                    <a:pt x="425067" y="3774277"/>
                    <a:pt x="458260" y="3720277"/>
                    <a:pt x="458260" y="3690035"/>
                  </a:cubicBezTo>
                  <a:cubicBezTo>
                    <a:pt x="458260" y="3623435"/>
                    <a:pt x="393317" y="3555753"/>
                    <a:pt x="329095" y="3555753"/>
                  </a:cubicBezTo>
                  <a:close/>
                  <a:moveTo>
                    <a:pt x="3316743" y="805"/>
                  </a:moveTo>
                  <a:cubicBezTo>
                    <a:pt x="3382090" y="-1941"/>
                    <a:pt x="3446538" y="2289"/>
                    <a:pt x="3488123" y="14351"/>
                  </a:cubicBezTo>
                  <a:cubicBezTo>
                    <a:pt x="3520167" y="23711"/>
                    <a:pt x="3546450" y="34513"/>
                    <a:pt x="3546450" y="38113"/>
                  </a:cubicBezTo>
                  <a:cubicBezTo>
                    <a:pt x="3546450" y="41713"/>
                    <a:pt x="3459680" y="131723"/>
                    <a:pt x="3353467" y="238655"/>
                  </a:cubicBezTo>
                  <a:cubicBezTo>
                    <a:pt x="3247254" y="345225"/>
                    <a:pt x="3160484" y="438475"/>
                    <a:pt x="3160484" y="445317"/>
                  </a:cubicBezTo>
                  <a:cubicBezTo>
                    <a:pt x="3160484" y="460079"/>
                    <a:pt x="3194328" y="589693"/>
                    <a:pt x="3216651" y="661339"/>
                  </a:cubicBezTo>
                  <a:cubicBezTo>
                    <a:pt x="3224932" y="687263"/>
                    <a:pt x="3231412" y="717505"/>
                    <a:pt x="3231412" y="728667"/>
                  </a:cubicBezTo>
                  <a:cubicBezTo>
                    <a:pt x="3231412" y="758191"/>
                    <a:pt x="3247974" y="767911"/>
                    <a:pt x="3338345" y="792393"/>
                  </a:cubicBezTo>
                  <a:cubicBezTo>
                    <a:pt x="3531688" y="844599"/>
                    <a:pt x="3562292" y="852521"/>
                    <a:pt x="3571293" y="852881"/>
                  </a:cubicBezTo>
                  <a:cubicBezTo>
                    <a:pt x="3576693" y="852881"/>
                    <a:pt x="3669224" y="765031"/>
                    <a:pt x="3776877" y="657739"/>
                  </a:cubicBezTo>
                  <a:cubicBezTo>
                    <a:pt x="3912973" y="522365"/>
                    <a:pt x="3976341" y="465839"/>
                    <a:pt x="3983902" y="473399"/>
                  </a:cubicBezTo>
                  <a:cubicBezTo>
                    <a:pt x="3994343" y="483841"/>
                    <a:pt x="4009465" y="552969"/>
                    <a:pt x="4020626" y="643337"/>
                  </a:cubicBezTo>
                  <a:cubicBezTo>
                    <a:pt x="4028547" y="704185"/>
                    <a:pt x="4010185" y="814357"/>
                    <a:pt x="3976701" y="909047"/>
                  </a:cubicBezTo>
                  <a:cubicBezTo>
                    <a:pt x="3901452" y="1121829"/>
                    <a:pt x="3730432" y="1278805"/>
                    <a:pt x="3511526" y="1336051"/>
                  </a:cubicBezTo>
                  <a:cubicBezTo>
                    <a:pt x="3441677" y="1354053"/>
                    <a:pt x="3325744" y="1359095"/>
                    <a:pt x="3226372" y="1347933"/>
                  </a:cubicBezTo>
                  <a:lnTo>
                    <a:pt x="3155443" y="1340013"/>
                  </a:lnTo>
                  <a:lnTo>
                    <a:pt x="1870091" y="2626429"/>
                  </a:lnTo>
                  <a:cubicBezTo>
                    <a:pt x="1162966" y="3333905"/>
                    <a:pt x="562775" y="3928689"/>
                    <a:pt x="536132" y="3948491"/>
                  </a:cubicBezTo>
                  <a:cubicBezTo>
                    <a:pt x="442881" y="4017619"/>
                    <a:pt x="328747" y="4039941"/>
                    <a:pt x="227935" y="4008257"/>
                  </a:cubicBezTo>
                  <a:cubicBezTo>
                    <a:pt x="133604" y="3978375"/>
                    <a:pt x="65916" y="3916087"/>
                    <a:pt x="23071" y="3820317"/>
                  </a:cubicBezTo>
                  <a:cubicBezTo>
                    <a:pt x="-10053" y="3745429"/>
                    <a:pt x="-7172" y="3617975"/>
                    <a:pt x="29552" y="3540567"/>
                  </a:cubicBezTo>
                  <a:cubicBezTo>
                    <a:pt x="49354" y="3499523"/>
                    <a:pt x="303904" y="3239575"/>
                    <a:pt x="1360630" y="2181423"/>
                  </a:cubicBezTo>
                  <a:lnTo>
                    <a:pt x="2667585" y="873043"/>
                  </a:lnTo>
                  <a:lnTo>
                    <a:pt x="2668305" y="703105"/>
                  </a:lnTo>
                  <a:cubicBezTo>
                    <a:pt x="2669026" y="518405"/>
                    <a:pt x="2674786" y="489961"/>
                    <a:pt x="2734193" y="372229"/>
                  </a:cubicBezTo>
                  <a:cubicBezTo>
                    <a:pt x="2819883" y="203011"/>
                    <a:pt x="2944818" y="97159"/>
                    <a:pt x="3139962" y="29113"/>
                  </a:cubicBezTo>
                  <a:cubicBezTo>
                    <a:pt x="3185147" y="13271"/>
                    <a:pt x="3251395" y="3549"/>
                    <a:pt x="3316743" y="80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2" name="Freeform 17"/>
            <p:cNvSpPr>
              <a:spLocks/>
            </p:cNvSpPr>
            <p:nvPr/>
          </p:nvSpPr>
          <p:spPr bwMode="auto">
            <a:xfrm>
              <a:off x="7332951" y="9243161"/>
              <a:ext cx="1382360" cy="1383532"/>
            </a:xfrm>
            <a:custGeom>
              <a:avLst/>
              <a:gdLst>
                <a:gd name="T0" fmla="*/ 3957 w 5201"/>
                <a:gd name="T1" fmla="*/ 5152 h 5200"/>
                <a:gd name="T2" fmla="*/ 1772 w 5201"/>
                <a:gd name="T3" fmla="*/ 3193 h 5200"/>
                <a:gd name="T4" fmla="*/ 36 w 5201"/>
                <a:gd name="T5" fmla="*/ 1366 h 5200"/>
                <a:gd name="T6" fmla="*/ 1369 w 5201"/>
                <a:gd name="T7" fmla="*/ 33 h 5200"/>
                <a:gd name="T8" fmla="*/ 3219 w 5201"/>
                <a:gd name="T9" fmla="*/ 1800 h 5200"/>
                <a:gd name="T10" fmla="*/ 5171 w 5201"/>
                <a:gd name="T11" fmla="*/ 4014 h 5200"/>
                <a:gd name="T12" fmla="*/ 5170 w 5201"/>
                <a:gd name="T13" fmla="*/ 4339 h 5200"/>
                <a:gd name="T14" fmla="*/ 4425 w 5201"/>
                <a:gd name="T15" fmla="*/ 5151 h 5200"/>
                <a:gd name="T16" fmla="*/ 3957 w 5201"/>
                <a:gd name="T17" fmla="*/ 5152 h 5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01" h="5200">
                  <a:moveTo>
                    <a:pt x="3957" y="5152"/>
                  </a:moveTo>
                  <a:cubicBezTo>
                    <a:pt x="3646" y="5066"/>
                    <a:pt x="3608" y="5031"/>
                    <a:pt x="1772" y="3193"/>
                  </a:cubicBezTo>
                  <a:cubicBezTo>
                    <a:pt x="160" y="1578"/>
                    <a:pt x="0" y="1410"/>
                    <a:pt x="36" y="1366"/>
                  </a:cubicBezTo>
                  <a:cubicBezTo>
                    <a:pt x="88" y="1304"/>
                    <a:pt x="1308" y="83"/>
                    <a:pt x="1369" y="33"/>
                  </a:cubicBezTo>
                  <a:cubicBezTo>
                    <a:pt x="1408" y="0"/>
                    <a:pt x="1633" y="214"/>
                    <a:pt x="3219" y="1800"/>
                  </a:cubicBezTo>
                  <a:cubicBezTo>
                    <a:pt x="5129" y="3710"/>
                    <a:pt x="5091" y="3666"/>
                    <a:pt x="5171" y="4014"/>
                  </a:cubicBezTo>
                  <a:cubicBezTo>
                    <a:pt x="5201" y="4149"/>
                    <a:pt x="5201" y="4204"/>
                    <a:pt x="5170" y="4339"/>
                  </a:cubicBezTo>
                  <a:cubicBezTo>
                    <a:pt x="5069" y="4777"/>
                    <a:pt x="4820" y="5048"/>
                    <a:pt x="4425" y="5151"/>
                  </a:cubicBezTo>
                  <a:cubicBezTo>
                    <a:pt x="4236" y="5200"/>
                    <a:pt x="4130" y="5200"/>
                    <a:pt x="3957" y="51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3" name="Freeform 37"/>
            <p:cNvSpPr>
              <a:spLocks/>
            </p:cNvSpPr>
            <p:nvPr/>
          </p:nvSpPr>
          <p:spPr bwMode="auto">
            <a:xfrm>
              <a:off x="5750092" y="7659133"/>
              <a:ext cx="1227593" cy="1222903"/>
            </a:xfrm>
            <a:custGeom>
              <a:avLst/>
              <a:gdLst>
                <a:gd name="T0" fmla="*/ 2921 w 4613"/>
                <a:gd name="T1" fmla="*/ 3274 h 4600"/>
                <a:gd name="T2" fmla="*/ 1577 w 4613"/>
                <a:gd name="T3" fmla="*/ 1947 h 4600"/>
                <a:gd name="T4" fmla="*/ 921 w 4613"/>
                <a:gd name="T5" fmla="*/ 1583 h 4600"/>
                <a:gd name="T6" fmla="*/ 0 w 4613"/>
                <a:gd name="T7" fmla="*/ 418 h 4600"/>
                <a:gd name="T8" fmla="*/ 420 w 4613"/>
                <a:gd name="T9" fmla="*/ 0 h 4600"/>
                <a:gd name="T10" fmla="*/ 1570 w 4613"/>
                <a:gd name="T11" fmla="*/ 907 h 4600"/>
                <a:gd name="T12" fmla="*/ 1805 w 4613"/>
                <a:gd name="T13" fmla="*/ 1298 h 4600"/>
                <a:gd name="T14" fmla="*/ 1980 w 4613"/>
                <a:gd name="T15" fmla="*/ 1623 h 4600"/>
                <a:gd name="T16" fmla="*/ 3296 w 4613"/>
                <a:gd name="T17" fmla="*/ 2942 h 4600"/>
                <a:gd name="T18" fmla="*/ 4613 w 4613"/>
                <a:gd name="T19" fmla="*/ 4261 h 4600"/>
                <a:gd name="T20" fmla="*/ 4445 w 4613"/>
                <a:gd name="T21" fmla="*/ 4431 h 4600"/>
                <a:gd name="T22" fmla="*/ 4263 w 4613"/>
                <a:gd name="T23" fmla="*/ 4600 h 4600"/>
                <a:gd name="T24" fmla="*/ 2921 w 4613"/>
                <a:gd name="T25" fmla="*/ 3274 h 4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13" h="4600">
                  <a:moveTo>
                    <a:pt x="2921" y="3274"/>
                  </a:moveTo>
                  <a:cubicBezTo>
                    <a:pt x="2191" y="2544"/>
                    <a:pt x="1586" y="1947"/>
                    <a:pt x="1577" y="1947"/>
                  </a:cubicBezTo>
                  <a:cubicBezTo>
                    <a:pt x="1548" y="1947"/>
                    <a:pt x="975" y="1630"/>
                    <a:pt x="921" y="1583"/>
                  </a:cubicBezTo>
                  <a:cubicBezTo>
                    <a:pt x="825" y="1502"/>
                    <a:pt x="0" y="457"/>
                    <a:pt x="0" y="418"/>
                  </a:cubicBezTo>
                  <a:cubicBezTo>
                    <a:pt x="0" y="368"/>
                    <a:pt x="370" y="0"/>
                    <a:pt x="420" y="0"/>
                  </a:cubicBezTo>
                  <a:cubicBezTo>
                    <a:pt x="460" y="0"/>
                    <a:pt x="1468" y="795"/>
                    <a:pt x="1570" y="907"/>
                  </a:cubicBezTo>
                  <a:cubicBezTo>
                    <a:pt x="1603" y="944"/>
                    <a:pt x="1709" y="1120"/>
                    <a:pt x="1805" y="1298"/>
                  </a:cubicBezTo>
                  <a:lnTo>
                    <a:pt x="1980" y="1623"/>
                  </a:lnTo>
                  <a:lnTo>
                    <a:pt x="3296" y="2942"/>
                  </a:lnTo>
                  <a:lnTo>
                    <a:pt x="4613" y="4261"/>
                  </a:lnTo>
                  <a:lnTo>
                    <a:pt x="4445" y="4431"/>
                  </a:lnTo>
                  <a:cubicBezTo>
                    <a:pt x="4353" y="4524"/>
                    <a:pt x="4271" y="4600"/>
                    <a:pt x="4263" y="4600"/>
                  </a:cubicBezTo>
                  <a:cubicBezTo>
                    <a:pt x="4255" y="4600"/>
                    <a:pt x="3651" y="4003"/>
                    <a:pt x="2921" y="32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103" name="文字方塊 102"/>
          <p:cNvSpPr txBox="1"/>
          <p:nvPr/>
        </p:nvSpPr>
        <p:spPr>
          <a:xfrm>
            <a:off x="9726307" y="3789000"/>
            <a:ext cx="162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200" dirty="0" smtClean="0"/>
              <a:t>Title 04</a:t>
            </a:r>
          </a:p>
        </p:txBody>
      </p:sp>
      <p:sp>
        <p:nvSpPr>
          <p:cNvPr id="104" name="文字方塊 103"/>
          <p:cNvSpPr txBox="1"/>
          <p:nvPr/>
        </p:nvSpPr>
        <p:spPr>
          <a:xfrm>
            <a:off x="9231794" y="4551457"/>
            <a:ext cx="2609026" cy="84886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sp>
        <p:nvSpPr>
          <p:cNvPr id="139" name="矩形 138"/>
          <p:cNvSpPr/>
          <p:nvPr/>
        </p:nvSpPr>
        <p:spPr>
          <a:xfrm>
            <a:off x="575513" y="481382"/>
            <a:ext cx="252267" cy="6981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140" name="矩形 139"/>
          <p:cNvSpPr/>
          <p:nvPr/>
        </p:nvSpPr>
        <p:spPr>
          <a:xfrm>
            <a:off x="882205" y="481382"/>
            <a:ext cx="4360496" cy="69819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800" b="1" dirty="0" smtClean="0"/>
              <a:t>ICON LIST</a:t>
            </a:r>
            <a:r>
              <a:rPr lang="zh-TW" altLang="en-US" sz="4800" b="1" dirty="0" smtClean="0"/>
              <a:t> </a:t>
            </a:r>
            <a:r>
              <a:rPr lang="en-US" altLang="zh-TW" sz="4800" b="1" dirty="0" smtClean="0"/>
              <a:t>20</a:t>
            </a:r>
            <a:endParaRPr lang="zh-TW" altLang="en-US" sz="4800" b="1" dirty="0"/>
          </a:p>
        </p:txBody>
      </p:sp>
      <p:sp>
        <p:nvSpPr>
          <p:cNvPr id="57" name="手繪多邊形 56"/>
          <p:cNvSpPr>
            <a:spLocks/>
          </p:cNvSpPr>
          <p:nvPr/>
        </p:nvSpPr>
        <p:spPr bwMode="auto">
          <a:xfrm rot="10800000" flipV="1">
            <a:off x="4411112" y="2409281"/>
            <a:ext cx="409570" cy="756452"/>
          </a:xfrm>
          <a:custGeom>
            <a:avLst/>
            <a:gdLst>
              <a:gd name="connsiteX0" fmla="*/ 1041502 w 2397801"/>
              <a:gd name="connsiteY0" fmla="*/ 588163 h 4428623"/>
              <a:gd name="connsiteX1" fmla="*/ 299462 w 2397801"/>
              <a:gd name="connsiteY1" fmla="*/ 593899 h 4428623"/>
              <a:gd name="connsiteX2" fmla="*/ 283250 w 2397801"/>
              <a:gd name="connsiteY2" fmla="*/ 2218109 h 4428623"/>
              <a:gd name="connsiteX3" fmla="*/ 290095 w 2397801"/>
              <a:gd name="connsiteY3" fmla="*/ 3843037 h 4428623"/>
              <a:gd name="connsiteX4" fmla="*/ 1207710 w 2397801"/>
              <a:gd name="connsiteY4" fmla="*/ 3847357 h 4428623"/>
              <a:gd name="connsiteX5" fmla="*/ 2118479 w 2397801"/>
              <a:gd name="connsiteY5" fmla="*/ 3844837 h 4428623"/>
              <a:gd name="connsiteX6" fmla="*/ 2121001 w 2397801"/>
              <a:gd name="connsiteY6" fmla="*/ 2224589 h 4428623"/>
              <a:gd name="connsiteX7" fmla="*/ 2110914 w 2397801"/>
              <a:gd name="connsiteY7" fmla="*/ 596419 h 4428623"/>
              <a:gd name="connsiteX8" fmla="*/ 1041502 w 2397801"/>
              <a:gd name="connsiteY8" fmla="*/ 588163 h 4428623"/>
              <a:gd name="connsiteX9" fmla="*/ 1205249 w 2397801"/>
              <a:gd name="connsiteY9" fmla="*/ 186437 h 4428623"/>
              <a:gd name="connsiteX10" fmla="*/ 930070 w 2397801"/>
              <a:gd name="connsiteY10" fmla="*/ 210597 h 4428623"/>
              <a:gd name="connsiteX11" fmla="*/ 899455 w 2397801"/>
              <a:gd name="connsiteY11" fmla="*/ 338957 h 4428623"/>
              <a:gd name="connsiteX12" fmla="*/ 1201647 w 2397801"/>
              <a:gd name="connsiteY12" fmla="*/ 414677 h 4428623"/>
              <a:gd name="connsiteX13" fmla="*/ 1445490 w 2397801"/>
              <a:gd name="connsiteY13" fmla="*/ 398813 h 4428623"/>
              <a:gd name="connsiteX14" fmla="*/ 1513204 w 2397801"/>
              <a:gd name="connsiteY14" fmla="*/ 295689 h 4428623"/>
              <a:gd name="connsiteX15" fmla="*/ 1484029 w 2397801"/>
              <a:gd name="connsiteY15" fmla="*/ 219609 h 4428623"/>
              <a:gd name="connsiteX16" fmla="*/ 1454134 w 2397801"/>
              <a:gd name="connsiteY16" fmla="*/ 186437 h 4428623"/>
              <a:gd name="connsiteX17" fmla="*/ 813103 w 2397801"/>
              <a:gd name="connsiteY17" fmla="*/ 1 h 4428623"/>
              <a:gd name="connsiteX18" fmla="*/ 1241394 w 2397801"/>
              <a:gd name="connsiteY18" fmla="*/ 553 h 4428623"/>
              <a:gd name="connsiteX19" fmla="*/ 2335516 w 2397801"/>
              <a:gd name="connsiteY19" fmla="*/ 3793 h 4428623"/>
              <a:gd name="connsiteX20" fmla="*/ 2364318 w 2397801"/>
              <a:gd name="connsiteY20" fmla="*/ 25037 h 4428623"/>
              <a:gd name="connsiteX21" fmla="*/ 2392760 w 2397801"/>
              <a:gd name="connsiteY21" fmla="*/ 46641 h 4428623"/>
              <a:gd name="connsiteX22" fmla="*/ 2395281 w 2397801"/>
              <a:gd name="connsiteY22" fmla="*/ 2216709 h 4428623"/>
              <a:gd name="connsiteX23" fmla="*/ 2397801 w 2397801"/>
              <a:gd name="connsiteY23" fmla="*/ 4386781 h 4428623"/>
              <a:gd name="connsiteX24" fmla="*/ 2371159 w 2397801"/>
              <a:gd name="connsiteY24" fmla="*/ 4408025 h 4428623"/>
              <a:gd name="connsiteX25" fmla="*/ 1205032 w 2397801"/>
              <a:gd name="connsiteY25" fmla="*/ 4428545 h 4428623"/>
              <a:gd name="connsiteX26" fmla="*/ 48265 w 2397801"/>
              <a:gd name="connsiteY26" fmla="*/ 4418105 h 4428623"/>
              <a:gd name="connsiteX27" fmla="*/ 21 w 2397801"/>
              <a:gd name="connsiteY27" fmla="*/ 2208429 h 4428623"/>
              <a:gd name="connsiteX28" fmla="*/ 21 w 2397801"/>
              <a:gd name="connsiteY28" fmla="*/ 68245 h 4428623"/>
              <a:gd name="connsiteX29" fmla="*/ 28823 w 2397801"/>
              <a:gd name="connsiteY29" fmla="*/ 39437 h 4428623"/>
              <a:gd name="connsiteX30" fmla="*/ 102629 w 2397801"/>
              <a:gd name="connsiteY30" fmla="*/ 4153 h 4428623"/>
              <a:gd name="connsiteX31" fmla="*/ 813103 w 2397801"/>
              <a:gd name="connsiteY31" fmla="*/ 1 h 4428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397801" h="4428623">
                <a:moveTo>
                  <a:pt x="1041502" y="588163"/>
                </a:moveTo>
                <a:cubicBezTo>
                  <a:pt x="655239" y="588159"/>
                  <a:pt x="310023" y="589961"/>
                  <a:pt x="299462" y="593899"/>
                </a:cubicBezTo>
                <a:cubicBezTo>
                  <a:pt x="284691" y="599661"/>
                  <a:pt x="283250" y="752323"/>
                  <a:pt x="283250" y="2218109"/>
                </a:cubicBezTo>
                <a:cubicBezTo>
                  <a:pt x="283250" y="3108165"/>
                  <a:pt x="286492" y="3839437"/>
                  <a:pt x="290095" y="3843037"/>
                </a:cubicBezTo>
                <a:cubicBezTo>
                  <a:pt x="294058" y="3846637"/>
                  <a:pt x="706931" y="3848797"/>
                  <a:pt x="1207710" y="3847357"/>
                </a:cubicBezTo>
                <a:lnTo>
                  <a:pt x="2118479" y="3844837"/>
                </a:lnTo>
                <a:lnTo>
                  <a:pt x="2121001" y="2224589"/>
                </a:lnTo>
                <a:cubicBezTo>
                  <a:pt x="2123163" y="935231"/>
                  <a:pt x="2121001" y="602901"/>
                  <a:pt x="2110914" y="596419"/>
                </a:cubicBezTo>
                <a:cubicBezTo>
                  <a:pt x="2102605" y="591155"/>
                  <a:pt x="1538127" y="588167"/>
                  <a:pt x="1041502" y="588163"/>
                </a:cubicBezTo>
                <a:close/>
                <a:moveTo>
                  <a:pt x="1205249" y="186437"/>
                </a:moveTo>
                <a:cubicBezTo>
                  <a:pt x="956363" y="186437"/>
                  <a:pt x="956003" y="186437"/>
                  <a:pt x="930070" y="210597"/>
                </a:cubicBezTo>
                <a:cubicBezTo>
                  <a:pt x="889369" y="248817"/>
                  <a:pt x="878564" y="294969"/>
                  <a:pt x="899455" y="338957"/>
                </a:cubicBezTo>
                <a:cubicBezTo>
                  <a:pt x="931511" y="406745"/>
                  <a:pt x="960685" y="414317"/>
                  <a:pt x="1201647" y="414677"/>
                </a:cubicBezTo>
                <a:cubicBezTo>
                  <a:pt x="1375975" y="415037"/>
                  <a:pt x="1418476" y="412513"/>
                  <a:pt x="1445490" y="398813"/>
                </a:cubicBezTo>
                <a:cubicBezTo>
                  <a:pt x="1493394" y="374653"/>
                  <a:pt x="1513204" y="345085"/>
                  <a:pt x="1513204" y="295689"/>
                </a:cubicBezTo>
                <a:cubicBezTo>
                  <a:pt x="1513564" y="262517"/>
                  <a:pt x="1507081" y="245209"/>
                  <a:pt x="1484029" y="219609"/>
                </a:cubicBezTo>
                <a:lnTo>
                  <a:pt x="1454134" y="186437"/>
                </a:lnTo>
                <a:close/>
                <a:moveTo>
                  <a:pt x="813103" y="1"/>
                </a:moveTo>
                <a:cubicBezTo>
                  <a:pt x="946149" y="13"/>
                  <a:pt x="1090993" y="193"/>
                  <a:pt x="1241394" y="553"/>
                </a:cubicBezTo>
                <a:lnTo>
                  <a:pt x="2335516" y="3793"/>
                </a:lnTo>
                <a:lnTo>
                  <a:pt x="2364318" y="25037"/>
                </a:lnTo>
                <a:lnTo>
                  <a:pt x="2392760" y="46641"/>
                </a:lnTo>
                <a:lnTo>
                  <a:pt x="2395281" y="2216709"/>
                </a:lnTo>
                <a:lnTo>
                  <a:pt x="2397801" y="4386781"/>
                </a:lnTo>
                <a:lnTo>
                  <a:pt x="2371159" y="4408025"/>
                </a:lnTo>
                <a:cubicBezTo>
                  <a:pt x="2344517" y="4428905"/>
                  <a:pt x="2342717" y="4428905"/>
                  <a:pt x="1205032" y="4428545"/>
                </a:cubicBezTo>
                <a:cubicBezTo>
                  <a:pt x="450415" y="4428545"/>
                  <a:pt x="60146" y="4424945"/>
                  <a:pt x="48265" y="4418105"/>
                </a:cubicBezTo>
                <a:cubicBezTo>
                  <a:pt x="-2499" y="4388581"/>
                  <a:pt x="21" y="4509201"/>
                  <a:pt x="21" y="2208429"/>
                </a:cubicBezTo>
                <a:lnTo>
                  <a:pt x="21" y="68245"/>
                </a:lnTo>
                <a:lnTo>
                  <a:pt x="28823" y="39437"/>
                </a:lnTo>
                <a:cubicBezTo>
                  <a:pt x="47905" y="19997"/>
                  <a:pt x="72747" y="8473"/>
                  <a:pt x="102629" y="4153"/>
                </a:cubicBezTo>
                <a:cubicBezTo>
                  <a:pt x="120991" y="1453"/>
                  <a:pt x="413962" y="-31"/>
                  <a:pt x="813103" y="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4" name="文字方塊 153"/>
          <p:cNvSpPr txBox="1"/>
          <p:nvPr/>
        </p:nvSpPr>
        <p:spPr>
          <a:xfrm>
            <a:off x="3805897" y="3789000"/>
            <a:ext cx="162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200" dirty="0" smtClean="0"/>
              <a:t>Title 02</a:t>
            </a:r>
          </a:p>
        </p:txBody>
      </p:sp>
      <p:sp>
        <p:nvSpPr>
          <p:cNvPr id="155" name="文字方塊 154"/>
          <p:cNvSpPr txBox="1"/>
          <p:nvPr/>
        </p:nvSpPr>
        <p:spPr>
          <a:xfrm>
            <a:off x="3311384" y="4551457"/>
            <a:ext cx="2609026" cy="84886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grpSp>
        <p:nvGrpSpPr>
          <p:cNvPr id="45" name="群組 44"/>
          <p:cNvGrpSpPr/>
          <p:nvPr/>
        </p:nvGrpSpPr>
        <p:grpSpPr>
          <a:xfrm flipH="1">
            <a:off x="7090696" y="2302105"/>
            <a:ext cx="970812" cy="970804"/>
            <a:chOff x="27940389" y="2372400"/>
            <a:chExt cx="2858016" cy="2857995"/>
          </a:xfrm>
          <a:solidFill>
            <a:schemeClr val="bg1">
              <a:lumMod val="50000"/>
            </a:schemeClr>
          </a:solidFill>
        </p:grpSpPr>
        <p:sp>
          <p:nvSpPr>
            <p:cNvPr id="54" name="手繪多邊形 53"/>
            <p:cNvSpPr>
              <a:spLocks/>
            </p:cNvSpPr>
            <p:nvPr/>
          </p:nvSpPr>
          <p:spPr bwMode="auto">
            <a:xfrm>
              <a:off x="27940389" y="2372400"/>
              <a:ext cx="2858016" cy="2857995"/>
            </a:xfrm>
            <a:custGeom>
              <a:avLst/>
              <a:gdLst>
                <a:gd name="connsiteX0" fmla="*/ 644380 w 3817859"/>
                <a:gd name="connsiteY0" fmla="*/ 749777 h 3817832"/>
                <a:gd name="connsiteX1" fmla="*/ 589186 w 3817859"/>
                <a:gd name="connsiteY1" fmla="*/ 795341 h 3817832"/>
                <a:gd name="connsiteX2" fmla="*/ 190850 w 3817859"/>
                <a:gd name="connsiteY2" fmla="*/ 2093847 h 3817832"/>
                <a:gd name="connsiteX3" fmla="*/ 293854 w 3817859"/>
                <a:gd name="connsiteY3" fmla="*/ 2526083 h 3817832"/>
                <a:gd name="connsiteX4" fmla="*/ 763862 w 3817859"/>
                <a:gd name="connsiteY4" fmla="*/ 3198929 h 3817832"/>
                <a:gd name="connsiteX5" fmla="*/ 1465092 w 3817859"/>
                <a:gd name="connsiteY5" fmla="*/ 3573893 h 3817832"/>
                <a:gd name="connsiteX6" fmla="*/ 2124544 w 3817859"/>
                <a:gd name="connsiteY6" fmla="*/ 3612793 h 3817832"/>
                <a:gd name="connsiteX7" fmla="*/ 2329474 w 3817859"/>
                <a:gd name="connsiteY7" fmla="*/ 3558763 h 3817832"/>
                <a:gd name="connsiteX8" fmla="*/ 2355046 w 3817859"/>
                <a:gd name="connsiteY8" fmla="*/ 3424771 h 3817832"/>
                <a:gd name="connsiteX9" fmla="*/ 2375214 w 3817859"/>
                <a:gd name="connsiteY9" fmla="*/ 3220541 h 3817832"/>
                <a:gd name="connsiteX10" fmla="*/ 2384938 w 3817859"/>
                <a:gd name="connsiteY10" fmla="*/ 3033959 h 3817832"/>
                <a:gd name="connsiteX11" fmla="*/ 2384938 w 3817859"/>
                <a:gd name="connsiteY11" fmla="*/ 2940667 h 3817832"/>
                <a:gd name="connsiteX12" fmla="*/ 2274730 w 3817859"/>
                <a:gd name="connsiteY12" fmla="*/ 2832249 h 3817832"/>
                <a:gd name="connsiteX13" fmla="*/ 2126344 w 3817859"/>
                <a:gd name="connsiteY13" fmla="*/ 2646387 h 3817832"/>
                <a:gd name="connsiteX14" fmla="*/ 2087808 w 3817859"/>
                <a:gd name="connsiteY14" fmla="*/ 2473855 h 3817832"/>
                <a:gd name="connsiteX15" fmla="*/ 2142552 w 3817859"/>
                <a:gd name="connsiteY15" fmla="*/ 2283311 h 3817832"/>
                <a:gd name="connsiteX16" fmla="*/ 2025140 w 3817859"/>
                <a:gd name="connsiteY16" fmla="*/ 2154721 h 3817832"/>
                <a:gd name="connsiteX17" fmla="*/ 1902326 w 3817859"/>
                <a:gd name="connsiteY17" fmla="*/ 2043421 h 3817832"/>
                <a:gd name="connsiteX18" fmla="*/ 1805442 w 3817859"/>
                <a:gd name="connsiteY18" fmla="*/ 1995875 h 3817832"/>
                <a:gd name="connsiteX19" fmla="*/ 1693794 w 3817859"/>
                <a:gd name="connsiteY19" fmla="*/ 1937523 h 3817832"/>
                <a:gd name="connsiteX20" fmla="*/ 1532802 w 3817859"/>
                <a:gd name="connsiteY20" fmla="*/ 1850355 h 3817832"/>
                <a:gd name="connsiteX21" fmla="*/ 1382976 w 3817859"/>
                <a:gd name="connsiteY21" fmla="*/ 1781919 h 3817832"/>
                <a:gd name="connsiteX22" fmla="*/ 1265924 w 3817859"/>
                <a:gd name="connsiteY22" fmla="*/ 1587413 h 3817832"/>
                <a:gd name="connsiteX23" fmla="*/ 1127624 w 3817859"/>
                <a:gd name="connsiteY23" fmla="*/ 1387503 h 3817832"/>
                <a:gd name="connsiteX24" fmla="*/ 1094848 w 3817859"/>
                <a:gd name="connsiteY24" fmla="*/ 1522217 h 3817832"/>
                <a:gd name="connsiteX25" fmla="*/ 1108534 w 3817859"/>
                <a:gd name="connsiteY25" fmla="*/ 1628475 h 3817832"/>
                <a:gd name="connsiteX26" fmla="*/ 772146 w 3817859"/>
                <a:gd name="connsiteY26" fmla="*/ 1204525 h 3817832"/>
                <a:gd name="connsiteX27" fmla="*/ 758820 w 3817859"/>
                <a:gd name="connsiteY27" fmla="*/ 1013261 h 3817832"/>
                <a:gd name="connsiteX28" fmla="*/ 699034 w 3817859"/>
                <a:gd name="connsiteY28" fmla="*/ 767967 h 3817832"/>
                <a:gd name="connsiteX29" fmla="*/ 644380 w 3817859"/>
                <a:gd name="connsiteY29" fmla="*/ 749777 h 3817832"/>
                <a:gd name="connsiteX30" fmla="*/ 2127584 w 3817859"/>
                <a:gd name="connsiteY30" fmla="*/ 239943 h 3817832"/>
                <a:gd name="connsiteX31" fmla="*/ 2102392 w 3817859"/>
                <a:gd name="connsiteY31" fmla="*/ 249309 h 3817832"/>
                <a:gd name="connsiteX32" fmla="*/ 1964912 w 3817859"/>
                <a:gd name="connsiteY32" fmla="*/ 308379 h 3817832"/>
                <a:gd name="connsiteX33" fmla="*/ 1805480 w 3817859"/>
                <a:gd name="connsiteY33" fmla="*/ 481631 h 3817832"/>
                <a:gd name="connsiteX34" fmla="*/ 1930004 w 3817859"/>
                <a:gd name="connsiteY34" fmla="*/ 613461 h 3817832"/>
                <a:gd name="connsiteX35" fmla="*/ 2037970 w 3817859"/>
                <a:gd name="connsiteY35" fmla="*/ 637233 h 3817832"/>
                <a:gd name="connsiteX36" fmla="*/ 2100592 w 3817859"/>
                <a:gd name="connsiteY36" fmla="*/ 656323 h 3817832"/>
                <a:gd name="connsiteX37" fmla="*/ 2181208 w 3817859"/>
                <a:gd name="connsiteY37" fmla="*/ 556551 h 3817832"/>
                <a:gd name="connsiteX38" fmla="*/ 2302130 w 3817859"/>
                <a:gd name="connsiteY38" fmla="*/ 463261 h 3817832"/>
                <a:gd name="connsiteX39" fmla="*/ 2378428 w 3817859"/>
                <a:gd name="connsiteY39" fmla="*/ 463261 h 3817832"/>
                <a:gd name="connsiteX40" fmla="*/ 2583206 w 3817859"/>
                <a:gd name="connsiteY40" fmla="*/ 585365 h 3817832"/>
                <a:gd name="connsiteX41" fmla="*/ 2837650 w 3817859"/>
                <a:gd name="connsiteY41" fmla="*/ 774105 h 3817832"/>
                <a:gd name="connsiteX42" fmla="*/ 2804900 w 3817859"/>
                <a:gd name="connsiteY42" fmla="*/ 931509 h 3817832"/>
                <a:gd name="connsiteX43" fmla="*/ 2738680 w 3817859"/>
                <a:gd name="connsiteY43" fmla="*/ 902693 h 3817832"/>
                <a:gd name="connsiteX44" fmla="*/ 2709528 w 3817859"/>
                <a:gd name="connsiteY44" fmla="*/ 854429 h 3817832"/>
                <a:gd name="connsiteX45" fmla="*/ 2597602 w 3817859"/>
                <a:gd name="connsiteY45" fmla="*/ 859471 h 3817832"/>
                <a:gd name="connsiteX46" fmla="*/ 2594002 w 3817859"/>
                <a:gd name="connsiteY46" fmla="*/ 944475 h 3817832"/>
                <a:gd name="connsiteX47" fmla="*/ 2604080 w 3817859"/>
                <a:gd name="connsiteY47" fmla="*/ 1005709 h 3817832"/>
                <a:gd name="connsiteX48" fmla="*/ 2510868 w 3817859"/>
                <a:gd name="connsiteY48" fmla="*/ 1032363 h 3817832"/>
                <a:gd name="connsiteX49" fmla="*/ 2251386 w 3817859"/>
                <a:gd name="connsiteY49" fmla="*/ 1176439 h 3817832"/>
                <a:gd name="connsiteX50" fmla="*/ 2160334 w 3817859"/>
                <a:gd name="connsiteY50" fmla="*/ 1297463 h 3817832"/>
                <a:gd name="connsiteX51" fmla="*/ 2129382 w 3817859"/>
                <a:gd name="connsiteY51" fmla="*/ 1421369 h 3817832"/>
                <a:gd name="connsiteX52" fmla="*/ 2064242 w 3817859"/>
                <a:gd name="connsiteY52" fmla="*/ 1540231 h 3817832"/>
                <a:gd name="connsiteX53" fmla="*/ 2001622 w 3817859"/>
                <a:gd name="connsiteY53" fmla="*/ 1454145 h 3817832"/>
                <a:gd name="connsiteX54" fmla="*/ 1848308 w 3817859"/>
                <a:gd name="connsiteY54" fmla="*/ 1337443 h 3817832"/>
                <a:gd name="connsiteX55" fmla="*/ 1555356 w 3817859"/>
                <a:gd name="connsiteY55" fmla="*/ 1494127 h 3817832"/>
                <a:gd name="connsiteX56" fmla="*/ 1566152 w 3817859"/>
                <a:gd name="connsiteY56" fmla="*/ 1602545 h 3817832"/>
                <a:gd name="connsiteX57" fmla="*/ 1674480 w 3817859"/>
                <a:gd name="connsiteY57" fmla="*/ 1714923 h 3817832"/>
                <a:gd name="connsiteX58" fmla="*/ 1764094 w 3817859"/>
                <a:gd name="connsiteY58" fmla="*/ 1699435 h 3817832"/>
                <a:gd name="connsiteX59" fmla="*/ 1884656 w 3817859"/>
                <a:gd name="connsiteY59" fmla="*/ 1685027 h 3817832"/>
                <a:gd name="connsiteX60" fmla="*/ 1896894 w 3817859"/>
                <a:gd name="connsiteY60" fmla="*/ 1774355 h 3817832"/>
                <a:gd name="connsiteX61" fmla="*/ 1909130 w 3817859"/>
                <a:gd name="connsiteY61" fmla="*/ 1864043 h 3817832"/>
                <a:gd name="connsiteX62" fmla="*/ 1972830 w 3817859"/>
                <a:gd name="connsiteY62" fmla="*/ 1875929 h 3817832"/>
                <a:gd name="connsiteX63" fmla="*/ 2036890 w 3817859"/>
                <a:gd name="connsiteY63" fmla="*/ 1888175 h 3817832"/>
                <a:gd name="connsiteX64" fmla="*/ 2049128 w 3817859"/>
                <a:gd name="connsiteY64" fmla="*/ 1978223 h 3817832"/>
                <a:gd name="connsiteX65" fmla="*/ 2118946 w 3817859"/>
                <a:gd name="connsiteY65" fmla="*/ 2104649 h 3817832"/>
                <a:gd name="connsiteX66" fmla="*/ 2290614 w 3817859"/>
                <a:gd name="connsiteY66" fmla="*/ 2070071 h 3817832"/>
                <a:gd name="connsiteX67" fmla="*/ 2461562 w 3817859"/>
                <a:gd name="connsiteY67" fmla="*/ 2028649 h 3817832"/>
                <a:gd name="connsiteX68" fmla="*/ 2991324 w 3817859"/>
                <a:gd name="connsiteY68" fmla="*/ 2272859 h 3817832"/>
                <a:gd name="connsiteX69" fmla="*/ 3085254 w 3817859"/>
                <a:gd name="connsiteY69" fmla="*/ 2344897 h 3817832"/>
                <a:gd name="connsiteX70" fmla="*/ 3359852 w 3817859"/>
                <a:gd name="connsiteY70" fmla="*/ 2532917 h 3817832"/>
                <a:gd name="connsiteX71" fmla="*/ 3359492 w 3817859"/>
                <a:gd name="connsiteY71" fmla="*/ 2617921 h 3817832"/>
                <a:gd name="connsiteX72" fmla="*/ 3049986 w 3817859"/>
                <a:gd name="connsiteY72" fmla="*/ 2902473 h 3817832"/>
                <a:gd name="connsiteX73" fmla="*/ 2984846 w 3817859"/>
                <a:gd name="connsiteY73" fmla="*/ 3031061 h 3817832"/>
                <a:gd name="connsiteX74" fmla="*/ 2933020 w 3817859"/>
                <a:gd name="connsiteY74" fmla="*/ 3144881 h 3817832"/>
                <a:gd name="connsiteX75" fmla="*/ 2758114 w 3817859"/>
                <a:gd name="connsiteY75" fmla="*/ 3314531 h 3817832"/>
                <a:gd name="connsiteX76" fmla="*/ 2592924 w 3817859"/>
                <a:gd name="connsiteY76" fmla="*/ 3469413 h 3817832"/>
                <a:gd name="connsiteX77" fmla="*/ 2573130 w 3817859"/>
                <a:gd name="connsiteY77" fmla="*/ 3495705 h 3817832"/>
                <a:gd name="connsiteX78" fmla="*/ 2608398 w 3817859"/>
                <a:gd name="connsiteY78" fmla="*/ 3489943 h 3817832"/>
                <a:gd name="connsiteX79" fmla="*/ 2731842 w 3817859"/>
                <a:gd name="connsiteY79" fmla="*/ 3434833 h 3817832"/>
                <a:gd name="connsiteX80" fmla="*/ 3321344 w 3817859"/>
                <a:gd name="connsiteY80" fmla="*/ 2912917 h 3817832"/>
                <a:gd name="connsiteX81" fmla="*/ 3582986 w 3817859"/>
                <a:gd name="connsiteY81" fmla="*/ 2358945 h 3817832"/>
                <a:gd name="connsiteX82" fmla="*/ 3635530 w 3817859"/>
                <a:gd name="connsiteY82" fmla="*/ 1906545 h 3817832"/>
                <a:gd name="connsiteX83" fmla="*/ 3539078 w 3817859"/>
                <a:gd name="connsiteY83" fmla="*/ 1326999 h 3817832"/>
                <a:gd name="connsiteX84" fmla="*/ 2521304 w 3817859"/>
                <a:gd name="connsiteY84" fmla="*/ 290731 h 3817832"/>
                <a:gd name="connsiteX85" fmla="*/ 2404700 w 3817859"/>
                <a:gd name="connsiteY85" fmla="*/ 285327 h 3817832"/>
                <a:gd name="connsiteX86" fmla="*/ 2303210 w 3817859"/>
                <a:gd name="connsiteY86" fmla="*/ 331071 h 3817832"/>
                <a:gd name="connsiteX87" fmla="*/ 2185886 w 3817859"/>
                <a:gd name="connsiteY87" fmla="*/ 269119 h 3817832"/>
                <a:gd name="connsiteX88" fmla="*/ 2127584 w 3817859"/>
                <a:gd name="connsiteY88" fmla="*/ 239943 h 3817832"/>
                <a:gd name="connsiteX89" fmla="*/ 1954820 w 3817859"/>
                <a:gd name="connsiteY89" fmla="*/ 1155 h 3817832"/>
                <a:gd name="connsiteX90" fmla="*/ 2374508 w 3817859"/>
                <a:gd name="connsiteY90" fmla="*/ 59159 h 3817832"/>
                <a:gd name="connsiteX91" fmla="*/ 3279230 w 3817859"/>
                <a:gd name="connsiteY91" fmla="*/ 581187 h 3817832"/>
                <a:gd name="connsiteX92" fmla="*/ 3801614 w 3817859"/>
                <a:gd name="connsiteY92" fmla="*/ 1628125 h 3817832"/>
                <a:gd name="connsiteX93" fmla="*/ 3801974 w 3817859"/>
                <a:gd name="connsiteY93" fmla="*/ 2190503 h 3817832"/>
                <a:gd name="connsiteX94" fmla="*/ 3232068 w 3817859"/>
                <a:gd name="connsiteY94" fmla="*/ 3289321 h 3817832"/>
                <a:gd name="connsiteX95" fmla="*/ 2212142 w 3817859"/>
                <a:gd name="connsiteY95" fmla="*/ 3798379 h 3817832"/>
                <a:gd name="connsiteX96" fmla="*/ 1607314 w 3817859"/>
                <a:gd name="connsiteY96" fmla="*/ 3798379 h 3817832"/>
                <a:gd name="connsiteX97" fmla="*/ 539506 w 3817859"/>
                <a:gd name="connsiteY97" fmla="*/ 3236361 h 3817832"/>
                <a:gd name="connsiteX98" fmla="*/ 52404 w 3817859"/>
                <a:gd name="connsiteY98" fmla="*/ 2343977 h 3817832"/>
                <a:gd name="connsiteX99" fmla="*/ 5962 w 3817859"/>
                <a:gd name="connsiteY99" fmla="*/ 1765747 h 3817832"/>
                <a:gd name="connsiteX100" fmla="*/ 577668 w 3817859"/>
                <a:gd name="connsiteY100" fmla="*/ 548041 h 3817832"/>
                <a:gd name="connsiteX101" fmla="*/ 1561592 w 3817859"/>
                <a:gd name="connsiteY101" fmla="*/ 31777 h 3817832"/>
                <a:gd name="connsiteX102" fmla="*/ 1954820 w 3817859"/>
                <a:gd name="connsiteY102" fmla="*/ 1155 h 3817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3817859" h="3817832">
                  <a:moveTo>
                    <a:pt x="644380" y="749777"/>
                  </a:moveTo>
                  <a:cubicBezTo>
                    <a:pt x="628084" y="753829"/>
                    <a:pt x="611696" y="768507"/>
                    <a:pt x="589186" y="795341"/>
                  </a:cubicBezTo>
                  <a:cubicBezTo>
                    <a:pt x="285210" y="1156979"/>
                    <a:pt x="138626" y="1634237"/>
                    <a:pt x="190850" y="2093847"/>
                  </a:cubicBezTo>
                  <a:cubicBezTo>
                    <a:pt x="206336" y="2230721"/>
                    <a:pt x="246674" y="2400013"/>
                    <a:pt x="293854" y="2526083"/>
                  </a:cubicBezTo>
                  <a:cubicBezTo>
                    <a:pt x="384974" y="2768135"/>
                    <a:pt x="563614" y="3023873"/>
                    <a:pt x="763862" y="3198929"/>
                  </a:cubicBezTo>
                  <a:cubicBezTo>
                    <a:pt x="961590" y="3371823"/>
                    <a:pt x="1255480" y="3528867"/>
                    <a:pt x="1465092" y="3573893"/>
                  </a:cubicBezTo>
                  <a:cubicBezTo>
                    <a:pt x="1733410" y="3631523"/>
                    <a:pt x="1877834" y="3640169"/>
                    <a:pt x="2124544" y="3612793"/>
                  </a:cubicBezTo>
                  <a:cubicBezTo>
                    <a:pt x="2263206" y="3597305"/>
                    <a:pt x="2312546" y="3584337"/>
                    <a:pt x="2329474" y="3558763"/>
                  </a:cubicBezTo>
                  <a:cubicBezTo>
                    <a:pt x="2338118" y="3545797"/>
                    <a:pt x="2348922" y="3488165"/>
                    <a:pt x="2355046" y="3424771"/>
                  </a:cubicBezTo>
                  <a:cubicBezTo>
                    <a:pt x="2360808" y="3363897"/>
                    <a:pt x="2369812" y="3271687"/>
                    <a:pt x="2375214" y="3220541"/>
                  </a:cubicBezTo>
                  <a:cubicBezTo>
                    <a:pt x="2380618" y="3169393"/>
                    <a:pt x="2384938" y="3085467"/>
                    <a:pt x="2384938" y="3033959"/>
                  </a:cubicBezTo>
                  <a:lnTo>
                    <a:pt x="2384938" y="2940667"/>
                  </a:lnTo>
                  <a:lnTo>
                    <a:pt x="2274730" y="2832249"/>
                  </a:lnTo>
                  <a:cubicBezTo>
                    <a:pt x="2183250" y="2742921"/>
                    <a:pt x="2157678" y="2710863"/>
                    <a:pt x="2126344" y="2646387"/>
                  </a:cubicBezTo>
                  <a:cubicBezTo>
                    <a:pt x="2091050" y="2574349"/>
                    <a:pt x="2088168" y="2562103"/>
                    <a:pt x="2087808" y="2473855"/>
                  </a:cubicBezTo>
                  <a:cubicBezTo>
                    <a:pt x="2087088" y="2375521"/>
                    <a:pt x="2096812" y="2342023"/>
                    <a:pt x="2142552" y="2283311"/>
                  </a:cubicBezTo>
                  <a:cubicBezTo>
                    <a:pt x="2190092" y="2222437"/>
                    <a:pt x="2151916" y="2180655"/>
                    <a:pt x="2025140" y="2154721"/>
                  </a:cubicBezTo>
                  <a:cubicBezTo>
                    <a:pt x="1995606" y="2148597"/>
                    <a:pt x="1960672" y="2116901"/>
                    <a:pt x="1902326" y="2043421"/>
                  </a:cubicBezTo>
                  <a:cubicBezTo>
                    <a:pt x="1874594" y="2008481"/>
                    <a:pt x="1865230" y="2003799"/>
                    <a:pt x="1805442" y="1995875"/>
                  </a:cubicBezTo>
                  <a:cubicBezTo>
                    <a:pt x="1744576" y="1987589"/>
                    <a:pt x="1736292" y="1983267"/>
                    <a:pt x="1693794" y="1937523"/>
                  </a:cubicBezTo>
                  <a:cubicBezTo>
                    <a:pt x="1652376" y="1893219"/>
                    <a:pt x="1637248" y="1884935"/>
                    <a:pt x="1532802" y="1850355"/>
                  </a:cubicBezTo>
                  <a:cubicBezTo>
                    <a:pt x="1457530" y="1825141"/>
                    <a:pt x="1405666" y="1801369"/>
                    <a:pt x="1382976" y="1781919"/>
                  </a:cubicBezTo>
                  <a:cubicBezTo>
                    <a:pt x="1360286" y="1761747"/>
                    <a:pt x="1321028" y="1696191"/>
                    <a:pt x="1265924" y="1587413"/>
                  </a:cubicBezTo>
                  <a:cubicBezTo>
                    <a:pt x="1173364" y="1403353"/>
                    <a:pt x="1162198" y="1387503"/>
                    <a:pt x="1127624" y="1387503"/>
                  </a:cubicBezTo>
                  <a:cubicBezTo>
                    <a:pt x="1057032" y="1387503"/>
                    <a:pt x="1044426" y="1440093"/>
                    <a:pt x="1094848" y="1522217"/>
                  </a:cubicBezTo>
                  <a:cubicBezTo>
                    <a:pt x="1125462" y="1571923"/>
                    <a:pt x="1131584" y="1620911"/>
                    <a:pt x="1108534" y="1628475"/>
                  </a:cubicBezTo>
                  <a:cubicBezTo>
                    <a:pt x="1097730" y="1632077"/>
                    <a:pt x="798798" y="1255311"/>
                    <a:pt x="772146" y="1204525"/>
                  </a:cubicBezTo>
                  <a:cubicBezTo>
                    <a:pt x="762782" y="1186515"/>
                    <a:pt x="758820" y="1130323"/>
                    <a:pt x="758820" y="1013261"/>
                  </a:cubicBezTo>
                  <a:cubicBezTo>
                    <a:pt x="758820" y="831361"/>
                    <a:pt x="752698" y="806507"/>
                    <a:pt x="699034" y="767967"/>
                  </a:cubicBezTo>
                  <a:cubicBezTo>
                    <a:pt x="676884" y="752299"/>
                    <a:pt x="660678" y="745725"/>
                    <a:pt x="644380" y="749777"/>
                  </a:cubicBezTo>
                  <a:close/>
                  <a:moveTo>
                    <a:pt x="2127584" y="239943"/>
                  </a:moveTo>
                  <a:cubicBezTo>
                    <a:pt x="2119418" y="241429"/>
                    <a:pt x="2110940" y="244537"/>
                    <a:pt x="2102392" y="249309"/>
                  </a:cubicBezTo>
                  <a:cubicBezTo>
                    <a:pt x="2092674" y="254711"/>
                    <a:pt x="2030772" y="281365"/>
                    <a:pt x="1964912" y="308379"/>
                  </a:cubicBezTo>
                  <a:cubicBezTo>
                    <a:pt x="1802242" y="375375"/>
                    <a:pt x="1805480" y="371773"/>
                    <a:pt x="1805480" y="481631"/>
                  </a:cubicBezTo>
                  <a:cubicBezTo>
                    <a:pt x="1805480" y="598333"/>
                    <a:pt x="1813398" y="606977"/>
                    <a:pt x="1930004" y="613461"/>
                  </a:cubicBezTo>
                  <a:cubicBezTo>
                    <a:pt x="1990824" y="617063"/>
                    <a:pt x="2020336" y="623547"/>
                    <a:pt x="2037970" y="637233"/>
                  </a:cubicBezTo>
                  <a:cubicBezTo>
                    <a:pt x="2051646" y="648039"/>
                    <a:pt x="2078278" y="656323"/>
                    <a:pt x="2100592" y="656323"/>
                  </a:cubicBezTo>
                  <a:cubicBezTo>
                    <a:pt x="2152416" y="656323"/>
                    <a:pt x="2181208" y="620665"/>
                    <a:pt x="2181208" y="556551"/>
                  </a:cubicBezTo>
                  <a:cubicBezTo>
                    <a:pt x="2181208" y="482711"/>
                    <a:pt x="2206760" y="463261"/>
                    <a:pt x="2302130" y="463261"/>
                  </a:cubicBezTo>
                  <a:lnTo>
                    <a:pt x="2378428" y="463261"/>
                  </a:lnTo>
                  <a:lnTo>
                    <a:pt x="2583206" y="585365"/>
                  </a:lnTo>
                  <a:cubicBezTo>
                    <a:pt x="2804900" y="717917"/>
                    <a:pt x="2827572" y="735205"/>
                    <a:pt x="2837650" y="774105"/>
                  </a:cubicBezTo>
                  <a:cubicBezTo>
                    <a:pt x="2845568" y="806523"/>
                    <a:pt x="2822894" y="916741"/>
                    <a:pt x="2804900" y="931509"/>
                  </a:cubicBezTo>
                  <a:cubicBezTo>
                    <a:pt x="2783306" y="949519"/>
                    <a:pt x="2756314" y="937993"/>
                    <a:pt x="2738680" y="902693"/>
                  </a:cubicBezTo>
                  <a:cubicBezTo>
                    <a:pt x="2729682" y="884685"/>
                    <a:pt x="2716366" y="863073"/>
                    <a:pt x="2709528" y="854429"/>
                  </a:cubicBezTo>
                  <a:cubicBezTo>
                    <a:pt x="2690454" y="831737"/>
                    <a:pt x="2622434" y="834617"/>
                    <a:pt x="2597602" y="859471"/>
                  </a:cubicBezTo>
                  <a:cubicBezTo>
                    <a:pt x="2573130" y="884325"/>
                    <a:pt x="2572410" y="899091"/>
                    <a:pt x="2594002" y="944475"/>
                  </a:cubicBezTo>
                  <a:cubicBezTo>
                    <a:pt x="2604080" y="966087"/>
                    <a:pt x="2608038" y="989499"/>
                    <a:pt x="2604080" y="1005709"/>
                  </a:cubicBezTo>
                  <a:cubicBezTo>
                    <a:pt x="2597242" y="1031643"/>
                    <a:pt x="2595442" y="1032363"/>
                    <a:pt x="2510868" y="1032363"/>
                  </a:cubicBezTo>
                  <a:cubicBezTo>
                    <a:pt x="2384906" y="1032363"/>
                    <a:pt x="2351076" y="1051093"/>
                    <a:pt x="2251386" y="1176439"/>
                  </a:cubicBezTo>
                  <a:cubicBezTo>
                    <a:pt x="2207480" y="1231547"/>
                    <a:pt x="2166452" y="1285937"/>
                    <a:pt x="2160334" y="1297463"/>
                  </a:cubicBezTo>
                  <a:cubicBezTo>
                    <a:pt x="2154216" y="1308989"/>
                    <a:pt x="2140540" y="1364459"/>
                    <a:pt x="2129382" y="1421369"/>
                  </a:cubicBezTo>
                  <a:cubicBezTo>
                    <a:pt x="2109230" y="1525823"/>
                    <a:pt x="2101312" y="1540231"/>
                    <a:pt x="2064242" y="1540231"/>
                  </a:cubicBezTo>
                  <a:cubicBezTo>
                    <a:pt x="2028974" y="1540231"/>
                    <a:pt x="2017816" y="1525103"/>
                    <a:pt x="2001622" y="1454145"/>
                  </a:cubicBezTo>
                  <a:cubicBezTo>
                    <a:pt x="1978228" y="1350771"/>
                    <a:pt x="1960594" y="1337443"/>
                    <a:pt x="1848308" y="1337443"/>
                  </a:cubicBezTo>
                  <a:cubicBezTo>
                    <a:pt x="1683118" y="1337443"/>
                    <a:pt x="1588826" y="1387511"/>
                    <a:pt x="1555356" y="1494127"/>
                  </a:cubicBezTo>
                  <a:cubicBezTo>
                    <a:pt x="1538802" y="1547435"/>
                    <a:pt x="1538802" y="1547795"/>
                    <a:pt x="1566152" y="1602545"/>
                  </a:cubicBezTo>
                  <a:cubicBezTo>
                    <a:pt x="1601782" y="1673861"/>
                    <a:pt x="1628054" y="1700877"/>
                    <a:pt x="1674480" y="1714923"/>
                  </a:cubicBezTo>
                  <a:cubicBezTo>
                    <a:pt x="1708670" y="1725009"/>
                    <a:pt x="1718386" y="1723569"/>
                    <a:pt x="1764094" y="1699435"/>
                  </a:cubicBezTo>
                  <a:cubicBezTo>
                    <a:pt x="1818796" y="1670981"/>
                    <a:pt x="1864862" y="1665217"/>
                    <a:pt x="1884656" y="1685027"/>
                  </a:cubicBezTo>
                  <a:cubicBezTo>
                    <a:pt x="1891854" y="1692231"/>
                    <a:pt x="1896894" y="1727891"/>
                    <a:pt x="1896894" y="1774355"/>
                  </a:cubicBezTo>
                  <a:cubicBezTo>
                    <a:pt x="1896894" y="1820819"/>
                    <a:pt x="1901572" y="1856479"/>
                    <a:pt x="1909130" y="1864043"/>
                  </a:cubicBezTo>
                  <a:cubicBezTo>
                    <a:pt x="1915608" y="1870525"/>
                    <a:pt x="1944398" y="1875929"/>
                    <a:pt x="1972830" y="1875929"/>
                  </a:cubicBezTo>
                  <a:cubicBezTo>
                    <a:pt x="2001622" y="1875929"/>
                    <a:pt x="2030412" y="1881691"/>
                    <a:pt x="2036890" y="1888175"/>
                  </a:cubicBezTo>
                  <a:cubicBezTo>
                    <a:pt x="2044448" y="1895739"/>
                    <a:pt x="2049128" y="1931399"/>
                    <a:pt x="2049128" y="1978223"/>
                  </a:cubicBezTo>
                  <a:cubicBezTo>
                    <a:pt x="2049128" y="2062867"/>
                    <a:pt x="2053806" y="2071513"/>
                    <a:pt x="2118946" y="2104649"/>
                  </a:cubicBezTo>
                  <a:cubicBezTo>
                    <a:pt x="2160334" y="2125541"/>
                    <a:pt x="2170410" y="2123379"/>
                    <a:pt x="2290614" y="2070071"/>
                  </a:cubicBezTo>
                  <a:cubicBezTo>
                    <a:pt x="2373750" y="2033333"/>
                    <a:pt x="2393544" y="2028649"/>
                    <a:pt x="2461562" y="2028649"/>
                  </a:cubicBezTo>
                  <a:cubicBezTo>
                    <a:pt x="2671020" y="2028649"/>
                    <a:pt x="2920064" y="2143191"/>
                    <a:pt x="2991324" y="2272859"/>
                  </a:cubicBezTo>
                  <a:cubicBezTo>
                    <a:pt x="3016876" y="2318963"/>
                    <a:pt x="3024434" y="2324727"/>
                    <a:pt x="3085254" y="2344897"/>
                  </a:cubicBezTo>
                  <a:cubicBezTo>
                    <a:pt x="3232810" y="2393883"/>
                    <a:pt x="3337538" y="2465561"/>
                    <a:pt x="3359852" y="2532917"/>
                  </a:cubicBezTo>
                  <a:cubicBezTo>
                    <a:pt x="3368490" y="2559571"/>
                    <a:pt x="3368490" y="2580101"/>
                    <a:pt x="3359492" y="2617921"/>
                  </a:cubicBezTo>
                  <a:cubicBezTo>
                    <a:pt x="3330702" y="2738585"/>
                    <a:pt x="3224534" y="2836197"/>
                    <a:pt x="3049986" y="2902473"/>
                  </a:cubicBezTo>
                  <a:cubicBezTo>
                    <a:pt x="3021914" y="2913277"/>
                    <a:pt x="3017236" y="2921923"/>
                    <a:pt x="2984846" y="3031061"/>
                  </a:cubicBezTo>
                  <a:cubicBezTo>
                    <a:pt x="2972608" y="3071041"/>
                    <a:pt x="2949576" y="3122189"/>
                    <a:pt x="2933020" y="3144881"/>
                  </a:cubicBezTo>
                  <a:cubicBezTo>
                    <a:pt x="2916466" y="3167573"/>
                    <a:pt x="2838010" y="3243933"/>
                    <a:pt x="2758114" y="3314531"/>
                  </a:cubicBezTo>
                  <a:cubicBezTo>
                    <a:pt x="2678218" y="3385487"/>
                    <a:pt x="2604080" y="3455005"/>
                    <a:pt x="2592924" y="3469413"/>
                  </a:cubicBezTo>
                  <a:lnTo>
                    <a:pt x="2573130" y="3495705"/>
                  </a:lnTo>
                  <a:lnTo>
                    <a:pt x="2608398" y="3489943"/>
                  </a:lnTo>
                  <a:cubicBezTo>
                    <a:pt x="2627472" y="3486701"/>
                    <a:pt x="2683256" y="3461849"/>
                    <a:pt x="2731842" y="3434833"/>
                  </a:cubicBezTo>
                  <a:cubicBezTo>
                    <a:pt x="2953534" y="3311649"/>
                    <a:pt x="3183866" y="3107781"/>
                    <a:pt x="3321344" y="2912917"/>
                  </a:cubicBezTo>
                  <a:cubicBezTo>
                    <a:pt x="3437588" y="2747589"/>
                    <a:pt x="3535120" y="2541201"/>
                    <a:pt x="3582986" y="2358945"/>
                  </a:cubicBezTo>
                  <a:cubicBezTo>
                    <a:pt x="3626172" y="2195779"/>
                    <a:pt x="3635890" y="2109693"/>
                    <a:pt x="3635530" y="1906545"/>
                  </a:cubicBezTo>
                  <a:cubicBezTo>
                    <a:pt x="3635170" y="1654771"/>
                    <a:pt x="3617534" y="1550317"/>
                    <a:pt x="3539078" y="1326999"/>
                  </a:cubicBezTo>
                  <a:cubicBezTo>
                    <a:pt x="3373888" y="857669"/>
                    <a:pt x="2997442" y="474427"/>
                    <a:pt x="2521304" y="290731"/>
                  </a:cubicBezTo>
                  <a:cubicBezTo>
                    <a:pt x="2441768" y="260113"/>
                    <a:pt x="2404700" y="258313"/>
                    <a:pt x="2404700" y="285327"/>
                  </a:cubicBezTo>
                  <a:cubicBezTo>
                    <a:pt x="2404700" y="317023"/>
                    <a:pt x="2373750" y="331071"/>
                    <a:pt x="2303210" y="331071"/>
                  </a:cubicBezTo>
                  <a:cubicBezTo>
                    <a:pt x="2227994" y="331071"/>
                    <a:pt x="2213958" y="323507"/>
                    <a:pt x="2185886" y="269119"/>
                  </a:cubicBezTo>
                  <a:cubicBezTo>
                    <a:pt x="2173738" y="245617"/>
                    <a:pt x="2152078" y="235485"/>
                    <a:pt x="2127584" y="239943"/>
                  </a:cubicBezTo>
                  <a:close/>
                  <a:moveTo>
                    <a:pt x="1954820" y="1155"/>
                  </a:moveTo>
                  <a:cubicBezTo>
                    <a:pt x="2096666" y="5929"/>
                    <a:pt x="2242922" y="25473"/>
                    <a:pt x="2374508" y="59159"/>
                  </a:cubicBezTo>
                  <a:cubicBezTo>
                    <a:pt x="2734164" y="151387"/>
                    <a:pt x="3027938" y="320713"/>
                    <a:pt x="3279230" y="581187"/>
                  </a:cubicBezTo>
                  <a:cubicBezTo>
                    <a:pt x="3567962" y="880209"/>
                    <a:pt x="3714130" y="1173107"/>
                    <a:pt x="3801614" y="1628125"/>
                  </a:cubicBezTo>
                  <a:cubicBezTo>
                    <a:pt x="3823214" y="1739807"/>
                    <a:pt x="3823214" y="2070173"/>
                    <a:pt x="3801974" y="2190503"/>
                  </a:cubicBezTo>
                  <a:cubicBezTo>
                    <a:pt x="3721330" y="2642639"/>
                    <a:pt x="3538442" y="2995701"/>
                    <a:pt x="3232068" y="3289321"/>
                  </a:cubicBezTo>
                  <a:cubicBezTo>
                    <a:pt x="2946214" y="3563123"/>
                    <a:pt x="2628320" y="3722001"/>
                    <a:pt x="2212142" y="3798379"/>
                  </a:cubicBezTo>
                  <a:cubicBezTo>
                    <a:pt x="2070294" y="3824317"/>
                    <a:pt x="1744480" y="3824317"/>
                    <a:pt x="1607314" y="3798379"/>
                  </a:cubicBezTo>
                  <a:cubicBezTo>
                    <a:pt x="1167014" y="3714797"/>
                    <a:pt x="830038" y="3537545"/>
                    <a:pt x="539506" y="3236361"/>
                  </a:cubicBezTo>
                  <a:cubicBezTo>
                    <a:pt x="296854" y="2985253"/>
                    <a:pt x="139168" y="2695959"/>
                    <a:pt x="52404" y="2343977"/>
                  </a:cubicBezTo>
                  <a:cubicBezTo>
                    <a:pt x="8122" y="2163483"/>
                    <a:pt x="-10598" y="1929669"/>
                    <a:pt x="5962" y="1765747"/>
                  </a:cubicBezTo>
                  <a:cubicBezTo>
                    <a:pt x="55284" y="1280827"/>
                    <a:pt x="247892" y="870841"/>
                    <a:pt x="577668" y="548041"/>
                  </a:cubicBezTo>
                  <a:cubicBezTo>
                    <a:pt x="854880" y="277121"/>
                    <a:pt x="1145054" y="124727"/>
                    <a:pt x="1561592" y="31777"/>
                  </a:cubicBezTo>
                  <a:cubicBezTo>
                    <a:pt x="1675538" y="6379"/>
                    <a:pt x="1812974" y="-3619"/>
                    <a:pt x="1954820" y="115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5" name="Freeform 45"/>
            <p:cNvSpPr>
              <a:spLocks/>
            </p:cNvSpPr>
            <p:nvPr/>
          </p:nvSpPr>
          <p:spPr bwMode="auto">
            <a:xfrm>
              <a:off x="29489241" y="3594086"/>
              <a:ext cx="366023" cy="110520"/>
            </a:xfrm>
            <a:custGeom>
              <a:avLst/>
              <a:gdLst>
                <a:gd name="T0" fmla="*/ 959 w 1358"/>
                <a:gd name="T1" fmla="*/ 282 h 411"/>
                <a:gd name="T2" fmla="*/ 345 w 1358"/>
                <a:gd name="T3" fmla="*/ 171 h 411"/>
                <a:gd name="T4" fmla="*/ 0 w 1358"/>
                <a:gd name="T5" fmla="*/ 145 h 411"/>
                <a:gd name="T6" fmla="*/ 522 w 1358"/>
                <a:gd name="T7" fmla="*/ 0 h 411"/>
                <a:gd name="T8" fmla="*/ 1310 w 1358"/>
                <a:gd name="T9" fmla="*/ 256 h 411"/>
                <a:gd name="T10" fmla="*/ 1327 w 1358"/>
                <a:gd name="T11" fmla="*/ 351 h 411"/>
                <a:gd name="T12" fmla="*/ 959 w 1358"/>
                <a:gd name="T13" fmla="*/ 282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8" h="411">
                  <a:moveTo>
                    <a:pt x="959" y="282"/>
                  </a:moveTo>
                  <a:cubicBezTo>
                    <a:pt x="699" y="175"/>
                    <a:pt x="681" y="172"/>
                    <a:pt x="345" y="171"/>
                  </a:cubicBezTo>
                  <a:cubicBezTo>
                    <a:pt x="155" y="170"/>
                    <a:pt x="0" y="158"/>
                    <a:pt x="0" y="145"/>
                  </a:cubicBezTo>
                  <a:cubicBezTo>
                    <a:pt x="0" y="98"/>
                    <a:pt x="352" y="0"/>
                    <a:pt x="522" y="0"/>
                  </a:cubicBezTo>
                  <a:cubicBezTo>
                    <a:pt x="654" y="0"/>
                    <a:pt x="1242" y="191"/>
                    <a:pt x="1310" y="256"/>
                  </a:cubicBezTo>
                  <a:cubicBezTo>
                    <a:pt x="1355" y="299"/>
                    <a:pt x="1358" y="315"/>
                    <a:pt x="1327" y="351"/>
                  </a:cubicBezTo>
                  <a:cubicBezTo>
                    <a:pt x="1278" y="411"/>
                    <a:pt x="1266" y="408"/>
                    <a:pt x="959" y="28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169" name="文字方塊 168"/>
          <p:cNvSpPr txBox="1"/>
          <p:nvPr/>
        </p:nvSpPr>
        <p:spPr>
          <a:xfrm>
            <a:off x="6766102" y="3789000"/>
            <a:ext cx="162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200" dirty="0" smtClean="0"/>
              <a:t>Title 03</a:t>
            </a:r>
          </a:p>
        </p:txBody>
      </p:sp>
      <p:sp>
        <p:nvSpPr>
          <p:cNvPr id="170" name="文字方塊 169"/>
          <p:cNvSpPr txBox="1"/>
          <p:nvPr/>
        </p:nvSpPr>
        <p:spPr>
          <a:xfrm>
            <a:off x="6271589" y="4551457"/>
            <a:ext cx="2609026" cy="84886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cxnSp>
        <p:nvCxnSpPr>
          <p:cNvPr id="5" name="直線接點 4"/>
          <p:cNvCxnSpPr>
            <a:stCxn id="4" idx="6"/>
            <a:endCxn id="36" idx="2"/>
          </p:cNvCxnSpPr>
          <p:nvPr/>
        </p:nvCxnSpPr>
        <p:spPr>
          <a:xfrm>
            <a:off x="2380642" y="2787507"/>
            <a:ext cx="1510305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/>
          <p:cNvCxnSpPr>
            <a:endCxn id="37" idx="2"/>
          </p:cNvCxnSpPr>
          <p:nvPr/>
        </p:nvCxnSpPr>
        <p:spPr>
          <a:xfrm flipV="1">
            <a:off x="5340847" y="2787507"/>
            <a:ext cx="1510305" cy="23218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>
            <a:stCxn id="37" idx="6"/>
            <a:endCxn id="38" idx="2"/>
          </p:cNvCxnSpPr>
          <p:nvPr/>
        </p:nvCxnSpPr>
        <p:spPr>
          <a:xfrm>
            <a:off x="8301052" y="2787507"/>
            <a:ext cx="1510305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065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圓角化同側角落矩形 32"/>
          <p:cNvSpPr/>
          <p:nvPr/>
        </p:nvSpPr>
        <p:spPr>
          <a:xfrm>
            <a:off x="350647" y="2062556"/>
            <a:ext cx="2609691" cy="747365"/>
          </a:xfrm>
          <a:prstGeom prst="round2SameRect">
            <a:avLst/>
          </a:prstGeom>
          <a:solidFill>
            <a:schemeClr val="accent1"/>
          </a:solidFill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4" name="圓角化同側角落矩形 33"/>
          <p:cNvSpPr/>
          <p:nvPr/>
        </p:nvSpPr>
        <p:spPr>
          <a:xfrm>
            <a:off x="3310985" y="2062556"/>
            <a:ext cx="2609691" cy="747365"/>
          </a:xfrm>
          <a:prstGeom prst="round2SameRect">
            <a:avLst/>
          </a:prstGeom>
          <a:solidFill>
            <a:schemeClr val="accent1"/>
          </a:solidFill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9" name="圓角化同側角落矩形 38"/>
          <p:cNvSpPr/>
          <p:nvPr/>
        </p:nvSpPr>
        <p:spPr>
          <a:xfrm>
            <a:off x="6271323" y="2062556"/>
            <a:ext cx="2609691" cy="747365"/>
          </a:xfrm>
          <a:prstGeom prst="round2SameRect">
            <a:avLst/>
          </a:prstGeom>
          <a:solidFill>
            <a:schemeClr val="accent1"/>
          </a:solidFill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0" name="圓角化同側角落矩形 39"/>
          <p:cNvSpPr/>
          <p:nvPr/>
        </p:nvSpPr>
        <p:spPr>
          <a:xfrm>
            <a:off x="9231661" y="2062556"/>
            <a:ext cx="2609691" cy="747365"/>
          </a:xfrm>
          <a:prstGeom prst="round2SameRect">
            <a:avLst/>
          </a:prstGeom>
          <a:solidFill>
            <a:schemeClr val="accent1"/>
          </a:solidFill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50647" y="2810725"/>
            <a:ext cx="2609691" cy="223827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3310985" y="2810725"/>
            <a:ext cx="2609691" cy="223827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271323" y="2810725"/>
            <a:ext cx="2609691" cy="223827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9231661" y="2810725"/>
            <a:ext cx="2609691" cy="223827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5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75990" y="6381005"/>
            <a:ext cx="3484800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336000" y="2172920"/>
            <a:ext cx="1620000" cy="47916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Title 01</a:t>
            </a:r>
          </a:p>
        </p:txBody>
      </p:sp>
      <p:sp>
        <p:nvSpPr>
          <p:cNvPr id="44" name="文字方塊 43"/>
          <p:cNvSpPr txBox="1"/>
          <p:nvPr/>
        </p:nvSpPr>
        <p:spPr>
          <a:xfrm>
            <a:off x="351179" y="2893712"/>
            <a:ext cx="2609026" cy="215528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400" dirty="0" smtClean="0"/>
              <a:t>The quick brown fox jumps over the lazy dog. The quick brown fox jumps over the lazy dog</a:t>
            </a:r>
            <a:r>
              <a:rPr lang="en-US" sz="1400" dirty="0"/>
              <a:t>. The quick brown fox jumps over the lazy dog. The quick brown fox jumps over the lazy dog. </a:t>
            </a:r>
          </a:p>
          <a:p>
            <a:endParaRPr lang="en-US" sz="1400" dirty="0" smtClean="0"/>
          </a:p>
        </p:txBody>
      </p:sp>
      <p:grpSp>
        <p:nvGrpSpPr>
          <p:cNvPr id="47" name="群組 46"/>
          <p:cNvGrpSpPr>
            <a:grpSpLocks noChangeAspect="1"/>
          </p:cNvGrpSpPr>
          <p:nvPr/>
        </p:nvGrpSpPr>
        <p:grpSpPr>
          <a:xfrm>
            <a:off x="2226247" y="2135649"/>
            <a:ext cx="595444" cy="597604"/>
            <a:chOff x="5583600" y="7359116"/>
            <a:chExt cx="2941833" cy="2952515"/>
          </a:xfrm>
          <a:solidFill>
            <a:schemeClr val="bg1">
              <a:lumMod val="50000"/>
            </a:schemeClr>
          </a:solidFill>
        </p:grpSpPr>
        <p:sp>
          <p:nvSpPr>
            <p:cNvPr id="48" name="Freeform 51"/>
            <p:cNvSpPr>
              <a:spLocks/>
            </p:cNvSpPr>
            <p:nvPr/>
          </p:nvSpPr>
          <p:spPr bwMode="auto">
            <a:xfrm>
              <a:off x="5583600" y="7457653"/>
              <a:ext cx="2852791" cy="2853978"/>
            </a:xfrm>
            <a:custGeom>
              <a:avLst/>
              <a:gdLst>
                <a:gd name="T0" fmla="*/ 5177 w 10595"/>
                <a:gd name="T1" fmla="*/ 10589 h 10598"/>
                <a:gd name="T2" fmla="*/ 3018 w 10595"/>
                <a:gd name="T3" fmla="*/ 10068 h 10598"/>
                <a:gd name="T4" fmla="*/ 482 w 10595"/>
                <a:gd name="T5" fmla="*/ 7488 h 10598"/>
                <a:gd name="T6" fmla="*/ 49 w 10595"/>
                <a:gd name="T7" fmla="*/ 6053 h 10598"/>
                <a:gd name="T8" fmla="*/ 52 w 10595"/>
                <a:gd name="T9" fmla="*/ 4529 h 10598"/>
                <a:gd name="T10" fmla="*/ 2432 w 10595"/>
                <a:gd name="T11" fmla="*/ 835 h 10598"/>
                <a:gd name="T12" fmla="*/ 4345 w 10595"/>
                <a:gd name="T13" fmla="*/ 82 h 10598"/>
                <a:gd name="T14" fmla="*/ 4683 w 10595"/>
                <a:gd name="T15" fmla="*/ 29 h 10598"/>
                <a:gd name="T16" fmla="*/ 5290 w 10595"/>
                <a:gd name="T17" fmla="*/ 0 h 10598"/>
                <a:gd name="T18" fmla="*/ 5897 w 10595"/>
                <a:gd name="T19" fmla="*/ 29 h 10598"/>
                <a:gd name="T20" fmla="*/ 6518 w 10595"/>
                <a:gd name="T21" fmla="*/ 137 h 10598"/>
                <a:gd name="T22" fmla="*/ 7703 w 10595"/>
                <a:gd name="T23" fmla="*/ 599 h 10598"/>
                <a:gd name="T24" fmla="*/ 7616 w 10595"/>
                <a:gd name="T25" fmla="*/ 720 h 10598"/>
                <a:gd name="T26" fmla="*/ 7508 w 10595"/>
                <a:gd name="T27" fmla="*/ 1116 h 10598"/>
                <a:gd name="T28" fmla="*/ 7528 w 10595"/>
                <a:gd name="T29" fmla="*/ 1341 h 10598"/>
                <a:gd name="T30" fmla="*/ 7263 w 10595"/>
                <a:gd name="T31" fmla="*/ 1230 h 10598"/>
                <a:gd name="T32" fmla="*/ 5317 w 10595"/>
                <a:gd name="T33" fmla="*/ 761 h 10598"/>
                <a:gd name="T34" fmla="*/ 4262 w 10595"/>
                <a:gd name="T35" fmla="*/ 890 h 10598"/>
                <a:gd name="T36" fmla="*/ 2074 w 10595"/>
                <a:gd name="T37" fmla="*/ 2132 h 10598"/>
                <a:gd name="T38" fmla="*/ 900 w 10595"/>
                <a:gd name="T39" fmla="*/ 4218 h 10598"/>
                <a:gd name="T40" fmla="*/ 842 w 10595"/>
                <a:gd name="T41" fmla="*/ 6053 h 10598"/>
                <a:gd name="T42" fmla="*/ 1050 w 10595"/>
                <a:gd name="T43" fmla="*/ 6830 h 10598"/>
                <a:gd name="T44" fmla="*/ 4683 w 10595"/>
                <a:gd name="T45" fmla="*/ 9765 h 10598"/>
                <a:gd name="T46" fmla="*/ 5897 w 10595"/>
                <a:gd name="T47" fmla="*/ 9765 h 10598"/>
                <a:gd name="T48" fmla="*/ 9512 w 10595"/>
                <a:gd name="T49" fmla="*/ 6889 h 10598"/>
                <a:gd name="T50" fmla="*/ 9621 w 10595"/>
                <a:gd name="T51" fmla="*/ 6575 h 10598"/>
                <a:gd name="T52" fmla="*/ 9791 w 10595"/>
                <a:gd name="T53" fmla="*/ 5271 h 10598"/>
                <a:gd name="T54" fmla="*/ 9367 w 10595"/>
                <a:gd name="T55" fmla="*/ 3365 h 10598"/>
                <a:gd name="T56" fmla="*/ 9316 w 10595"/>
                <a:gd name="T57" fmla="*/ 3059 h 10598"/>
                <a:gd name="T58" fmla="*/ 9530 w 10595"/>
                <a:gd name="T59" fmla="*/ 3088 h 10598"/>
                <a:gd name="T60" fmla="*/ 9705 w 10595"/>
                <a:gd name="T61" fmla="*/ 3106 h 10598"/>
                <a:gd name="T62" fmla="*/ 9832 w 10595"/>
                <a:gd name="T63" fmla="*/ 2989 h 10598"/>
                <a:gd name="T64" fmla="*/ 9988 w 10595"/>
                <a:gd name="T65" fmla="*/ 2891 h 10598"/>
                <a:gd name="T66" fmla="*/ 10091 w 10595"/>
                <a:gd name="T67" fmla="*/ 3070 h 10598"/>
                <a:gd name="T68" fmla="*/ 10526 w 10595"/>
                <a:gd name="T69" fmla="*/ 4571 h 10598"/>
                <a:gd name="T70" fmla="*/ 10568 w 10595"/>
                <a:gd name="T71" fmla="*/ 4875 h 10598"/>
                <a:gd name="T72" fmla="*/ 10555 w 10595"/>
                <a:gd name="T73" fmla="*/ 5813 h 10598"/>
                <a:gd name="T74" fmla="*/ 9799 w 10595"/>
                <a:gd name="T75" fmla="*/ 8056 h 10598"/>
                <a:gd name="T76" fmla="*/ 5897 w 10595"/>
                <a:gd name="T77" fmla="*/ 10538 h 10598"/>
                <a:gd name="T78" fmla="*/ 5177 w 10595"/>
                <a:gd name="T79" fmla="*/ 10589 h 10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595" h="10598">
                  <a:moveTo>
                    <a:pt x="5177" y="10589"/>
                  </a:moveTo>
                  <a:cubicBezTo>
                    <a:pt x="4328" y="10531"/>
                    <a:pt x="3681" y="10375"/>
                    <a:pt x="3018" y="10068"/>
                  </a:cubicBezTo>
                  <a:cubicBezTo>
                    <a:pt x="1941" y="9569"/>
                    <a:pt x="964" y="8576"/>
                    <a:pt x="482" y="7488"/>
                  </a:cubicBezTo>
                  <a:cubicBezTo>
                    <a:pt x="264" y="6998"/>
                    <a:pt x="163" y="6664"/>
                    <a:pt x="49" y="6053"/>
                  </a:cubicBezTo>
                  <a:cubicBezTo>
                    <a:pt x="0" y="5786"/>
                    <a:pt x="1" y="4856"/>
                    <a:pt x="52" y="4529"/>
                  </a:cubicBezTo>
                  <a:cubicBezTo>
                    <a:pt x="288" y="2991"/>
                    <a:pt x="1141" y="1668"/>
                    <a:pt x="2432" y="835"/>
                  </a:cubicBezTo>
                  <a:cubicBezTo>
                    <a:pt x="2995" y="472"/>
                    <a:pt x="3755" y="173"/>
                    <a:pt x="4345" y="82"/>
                  </a:cubicBezTo>
                  <a:cubicBezTo>
                    <a:pt x="4430" y="69"/>
                    <a:pt x="4582" y="45"/>
                    <a:pt x="4683" y="29"/>
                  </a:cubicBezTo>
                  <a:cubicBezTo>
                    <a:pt x="4784" y="13"/>
                    <a:pt x="5057" y="0"/>
                    <a:pt x="5290" y="0"/>
                  </a:cubicBezTo>
                  <a:cubicBezTo>
                    <a:pt x="5523" y="0"/>
                    <a:pt x="5796" y="13"/>
                    <a:pt x="5897" y="29"/>
                  </a:cubicBezTo>
                  <a:cubicBezTo>
                    <a:pt x="6321" y="96"/>
                    <a:pt x="6397" y="109"/>
                    <a:pt x="6518" y="137"/>
                  </a:cubicBezTo>
                  <a:cubicBezTo>
                    <a:pt x="6985" y="244"/>
                    <a:pt x="7703" y="523"/>
                    <a:pt x="7703" y="599"/>
                  </a:cubicBezTo>
                  <a:cubicBezTo>
                    <a:pt x="7703" y="620"/>
                    <a:pt x="7664" y="675"/>
                    <a:pt x="7616" y="720"/>
                  </a:cubicBezTo>
                  <a:cubicBezTo>
                    <a:pt x="7479" y="851"/>
                    <a:pt x="7470" y="882"/>
                    <a:pt x="7508" y="1116"/>
                  </a:cubicBezTo>
                  <a:cubicBezTo>
                    <a:pt x="7526" y="1232"/>
                    <a:pt x="7535" y="1333"/>
                    <a:pt x="7528" y="1341"/>
                  </a:cubicBezTo>
                  <a:cubicBezTo>
                    <a:pt x="7520" y="1348"/>
                    <a:pt x="7401" y="1299"/>
                    <a:pt x="7263" y="1230"/>
                  </a:cubicBezTo>
                  <a:cubicBezTo>
                    <a:pt x="6700" y="950"/>
                    <a:pt x="5913" y="760"/>
                    <a:pt x="5317" y="761"/>
                  </a:cubicBezTo>
                  <a:cubicBezTo>
                    <a:pt x="5073" y="761"/>
                    <a:pt x="4510" y="830"/>
                    <a:pt x="4262" y="890"/>
                  </a:cubicBezTo>
                  <a:cubicBezTo>
                    <a:pt x="3428" y="1091"/>
                    <a:pt x="2687" y="1512"/>
                    <a:pt x="2074" y="2132"/>
                  </a:cubicBezTo>
                  <a:cubicBezTo>
                    <a:pt x="1516" y="2696"/>
                    <a:pt x="1160" y="3329"/>
                    <a:pt x="900" y="4218"/>
                  </a:cubicBezTo>
                  <a:cubicBezTo>
                    <a:pt x="770" y="4662"/>
                    <a:pt x="742" y="5545"/>
                    <a:pt x="842" y="6053"/>
                  </a:cubicBezTo>
                  <a:cubicBezTo>
                    <a:pt x="923" y="6466"/>
                    <a:pt x="941" y="6534"/>
                    <a:pt x="1050" y="6830"/>
                  </a:cubicBezTo>
                  <a:cubicBezTo>
                    <a:pt x="1628" y="8401"/>
                    <a:pt x="3037" y="9540"/>
                    <a:pt x="4683" y="9765"/>
                  </a:cubicBezTo>
                  <a:cubicBezTo>
                    <a:pt x="4955" y="9803"/>
                    <a:pt x="5624" y="9802"/>
                    <a:pt x="5897" y="9765"/>
                  </a:cubicBezTo>
                  <a:cubicBezTo>
                    <a:pt x="7516" y="9544"/>
                    <a:pt x="8913" y="8432"/>
                    <a:pt x="9512" y="6889"/>
                  </a:cubicBezTo>
                  <a:cubicBezTo>
                    <a:pt x="9558" y="6771"/>
                    <a:pt x="9607" y="6629"/>
                    <a:pt x="9621" y="6575"/>
                  </a:cubicBezTo>
                  <a:cubicBezTo>
                    <a:pt x="9763" y="6033"/>
                    <a:pt x="9790" y="5821"/>
                    <a:pt x="9791" y="5271"/>
                  </a:cubicBezTo>
                  <a:cubicBezTo>
                    <a:pt x="9792" y="4534"/>
                    <a:pt x="9678" y="4023"/>
                    <a:pt x="9367" y="3365"/>
                  </a:cubicBezTo>
                  <a:cubicBezTo>
                    <a:pt x="9238" y="3092"/>
                    <a:pt x="9228" y="3031"/>
                    <a:pt x="9316" y="3059"/>
                  </a:cubicBezTo>
                  <a:cubicBezTo>
                    <a:pt x="9337" y="3065"/>
                    <a:pt x="9433" y="3079"/>
                    <a:pt x="9530" y="3088"/>
                  </a:cubicBezTo>
                  <a:lnTo>
                    <a:pt x="9705" y="3106"/>
                  </a:lnTo>
                  <a:lnTo>
                    <a:pt x="9832" y="2989"/>
                  </a:lnTo>
                  <a:cubicBezTo>
                    <a:pt x="9901" y="2925"/>
                    <a:pt x="9972" y="2881"/>
                    <a:pt x="9988" y="2891"/>
                  </a:cubicBezTo>
                  <a:cubicBezTo>
                    <a:pt x="10004" y="2901"/>
                    <a:pt x="10050" y="2981"/>
                    <a:pt x="10091" y="3070"/>
                  </a:cubicBezTo>
                  <a:cubicBezTo>
                    <a:pt x="10331" y="3594"/>
                    <a:pt x="10474" y="4085"/>
                    <a:pt x="10526" y="4571"/>
                  </a:cubicBezTo>
                  <a:cubicBezTo>
                    <a:pt x="10541" y="4703"/>
                    <a:pt x="10559" y="4840"/>
                    <a:pt x="10568" y="4875"/>
                  </a:cubicBezTo>
                  <a:cubicBezTo>
                    <a:pt x="10595" y="4989"/>
                    <a:pt x="10588" y="5509"/>
                    <a:pt x="10555" y="5813"/>
                  </a:cubicBezTo>
                  <a:cubicBezTo>
                    <a:pt x="10464" y="6650"/>
                    <a:pt x="10222" y="7367"/>
                    <a:pt x="9799" y="8056"/>
                  </a:cubicBezTo>
                  <a:cubicBezTo>
                    <a:pt x="8946" y="9444"/>
                    <a:pt x="7502" y="10362"/>
                    <a:pt x="5897" y="10538"/>
                  </a:cubicBezTo>
                  <a:cubicBezTo>
                    <a:pt x="5406" y="10592"/>
                    <a:pt x="5314" y="10598"/>
                    <a:pt x="5177" y="1058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9" name="Freeform 62"/>
            <p:cNvSpPr>
              <a:spLocks/>
            </p:cNvSpPr>
            <p:nvPr/>
          </p:nvSpPr>
          <p:spPr bwMode="auto">
            <a:xfrm>
              <a:off x="6115456" y="7987134"/>
              <a:ext cx="1800951" cy="1796202"/>
            </a:xfrm>
            <a:custGeom>
              <a:avLst/>
              <a:gdLst>
                <a:gd name="T0" fmla="*/ 3035 w 6690"/>
                <a:gd name="T1" fmla="*/ 6640 h 6674"/>
                <a:gd name="T2" fmla="*/ 2399 w 6690"/>
                <a:gd name="T3" fmla="*/ 6524 h 6674"/>
                <a:gd name="T4" fmla="*/ 322 w 6690"/>
                <a:gd name="T5" fmla="*/ 4766 h 6674"/>
                <a:gd name="T6" fmla="*/ 30 w 6690"/>
                <a:gd name="T7" fmla="*/ 3871 h 6674"/>
                <a:gd name="T8" fmla="*/ 0 w 6690"/>
                <a:gd name="T9" fmla="*/ 3327 h 6674"/>
                <a:gd name="T10" fmla="*/ 30 w 6690"/>
                <a:gd name="T11" fmla="*/ 2782 h 6674"/>
                <a:gd name="T12" fmla="*/ 339 w 6690"/>
                <a:gd name="T13" fmla="*/ 1855 h 6674"/>
                <a:gd name="T14" fmla="*/ 1044 w 6690"/>
                <a:gd name="T15" fmla="*/ 905 h 6674"/>
                <a:gd name="T16" fmla="*/ 2766 w 6690"/>
                <a:gd name="T17" fmla="*/ 40 h 6674"/>
                <a:gd name="T18" fmla="*/ 3993 w 6690"/>
                <a:gd name="T19" fmla="*/ 61 h 6674"/>
                <a:gd name="T20" fmla="*/ 4826 w 6690"/>
                <a:gd name="T21" fmla="*/ 364 h 6674"/>
                <a:gd name="T22" fmla="*/ 4561 w 6690"/>
                <a:gd name="T23" fmla="*/ 648 h 6674"/>
                <a:gd name="T24" fmla="*/ 3936 w 6690"/>
                <a:gd name="T25" fmla="*/ 848 h 6674"/>
                <a:gd name="T26" fmla="*/ 1890 w 6690"/>
                <a:gd name="T27" fmla="*/ 1211 h 6674"/>
                <a:gd name="T28" fmla="*/ 1137 w 6690"/>
                <a:gd name="T29" fmla="*/ 2000 h 6674"/>
                <a:gd name="T30" fmla="*/ 776 w 6690"/>
                <a:gd name="T31" fmla="*/ 3341 h 6674"/>
                <a:gd name="T32" fmla="*/ 960 w 6690"/>
                <a:gd name="T33" fmla="*/ 4302 h 6674"/>
                <a:gd name="T34" fmla="*/ 2667 w 6690"/>
                <a:gd name="T35" fmla="*/ 5791 h 6674"/>
                <a:gd name="T36" fmla="*/ 2940 w 6690"/>
                <a:gd name="T37" fmla="*/ 5852 h 6674"/>
                <a:gd name="T38" fmla="*/ 3316 w 6690"/>
                <a:gd name="T39" fmla="*/ 5881 h 6674"/>
                <a:gd name="T40" fmla="*/ 3692 w 6690"/>
                <a:gd name="T41" fmla="*/ 5852 h 6674"/>
                <a:gd name="T42" fmla="*/ 3965 w 6690"/>
                <a:gd name="T43" fmla="*/ 5791 h 6674"/>
                <a:gd name="T44" fmla="*/ 5644 w 6690"/>
                <a:gd name="T45" fmla="*/ 4375 h 6674"/>
                <a:gd name="T46" fmla="*/ 5853 w 6690"/>
                <a:gd name="T47" fmla="*/ 3312 h 6674"/>
                <a:gd name="T48" fmla="*/ 5715 w 6690"/>
                <a:gd name="T49" fmla="*/ 2429 h 6674"/>
                <a:gd name="T50" fmla="*/ 5982 w 6690"/>
                <a:gd name="T51" fmla="*/ 2090 h 6674"/>
                <a:gd name="T52" fmla="*/ 6270 w 6690"/>
                <a:gd name="T53" fmla="*/ 1803 h 6674"/>
                <a:gd name="T54" fmla="*/ 6340 w 6690"/>
                <a:gd name="T55" fmla="*/ 1940 h 6674"/>
                <a:gd name="T56" fmla="*/ 6631 w 6690"/>
                <a:gd name="T57" fmla="*/ 3058 h 6674"/>
                <a:gd name="T58" fmla="*/ 6307 w 6690"/>
                <a:gd name="T59" fmla="*/ 4782 h 6674"/>
                <a:gd name="T60" fmla="*/ 4233 w 6690"/>
                <a:gd name="T61" fmla="*/ 6525 h 6674"/>
                <a:gd name="T62" fmla="*/ 3035 w 6690"/>
                <a:gd name="T63" fmla="*/ 6640 h 6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690" h="6674">
                  <a:moveTo>
                    <a:pt x="3035" y="6640"/>
                  </a:moveTo>
                  <a:cubicBezTo>
                    <a:pt x="2791" y="6614"/>
                    <a:pt x="2553" y="6571"/>
                    <a:pt x="2399" y="6524"/>
                  </a:cubicBezTo>
                  <a:cubicBezTo>
                    <a:pt x="1476" y="6243"/>
                    <a:pt x="722" y="5604"/>
                    <a:pt x="322" y="4766"/>
                  </a:cubicBezTo>
                  <a:cubicBezTo>
                    <a:pt x="169" y="4444"/>
                    <a:pt x="138" y="4350"/>
                    <a:pt x="30" y="3871"/>
                  </a:cubicBezTo>
                  <a:cubicBezTo>
                    <a:pt x="13" y="3799"/>
                    <a:pt x="0" y="3553"/>
                    <a:pt x="0" y="3327"/>
                  </a:cubicBezTo>
                  <a:cubicBezTo>
                    <a:pt x="0" y="3100"/>
                    <a:pt x="13" y="2854"/>
                    <a:pt x="30" y="2782"/>
                  </a:cubicBezTo>
                  <a:cubicBezTo>
                    <a:pt x="142" y="2288"/>
                    <a:pt x="170" y="2203"/>
                    <a:pt x="339" y="1855"/>
                  </a:cubicBezTo>
                  <a:cubicBezTo>
                    <a:pt x="509" y="1504"/>
                    <a:pt x="745" y="1186"/>
                    <a:pt x="1044" y="905"/>
                  </a:cubicBezTo>
                  <a:cubicBezTo>
                    <a:pt x="1528" y="449"/>
                    <a:pt x="2019" y="202"/>
                    <a:pt x="2766" y="40"/>
                  </a:cubicBezTo>
                  <a:cubicBezTo>
                    <a:pt x="2947" y="0"/>
                    <a:pt x="3773" y="15"/>
                    <a:pt x="3993" y="61"/>
                  </a:cubicBezTo>
                  <a:cubicBezTo>
                    <a:pt x="4257" y="117"/>
                    <a:pt x="4826" y="324"/>
                    <a:pt x="4826" y="364"/>
                  </a:cubicBezTo>
                  <a:cubicBezTo>
                    <a:pt x="4826" y="371"/>
                    <a:pt x="4707" y="499"/>
                    <a:pt x="4561" y="648"/>
                  </a:cubicBezTo>
                  <a:cubicBezTo>
                    <a:pt x="4265" y="953"/>
                    <a:pt x="4302" y="941"/>
                    <a:pt x="3936" y="848"/>
                  </a:cubicBezTo>
                  <a:cubicBezTo>
                    <a:pt x="3239" y="670"/>
                    <a:pt x="2508" y="799"/>
                    <a:pt x="1890" y="1211"/>
                  </a:cubicBezTo>
                  <a:cubicBezTo>
                    <a:pt x="1648" y="1371"/>
                    <a:pt x="1287" y="1750"/>
                    <a:pt x="1137" y="2000"/>
                  </a:cubicBezTo>
                  <a:cubicBezTo>
                    <a:pt x="874" y="2439"/>
                    <a:pt x="776" y="2803"/>
                    <a:pt x="776" y="3341"/>
                  </a:cubicBezTo>
                  <a:cubicBezTo>
                    <a:pt x="777" y="3757"/>
                    <a:pt x="812" y="3943"/>
                    <a:pt x="960" y="4302"/>
                  </a:cubicBezTo>
                  <a:cubicBezTo>
                    <a:pt x="1252" y="5010"/>
                    <a:pt x="1968" y="5635"/>
                    <a:pt x="2667" y="5791"/>
                  </a:cubicBezTo>
                  <a:cubicBezTo>
                    <a:pt x="2745" y="5808"/>
                    <a:pt x="2868" y="5836"/>
                    <a:pt x="2940" y="5852"/>
                  </a:cubicBezTo>
                  <a:cubicBezTo>
                    <a:pt x="3013" y="5868"/>
                    <a:pt x="3182" y="5881"/>
                    <a:pt x="3316" y="5881"/>
                  </a:cubicBezTo>
                  <a:cubicBezTo>
                    <a:pt x="3450" y="5881"/>
                    <a:pt x="3619" y="5868"/>
                    <a:pt x="3692" y="5852"/>
                  </a:cubicBezTo>
                  <a:cubicBezTo>
                    <a:pt x="3764" y="5836"/>
                    <a:pt x="3888" y="5808"/>
                    <a:pt x="3965" y="5791"/>
                  </a:cubicBezTo>
                  <a:cubicBezTo>
                    <a:pt x="4635" y="5641"/>
                    <a:pt x="5342" y="5045"/>
                    <a:pt x="5644" y="4375"/>
                  </a:cubicBezTo>
                  <a:cubicBezTo>
                    <a:pt x="5813" y="4000"/>
                    <a:pt x="5855" y="3789"/>
                    <a:pt x="5853" y="3312"/>
                  </a:cubicBezTo>
                  <a:cubicBezTo>
                    <a:pt x="5852" y="2890"/>
                    <a:pt x="5819" y="2679"/>
                    <a:pt x="5715" y="2429"/>
                  </a:cubicBezTo>
                  <a:cubicBezTo>
                    <a:pt x="5698" y="2388"/>
                    <a:pt x="5755" y="2317"/>
                    <a:pt x="5982" y="2090"/>
                  </a:cubicBezTo>
                  <a:lnTo>
                    <a:pt x="6270" y="1803"/>
                  </a:lnTo>
                  <a:lnTo>
                    <a:pt x="6340" y="1940"/>
                  </a:lnTo>
                  <a:cubicBezTo>
                    <a:pt x="6482" y="2216"/>
                    <a:pt x="6582" y="2600"/>
                    <a:pt x="6631" y="3058"/>
                  </a:cubicBezTo>
                  <a:cubicBezTo>
                    <a:pt x="6690" y="3598"/>
                    <a:pt x="6563" y="4274"/>
                    <a:pt x="6307" y="4782"/>
                  </a:cubicBezTo>
                  <a:cubicBezTo>
                    <a:pt x="5880" y="5630"/>
                    <a:pt x="5168" y="6229"/>
                    <a:pt x="4233" y="6525"/>
                  </a:cubicBezTo>
                  <a:cubicBezTo>
                    <a:pt x="3937" y="6618"/>
                    <a:pt x="3359" y="6674"/>
                    <a:pt x="3035" y="66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0" name="Freeform 69"/>
            <p:cNvSpPr>
              <a:spLocks/>
            </p:cNvSpPr>
            <p:nvPr/>
          </p:nvSpPr>
          <p:spPr bwMode="auto">
            <a:xfrm>
              <a:off x="6637819" y="7359116"/>
              <a:ext cx="1887614" cy="1894738"/>
            </a:xfrm>
            <a:custGeom>
              <a:avLst/>
              <a:gdLst>
                <a:gd name="T0" fmla="*/ 1147 w 7008"/>
                <a:gd name="T1" fmla="*/ 7009 h 7039"/>
                <a:gd name="T2" fmla="*/ 121 w 7008"/>
                <a:gd name="T3" fmla="*/ 6209 h 7039"/>
                <a:gd name="T4" fmla="*/ 9 w 7008"/>
                <a:gd name="T5" fmla="*/ 5715 h 7039"/>
                <a:gd name="T6" fmla="*/ 59 w 7008"/>
                <a:gd name="T7" fmla="*/ 5253 h 7039"/>
                <a:gd name="T8" fmla="*/ 1810 w 7008"/>
                <a:gd name="T9" fmla="*/ 4372 h 7039"/>
                <a:gd name="T10" fmla="*/ 2008 w 7008"/>
                <a:gd name="T11" fmla="*/ 4431 h 7039"/>
                <a:gd name="T12" fmla="*/ 3175 w 7008"/>
                <a:gd name="T13" fmla="*/ 3306 h 7039"/>
                <a:gd name="T14" fmla="*/ 4300 w 7008"/>
                <a:gd name="T15" fmla="*/ 2181 h 7039"/>
                <a:gd name="T16" fmla="*/ 4283 w 7008"/>
                <a:gd name="T17" fmla="*/ 2043 h 7039"/>
                <a:gd name="T18" fmla="*/ 4248 w 7008"/>
                <a:gd name="T19" fmla="*/ 1669 h 7039"/>
                <a:gd name="T20" fmla="*/ 4230 w 7008"/>
                <a:gd name="T21" fmla="*/ 1433 h 7039"/>
                <a:gd name="T22" fmla="*/ 4946 w 7008"/>
                <a:gd name="T23" fmla="*/ 717 h 7039"/>
                <a:gd name="T24" fmla="*/ 5680 w 7008"/>
                <a:gd name="T25" fmla="*/ 0 h 7039"/>
                <a:gd name="T26" fmla="*/ 5713 w 7008"/>
                <a:gd name="T27" fmla="*/ 176 h 7039"/>
                <a:gd name="T28" fmla="*/ 5834 w 7008"/>
                <a:gd name="T29" fmla="*/ 1133 h 7039"/>
                <a:gd name="T30" fmla="*/ 6462 w 7008"/>
                <a:gd name="T31" fmla="*/ 1270 h 7039"/>
                <a:gd name="T32" fmla="*/ 6999 w 7008"/>
                <a:gd name="T33" fmla="*/ 1341 h 7039"/>
                <a:gd name="T34" fmla="*/ 6281 w 7008"/>
                <a:gd name="T35" fmla="*/ 2091 h 7039"/>
                <a:gd name="T36" fmla="*/ 5548 w 7008"/>
                <a:gd name="T37" fmla="*/ 2824 h 7039"/>
                <a:gd name="T38" fmla="*/ 5408 w 7008"/>
                <a:gd name="T39" fmla="*/ 2797 h 7039"/>
                <a:gd name="T40" fmla="*/ 5056 w 7008"/>
                <a:gd name="T41" fmla="*/ 2756 h 7039"/>
                <a:gd name="T42" fmla="*/ 4844 w 7008"/>
                <a:gd name="T43" fmla="*/ 2742 h 7039"/>
                <a:gd name="T44" fmla="*/ 3721 w 7008"/>
                <a:gd name="T45" fmla="*/ 3862 h 7039"/>
                <a:gd name="T46" fmla="*/ 2611 w 7008"/>
                <a:gd name="T47" fmla="*/ 5052 h 7039"/>
                <a:gd name="T48" fmla="*/ 2668 w 7008"/>
                <a:gd name="T49" fmla="*/ 5278 h 7039"/>
                <a:gd name="T50" fmla="*/ 2669 w 7008"/>
                <a:gd name="T51" fmla="*/ 6041 h 7039"/>
                <a:gd name="T52" fmla="*/ 1334 w 7008"/>
                <a:gd name="T53" fmla="*/ 7024 h 7039"/>
                <a:gd name="T54" fmla="*/ 1147 w 7008"/>
                <a:gd name="T55" fmla="*/ 7009 h 7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008" h="7039">
                  <a:moveTo>
                    <a:pt x="1147" y="7009"/>
                  </a:moveTo>
                  <a:cubicBezTo>
                    <a:pt x="673" y="6910"/>
                    <a:pt x="328" y="6640"/>
                    <a:pt x="121" y="6209"/>
                  </a:cubicBezTo>
                  <a:cubicBezTo>
                    <a:pt x="29" y="6018"/>
                    <a:pt x="18" y="5970"/>
                    <a:pt x="9" y="5715"/>
                  </a:cubicBezTo>
                  <a:cubicBezTo>
                    <a:pt x="0" y="5482"/>
                    <a:pt x="9" y="5402"/>
                    <a:pt x="59" y="5253"/>
                  </a:cubicBezTo>
                  <a:cubicBezTo>
                    <a:pt x="310" y="4512"/>
                    <a:pt x="1116" y="4106"/>
                    <a:pt x="1810" y="4372"/>
                  </a:cubicBezTo>
                  <a:cubicBezTo>
                    <a:pt x="1896" y="4404"/>
                    <a:pt x="1985" y="4431"/>
                    <a:pt x="2008" y="4431"/>
                  </a:cubicBezTo>
                  <a:cubicBezTo>
                    <a:pt x="2032" y="4431"/>
                    <a:pt x="2557" y="3925"/>
                    <a:pt x="3175" y="3306"/>
                  </a:cubicBezTo>
                  <a:lnTo>
                    <a:pt x="4300" y="2181"/>
                  </a:lnTo>
                  <a:lnTo>
                    <a:pt x="4283" y="2043"/>
                  </a:lnTo>
                  <a:cubicBezTo>
                    <a:pt x="4274" y="1967"/>
                    <a:pt x="4258" y="1799"/>
                    <a:pt x="4248" y="1669"/>
                  </a:cubicBezTo>
                  <a:lnTo>
                    <a:pt x="4230" y="1433"/>
                  </a:lnTo>
                  <a:lnTo>
                    <a:pt x="4946" y="717"/>
                  </a:lnTo>
                  <a:cubicBezTo>
                    <a:pt x="5340" y="322"/>
                    <a:pt x="5670" y="0"/>
                    <a:pt x="5680" y="0"/>
                  </a:cubicBezTo>
                  <a:cubicBezTo>
                    <a:pt x="5690" y="0"/>
                    <a:pt x="5705" y="79"/>
                    <a:pt x="5713" y="176"/>
                  </a:cubicBezTo>
                  <a:cubicBezTo>
                    <a:pt x="5739" y="457"/>
                    <a:pt x="5818" y="1082"/>
                    <a:pt x="5834" y="1133"/>
                  </a:cubicBezTo>
                  <a:cubicBezTo>
                    <a:pt x="5856" y="1203"/>
                    <a:pt x="5895" y="1211"/>
                    <a:pt x="6462" y="1270"/>
                  </a:cubicBezTo>
                  <a:cubicBezTo>
                    <a:pt x="6748" y="1300"/>
                    <a:pt x="6990" y="1332"/>
                    <a:pt x="6999" y="1341"/>
                  </a:cubicBezTo>
                  <a:cubicBezTo>
                    <a:pt x="7008" y="1350"/>
                    <a:pt x="6685" y="1687"/>
                    <a:pt x="6281" y="2091"/>
                  </a:cubicBezTo>
                  <a:lnTo>
                    <a:pt x="5548" y="2824"/>
                  </a:lnTo>
                  <a:lnTo>
                    <a:pt x="5408" y="2797"/>
                  </a:lnTo>
                  <a:cubicBezTo>
                    <a:pt x="5331" y="2782"/>
                    <a:pt x="5172" y="2763"/>
                    <a:pt x="5056" y="2756"/>
                  </a:cubicBezTo>
                  <a:lnTo>
                    <a:pt x="4844" y="2742"/>
                  </a:lnTo>
                  <a:lnTo>
                    <a:pt x="3721" y="3862"/>
                  </a:lnTo>
                  <a:cubicBezTo>
                    <a:pt x="2741" y="4838"/>
                    <a:pt x="2599" y="4990"/>
                    <a:pt x="2611" y="5052"/>
                  </a:cubicBezTo>
                  <a:cubicBezTo>
                    <a:pt x="2618" y="5091"/>
                    <a:pt x="2644" y="5192"/>
                    <a:pt x="2668" y="5278"/>
                  </a:cubicBezTo>
                  <a:cubicBezTo>
                    <a:pt x="2726" y="5478"/>
                    <a:pt x="2726" y="5846"/>
                    <a:pt x="2669" y="6041"/>
                  </a:cubicBezTo>
                  <a:cubicBezTo>
                    <a:pt x="2502" y="6609"/>
                    <a:pt x="1918" y="7039"/>
                    <a:pt x="1334" y="7024"/>
                  </a:cubicBezTo>
                  <a:cubicBezTo>
                    <a:pt x="1262" y="7022"/>
                    <a:pt x="1178" y="7015"/>
                    <a:pt x="1147" y="700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46" name="群組 45"/>
          <p:cNvGrpSpPr/>
          <p:nvPr/>
        </p:nvGrpSpPr>
        <p:grpSpPr>
          <a:xfrm>
            <a:off x="11161720" y="2191475"/>
            <a:ext cx="485728" cy="485952"/>
            <a:chOff x="5742274" y="7652280"/>
            <a:chExt cx="2973037" cy="2974413"/>
          </a:xfrm>
          <a:solidFill>
            <a:schemeClr val="bg1">
              <a:lumMod val="50000"/>
            </a:schemeClr>
          </a:solidFill>
        </p:grpSpPr>
        <p:sp>
          <p:nvSpPr>
            <p:cNvPr id="51" name="手繪多邊形 50"/>
            <p:cNvSpPr>
              <a:spLocks/>
            </p:cNvSpPr>
            <p:nvPr/>
          </p:nvSpPr>
          <p:spPr bwMode="auto">
            <a:xfrm>
              <a:off x="5742274" y="7652280"/>
              <a:ext cx="2970879" cy="2970827"/>
            </a:xfrm>
            <a:custGeom>
              <a:avLst/>
              <a:gdLst>
                <a:gd name="connsiteX0" fmla="*/ 329095 w 4022456"/>
                <a:gd name="connsiteY0" fmla="*/ 3555753 h 4022385"/>
                <a:gd name="connsiteX1" fmla="*/ 207868 w 4022456"/>
                <a:gd name="connsiteY1" fmla="*/ 3663395 h 4022385"/>
                <a:gd name="connsiteX2" fmla="*/ 301675 w 4022456"/>
                <a:gd name="connsiteY2" fmla="*/ 3809557 h 4022385"/>
                <a:gd name="connsiteX3" fmla="*/ 395121 w 4022456"/>
                <a:gd name="connsiteY3" fmla="*/ 3792997 h 4022385"/>
                <a:gd name="connsiteX4" fmla="*/ 458260 w 4022456"/>
                <a:gd name="connsiteY4" fmla="*/ 3690035 h 4022385"/>
                <a:gd name="connsiteX5" fmla="*/ 329095 w 4022456"/>
                <a:gd name="connsiteY5" fmla="*/ 3555753 h 4022385"/>
                <a:gd name="connsiteX6" fmla="*/ 3316743 w 4022456"/>
                <a:gd name="connsiteY6" fmla="*/ 805 h 4022385"/>
                <a:gd name="connsiteX7" fmla="*/ 3488123 w 4022456"/>
                <a:gd name="connsiteY7" fmla="*/ 14351 h 4022385"/>
                <a:gd name="connsiteX8" fmla="*/ 3546450 w 4022456"/>
                <a:gd name="connsiteY8" fmla="*/ 38113 h 4022385"/>
                <a:gd name="connsiteX9" fmla="*/ 3353467 w 4022456"/>
                <a:gd name="connsiteY9" fmla="*/ 238655 h 4022385"/>
                <a:gd name="connsiteX10" fmla="*/ 3160484 w 4022456"/>
                <a:gd name="connsiteY10" fmla="*/ 445317 h 4022385"/>
                <a:gd name="connsiteX11" fmla="*/ 3216651 w 4022456"/>
                <a:gd name="connsiteY11" fmla="*/ 661339 h 4022385"/>
                <a:gd name="connsiteX12" fmla="*/ 3231412 w 4022456"/>
                <a:gd name="connsiteY12" fmla="*/ 728667 h 4022385"/>
                <a:gd name="connsiteX13" fmla="*/ 3338345 w 4022456"/>
                <a:gd name="connsiteY13" fmla="*/ 792393 h 4022385"/>
                <a:gd name="connsiteX14" fmla="*/ 3571293 w 4022456"/>
                <a:gd name="connsiteY14" fmla="*/ 852881 h 4022385"/>
                <a:gd name="connsiteX15" fmla="*/ 3776877 w 4022456"/>
                <a:gd name="connsiteY15" fmla="*/ 657739 h 4022385"/>
                <a:gd name="connsiteX16" fmla="*/ 3983902 w 4022456"/>
                <a:gd name="connsiteY16" fmla="*/ 473399 h 4022385"/>
                <a:gd name="connsiteX17" fmla="*/ 4020626 w 4022456"/>
                <a:gd name="connsiteY17" fmla="*/ 643337 h 4022385"/>
                <a:gd name="connsiteX18" fmla="*/ 3976701 w 4022456"/>
                <a:gd name="connsiteY18" fmla="*/ 909047 h 4022385"/>
                <a:gd name="connsiteX19" fmla="*/ 3511526 w 4022456"/>
                <a:gd name="connsiteY19" fmla="*/ 1336051 h 4022385"/>
                <a:gd name="connsiteX20" fmla="*/ 3226372 w 4022456"/>
                <a:gd name="connsiteY20" fmla="*/ 1347933 h 4022385"/>
                <a:gd name="connsiteX21" fmla="*/ 3155443 w 4022456"/>
                <a:gd name="connsiteY21" fmla="*/ 1340013 h 4022385"/>
                <a:gd name="connsiteX22" fmla="*/ 1870091 w 4022456"/>
                <a:gd name="connsiteY22" fmla="*/ 2626429 h 4022385"/>
                <a:gd name="connsiteX23" fmla="*/ 536132 w 4022456"/>
                <a:gd name="connsiteY23" fmla="*/ 3948491 h 4022385"/>
                <a:gd name="connsiteX24" fmla="*/ 227935 w 4022456"/>
                <a:gd name="connsiteY24" fmla="*/ 4008257 h 4022385"/>
                <a:gd name="connsiteX25" fmla="*/ 23071 w 4022456"/>
                <a:gd name="connsiteY25" fmla="*/ 3820317 h 4022385"/>
                <a:gd name="connsiteX26" fmla="*/ 29552 w 4022456"/>
                <a:gd name="connsiteY26" fmla="*/ 3540567 h 4022385"/>
                <a:gd name="connsiteX27" fmla="*/ 1360630 w 4022456"/>
                <a:gd name="connsiteY27" fmla="*/ 2181423 h 4022385"/>
                <a:gd name="connsiteX28" fmla="*/ 2667585 w 4022456"/>
                <a:gd name="connsiteY28" fmla="*/ 873043 h 4022385"/>
                <a:gd name="connsiteX29" fmla="*/ 2668305 w 4022456"/>
                <a:gd name="connsiteY29" fmla="*/ 703105 h 4022385"/>
                <a:gd name="connsiteX30" fmla="*/ 2734193 w 4022456"/>
                <a:gd name="connsiteY30" fmla="*/ 372229 h 4022385"/>
                <a:gd name="connsiteX31" fmla="*/ 3139962 w 4022456"/>
                <a:gd name="connsiteY31" fmla="*/ 29113 h 4022385"/>
                <a:gd name="connsiteX32" fmla="*/ 3316743 w 4022456"/>
                <a:gd name="connsiteY32" fmla="*/ 805 h 4022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022456" h="4022385">
                  <a:moveTo>
                    <a:pt x="329095" y="3555753"/>
                  </a:moveTo>
                  <a:cubicBezTo>
                    <a:pt x="285800" y="3555753"/>
                    <a:pt x="216527" y="3617315"/>
                    <a:pt x="207868" y="3663395"/>
                  </a:cubicBezTo>
                  <a:cubicBezTo>
                    <a:pt x="196322" y="3724597"/>
                    <a:pt x="238896" y="3790837"/>
                    <a:pt x="301675" y="3809557"/>
                  </a:cubicBezTo>
                  <a:cubicBezTo>
                    <a:pt x="334507" y="3819279"/>
                    <a:pt x="360845" y="3814597"/>
                    <a:pt x="395121" y="3792997"/>
                  </a:cubicBezTo>
                  <a:cubicBezTo>
                    <a:pt x="425067" y="3774277"/>
                    <a:pt x="458260" y="3720277"/>
                    <a:pt x="458260" y="3690035"/>
                  </a:cubicBezTo>
                  <a:cubicBezTo>
                    <a:pt x="458260" y="3623435"/>
                    <a:pt x="393317" y="3555753"/>
                    <a:pt x="329095" y="3555753"/>
                  </a:cubicBezTo>
                  <a:close/>
                  <a:moveTo>
                    <a:pt x="3316743" y="805"/>
                  </a:moveTo>
                  <a:cubicBezTo>
                    <a:pt x="3382090" y="-1941"/>
                    <a:pt x="3446538" y="2289"/>
                    <a:pt x="3488123" y="14351"/>
                  </a:cubicBezTo>
                  <a:cubicBezTo>
                    <a:pt x="3520167" y="23711"/>
                    <a:pt x="3546450" y="34513"/>
                    <a:pt x="3546450" y="38113"/>
                  </a:cubicBezTo>
                  <a:cubicBezTo>
                    <a:pt x="3546450" y="41713"/>
                    <a:pt x="3459680" y="131723"/>
                    <a:pt x="3353467" y="238655"/>
                  </a:cubicBezTo>
                  <a:cubicBezTo>
                    <a:pt x="3247254" y="345225"/>
                    <a:pt x="3160484" y="438475"/>
                    <a:pt x="3160484" y="445317"/>
                  </a:cubicBezTo>
                  <a:cubicBezTo>
                    <a:pt x="3160484" y="460079"/>
                    <a:pt x="3194328" y="589693"/>
                    <a:pt x="3216651" y="661339"/>
                  </a:cubicBezTo>
                  <a:cubicBezTo>
                    <a:pt x="3224932" y="687263"/>
                    <a:pt x="3231412" y="717505"/>
                    <a:pt x="3231412" y="728667"/>
                  </a:cubicBezTo>
                  <a:cubicBezTo>
                    <a:pt x="3231412" y="758191"/>
                    <a:pt x="3247974" y="767911"/>
                    <a:pt x="3338345" y="792393"/>
                  </a:cubicBezTo>
                  <a:cubicBezTo>
                    <a:pt x="3531688" y="844599"/>
                    <a:pt x="3562292" y="852521"/>
                    <a:pt x="3571293" y="852881"/>
                  </a:cubicBezTo>
                  <a:cubicBezTo>
                    <a:pt x="3576693" y="852881"/>
                    <a:pt x="3669224" y="765031"/>
                    <a:pt x="3776877" y="657739"/>
                  </a:cubicBezTo>
                  <a:cubicBezTo>
                    <a:pt x="3912973" y="522365"/>
                    <a:pt x="3976341" y="465839"/>
                    <a:pt x="3983902" y="473399"/>
                  </a:cubicBezTo>
                  <a:cubicBezTo>
                    <a:pt x="3994343" y="483841"/>
                    <a:pt x="4009465" y="552969"/>
                    <a:pt x="4020626" y="643337"/>
                  </a:cubicBezTo>
                  <a:cubicBezTo>
                    <a:pt x="4028547" y="704185"/>
                    <a:pt x="4010185" y="814357"/>
                    <a:pt x="3976701" y="909047"/>
                  </a:cubicBezTo>
                  <a:cubicBezTo>
                    <a:pt x="3901452" y="1121829"/>
                    <a:pt x="3730432" y="1278805"/>
                    <a:pt x="3511526" y="1336051"/>
                  </a:cubicBezTo>
                  <a:cubicBezTo>
                    <a:pt x="3441677" y="1354053"/>
                    <a:pt x="3325744" y="1359095"/>
                    <a:pt x="3226372" y="1347933"/>
                  </a:cubicBezTo>
                  <a:lnTo>
                    <a:pt x="3155443" y="1340013"/>
                  </a:lnTo>
                  <a:lnTo>
                    <a:pt x="1870091" y="2626429"/>
                  </a:lnTo>
                  <a:cubicBezTo>
                    <a:pt x="1162966" y="3333905"/>
                    <a:pt x="562775" y="3928689"/>
                    <a:pt x="536132" y="3948491"/>
                  </a:cubicBezTo>
                  <a:cubicBezTo>
                    <a:pt x="442881" y="4017619"/>
                    <a:pt x="328747" y="4039941"/>
                    <a:pt x="227935" y="4008257"/>
                  </a:cubicBezTo>
                  <a:cubicBezTo>
                    <a:pt x="133604" y="3978375"/>
                    <a:pt x="65916" y="3916087"/>
                    <a:pt x="23071" y="3820317"/>
                  </a:cubicBezTo>
                  <a:cubicBezTo>
                    <a:pt x="-10053" y="3745429"/>
                    <a:pt x="-7172" y="3617975"/>
                    <a:pt x="29552" y="3540567"/>
                  </a:cubicBezTo>
                  <a:cubicBezTo>
                    <a:pt x="49354" y="3499523"/>
                    <a:pt x="303904" y="3239575"/>
                    <a:pt x="1360630" y="2181423"/>
                  </a:cubicBezTo>
                  <a:lnTo>
                    <a:pt x="2667585" y="873043"/>
                  </a:lnTo>
                  <a:lnTo>
                    <a:pt x="2668305" y="703105"/>
                  </a:lnTo>
                  <a:cubicBezTo>
                    <a:pt x="2669026" y="518405"/>
                    <a:pt x="2674786" y="489961"/>
                    <a:pt x="2734193" y="372229"/>
                  </a:cubicBezTo>
                  <a:cubicBezTo>
                    <a:pt x="2819883" y="203011"/>
                    <a:pt x="2944818" y="97159"/>
                    <a:pt x="3139962" y="29113"/>
                  </a:cubicBezTo>
                  <a:cubicBezTo>
                    <a:pt x="3185147" y="13271"/>
                    <a:pt x="3251395" y="3549"/>
                    <a:pt x="3316743" y="80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2" name="Freeform 17"/>
            <p:cNvSpPr>
              <a:spLocks/>
            </p:cNvSpPr>
            <p:nvPr/>
          </p:nvSpPr>
          <p:spPr bwMode="auto">
            <a:xfrm>
              <a:off x="7332951" y="9243161"/>
              <a:ext cx="1382360" cy="1383532"/>
            </a:xfrm>
            <a:custGeom>
              <a:avLst/>
              <a:gdLst>
                <a:gd name="T0" fmla="*/ 3957 w 5201"/>
                <a:gd name="T1" fmla="*/ 5152 h 5200"/>
                <a:gd name="T2" fmla="*/ 1772 w 5201"/>
                <a:gd name="T3" fmla="*/ 3193 h 5200"/>
                <a:gd name="T4" fmla="*/ 36 w 5201"/>
                <a:gd name="T5" fmla="*/ 1366 h 5200"/>
                <a:gd name="T6" fmla="*/ 1369 w 5201"/>
                <a:gd name="T7" fmla="*/ 33 h 5200"/>
                <a:gd name="T8" fmla="*/ 3219 w 5201"/>
                <a:gd name="T9" fmla="*/ 1800 h 5200"/>
                <a:gd name="T10" fmla="*/ 5171 w 5201"/>
                <a:gd name="T11" fmla="*/ 4014 h 5200"/>
                <a:gd name="T12" fmla="*/ 5170 w 5201"/>
                <a:gd name="T13" fmla="*/ 4339 h 5200"/>
                <a:gd name="T14" fmla="*/ 4425 w 5201"/>
                <a:gd name="T15" fmla="*/ 5151 h 5200"/>
                <a:gd name="T16" fmla="*/ 3957 w 5201"/>
                <a:gd name="T17" fmla="*/ 5152 h 5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01" h="5200">
                  <a:moveTo>
                    <a:pt x="3957" y="5152"/>
                  </a:moveTo>
                  <a:cubicBezTo>
                    <a:pt x="3646" y="5066"/>
                    <a:pt x="3608" y="5031"/>
                    <a:pt x="1772" y="3193"/>
                  </a:cubicBezTo>
                  <a:cubicBezTo>
                    <a:pt x="160" y="1578"/>
                    <a:pt x="0" y="1410"/>
                    <a:pt x="36" y="1366"/>
                  </a:cubicBezTo>
                  <a:cubicBezTo>
                    <a:pt x="88" y="1304"/>
                    <a:pt x="1308" y="83"/>
                    <a:pt x="1369" y="33"/>
                  </a:cubicBezTo>
                  <a:cubicBezTo>
                    <a:pt x="1408" y="0"/>
                    <a:pt x="1633" y="214"/>
                    <a:pt x="3219" y="1800"/>
                  </a:cubicBezTo>
                  <a:cubicBezTo>
                    <a:pt x="5129" y="3710"/>
                    <a:pt x="5091" y="3666"/>
                    <a:pt x="5171" y="4014"/>
                  </a:cubicBezTo>
                  <a:cubicBezTo>
                    <a:pt x="5201" y="4149"/>
                    <a:pt x="5201" y="4204"/>
                    <a:pt x="5170" y="4339"/>
                  </a:cubicBezTo>
                  <a:cubicBezTo>
                    <a:pt x="5069" y="4777"/>
                    <a:pt x="4820" y="5048"/>
                    <a:pt x="4425" y="5151"/>
                  </a:cubicBezTo>
                  <a:cubicBezTo>
                    <a:pt x="4236" y="5200"/>
                    <a:pt x="4130" y="5200"/>
                    <a:pt x="3957" y="51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3" name="Freeform 37"/>
            <p:cNvSpPr>
              <a:spLocks/>
            </p:cNvSpPr>
            <p:nvPr/>
          </p:nvSpPr>
          <p:spPr bwMode="auto">
            <a:xfrm>
              <a:off x="5750092" y="7659133"/>
              <a:ext cx="1227593" cy="1222903"/>
            </a:xfrm>
            <a:custGeom>
              <a:avLst/>
              <a:gdLst>
                <a:gd name="T0" fmla="*/ 2921 w 4613"/>
                <a:gd name="T1" fmla="*/ 3274 h 4600"/>
                <a:gd name="T2" fmla="*/ 1577 w 4613"/>
                <a:gd name="T3" fmla="*/ 1947 h 4600"/>
                <a:gd name="T4" fmla="*/ 921 w 4613"/>
                <a:gd name="T5" fmla="*/ 1583 h 4600"/>
                <a:gd name="T6" fmla="*/ 0 w 4613"/>
                <a:gd name="T7" fmla="*/ 418 h 4600"/>
                <a:gd name="T8" fmla="*/ 420 w 4613"/>
                <a:gd name="T9" fmla="*/ 0 h 4600"/>
                <a:gd name="T10" fmla="*/ 1570 w 4613"/>
                <a:gd name="T11" fmla="*/ 907 h 4600"/>
                <a:gd name="T12" fmla="*/ 1805 w 4613"/>
                <a:gd name="T13" fmla="*/ 1298 h 4600"/>
                <a:gd name="T14" fmla="*/ 1980 w 4613"/>
                <a:gd name="T15" fmla="*/ 1623 h 4600"/>
                <a:gd name="T16" fmla="*/ 3296 w 4613"/>
                <a:gd name="T17" fmla="*/ 2942 h 4600"/>
                <a:gd name="T18" fmla="*/ 4613 w 4613"/>
                <a:gd name="T19" fmla="*/ 4261 h 4600"/>
                <a:gd name="T20" fmla="*/ 4445 w 4613"/>
                <a:gd name="T21" fmla="*/ 4431 h 4600"/>
                <a:gd name="T22" fmla="*/ 4263 w 4613"/>
                <a:gd name="T23" fmla="*/ 4600 h 4600"/>
                <a:gd name="T24" fmla="*/ 2921 w 4613"/>
                <a:gd name="T25" fmla="*/ 3274 h 4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13" h="4600">
                  <a:moveTo>
                    <a:pt x="2921" y="3274"/>
                  </a:moveTo>
                  <a:cubicBezTo>
                    <a:pt x="2191" y="2544"/>
                    <a:pt x="1586" y="1947"/>
                    <a:pt x="1577" y="1947"/>
                  </a:cubicBezTo>
                  <a:cubicBezTo>
                    <a:pt x="1548" y="1947"/>
                    <a:pt x="975" y="1630"/>
                    <a:pt x="921" y="1583"/>
                  </a:cubicBezTo>
                  <a:cubicBezTo>
                    <a:pt x="825" y="1502"/>
                    <a:pt x="0" y="457"/>
                    <a:pt x="0" y="418"/>
                  </a:cubicBezTo>
                  <a:cubicBezTo>
                    <a:pt x="0" y="368"/>
                    <a:pt x="370" y="0"/>
                    <a:pt x="420" y="0"/>
                  </a:cubicBezTo>
                  <a:cubicBezTo>
                    <a:pt x="460" y="0"/>
                    <a:pt x="1468" y="795"/>
                    <a:pt x="1570" y="907"/>
                  </a:cubicBezTo>
                  <a:cubicBezTo>
                    <a:pt x="1603" y="944"/>
                    <a:pt x="1709" y="1120"/>
                    <a:pt x="1805" y="1298"/>
                  </a:cubicBezTo>
                  <a:lnTo>
                    <a:pt x="1980" y="1623"/>
                  </a:lnTo>
                  <a:lnTo>
                    <a:pt x="3296" y="2942"/>
                  </a:lnTo>
                  <a:lnTo>
                    <a:pt x="4613" y="4261"/>
                  </a:lnTo>
                  <a:lnTo>
                    <a:pt x="4445" y="4431"/>
                  </a:lnTo>
                  <a:cubicBezTo>
                    <a:pt x="4353" y="4524"/>
                    <a:pt x="4271" y="4600"/>
                    <a:pt x="4263" y="4600"/>
                  </a:cubicBezTo>
                  <a:cubicBezTo>
                    <a:pt x="4255" y="4600"/>
                    <a:pt x="3651" y="4003"/>
                    <a:pt x="2921" y="32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103" name="文字方塊 102"/>
          <p:cNvSpPr txBox="1"/>
          <p:nvPr/>
        </p:nvSpPr>
        <p:spPr>
          <a:xfrm>
            <a:off x="9216615" y="2172920"/>
            <a:ext cx="1620000" cy="47916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Title 04</a:t>
            </a:r>
          </a:p>
        </p:txBody>
      </p:sp>
      <p:sp>
        <p:nvSpPr>
          <p:cNvPr id="139" name="矩形 138"/>
          <p:cNvSpPr/>
          <p:nvPr/>
        </p:nvSpPr>
        <p:spPr>
          <a:xfrm>
            <a:off x="575513" y="481382"/>
            <a:ext cx="252267" cy="6981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140" name="矩形 139"/>
          <p:cNvSpPr/>
          <p:nvPr/>
        </p:nvSpPr>
        <p:spPr>
          <a:xfrm>
            <a:off x="882205" y="481382"/>
            <a:ext cx="4360496" cy="69819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800" b="1" dirty="0" smtClean="0"/>
              <a:t>ICON LIST</a:t>
            </a:r>
            <a:r>
              <a:rPr lang="zh-TW" altLang="en-US" sz="4800" b="1" dirty="0" smtClean="0"/>
              <a:t> </a:t>
            </a:r>
            <a:r>
              <a:rPr lang="en-US" altLang="zh-TW" sz="4800" b="1" dirty="0"/>
              <a:t>2</a:t>
            </a:r>
            <a:r>
              <a:rPr lang="en-US" altLang="zh-TW" sz="4800" b="1" dirty="0" smtClean="0"/>
              <a:t>1</a:t>
            </a:r>
            <a:endParaRPr lang="zh-TW" altLang="en-US" sz="4800" b="1" dirty="0"/>
          </a:p>
        </p:txBody>
      </p:sp>
      <p:sp>
        <p:nvSpPr>
          <p:cNvPr id="57" name="手繪多邊形 56"/>
          <p:cNvSpPr>
            <a:spLocks/>
          </p:cNvSpPr>
          <p:nvPr/>
        </p:nvSpPr>
        <p:spPr bwMode="auto">
          <a:xfrm rot="10800000" flipV="1">
            <a:off x="5334779" y="2158528"/>
            <a:ext cx="298790" cy="551846"/>
          </a:xfrm>
          <a:custGeom>
            <a:avLst/>
            <a:gdLst>
              <a:gd name="connsiteX0" fmla="*/ 1041502 w 2397801"/>
              <a:gd name="connsiteY0" fmla="*/ 588163 h 4428623"/>
              <a:gd name="connsiteX1" fmla="*/ 299462 w 2397801"/>
              <a:gd name="connsiteY1" fmla="*/ 593899 h 4428623"/>
              <a:gd name="connsiteX2" fmla="*/ 283250 w 2397801"/>
              <a:gd name="connsiteY2" fmla="*/ 2218109 h 4428623"/>
              <a:gd name="connsiteX3" fmla="*/ 290095 w 2397801"/>
              <a:gd name="connsiteY3" fmla="*/ 3843037 h 4428623"/>
              <a:gd name="connsiteX4" fmla="*/ 1207710 w 2397801"/>
              <a:gd name="connsiteY4" fmla="*/ 3847357 h 4428623"/>
              <a:gd name="connsiteX5" fmla="*/ 2118479 w 2397801"/>
              <a:gd name="connsiteY5" fmla="*/ 3844837 h 4428623"/>
              <a:gd name="connsiteX6" fmla="*/ 2121001 w 2397801"/>
              <a:gd name="connsiteY6" fmla="*/ 2224589 h 4428623"/>
              <a:gd name="connsiteX7" fmla="*/ 2110914 w 2397801"/>
              <a:gd name="connsiteY7" fmla="*/ 596419 h 4428623"/>
              <a:gd name="connsiteX8" fmla="*/ 1041502 w 2397801"/>
              <a:gd name="connsiteY8" fmla="*/ 588163 h 4428623"/>
              <a:gd name="connsiteX9" fmla="*/ 1205249 w 2397801"/>
              <a:gd name="connsiteY9" fmla="*/ 186437 h 4428623"/>
              <a:gd name="connsiteX10" fmla="*/ 930070 w 2397801"/>
              <a:gd name="connsiteY10" fmla="*/ 210597 h 4428623"/>
              <a:gd name="connsiteX11" fmla="*/ 899455 w 2397801"/>
              <a:gd name="connsiteY11" fmla="*/ 338957 h 4428623"/>
              <a:gd name="connsiteX12" fmla="*/ 1201647 w 2397801"/>
              <a:gd name="connsiteY12" fmla="*/ 414677 h 4428623"/>
              <a:gd name="connsiteX13" fmla="*/ 1445490 w 2397801"/>
              <a:gd name="connsiteY13" fmla="*/ 398813 h 4428623"/>
              <a:gd name="connsiteX14" fmla="*/ 1513204 w 2397801"/>
              <a:gd name="connsiteY14" fmla="*/ 295689 h 4428623"/>
              <a:gd name="connsiteX15" fmla="*/ 1484029 w 2397801"/>
              <a:gd name="connsiteY15" fmla="*/ 219609 h 4428623"/>
              <a:gd name="connsiteX16" fmla="*/ 1454134 w 2397801"/>
              <a:gd name="connsiteY16" fmla="*/ 186437 h 4428623"/>
              <a:gd name="connsiteX17" fmla="*/ 813103 w 2397801"/>
              <a:gd name="connsiteY17" fmla="*/ 1 h 4428623"/>
              <a:gd name="connsiteX18" fmla="*/ 1241394 w 2397801"/>
              <a:gd name="connsiteY18" fmla="*/ 553 h 4428623"/>
              <a:gd name="connsiteX19" fmla="*/ 2335516 w 2397801"/>
              <a:gd name="connsiteY19" fmla="*/ 3793 h 4428623"/>
              <a:gd name="connsiteX20" fmla="*/ 2364318 w 2397801"/>
              <a:gd name="connsiteY20" fmla="*/ 25037 h 4428623"/>
              <a:gd name="connsiteX21" fmla="*/ 2392760 w 2397801"/>
              <a:gd name="connsiteY21" fmla="*/ 46641 h 4428623"/>
              <a:gd name="connsiteX22" fmla="*/ 2395281 w 2397801"/>
              <a:gd name="connsiteY22" fmla="*/ 2216709 h 4428623"/>
              <a:gd name="connsiteX23" fmla="*/ 2397801 w 2397801"/>
              <a:gd name="connsiteY23" fmla="*/ 4386781 h 4428623"/>
              <a:gd name="connsiteX24" fmla="*/ 2371159 w 2397801"/>
              <a:gd name="connsiteY24" fmla="*/ 4408025 h 4428623"/>
              <a:gd name="connsiteX25" fmla="*/ 1205032 w 2397801"/>
              <a:gd name="connsiteY25" fmla="*/ 4428545 h 4428623"/>
              <a:gd name="connsiteX26" fmla="*/ 48265 w 2397801"/>
              <a:gd name="connsiteY26" fmla="*/ 4418105 h 4428623"/>
              <a:gd name="connsiteX27" fmla="*/ 21 w 2397801"/>
              <a:gd name="connsiteY27" fmla="*/ 2208429 h 4428623"/>
              <a:gd name="connsiteX28" fmla="*/ 21 w 2397801"/>
              <a:gd name="connsiteY28" fmla="*/ 68245 h 4428623"/>
              <a:gd name="connsiteX29" fmla="*/ 28823 w 2397801"/>
              <a:gd name="connsiteY29" fmla="*/ 39437 h 4428623"/>
              <a:gd name="connsiteX30" fmla="*/ 102629 w 2397801"/>
              <a:gd name="connsiteY30" fmla="*/ 4153 h 4428623"/>
              <a:gd name="connsiteX31" fmla="*/ 813103 w 2397801"/>
              <a:gd name="connsiteY31" fmla="*/ 1 h 4428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397801" h="4428623">
                <a:moveTo>
                  <a:pt x="1041502" y="588163"/>
                </a:moveTo>
                <a:cubicBezTo>
                  <a:pt x="655239" y="588159"/>
                  <a:pt x="310023" y="589961"/>
                  <a:pt x="299462" y="593899"/>
                </a:cubicBezTo>
                <a:cubicBezTo>
                  <a:pt x="284691" y="599661"/>
                  <a:pt x="283250" y="752323"/>
                  <a:pt x="283250" y="2218109"/>
                </a:cubicBezTo>
                <a:cubicBezTo>
                  <a:pt x="283250" y="3108165"/>
                  <a:pt x="286492" y="3839437"/>
                  <a:pt x="290095" y="3843037"/>
                </a:cubicBezTo>
                <a:cubicBezTo>
                  <a:pt x="294058" y="3846637"/>
                  <a:pt x="706931" y="3848797"/>
                  <a:pt x="1207710" y="3847357"/>
                </a:cubicBezTo>
                <a:lnTo>
                  <a:pt x="2118479" y="3844837"/>
                </a:lnTo>
                <a:lnTo>
                  <a:pt x="2121001" y="2224589"/>
                </a:lnTo>
                <a:cubicBezTo>
                  <a:pt x="2123163" y="935231"/>
                  <a:pt x="2121001" y="602901"/>
                  <a:pt x="2110914" y="596419"/>
                </a:cubicBezTo>
                <a:cubicBezTo>
                  <a:pt x="2102605" y="591155"/>
                  <a:pt x="1538127" y="588167"/>
                  <a:pt x="1041502" y="588163"/>
                </a:cubicBezTo>
                <a:close/>
                <a:moveTo>
                  <a:pt x="1205249" y="186437"/>
                </a:moveTo>
                <a:cubicBezTo>
                  <a:pt x="956363" y="186437"/>
                  <a:pt x="956003" y="186437"/>
                  <a:pt x="930070" y="210597"/>
                </a:cubicBezTo>
                <a:cubicBezTo>
                  <a:pt x="889369" y="248817"/>
                  <a:pt x="878564" y="294969"/>
                  <a:pt x="899455" y="338957"/>
                </a:cubicBezTo>
                <a:cubicBezTo>
                  <a:pt x="931511" y="406745"/>
                  <a:pt x="960685" y="414317"/>
                  <a:pt x="1201647" y="414677"/>
                </a:cubicBezTo>
                <a:cubicBezTo>
                  <a:pt x="1375975" y="415037"/>
                  <a:pt x="1418476" y="412513"/>
                  <a:pt x="1445490" y="398813"/>
                </a:cubicBezTo>
                <a:cubicBezTo>
                  <a:pt x="1493394" y="374653"/>
                  <a:pt x="1513204" y="345085"/>
                  <a:pt x="1513204" y="295689"/>
                </a:cubicBezTo>
                <a:cubicBezTo>
                  <a:pt x="1513564" y="262517"/>
                  <a:pt x="1507081" y="245209"/>
                  <a:pt x="1484029" y="219609"/>
                </a:cubicBezTo>
                <a:lnTo>
                  <a:pt x="1454134" y="186437"/>
                </a:lnTo>
                <a:close/>
                <a:moveTo>
                  <a:pt x="813103" y="1"/>
                </a:moveTo>
                <a:cubicBezTo>
                  <a:pt x="946149" y="13"/>
                  <a:pt x="1090993" y="193"/>
                  <a:pt x="1241394" y="553"/>
                </a:cubicBezTo>
                <a:lnTo>
                  <a:pt x="2335516" y="3793"/>
                </a:lnTo>
                <a:lnTo>
                  <a:pt x="2364318" y="25037"/>
                </a:lnTo>
                <a:lnTo>
                  <a:pt x="2392760" y="46641"/>
                </a:lnTo>
                <a:lnTo>
                  <a:pt x="2395281" y="2216709"/>
                </a:lnTo>
                <a:lnTo>
                  <a:pt x="2397801" y="4386781"/>
                </a:lnTo>
                <a:lnTo>
                  <a:pt x="2371159" y="4408025"/>
                </a:lnTo>
                <a:cubicBezTo>
                  <a:pt x="2344517" y="4428905"/>
                  <a:pt x="2342717" y="4428905"/>
                  <a:pt x="1205032" y="4428545"/>
                </a:cubicBezTo>
                <a:cubicBezTo>
                  <a:pt x="450415" y="4428545"/>
                  <a:pt x="60146" y="4424945"/>
                  <a:pt x="48265" y="4418105"/>
                </a:cubicBezTo>
                <a:cubicBezTo>
                  <a:pt x="-2499" y="4388581"/>
                  <a:pt x="21" y="4509201"/>
                  <a:pt x="21" y="2208429"/>
                </a:cubicBezTo>
                <a:lnTo>
                  <a:pt x="21" y="68245"/>
                </a:lnTo>
                <a:lnTo>
                  <a:pt x="28823" y="39437"/>
                </a:lnTo>
                <a:cubicBezTo>
                  <a:pt x="47905" y="19997"/>
                  <a:pt x="72747" y="8473"/>
                  <a:pt x="102629" y="4153"/>
                </a:cubicBezTo>
                <a:cubicBezTo>
                  <a:pt x="120991" y="1453"/>
                  <a:pt x="413962" y="-31"/>
                  <a:pt x="813103" y="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4" name="文字方塊 153"/>
          <p:cNvSpPr txBox="1"/>
          <p:nvPr/>
        </p:nvSpPr>
        <p:spPr>
          <a:xfrm>
            <a:off x="3296205" y="2172920"/>
            <a:ext cx="1620000" cy="47916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Title 02</a:t>
            </a:r>
          </a:p>
        </p:txBody>
      </p:sp>
      <p:grpSp>
        <p:nvGrpSpPr>
          <p:cNvPr id="45" name="群組 44"/>
          <p:cNvGrpSpPr/>
          <p:nvPr/>
        </p:nvGrpSpPr>
        <p:grpSpPr>
          <a:xfrm flipH="1">
            <a:off x="8090266" y="2080341"/>
            <a:ext cx="708226" cy="708220"/>
            <a:chOff x="27940389" y="2372400"/>
            <a:chExt cx="2858016" cy="2857995"/>
          </a:xfrm>
          <a:solidFill>
            <a:schemeClr val="bg1">
              <a:lumMod val="50000"/>
            </a:schemeClr>
          </a:solidFill>
        </p:grpSpPr>
        <p:sp>
          <p:nvSpPr>
            <p:cNvPr id="54" name="手繪多邊形 53"/>
            <p:cNvSpPr>
              <a:spLocks/>
            </p:cNvSpPr>
            <p:nvPr/>
          </p:nvSpPr>
          <p:spPr bwMode="auto">
            <a:xfrm>
              <a:off x="27940389" y="2372400"/>
              <a:ext cx="2858016" cy="2857995"/>
            </a:xfrm>
            <a:custGeom>
              <a:avLst/>
              <a:gdLst>
                <a:gd name="connsiteX0" fmla="*/ 644380 w 3817859"/>
                <a:gd name="connsiteY0" fmla="*/ 749777 h 3817832"/>
                <a:gd name="connsiteX1" fmla="*/ 589186 w 3817859"/>
                <a:gd name="connsiteY1" fmla="*/ 795341 h 3817832"/>
                <a:gd name="connsiteX2" fmla="*/ 190850 w 3817859"/>
                <a:gd name="connsiteY2" fmla="*/ 2093847 h 3817832"/>
                <a:gd name="connsiteX3" fmla="*/ 293854 w 3817859"/>
                <a:gd name="connsiteY3" fmla="*/ 2526083 h 3817832"/>
                <a:gd name="connsiteX4" fmla="*/ 763862 w 3817859"/>
                <a:gd name="connsiteY4" fmla="*/ 3198929 h 3817832"/>
                <a:gd name="connsiteX5" fmla="*/ 1465092 w 3817859"/>
                <a:gd name="connsiteY5" fmla="*/ 3573893 h 3817832"/>
                <a:gd name="connsiteX6" fmla="*/ 2124544 w 3817859"/>
                <a:gd name="connsiteY6" fmla="*/ 3612793 h 3817832"/>
                <a:gd name="connsiteX7" fmla="*/ 2329474 w 3817859"/>
                <a:gd name="connsiteY7" fmla="*/ 3558763 h 3817832"/>
                <a:gd name="connsiteX8" fmla="*/ 2355046 w 3817859"/>
                <a:gd name="connsiteY8" fmla="*/ 3424771 h 3817832"/>
                <a:gd name="connsiteX9" fmla="*/ 2375214 w 3817859"/>
                <a:gd name="connsiteY9" fmla="*/ 3220541 h 3817832"/>
                <a:gd name="connsiteX10" fmla="*/ 2384938 w 3817859"/>
                <a:gd name="connsiteY10" fmla="*/ 3033959 h 3817832"/>
                <a:gd name="connsiteX11" fmla="*/ 2384938 w 3817859"/>
                <a:gd name="connsiteY11" fmla="*/ 2940667 h 3817832"/>
                <a:gd name="connsiteX12" fmla="*/ 2274730 w 3817859"/>
                <a:gd name="connsiteY12" fmla="*/ 2832249 h 3817832"/>
                <a:gd name="connsiteX13" fmla="*/ 2126344 w 3817859"/>
                <a:gd name="connsiteY13" fmla="*/ 2646387 h 3817832"/>
                <a:gd name="connsiteX14" fmla="*/ 2087808 w 3817859"/>
                <a:gd name="connsiteY14" fmla="*/ 2473855 h 3817832"/>
                <a:gd name="connsiteX15" fmla="*/ 2142552 w 3817859"/>
                <a:gd name="connsiteY15" fmla="*/ 2283311 h 3817832"/>
                <a:gd name="connsiteX16" fmla="*/ 2025140 w 3817859"/>
                <a:gd name="connsiteY16" fmla="*/ 2154721 h 3817832"/>
                <a:gd name="connsiteX17" fmla="*/ 1902326 w 3817859"/>
                <a:gd name="connsiteY17" fmla="*/ 2043421 h 3817832"/>
                <a:gd name="connsiteX18" fmla="*/ 1805442 w 3817859"/>
                <a:gd name="connsiteY18" fmla="*/ 1995875 h 3817832"/>
                <a:gd name="connsiteX19" fmla="*/ 1693794 w 3817859"/>
                <a:gd name="connsiteY19" fmla="*/ 1937523 h 3817832"/>
                <a:gd name="connsiteX20" fmla="*/ 1532802 w 3817859"/>
                <a:gd name="connsiteY20" fmla="*/ 1850355 h 3817832"/>
                <a:gd name="connsiteX21" fmla="*/ 1382976 w 3817859"/>
                <a:gd name="connsiteY21" fmla="*/ 1781919 h 3817832"/>
                <a:gd name="connsiteX22" fmla="*/ 1265924 w 3817859"/>
                <a:gd name="connsiteY22" fmla="*/ 1587413 h 3817832"/>
                <a:gd name="connsiteX23" fmla="*/ 1127624 w 3817859"/>
                <a:gd name="connsiteY23" fmla="*/ 1387503 h 3817832"/>
                <a:gd name="connsiteX24" fmla="*/ 1094848 w 3817859"/>
                <a:gd name="connsiteY24" fmla="*/ 1522217 h 3817832"/>
                <a:gd name="connsiteX25" fmla="*/ 1108534 w 3817859"/>
                <a:gd name="connsiteY25" fmla="*/ 1628475 h 3817832"/>
                <a:gd name="connsiteX26" fmla="*/ 772146 w 3817859"/>
                <a:gd name="connsiteY26" fmla="*/ 1204525 h 3817832"/>
                <a:gd name="connsiteX27" fmla="*/ 758820 w 3817859"/>
                <a:gd name="connsiteY27" fmla="*/ 1013261 h 3817832"/>
                <a:gd name="connsiteX28" fmla="*/ 699034 w 3817859"/>
                <a:gd name="connsiteY28" fmla="*/ 767967 h 3817832"/>
                <a:gd name="connsiteX29" fmla="*/ 644380 w 3817859"/>
                <a:gd name="connsiteY29" fmla="*/ 749777 h 3817832"/>
                <a:gd name="connsiteX30" fmla="*/ 2127584 w 3817859"/>
                <a:gd name="connsiteY30" fmla="*/ 239943 h 3817832"/>
                <a:gd name="connsiteX31" fmla="*/ 2102392 w 3817859"/>
                <a:gd name="connsiteY31" fmla="*/ 249309 h 3817832"/>
                <a:gd name="connsiteX32" fmla="*/ 1964912 w 3817859"/>
                <a:gd name="connsiteY32" fmla="*/ 308379 h 3817832"/>
                <a:gd name="connsiteX33" fmla="*/ 1805480 w 3817859"/>
                <a:gd name="connsiteY33" fmla="*/ 481631 h 3817832"/>
                <a:gd name="connsiteX34" fmla="*/ 1930004 w 3817859"/>
                <a:gd name="connsiteY34" fmla="*/ 613461 h 3817832"/>
                <a:gd name="connsiteX35" fmla="*/ 2037970 w 3817859"/>
                <a:gd name="connsiteY35" fmla="*/ 637233 h 3817832"/>
                <a:gd name="connsiteX36" fmla="*/ 2100592 w 3817859"/>
                <a:gd name="connsiteY36" fmla="*/ 656323 h 3817832"/>
                <a:gd name="connsiteX37" fmla="*/ 2181208 w 3817859"/>
                <a:gd name="connsiteY37" fmla="*/ 556551 h 3817832"/>
                <a:gd name="connsiteX38" fmla="*/ 2302130 w 3817859"/>
                <a:gd name="connsiteY38" fmla="*/ 463261 h 3817832"/>
                <a:gd name="connsiteX39" fmla="*/ 2378428 w 3817859"/>
                <a:gd name="connsiteY39" fmla="*/ 463261 h 3817832"/>
                <a:gd name="connsiteX40" fmla="*/ 2583206 w 3817859"/>
                <a:gd name="connsiteY40" fmla="*/ 585365 h 3817832"/>
                <a:gd name="connsiteX41" fmla="*/ 2837650 w 3817859"/>
                <a:gd name="connsiteY41" fmla="*/ 774105 h 3817832"/>
                <a:gd name="connsiteX42" fmla="*/ 2804900 w 3817859"/>
                <a:gd name="connsiteY42" fmla="*/ 931509 h 3817832"/>
                <a:gd name="connsiteX43" fmla="*/ 2738680 w 3817859"/>
                <a:gd name="connsiteY43" fmla="*/ 902693 h 3817832"/>
                <a:gd name="connsiteX44" fmla="*/ 2709528 w 3817859"/>
                <a:gd name="connsiteY44" fmla="*/ 854429 h 3817832"/>
                <a:gd name="connsiteX45" fmla="*/ 2597602 w 3817859"/>
                <a:gd name="connsiteY45" fmla="*/ 859471 h 3817832"/>
                <a:gd name="connsiteX46" fmla="*/ 2594002 w 3817859"/>
                <a:gd name="connsiteY46" fmla="*/ 944475 h 3817832"/>
                <a:gd name="connsiteX47" fmla="*/ 2604080 w 3817859"/>
                <a:gd name="connsiteY47" fmla="*/ 1005709 h 3817832"/>
                <a:gd name="connsiteX48" fmla="*/ 2510868 w 3817859"/>
                <a:gd name="connsiteY48" fmla="*/ 1032363 h 3817832"/>
                <a:gd name="connsiteX49" fmla="*/ 2251386 w 3817859"/>
                <a:gd name="connsiteY49" fmla="*/ 1176439 h 3817832"/>
                <a:gd name="connsiteX50" fmla="*/ 2160334 w 3817859"/>
                <a:gd name="connsiteY50" fmla="*/ 1297463 h 3817832"/>
                <a:gd name="connsiteX51" fmla="*/ 2129382 w 3817859"/>
                <a:gd name="connsiteY51" fmla="*/ 1421369 h 3817832"/>
                <a:gd name="connsiteX52" fmla="*/ 2064242 w 3817859"/>
                <a:gd name="connsiteY52" fmla="*/ 1540231 h 3817832"/>
                <a:gd name="connsiteX53" fmla="*/ 2001622 w 3817859"/>
                <a:gd name="connsiteY53" fmla="*/ 1454145 h 3817832"/>
                <a:gd name="connsiteX54" fmla="*/ 1848308 w 3817859"/>
                <a:gd name="connsiteY54" fmla="*/ 1337443 h 3817832"/>
                <a:gd name="connsiteX55" fmla="*/ 1555356 w 3817859"/>
                <a:gd name="connsiteY55" fmla="*/ 1494127 h 3817832"/>
                <a:gd name="connsiteX56" fmla="*/ 1566152 w 3817859"/>
                <a:gd name="connsiteY56" fmla="*/ 1602545 h 3817832"/>
                <a:gd name="connsiteX57" fmla="*/ 1674480 w 3817859"/>
                <a:gd name="connsiteY57" fmla="*/ 1714923 h 3817832"/>
                <a:gd name="connsiteX58" fmla="*/ 1764094 w 3817859"/>
                <a:gd name="connsiteY58" fmla="*/ 1699435 h 3817832"/>
                <a:gd name="connsiteX59" fmla="*/ 1884656 w 3817859"/>
                <a:gd name="connsiteY59" fmla="*/ 1685027 h 3817832"/>
                <a:gd name="connsiteX60" fmla="*/ 1896894 w 3817859"/>
                <a:gd name="connsiteY60" fmla="*/ 1774355 h 3817832"/>
                <a:gd name="connsiteX61" fmla="*/ 1909130 w 3817859"/>
                <a:gd name="connsiteY61" fmla="*/ 1864043 h 3817832"/>
                <a:gd name="connsiteX62" fmla="*/ 1972830 w 3817859"/>
                <a:gd name="connsiteY62" fmla="*/ 1875929 h 3817832"/>
                <a:gd name="connsiteX63" fmla="*/ 2036890 w 3817859"/>
                <a:gd name="connsiteY63" fmla="*/ 1888175 h 3817832"/>
                <a:gd name="connsiteX64" fmla="*/ 2049128 w 3817859"/>
                <a:gd name="connsiteY64" fmla="*/ 1978223 h 3817832"/>
                <a:gd name="connsiteX65" fmla="*/ 2118946 w 3817859"/>
                <a:gd name="connsiteY65" fmla="*/ 2104649 h 3817832"/>
                <a:gd name="connsiteX66" fmla="*/ 2290614 w 3817859"/>
                <a:gd name="connsiteY66" fmla="*/ 2070071 h 3817832"/>
                <a:gd name="connsiteX67" fmla="*/ 2461562 w 3817859"/>
                <a:gd name="connsiteY67" fmla="*/ 2028649 h 3817832"/>
                <a:gd name="connsiteX68" fmla="*/ 2991324 w 3817859"/>
                <a:gd name="connsiteY68" fmla="*/ 2272859 h 3817832"/>
                <a:gd name="connsiteX69" fmla="*/ 3085254 w 3817859"/>
                <a:gd name="connsiteY69" fmla="*/ 2344897 h 3817832"/>
                <a:gd name="connsiteX70" fmla="*/ 3359852 w 3817859"/>
                <a:gd name="connsiteY70" fmla="*/ 2532917 h 3817832"/>
                <a:gd name="connsiteX71" fmla="*/ 3359492 w 3817859"/>
                <a:gd name="connsiteY71" fmla="*/ 2617921 h 3817832"/>
                <a:gd name="connsiteX72" fmla="*/ 3049986 w 3817859"/>
                <a:gd name="connsiteY72" fmla="*/ 2902473 h 3817832"/>
                <a:gd name="connsiteX73" fmla="*/ 2984846 w 3817859"/>
                <a:gd name="connsiteY73" fmla="*/ 3031061 h 3817832"/>
                <a:gd name="connsiteX74" fmla="*/ 2933020 w 3817859"/>
                <a:gd name="connsiteY74" fmla="*/ 3144881 h 3817832"/>
                <a:gd name="connsiteX75" fmla="*/ 2758114 w 3817859"/>
                <a:gd name="connsiteY75" fmla="*/ 3314531 h 3817832"/>
                <a:gd name="connsiteX76" fmla="*/ 2592924 w 3817859"/>
                <a:gd name="connsiteY76" fmla="*/ 3469413 h 3817832"/>
                <a:gd name="connsiteX77" fmla="*/ 2573130 w 3817859"/>
                <a:gd name="connsiteY77" fmla="*/ 3495705 h 3817832"/>
                <a:gd name="connsiteX78" fmla="*/ 2608398 w 3817859"/>
                <a:gd name="connsiteY78" fmla="*/ 3489943 h 3817832"/>
                <a:gd name="connsiteX79" fmla="*/ 2731842 w 3817859"/>
                <a:gd name="connsiteY79" fmla="*/ 3434833 h 3817832"/>
                <a:gd name="connsiteX80" fmla="*/ 3321344 w 3817859"/>
                <a:gd name="connsiteY80" fmla="*/ 2912917 h 3817832"/>
                <a:gd name="connsiteX81" fmla="*/ 3582986 w 3817859"/>
                <a:gd name="connsiteY81" fmla="*/ 2358945 h 3817832"/>
                <a:gd name="connsiteX82" fmla="*/ 3635530 w 3817859"/>
                <a:gd name="connsiteY82" fmla="*/ 1906545 h 3817832"/>
                <a:gd name="connsiteX83" fmla="*/ 3539078 w 3817859"/>
                <a:gd name="connsiteY83" fmla="*/ 1326999 h 3817832"/>
                <a:gd name="connsiteX84" fmla="*/ 2521304 w 3817859"/>
                <a:gd name="connsiteY84" fmla="*/ 290731 h 3817832"/>
                <a:gd name="connsiteX85" fmla="*/ 2404700 w 3817859"/>
                <a:gd name="connsiteY85" fmla="*/ 285327 h 3817832"/>
                <a:gd name="connsiteX86" fmla="*/ 2303210 w 3817859"/>
                <a:gd name="connsiteY86" fmla="*/ 331071 h 3817832"/>
                <a:gd name="connsiteX87" fmla="*/ 2185886 w 3817859"/>
                <a:gd name="connsiteY87" fmla="*/ 269119 h 3817832"/>
                <a:gd name="connsiteX88" fmla="*/ 2127584 w 3817859"/>
                <a:gd name="connsiteY88" fmla="*/ 239943 h 3817832"/>
                <a:gd name="connsiteX89" fmla="*/ 1954820 w 3817859"/>
                <a:gd name="connsiteY89" fmla="*/ 1155 h 3817832"/>
                <a:gd name="connsiteX90" fmla="*/ 2374508 w 3817859"/>
                <a:gd name="connsiteY90" fmla="*/ 59159 h 3817832"/>
                <a:gd name="connsiteX91" fmla="*/ 3279230 w 3817859"/>
                <a:gd name="connsiteY91" fmla="*/ 581187 h 3817832"/>
                <a:gd name="connsiteX92" fmla="*/ 3801614 w 3817859"/>
                <a:gd name="connsiteY92" fmla="*/ 1628125 h 3817832"/>
                <a:gd name="connsiteX93" fmla="*/ 3801974 w 3817859"/>
                <a:gd name="connsiteY93" fmla="*/ 2190503 h 3817832"/>
                <a:gd name="connsiteX94" fmla="*/ 3232068 w 3817859"/>
                <a:gd name="connsiteY94" fmla="*/ 3289321 h 3817832"/>
                <a:gd name="connsiteX95" fmla="*/ 2212142 w 3817859"/>
                <a:gd name="connsiteY95" fmla="*/ 3798379 h 3817832"/>
                <a:gd name="connsiteX96" fmla="*/ 1607314 w 3817859"/>
                <a:gd name="connsiteY96" fmla="*/ 3798379 h 3817832"/>
                <a:gd name="connsiteX97" fmla="*/ 539506 w 3817859"/>
                <a:gd name="connsiteY97" fmla="*/ 3236361 h 3817832"/>
                <a:gd name="connsiteX98" fmla="*/ 52404 w 3817859"/>
                <a:gd name="connsiteY98" fmla="*/ 2343977 h 3817832"/>
                <a:gd name="connsiteX99" fmla="*/ 5962 w 3817859"/>
                <a:gd name="connsiteY99" fmla="*/ 1765747 h 3817832"/>
                <a:gd name="connsiteX100" fmla="*/ 577668 w 3817859"/>
                <a:gd name="connsiteY100" fmla="*/ 548041 h 3817832"/>
                <a:gd name="connsiteX101" fmla="*/ 1561592 w 3817859"/>
                <a:gd name="connsiteY101" fmla="*/ 31777 h 3817832"/>
                <a:gd name="connsiteX102" fmla="*/ 1954820 w 3817859"/>
                <a:gd name="connsiteY102" fmla="*/ 1155 h 3817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3817859" h="3817832">
                  <a:moveTo>
                    <a:pt x="644380" y="749777"/>
                  </a:moveTo>
                  <a:cubicBezTo>
                    <a:pt x="628084" y="753829"/>
                    <a:pt x="611696" y="768507"/>
                    <a:pt x="589186" y="795341"/>
                  </a:cubicBezTo>
                  <a:cubicBezTo>
                    <a:pt x="285210" y="1156979"/>
                    <a:pt x="138626" y="1634237"/>
                    <a:pt x="190850" y="2093847"/>
                  </a:cubicBezTo>
                  <a:cubicBezTo>
                    <a:pt x="206336" y="2230721"/>
                    <a:pt x="246674" y="2400013"/>
                    <a:pt x="293854" y="2526083"/>
                  </a:cubicBezTo>
                  <a:cubicBezTo>
                    <a:pt x="384974" y="2768135"/>
                    <a:pt x="563614" y="3023873"/>
                    <a:pt x="763862" y="3198929"/>
                  </a:cubicBezTo>
                  <a:cubicBezTo>
                    <a:pt x="961590" y="3371823"/>
                    <a:pt x="1255480" y="3528867"/>
                    <a:pt x="1465092" y="3573893"/>
                  </a:cubicBezTo>
                  <a:cubicBezTo>
                    <a:pt x="1733410" y="3631523"/>
                    <a:pt x="1877834" y="3640169"/>
                    <a:pt x="2124544" y="3612793"/>
                  </a:cubicBezTo>
                  <a:cubicBezTo>
                    <a:pt x="2263206" y="3597305"/>
                    <a:pt x="2312546" y="3584337"/>
                    <a:pt x="2329474" y="3558763"/>
                  </a:cubicBezTo>
                  <a:cubicBezTo>
                    <a:pt x="2338118" y="3545797"/>
                    <a:pt x="2348922" y="3488165"/>
                    <a:pt x="2355046" y="3424771"/>
                  </a:cubicBezTo>
                  <a:cubicBezTo>
                    <a:pt x="2360808" y="3363897"/>
                    <a:pt x="2369812" y="3271687"/>
                    <a:pt x="2375214" y="3220541"/>
                  </a:cubicBezTo>
                  <a:cubicBezTo>
                    <a:pt x="2380618" y="3169393"/>
                    <a:pt x="2384938" y="3085467"/>
                    <a:pt x="2384938" y="3033959"/>
                  </a:cubicBezTo>
                  <a:lnTo>
                    <a:pt x="2384938" y="2940667"/>
                  </a:lnTo>
                  <a:lnTo>
                    <a:pt x="2274730" y="2832249"/>
                  </a:lnTo>
                  <a:cubicBezTo>
                    <a:pt x="2183250" y="2742921"/>
                    <a:pt x="2157678" y="2710863"/>
                    <a:pt x="2126344" y="2646387"/>
                  </a:cubicBezTo>
                  <a:cubicBezTo>
                    <a:pt x="2091050" y="2574349"/>
                    <a:pt x="2088168" y="2562103"/>
                    <a:pt x="2087808" y="2473855"/>
                  </a:cubicBezTo>
                  <a:cubicBezTo>
                    <a:pt x="2087088" y="2375521"/>
                    <a:pt x="2096812" y="2342023"/>
                    <a:pt x="2142552" y="2283311"/>
                  </a:cubicBezTo>
                  <a:cubicBezTo>
                    <a:pt x="2190092" y="2222437"/>
                    <a:pt x="2151916" y="2180655"/>
                    <a:pt x="2025140" y="2154721"/>
                  </a:cubicBezTo>
                  <a:cubicBezTo>
                    <a:pt x="1995606" y="2148597"/>
                    <a:pt x="1960672" y="2116901"/>
                    <a:pt x="1902326" y="2043421"/>
                  </a:cubicBezTo>
                  <a:cubicBezTo>
                    <a:pt x="1874594" y="2008481"/>
                    <a:pt x="1865230" y="2003799"/>
                    <a:pt x="1805442" y="1995875"/>
                  </a:cubicBezTo>
                  <a:cubicBezTo>
                    <a:pt x="1744576" y="1987589"/>
                    <a:pt x="1736292" y="1983267"/>
                    <a:pt x="1693794" y="1937523"/>
                  </a:cubicBezTo>
                  <a:cubicBezTo>
                    <a:pt x="1652376" y="1893219"/>
                    <a:pt x="1637248" y="1884935"/>
                    <a:pt x="1532802" y="1850355"/>
                  </a:cubicBezTo>
                  <a:cubicBezTo>
                    <a:pt x="1457530" y="1825141"/>
                    <a:pt x="1405666" y="1801369"/>
                    <a:pt x="1382976" y="1781919"/>
                  </a:cubicBezTo>
                  <a:cubicBezTo>
                    <a:pt x="1360286" y="1761747"/>
                    <a:pt x="1321028" y="1696191"/>
                    <a:pt x="1265924" y="1587413"/>
                  </a:cubicBezTo>
                  <a:cubicBezTo>
                    <a:pt x="1173364" y="1403353"/>
                    <a:pt x="1162198" y="1387503"/>
                    <a:pt x="1127624" y="1387503"/>
                  </a:cubicBezTo>
                  <a:cubicBezTo>
                    <a:pt x="1057032" y="1387503"/>
                    <a:pt x="1044426" y="1440093"/>
                    <a:pt x="1094848" y="1522217"/>
                  </a:cubicBezTo>
                  <a:cubicBezTo>
                    <a:pt x="1125462" y="1571923"/>
                    <a:pt x="1131584" y="1620911"/>
                    <a:pt x="1108534" y="1628475"/>
                  </a:cubicBezTo>
                  <a:cubicBezTo>
                    <a:pt x="1097730" y="1632077"/>
                    <a:pt x="798798" y="1255311"/>
                    <a:pt x="772146" y="1204525"/>
                  </a:cubicBezTo>
                  <a:cubicBezTo>
                    <a:pt x="762782" y="1186515"/>
                    <a:pt x="758820" y="1130323"/>
                    <a:pt x="758820" y="1013261"/>
                  </a:cubicBezTo>
                  <a:cubicBezTo>
                    <a:pt x="758820" y="831361"/>
                    <a:pt x="752698" y="806507"/>
                    <a:pt x="699034" y="767967"/>
                  </a:cubicBezTo>
                  <a:cubicBezTo>
                    <a:pt x="676884" y="752299"/>
                    <a:pt x="660678" y="745725"/>
                    <a:pt x="644380" y="749777"/>
                  </a:cubicBezTo>
                  <a:close/>
                  <a:moveTo>
                    <a:pt x="2127584" y="239943"/>
                  </a:moveTo>
                  <a:cubicBezTo>
                    <a:pt x="2119418" y="241429"/>
                    <a:pt x="2110940" y="244537"/>
                    <a:pt x="2102392" y="249309"/>
                  </a:cubicBezTo>
                  <a:cubicBezTo>
                    <a:pt x="2092674" y="254711"/>
                    <a:pt x="2030772" y="281365"/>
                    <a:pt x="1964912" y="308379"/>
                  </a:cubicBezTo>
                  <a:cubicBezTo>
                    <a:pt x="1802242" y="375375"/>
                    <a:pt x="1805480" y="371773"/>
                    <a:pt x="1805480" y="481631"/>
                  </a:cubicBezTo>
                  <a:cubicBezTo>
                    <a:pt x="1805480" y="598333"/>
                    <a:pt x="1813398" y="606977"/>
                    <a:pt x="1930004" y="613461"/>
                  </a:cubicBezTo>
                  <a:cubicBezTo>
                    <a:pt x="1990824" y="617063"/>
                    <a:pt x="2020336" y="623547"/>
                    <a:pt x="2037970" y="637233"/>
                  </a:cubicBezTo>
                  <a:cubicBezTo>
                    <a:pt x="2051646" y="648039"/>
                    <a:pt x="2078278" y="656323"/>
                    <a:pt x="2100592" y="656323"/>
                  </a:cubicBezTo>
                  <a:cubicBezTo>
                    <a:pt x="2152416" y="656323"/>
                    <a:pt x="2181208" y="620665"/>
                    <a:pt x="2181208" y="556551"/>
                  </a:cubicBezTo>
                  <a:cubicBezTo>
                    <a:pt x="2181208" y="482711"/>
                    <a:pt x="2206760" y="463261"/>
                    <a:pt x="2302130" y="463261"/>
                  </a:cubicBezTo>
                  <a:lnTo>
                    <a:pt x="2378428" y="463261"/>
                  </a:lnTo>
                  <a:lnTo>
                    <a:pt x="2583206" y="585365"/>
                  </a:lnTo>
                  <a:cubicBezTo>
                    <a:pt x="2804900" y="717917"/>
                    <a:pt x="2827572" y="735205"/>
                    <a:pt x="2837650" y="774105"/>
                  </a:cubicBezTo>
                  <a:cubicBezTo>
                    <a:pt x="2845568" y="806523"/>
                    <a:pt x="2822894" y="916741"/>
                    <a:pt x="2804900" y="931509"/>
                  </a:cubicBezTo>
                  <a:cubicBezTo>
                    <a:pt x="2783306" y="949519"/>
                    <a:pt x="2756314" y="937993"/>
                    <a:pt x="2738680" y="902693"/>
                  </a:cubicBezTo>
                  <a:cubicBezTo>
                    <a:pt x="2729682" y="884685"/>
                    <a:pt x="2716366" y="863073"/>
                    <a:pt x="2709528" y="854429"/>
                  </a:cubicBezTo>
                  <a:cubicBezTo>
                    <a:pt x="2690454" y="831737"/>
                    <a:pt x="2622434" y="834617"/>
                    <a:pt x="2597602" y="859471"/>
                  </a:cubicBezTo>
                  <a:cubicBezTo>
                    <a:pt x="2573130" y="884325"/>
                    <a:pt x="2572410" y="899091"/>
                    <a:pt x="2594002" y="944475"/>
                  </a:cubicBezTo>
                  <a:cubicBezTo>
                    <a:pt x="2604080" y="966087"/>
                    <a:pt x="2608038" y="989499"/>
                    <a:pt x="2604080" y="1005709"/>
                  </a:cubicBezTo>
                  <a:cubicBezTo>
                    <a:pt x="2597242" y="1031643"/>
                    <a:pt x="2595442" y="1032363"/>
                    <a:pt x="2510868" y="1032363"/>
                  </a:cubicBezTo>
                  <a:cubicBezTo>
                    <a:pt x="2384906" y="1032363"/>
                    <a:pt x="2351076" y="1051093"/>
                    <a:pt x="2251386" y="1176439"/>
                  </a:cubicBezTo>
                  <a:cubicBezTo>
                    <a:pt x="2207480" y="1231547"/>
                    <a:pt x="2166452" y="1285937"/>
                    <a:pt x="2160334" y="1297463"/>
                  </a:cubicBezTo>
                  <a:cubicBezTo>
                    <a:pt x="2154216" y="1308989"/>
                    <a:pt x="2140540" y="1364459"/>
                    <a:pt x="2129382" y="1421369"/>
                  </a:cubicBezTo>
                  <a:cubicBezTo>
                    <a:pt x="2109230" y="1525823"/>
                    <a:pt x="2101312" y="1540231"/>
                    <a:pt x="2064242" y="1540231"/>
                  </a:cubicBezTo>
                  <a:cubicBezTo>
                    <a:pt x="2028974" y="1540231"/>
                    <a:pt x="2017816" y="1525103"/>
                    <a:pt x="2001622" y="1454145"/>
                  </a:cubicBezTo>
                  <a:cubicBezTo>
                    <a:pt x="1978228" y="1350771"/>
                    <a:pt x="1960594" y="1337443"/>
                    <a:pt x="1848308" y="1337443"/>
                  </a:cubicBezTo>
                  <a:cubicBezTo>
                    <a:pt x="1683118" y="1337443"/>
                    <a:pt x="1588826" y="1387511"/>
                    <a:pt x="1555356" y="1494127"/>
                  </a:cubicBezTo>
                  <a:cubicBezTo>
                    <a:pt x="1538802" y="1547435"/>
                    <a:pt x="1538802" y="1547795"/>
                    <a:pt x="1566152" y="1602545"/>
                  </a:cubicBezTo>
                  <a:cubicBezTo>
                    <a:pt x="1601782" y="1673861"/>
                    <a:pt x="1628054" y="1700877"/>
                    <a:pt x="1674480" y="1714923"/>
                  </a:cubicBezTo>
                  <a:cubicBezTo>
                    <a:pt x="1708670" y="1725009"/>
                    <a:pt x="1718386" y="1723569"/>
                    <a:pt x="1764094" y="1699435"/>
                  </a:cubicBezTo>
                  <a:cubicBezTo>
                    <a:pt x="1818796" y="1670981"/>
                    <a:pt x="1864862" y="1665217"/>
                    <a:pt x="1884656" y="1685027"/>
                  </a:cubicBezTo>
                  <a:cubicBezTo>
                    <a:pt x="1891854" y="1692231"/>
                    <a:pt x="1896894" y="1727891"/>
                    <a:pt x="1896894" y="1774355"/>
                  </a:cubicBezTo>
                  <a:cubicBezTo>
                    <a:pt x="1896894" y="1820819"/>
                    <a:pt x="1901572" y="1856479"/>
                    <a:pt x="1909130" y="1864043"/>
                  </a:cubicBezTo>
                  <a:cubicBezTo>
                    <a:pt x="1915608" y="1870525"/>
                    <a:pt x="1944398" y="1875929"/>
                    <a:pt x="1972830" y="1875929"/>
                  </a:cubicBezTo>
                  <a:cubicBezTo>
                    <a:pt x="2001622" y="1875929"/>
                    <a:pt x="2030412" y="1881691"/>
                    <a:pt x="2036890" y="1888175"/>
                  </a:cubicBezTo>
                  <a:cubicBezTo>
                    <a:pt x="2044448" y="1895739"/>
                    <a:pt x="2049128" y="1931399"/>
                    <a:pt x="2049128" y="1978223"/>
                  </a:cubicBezTo>
                  <a:cubicBezTo>
                    <a:pt x="2049128" y="2062867"/>
                    <a:pt x="2053806" y="2071513"/>
                    <a:pt x="2118946" y="2104649"/>
                  </a:cubicBezTo>
                  <a:cubicBezTo>
                    <a:pt x="2160334" y="2125541"/>
                    <a:pt x="2170410" y="2123379"/>
                    <a:pt x="2290614" y="2070071"/>
                  </a:cubicBezTo>
                  <a:cubicBezTo>
                    <a:pt x="2373750" y="2033333"/>
                    <a:pt x="2393544" y="2028649"/>
                    <a:pt x="2461562" y="2028649"/>
                  </a:cubicBezTo>
                  <a:cubicBezTo>
                    <a:pt x="2671020" y="2028649"/>
                    <a:pt x="2920064" y="2143191"/>
                    <a:pt x="2991324" y="2272859"/>
                  </a:cubicBezTo>
                  <a:cubicBezTo>
                    <a:pt x="3016876" y="2318963"/>
                    <a:pt x="3024434" y="2324727"/>
                    <a:pt x="3085254" y="2344897"/>
                  </a:cubicBezTo>
                  <a:cubicBezTo>
                    <a:pt x="3232810" y="2393883"/>
                    <a:pt x="3337538" y="2465561"/>
                    <a:pt x="3359852" y="2532917"/>
                  </a:cubicBezTo>
                  <a:cubicBezTo>
                    <a:pt x="3368490" y="2559571"/>
                    <a:pt x="3368490" y="2580101"/>
                    <a:pt x="3359492" y="2617921"/>
                  </a:cubicBezTo>
                  <a:cubicBezTo>
                    <a:pt x="3330702" y="2738585"/>
                    <a:pt x="3224534" y="2836197"/>
                    <a:pt x="3049986" y="2902473"/>
                  </a:cubicBezTo>
                  <a:cubicBezTo>
                    <a:pt x="3021914" y="2913277"/>
                    <a:pt x="3017236" y="2921923"/>
                    <a:pt x="2984846" y="3031061"/>
                  </a:cubicBezTo>
                  <a:cubicBezTo>
                    <a:pt x="2972608" y="3071041"/>
                    <a:pt x="2949576" y="3122189"/>
                    <a:pt x="2933020" y="3144881"/>
                  </a:cubicBezTo>
                  <a:cubicBezTo>
                    <a:pt x="2916466" y="3167573"/>
                    <a:pt x="2838010" y="3243933"/>
                    <a:pt x="2758114" y="3314531"/>
                  </a:cubicBezTo>
                  <a:cubicBezTo>
                    <a:pt x="2678218" y="3385487"/>
                    <a:pt x="2604080" y="3455005"/>
                    <a:pt x="2592924" y="3469413"/>
                  </a:cubicBezTo>
                  <a:lnTo>
                    <a:pt x="2573130" y="3495705"/>
                  </a:lnTo>
                  <a:lnTo>
                    <a:pt x="2608398" y="3489943"/>
                  </a:lnTo>
                  <a:cubicBezTo>
                    <a:pt x="2627472" y="3486701"/>
                    <a:pt x="2683256" y="3461849"/>
                    <a:pt x="2731842" y="3434833"/>
                  </a:cubicBezTo>
                  <a:cubicBezTo>
                    <a:pt x="2953534" y="3311649"/>
                    <a:pt x="3183866" y="3107781"/>
                    <a:pt x="3321344" y="2912917"/>
                  </a:cubicBezTo>
                  <a:cubicBezTo>
                    <a:pt x="3437588" y="2747589"/>
                    <a:pt x="3535120" y="2541201"/>
                    <a:pt x="3582986" y="2358945"/>
                  </a:cubicBezTo>
                  <a:cubicBezTo>
                    <a:pt x="3626172" y="2195779"/>
                    <a:pt x="3635890" y="2109693"/>
                    <a:pt x="3635530" y="1906545"/>
                  </a:cubicBezTo>
                  <a:cubicBezTo>
                    <a:pt x="3635170" y="1654771"/>
                    <a:pt x="3617534" y="1550317"/>
                    <a:pt x="3539078" y="1326999"/>
                  </a:cubicBezTo>
                  <a:cubicBezTo>
                    <a:pt x="3373888" y="857669"/>
                    <a:pt x="2997442" y="474427"/>
                    <a:pt x="2521304" y="290731"/>
                  </a:cubicBezTo>
                  <a:cubicBezTo>
                    <a:pt x="2441768" y="260113"/>
                    <a:pt x="2404700" y="258313"/>
                    <a:pt x="2404700" y="285327"/>
                  </a:cubicBezTo>
                  <a:cubicBezTo>
                    <a:pt x="2404700" y="317023"/>
                    <a:pt x="2373750" y="331071"/>
                    <a:pt x="2303210" y="331071"/>
                  </a:cubicBezTo>
                  <a:cubicBezTo>
                    <a:pt x="2227994" y="331071"/>
                    <a:pt x="2213958" y="323507"/>
                    <a:pt x="2185886" y="269119"/>
                  </a:cubicBezTo>
                  <a:cubicBezTo>
                    <a:pt x="2173738" y="245617"/>
                    <a:pt x="2152078" y="235485"/>
                    <a:pt x="2127584" y="239943"/>
                  </a:cubicBezTo>
                  <a:close/>
                  <a:moveTo>
                    <a:pt x="1954820" y="1155"/>
                  </a:moveTo>
                  <a:cubicBezTo>
                    <a:pt x="2096666" y="5929"/>
                    <a:pt x="2242922" y="25473"/>
                    <a:pt x="2374508" y="59159"/>
                  </a:cubicBezTo>
                  <a:cubicBezTo>
                    <a:pt x="2734164" y="151387"/>
                    <a:pt x="3027938" y="320713"/>
                    <a:pt x="3279230" y="581187"/>
                  </a:cubicBezTo>
                  <a:cubicBezTo>
                    <a:pt x="3567962" y="880209"/>
                    <a:pt x="3714130" y="1173107"/>
                    <a:pt x="3801614" y="1628125"/>
                  </a:cubicBezTo>
                  <a:cubicBezTo>
                    <a:pt x="3823214" y="1739807"/>
                    <a:pt x="3823214" y="2070173"/>
                    <a:pt x="3801974" y="2190503"/>
                  </a:cubicBezTo>
                  <a:cubicBezTo>
                    <a:pt x="3721330" y="2642639"/>
                    <a:pt x="3538442" y="2995701"/>
                    <a:pt x="3232068" y="3289321"/>
                  </a:cubicBezTo>
                  <a:cubicBezTo>
                    <a:pt x="2946214" y="3563123"/>
                    <a:pt x="2628320" y="3722001"/>
                    <a:pt x="2212142" y="3798379"/>
                  </a:cubicBezTo>
                  <a:cubicBezTo>
                    <a:pt x="2070294" y="3824317"/>
                    <a:pt x="1744480" y="3824317"/>
                    <a:pt x="1607314" y="3798379"/>
                  </a:cubicBezTo>
                  <a:cubicBezTo>
                    <a:pt x="1167014" y="3714797"/>
                    <a:pt x="830038" y="3537545"/>
                    <a:pt x="539506" y="3236361"/>
                  </a:cubicBezTo>
                  <a:cubicBezTo>
                    <a:pt x="296854" y="2985253"/>
                    <a:pt x="139168" y="2695959"/>
                    <a:pt x="52404" y="2343977"/>
                  </a:cubicBezTo>
                  <a:cubicBezTo>
                    <a:pt x="8122" y="2163483"/>
                    <a:pt x="-10598" y="1929669"/>
                    <a:pt x="5962" y="1765747"/>
                  </a:cubicBezTo>
                  <a:cubicBezTo>
                    <a:pt x="55284" y="1280827"/>
                    <a:pt x="247892" y="870841"/>
                    <a:pt x="577668" y="548041"/>
                  </a:cubicBezTo>
                  <a:cubicBezTo>
                    <a:pt x="854880" y="277121"/>
                    <a:pt x="1145054" y="124727"/>
                    <a:pt x="1561592" y="31777"/>
                  </a:cubicBezTo>
                  <a:cubicBezTo>
                    <a:pt x="1675538" y="6379"/>
                    <a:pt x="1812974" y="-3619"/>
                    <a:pt x="1954820" y="115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5" name="Freeform 45"/>
            <p:cNvSpPr>
              <a:spLocks/>
            </p:cNvSpPr>
            <p:nvPr/>
          </p:nvSpPr>
          <p:spPr bwMode="auto">
            <a:xfrm>
              <a:off x="29489241" y="3594086"/>
              <a:ext cx="366023" cy="110520"/>
            </a:xfrm>
            <a:custGeom>
              <a:avLst/>
              <a:gdLst>
                <a:gd name="T0" fmla="*/ 959 w 1358"/>
                <a:gd name="T1" fmla="*/ 282 h 411"/>
                <a:gd name="T2" fmla="*/ 345 w 1358"/>
                <a:gd name="T3" fmla="*/ 171 h 411"/>
                <a:gd name="T4" fmla="*/ 0 w 1358"/>
                <a:gd name="T5" fmla="*/ 145 h 411"/>
                <a:gd name="T6" fmla="*/ 522 w 1358"/>
                <a:gd name="T7" fmla="*/ 0 h 411"/>
                <a:gd name="T8" fmla="*/ 1310 w 1358"/>
                <a:gd name="T9" fmla="*/ 256 h 411"/>
                <a:gd name="T10" fmla="*/ 1327 w 1358"/>
                <a:gd name="T11" fmla="*/ 351 h 411"/>
                <a:gd name="T12" fmla="*/ 959 w 1358"/>
                <a:gd name="T13" fmla="*/ 282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8" h="411">
                  <a:moveTo>
                    <a:pt x="959" y="282"/>
                  </a:moveTo>
                  <a:cubicBezTo>
                    <a:pt x="699" y="175"/>
                    <a:pt x="681" y="172"/>
                    <a:pt x="345" y="171"/>
                  </a:cubicBezTo>
                  <a:cubicBezTo>
                    <a:pt x="155" y="170"/>
                    <a:pt x="0" y="158"/>
                    <a:pt x="0" y="145"/>
                  </a:cubicBezTo>
                  <a:cubicBezTo>
                    <a:pt x="0" y="98"/>
                    <a:pt x="352" y="0"/>
                    <a:pt x="522" y="0"/>
                  </a:cubicBezTo>
                  <a:cubicBezTo>
                    <a:pt x="654" y="0"/>
                    <a:pt x="1242" y="191"/>
                    <a:pt x="1310" y="256"/>
                  </a:cubicBezTo>
                  <a:cubicBezTo>
                    <a:pt x="1355" y="299"/>
                    <a:pt x="1358" y="315"/>
                    <a:pt x="1327" y="351"/>
                  </a:cubicBezTo>
                  <a:cubicBezTo>
                    <a:pt x="1278" y="411"/>
                    <a:pt x="1266" y="408"/>
                    <a:pt x="959" y="28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169" name="文字方塊 168"/>
          <p:cNvSpPr txBox="1"/>
          <p:nvPr/>
        </p:nvSpPr>
        <p:spPr>
          <a:xfrm>
            <a:off x="6256410" y="2172920"/>
            <a:ext cx="1620000" cy="47916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Title 03</a:t>
            </a:r>
          </a:p>
        </p:txBody>
      </p:sp>
      <p:cxnSp>
        <p:nvCxnSpPr>
          <p:cNvPr id="4" name="直線接點 3"/>
          <p:cNvCxnSpPr/>
          <p:nvPr/>
        </p:nvCxnSpPr>
        <p:spPr>
          <a:xfrm>
            <a:off x="1943300" y="2176788"/>
            <a:ext cx="0" cy="5189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/>
          <p:cNvCxnSpPr/>
          <p:nvPr/>
        </p:nvCxnSpPr>
        <p:spPr>
          <a:xfrm>
            <a:off x="4920638" y="2176788"/>
            <a:ext cx="0" cy="5189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/>
          <p:cNvCxnSpPr/>
          <p:nvPr/>
        </p:nvCxnSpPr>
        <p:spPr>
          <a:xfrm>
            <a:off x="7897976" y="2176788"/>
            <a:ext cx="0" cy="5189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/>
          <p:cNvCxnSpPr/>
          <p:nvPr/>
        </p:nvCxnSpPr>
        <p:spPr>
          <a:xfrm>
            <a:off x="10875315" y="2176788"/>
            <a:ext cx="0" cy="5189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字方塊 40"/>
          <p:cNvSpPr txBox="1"/>
          <p:nvPr/>
        </p:nvSpPr>
        <p:spPr>
          <a:xfrm>
            <a:off x="3311650" y="2893712"/>
            <a:ext cx="2609026" cy="215528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400" dirty="0" smtClean="0"/>
              <a:t>The quick brown fox jumps over the lazy dog. The quick brown fox jumps over the lazy dog</a:t>
            </a:r>
            <a:r>
              <a:rPr lang="en-US" sz="1400" dirty="0"/>
              <a:t>. The quick brown fox jumps over the lazy dog. The quick brown fox jumps over the lazy dog. </a:t>
            </a:r>
          </a:p>
          <a:p>
            <a:endParaRPr lang="en-US" sz="1400" dirty="0" smtClean="0"/>
          </a:p>
        </p:txBody>
      </p:sp>
      <p:sp>
        <p:nvSpPr>
          <p:cNvPr id="42" name="文字方塊 41"/>
          <p:cNvSpPr txBox="1"/>
          <p:nvPr/>
        </p:nvSpPr>
        <p:spPr>
          <a:xfrm>
            <a:off x="6272121" y="2893712"/>
            <a:ext cx="2609026" cy="215528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400" dirty="0" smtClean="0"/>
              <a:t>The quick brown fox jumps over the lazy dog. The quick brown fox jumps over the lazy dog</a:t>
            </a:r>
            <a:r>
              <a:rPr lang="en-US" sz="1400" dirty="0"/>
              <a:t>. The quick brown fox jumps over the lazy dog. The quick brown fox jumps over the lazy dog. </a:t>
            </a:r>
          </a:p>
          <a:p>
            <a:endParaRPr lang="en-US" sz="1400" dirty="0" smtClean="0"/>
          </a:p>
        </p:txBody>
      </p:sp>
      <p:sp>
        <p:nvSpPr>
          <p:cNvPr id="43" name="文字方塊 42"/>
          <p:cNvSpPr txBox="1"/>
          <p:nvPr/>
        </p:nvSpPr>
        <p:spPr>
          <a:xfrm>
            <a:off x="9232592" y="2893712"/>
            <a:ext cx="2609026" cy="215528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400" dirty="0" smtClean="0"/>
              <a:t>The quick brown fox jumps over the lazy dog. The quick brown fox jumps over the lazy dog</a:t>
            </a:r>
            <a:r>
              <a:rPr lang="en-US" sz="1400" dirty="0"/>
              <a:t>. The quick brown fox jumps over the lazy dog. The quick brown fox jumps over the lazy dog. </a:t>
            </a:r>
          </a:p>
          <a:p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344622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75990" y="6381005"/>
            <a:ext cx="3484800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1091230" y="2314969"/>
            <a:ext cx="2609026" cy="1288335"/>
            <a:chOff x="1326974" y="3940665"/>
            <a:chExt cx="2609026" cy="1288335"/>
          </a:xfrm>
        </p:grpSpPr>
        <p:sp>
          <p:nvSpPr>
            <p:cNvPr id="2" name="文字方塊 1"/>
            <p:cNvSpPr txBox="1"/>
            <p:nvPr/>
          </p:nvSpPr>
          <p:spPr>
            <a:xfrm>
              <a:off x="1326974" y="3940665"/>
              <a:ext cx="1620000" cy="360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3200" dirty="0" smtClean="0"/>
                <a:t>Title 01</a:t>
              </a:r>
            </a:p>
          </p:txBody>
        </p:sp>
        <p:sp>
          <p:nvSpPr>
            <p:cNvPr id="44" name="文字方塊 43"/>
            <p:cNvSpPr txBox="1"/>
            <p:nvPr/>
          </p:nvSpPr>
          <p:spPr>
            <a:xfrm>
              <a:off x="1326974" y="4380139"/>
              <a:ext cx="2609026" cy="84886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1400" dirty="0" smtClean="0"/>
                <a:t>The quick brown fox jumps over the lazy dog. The quick brown fox jumps over the lazy dog. </a:t>
              </a:r>
            </a:p>
          </p:txBody>
        </p:sp>
      </p:grpSp>
      <p:grpSp>
        <p:nvGrpSpPr>
          <p:cNvPr id="102" name="群組 101"/>
          <p:cNvGrpSpPr/>
          <p:nvPr/>
        </p:nvGrpSpPr>
        <p:grpSpPr>
          <a:xfrm>
            <a:off x="1091230" y="4913886"/>
            <a:ext cx="2609026" cy="1288335"/>
            <a:chOff x="1326974" y="3940665"/>
            <a:chExt cx="2609026" cy="1288335"/>
          </a:xfrm>
        </p:grpSpPr>
        <p:sp>
          <p:nvSpPr>
            <p:cNvPr id="103" name="文字方塊 102"/>
            <p:cNvSpPr txBox="1"/>
            <p:nvPr/>
          </p:nvSpPr>
          <p:spPr>
            <a:xfrm>
              <a:off x="1326974" y="3940665"/>
              <a:ext cx="1620000" cy="360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3200" dirty="0" smtClean="0"/>
                <a:t>Title 04</a:t>
              </a:r>
            </a:p>
          </p:txBody>
        </p:sp>
        <p:sp>
          <p:nvSpPr>
            <p:cNvPr id="104" name="文字方塊 103"/>
            <p:cNvSpPr txBox="1"/>
            <p:nvPr/>
          </p:nvSpPr>
          <p:spPr>
            <a:xfrm>
              <a:off x="1326974" y="4380139"/>
              <a:ext cx="2609026" cy="84886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1400" dirty="0" smtClean="0"/>
                <a:t>The quick brown fox jumps over the lazy dog. The quick brown fox jumps over the lazy dog. </a:t>
              </a:r>
            </a:p>
          </p:txBody>
        </p:sp>
      </p:grpSp>
      <p:sp>
        <p:nvSpPr>
          <p:cNvPr id="139" name="矩形 138"/>
          <p:cNvSpPr/>
          <p:nvPr/>
        </p:nvSpPr>
        <p:spPr>
          <a:xfrm>
            <a:off x="575513" y="481382"/>
            <a:ext cx="252267" cy="6981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140" name="矩形 139"/>
          <p:cNvSpPr/>
          <p:nvPr/>
        </p:nvSpPr>
        <p:spPr>
          <a:xfrm>
            <a:off x="882205" y="481382"/>
            <a:ext cx="4360496" cy="69819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800" b="1" dirty="0" smtClean="0"/>
              <a:t>ICON LIST</a:t>
            </a:r>
            <a:r>
              <a:rPr lang="zh-TW" altLang="en-US" sz="4800" b="1" dirty="0" smtClean="0"/>
              <a:t> </a:t>
            </a:r>
            <a:r>
              <a:rPr lang="en-US" altLang="zh-TW" sz="4800" b="1" dirty="0" smtClean="0"/>
              <a:t>22</a:t>
            </a:r>
            <a:endParaRPr lang="zh-TW" altLang="en-US" sz="4800" b="1" dirty="0"/>
          </a:p>
        </p:txBody>
      </p:sp>
      <p:grpSp>
        <p:nvGrpSpPr>
          <p:cNvPr id="142" name="群組 141"/>
          <p:cNvGrpSpPr/>
          <p:nvPr/>
        </p:nvGrpSpPr>
        <p:grpSpPr>
          <a:xfrm>
            <a:off x="4791486" y="2314969"/>
            <a:ext cx="2609026" cy="1288335"/>
            <a:chOff x="1326974" y="3940665"/>
            <a:chExt cx="2609026" cy="1288335"/>
          </a:xfrm>
        </p:grpSpPr>
        <p:sp>
          <p:nvSpPr>
            <p:cNvPr id="154" name="文字方塊 153"/>
            <p:cNvSpPr txBox="1"/>
            <p:nvPr/>
          </p:nvSpPr>
          <p:spPr>
            <a:xfrm>
              <a:off x="1326974" y="3940665"/>
              <a:ext cx="1620000" cy="360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3200" dirty="0" smtClean="0"/>
                <a:t>Title 02</a:t>
              </a:r>
            </a:p>
          </p:txBody>
        </p:sp>
        <p:sp>
          <p:nvSpPr>
            <p:cNvPr id="155" name="文字方塊 154"/>
            <p:cNvSpPr txBox="1"/>
            <p:nvPr/>
          </p:nvSpPr>
          <p:spPr>
            <a:xfrm>
              <a:off x="1326974" y="4380139"/>
              <a:ext cx="2609026" cy="84886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1400" dirty="0" smtClean="0"/>
                <a:t>The quick brown fox jumps over the lazy dog. The quick brown fox jumps over the lazy dog. </a:t>
              </a:r>
            </a:p>
          </p:txBody>
        </p:sp>
      </p:grpSp>
      <p:grpSp>
        <p:nvGrpSpPr>
          <p:cNvPr id="144" name="群組 143"/>
          <p:cNvGrpSpPr/>
          <p:nvPr/>
        </p:nvGrpSpPr>
        <p:grpSpPr>
          <a:xfrm>
            <a:off x="4791486" y="4913886"/>
            <a:ext cx="2609026" cy="1288335"/>
            <a:chOff x="1326974" y="3940665"/>
            <a:chExt cx="2609026" cy="1288335"/>
          </a:xfrm>
        </p:grpSpPr>
        <p:sp>
          <p:nvSpPr>
            <p:cNvPr id="149" name="文字方塊 148"/>
            <p:cNvSpPr txBox="1"/>
            <p:nvPr/>
          </p:nvSpPr>
          <p:spPr>
            <a:xfrm>
              <a:off x="1326974" y="3940665"/>
              <a:ext cx="1620000" cy="360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3200" dirty="0" smtClean="0"/>
                <a:t>Title 05</a:t>
              </a:r>
            </a:p>
          </p:txBody>
        </p:sp>
        <p:sp>
          <p:nvSpPr>
            <p:cNvPr id="150" name="文字方塊 149"/>
            <p:cNvSpPr txBox="1"/>
            <p:nvPr/>
          </p:nvSpPr>
          <p:spPr>
            <a:xfrm>
              <a:off x="1326974" y="4380139"/>
              <a:ext cx="2609026" cy="84886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1400" dirty="0" smtClean="0"/>
                <a:t>The quick brown fox jumps over the lazy dog. The quick brown fox jumps over the lazy dog. </a:t>
              </a:r>
            </a:p>
          </p:txBody>
        </p:sp>
      </p:grpSp>
      <p:grpSp>
        <p:nvGrpSpPr>
          <p:cNvPr id="157" name="群組 156"/>
          <p:cNvGrpSpPr/>
          <p:nvPr/>
        </p:nvGrpSpPr>
        <p:grpSpPr>
          <a:xfrm>
            <a:off x="8491742" y="2314969"/>
            <a:ext cx="2609026" cy="1288335"/>
            <a:chOff x="1326974" y="3940665"/>
            <a:chExt cx="2609026" cy="1288335"/>
          </a:xfrm>
        </p:grpSpPr>
        <p:sp>
          <p:nvSpPr>
            <p:cNvPr id="169" name="文字方塊 168"/>
            <p:cNvSpPr txBox="1"/>
            <p:nvPr/>
          </p:nvSpPr>
          <p:spPr>
            <a:xfrm>
              <a:off x="1326974" y="3940665"/>
              <a:ext cx="1620000" cy="360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3200" dirty="0" smtClean="0"/>
                <a:t>Title 03</a:t>
              </a:r>
            </a:p>
          </p:txBody>
        </p:sp>
        <p:sp>
          <p:nvSpPr>
            <p:cNvPr id="170" name="文字方塊 169"/>
            <p:cNvSpPr txBox="1"/>
            <p:nvPr/>
          </p:nvSpPr>
          <p:spPr>
            <a:xfrm>
              <a:off x="1326974" y="4380139"/>
              <a:ext cx="2609026" cy="84886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1400" dirty="0" smtClean="0"/>
                <a:t>The quick brown fox jumps over the lazy dog. The quick brown fox jumps over the lazy dog. </a:t>
              </a:r>
            </a:p>
          </p:txBody>
        </p:sp>
      </p:grpSp>
      <p:grpSp>
        <p:nvGrpSpPr>
          <p:cNvPr id="159" name="群組 158"/>
          <p:cNvGrpSpPr/>
          <p:nvPr/>
        </p:nvGrpSpPr>
        <p:grpSpPr>
          <a:xfrm>
            <a:off x="8491742" y="4913886"/>
            <a:ext cx="2609026" cy="1288335"/>
            <a:chOff x="1326974" y="3940665"/>
            <a:chExt cx="2609026" cy="1288335"/>
          </a:xfrm>
        </p:grpSpPr>
        <p:sp>
          <p:nvSpPr>
            <p:cNvPr id="164" name="文字方塊 163"/>
            <p:cNvSpPr txBox="1"/>
            <p:nvPr/>
          </p:nvSpPr>
          <p:spPr>
            <a:xfrm>
              <a:off x="1326974" y="3940665"/>
              <a:ext cx="1620000" cy="360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3200" dirty="0" smtClean="0"/>
                <a:t>Title 06</a:t>
              </a:r>
            </a:p>
          </p:txBody>
        </p:sp>
        <p:sp>
          <p:nvSpPr>
            <p:cNvPr id="165" name="文字方塊 164"/>
            <p:cNvSpPr txBox="1"/>
            <p:nvPr/>
          </p:nvSpPr>
          <p:spPr>
            <a:xfrm>
              <a:off x="1326974" y="4380139"/>
              <a:ext cx="2609026" cy="84886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1400" dirty="0" smtClean="0"/>
                <a:t>The quick brown fox jumps over the lazy dog. The quick brown fox jumps over the lazy dog. </a:t>
              </a:r>
            </a:p>
          </p:txBody>
        </p:sp>
      </p:grpSp>
      <p:sp>
        <p:nvSpPr>
          <p:cNvPr id="7" name="橢圓 6"/>
          <p:cNvSpPr/>
          <p:nvPr/>
        </p:nvSpPr>
        <p:spPr>
          <a:xfrm>
            <a:off x="1071293" y="1368729"/>
            <a:ext cx="828964" cy="82896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6" name="橢圓 55"/>
          <p:cNvSpPr/>
          <p:nvPr/>
        </p:nvSpPr>
        <p:spPr>
          <a:xfrm>
            <a:off x="1071293" y="3980049"/>
            <a:ext cx="828964" cy="82896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8" name="橢圓 57"/>
          <p:cNvSpPr/>
          <p:nvPr/>
        </p:nvSpPr>
        <p:spPr>
          <a:xfrm>
            <a:off x="4780250" y="1368729"/>
            <a:ext cx="828964" cy="82896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9" name="橢圓 58"/>
          <p:cNvSpPr/>
          <p:nvPr/>
        </p:nvSpPr>
        <p:spPr>
          <a:xfrm>
            <a:off x="4780250" y="3980049"/>
            <a:ext cx="828964" cy="82896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0" name="橢圓 59"/>
          <p:cNvSpPr/>
          <p:nvPr/>
        </p:nvSpPr>
        <p:spPr>
          <a:xfrm>
            <a:off x="8489207" y="1368729"/>
            <a:ext cx="828964" cy="82896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1" name="橢圓 60"/>
          <p:cNvSpPr/>
          <p:nvPr/>
        </p:nvSpPr>
        <p:spPr>
          <a:xfrm>
            <a:off x="8489207" y="3980049"/>
            <a:ext cx="828964" cy="82896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45" name="群組 44"/>
          <p:cNvGrpSpPr/>
          <p:nvPr/>
        </p:nvGrpSpPr>
        <p:grpSpPr>
          <a:xfrm flipH="1">
            <a:off x="8556974" y="1436499"/>
            <a:ext cx="693430" cy="693424"/>
            <a:chOff x="27940389" y="2372400"/>
            <a:chExt cx="2858016" cy="2857995"/>
          </a:xfrm>
          <a:solidFill>
            <a:schemeClr val="bg1"/>
          </a:solidFill>
        </p:grpSpPr>
        <p:sp>
          <p:nvSpPr>
            <p:cNvPr id="54" name="手繪多邊形 53"/>
            <p:cNvSpPr>
              <a:spLocks/>
            </p:cNvSpPr>
            <p:nvPr/>
          </p:nvSpPr>
          <p:spPr bwMode="auto">
            <a:xfrm>
              <a:off x="27940389" y="2372400"/>
              <a:ext cx="2858016" cy="2857995"/>
            </a:xfrm>
            <a:custGeom>
              <a:avLst/>
              <a:gdLst>
                <a:gd name="connsiteX0" fmla="*/ 644380 w 3817859"/>
                <a:gd name="connsiteY0" fmla="*/ 749777 h 3817832"/>
                <a:gd name="connsiteX1" fmla="*/ 589186 w 3817859"/>
                <a:gd name="connsiteY1" fmla="*/ 795341 h 3817832"/>
                <a:gd name="connsiteX2" fmla="*/ 190850 w 3817859"/>
                <a:gd name="connsiteY2" fmla="*/ 2093847 h 3817832"/>
                <a:gd name="connsiteX3" fmla="*/ 293854 w 3817859"/>
                <a:gd name="connsiteY3" fmla="*/ 2526083 h 3817832"/>
                <a:gd name="connsiteX4" fmla="*/ 763862 w 3817859"/>
                <a:gd name="connsiteY4" fmla="*/ 3198929 h 3817832"/>
                <a:gd name="connsiteX5" fmla="*/ 1465092 w 3817859"/>
                <a:gd name="connsiteY5" fmla="*/ 3573893 h 3817832"/>
                <a:gd name="connsiteX6" fmla="*/ 2124544 w 3817859"/>
                <a:gd name="connsiteY6" fmla="*/ 3612793 h 3817832"/>
                <a:gd name="connsiteX7" fmla="*/ 2329474 w 3817859"/>
                <a:gd name="connsiteY7" fmla="*/ 3558763 h 3817832"/>
                <a:gd name="connsiteX8" fmla="*/ 2355046 w 3817859"/>
                <a:gd name="connsiteY8" fmla="*/ 3424771 h 3817832"/>
                <a:gd name="connsiteX9" fmla="*/ 2375214 w 3817859"/>
                <a:gd name="connsiteY9" fmla="*/ 3220541 h 3817832"/>
                <a:gd name="connsiteX10" fmla="*/ 2384938 w 3817859"/>
                <a:gd name="connsiteY10" fmla="*/ 3033959 h 3817832"/>
                <a:gd name="connsiteX11" fmla="*/ 2384938 w 3817859"/>
                <a:gd name="connsiteY11" fmla="*/ 2940667 h 3817832"/>
                <a:gd name="connsiteX12" fmla="*/ 2274730 w 3817859"/>
                <a:gd name="connsiteY12" fmla="*/ 2832249 h 3817832"/>
                <a:gd name="connsiteX13" fmla="*/ 2126344 w 3817859"/>
                <a:gd name="connsiteY13" fmla="*/ 2646387 h 3817832"/>
                <a:gd name="connsiteX14" fmla="*/ 2087808 w 3817859"/>
                <a:gd name="connsiteY14" fmla="*/ 2473855 h 3817832"/>
                <a:gd name="connsiteX15" fmla="*/ 2142552 w 3817859"/>
                <a:gd name="connsiteY15" fmla="*/ 2283311 h 3817832"/>
                <a:gd name="connsiteX16" fmla="*/ 2025140 w 3817859"/>
                <a:gd name="connsiteY16" fmla="*/ 2154721 h 3817832"/>
                <a:gd name="connsiteX17" fmla="*/ 1902326 w 3817859"/>
                <a:gd name="connsiteY17" fmla="*/ 2043421 h 3817832"/>
                <a:gd name="connsiteX18" fmla="*/ 1805442 w 3817859"/>
                <a:gd name="connsiteY18" fmla="*/ 1995875 h 3817832"/>
                <a:gd name="connsiteX19" fmla="*/ 1693794 w 3817859"/>
                <a:gd name="connsiteY19" fmla="*/ 1937523 h 3817832"/>
                <a:gd name="connsiteX20" fmla="*/ 1532802 w 3817859"/>
                <a:gd name="connsiteY20" fmla="*/ 1850355 h 3817832"/>
                <a:gd name="connsiteX21" fmla="*/ 1382976 w 3817859"/>
                <a:gd name="connsiteY21" fmla="*/ 1781919 h 3817832"/>
                <a:gd name="connsiteX22" fmla="*/ 1265924 w 3817859"/>
                <a:gd name="connsiteY22" fmla="*/ 1587413 h 3817832"/>
                <a:gd name="connsiteX23" fmla="*/ 1127624 w 3817859"/>
                <a:gd name="connsiteY23" fmla="*/ 1387503 h 3817832"/>
                <a:gd name="connsiteX24" fmla="*/ 1094848 w 3817859"/>
                <a:gd name="connsiteY24" fmla="*/ 1522217 h 3817832"/>
                <a:gd name="connsiteX25" fmla="*/ 1108534 w 3817859"/>
                <a:gd name="connsiteY25" fmla="*/ 1628475 h 3817832"/>
                <a:gd name="connsiteX26" fmla="*/ 772146 w 3817859"/>
                <a:gd name="connsiteY26" fmla="*/ 1204525 h 3817832"/>
                <a:gd name="connsiteX27" fmla="*/ 758820 w 3817859"/>
                <a:gd name="connsiteY27" fmla="*/ 1013261 h 3817832"/>
                <a:gd name="connsiteX28" fmla="*/ 699034 w 3817859"/>
                <a:gd name="connsiteY28" fmla="*/ 767967 h 3817832"/>
                <a:gd name="connsiteX29" fmla="*/ 644380 w 3817859"/>
                <a:gd name="connsiteY29" fmla="*/ 749777 h 3817832"/>
                <a:gd name="connsiteX30" fmla="*/ 2127584 w 3817859"/>
                <a:gd name="connsiteY30" fmla="*/ 239943 h 3817832"/>
                <a:gd name="connsiteX31" fmla="*/ 2102392 w 3817859"/>
                <a:gd name="connsiteY31" fmla="*/ 249309 h 3817832"/>
                <a:gd name="connsiteX32" fmla="*/ 1964912 w 3817859"/>
                <a:gd name="connsiteY32" fmla="*/ 308379 h 3817832"/>
                <a:gd name="connsiteX33" fmla="*/ 1805480 w 3817859"/>
                <a:gd name="connsiteY33" fmla="*/ 481631 h 3817832"/>
                <a:gd name="connsiteX34" fmla="*/ 1930004 w 3817859"/>
                <a:gd name="connsiteY34" fmla="*/ 613461 h 3817832"/>
                <a:gd name="connsiteX35" fmla="*/ 2037970 w 3817859"/>
                <a:gd name="connsiteY35" fmla="*/ 637233 h 3817832"/>
                <a:gd name="connsiteX36" fmla="*/ 2100592 w 3817859"/>
                <a:gd name="connsiteY36" fmla="*/ 656323 h 3817832"/>
                <a:gd name="connsiteX37" fmla="*/ 2181208 w 3817859"/>
                <a:gd name="connsiteY37" fmla="*/ 556551 h 3817832"/>
                <a:gd name="connsiteX38" fmla="*/ 2302130 w 3817859"/>
                <a:gd name="connsiteY38" fmla="*/ 463261 h 3817832"/>
                <a:gd name="connsiteX39" fmla="*/ 2378428 w 3817859"/>
                <a:gd name="connsiteY39" fmla="*/ 463261 h 3817832"/>
                <a:gd name="connsiteX40" fmla="*/ 2583206 w 3817859"/>
                <a:gd name="connsiteY40" fmla="*/ 585365 h 3817832"/>
                <a:gd name="connsiteX41" fmla="*/ 2837650 w 3817859"/>
                <a:gd name="connsiteY41" fmla="*/ 774105 h 3817832"/>
                <a:gd name="connsiteX42" fmla="*/ 2804900 w 3817859"/>
                <a:gd name="connsiteY42" fmla="*/ 931509 h 3817832"/>
                <a:gd name="connsiteX43" fmla="*/ 2738680 w 3817859"/>
                <a:gd name="connsiteY43" fmla="*/ 902693 h 3817832"/>
                <a:gd name="connsiteX44" fmla="*/ 2709528 w 3817859"/>
                <a:gd name="connsiteY44" fmla="*/ 854429 h 3817832"/>
                <a:gd name="connsiteX45" fmla="*/ 2597602 w 3817859"/>
                <a:gd name="connsiteY45" fmla="*/ 859471 h 3817832"/>
                <a:gd name="connsiteX46" fmla="*/ 2594002 w 3817859"/>
                <a:gd name="connsiteY46" fmla="*/ 944475 h 3817832"/>
                <a:gd name="connsiteX47" fmla="*/ 2604080 w 3817859"/>
                <a:gd name="connsiteY47" fmla="*/ 1005709 h 3817832"/>
                <a:gd name="connsiteX48" fmla="*/ 2510868 w 3817859"/>
                <a:gd name="connsiteY48" fmla="*/ 1032363 h 3817832"/>
                <a:gd name="connsiteX49" fmla="*/ 2251386 w 3817859"/>
                <a:gd name="connsiteY49" fmla="*/ 1176439 h 3817832"/>
                <a:gd name="connsiteX50" fmla="*/ 2160334 w 3817859"/>
                <a:gd name="connsiteY50" fmla="*/ 1297463 h 3817832"/>
                <a:gd name="connsiteX51" fmla="*/ 2129382 w 3817859"/>
                <a:gd name="connsiteY51" fmla="*/ 1421369 h 3817832"/>
                <a:gd name="connsiteX52" fmla="*/ 2064242 w 3817859"/>
                <a:gd name="connsiteY52" fmla="*/ 1540231 h 3817832"/>
                <a:gd name="connsiteX53" fmla="*/ 2001622 w 3817859"/>
                <a:gd name="connsiteY53" fmla="*/ 1454145 h 3817832"/>
                <a:gd name="connsiteX54" fmla="*/ 1848308 w 3817859"/>
                <a:gd name="connsiteY54" fmla="*/ 1337443 h 3817832"/>
                <a:gd name="connsiteX55" fmla="*/ 1555356 w 3817859"/>
                <a:gd name="connsiteY55" fmla="*/ 1494127 h 3817832"/>
                <a:gd name="connsiteX56" fmla="*/ 1566152 w 3817859"/>
                <a:gd name="connsiteY56" fmla="*/ 1602545 h 3817832"/>
                <a:gd name="connsiteX57" fmla="*/ 1674480 w 3817859"/>
                <a:gd name="connsiteY57" fmla="*/ 1714923 h 3817832"/>
                <a:gd name="connsiteX58" fmla="*/ 1764094 w 3817859"/>
                <a:gd name="connsiteY58" fmla="*/ 1699435 h 3817832"/>
                <a:gd name="connsiteX59" fmla="*/ 1884656 w 3817859"/>
                <a:gd name="connsiteY59" fmla="*/ 1685027 h 3817832"/>
                <a:gd name="connsiteX60" fmla="*/ 1896894 w 3817859"/>
                <a:gd name="connsiteY60" fmla="*/ 1774355 h 3817832"/>
                <a:gd name="connsiteX61" fmla="*/ 1909130 w 3817859"/>
                <a:gd name="connsiteY61" fmla="*/ 1864043 h 3817832"/>
                <a:gd name="connsiteX62" fmla="*/ 1972830 w 3817859"/>
                <a:gd name="connsiteY62" fmla="*/ 1875929 h 3817832"/>
                <a:gd name="connsiteX63" fmla="*/ 2036890 w 3817859"/>
                <a:gd name="connsiteY63" fmla="*/ 1888175 h 3817832"/>
                <a:gd name="connsiteX64" fmla="*/ 2049128 w 3817859"/>
                <a:gd name="connsiteY64" fmla="*/ 1978223 h 3817832"/>
                <a:gd name="connsiteX65" fmla="*/ 2118946 w 3817859"/>
                <a:gd name="connsiteY65" fmla="*/ 2104649 h 3817832"/>
                <a:gd name="connsiteX66" fmla="*/ 2290614 w 3817859"/>
                <a:gd name="connsiteY66" fmla="*/ 2070071 h 3817832"/>
                <a:gd name="connsiteX67" fmla="*/ 2461562 w 3817859"/>
                <a:gd name="connsiteY67" fmla="*/ 2028649 h 3817832"/>
                <a:gd name="connsiteX68" fmla="*/ 2991324 w 3817859"/>
                <a:gd name="connsiteY68" fmla="*/ 2272859 h 3817832"/>
                <a:gd name="connsiteX69" fmla="*/ 3085254 w 3817859"/>
                <a:gd name="connsiteY69" fmla="*/ 2344897 h 3817832"/>
                <a:gd name="connsiteX70" fmla="*/ 3359852 w 3817859"/>
                <a:gd name="connsiteY70" fmla="*/ 2532917 h 3817832"/>
                <a:gd name="connsiteX71" fmla="*/ 3359492 w 3817859"/>
                <a:gd name="connsiteY71" fmla="*/ 2617921 h 3817832"/>
                <a:gd name="connsiteX72" fmla="*/ 3049986 w 3817859"/>
                <a:gd name="connsiteY72" fmla="*/ 2902473 h 3817832"/>
                <a:gd name="connsiteX73" fmla="*/ 2984846 w 3817859"/>
                <a:gd name="connsiteY73" fmla="*/ 3031061 h 3817832"/>
                <a:gd name="connsiteX74" fmla="*/ 2933020 w 3817859"/>
                <a:gd name="connsiteY74" fmla="*/ 3144881 h 3817832"/>
                <a:gd name="connsiteX75" fmla="*/ 2758114 w 3817859"/>
                <a:gd name="connsiteY75" fmla="*/ 3314531 h 3817832"/>
                <a:gd name="connsiteX76" fmla="*/ 2592924 w 3817859"/>
                <a:gd name="connsiteY76" fmla="*/ 3469413 h 3817832"/>
                <a:gd name="connsiteX77" fmla="*/ 2573130 w 3817859"/>
                <a:gd name="connsiteY77" fmla="*/ 3495705 h 3817832"/>
                <a:gd name="connsiteX78" fmla="*/ 2608398 w 3817859"/>
                <a:gd name="connsiteY78" fmla="*/ 3489943 h 3817832"/>
                <a:gd name="connsiteX79" fmla="*/ 2731842 w 3817859"/>
                <a:gd name="connsiteY79" fmla="*/ 3434833 h 3817832"/>
                <a:gd name="connsiteX80" fmla="*/ 3321344 w 3817859"/>
                <a:gd name="connsiteY80" fmla="*/ 2912917 h 3817832"/>
                <a:gd name="connsiteX81" fmla="*/ 3582986 w 3817859"/>
                <a:gd name="connsiteY81" fmla="*/ 2358945 h 3817832"/>
                <a:gd name="connsiteX82" fmla="*/ 3635530 w 3817859"/>
                <a:gd name="connsiteY82" fmla="*/ 1906545 h 3817832"/>
                <a:gd name="connsiteX83" fmla="*/ 3539078 w 3817859"/>
                <a:gd name="connsiteY83" fmla="*/ 1326999 h 3817832"/>
                <a:gd name="connsiteX84" fmla="*/ 2521304 w 3817859"/>
                <a:gd name="connsiteY84" fmla="*/ 290731 h 3817832"/>
                <a:gd name="connsiteX85" fmla="*/ 2404700 w 3817859"/>
                <a:gd name="connsiteY85" fmla="*/ 285327 h 3817832"/>
                <a:gd name="connsiteX86" fmla="*/ 2303210 w 3817859"/>
                <a:gd name="connsiteY86" fmla="*/ 331071 h 3817832"/>
                <a:gd name="connsiteX87" fmla="*/ 2185886 w 3817859"/>
                <a:gd name="connsiteY87" fmla="*/ 269119 h 3817832"/>
                <a:gd name="connsiteX88" fmla="*/ 2127584 w 3817859"/>
                <a:gd name="connsiteY88" fmla="*/ 239943 h 3817832"/>
                <a:gd name="connsiteX89" fmla="*/ 1954820 w 3817859"/>
                <a:gd name="connsiteY89" fmla="*/ 1155 h 3817832"/>
                <a:gd name="connsiteX90" fmla="*/ 2374508 w 3817859"/>
                <a:gd name="connsiteY90" fmla="*/ 59159 h 3817832"/>
                <a:gd name="connsiteX91" fmla="*/ 3279230 w 3817859"/>
                <a:gd name="connsiteY91" fmla="*/ 581187 h 3817832"/>
                <a:gd name="connsiteX92" fmla="*/ 3801614 w 3817859"/>
                <a:gd name="connsiteY92" fmla="*/ 1628125 h 3817832"/>
                <a:gd name="connsiteX93" fmla="*/ 3801974 w 3817859"/>
                <a:gd name="connsiteY93" fmla="*/ 2190503 h 3817832"/>
                <a:gd name="connsiteX94" fmla="*/ 3232068 w 3817859"/>
                <a:gd name="connsiteY94" fmla="*/ 3289321 h 3817832"/>
                <a:gd name="connsiteX95" fmla="*/ 2212142 w 3817859"/>
                <a:gd name="connsiteY95" fmla="*/ 3798379 h 3817832"/>
                <a:gd name="connsiteX96" fmla="*/ 1607314 w 3817859"/>
                <a:gd name="connsiteY96" fmla="*/ 3798379 h 3817832"/>
                <a:gd name="connsiteX97" fmla="*/ 539506 w 3817859"/>
                <a:gd name="connsiteY97" fmla="*/ 3236361 h 3817832"/>
                <a:gd name="connsiteX98" fmla="*/ 52404 w 3817859"/>
                <a:gd name="connsiteY98" fmla="*/ 2343977 h 3817832"/>
                <a:gd name="connsiteX99" fmla="*/ 5962 w 3817859"/>
                <a:gd name="connsiteY99" fmla="*/ 1765747 h 3817832"/>
                <a:gd name="connsiteX100" fmla="*/ 577668 w 3817859"/>
                <a:gd name="connsiteY100" fmla="*/ 548041 h 3817832"/>
                <a:gd name="connsiteX101" fmla="*/ 1561592 w 3817859"/>
                <a:gd name="connsiteY101" fmla="*/ 31777 h 3817832"/>
                <a:gd name="connsiteX102" fmla="*/ 1954820 w 3817859"/>
                <a:gd name="connsiteY102" fmla="*/ 1155 h 3817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3817859" h="3817832">
                  <a:moveTo>
                    <a:pt x="644380" y="749777"/>
                  </a:moveTo>
                  <a:cubicBezTo>
                    <a:pt x="628084" y="753829"/>
                    <a:pt x="611696" y="768507"/>
                    <a:pt x="589186" y="795341"/>
                  </a:cubicBezTo>
                  <a:cubicBezTo>
                    <a:pt x="285210" y="1156979"/>
                    <a:pt x="138626" y="1634237"/>
                    <a:pt x="190850" y="2093847"/>
                  </a:cubicBezTo>
                  <a:cubicBezTo>
                    <a:pt x="206336" y="2230721"/>
                    <a:pt x="246674" y="2400013"/>
                    <a:pt x="293854" y="2526083"/>
                  </a:cubicBezTo>
                  <a:cubicBezTo>
                    <a:pt x="384974" y="2768135"/>
                    <a:pt x="563614" y="3023873"/>
                    <a:pt x="763862" y="3198929"/>
                  </a:cubicBezTo>
                  <a:cubicBezTo>
                    <a:pt x="961590" y="3371823"/>
                    <a:pt x="1255480" y="3528867"/>
                    <a:pt x="1465092" y="3573893"/>
                  </a:cubicBezTo>
                  <a:cubicBezTo>
                    <a:pt x="1733410" y="3631523"/>
                    <a:pt x="1877834" y="3640169"/>
                    <a:pt x="2124544" y="3612793"/>
                  </a:cubicBezTo>
                  <a:cubicBezTo>
                    <a:pt x="2263206" y="3597305"/>
                    <a:pt x="2312546" y="3584337"/>
                    <a:pt x="2329474" y="3558763"/>
                  </a:cubicBezTo>
                  <a:cubicBezTo>
                    <a:pt x="2338118" y="3545797"/>
                    <a:pt x="2348922" y="3488165"/>
                    <a:pt x="2355046" y="3424771"/>
                  </a:cubicBezTo>
                  <a:cubicBezTo>
                    <a:pt x="2360808" y="3363897"/>
                    <a:pt x="2369812" y="3271687"/>
                    <a:pt x="2375214" y="3220541"/>
                  </a:cubicBezTo>
                  <a:cubicBezTo>
                    <a:pt x="2380618" y="3169393"/>
                    <a:pt x="2384938" y="3085467"/>
                    <a:pt x="2384938" y="3033959"/>
                  </a:cubicBezTo>
                  <a:lnTo>
                    <a:pt x="2384938" y="2940667"/>
                  </a:lnTo>
                  <a:lnTo>
                    <a:pt x="2274730" y="2832249"/>
                  </a:lnTo>
                  <a:cubicBezTo>
                    <a:pt x="2183250" y="2742921"/>
                    <a:pt x="2157678" y="2710863"/>
                    <a:pt x="2126344" y="2646387"/>
                  </a:cubicBezTo>
                  <a:cubicBezTo>
                    <a:pt x="2091050" y="2574349"/>
                    <a:pt x="2088168" y="2562103"/>
                    <a:pt x="2087808" y="2473855"/>
                  </a:cubicBezTo>
                  <a:cubicBezTo>
                    <a:pt x="2087088" y="2375521"/>
                    <a:pt x="2096812" y="2342023"/>
                    <a:pt x="2142552" y="2283311"/>
                  </a:cubicBezTo>
                  <a:cubicBezTo>
                    <a:pt x="2190092" y="2222437"/>
                    <a:pt x="2151916" y="2180655"/>
                    <a:pt x="2025140" y="2154721"/>
                  </a:cubicBezTo>
                  <a:cubicBezTo>
                    <a:pt x="1995606" y="2148597"/>
                    <a:pt x="1960672" y="2116901"/>
                    <a:pt x="1902326" y="2043421"/>
                  </a:cubicBezTo>
                  <a:cubicBezTo>
                    <a:pt x="1874594" y="2008481"/>
                    <a:pt x="1865230" y="2003799"/>
                    <a:pt x="1805442" y="1995875"/>
                  </a:cubicBezTo>
                  <a:cubicBezTo>
                    <a:pt x="1744576" y="1987589"/>
                    <a:pt x="1736292" y="1983267"/>
                    <a:pt x="1693794" y="1937523"/>
                  </a:cubicBezTo>
                  <a:cubicBezTo>
                    <a:pt x="1652376" y="1893219"/>
                    <a:pt x="1637248" y="1884935"/>
                    <a:pt x="1532802" y="1850355"/>
                  </a:cubicBezTo>
                  <a:cubicBezTo>
                    <a:pt x="1457530" y="1825141"/>
                    <a:pt x="1405666" y="1801369"/>
                    <a:pt x="1382976" y="1781919"/>
                  </a:cubicBezTo>
                  <a:cubicBezTo>
                    <a:pt x="1360286" y="1761747"/>
                    <a:pt x="1321028" y="1696191"/>
                    <a:pt x="1265924" y="1587413"/>
                  </a:cubicBezTo>
                  <a:cubicBezTo>
                    <a:pt x="1173364" y="1403353"/>
                    <a:pt x="1162198" y="1387503"/>
                    <a:pt x="1127624" y="1387503"/>
                  </a:cubicBezTo>
                  <a:cubicBezTo>
                    <a:pt x="1057032" y="1387503"/>
                    <a:pt x="1044426" y="1440093"/>
                    <a:pt x="1094848" y="1522217"/>
                  </a:cubicBezTo>
                  <a:cubicBezTo>
                    <a:pt x="1125462" y="1571923"/>
                    <a:pt x="1131584" y="1620911"/>
                    <a:pt x="1108534" y="1628475"/>
                  </a:cubicBezTo>
                  <a:cubicBezTo>
                    <a:pt x="1097730" y="1632077"/>
                    <a:pt x="798798" y="1255311"/>
                    <a:pt x="772146" y="1204525"/>
                  </a:cubicBezTo>
                  <a:cubicBezTo>
                    <a:pt x="762782" y="1186515"/>
                    <a:pt x="758820" y="1130323"/>
                    <a:pt x="758820" y="1013261"/>
                  </a:cubicBezTo>
                  <a:cubicBezTo>
                    <a:pt x="758820" y="831361"/>
                    <a:pt x="752698" y="806507"/>
                    <a:pt x="699034" y="767967"/>
                  </a:cubicBezTo>
                  <a:cubicBezTo>
                    <a:pt x="676884" y="752299"/>
                    <a:pt x="660678" y="745725"/>
                    <a:pt x="644380" y="749777"/>
                  </a:cubicBezTo>
                  <a:close/>
                  <a:moveTo>
                    <a:pt x="2127584" y="239943"/>
                  </a:moveTo>
                  <a:cubicBezTo>
                    <a:pt x="2119418" y="241429"/>
                    <a:pt x="2110940" y="244537"/>
                    <a:pt x="2102392" y="249309"/>
                  </a:cubicBezTo>
                  <a:cubicBezTo>
                    <a:pt x="2092674" y="254711"/>
                    <a:pt x="2030772" y="281365"/>
                    <a:pt x="1964912" y="308379"/>
                  </a:cubicBezTo>
                  <a:cubicBezTo>
                    <a:pt x="1802242" y="375375"/>
                    <a:pt x="1805480" y="371773"/>
                    <a:pt x="1805480" y="481631"/>
                  </a:cubicBezTo>
                  <a:cubicBezTo>
                    <a:pt x="1805480" y="598333"/>
                    <a:pt x="1813398" y="606977"/>
                    <a:pt x="1930004" y="613461"/>
                  </a:cubicBezTo>
                  <a:cubicBezTo>
                    <a:pt x="1990824" y="617063"/>
                    <a:pt x="2020336" y="623547"/>
                    <a:pt x="2037970" y="637233"/>
                  </a:cubicBezTo>
                  <a:cubicBezTo>
                    <a:pt x="2051646" y="648039"/>
                    <a:pt x="2078278" y="656323"/>
                    <a:pt x="2100592" y="656323"/>
                  </a:cubicBezTo>
                  <a:cubicBezTo>
                    <a:pt x="2152416" y="656323"/>
                    <a:pt x="2181208" y="620665"/>
                    <a:pt x="2181208" y="556551"/>
                  </a:cubicBezTo>
                  <a:cubicBezTo>
                    <a:pt x="2181208" y="482711"/>
                    <a:pt x="2206760" y="463261"/>
                    <a:pt x="2302130" y="463261"/>
                  </a:cubicBezTo>
                  <a:lnTo>
                    <a:pt x="2378428" y="463261"/>
                  </a:lnTo>
                  <a:lnTo>
                    <a:pt x="2583206" y="585365"/>
                  </a:lnTo>
                  <a:cubicBezTo>
                    <a:pt x="2804900" y="717917"/>
                    <a:pt x="2827572" y="735205"/>
                    <a:pt x="2837650" y="774105"/>
                  </a:cubicBezTo>
                  <a:cubicBezTo>
                    <a:pt x="2845568" y="806523"/>
                    <a:pt x="2822894" y="916741"/>
                    <a:pt x="2804900" y="931509"/>
                  </a:cubicBezTo>
                  <a:cubicBezTo>
                    <a:pt x="2783306" y="949519"/>
                    <a:pt x="2756314" y="937993"/>
                    <a:pt x="2738680" y="902693"/>
                  </a:cubicBezTo>
                  <a:cubicBezTo>
                    <a:pt x="2729682" y="884685"/>
                    <a:pt x="2716366" y="863073"/>
                    <a:pt x="2709528" y="854429"/>
                  </a:cubicBezTo>
                  <a:cubicBezTo>
                    <a:pt x="2690454" y="831737"/>
                    <a:pt x="2622434" y="834617"/>
                    <a:pt x="2597602" y="859471"/>
                  </a:cubicBezTo>
                  <a:cubicBezTo>
                    <a:pt x="2573130" y="884325"/>
                    <a:pt x="2572410" y="899091"/>
                    <a:pt x="2594002" y="944475"/>
                  </a:cubicBezTo>
                  <a:cubicBezTo>
                    <a:pt x="2604080" y="966087"/>
                    <a:pt x="2608038" y="989499"/>
                    <a:pt x="2604080" y="1005709"/>
                  </a:cubicBezTo>
                  <a:cubicBezTo>
                    <a:pt x="2597242" y="1031643"/>
                    <a:pt x="2595442" y="1032363"/>
                    <a:pt x="2510868" y="1032363"/>
                  </a:cubicBezTo>
                  <a:cubicBezTo>
                    <a:pt x="2384906" y="1032363"/>
                    <a:pt x="2351076" y="1051093"/>
                    <a:pt x="2251386" y="1176439"/>
                  </a:cubicBezTo>
                  <a:cubicBezTo>
                    <a:pt x="2207480" y="1231547"/>
                    <a:pt x="2166452" y="1285937"/>
                    <a:pt x="2160334" y="1297463"/>
                  </a:cubicBezTo>
                  <a:cubicBezTo>
                    <a:pt x="2154216" y="1308989"/>
                    <a:pt x="2140540" y="1364459"/>
                    <a:pt x="2129382" y="1421369"/>
                  </a:cubicBezTo>
                  <a:cubicBezTo>
                    <a:pt x="2109230" y="1525823"/>
                    <a:pt x="2101312" y="1540231"/>
                    <a:pt x="2064242" y="1540231"/>
                  </a:cubicBezTo>
                  <a:cubicBezTo>
                    <a:pt x="2028974" y="1540231"/>
                    <a:pt x="2017816" y="1525103"/>
                    <a:pt x="2001622" y="1454145"/>
                  </a:cubicBezTo>
                  <a:cubicBezTo>
                    <a:pt x="1978228" y="1350771"/>
                    <a:pt x="1960594" y="1337443"/>
                    <a:pt x="1848308" y="1337443"/>
                  </a:cubicBezTo>
                  <a:cubicBezTo>
                    <a:pt x="1683118" y="1337443"/>
                    <a:pt x="1588826" y="1387511"/>
                    <a:pt x="1555356" y="1494127"/>
                  </a:cubicBezTo>
                  <a:cubicBezTo>
                    <a:pt x="1538802" y="1547435"/>
                    <a:pt x="1538802" y="1547795"/>
                    <a:pt x="1566152" y="1602545"/>
                  </a:cubicBezTo>
                  <a:cubicBezTo>
                    <a:pt x="1601782" y="1673861"/>
                    <a:pt x="1628054" y="1700877"/>
                    <a:pt x="1674480" y="1714923"/>
                  </a:cubicBezTo>
                  <a:cubicBezTo>
                    <a:pt x="1708670" y="1725009"/>
                    <a:pt x="1718386" y="1723569"/>
                    <a:pt x="1764094" y="1699435"/>
                  </a:cubicBezTo>
                  <a:cubicBezTo>
                    <a:pt x="1818796" y="1670981"/>
                    <a:pt x="1864862" y="1665217"/>
                    <a:pt x="1884656" y="1685027"/>
                  </a:cubicBezTo>
                  <a:cubicBezTo>
                    <a:pt x="1891854" y="1692231"/>
                    <a:pt x="1896894" y="1727891"/>
                    <a:pt x="1896894" y="1774355"/>
                  </a:cubicBezTo>
                  <a:cubicBezTo>
                    <a:pt x="1896894" y="1820819"/>
                    <a:pt x="1901572" y="1856479"/>
                    <a:pt x="1909130" y="1864043"/>
                  </a:cubicBezTo>
                  <a:cubicBezTo>
                    <a:pt x="1915608" y="1870525"/>
                    <a:pt x="1944398" y="1875929"/>
                    <a:pt x="1972830" y="1875929"/>
                  </a:cubicBezTo>
                  <a:cubicBezTo>
                    <a:pt x="2001622" y="1875929"/>
                    <a:pt x="2030412" y="1881691"/>
                    <a:pt x="2036890" y="1888175"/>
                  </a:cubicBezTo>
                  <a:cubicBezTo>
                    <a:pt x="2044448" y="1895739"/>
                    <a:pt x="2049128" y="1931399"/>
                    <a:pt x="2049128" y="1978223"/>
                  </a:cubicBezTo>
                  <a:cubicBezTo>
                    <a:pt x="2049128" y="2062867"/>
                    <a:pt x="2053806" y="2071513"/>
                    <a:pt x="2118946" y="2104649"/>
                  </a:cubicBezTo>
                  <a:cubicBezTo>
                    <a:pt x="2160334" y="2125541"/>
                    <a:pt x="2170410" y="2123379"/>
                    <a:pt x="2290614" y="2070071"/>
                  </a:cubicBezTo>
                  <a:cubicBezTo>
                    <a:pt x="2373750" y="2033333"/>
                    <a:pt x="2393544" y="2028649"/>
                    <a:pt x="2461562" y="2028649"/>
                  </a:cubicBezTo>
                  <a:cubicBezTo>
                    <a:pt x="2671020" y="2028649"/>
                    <a:pt x="2920064" y="2143191"/>
                    <a:pt x="2991324" y="2272859"/>
                  </a:cubicBezTo>
                  <a:cubicBezTo>
                    <a:pt x="3016876" y="2318963"/>
                    <a:pt x="3024434" y="2324727"/>
                    <a:pt x="3085254" y="2344897"/>
                  </a:cubicBezTo>
                  <a:cubicBezTo>
                    <a:pt x="3232810" y="2393883"/>
                    <a:pt x="3337538" y="2465561"/>
                    <a:pt x="3359852" y="2532917"/>
                  </a:cubicBezTo>
                  <a:cubicBezTo>
                    <a:pt x="3368490" y="2559571"/>
                    <a:pt x="3368490" y="2580101"/>
                    <a:pt x="3359492" y="2617921"/>
                  </a:cubicBezTo>
                  <a:cubicBezTo>
                    <a:pt x="3330702" y="2738585"/>
                    <a:pt x="3224534" y="2836197"/>
                    <a:pt x="3049986" y="2902473"/>
                  </a:cubicBezTo>
                  <a:cubicBezTo>
                    <a:pt x="3021914" y="2913277"/>
                    <a:pt x="3017236" y="2921923"/>
                    <a:pt x="2984846" y="3031061"/>
                  </a:cubicBezTo>
                  <a:cubicBezTo>
                    <a:pt x="2972608" y="3071041"/>
                    <a:pt x="2949576" y="3122189"/>
                    <a:pt x="2933020" y="3144881"/>
                  </a:cubicBezTo>
                  <a:cubicBezTo>
                    <a:pt x="2916466" y="3167573"/>
                    <a:pt x="2838010" y="3243933"/>
                    <a:pt x="2758114" y="3314531"/>
                  </a:cubicBezTo>
                  <a:cubicBezTo>
                    <a:pt x="2678218" y="3385487"/>
                    <a:pt x="2604080" y="3455005"/>
                    <a:pt x="2592924" y="3469413"/>
                  </a:cubicBezTo>
                  <a:lnTo>
                    <a:pt x="2573130" y="3495705"/>
                  </a:lnTo>
                  <a:lnTo>
                    <a:pt x="2608398" y="3489943"/>
                  </a:lnTo>
                  <a:cubicBezTo>
                    <a:pt x="2627472" y="3486701"/>
                    <a:pt x="2683256" y="3461849"/>
                    <a:pt x="2731842" y="3434833"/>
                  </a:cubicBezTo>
                  <a:cubicBezTo>
                    <a:pt x="2953534" y="3311649"/>
                    <a:pt x="3183866" y="3107781"/>
                    <a:pt x="3321344" y="2912917"/>
                  </a:cubicBezTo>
                  <a:cubicBezTo>
                    <a:pt x="3437588" y="2747589"/>
                    <a:pt x="3535120" y="2541201"/>
                    <a:pt x="3582986" y="2358945"/>
                  </a:cubicBezTo>
                  <a:cubicBezTo>
                    <a:pt x="3626172" y="2195779"/>
                    <a:pt x="3635890" y="2109693"/>
                    <a:pt x="3635530" y="1906545"/>
                  </a:cubicBezTo>
                  <a:cubicBezTo>
                    <a:pt x="3635170" y="1654771"/>
                    <a:pt x="3617534" y="1550317"/>
                    <a:pt x="3539078" y="1326999"/>
                  </a:cubicBezTo>
                  <a:cubicBezTo>
                    <a:pt x="3373888" y="857669"/>
                    <a:pt x="2997442" y="474427"/>
                    <a:pt x="2521304" y="290731"/>
                  </a:cubicBezTo>
                  <a:cubicBezTo>
                    <a:pt x="2441768" y="260113"/>
                    <a:pt x="2404700" y="258313"/>
                    <a:pt x="2404700" y="285327"/>
                  </a:cubicBezTo>
                  <a:cubicBezTo>
                    <a:pt x="2404700" y="317023"/>
                    <a:pt x="2373750" y="331071"/>
                    <a:pt x="2303210" y="331071"/>
                  </a:cubicBezTo>
                  <a:cubicBezTo>
                    <a:pt x="2227994" y="331071"/>
                    <a:pt x="2213958" y="323507"/>
                    <a:pt x="2185886" y="269119"/>
                  </a:cubicBezTo>
                  <a:cubicBezTo>
                    <a:pt x="2173738" y="245617"/>
                    <a:pt x="2152078" y="235485"/>
                    <a:pt x="2127584" y="239943"/>
                  </a:cubicBezTo>
                  <a:close/>
                  <a:moveTo>
                    <a:pt x="1954820" y="1155"/>
                  </a:moveTo>
                  <a:cubicBezTo>
                    <a:pt x="2096666" y="5929"/>
                    <a:pt x="2242922" y="25473"/>
                    <a:pt x="2374508" y="59159"/>
                  </a:cubicBezTo>
                  <a:cubicBezTo>
                    <a:pt x="2734164" y="151387"/>
                    <a:pt x="3027938" y="320713"/>
                    <a:pt x="3279230" y="581187"/>
                  </a:cubicBezTo>
                  <a:cubicBezTo>
                    <a:pt x="3567962" y="880209"/>
                    <a:pt x="3714130" y="1173107"/>
                    <a:pt x="3801614" y="1628125"/>
                  </a:cubicBezTo>
                  <a:cubicBezTo>
                    <a:pt x="3823214" y="1739807"/>
                    <a:pt x="3823214" y="2070173"/>
                    <a:pt x="3801974" y="2190503"/>
                  </a:cubicBezTo>
                  <a:cubicBezTo>
                    <a:pt x="3721330" y="2642639"/>
                    <a:pt x="3538442" y="2995701"/>
                    <a:pt x="3232068" y="3289321"/>
                  </a:cubicBezTo>
                  <a:cubicBezTo>
                    <a:pt x="2946214" y="3563123"/>
                    <a:pt x="2628320" y="3722001"/>
                    <a:pt x="2212142" y="3798379"/>
                  </a:cubicBezTo>
                  <a:cubicBezTo>
                    <a:pt x="2070294" y="3824317"/>
                    <a:pt x="1744480" y="3824317"/>
                    <a:pt x="1607314" y="3798379"/>
                  </a:cubicBezTo>
                  <a:cubicBezTo>
                    <a:pt x="1167014" y="3714797"/>
                    <a:pt x="830038" y="3537545"/>
                    <a:pt x="539506" y="3236361"/>
                  </a:cubicBezTo>
                  <a:cubicBezTo>
                    <a:pt x="296854" y="2985253"/>
                    <a:pt x="139168" y="2695959"/>
                    <a:pt x="52404" y="2343977"/>
                  </a:cubicBezTo>
                  <a:cubicBezTo>
                    <a:pt x="8122" y="2163483"/>
                    <a:pt x="-10598" y="1929669"/>
                    <a:pt x="5962" y="1765747"/>
                  </a:cubicBezTo>
                  <a:cubicBezTo>
                    <a:pt x="55284" y="1280827"/>
                    <a:pt x="247892" y="870841"/>
                    <a:pt x="577668" y="548041"/>
                  </a:cubicBezTo>
                  <a:cubicBezTo>
                    <a:pt x="854880" y="277121"/>
                    <a:pt x="1145054" y="124727"/>
                    <a:pt x="1561592" y="31777"/>
                  </a:cubicBezTo>
                  <a:cubicBezTo>
                    <a:pt x="1675538" y="6379"/>
                    <a:pt x="1812974" y="-3619"/>
                    <a:pt x="1954820" y="115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5" name="Freeform 45"/>
            <p:cNvSpPr>
              <a:spLocks/>
            </p:cNvSpPr>
            <p:nvPr/>
          </p:nvSpPr>
          <p:spPr bwMode="auto">
            <a:xfrm>
              <a:off x="29489241" y="3594086"/>
              <a:ext cx="366023" cy="110520"/>
            </a:xfrm>
            <a:custGeom>
              <a:avLst/>
              <a:gdLst>
                <a:gd name="T0" fmla="*/ 959 w 1358"/>
                <a:gd name="T1" fmla="*/ 282 h 411"/>
                <a:gd name="T2" fmla="*/ 345 w 1358"/>
                <a:gd name="T3" fmla="*/ 171 h 411"/>
                <a:gd name="T4" fmla="*/ 0 w 1358"/>
                <a:gd name="T5" fmla="*/ 145 h 411"/>
                <a:gd name="T6" fmla="*/ 522 w 1358"/>
                <a:gd name="T7" fmla="*/ 0 h 411"/>
                <a:gd name="T8" fmla="*/ 1310 w 1358"/>
                <a:gd name="T9" fmla="*/ 256 h 411"/>
                <a:gd name="T10" fmla="*/ 1327 w 1358"/>
                <a:gd name="T11" fmla="*/ 351 h 411"/>
                <a:gd name="T12" fmla="*/ 959 w 1358"/>
                <a:gd name="T13" fmla="*/ 282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8" h="411">
                  <a:moveTo>
                    <a:pt x="959" y="282"/>
                  </a:moveTo>
                  <a:cubicBezTo>
                    <a:pt x="699" y="175"/>
                    <a:pt x="681" y="172"/>
                    <a:pt x="345" y="171"/>
                  </a:cubicBezTo>
                  <a:cubicBezTo>
                    <a:pt x="155" y="170"/>
                    <a:pt x="0" y="158"/>
                    <a:pt x="0" y="145"/>
                  </a:cubicBezTo>
                  <a:cubicBezTo>
                    <a:pt x="0" y="98"/>
                    <a:pt x="352" y="0"/>
                    <a:pt x="522" y="0"/>
                  </a:cubicBezTo>
                  <a:cubicBezTo>
                    <a:pt x="654" y="0"/>
                    <a:pt x="1242" y="191"/>
                    <a:pt x="1310" y="256"/>
                  </a:cubicBezTo>
                  <a:cubicBezTo>
                    <a:pt x="1355" y="299"/>
                    <a:pt x="1358" y="315"/>
                    <a:pt x="1327" y="351"/>
                  </a:cubicBezTo>
                  <a:cubicBezTo>
                    <a:pt x="1278" y="411"/>
                    <a:pt x="1266" y="408"/>
                    <a:pt x="959" y="28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67" name="群組 66"/>
          <p:cNvGrpSpPr/>
          <p:nvPr/>
        </p:nvGrpSpPr>
        <p:grpSpPr>
          <a:xfrm>
            <a:off x="8630454" y="4022769"/>
            <a:ext cx="575498" cy="685468"/>
            <a:chOff x="4311490" y="5480067"/>
            <a:chExt cx="475492" cy="566351"/>
          </a:xfrm>
          <a:solidFill>
            <a:schemeClr val="bg1"/>
          </a:solidFill>
        </p:grpSpPr>
        <p:sp>
          <p:nvSpPr>
            <p:cNvPr id="94" name="手繪多邊形 93"/>
            <p:cNvSpPr>
              <a:spLocks/>
            </p:cNvSpPr>
            <p:nvPr/>
          </p:nvSpPr>
          <p:spPr bwMode="auto">
            <a:xfrm>
              <a:off x="4311490" y="5713228"/>
              <a:ext cx="475492" cy="333190"/>
            </a:xfrm>
            <a:custGeom>
              <a:avLst/>
              <a:gdLst>
                <a:gd name="connsiteX0" fmla="*/ 476090 w 617148"/>
                <a:gd name="connsiteY0" fmla="*/ 118237 h 432452"/>
                <a:gd name="connsiteX1" fmla="*/ 470749 w 617148"/>
                <a:gd name="connsiteY1" fmla="*/ 140808 h 432452"/>
                <a:gd name="connsiteX2" fmla="*/ 460580 w 617148"/>
                <a:gd name="connsiteY2" fmla="*/ 213179 h 432452"/>
                <a:gd name="connsiteX3" fmla="*/ 440313 w 617148"/>
                <a:gd name="connsiteY3" fmla="*/ 289367 h 432452"/>
                <a:gd name="connsiteX4" fmla="*/ 467148 w 617148"/>
                <a:gd name="connsiteY4" fmla="*/ 302795 h 432452"/>
                <a:gd name="connsiteX5" fmla="*/ 496808 w 617148"/>
                <a:gd name="connsiteY5" fmla="*/ 298837 h 432452"/>
                <a:gd name="connsiteX6" fmla="*/ 561212 w 617148"/>
                <a:gd name="connsiteY6" fmla="*/ 224629 h 432452"/>
                <a:gd name="connsiteX7" fmla="*/ 561212 w 617148"/>
                <a:gd name="connsiteY7" fmla="*/ 193744 h 432452"/>
                <a:gd name="connsiteX8" fmla="*/ 493559 w 617148"/>
                <a:gd name="connsiteY8" fmla="*/ 119465 h 432452"/>
                <a:gd name="connsiteX9" fmla="*/ 476090 w 617148"/>
                <a:gd name="connsiteY9" fmla="*/ 118237 h 432452"/>
                <a:gd name="connsiteX10" fmla="*/ 149082 w 617148"/>
                <a:gd name="connsiteY10" fmla="*/ 33936 h 432452"/>
                <a:gd name="connsiteX11" fmla="*/ 122452 w 617148"/>
                <a:gd name="connsiteY11" fmla="*/ 60251 h 432452"/>
                <a:gd name="connsiteX12" fmla="*/ 95893 w 617148"/>
                <a:gd name="connsiteY12" fmla="*/ 86496 h 432452"/>
                <a:gd name="connsiteX13" fmla="*/ 95893 w 617148"/>
                <a:gd name="connsiteY13" fmla="*/ 160645 h 432452"/>
                <a:gd name="connsiteX14" fmla="*/ 99354 w 617148"/>
                <a:gd name="connsiteY14" fmla="*/ 236839 h 432452"/>
                <a:gd name="connsiteX15" fmla="*/ 244298 w 617148"/>
                <a:gd name="connsiteY15" fmla="*/ 237051 h 432452"/>
                <a:gd name="connsiteX16" fmla="*/ 249384 w 617148"/>
                <a:gd name="connsiteY16" fmla="*/ 235147 h 432452"/>
                <a:gd name="connsiteX17" fmla="*/ 249384 w 617148"/>
                <a:gd name="connsiteY17" fmla="*/ 160857 h 432452"/>
                <a:gd name="connsiteX18" fmla="*/ 249384 w 617148"/>
                <a:gd name="connsiteY18" fmla="*/ 86496 h 432452"/>
                <a:gd name="connsiteX19" fmla="*/ 222825 w 617148"/>
                <a:gd name="connsiteY19" fmla="*/ 60251 h 432452"/>
                <a:gd name="connsiteX20" fmla="*/ 196266 w 617148"/>
                <a:gd name="connsiteY20" fmla="*/ 33936 h 432452"/>
                <a:gd name="connsiteX21" fmla="*/ 172674 w 617148"/>
                <a:gd name="connsiteY21" fmla="*/ 33936 h 432452"/>
                <a:gd name="connsiteX22" fmla="*/ 0 w 617148"/>
                <a:gd name="connsiteY22" fmla="*/ 0 h 432452"/>
                <a:gd name="connsiteX23" fmla="*/ 236316 w 617148"/>
                <a:gd name="connsiteY23" fmla="*/ 0 h 432452"/>
                <a:gd name="connsiteX24" fmla="*/ 472631 w 617148"/>
                <a:gd name="connsiteY24" fmla="*/ 0 h 432452"/>
                <a:gd name="connsiteX25" fmla="*/ 472631 w 617148"/>
                <a:gd name="connsiteY25" fmla="*/ 27395 h 432452"/>
                <a:gd name="connsiteX26" fmla="*/ 474184 w 617148"/>
                <a:gd name="connsiteY26" fmla="*/ 57189 h 432452"/>
                <a:gd name="connsiteX27" fmla="*/ 492966 w 617148"/>
                <a:gd name="connsiteY27" fmla="*/ 62555 h 432452"/>
                <a:gd name="connsiteX28" fmla="*/ 605581 w 617148"/>
                <a:gd name="connsiteY28" fmla="*/ 268367 h 432452"/>
                <a:gd name="connsiteX29" fmla="*/ 518948 w 617148"/>
                <a:gd name="connsiteY29" fmla="*/ 349280 h 432452"/>
                <a:gd name="connsiteX30" fmla="*/ 421372 w 617148"/>
                <a:gd name="connsiteY30" fmla="*/ 351257 h 432452"/>
                <a:gd name="connsiteX31" fmla="*/ 411417 w 617148"/>
                <a:gd name="connsiteY31" fmla="*/ 359588 h 432452"/>
                <a:gd name="connsiteX32" fmla="*/ 372513 w 617148"/>
                <a:gd name="connsiteY32" fmla="*/ 418402 h 432452"/>
                <a:gd name="connsiteX33" fmla="*/ 361004 w 617148"/>
                <a:gd name="connsiteY33" fmla="*/ 432452 h 432452"/>
                <a:gd name="connsiteX34" fmla="*/ 237728 w 617148"/>
                <a:gd name="connsiteY34" fmla="*/ 432452 h 432452"/>
                <a:gd name="connsiteX35" fmla="*/ 114451 w 617148"/>
                <a:gd name="connsiteY35" fmla="*/ 432452 h 432452"/>
                <a:gd name="connsiteX36" fmla="*/ 105555 w 617148"/>
                <a:gd name="connsiteY36" fmla="*/ 421932 h 432452"/>
                <a:gd name="connsiteX37" fmla="*/ 44623 w 617148"/>
                <a:gd name="connsiteY37" fmla="*/ 316873 h 432452"/>
                <a:gd name="connsiteX38" fmla="*/ 22312 w 617148"/>
                <a:gd name="connsiteY38" fmla="*/ 249092 h 432452"/>
                <a:gd name="connsiteX39" fmla="*/ 9179 w 617148"/>
                <a:gd name="connsiteY39" fmla="*/ 183360 h 432452"/>
                <a:gd name="connsiteX40" fmla="*/ 1059 w 617148"/>
                <a:gd name="connsiteY40" fmla="*/ 58319 h 432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617148" h="432452">
                  <a:moveTo>
                    <a:pt x="476090" y="118237"/>
                  </a:moveTo>
                  <a:cubicBezTo>
                    <a:pt x="473150" y="120984"/>
                    <a:pt x="472232" y="127698"/>
                    <a:pt x="470749" y="140808"/>
                  </a:cubicBezTo>
                  <a:cubicBezTo>
                    <a:pt x="468560" y="160668"/>
                    <a:pt x="464252" y="191341"/>
                    <a:pt x="460580" y="213179"/>
                  </a:cubicBezTo>
                  <a:cubicBezTo>
                    <a:pt x="457897" y="229646"/>
                    <a:pt x="446103" y="273889"/>
                    <a:pt x="440313" y="289367"/>
                  </a:cubicBezTo>
                  <a:cubicBezTo>
                    <a:pt x="436499" y="299614"/>
                    <a:pt x="442431" y="302653"/>
                    <a:pt x="467148" y="302795"/>
                  </a:cubicBezTo>
                  <a:cubicBezTo>
                    <a:pt x="479859" y="302936"/>
                    <a:pt x="488051" y="301805"/>
                    <a:pt x="496808" y="298837"/>
                  </a:cubicBezTo>
                  <a:cubicBezTo>
                    <a:pt x="530493" y="287529"/>
                    <a:pt x="553091" y="261450"/>
                    <a:pt x="561212" y="224629"/>
                  </a:cubicBezTo>
                  <a:cubicBezTo>
                    <a:pt x="564460" y="210070"/>
                    <a:pt x="564460" y="208373"/>
                    <a:pt x="561212" y="193744"/>
                  </a:cubicBezTo>
                  <a:cubicBezTo>
                    <a:pt x="552808" y="155579"/>
                    <a:pt x="529151" y="129642"/>
                    <a:pt x="493559" y="119465"/>
                  </a:cubicBezTo>
                  <a:cubicBezTo>
                    <a:pt x="483990" y="116708"/>
                    <a:pt x="479029" y="115489"/>
                    <a:pt x="476090" y="118237"/>
                  </a:cubicBezTo>
                  <a:close/>
                  <a:moveTo>
                    <a:pt x="149082" y="33936"/>
                  </a:moveTo>
                  <a:lnTo>
                    <a:pt x="122452" y="60251"/>
                  </a:lnTo>
                  <a:lnTo>
                    <a:pt x="95893" y="86496"/>
                  </a:lnTo>
                  <a:lnTo>
                    <a:pt x="95893" y="160645"/>
                  </a:lnTo>
                  <a:cubicBezTo>
                    <a:pt x="95893" y="229220"/>
                    <a:pt x="96175" y="235005"/>
                    <a:pt x="99354" y="236839"/>
                  </a:cubicBezTo>
                  <a:cubicBezTo>
                    <a:pt x="103945" y="239520"/>
                    <a:pt x="237305" y="239732"/>
                    <a:pt x="244298" y="237051"/>
                  </a:cubicBezTo>
                  <a:lnTo>
                    <a:pt x="249384" y="235147"/>
                  </a:lnTo>
                  <a:lnTo>
                    <a:pt x="249384" y="160857"/>
                  </a:lnTo>
                  <a:lnTo>
                    <a:pt x="249384" y="86496"/>
                  </a:lnTo>
                  <a:lnTo>
                    <a:pt x="222825" y="60251"/>
                  </a:lnTo>
                  <a:lnTo>
                    <a:pt x="196266" y="33936"/>
                  </a:lnTo>
                  <a:lnTo>
                    <a:pt x="172674" y="33936"/>
                  </a:lnTo>
                  <a:close/>
                  <a:moveTo>
                    <a:pt x="0" y="0"/>
                  </a:moveTo>
                  <a:lnTo>
                    <a:pt x="236316" y="0"/>
                  </a:lnTo>
                  <a:lnTo>
                    <a:pt x="472631" y="0"/>
                  </a:lnTo>
                  <a:lnTo>
                    <a:pt x="472631" y="27395"/>
                  </a:lnTo>
                  <a:cubicBezTo>
                    <a:pt x="472702" y="42504"/>
                    <a:pt x="473337" y="55848"/>
                    <a:pt x="474184" y="57189"/>
                  </a:cubicBezTo>
                  <a:cubicBezTo>
                    <a:pt x="475032" y="58460"/>
                    <a:pt x="483434" y="60861"/>
                    <a:pt x="492966" y="62555"/>
                  </a:cubicBezTo>
                  <a:cubicBezTo>
                    <a:pt x="588071" y="79147"/>
                    <a:pt x="642295" y="178205"/>
                    <a:pt x="605581" y="268367"/>
                  </a:cubicBezTo>
                  <a:cubicBezTo>
                    <a:pt x="590895" y="304376"/>
                    <a:pt x="555027" y="337913"/>
                    <a:pt x="518948" y="349280"/>
                  </a:cubicBezTo>
                  <a:cubicBezTo>
                    <a:pt x="482022" y="361000"/>
                    <a:pt x="465783" y="361283"/>
                    <a:pt x="421372" y="351257"/>
                  </a:cubicBezTo>
                  <a:cubicBezTo>
                    <a:pt x="417771" y="350481"/>
                    <a:pt x="415935" y="352034"/>
                    <a:pt x="411417" y="359588"/>
                  </a:cubicBezTo>
                  <a:cubicBezTo>
                    <a:pt x="393483" y="389596"/>
                    <a:pt x="382680" y="405975"/>
                    <a:pt x="372513" y="418402"/>
                  </a:cubicBezTo>
                  <a:lnTo>
                    <a:pt x="361004" y="432452"/>
                  </a:lnTo>
                  <a:lnTo>
                    <a:pt x="237728" y="432452"/>
                  </a:lnTo>
                  <a:lnTo>
                    <a:pt x="114451" y="432452"/>
                  </a:lnTo>
                  <a:lnTo>
                    <a:pt x="105555" y="421932"/>
                  </a:lnTo>
                  <a:cubicBezTo>
                    <a:pt x="81549" y="393761"/>
                    <a:pt x="60791" y="357823"/>
                    <a:pt x="44623" y="316873"/>
                  </a:cubicBezTo>
                  <a:cubicBezTo>
                    <a:pt x="34950" y="292161"/>
                    <a:pt x="25630" y="263849"/>
                    <a:pt x="22312" y="249092"/>
                  </a:cubicBezTo>
                  <a:cubicBezTo>
                    <a:pt x="14121" y="212166"/>
                    <a:pt x="12003" y="201505"/>
                    <a:pt x="9179" y="183360"/>
                  </a:cubicBezTo>
                  <a:cubicBezTo>
                    <a:pt x="4166" y="150952"/>
                    <a:pt x="2260" y="121581"/>
                    <a:pt x="1059" y="5831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95" name="Freeform 84"/>
            <p:cNvSpPr>
              <a:spLocks/>
            </p:cNvSpPr>
            <p:nvPr/>
          </p:nvSpPr>
          <p:spPr bwMode="auto">
            <a:xfrm>
              <a:off x="4390889" y="5524444"/>
              <a:ext cx="47256" cy="140089"/>
            </a:xfrm>
            <a:custGeom>
              <a:avLst/>
              <a:gdLst>
                <a:gd name="T0" fmla="*/ 269 w 871"/>
                <a:gd name="T1" fmla="*/ 2483 h 2574"/>
                <a:gd name="T2" fmla="*/ 280 w 871"/>
                <a:gd name="T3" fmla="*/ 2103 h 2574"/>
                <a:gd name="T4" fmla="*/ 215 w 871"/>
                <a:gd name="T5" fmla="*/ 1452 h 2574"/>
                <a:gd name="T6" fmla="*/ 1 w 871"/>
                <a:gd name="T7" fmla="*/ 816 h 2574"/>
                <a:gd name="T8" fmla="*/ 80 w 871"/>
                <a:gd name="T9" fmla="*/ 415 h 2574"/>
                <a:gd name="T10" fmla="*/ 590 w 871"/>
                <a:gd name="T11" fmla="*/ 170 h 2574"/>
                <a:gd name="T12" fmla="*/ 611 w 871"/>
                <a:gd name="T13" fmla="*/ 482 h 2574"/>
                <a:gd name="T14" fmla="*/ 653 w 871"/>
                <a:gd name="T15" fmla="*/ 1213 h 2574"/>
                <a:gd name="T16" fmla="*/ 855 w 871"/>
                <a:gd name="T17" fmla="*/ 1884 h 2574"/>
                <a:gd name="T18" fmla="*/ 626 w 871"/>
                <a:gd name="T19" fmla="*/ 2447 h 2574"/>
                <a:gd name="T20" fmla="*/ 269 w 871"/>
                <a:gd name="T21" fmla="*/ 2483 h 2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1" h="2574">
                  <a:moveTo>
                    <a:pt x="269" y="2483"/>
                  </a:moveTo>
                  <a:cubicBezTo>
                    <a:pt x="169" y="2384"/>
                    <a:pt x="171" y="2308"/>
                    <a:pt x="280" y="2103"/>
                  </a:cubicBezTo>
                  <a:cubicBezTo>
                    <a:pt x="425" y="1830"/>
                    <a:pt x="414" y="1718"/>
                    <a:pt x="215" y="1452"/>
                  </a:cubicBezTo>
                  <a:cubicBezTo>
                    <a:pt x="43" y="1224"/>
                    <a:pt x="0" y="1094"/>
                    <a:pt x="1" y="816"/>
                  </a:cubicBezTo>
                  <a:cubicBezTo>
                    <a:pt x="2" y="610"/>
                    <a:pt x="14" y="550"/>
                    <a:pt x="80" y="415"/>
                  </a:cubicBezTo>
                  <a:cubicBezTo>
                    <a:pt x="233" y="103"/>
                    <a:pt x="447" y="0"/>
                    <a:pt x="590" y="170"/>
                  </a:cubicBezTo>
                  <a:cubicBezTo>
                    <a:pt x="676" y="273"/>
                    <a:pt x="684" y="388"/>
                    <a:pt x="611" y="482"/>
                  </a:cubicBezTo>
                  <a:cubicBezTo>
                    <a:pt x="408" y="742"/>
                    <a:pt x="417" y="900"/>
                    <a:pt x="653" y="1213"/>
                  </a:cubicBezTo>
                  <a:cubicBezTo>
                    <a:pt x="816" y="1427"/>
                    <a:pt x="871" y="1611"/>
                    <a:pt x="855" y="1884"/>
                  </a:cubicBezTo>
                  <a:cubicBezTo>
                    <a:pt x="840" y="2126"/>
                    <a:pt x="772" y="2294"/>
                    <a:pt x="626" y="2447"/>
                  </a:cubicBezTo>
                  <a:cubicBezTo>
                    <a:pt x="521" y="2558"/>
                    <a:pt x="360" y="2574"/>
                    <a:pt x="269" y="248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96" name="Freeform 85"/>
            <p:cNvSpPr>
              <a:spLocks/>
            </p:cNvSpPr>
            <p:nvPr/>
          </p:nvSpPr>
          <p:spPr bwMode="auto">
            <a:xfrm>
              <a:off x="4545371" y="5529001"/>
              <a:ext cx="54452" cy="133612"/>
            </a:xfrm>
            <a:custGeom>
              <a:avLst/>
              <a:gdLst>
                <a:gd name="T0" fmla="*/ 365 w 1003"/>
                <a:gd name="T1" fmla="*/ 2399 h 2455"/>
                <a:gd name="T2" fmla="*/ 393 w 1003"/>
                <a:gd name="T3" fmla="*/ 2007 h 2455"/>
                <a:gd name="T4" fmla="*/ 316 w 1003"/>
                <a:gd name="T5" fmla="*/ 1360 h 2455"/>
                <a:gd name="T6" fmla="*/ 115 w 1003"/>
                <a:gd name="T7" fmla="*/ 957 h 2455"/>
                <a:gd name="T8" fmla="*/ 542 w 1003"/>
                <a:gd name="T9" fmla="*/ 0 h 2455"/>
                <a:gd name="T10" fmla="*/ 685 w 1003"/>
                <a:gd name="T11" fmla="*/ 69 h 2455"/>
                <a:gd name="T12" fmla="*/ 676 w 1003"/>
                <a:gd name="T13" fmla="*/ 454 h 2455"/>
                <a:gd name="T14" fmla="*/ 722 w 1003"/>
                <a:gd name="T15" fmla="*/ 1077 h 2455"/>
                <a:gd name="T16" fmla="*/ 979 w 1003"/>
                <a:gd name="T17" fmla="*/ 1799 h 2455"/>
                <a:gd name="T18" fmla="*/ 749 w 1003"/>
                <a:gd name="T19" fmla="*/ 2351 h 2455"/>
                <a:gd name="T20" fmla="*/ 538 w 1003"/>
                <a:gd name="T21" fmla="*/ 2455 h 2455"/>
                <a:gd name="T22" fmla="*/ 365 w 1003"/>
                <a:gd name="T23" fmla="*/ 2399 h 2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3" h="2455">
                  <a:moveTo>
                    <a:pt x="365" y="2399"/>
                  </a:moveTo>
                  <a:cubicBezTo>
                    <a:pt x="281" y="2314"/>
                    <a:pt x="292" y="2157"/>
                    <a:pt x="393" y="2007"/>
                  </a:cubicBezTo>
                  <a:cubicBezTo>
                    <a:pt x="548" y="1778"/>
                    <a:pt x="531" y="1632"/>
                    <a:pt x="316" y="1360"/>
                  </a:cubicBezTo>
                  <a:cubicBezTo>
                    <a:pt x="210" y="1226"/>
                    <a:pt x="185" y="1176"/>
                    <a:pt x="115" y="957"/>
                  </a:cubicBezTo>
                  <a:cubicBezTo>
                    <a:pt x="0" y="597"/>
                    <a:pt x="266" y="0"/>
                    <a:pt x="542" y="0"/>
                  </a:cubicBezTo>
                  <a:cubicBezTo>
                    <a:pt x="580" y="0"/>
                    <a:pt x="644" y="31"/>
                    <a:pt x="685" y="69"/>
                  </a:cubicBezTo>
                  <a:cubicBezTo>
                    <a:pt x="788" y="164"/>
                    <a:pt x="785" y="294"/>
                    <a:pt x="676" y="454"/>
                  </a:cubicBezTo>
                  <a:cubicBezTo>
                    <a:pt x="523" y="680"/>
                    <a:pt x="536" y="854"/>
                    <a:pt x="722" y="1077"/>
                  </a:cubicBezTo>
                  <a:cubicBezTo>
                    <a:pt x="905" y="1296"/>
                    <a:pt x="1003" y="1571"/>
                    <a:pt x="979" y="1799"/>
                  </a:cubicBezTo>
                  <a:cubicBezTo>
                    <a:pt x="959" y="1992"/>
                    <a:pt x="860" y="2230"/>
                    <a:pt x="749" y="2351"/>
                  </a:cubicBezTo>
                  <a:cubicBezTo>
                    <a:pt x="669" y="2439"/>
                    <a:pt x="635" y="2455"/>
                    <a:pt x="538" y="2455"/>
                  </a:cubicBezTo>
                  <a:cubicBezTo>
                    <a:pt x="459" y="2455"/>
                    <a:pt x="403" y="2437"/>
                    <a:pt x="365" y="23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97" name="Freeform 86"/>
            <p:cNvSpPr>
              <a:spLocks/>
            </p:cNvSpPr>
            <p:nvPr/>
          </p:nvSpPr>
          <p:spPr bwMode="auto">
            <a:xfrm>
              <a:off x="4467650" y="5480067"/>
              <a:ext cx="51094" cy="139609"/>
            </a:xfrm>
            <a:custGeom>
              <a:avLst/>
              <a:gdLst>
                <a:gd name="T0" fmla="*/ 292 w 936"/>
                <a:gd name="T1" fmla="*/ 2500 h 2569"/>
                <a:gd name="T2" fmla="*/ 181 w 936"/>
                <a:gd name="T3" fmla="*/ 2291 h 2569"/>
                <a:gd name="T4" fmla="*/ 266 w 936"/>
                <a:gd name="T5" fmla="*/ 2113 h 2569"/>
                <a:gd name="T6" fmla="*/ 235 w 936"/>
                <a:gd name="T7" fmla="*/ 1475 h 2569"/>
                <a:gd name="T8" fmla="*/ 74 w 936"/>
                <a:gd name="T9" fmla="*/ 1224 h 2569"/>
                <a:gd name="T10" fmla="*/ 0 w 936"/>
                <a:gd name="T11" fmla="*/ 815 h 2569"/>
                <a:gd name="T12" fmla="*/ 74 w 936"/>
                <a:gd name="T13" fmla="*/ 404 h 2569"/>
                <a:gd name="T14" fmla="*/ 587 w 936"/>
                <a:gd name="T15" fmla="*/ 156 h 2569"/>
                <a:gd name="T16" fmla="*/ 562 w 936"/>
                <a:gd name="T17" fmla="*/ 533 h 2569"/>
                <a:gd name="T18" fmla="*/ 652 w 936"/>
                <a:gd name="T19" fmla="*/ 1200 h 2569"/>
                <a:gd name="T20" fmla="*/ 620 w 936"/>
                <a:gd name="T21" fmla="*/ 2434 h 2569"/>
                <a:gd name="T22" fmla="*/ 292 w 936"/>
                <a:gd name="T23" fmla="*/ 2500 h 2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36" h="2569">
                  <a:moveTo>
                    <a:pt x="292" y="2500"/>
                  </a:moveTo>
                  <a:cubicBezTo>
                    <a:pt x="234" y="2456"/>
                    <a:pt x="181" y="2356"/>
                    <a:pt x="181" y="2291"/>
                  </a:cubicBezTo>
                  <a:cubicBezTo>
                    <a:pt x="181" y="2263"/>
                    <a:pt x="220" y="2183"/>
                    <a:pt x="266" y="2113"/>
                  </a:cubicBezTo>
                  <a:cubicBezTo>
                    <a:pt x="417" y="1886"/>
                    <a:pt x="407" y="1691"/>
                    <a:pt x="235" y="1475"/>
                  </a:cubicBezTo>
                  <a:cubicBezTo>
                    <a:pt x="187" y="1415"/>
                    <a:pt x="114" y="1302"/>
                    <a:pt x="74" y="1224"/>
                  </a:cubicBezTo>
                  <a:cubicBezTo>
                    <a:pt x="9" y="1101"/>
                    <a:pt x="0" y="1049"/>
                    <a:pt x="0" y="815"/>
                  </a:cubicBezTo>
                  <a:cubicBezTo>
                    <a:pt x="0" y="580"/>
                    <a:pt x="9" y="529"/>
                    <a:pt x="74" y="404"/>
                  </a:cubicBezTo>
                  <a:cubicBezTo>
                    <a:pt x="235" y="96"/>
                    <a:pt x="432" y="0"/>
                    <a:pt x="587" y="156"/>
                  </a:cubicBezTo>
                  <a:cubicBezTo>
                    <a:pt x="687" y="256"/>
                    <a:pt x="681" y="349"/>
                    <a:pt x="562" y="533"/>
                  </a:cubicBezTo>
                  <a:cubicBezTo>
                    <a:pt x="409" y="771"/>
                    <a:pt x="430" y="929"/>
                    <a:pt x="652" y="1200"/>
                  </a:cubicBezTo>
                  <a:cubicBezTo>
                    <a:pt x="936" y="1548"/>
                    <a:pt x="921" y="2134"/>
                    <a:pt x="620" y="2434"/>
                  </a:cubicBezTo>
                  <a:cubicBezTo>
                    <a:pt x="512" y="2543"/>
                    <a:pt x="382" y="2569"/>
                    <a:pt x="292" y="25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46" name="群組 45"/>
          <p:cNvGrpSpPr/>
          <p:nvPr/>
        </p:nvGrpSpPr>
        <p:grpSpPr>
          <a:xfrm>
            <a:off x="1228635" y="4115539"/>
            <a:ext cx="514280" cy="514518"/>
            <a:chOff x="5742274" y="7652280"/>
            <a:chExt cx="2973037" cy="2974413"/>
          </a:xfrm>
          <a:solidFill>
            <a:schemeClr val="bg1"/>
          </a:solidFill>
        </p:grpSpPr>
        <p:sp>
          <p:nvSpPr>
            <p:cNvPr id="51" name="手繪多邊形 50"/>
            <p:cNvSpPr>
              <a:spLocks/>
            </p:cNvSpPr>
            <p:nvPr/>
          </p:nvSpPr>
          <p:spPr bwMode="auto">
            <a:xfrm>
              <a:off x="5742274" y="7652280"/>
              <a:ext cx="2970879" cy="2970827"/>
            </a:xfrm>
            <a:custGeom>
              <a:avLst/>
              <a:gdLst>
                <a:gd name="connsiteX0" fmla="*/ 329095 w 4022456"/>
                <a:gd name="connsiteY0" fmla="*/ 3555753 h 4022385"/>
                <a:gd name="connsiteX1" fmla="*/ 207868 w 4022456"/>
                <a:gd name="connsiteY1" fmla="*/ 3663395 h 4022385"/>
                <a:gd name="connsiteX2" fmla="*/ 301675 w 4022456"/>
                <a:gd name="connsiteY2" fmla="*/ 3809557 h 4022385"/>
                <a:gd name="connsiteX3" fmla="*/ 395121 w 4022456"/>
                <a:gd name="connsiteY3" fmla="*/ 3792997 h 4022385"/>
                <a:gd name="connsiteX4" fmla="*/ 458260 w 4022456"/>
                <a:gd name="connsiteY4" fmla="*/ 3690035 h 4022385"/>
                <a:gd name="connsiteX5" fmla="*/ 329095 w 4022456"/>
                <a:gd name="connsiteY5" fmla="*/ 3555753 h 4022385"/>
                <a:gd name="connsiteX6" fmla="*/ 3316743 w 4022456"/>
                <a:gd name="connsiteY6" fmla="*/ 805 h 4022385"/>
                <a:gd name="connsiteX7" fmla="*/ 3488123 w 4022456"/>
                <a:gd name="connsiteY7" fmla="*/ 14351 h 4022385"/>
                <a:gd name="connsiteX8" fmla="*/ 3546450 w 4022456"/>
                <a:gd name="connsiteY8" fmla="*/ 38113 h 4022385"/>
                <a:gd name="connsiteX9" fmla="*/ 3353467 w 4022456"/>
                <a:gd name="connsiteY9" fmla="*/ 238655 h 4022385"/>
                <a:gd name="connsiteX10" fmla="*/ 3160484 w 4022456"/>
                <a:gd name="connsiteY10" fmla="*/ 445317 h 4022385"/>
                <a:gd name="connsiteX11" fmla="*/ 3216651 w 4022456"/>
                <a:gd name="connsiteY11" fmla="*/ 661339 h 4022385"/>
                <a:gd name="connsiteX12" fmla="*/ 3231412 w 4022456"/>
                <a:gd name="connsiteY12" fmla="*/ 728667 h 4022385"/>
                <a:gd name="connsiteX13" fmla="*/ 3338345 w 4022456"/>
                <a:gd name="connsiteY13" fmla="*/ 792393 h 4022385"/>
                <a:gd name="connsiteX14" fmla="*/ 3571293 w 4022456"/>
                <a:gd name="connsiteY14" fmla="*/ 852881 h 4022385"/>
                <a:gd name="connsiteX15" fmla="*/ 3776877 w 4022456"/>
                <a:gd name="connsiteY15" fmla="*/ 657739 h 4022385"/>
                <a:gd name="connsiteX16" fmla="*/ 3983902 w 4022456"/>
                <a:gd name="connsiteY16" fmla="*/ 473399 h 4022385"/>
                <a:gd name="connsiteX17" fmla="*/ 4020626 w 4022456"/>
                <a:gd name="connsiteY17" fmla="*/ 643337 h 4022385"/>
                <a:gd name="connsiteX18" fmla="*/ 3976701 w 4022456"/>
                <a:gd name="connsiteY18" fmla="*/ 909047 h 4022385"/>
                <a:gd name="connsiteX19" fmla="*/ 3511526 w 4022456"/>
                <a:gd name="connsiteY19" fmla="*/ 1336051 h 4022385"/>
                <a:gd name="connsiteX20" fmla="*/ 3226372 w 4022456"/>
                <a:gd name="connsiteY20" fmla="*/ 1347933 h 4022385"/>
                <a:gd name="connsiteX21" fmla="*/ 3155443 w 4022456"/>
                <a:gd name="connsiteY21" fmla="*/ 1340013 h 4022385"/>
                <a:gd name="connsiteX22" fmla="*/ 1870091 w 4022456"/>
                <a:gd name="connsiteY22" fmla="*/ 2626429 h 4022385"/>
                <a:gd name="connsiteX23" fmla="*/ 536132 w 4022456"/>
                <a:gd name="connsiteY23" fmla="*/ 3948491 h 4022385"/>
                <a:gd name="connsiteX24" fmla="*/ 227935 w 4022456"/>
                <a:gd name="connsiteY24" fmla="*/ 4008257 h 4022385"/>
                <a:gd name="connsiteX25" fmla="*/ 23071 w 4022456"/>
                <a:gd name="connsiteY25" fmla="*/ 3820317 h 4022385"/>
                <a:gd name="connsiteX26" fmla="*/ 29552 w 4022456"/>
                <a:gd name="connsiteY26" fmla="*/ 3540567 h 4022385"/>
                <a:gd name="connsiteX27" fmla="*/ 1360630 w 4022456"/>
                <a:gd name="connsiteY27" fmla="*/ 2181423 h 4022385"/>
                <a:gd name="connsiteX28" fmla="*/ 2667585 w 4022456"/>
                <a:gd name="connsiteY28" fmla="*/ 873043 h 4022385"/>
                <a:gd name="connsiteX29" fmla="*/ 2668305 w 4022456"/>
                <a:gd name="connsiteY29" fmla="*/ 703105 h 4022385"/>
                <a:gd name="connsiteX30" fmla="*/ 2734193 w 4022456"/>
                <a:gd name="connsiteY30" fmla="*/ 372229 h 4022385"/>
                <a:gd name="connsiteX31" fmla="*/ 3139962 w 4022456"/>
                <a:gd name="connsiteY31" fmla="*/ 29113 h 4022385"/>
                <a:gd name="connsiteX32" fmla="*/ 3316743 w 4022456"/>
                <a:gd name="connsiteY32" fmla="*/ 805 h 4022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022456" h="4022385">
                  <a:moveTo>
                    <a:pt x="329095" y="3555753"/>
                  </a:moveTo>
                  <a:cubicBezTo>
                    <a:pt x="285800" y="3555753"/>
                    <a:pt x="216527" y="3617315"/>
                    <a:pt x="207868" y="3663395"/>
                  </a:cubicBezTo>
                  <a:cubicBezTo>
                    <a:pt x="196322" y="3724597"/>
                    <a:pt x="238896" y="3790837"/>
                    <a:pt x="301675" y="3809557"/>
                  </a:cubicBezTo>
                  <a:cubicBezTo>
                    <a:pt x="334507" y="3819279"/>
                    <a:pt x="360845" y="3814597"/>
                    <a:pt x="395121" y="3792997"/>
                  </a:cubicBezTo>
                  <a:cubicBezTo>
                    <a:pt x="425067" y="3774277"/>
                    <a:pt x="458260" y="3720277"/>
                    <a:pt x="458260" y="3690035"/>
                  </a:cubicBezTo>
                  <a:cubicBezTo>
                    <a:pt x="458260" y="3623435"/>
                    <a:pt x="393317" y="3555753"/>
                    <a:pt x="329095" y="3555753"/>
                  </a:cubicBezTo>
                  <a:close/>
                  <a:moveTo>
                    <a:pt x="3316743" y="805"/>
                  </a:moveTo>
                  <a:cubicBezTo>
                    <a:pt x="3382090" y="-1941"/>
                    <a:pt x="3446538" y="2289"/>
                    <a:pt x="3488123" y="14351"/>
                  </a:cubicBezTo>
                  <a:cubicBezTo>
                    <a:pt x="3520167" y="23711"/>
                    <a:pt x="3546450" y="34513"/>
                    <a:pt x="3546450" y="38113"/>
                  </a:cubicBezTo>
                  <a:cubicBezTo>
                    <a:pt x="3546450" y="41713"/>
                    <a:pt x="3459680" y="131723"/>
                    <a:pt x="3353467" y="238655"/>
                  </a:cubicBezTo>
                  <a:cubicBezTo>
                    <a:pt x="3247254" y="345225"/>
                    <a:pt x="3160484" y="438475"/>
                    <a:pt x="3160484" y="445317"/>
                  </a:cubicBezTo>
                  <a:cubicBezTo>
                    <a:pt x="3160484" y="460079"/>
                    <a:pt x="3194328" y="589693"/>
                    <a:pt x="3216651" y="661339"/>
                  </a:cubicBezTo>
                  <a:cubicBezTo>
                    <a:pt x="3224932" y="687263"/>
                    <a:pt x="3231412" y="717505"/>
                    <a:pt x="3231412" y="728667"/>
                  </a:cubicBezTo>
                  <a:cubicBezTo>
                    <a:pt x="3231412" y="758191"/>
                    <a:pt x="3247974" y="767911"/>
                    <a:pt x="3338345" y="792393"/>
                  </a:cubicBezTo>
                  <a:cubicBezTo>
                    <a:pt x="3531688" y="844599"/>
                    <a:pt x="3562292" y="852521"/>
                    <a:pt x="3571293" y="852881"/>
                  </a:cubicBezTo>
                  <a:cubicBezTo>
                    <a:pt x="3576693" y="852881"/>
                    <a:pt x="3669224" y="765031"/>
                    <a:pt x="3776877" y="657739"/>
                  </a:cubicBezTo>
                  <a:cubicBezTo>
                    <a:pt x="3912973" y="522365"/>
                    <a:pt x="3976341" y="465839"/>
                    <a:pt x="3983902" y="473399"/>
                  </a:cubicBezTo>
                  <a:cubicBezTo>
                    <a:pt x="3994343" y="483841"/>
                    <a:pt x="4009465" y="552969"/>
                    <a:pt x="4020626" y="643337"/>
                  </a:cubicBezTo>
                  <a:cubicBezTo>
                    <a:pt x="4028547" y="704185"/>
                    <a:pt x="4010185" y="814357"/>
                    <a:pt x="3976701" y="909047"/>
                  </a:cubicBezTo>
                  <a:cubicBezTo>
                    <a:pt x="3901452" y="1121829"/>
                    <a:pt x="3730432" y="1278805"/>
                    <a:pt x="3511526" y="1336051"/>
                  </a:cubicBezTo>
                  <a:cubicBezTo>
                    <a:pt x="3441677" y="1354053"/>
                    <a:pt x="3325744" y="1359095"/>
                    <a:pt x="3226372" y="1347933"/>
                  </a:cubicBezTo>
                  <a:lnTo>
                    <a:pt x="3155443" y="1340013"/>
                  </a:lnTo>
                  <a:lnTo>
                    <a:pt x="1870091" y="2626429"/>
                  </a:lnTo>
                  <a:cubicBezTo>
                    <a:pt x="1162966" y="3333905"/>
                    <a:pt x="562775" y="3928689"/>
                    <a:pt x="536132" y="3948491"/>
                  </a:cubicBezTo>
                  <a:cubicBezTo>
                    <a:pt x="442881" y="4017619"/>
                    <a:pt x="328747" y="4039941"/>
                    <a:pt x="227935" y="4008257"/>
                  </a:cubicBezTo>
                  <a:cubicBezTo>
                    <a:pt x="133604" y="3978375"/>
                    <a:pt x="65916" y="3916087"/>
                    <a:pt x="23071" y="3820317"/>
                  </a:cubicBezTo>
                  <a:cubicBezTo>
                    <a:pt x="-10053" y="3745429"/>
                    <a:pt x="-7172" y="3617975"/>
                    <a:pt x="29552" y="3540567"/>
                  </a:cubicBezTo>
                  <a:cubicBezTo>
                    <a:pt x="49354" y="3499523"/>
                    <a:pt x="303904" y="3239575"/>
                    <a:pt x="1360630" y="2181423"/>
                  </a:cubicBezTo>
                  <a:lnTo>
                    <a:pt x="2667585" y="873043"/>
                  </a:lnTo>
                  <a:lnTo>
                    <a:pt x="2668305" y="703105"/>
                  </a:lnTo>
                  <a:cubicBezTo>
                    <a:pt x="2669026" y="518405"/>
                    <a:pt x="2674786" y="489961"/>
                    <a:pt x="2734193" y="372229"/>
                  </a:cubicBezTo>
                  <a:cubicBezTo>
                    <a:pt x="2819883" y="203011"/>
                    <a:pt x="2944818" y="97159"/>
                    <a:pt x="3139962" y="29113"/>
                  </a:cubicBezTo>
                  <a:cubicBezTo>
                    <a:pt x="3185147" y="13271"/>
                    <a:pt x="3251395" y="3549"/>
                    <a:pt x="3316743" y="805"/>
                  </a:cubicBezTo>
                  <a:close/>
                </a:path>
              </a:pathLst>
            </a:custGeom>
            <a:grpFill/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2" name="Freeform 17"/>
            <p:cNvSpPr>
              <a:spLocks/>
            </p:cNvSpPr>
            <p:nvPr/>
          </p:nvSpPr>
          <p:spPr bwMode="auto">
            <a:xfrm>
              <a:off x="7332951" y="9243161"/>
              <a:ext cx="1382360" cy="1383532"/>
            </a:xfrm>
            <a:custGeom>
              <a:avLst/>
              <a:gdLst>
                <a:gd name="T0" fmla="*/ 3957 w 5201"/>
                <a:gd name="T1" fmla="*/ 5152 h 5200"/>
                <a:gd name="T2" fmla="*/ 1772 w 5201"/>
                <a:gd name="T3" fmla="*/ 3193 h 5200"/>
                <a:gd name="T4" fmla="*/ 36 w 5201"/>
                <a:gd name="T5" fmla="*/ 1366 h 5200"/>
                <a:gd name="T6" fmla="*/ 1369 w 5201"/>
                <a:gd name="T7" fmla="*/ 33 h 5200"/>
                <a:gd name="T8" fmla="*/ 3219 w 5201"/>
                <a:gd name="T9" fmla="*/ 1800 h 5200"/>
                <a:gd name="T10" fmla="*/ 5171 w 5201"/>
                <a:gd name="T11" fmla="*/ 4014 h 5200"/>
                <a:gd name="T12" fmla="*/ 5170 w 5201"/>
                <a:gd name="T13" fmla="*/ 4339 h 5200"/>
                <a:gd name="T14" fmla="*/ 4425 w 5201"/>
                <a:gd name="T15" fmla="*/ 5151 h 5200"/>
                <a:gd name="T16" fmla="*/ 3957 w 5201"/>
                <a:gd name="T17" fmla="*/ 5152 h 5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01" h="5200">
                  <a:moveTo>
                    <a:pt x="3957" y="5152"/>
                  </a:moveTo>
                  <a:cubicBezTo>
                    <a:pt x="3646" y="5066"/>
                    <a:pt x="3608" y="5031"/>
                    <a:pt x="1772" y="3193"/>
                  </a:cubicBezTo>
                  <a:cubicBezTo>
                    <a:pt x="160" y="1578"/>
                    <a:pt x="0" y="1410"/>
                    <a:pt x="36" y="1366"/>
                  </a:cubicBezTo>
                  <a:cubicBezTo>
                    <a:pt x="88" y="1304"/>
                    <a:pt x="1308" y="83"/>
                    <a:pt x="1369" y="33"/>
                  </a:cubicBezTo>
                  <a:cubicBezTo>
                    <a:pt x="1408" y="0"/>
                    <a:pt x="1633" y="214"/>
                    <a:pt x="3219" y="1800"/>
                  </a:cubicBezTo>
                  <a:cubicBezTo>
                    <a:pt x="5129" y="3710"/>
                    <a:pt x="5091" y="3666"/>
                    <a:pt x="5171" y="4014"/>
                  </a:cubicBezTo>
                  <a:cubicBezTo>
                    <a:pt x="5201" y="4149"/>
                    <a:pt x="5201" y="4204"/>
                    <a:pt x="5170" y="4339"/>
                  </a:cubicBezTo>
                  <a:cubicBezTo>
                    <a:pt x="5069" y="4777"/>
                    <a:pt x="4820" y="5048"/>
                    <a:pt x="4425" y="5151"/>
                  </a:cubicBezTo>
                  <a:cubicBezTo>
                    <a:pt x="4236" y="5200"/>
                    <a:pt x="4130" y="5200"/>
                    <a:pt x="3957" y="5152"/>
                  </a:cubicBezTo>
                  <a:close/>
                </a:path>
              </a:pathLst>
            </a:custGeom>
            <a:grpFill/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3" name="Freeform 37"/>
            <p:cNvSpPr>
              <a:spLocks/>
            </p:cNvSpPr>
            <p:nvPr/>
          </p:nvSpPr>
          <p:spPr bwMode="auto">
            <a:xfrm>
              <a:off x="5750092" y="7659133"/>
              <a:ext cx="1227593" cy="1222903"/>
            </a:xfrm>
            <a:custGeom>
              <a:avLst/>
              <a:gdLst>
                <a:gd name="T0" fmla="*/ 2921 w 4613"/>
                <a:gd name="T1" fmla="*/ 3274 h 4600"/>
                <a:gd name="T2" fmla="*/ 1577 w 4613"/>
                <a:gd name="T3" fmla="*/ 1947 h 4600"/>
                <a:gd name="T4" fmla="*/ 921 w 4613"/>
                <a:gd name="T5" fmla="*/ 1583 h 4600"/>
                <a:gd name="T6" fmla="*/ 0 w 4613"/>
                <a:gd name="T7" fmla="*/ 418 h 4600"/>
                <a:gd name="T8" fmla="*/ 420 w 4613"/>
                <a:gd name="T9" fmla="*/ 0 h 4600"/>
                <a:gd name="T10" fmla="*/ 1570 w 4613"/>
                <a:gd name="T11" fmla="*/ 907 h 4600"/>
                <a:gd name="T12" fmla="*/ 1805 w 4613"/>
                <a:gd name="T13" fmla="*/ 1298 h 4600"/>
                <a:gd name="T14" fmla="*/ 1980 w 4613"/>
                <a:gd name="T15" fmla="*/ 1623 h 4600"/>
                <a:gd name="T16" fmla="*/ 3296 w 4613"/>
                <a:gd name="T17" fmla="*/ 2942 h 4600"/>
                <a:gd name="T18" fmla="*/ 4613 w 4613"/>
                <a:gd name="T19" fmla="*/ 4261 h 4600"/>
                <a:gd name="T20" fmla="*/ 4445 w 4613"/>
                <a:gd name="T21" fmla="*/ 4431 h 4600"/>
                <a:gd name="T22" fmla="*/ 4263 w 4613"/>
                <a:gd name="T23" fmla="*/ 4600 h 4600"/>
                <a:gd name="T24" fmla="*/ 2921 w 4613"/>
                <a:gd name="T25" fmla="*/ 3274 h 4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13" h="4600">
                  <a:moveTo>
                    <a:pt x="2921" y="3274"/>
                  </a:moveTo>
                  <a:cubicBezTo>
                    <a:pt x="2191" y="2544"/>
                    <a:pt x="1586" y="1947"/>
                    <a:pt x="1577" y="1947"/>
                  </a:cubicBezTo>
                  <a:cubicBezTo>
                    <a:pt x="1548" y="1947"/>
                    <a:pt x="975" y="1630"/>
                    <a:pt x="921" y="1583"/>
                  </a:cubicBezTo>
                  <a:cubicBezTo>
                    <a:pt x="825" y="1502"/>
                    <a:pt x="0" y="457"/>
                    <a:pt x="0" y="418"/>
                  </a:cubicBezTo>
                  <a:cubicBezTo>
                    <a:pt x="0" y="368"/>
                    <a:pt x="370" y="0"/>
                    <a:pt x="420" y="0"/>
                  </a:cubicBezTo>
                  <a:cubicBezTo>
                    <a:pt x="460" y="0"/>
                    <a:pt x="1468" y="795"/>
                    <a:pt x="1570" y="907"/>
                  </a:cubicBezTo>
                  <a:cubicBezTo>
                    <a:pt x="1603" y="944"/>
                    <a:pt x="1709" y="1120"/>
                    <a:pt x="1805" y="1298"/>
                  </a:cubicBezTo>
                  <a:lnTo>
                    <a:pt x="1980" y="1623"/>
                  </a:lnTo>
                  <a:lnTo>
                    <a:pt x="3296" y="2942"/>
                  </a:lnTo>
                  <a:lnTo>
                    <a:pt x="4613" y="4261"/>
                  </a:lnTo>
                  <a:lnTo>
                    <a:pt x="4445" y="4431"/>
                  </a:lnTo>
                  <a:cubicBezTo>
                    <a:pt x="4353" y="4524"/>
                    <a:pt x="4271" y="4600"/>
                    <a:pt x="4263" y="4600"/>
                  </a:cubicBezTo>
                  <a:cubicBezTo>
                    <a:pt x="4255" y="4600"/>
                    <a:pt x="3651" y="4003"/>
                    <a:pt x="2921" y="3274"/>
                  </a:cubicBezTo>
                  <a:close/>
                </a:path>
              </a:pathLst>
            </a:custGeom>
            <a:grpFill/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57" name="手繪多邊形 56"/>
          <p:cNvSpPr>
            <a:spLocks/>
          </p:cNvSpPr>
          <p:nvPr/>
        </p:nvSpPr>
        <p:spPr bwMode="auto">
          <a:xfrm rot="10800000" flipV="1">
            <a:off x="5028595" y="1476366"/>
            <a:ext cx="332274" cy="613692"/>
          </a:xfrm>
          <a:custGeom>
            <a:avLst/>
            <a:gdLst>
              <a:gd name="connsiteX0" fmla="*/ 1041502 w 2397801"/>
              <a:gd name="connsiteY0" fmla="*/ 588163 h 4428623"/>
              <a:gd name="connsiteX1" fmla="*/ 299462 w 2397801"/>
              <a:gd name="connsiteY1" fmla="*/ 593899 h 4428623"/>
              <a:gd name="connsiteX2" fmla="*/ 283250 w 2397801"/>
              <a:gd name="connsiteY2" fmla="*/ 2218109 h 4428623"/>
              <a:gd name="connsiteX3" fmla="*/ 290095 w 2397801"/>
              <a:gd name="connsiteY3" fmla="*/ 3843037 h 4428623"/>
              <a:gd name="connsiteX4" fmla="*/ 1207710 w 2397801"/>
              <a:gd name="connsiteY4" fmla="*/ 3847357 h 4428623"/>
              <a:gd name="connsiteX5" fmla="*/ 2118479 w 2397801"/>
              <a:gd name="connsiteY5" fmla="*/ 3844837 h 4428623"/>
              <a:gd name="connsiteX6" fmla="*/ 2121001 w 2397801"/>
              <a:gd name="connsiteY6" fmla="*/ 2224589 h 4428623"/>
              <a:gd name="connsiteX7" fmla="*/ 2110914 w 2397801"/>
              <a:gd name="connsiteY7" fmla="*/ 596419 h 4428623"/>
              <a:gd name="connsiteX8" fmla="*/ 1041502 w 2397801"/>
              <a:gd name="connsiteY8" fmla="*/ 588163 h 4428623"/>
              <a:gd name="connsiteX9" fmla="*/ 1205249 w 2397801"/>
              <a:gd name="connsiteY9" fmla="*/ 186437 h 4428623"/>
              <a:gd name="connsiteX10" fmla="*/ 930070 w 2397801"/>
              <a:gd name="connsiteY10" fmla="*/ 210597 h 4428623"/>
              <a:gd name="connsiteX11" fmla="*/ 899455 w 2397801"/>
              <a:gd name="connsiteY11" fmla="*/ 338957 h 4428623"/>
              <a:gd name="connsiteX12" fmla="*/ 1201647 w 2397801"/>
              <a:gd name="connsiteY12" fmla="*/ 414677 h 4428623"/>
              <a:gd name="connsiteX13" fmla="*/ 1445490 w 2397801"/>
              <a:gd name="connsiteY13" fmla="*/ 398813 h 4428623"/>
              <a:gd name="connsiteX14" fmla="*/ 1513204 w 2397801"/>
              <a:gd name="connsiteY14" fmla="*/ 295689 h 4428623"/>
              <a:gd name="connsiteX15" fmla="*/ 1484029 w 2397801"/>
              <a:gd name="connsiteY15" fmla="*/ 219609 h 4428623"/>
              <a:gd name="connsiteX16" fmla="*/ 1454134 w 2397801"/>
              <a:gd name="connsiteY16" fmla="*/ 186437 h 4428623"/>
              <a:gd name="connsiteX17" fmla="*/ 813103 w 2397801"/>
              <a:gd name="connsiteY17" fmla="*/ 1 h 4428623"/>
              <a:gd name="connsiteX18" fmla="*/ 1241394 w 2397801"/>
              <a:gd name="connsiteY18" fmla="*/ 553 h 4428623"/>
              <a:gd name="connsiteX19" fmla="*/ 2335516 w 2397801"/>
              <a:gd name="connsiteY19" fmla="*/ 3793 h 4428623"/>
              <a:gd name="connsiteX20" fmla="*/ 2364318 w 2397801"/>
              <a:gd name="connsiteY20" fmla="*/ 25037 h 4428623"/>
              <a:gd name="connsiteX21" fmla="*/ 2392760 w 2397801"/>
              <a:gd name="connsiteY21" fmla="*/ 46641 h 4428623"/>
              <a:gd name="connsiteX22" fmla="*/ 2395281 w 2397801"/>
              <a:gd name="connsiteY22" fmla="*/ 2216709 h 4428623"/>
              <a:gd name="connsiteX23" fmla="*/ 2397801 w 2397801"/>
              <a:gd name="connsiteY23" fmla="*/ 4386781 h 4428623"/>
              <a:gd name="connsiteX24" fmla="*/ 2371159 w 2397801"/>
              <a:gd name="connsiteY24" fmla="*/ 4408025 h 4428623"/>
              <a:gd name="connsiteX25" fmla="*/ 1205032 w 2397801"/>
              <a:gd name="connsiteY25" fmla="*/ 4428545 h 4428623"/>
              <a:gd name="connsiteX26" fmla="*/ 48265 w 2397801"/>
              <a:gd name="connsiteY26" fmla="*/ 4418105 h 4428623"/>
              <a:gd name="connsiteX27" fmla="*/ 21 w 2397801"/>
              <a:gd name="connsiteY27" fmla="*/ 2208429 h 4428623"/>
              <a:gd name="connsiteX28" fmla="*/ 21 w 2397801"/>
              <a:gd name="connsiteY28" fmla="*/ 68245 h 4428623"/>
              <a:gd name="connsiteX29" fmla="*/ 28823 w 2397801"/>
              <a:gd name="connsiteY29" fmla="*/ 39437 h 4428623"/>
              <a:gd name="connsiteX30" fmla="*/ 102629 w 2397801"/>
              <a:gd name="connsiteY30" fmla="*/ 4153 h 4428623"/>
              <a:gd name="connsiteX31" fmla="*/ 813103 w 2397801"/>
              <a:gd name="connsiteY31" fmla="*/ 1 h 4428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397801" h="4428623">
                <a:moveTo>
                  <a:pt x="1041502" y="588163"/>
                </a:moveTo>
                <a:cubicBezTo>
                  <a:pt x="655239" y="588159"/>
                  <a:pt x="310023" y="589961"/>
                  <a:pt x="299462" y="593899"/>
                </a:cubicBezTo>
                <a:cubicBezTo>
                  <a:pt x="284691" y="599661"/>
                  <a:pt x="283250" y="752323"/>
                  <a:pt x="283250" y="2218109"/>
                </a:cubicBezTo>
                <a:cubicBezTo>
                  <a:pt x="283250" y="3108165"/>
                  <a:pt x="286492" y="3839437"/>
                  <a:pt x="290095" y="3843037"/>
                </a:cubicBezTo>
                <a:cubicBezTo>
                  <a:pt x="294058" y="3846637"/>
                  <a:pt x="706931" y="3848797"/>
                  <a:pt x="1207710" y="3847357"/>
                </a:cubicBezTo>
                <a:lnTo>
                  <a:pt x="2118479" y="3844837"/>
                </a:lnTo>
                <a:lnTo>
                  <a:pt x="2121001" y="2224589"/>
                </a:lnTo>
                <a:cubicBezTo>
                  <a:pt x="2123163" y="935231"/>
                  <a:pt x="2121001" y="602901"/>
                  <a:pt x="2110914" y="596419"/>
                </a:cubicBezTo>
                <a:cubicBezTo>
                  <a:pt x="2102605" y="591155"/>
                  <a:pt x="1538127" y="588167"/>
                  <a:pt x="1041502" y="588163"/>
                </a:cubicBezTo>
                <a:close/>
                <a:moveTo>
                  <a:pt x="1205249" y="186437"/>
                </a:moveTo>
                <a:cubicBezTo>
                  <a:pt x="956363" y="186437"/>
                  <a:pt x="956003" y="186437"/>
                  <a:pt x="930070" y="210597"/>
                </a:cubicBezTo>
                <a:cubicBezTo>
                  <a:pt x="889369" y="248817"/>
                  <a:pt x="878564" y="294969"/>
                  <a:pt x="899455" y="338957"/>
                </a:cubicBezTo>
                <a:cubicBezTo>
                  <a:pt x="931511" y="406745"/>
                  <a:pt x="960685" y="414317"/>
                  <a:pt x="1201647" y="414677"/>
                </a:cubicBezTo>
                <a:cubicBezTo>
                  <a:pt x="1375975" y="415037"/>
                  <a:pt x="1418476" y="412513"/>
                  <a:pt x="1445490" y="398813"/>
                </a:cubicBezTo>
                <a:cubicBezTo>
                  <a:pt x="1493394" y="374653"/>
                  <a:pt x="1513204" y="345085"/>
                  <a:pt x="1513204" y="295689"/>
                </a:cubicBezTo>
                <a:cubicBezTo>
                  <a:pt x="1513564" y="262517"/>
                  <a:pt x="1507081" y="245209"/>
                  <a:pt x="1484029" y="219609"/>
                </a:cubicBezTo>
                <a:lnTo>
                  <a:pt x="1454134" y="186437"/>
                </a:lnTo>
                <a:close/>
                <a:moveTo>
                  <a:pt x="813103" y="1"/>
                </a:moveTo>
                <a:cubicBezTo>
                  <a:pt x="946149" y="13"/>
                  <a:pt x="1090993" y="193"/>
                  <a:pt x="1241394" y="553"/>
                </a:cubicBezTo>
                <a:lnTo>
                  <a:pt x="2335516" y="3793"/>
                </a:lnTo>
                <a:lnTo>
                  <a:pt x="2364318" y="25037"/>
                </a:lnTo>
                <a:lnTo>
                  <a:pt x="2392760" y="46641"/>
                </a:lnTo>
                <a:lnTo>
                  <a:pt x="2395281" y="2216709"/>
                </a:lnTo>
                <a:lnTo>
                  <a:pt x="2397801" y="4386781"/>
                </a:lnTo>
                <a:lnTo>
                  <a:pt x="2371159" y="4408025"/>
                </a:lnTo>
                <a:cubicBezTo>
                  <a:pt x="2344517" y="4428905"/>
                  <a:pt x="2342717" y="4428905"/>
                  <a:pt x="1205032" y="4428545"/>
                </a:cubicBezTo>
                <a:cubicBezTo>
                  <a:pt x="450415" y="4428545"/>
                  <a:pt x="60146" y="4424945"/>
                  <a:pt x="48265" y="4418105"/>
                </a:cubicBezTo>
                <a:cubicBezTo>
                  <a:pt x="-2499" y="4388581"/>
                  <a:pt x="21" y="4509201"/>
                  <a:pt x="21" y="2208429"/>
                </a:cubicBezTo>
                <a:lnTo>
                  <a:pt x="21" y="68245"/>
                </a:lnTo>
                <a:lnTo>
                  <a:pt x="28823" y="39437"/>
                </a:lnTo>
                <a:cubicBezTo>
                  <a:pt x="47905" y="19997"/>
                  <a:pt x="72747" y="8473"/>
                  <a:pt x="102629" y="4153"/>
                </a:cubicBezTo>
                <a:cubicBezTo>
                  <a:pt x="120991" y="1453"/>
                  <a:pt x="413962" y="-31"/>
                  <a:pt x="813103" y="1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62" name="群組 61"/>
          <p:cNvGrpSpPr/>
          <p:nvPr/>
        </p:nvGrpSpPr>
        <p:grpSpPr>
          <a:xfrm>
            <a:off x="4864282" y="4147620"/>
            <a:ext cx="660900" cy="489140"/>
            <a:chOff x="4120407" y="4174776"/>
            <a:chExt cx="438956" cy="324876"/>
          </a:xfrm>
          <a:solidFill>
            <a:schemeClr val="bg1"/>
          </a:solidFill>
        </p:grpSpPr>
        <p:sp>
          <p:nvSpPr>
            <p:cNvPr id="98" name="Freeform 18"/>
            <p:cNvSpPr>
              <a:spLocks/>
            </p:cNvSpPr>
            <p:nvPr/>
          </p:nvSpPr>
          <p:spPr bwMode="auto">
            <a:xfrm>
              <a:off x="4249786" y="4342529"/>
              <a:ext cx="180198" cy="67672"/>
            </a:xfrm>
            <a:custGeom>
              <a:avLst/>
              <a:gdLst>
                <a:gd name="T0" fmla="*/ 49 w 99"/>
                <a:gd name="T1" fmla="*/ 0 h 37"/>
                <a:gd name="T2" fmla="*/ 4 w 99"/>
                <a:gd name="T3" fmla="*/ 14 h 37"/>
                <a:gd name="T4" fmla="*/ 0 w 99"/>
                <a:gd name="T5" fmla="*/ 21 h 37"/>
                <a:gd name="T6" fmla="*/ 3 w 99"/>
                <a:gd name="T7" fmla="*/ 27 h 37"/>
                <a:gd name="T8" fmla="*/ 9 w 99"/>
                <a:gd name="T9" fmla="*/ 34 h 37"/>
                <a:gd name="T10" fmla="*/ 20 w 99"/>
                <a:gd name="T11" fmla="*/ 35 h 37"/>
                <a:gd name="T12" fmla="*/ 49 w 99"/>
                <a:gd name="T13" fmla="*/ 26 h 37"/>
                <a:gd name="T14" fmla="*/ 79 w 99"/>
                <a:gd name="T15" fmla="*/ 35 h 37"/>
                <a:gd name="T16" fmla="*/ 90 w 99"/>
                <a:gd name="T17" fmla="*/ 34 h 37"/>
                <a:gd name="T18" fmla="*/ 96 w 99"/>
                <a:gd name="T19" fmla="*/ 27 h 37"/>
                <a:gd name="T20" fmla="*/ 99 w 99"/>
                <a:gd name="T21" fmla="*/ 21 h 37"/>
                <a:gd name="T22" fmla="*/ 95 w 99"/>
                <a:gd name="T23" fmla="*/ 14 h 37"/>
                <a:gd name="T24" fmla="*/ 49 w 99"/>
                <a:gd name="T2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37">
                  <a:moveTo>
                    <a:pt x="49" y="0"/>
                  </a:moveTo>
                  <a:cubicBezTo>
                    <a:pt x="32" y="0"/>
                    <a:pt x="17" y="5"/>
                    <a:pt x="4" y="14"/>
                  </a:cubicBezTo>
                  <a:cubicBezTo>
                    <a:pt x="2" y="16"/>
                    <a:pt x="1" y="18"/>
                    <a:pt x="0" y="21"/>
                  </a:cubicBezTo>
                  <a:cubicBezTo>
                    <a:pt x="0" y="23"/>
                    <a:pt x="1" y="26"/>
                    <a:pt x="3" y="27"/>
                  </a:cubicBezTo>
                  <a:lnTo>
                    <a:pt x="9" y="34"/>
                  </a:lnTo>
                  <a:cubicBezTo>
                    <a:pt x="12" y="37"/>
                    <a:pt x="17" y="37"/>
                    <a:pt x="20" y="35"/>
                  </a:cubicBezTo>
                  <a:cubicBezTo>
                    <a:pt x="28" y="29"/>
                    <a:pt x="39" y="26"/>
                    <a:pt x="49" y="26"/>
                  </a:cubicBezTo>
                  <a:cubicBezTo>
                    <a:pt x="60" y="26"/>
                    <a:pt x="71" y="29"/>
                    <a:pt x="79" y="35"/>
                  </a:cubicBezTo>
                  <a:cubicBezTo>
                    <a:pt x="82" y="37"/>
                    <a:pt x="87" y="37"/>
                    <a:pt x="90" y="34"/>
                  </a:cubicBezTo>
                  <a:lnTo>
                    <a:pt x="96" y="27"/>
                  </a:lnTo>
                  <a:cubicBezTo>
                    <a:pt x="98" y="26"/>
                    <a:pt x="99" y="23"/>
                    <a:pt x="99" y="21"/>
                  </a:cubicBezTo>
                  <a:cubicBezTo>
                    <a:pt x="98" y="18"/>
                    <a:pt x="97" y="16"/>
                    <a:pt x="95" y="14"/>
                  </a:cubicBezTo>
                  <a:cubicBezTo>
                    <a:pt x="82" y="5"/>
                    <a:pt x="66" y="0"/>
                    <a:pt x="4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99" name="Freeform 19"/>
            <p:cNvSpPr>
              <a:spLocks/>
            </p:cNvSpPr>
            <p:nvPr/>
          </p:nvSpPr>
          <p:spPr bwMode="auto">
            <a:xfrm>
              <a:off x="4182374" y="4256708"/>
              <a:ext cx="315022" cy="85821"/>
            </a:xfrm>
            <a:custGeom>
              <a:avLst/>
              <a:gdLst>
                <a:gd name="T0" fmla="*/ 86 w 173"/>
                <a:gd name="T1" fmla="*/ 0 h 47"/>
                <a:gd name="T2" fmla="*/ 4 w 173"/>
                <a:gd name="T3" fmla="*/ 24 h 47"/>
                <a:gd name="T4" fmla="*/ 0 w 173"/>
                <a:gd name="T5" fmla="*/ 30 h 47"/>
                <a:gd name="T6" fmla="*/ 3 w 173"/>
                <a:gd name="T7" fmla="*/ 37 h 47"/>
                <a:gd name="T8" fmla="*/ 9 w 173"/>
                <a:gd name="T9" fmla="*/ 44 h 47"/>
                <a:gd name="T10" fmla="*/ 19 w 173"/>
                <a:gd name="T11" fmla="*/ 45 h 47"/>
                <a:gd name="T12" fmla="*/ 86 w 173"/>
                <a:gd name="T13" fmla="*/ 26 h 47"/>
                <a:gd name="T14" fmla="*/ 154 w 173"/>
                <a:gd name="T15" fmla="*/ 45 h 47"/>
                <a:gd name="T16" fmla="*/ 164 w 173"/>
                <a:gd name="T17" fmla="*/ 44 h 47"/>
                <a:gd name="T18" fmla="*/ 170 w 173"/>
                <a:gd name="T19" fmla="*/ 37 h 47"/>
                <a:gd name="T20" fmla="*/ 173 w 173"/>
                <a:gd name="T21" fmla="*/ 30 h 47"/>
                <a:gd name="T22" fmla="*/ 169 w 173"/>
                <a:gd name="T23" fmla="*/ 24 h 47"/>
                <a:gd name="T24" fmla="*/ 86 w 173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3" h="47">
                  <a:moveTo>
                    <a:pt x="86" y="0"/>
                  </a:moveTo>
                  <a:cubicBezTo>
                    <a:pt x="56" y="0"/>
                    <a:pt x="28" y="9"/>
                    <a:pt x="4" y="24"/>
                  </a:cubicBezTo>
                  <a:cubicBezTo>
                    <a:pt x="2" y="25"/>
                    <a:pt x="0" y="28"/>
                    <a:pt x="0" y="30"/>
                  </a:cubicBezTo>
                  <a:cubicBezTo>
                    <a:pt x="0" y="33"/>
                    <a:pt x="1" y="35"/>
                    <a:pt x="3" y="37"/>
                  </a:cubicBezTo>
                  <a:lnTo>
                    <a:pt x="9" y="44"/>
                  </a:lnTo>
                  <a:cubicBezTo>
                    <a:pt x="12" y="46"/>
                    <a:pt x="16" y="47"/>
                    <a:pt x="19" y="45"/>
                  </a:cubicBezTo>
                  <a:cubicBezTo>
                    <a:pt x="39" y="33"/>
                    <a:pt x="62" y="26"/>
                    <a:pt x="86" y="26"/>
                  </a:cubicBezTo>
                  <a:cubicBezTo>
                    <a:pt x="111" y="26"/>
                    <a:pt x="134" y="33"/>
                    <a:pt x="154" y="45"/>
                  </a:cubicBezTo>
                  <a:cubicBezTo>
                    <a:pt x="157" y="47"/>
                    <a:pt x="161" y="46"/>
                    <a:pt x="164" y="44"/>
                  </a:cubicBezTo>
                  <a:lnTo>
                    <a:pt x="170" y="37"/>
                  </a:lnTo>
                  <a:cubicBezTo>
                    <a:pt x="172" y="35"/>
                    <a:pt x="173" y="33"/>
                    <a:pt x="173" y="30"/>
                  </a:cubicBezTo>
                  <a:cubicBezTo>
                    <a:pt x="173" y="28"/>
                    <a:pt x="171" y="25"/>
                    <a:pt x="169" y="24"/>
                  </a:cubicBezTo>
                  <a:cubicBezTo>
                    <a:pt x="145" y="9"/>
                    <a:pt x="117" y="0"/>
                    <a:pt x="8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00" name="Freeform 20"/>
            <p:cNvSpPr>
              <a:spLocks/>
            </p:cNvSpPr>
            <p:nvPr/>
          </p:nvSpPr>
          <p:spPr bwMode="auto">
            <a:xfrm>
              <a:off x="4120407" y="4174776"/>
              <a:ext cx="438956" cy="105786"/>
            </a:xfrm>
            <a:custGeom>
              <a:avLst/>
              <a:gdLst>
                <a:gd name="T0" fmla="*/ 9 w 241"/>
                <a:gd name="T1" fmla="*/ 54 h 58"/>
                <a:gd name="T2" fmla="*/ 19 w 241"/>
                <a:gd name="T3" fmla="*/ 55 h 58"/>
                <a:gd name="T4" fmla="*/ 120 w 241"/>
                <a:gd name="T5" fmla="*/ 26 h 58"/>
                <a:gd name="T6" fmla="*/ 222 w 241"/>
                <a:gd name="T7" fmla="*/ 55 h 58"/>
                <a:gd name="T8" fmla="*/ 232 w 241"/>
                <a:gd name="T9" fmla="*/ 54 h 58"/>
                <a:gd name="T10" fmla="*/ 239 w 241"/>
                <a:gd name="T11" fmla="*/ 48 h 58"/>
                <a:gd name="T12" fmla="*/ 241 w 241"/>
                <a:gd name="T13" fmla="*/ 41 h 58"/>
                <a:gd name="T14" fmla="*/ 237 w 241"/>
                <a:gd name="T15" fmla="*/ 35 h 58"/>
                <a:gd name="T16" fmla="*/ 120 w 241"/>
                <a:gd name="T17" fmla="*/ 0 h 58"/>
                <a:gd name="T18" fmla="*/ 4 w 241"/>
                <a:gd name="T19" fmla="*/ 35 h 58"/>
                <a:gd name="T20" fmla="*/ 0 w 241"/>
                <a:gd name="T21" fmla="*/ 41 h 58"/>
                <a:gd name="T22" fmla="*/ 2 w 241"/>
                <a:gd name="T23" fmla="*/ 48 h 58"/>
                <a:gd name="T24" fmla="*/ 9 w 241"/>
                <a:gd name="T25" fmla="*/ 5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1" h="58">
                  <a:moveTo>
                    <a:pt x="9" y="54"/>
                  </a:moveTo>
                  <a:cubicBezTo>
                    <a:pt x="12" y="57"/>
                    <a:pt x="16" y="58"/>
                    <a:pt x="19" y="55"/>
                  </a:cubicBezTo>
                  <a:cubicBezTo>
                    <a:pt x="49" y="37"/>
                    <a:pt x="83" y="26"/>
                    <a:pt x="120" y="26"/>
                  </a:cubicBezTo>
                  <a:cubicBezTo>
                    <a:pt x="158" y="26"/>
                    <a:pt x="192" y="37"/>
                    <a:pt x="222" y="55"/>
                  </a:cubicBezTo>
                  <a:cubicBezTo>
                    <a:pt x="225" y="58"/>
                    <a:pt x="229" y="57"/>
                    <a:pt x="232" y="54"/>
                  </a:cubicBezTo>
                  <a:lnTo>
                    <a:pt x="239" y="48"/>
                  </a:lnTo>
                  <a:cubicBezTo>
                    <a:pt x="241" y="46"/>
                    <a:pt x="241" y="43"/>
                    <a:pt x="241" y="41"/>
                  </a:cubicBezTo>
                  <a:cubicBezTo>
                    <a:pt x="241" y="38"/>
                    <a:pt x="240" y="36"/>
                    <a:pt x="237" y="35"/>
                  </a:cubicBezTo>
                  <a:cubicBezTo>
                    <a:pt x="204" y="13"/>
                    <a:pt x="164" y="0"/>
                    <a:pt x="120" y="0"/>
                  </a:cubicBezTo>
                  <a:cubicBezTo>
                    <a:pt x="77" y="0"/>
                    <a:pt x="37" y="13"/>
                    <a:pt x="4" y="35"/>
                  </a:cubicBezTo>
                  <a:cubicBezTo>
                    <a:pt x="1" y="36"/>
                    <a:pt x="0" y="38"/>
                    <a:pt x="0" y="41"/>
                  </a:cubicBezTo>
                  <a:cubicBezTo>
                    <a:pt x="0" y="43"/>
                    <a:pt x="0" y="46"/>
                    <a:pt x="2" y="48"/>
                  </a:cubicBezTo>
                  <a:lnTo>
                    <a:pt x="9" y="5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01" name="Oval 21"/>
            <p:cNvSpPr>
              <a:spLocks noChangeArrowheads="1"/>
            </p:cNvSpPr>
            <p:nvPr/>
          </p:nvSpPr>
          <p:spPr bwMode="auto">
            <a:xfrm>
              <a:off x="4306049" y="4428350"/>
              <a:ext cx="71042" cy="71302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47" name="群組 46"/>
          <p:cNvGrpSpPr>
            <a:grpSpLocks noChangeAspect="1"/>
          </p:cNvGrpSpPr>
          <p:nvPr/>
        </p:nvGrpSpPr>
        <p:grpSpPr>
          <a:xfrm>
            <a:off x="1165853" y="1462128"/>
            <a:ext cx="639844" cy="642166"/>
            <a:chOff x="5583600" y="7359116"/>
            <a:chExt cx="2941833" cy="2952515"/>
          </a:xfrm>
          <a:solidFill>
            <a:schemeClr val="bg1"/>
          </a:solidFill>
        </p:grpSpPr>
        <p:sp>
          <p:nvSpPr>
            <p:cNvPr id="48" name="Freeform 51"/>
            <p:cNvSpPr>
              <a:spLocks/>
            </p:cNvSpPr>
            <p:nvPr/>
          </p:nvSpPr>
          <p:spPr bwMode="auto">
            <a:xfrm>
              <a:off x="5583600" y="7457653"/>
              <a:ext cx="2852791" cy="2853978"/>
            </a:xfrm>
            <a:custGeom>
              <a:avLst/>
              <a:gdLst>
                <a:gd name="T0" fmla="*/ 5177 w 10595"/>
                <a:gd name="T1" fmla="*/ 10589 h 10598"/>
                <a:gd name="T2" fmla="*/ 3018 w 10595"/>
                <a:gd name="T3" fmla="*/ 10068 h 10598"/>
                <a:gd name="T4" fmla="*/ 482 w 10595"/>
                <a:gd name="T5" fmla="*/ 7488 h 10598"/>
                <a:gd name="T6" fmla="*/ 49 w 10595"/>
                <a:gd name="T7" fmla="*/ 6053 h 10598"/>
                <a:gd name="T8" fmla="*/ 52 w 10595"/>
                <a:gd name="T9" fmla="*/ 4529 h 10598"/>
                <a:gd name="T10" fmla="*/ 2432 w 10595"/>
                <a:gd name="T11" fmla="*/ 835 h 10598"/>
                <a:gd name="T12" fmla="*/ 4345 w 10595"/>
                <a:gd name="T13" fmla="*/ 82 h 10598"/>
                <a:gd name="T14" fmla="*/ 4683 w 10595"/>
                <a:gd name="T15" fmla="*/ 29 h 10598"/>
                <a:gd name="T16" fmla="*/ 5290 w 10595"/>
                <a:gd name="T17" fmla="*/ 0 h 10598"/>
                <a:gd name="T18" fmla="*/ 5897 w 10595"/>
                <a:gd name="T19" fmla="*/ 29 h 10598"/>
                <a:gd name="T20" fmla="*/ 6518 w 10595"/>
                <a:gd name="T21" fmla="*/ 137 h 10598"/>
                <a:gd name="T22" fmla="*/ 7703 w 10595"/>
                <a:gd name="T23" fmla="*/ 599 h 10598"/>
                <a:gd name="T24" fmla="*/ 7616 w 10595"/>
                <a:gd name="T25" fmla="*/ 720 h 10598"/>
                <a:gd name="T26" fmla="*/ 7508 w 10595"/>
                <a:gd name="T27" fmla="*/ 1116 h 10598"/>
                <a:gd name="T28" fmla="*/ 7528 w 10595"/>
                <a:gd name="T29" fmla="*/ 1341 h 10598"/>
                <a:gd name="T30" fmla="*/ 7263 w 10595"/>
                <a:gd name="T31" fmla="*/ 1230 h 10598"/>
                <a:gd name="T32" fmla="*/ 5317 w 10595"/>
                <a:gd name="T33" fmla="*/ 761 h 10598"/>
                <a:gd name="T34" fmla="*/ 4262 w 10595"/>
                <a:gd name="T35" fmla="*/ 890 h 10598"/>
                <a:gd name="T36" fmla="*/ 2074 w 10595"/>
                <a:gd name="T37" fmla="*/ 2132 h 10598"/>
                <a:gd name="T38" fmla="*/ 900 w 10595"/>
                <a:gd name="T39" fmla="*/ 4218 h 10598"/>
                <a:gd name="T40" fmla="*/ 842 w 10595"/>
                <a:gd name="T41" fmla="*/ 6053 h 10598"/>
                <a:gd name="T42" fmla="*/ 1050 w 10595"/>
                <a:gd name="T43" fmla="*/ 6830 h 10598"/>
                <a:gd name="T44" fmla="*/ 4683 w 10595"/>
                <a:gd name="T45" fmla="*/ 9765 h 10598"/>
                <a:gd name="T46" fmla="*/ 5897 w 10595"/>
                <a:gd name="T47" fmla="*/ 9765 h 10598"/>
                <a:gd name="T48" fmla="*/ 9512 w 10595"/>
                <a:gd name="T49" fmla="*/ 6889 h 10598"/>
                <a:gd name="T50" fmla="*/ 9621 w 10595"/>
                <a:gd name="T51" fmla="*/ 6575 h 10598"/>
                <a:gd name="T52" fmla="*/ 9791 w 10595"/>
                <a:gd name="T53" fmla="*/ 5271 h 10598"/>
                <a:gd name="T54" fmla="*/ 9367 w 10595"/>
                <a:gd name="T55" fmla="*/ 3365 h 10598"/>
                <a:gd name="T56" fmla="*/ 9316 w 10595"/>
                <a:gd name="T57" fmla="*/ 3059 h 10598"/>
                <a:gd name="T58" fmla="*/ 9530 w 10595"/>
                <a:gd name="T59" fmla="*/ 3088 h 10598"/>
                <a:gd name="T60" fmla="*/ 9705 w 10595"/>
                <a:gd name="T61" fmla="*/ 3106 h 10598"/>
                <a:gd name="T62" fmla="*/ 9832 w 10595"/>
                <a:gd name="T63" fmla="*/ 2989 h 10598"/>
                <a:gd name="T64" fmla="*/ 9988 w 10595"/>
                <a:gd name="T65" fmla="*/ 2891 h 10598"/>
                <a:gd name="T66" fmla="*/ 10091 w 10595"/>
                <a:gd name="T67" fmla="*/ 3070 h 10598"/>
                <a:gd name="T68" fmla="*/ 10526 w 10595"/>
                <a:gd name="T69" fmla="*/ 4571 h 10598"/>
                <a:gd name="T70" fmla="*/ 10568 w 10595"/>
                <a:gd name="T71" fmla="*/ 4875 h 10598"/>
                <a:gd name="T72" fmla="*/ 10555 w 10595"/>
                <a:gd name="T73" fmla="*/ 5813 h 10598"/>
                <a:gd name="T74" fmla="*/ 9799 w 10595"/>
                <a:gd name="T75" fmla="*/ 8056 h 10598"/>
                <a:gd name="T76" fmla="*/ 5897 w 10595"/>
                <a:gd name="T77" fmla="*/ 10538 h 10598"/>
                <a:gd name="T78" fmla="*/ 5177 w 10595"/>
                <a:gd name="T79" fmla="*/ 10589 h 10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595" h="10598">
                  <a:moveTo>
                    <a:pt x="5177" y="10589"/>
                  </a:moveTo>
                  <a:cubicBezTo>
                    <a:pt x="4328" y="10531"/>
                    <a:pt x="3681" y="10375"/>
                    <a:pt x="3018" y="10068"/>
                  </a:cubicBezTo>
                  <a:cubicBezTo>
                    <a:pt x="1941" y="9569"/>
                    <a:pt x="964" y="8576"/>
                    <a:pt x="482" y="7488"/>
                  </a:cubicBezTo>
                  <a:cubicBezTo>
                    <a:pt x="264" y="6998"/>
                    <a:pt x="163" y="6664"/>
                    <a:pt x="49" y="6053"/>
                  </a:cubicBezTo>
                  <a:cubicBezTo>
                    <a:pt x="0" y="5786"/>
                    <a:pt x="1" y="4856"/>
                    <a:pt x="52" y="4529"/>
                  </a:cubicBezTo>
                  <a:cubicBezTo>
                    <a:pt x="288" y="2991"/>
                    <a:pt x="1141" y="1668"/>
                    <a:pt x="2432" y="835"/>
                  </a:cubicBezTo>
                  <a:cubicBezTo>
                    <a:pt x="2995" y="472"/>
                    <a:pt x="3755" y="173"/>
                    <a:pt x="4345" y="82"/>
                  </a:cubicBezTo>
                  <a:cubicBezTo>
                    <a:pt x="4430" y="69"/>
                    <a:pt x="4582" y="45"/>
                    <a:pt x="4683" y="29"/>
                  </a:cubicBezTo>
                  <a:cubicBezTo>
                    <a:pt x="4784" y="13"/>
                    <a:pt x="5057" y="0"/>
                    <a:pt x="5290" y="0"/>
                  </a:cubicBezTo>
                  <a:cubicBezTo>
                    <a:pt x="5523" y="0"/>
                    <a:pt x="5796" y="13"/>
                    <a:pt x="5897" y="29"/>
                  </a:cubicBezTo>
                  <a:cubicBezTo>
                    <a:pt x="6321" y="96"/>
                    <a:pt x="6397" y="109"/>
                    <a:pt x="6518" y="137"/>
                  </a:cubicBezTo>
                  <a:cubicBezTo>
                    <a:pt x="6985" y="244"/>
                    <a:pt x="7703" y="523"/>
                    <a:pt x="7703" y="599"/>
                  </a:cubicBezTo>
                  <a:cubicBezTo>
                    <a:pt x="7703" y="620"/>
                    <a:pt x="7664" y="675"/>
                    <a:pt x="7616" y="720"/>
                  </a:cubicBezTo>
                  <a:cubicBezTo>
                    <a:pt x="7479" y="851"/>
                    <a:pt x="7470" y="882"/>
                    <a:pt x="7508" y="1116"/>
                  </a:cubicBezTo>
                  <a:cubicBezTo>
                    <a:pt x="7526" y="1232"/>
                    <a:pt x="7535" y="1333"/>
                    <a:pt x="7528" y="1341"/>
                  </a:cubicBezTo>
                  <a:cubicBezTo>
                    <a:pt x="7520" y="1348"/>
                    <a:pt x="7401" y="1299"/>
                    <a:pt x="7263" y="1230"/>
                  </a:cubicBezTo>
                  <a:cubicBezTo>
                    <a:pt x="6700" y="950"/>
                    <a:pt x="5913" y="760"/>
                    <a:pt x="5317" y="761"/>
                  </a:cubicBezTo>
                  <a:cubicBezTo>
                    <a:pt x="5073" y="761"/>
                    <a:pt x="4510" y="830"/>
                    <a:pt x="4262" y="890"/>
                  </a:cubicBezTo>
                  <a:cubicBezTo>
                    <a:pt x="3428" y="1091"/>
                    <a:pt x="2687" y="1512"/>
                    <a:pt x="2074" y="2132"/>
                  </a:cubicBezTo>
                  <a:cubicBezTo>
                    <a:pt x="1516" y="2696"/>
                    <a:pt x="1160" y="3329"/>
                    <a:pt x="900" y="4218"/>
                  </a:cubicBezTo>
                  <a:cubicBezTo>
                    <a:pt x="770" y="4662"/>
                    <a:pt x="742" y="5545"/>
                    <a:pt x="842" y="6053"/>
                  </a:cubicBezTo>
                  <a:cubicBezTo>
                    <a:pt x="923" y="6466"/>
                    <a:pt x="941" y="6534"/>
                    <a:pt x="1050" y="6830"/>
                  </a:cubicBezTo>
                  <a:cubicBezTo>
                    <a:pt x="1628" y="8401"/>
                    <a:pt x="3037" y="9540"/>
                    <a:pt x="4683" y="9765"/>
                  </a:cubicBezTo>
                  <a:cubicBezTo>
                    <a:pt x="4955" y="9803"/>
                    <a:pt x="5624" y="9802"/>
                    <a:pt x="5897" y="9765"/>
                  </a:cubicBezTo>
                  <a:cubicBezTo>
                    <a:pt x="7516" y="9544"/>
                    <a:pt x="8913" y="8432"/>
                    <a:pt x="9512" y="6889"/>
                  </a:cubicBezTo>
                  <a:cubicBezTo>
                    <a:pt x="9558" y="6771"/>
                    <a:pt x="9607" y="6629"/>
                    <a:pt x="9621" y="6575"/>
                  </a:cubicBezTo>
                  <a:cubicBezTo>
                    <a:pt x="9763" y="6033"/>
                    <a:pt x="9790" y="5821"/>
                    <a:pt x="9791" y="5271"/>
                  </a:cubicBezTo>
                  <a:cubicBezTo>
                    <a:pt x="9792" y="4534"/>
                    <a:pt x="9678" y="4023"/>
                    <a:pt x="9367" y="3365"/>
                  </a:cubicBezTo>
                  <a:cubicBezTo>
                    <a:pt x="9238" y="3092"/>
                    <a:pt x="9228" y="3031"/>
                    <a:pt x="9316" y="3059"/>
                  </a:cubicBezTo>
                  <a:cubicBezTo>
                    <a:pt x="9337" y="3065"/>
                    <a:pt x="9433" y="3079"/>
                    <a:pt x="9530" y="3088"/>
                  </a:cubicBezTo>
                  <a:lnTo>
                    <a:pt x="9705" y="3106"/>
                  </a:lnTo>
                  <a:lnTo>
                    <a:pt x="9832" y="2989"/>
                  </a:lnTo>
                  <a:cubicBezTo>
                    <a:pt x="9901" y="2925"/>
                    <a:pt x="9972" y="2881"/>
                    <a:pt x="9988" y="2891"/>
                  </a:cubicBezTo>
                  <a:cubicBezTo>
                    <a:pt x="10004" y="2901"/>
                    <a:pt x="10050" y="2981"/>
                    <a:pt x="10091" y="3070"/>
                  </a:cubicBezTo>
                  <a:cubicBezTo>
                    <a:pt x="10331" y="3594"/>
                    <a:pt x="10474" y="4085"/>
                    <a:pt x="10526" y="4571"/>
                  </a:cubicBezTo>
                  <a:cubicBezTo>
                    <a:pt x="10541" y="4703"/>
                    <a:pt x="10559" y="4840"/>
                    <a:pt x="10568" y="4875"/>
                  </a:cubicBezTo>
                  <a:cubicBezTo>
                    <a:pt x="10595" y="4989"/>
                    <a:pt x="10588" y="5509"/>
                    <a:pt x="10555" y="5813"/>
                  </a:cubicBezTo>
                  <a:cubicBezTo>
                    <a:pt x="10464" y="6650"/>
                    <a:pt x="10222" y="7367"/>
                    <a:pt x="9799" y="8056"/>
                  </a:cubicBezTo>
                  <a:cubicBezTo>
                    <a:pt x="8946" y="9444"/>
                    <a:pt x="7502" y="10362"/>
                    <a:pt x="5897" y="10538"/>
                  </a:cubicBezTo>
                  <a:cubicBezTo>
                    <a:pt x="5406" y="10592"/>
                    <a:pt x="5314" y="10598"/>
                    <a:pt x="5177" y="1058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9" name="Freeform 62"/>
            <p:cNvSpPr>
              <a:spLocks/>
            </p:cNvSpPr>
            <p:nvPr/>
          </p:nvSpPr>
          <p:spPr bwMode="auto">
            <a:xfrm>
              <a:off x="6115456" y="7987134"/>
              <a:ext cx="1800951" cy="1796202"/>
            </a:xfrm>
            <a:custGeom>
              <a:avLst/>
              <a:gdLst>
                <a:gd name="T0" fmla="*/ 3035 w 6690"/>
                <a:gd name="T1" fmla="*/ 6640 h 6674"/>
                <a:gd name="T2" fmla="*/ 2399 w 6690"/>
                <a:gd name="T3" fmla="*/ 6524 h 6674"/>
                <a:gd name="T4" fmla="*/ 322 w 6690"/>
                <a:gd name="T5" fmla="*/ 4766 h 6674"/>
                <a:gd name="T6" fmla="*/ 30 w 6690"/>
                <a:gd name="T7" fmla="*/ 3871 h 6674"/>
                <a:gd name="T8" fmla="*/ 0 w 6690"/>
                <a:gd name="T9" fmla="*/ 3327 h 6674"/>
                <a:gd name="T10" fmla="*/ 30 w 6690"/>
                <a:gd name="T11" fmla="*/ 2782 h 6674"/>
                <a:gd name="T12" fmla="*/ 339 w 6690"/>
                <a:gd name="T13" fmla="*/ 1855 h 6674"/>
                <a:gd name="T14" fmla="*/ 1044 w 6690"/>
                <a:gd name="T15" fmla="*/ 905 h 6674"/>
                <a:gd name="T16" fmla="*/ 2766 w 6690"/>
                <a:gd name="T17" fmla="*/ 40 h 6674"/>
                <a:gd name="T18" fmla="*/ 3993 w 6690"/>
                <a:gd name="T19" fmla="*/ 61 h 6674"/>
                <a:gd name="T20" fmla="*/ 4826 w 6690"/>
                <a:gd name="T21" fmla="*/ 364 h 6674"/>
                <a:gd name="T22" fmla="*/ 4561 w 6690"/>
                <a:gd name="T23" fmla="*/ 648 h 6674"/>
                <a:gd name="T24" fmla="*/ 3936 w 6690"/>
                <a:gd name="T25" fmla="*/ 848 h 6674"/>
                <a:gd name="T26" fmla="*/ 1890 w 6690"/>
                <a:gd name="T27" fmla="*/ 1211 h 6674"/>
                <a:gd name="T28" fmla="*/ 1137 w 6690"/>
                <a:gd name="T29" fmla="*/ 2000 h 6674"/>
                <a:gd name="T30" fmla="*/ 776 w 6690"/>
                <a:gd name="T31" fmla="*/ 3341 h 6674"/>
                <a:gd name="T32" fmla="*/ 960 w 6690"/>
                <a:gd name="T33" fmla="*/ 4302 h 6674"/>
                <a:gd name="T34" fmla="*/ 2667 w 6690"/>
                <a:gd name="T35" fmla="*/ 5791 h 6674"/>
                <a:gd name="T36" fmla="*/ 2940 w 6690"/>
                <a:gd name="T37" fmla="*/ 5852 h 6674"/>
                <a:gd name="T38" fmla="*/ 3316 w 6690"/>
                <a:gd name="T39" fmla="*/ 5881 h 6674"/>
                <a:gd name="T40" fmla="*/ 3692 w 6690"/>
                <a:gd name="T41" fmla="*/ 5852 h 6674"/>
                <a:gd name="T42" fmla="*/ 3965 w 6690"/>
                <a:gd name="T43" fmla="*/ 5791 h 6674"/>
                <a:gd name="T44" fmla="*/ 5644 w 6690"/>
                <a:gd name="T45" fmla="*/ 4375 h 6674"/>
                <a:gd name="T46" fmla="*/ 5853 w 6690"/>
                <a:gd name="T47" fmla="*/ 3312 h 6674"/>
                <a:gd name="T48" fmla="*/ 5715 w 6690"/>
                <a:gd name="T49" fmla="*/ 2429 h 6674"/>
                <a:gd name="T50" fmla="*/ 5982 w 6690"/>
                <a:gd name="T51" fmla="*/ 2090 h 6674"/>
                <a:gd name="T52" fmla="*/ 6270 w 6690"/>
                <a:gd name="T53" fmla="*/ 1803 h 6674"/>
                <a:gd name="T54" fmla="*/ 6340 w 6690"/>
                <a:gd name="T55" fmla="*/ 1940 h 6674"/>
                <a:gd name="T56" fmla="*/ 6631 w 6690"/>
                <a:gd name="T57" fmla="*/ 3058 h 6674"/>
                <a:gd name="T58" fmla="*/ 6307 w 6690"/>
                <a:gd name="T59" fmla="*/ 4782 h 6674"/>
                <a:gd name="T60" fmla="*/ 4233 w 6690"/>
                <a:gd name="T61" fmla="*/ 6525 h 6674"/>
                <a:gd name="T62" fmla="*/ 3035 w 6690"/>
                <a:gd name="T63" fmla="*/ 6640 h 6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690" h="6674">
                  <a:moveTo>
                    <a:pt x="3035" y="6640"/>
                  </a:moveTo>
                  <a:cubicBezTo>
                    <a:pt x="2791" y="6614"/>
                    <a:pt x="2553" y="6571"/>
                    <a:pt x="2399" y="6524"/>
                  </a:cubicBezTo>
                  <a:cubicBezTo>
                    <a:pt x="1476" y="6243"/>
                    <a:pt x="722" y="5604"/>
                    <a:pt x="322" y="4766"/>
                  </a:cubicBezTo>
                  <a:cubicBezTo>
                    <a:pt x="169" y="4444"/>
                    <a:pt x="138" y="4350"/>
                    <a:pt x="30" y="3871"/>
                  </a:cubicBezTo>
                  <a:cubicBezTo>
                    <a:pt x="13" y="3799"/>
                    <a:pt x="0" y="3553"/>
                    <a:pt x="0" y="3327"/>
                  </a:cubicBezTo>
                  <a:cubicBezTo>
                    <a:pt x="0" y="3100"/>
                    <a:pt x="13" y="2854"/>
                    <a:pt x="30" y="2782"/>
                  </a:cubicBezTo>
                  <a:cubicBezTo>
                    <a:pt x="142" y="2288"/>
                    <a:pt x="170" y="2203"/>
                    <a:pt x="339" y="1855"/>
                  </a:cubicBezTo>
                  <a:cubicBezTo>
                    <a:pt x="509" y="1504"/>
                    <a:pt x="745" y="1186"/>
                    <a:pt x="1044" y="905"/>
                  </a:cubicBezTo>
                  <a:cubicBezTo>
                    <a:pt x="1528" y="449"/>
                    <a:pt x="2019" y="202"/>
                    <a:pt x="2766" y="40"/>
                  </a:cubicBezTo>
                  <a:cubicBezTo>
                    <a:pt x="2947" y="0"/>
                    <a:pt x="3773" y="15"/>
                    <a:pt x="3993" y="61"/>
                  </a:cubicBezTo>
                  <a:cubicBezTo>
                    <a:pt x="4257" y="117"/>
                    <a:pt x="4826" y="324"/>
                    <a:pt x="4826" y="364"/>
                  </a:cubicBezTo>
                  <a:cubicBezTo>
                    <a:pt x="4826" y="371"/>
                    <a:pt x="4707" y="499"/>
                    <a:pt x="4561" y="648"/>
                  </a:cubicBezTo>
                  <a:cubicBezTo>
                    <a:pt x="4265" y="953"/>
                    <a:pt x="4302" y="941"/>
                    <a:pt x="3936" y="848"/>
                  </a:cubicBezTo>
                  <a:cubicBezTo>
                    <a:pt x="3239" y="670"/>
                    <a:pt x="2508" y="799"/>
                    <a:pt x="1890" y="1211"/>
                  </a:cubicBezTo>
                  <a:cubicBezTo>
                    <a:pt x="1648" y="1371"/>
                    <a:pt x="1287" y="1750"/>
                    <a:pt x="1137" y="2000"/>
                  </a:cubicBezTo>
                  <a:cubicBezTo>
                    <a:pt x="874" y="2439"/>
                    <a:pt x="776" y="2803"/>
                    <a:pt x="776" y="3341"/>
                  </a:cubicBezTo>
                  <a:cubicBezTo>
                    <a:pt x="777" y="3757"/>
                    <a:pt x="812" y="3943"/>
                    <a:pt x="960" y="4302"/>
                  </a:cubicBezTo>
                  <a:cubicBezTo>
                    <a:pt x="1252" y="5010"/>
                    <a:pt x="1968" y="5635"/>
                    <a:pt x="2667" y="5791"/>
                  </a:cubicBezTo>
                  <a:cubicBezTo>
                    <a:pt x="2745" y="5808"/>
                    <a:pt x="2868" y="5836"/>
                    <a:pt x="2940" y="5852"/>
                  </a:cubicBezTo>
                  <a:cubicBezTo>
                    <a:pt x="3013" y="5868"/>
                    <a:pt x="3182" y="5881"/>
                    <a:pt x="3316" y="5881"/>
                  </a:cubicBezTo>
                  <a:cubicBezTo>
                    <a:pt x="3450" y="5881"/>
                    <a:pt x="3619" y="5868"/>
                    <a:pt x="3692" y="5852"/>
                  </a:cubicBezTo>
                  <a:cubicBezTo>
                    <a:pt x="3764" y="5836"/>
                    <a:pt x="3888" y="5808"/>
                    <a:pt x="3965" y="5791"/>
                  </a:cubicBezTo>
                  <a:cubicBezTo>
                    <a:pt x="4635" y="5641"/>
                    <a:pt x="5342" y="5045"/>
                    <a:pt x="5644" y="4375"/>
                  </a:cubicBezTo>
                  <a:cubicBezTo>
                    <a:pt x="5813" y="4000"/>
                    <a:pt x="5855" y="3789"/>
                    <a:pt x="5853" y="3312"/>
                  </a:cubicBezTo>
                  <a:cubicBezTo>
                    <a:pt x="5852" y="2890"/>
                    <a:pt x="5819" y="2679"/>
                    <a:pt x="5715" y="2429"/>
                  </a:cubicBezTo>
                  <a:cubicBezTo>
                    <a:pt x="5698" y="2388"/>
                    <a:pt x="5755" y="2317"/>
                    <a:pt x="5982" y="2090"/>
                  </a:cubicBezTo>
                  <a:lnTo>
                    <a:pt x="6270" y="1803"/>
                  </a:lnTo>
                  <a:lnTo>
                    <a:pt x="6340" y="1940"/>
                  </a:lnTo>
                  <a:cubicBezTo>
                    <a:pt x="6482" y="2216"/>
                    <a:pt x="6582" y="2600"/>
                    <a:pt x="6631" y="3058"/>
                  </a:cubicBezTo>
                  <a:cubicBezTo>
                    <a:pt x="6690" y="3598"/>
                    <a:pt x="6563" y="4274"/>
                    <a:pt x="6307" y="4782"/>
                  </a:cubicBezTo>
                  <a:cubicBezTo>
                    <a:pt x="5880" y="5630"/>
                    <a:pt x="5168" y="6229"/>
                    <a:pt x="4233" y="6525"/>
                  </a:cubicBezTo>
                  <a:cubicBezTo>
                    <a:pt x="3937" y="6618"/>
                    <a:pt x="3359" y="6674"/>
                    <a:pt x="3035" y="66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0" name="Freeform 69"/>
            <p:cNvSpPr>
              <a:spLocks/>
            </p:cNvSpPr>
            <p:nvPr/>
          </p:nvSpPr>
          <p:spPr bwMode="auto">
            <a:xfrm>
              <a:off x="6637819" y="7359116"/>
              <a:ext cx="1887614" cy="1894738"/>
            </a:xfrm>
            <a:custGeom>
              <a:avLst/>
              <a:gdLst>
                <a:gd name="T0" fmla="*/ 1147 w 7008"/>
                <a:gd name="T1" fmla="*/ 7009 h 7039"/>
                <a:gd name="T2" fmla="*/ 121 w 7008"/>
                <a:gd name="T3" fmla="*/ 6209 h 7039"/>
                <a:gd name="T4" fmla="*/ 9 w 7008"/>
                <a:gd name="T5" fmla="*/ 5715 h 7039"/>
                <a:gd name="T6" fmla="*/ 59 w 7008"/>
                <a:gd name="T7" fmla="*/ 5253 h 7039"/>
                <a:gd name="T8" fmla="*/ 1810 w 7008"/>
                <a:gd name="T9" fmla="*/ 4372 h 7039"/>
                <a:gd name="T10" fmla="*/ 2008 w 7008"/>
                <a:gd name="T11" fmla="*/ 4431 h 7039"/>
                <a:gd name="T12" fmla="*/ 3175 w 7008"/>
                <a:gd name="T13" fmla="*/ 3306 h 7039"/>
                <a:gd name="T14" fmla="*/ 4300 w 7008"/>
                <a:gd name="T15" fmla="*/ 2181 h 7039"/>
                <a:gd name="T16" fmla="*/ 4283 w 7008"/>
                <a:gd name="T17" fmla="*/ 2043 h 7039"/>
                <a:gd name="T18" fmla="*/ 4248 w 7008"/>
                <a:gd name="T19" fmla="*/ 1669 h 7039"/>
                <a:gd name="T20" fmla="*/ 4230 w 7008"/>
                <a:gd name="T21" fmla="*/ 1433 h 7039"/>
                <a:gd name="T22" fmla="*/ 4946 w 7008"/>
                <a:gd name="T23" fmla="*/ 717 h 7039"/>
                <a:gd name="T24" fmla="*/ 5680 w 7008"/>
                <a:gd name="T25" fmla="*/ 0 h 7039"/>
                <a:gd name="T26" fmla="*/ 5713 w 7008"/>
                <a:gd name="T27" fmla="*/ 176 h 7039"/>
                <a:gd name="T28" fmla="*/ 5834 w 7008"/>
                <a:gd name="T29" fmla="*/ 1133 h 7039"/>
                <a:gd name="T30" fmla="*/ 6462 w 7008"/>
                <a:gd name="T31" fmla="*/ 1270 h 7039"/>
                <a:gd name="T32" fmla="*/ 6999 w 7008"/>
                <a:gd name="T33" fmla="*/ 1341 h 7039"/>
                <a:gd name="T34" fmla="*/ 6281 w 7008"/>
                <a:gd name="T35" fmla="*/ 2091 h 7039"/>
                <a:gd name="T36" fmla="*/ 5548 w 7008"/>
                <a:gd name="T37" fmla="*/ 2824 h 7039"/>
                <a:gd name="T38" fmla="*/ 5408 w 7008"/>
                <a:gd name="T39" fmla="*/ 2797 h 7039"/>
                <a:gd name="T40" fmla="*/ 5056 w 7008"/>
                <a:gd name="T41" fmla="*/ 2756 h 7039"/>
                <a:gd name="T42" fmla="*/ 4844 w 7008"/>
                <a:gd name="T43" fmla="*/ 2742 h 7039"/>
                <a:gd name="T44" fmla="*/ 3721 w 7008"/>
                <a:gd name="T45" fmla="*/ 3862 h 7039"/>
                <a:gd name="T46" fmla="*/ 2611 w 7008"/>
                <a:gd name="T47" fmla="*/ 5052 h 7039"/>
                <a:gd name="T48" fmla="*/ 2668 w 7008"/>
                <a:gd name="T49" fmla="*/ 5278 h 7039"/>
                <a:gd name="T50" fmla="*/ 2669 w 7008"/>
                <a:gd name="T51" fmla="*/ 6041 h 7039"/>
                <a:gd name="T52" fmla="*/ 1334 w 7008"/>
                <a:gd name="T53" fmla="*/ 7024 h 7039"/>
                <a:gd name="T54" fmla="*/ 1147 w 7008"/>
                <a:gd name="T55" fmla="*/ 7009 h 7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008" h="7039">
                  <a:moveTo>
                    <a:pt x="1147" y="7009"/>
                  </a:moveTo>
                  <a:cubicBezTo>
                    <a:pt x="673" y="6910"/>
                    <a:pt x="328" y="6640"/>
                    <a:pt x="121" y="6209"/>
                  </a:cubicBezTo>
                  <a:cubicBezTo>
                    <a:pt x="29" y="6018"/>
                    <a:pt x="18" y="5970"/>
                    <a:pt x="9" y="5715"/>
                  </a:cubicBezTo>
                  <a:cubicBezTo>
                    <a:pt x="0" y="5482"/>
                    <a:pt x="9" y="5402"/>
                    <a:pt x="59" y="5253"/>
                  </a:cubicBezTo>
                  <a:cubicBezTo>
                    <a:pt x="310" y="4512"/>
                    <a:pt x="1116" y="4106"/>
                    <a:pt x="1810" y="4372"/>
                  </a:cubicBezTo>
                  <a:cubicBezTo>
                    <a:pt x="1896" y="4404"/>
                    <a:pt x="1985" y="4431"/>
                    <a:pt x="2008" y="4431"/>
                  </a:cubicBezTo>
                  <a:cubicBezTo>
                    <a:pt x="2032" y="4431"/>
                    <a:pt x="2557" y="3925"/>
                    <a:pt x="3175" y="3306"/>
                  </a:cubicBezTo>
                  <a:lnTo>
                    <a:pt x="4300" y="2181"/>
                  </a:lnTo>
                  <a:lnTo>
                    <a:pt x="4283" y="2043"/>
                  </a:lnTo>
                  <a:cubicBezTo>
                    <a:pt x="4274" y="1967"/>
                    <a:pt x="4258" y="1799"/>
                    <a:pt x="4248" y="1669"/>
                  </a:cubicBezTo>
                  <a:lnTo>
                    <a:pt x="4230" y="1433"/>
                  </a:lnTo>
                  <a:lnTo>
                    <a:pt x="4946" y="717"/>
                  </a:lnTo>
                  <a:cubicBezTo>
                    <a:pt x="5340" y="322"/>
                    <a:pt x="5670" y="0"/>
                    <a:pt x="5680" y="0"/>
                  </a:cubicBezTo>
                  <a:cubicBezTo>
                    <a:pt x="5690" y="0"/>
                    <a:pt x="5705" y="79"/>
                    <a:pt x="5713" y="176"/>
                  </a:cubicBezTo>
                  <a:cubicBezTo>
                    <a:pt x="5739" y="457"/>
                    <a:pt x="5818" y="1082"/>
                    <a:pt x="5834" y="1133"/>
                  </a:cubicBezTo>
                  <a:cubicBezTo>
                    <a:pt x="5856" y="1203"/>
                    <a:pt x="5895" y="1211"/>
                    <a:pt x="6462" y="1270"/>
                  </a:cubicBezTo>
                  <a:cubicBezTo>
                    <a:pt x="6748" y="1300"/>
                    <a:pt x="6990" y="1332"/>
                    <a:pt x="6999" y="1341"/>
                  </a:cubicBezTo>
                  <a:cubicBezTo>
                    <a:pt x="7008" y="1350"/>
                    <a:pt x="6685" y="1687"/>
                    <a:pt x="6281" y="2091"/>
                  </a:cubicBezTo>
                  <a:lnTo>
                    <a:pt x="5548" y="2824"/>
                  </a:lnTo>
                  <a:lnTo>
                    <a:pt x="5408" y="2797"/>
                  </a:lnTo>
                  <a:cubicBezTo>
                    <a:pt x="5331" y="2782"/>
                    <a:pt x="5172" y="2763"/>
                    <a:pt x="5056" y="2756"/>
                  </a:cubicBezTo>
                  <a:lnTo>
                    <a:pt x="4844" y="2742"/>
                  </a:lnTo>
                  <a:lnTo>
                    <a:pt x="3721" y="3862"/>
                  </a:lnTo>
                  <a:cubicBezTo>
                    <a:pt x="2741" y="4838"/>
                    <a:pt x="2599" y="4990"/>
                    <a:pt x="2611" y="5052"/>
                  </a:cubicBezTo>
                  <a:cubicBezTo>
                    <a:pt x="2618" y="5091"/>
                    <a:pt x="2644" y="5192"/>
                    <a:pt x="2668" y="5278"/>
                  </a:cubicBezTo>
                  <a:cubicBezTo>
                    <a:pt x="2726" y="5478"/>
                    <a:pt x="2726" y="5846"/>
                    <a:pt x="2669" y="6041"/>
                  </a:cubicBezTo>
                  <a:cubicBezTo>
                    <a:pt x="2502" y="6609"/>
                    <a:pt x="1918" y="7039"/>
                    <a:pt x="1334" y="7024"/>
                  </a:cubicBezTo>
                  <a:cubicBezTo>
                    <a:pt x="1262" y="7022"/>
                    <a:pt x="1178" y="7015"/>
                    <a:pt x="1147" y="700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57316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手繪多邊形 29"/>
          <p:cNvSpPr/>
          <p:nvPr/>
        </p:nvSpPr>
        <p:spPr>
          <a:xfrm>
            <a:off x="1002196" y="2046352"/>
            <a:ext cx="1306992" cy="1509648"/>
          </a:xfrm>
          <a:custGeom>
            <a:avLst/>
            <a:gdLst>
              <a:gd name="connsiteX0" fmla="*/ 289722 w 579088"/>
              <a:gd name="connsiteY0" fmla="*/ 0 h 668877"/>
              <a:gd name="connsiteX1" fmla="*/ 579088 w 579088"/>
              <a:gd name="connsiteY1" fmla="*/ 167066 h 668877"/>
              <a:gd name="connsiteX2" fmla="*/ 578970 w 579088"/>
              <a:gd name="connsiteY2" fmla="*/ 501727 h 668877"/>
              <a:gd name="connsiteX3" fmla="*/ 289367 w 579088"/>
              <a:gd name="connsiteY3" fmla="*/ 668877 h 668877"/>
              <a:gd name="connsiteX4" fmla="*/ 0 w 579088"/>
              <a:gd name="connsiteY4" fmla="*/ 501812 h 668877"/>
              <a:gd name="connsiteX5" fmla="*/ 237 w 579088"/>
              <a:gd name="connsiteY5" fmla="*/ 167595 h 668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9088" h="668877">
                <a:moveTo>
                  <a:pt x="289722" y="0"/>
                </a:moveTo>
                <a:lnTo>
                  <a:pt x="579088" y="167066"/>
                </a:lnTo>
                <a:lnTo>
                  <a:pt x="578970" y="501727"/>
                </a:lnTo>
                <a:lnTo>
                  <a:pt x="289367" y="668877"/>
                </a:lnTo>
                <a:lnTo>
                  <a:pt x="0" y="501812"/>
                </a:lnTo>
                <a:lnTo>
                  <a:pt x="237" y="16759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2" name="手繪多邊形 31"/>
          <p:cNvSpPr/>
          <p:nvPr/>
        </p:nvSpPr>
        <p:spPr>
          <a:xfrm>
            <a:off x="3962401" y="2046352"/>
            <a:ext cx="1306992" cy="1509648"/>
          </a:xfrm>
          <a:custGeom>
            <a:avLst/>
            <a:gdLst>
              <a:gd name="connsiteX0" fmla="*/ 289722 w 579088"/>
              <a:gd name="connsiteY0" fmla="*/ 0 h 668877"/>
              <a:gd name="connsiteX1" fmla="*/ 579088 w 579088"/>
              <a:gd name="connsiteY1" fmla="*/ 167066 h 668877"/>
              <a:gd name="connsiteX2" fmla="*/ 578970 w 579088"/>
              <a:gd name="connsiteY2" fmla="*/ 501727 h 668877"/>
              <a:gd name="connsiteX3" fmla="*/ 289367 w 579088"/>
              <a:gd name="connsiteY3" fmla="*/ 668877 h 668877"/>
              <a:gd name="connsiteX4" fmla="*/ 0 w 579088"/>
              <a:gd name="connsiteY4" fmla="*/ 501812 h 668877"/>
              <a:gd name="connsiteX5" fmla="*/ 237 w 579088"/>
              <a:gd name="connsiteY5" fmla="*/ 167595 h 668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9088" h="668877">
                <a:moveTo>
                  <a:pt x="289722" y="0"/>
                </a:moveTo>
                <a:lnTo>
                  <a:pt x="579088" y="167066"/>
                </a:lnTo>
                <a:lnTo>
                  <a:pt x="578970" y="501727"/>
                </a:lnTo>
                <a:lnTo>
                  <a:pt x="289367" y="668877"/>
                </a:lnTo>
                <a:lnTo>
                  <a:pt x="0" y="501812"/>
                </a:lnTo>
                <a:lnTo>
                  <a:pt x="237" y="16759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3" name="手繪多邊形 32"/>
          <p:cNvSpPr/>
          <p:nvPr/>
        </p:nvSpPr>
        <p:spPr>
          <a:xfrm>
            <a:off x="6922606" y="2046352"/>
            <a:ext cx="1306992" cy="1509648"/>
          </a:xfrm>
          <a:custGeom>
            <a:avLst/>
            <a:gdLst>
              <a:gd name="connsiteX0" fmla="*/ 289722 w 579088"/>
              <a:gd name="connsiteY0" fmla="*/ 0 h 668877"/>
              <a:gd name="connsiteX1" fmla="*/ 579088 w 579088"/>
              <a:gd name="connsiteY1" fmla="*/ 167066 h 668877"/>
              <a:gd name="connsiteX2" fmla="*/ 578970 w 579088"/>
              <a:gd name="connsiteY2" fmla="*/ 501727 h 668877"/>
              <a:gd name="connsiteX3" fmla="*/ 289367 w 579088"/>
              <a:gd name="connsiteY3" fmla="*/ 668877 h 668877"/>
              <a:gd name="connsiteX4" fmla="*/ 0 w 579088"/>
              <a:gd name="connsiteY4" fmla="*/ 501812 h 668877"/>
              <a:gd name="connsiteX5" fmla="*/ 237 w 579088"/>
              <a:gd name="connsiteY5" fmla="*/ 167595 h 668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9088" h="668877">
                <a:moveTo>
                  <a:pt x="289722" y="0"/>
                </a:moveTo>
                <a:lnTo>
                  <a:pt x="579088" y="167066"/>
                </a:lnTo>
                <a:lnTo>
                  <a:pt x="578970" y="501727"/>
                </a:lnTo>
                <a:lnTo>
                  <a:pt x="289367" y="668877"/>
                </a:lnTo>
                <a:lnTo>
                  <a:pt x="0" y="501812"/>
                </a:lnTo>
                <a:lnTo>
                  <a:pt x="237" y="16759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4" name="手繪多邊形 33"/>
          <p:cNvSpPr/>
          <p:nvPr/>
        </p:nvSpPr>
        <p:spPr>
          <a:xfrm>
            <a:off x="9882811" y="2046352"/>
            <a:ext cx="1306992" cy="1509648"/>
          </a:xfrm>
          <a:custGeom>
            <a:avLst/>
            <a:gdLst>
              <a:gd name="connsiteX0" fmla="*/ 289722 w 579088"/>
              <a:gd name="connsiteY0" fmla="*/ 0 h 668877"/>
              <a:gd name="connsiteX1" fmla="*/ 579088 w 579088"/>
              <a:gd name="connsiteY1" fmla="*/ 167066 h 668877"/>
              <a:gd name="connsiteX2" fmla="*/ 578970 w 579088"/>
              <a:gd name="connsiteY2" fmla="*/ 501727 h 668877"/>
              <a:gd name="connsiteX3" fmla="*/ 289367 w 579088"/>
              <a:gd name="connsiteY3" fmla="*/ 668877 h 668877"/>
              <a:gd name="connsiteX4" fmla="*/ 0 w 579088"/>
              <a:gd name="connsiteY4" fmla="*/ 501812 h 668877"/>
              <a:gd name="connsiteX5" fmla="*/ 237 w 579088"/>
              <a:gd name="connsiteY5" fmla="*/ 167595 h 668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9088" h="668877">
                <a:moveTo>
                  <a:pt x="289722" y="0"/>
                </a:moveTo>
                <a:lnTo>
                  <a:pt x="579088" y="167066"/>
                </a:lnTo>
                <a:lnTo>
                  <a:pt x="578970" y="501727"/>
                </a:lnTo>
                <a:lnTo>
                  <a:pt x="289367" y="668877"/>
                </a:lnTo>
                <a:lnTo>
                  <a:pt x="0" y="501812"/>
                </a:lnTo>
                <a:lnTo>
                  <a:pt x="237" y="16759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5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75990" y="6381005"/>
            <a:ext cx="3484800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845692" y="4126497"/>
            <a:ext cx="162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200" dirty="0" smtClean="0"/>
              <a:t>Title 01</a:t>
            </a:r>
          </a:p>
        </p:txBody>
      </p:sp>
      <p:sp>
        <p:nvSpPr>
          <p:cNvPr id="44" name="文字方塊 43"/>
          <p:cNvSpPr txBox="1"/>
          <p:nvPr/>
        </p:nvSpPr>
        <p:spPr>
          <a:xfrm>
            <a:off x="351179" y="4740139"/>
            <a:ext cx="2609026" cy="84886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grpSp>
        <p:nvGrpSpPr>
          <p:cNvPr id="47" name="群組 46"/>
          <p:cNvGrpSpPr>
            <a:grpSpLocks noChangeAspect="1"/>
          </p:cNvGrpSpPr>
          <p:nvPr/>
        </p:nvGrpSpPr>
        <p:grpSpPr>
          <a:xfrm>
            <a:off x="1247585" y="2377919"/>
            <a:ext cx="816214" cy="819176"/>
            <a:chOff x="5583600" y="7359116"/>
            <a:chExt cx="2941833" cy="2952515"/>
          </a:xfrm>
          <a:solidFill>
            <a:schemeClr val="bg1"/>
          </a:solidFill>
        </p:grpSpPr>
        <p:sp>
          <p:nvSpPr>
            <p:cNvPr id="48" name="Freeform 51"/>
            <p:cNvSpPr>
              <a:spLocks/>
            </p:cNvSpPr>
            <p:nvPr/>
          </p:nvSpPr>
          <p:spPr bwMode="auto">
            <a:xfrm>
              <a:off x="5583600" y="7457653"/>
              <a:ext cx="2852791" cy="2853978"/>
            </a:xfrm>
            <a:custGeom>
              <a:avLst/>
              <a:gdLst>
                <a:gd name="T0" fmla="*/ 5177 w 10595"/>
                <a:gd name="T1" fmla="*/ 10589 h 10598"/>
                <a:gd name="T2" fmla="*/ 3018 w 10595"/>
                <a:gd name="T3" fmla="*/ 10068 h 10598"/>
                <a:gd name="T4" fmla="*/ 482 w 10595"/>
                <a:gd name="T5" fmla="*/ 7488 h 10598"/>
                <a:gd name="T6" fmla="*/ 49 w 10595"/>
                <a:gd name="T7" fmla="*/ 6053 h 10598"/>
                <a:gd name="T8" fmla="*/ 52 w 10595"/>
                <a:gd name="T9" fmla="*/ 4529 h 10598"/>
                <a:gd name="T10" fmla="*/ 2432 w 10595"/>
                <a:gd name="T11" fmla="*/ 835 h 10598"/>
                <a:gd name="T12" fmla="*/ 4345 w 10595"/>
                <a:gd name="T13" fmla="*/ 82 h 10598"/>
                <a:gd name="T14" fmla="*/ 4683 w 10595"/>
                <a:gd name="T15" fmla="*/ 29 h 10598"/>
                <a:gd name="T16" fmla="*/ 5290 w 10595"/>
                <a:gd name="T17" fmla="*/ 0 h 10598"/>
                <a:gd name="T18" fmla="*/ 5897 w 10595"/>
                <a:gd name="T19" fmla="*/ 29 h 10598"/>
                <a:gd name="T20" fmla="*/ 6518 w 10595"/>
                <a:gd name="T21" fmla="*/ 137 h 10598"/>
                <a:gd name="T22" fmla="*/ 7703 w 10595"/>
                <a:gd name="T23" fmla="*/ 599 h 10598"/>
                <a:gd name="T24" fmla="*/ 7616 w 10595"/>
                <a:gd name="T25" fmla="*/ 720 h 10598"/>
                <a:gd name="T26" fmla="*/ 7508 w 10595"/>
                <a:gd name="T27" fmla="*/ 1116 h 10598"/>
                <a:gd name="T28" fmla="*/ 7528 w 10595"/>
                <a:gd name="T29" fmla="*/ 1341 h 10598"/>
                <a:gd name="T30" fmla="*/ 7263 w 10595"/>
                <a:gd name="T31" fmla="*/ 1230 h 10598"/>
                <a:gd name="T32" fmla="*/ 5317 w 10595"/>
                <a:gd name="T33" fmla="*/ 761 h 10598"/>
                <a:gd name="T34" fmla="*/ 4262 w 10595"/>
                <a:gd name="T35" fmla="*/ 890 h 10598"/>
                <a:gd name="T36" fmla="*/ 2074 w 10595"/>
                <a:gd name="T37" fmla="*/ 2132 h 10598"/>
                <a:gd name="T38" fmla="*/ 900 w 10595"/>
                <a:gd name="T39" fmla="*/ 4218 h 10598"/>
                <a:gd name="T40" fmla="*/ 842 w 10595"/>
                <a:gd name="T41" fmla="*/ 6053 h 10598"/>
                <a:gd name="T42" fmla="*/ 1050 w 10595"/>
                <a:gd name="T43" fmla="*/ 6830 h 10598"/>
                <a:gd name="T44" fmla="*/ 4683 w 10595"/>
                <a:gd name="T45" fmla="*/ 9765 h 10598"/>
                <a:gd name="T46" fmla="*/ 5897 w 10595"/>
                <a:gd name="T47" fmla="*/ 9765 h 10598"/>
                <a:gd name="T48" fmla="*/ 9512 w 10595"/>
                <a:gd name="T49" fmla="*/ 6889 h 10598"/>
                <a:gd name="T50" fmla="*/ 9621 w 10595"/>
                <a:gd name="T51" fmla="*/ 6575 h 10598"/>
                <a:gd name="T52" fmla="*/ 9791 w 10595"/>
                <a:gd name="T53" fmla="*/ 5271 h 10598"/>
                <a:gd name="T54" fmla="*/ 9367 w 10595"/>
                <a:gd name="T55" fmla="*/ 3365 h 10598"/>
                <a:gd name="T56" fmla="*/ 9316 w 10595"/>
                <a:gd name="T57" fmla="*/ 3059 h 10598"/>
                <a:gd name="T58" fmla="*/ 9530 w 10595"/>
                <a:gd name="T59" fmla="*/ 3088 h 10598"/>
                <a:gd name="T60" fmla="*/ 9705 w 10595"/>
                <a:gd name="T61" fmla="*/ 3106 h 10598"/>
                <a:gd name="T62" fmla="*/ 9832 w 10595"/>
                <a:gd name="T63" fmla="*/ 2989 h 10598"/>
                <a:gd name="T64" fmla="*/ 9988 w 10595"/>
                <a:gd name="T65" fmla="*/ 2891 h 10598"/>
                <a:gd name="T66" fmla="*/ 10091 w 10595"/>
                <a:gd name="T67" fmla="*/ 3070 h 10598"/>
                <a:gd name="T68" fmla="*/ 10526 w 10595"/>
                <a:gd name="T69" fmla="*/ 4571 h 10598"/>
                <a:gd name="T70" fmla="*/ 10568 w 10595"/>
                <a:gd name="T71" fmla="*/ 4875 h 10598"/>
                <a:gd name="T72" fmla="*/ 10555 w 10595"/>
                <a:gd name="T73" fmla="*/ 5813 h 10598"/>
                <a:gd name="T74" fmla="*/ 9799 w 10595"/>
                <a:gd name="T75" fmla="*/ 8056 h 10598"/>
                <a:gd name="T76" fmla="*/ 5897 w 10595"/>
                <a:gd name="T77" fmla="*/ 10538 h 10598"/>
                <a:gd name="T78" fmla="*/ 5177 w 10595"/>
                <a:gd name="T79" fmla="*/ 10589 h 10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595" h="10598">
                  <a:moveTo>
                    <a:pt x="5177" y="10589"/>
                  </a:moveTo>
                  <a:cubicBezTo>
                    <a:pt x="4328" y="10531"/>
                    <a:pt x="3681" y="10375"/>
                    <a:pt x="3018" y="10068"/>
                  </a:cubicBezTo>
                  <a:cubicBezTo>
                    <a:pt x="1941" y="9569"/>
                    <a:pt x="964" y="8576"/>
                    <a:pt x="482" y="7488"/>
                  </a:cubicBezTo>
                  <a:cubicBezTo>
                    <a:pt x="264" y="6998"/>
                    <a:pt x="163" y="6664"/>
                    <a:pt x="49" y="6053"/>
                  </a:cubicBezTo>
                  <a:cubicBezTo>
                    <a:pt x="0" y="5786"/>
                    <a:pt x="1" y="4856"/>
                    <a:pt x="52" y="4529"/>
                  </a:cubicBezTo>
                  <a:cubicBezTo>
                    <a:pt x="288" y="2991"/>
                    <a:pt x="1141" y="1668"/>
                    <a:pt x="2432" y="835"/>
                  </a:cubicBezTo>
                  <a:cubicBezTo>
                    <a:pt x="2995" y="472"/>
                    <a:pt x="3755" y="173"/>
                    <a:pt x="4345" y="82"/>
                  </a:cubicBezTo>
                  <a:cubicBezTo>
                    <a:pt x="4430" y="69"/>
                    <a:pt x="4582" y="45"/>
                    <a:pt x="4683" y="29"/>
                  </a:cubicBezTo>
                  <a:cubicBezTo>
                    <a:pt x="4784" y="13"/>
                    <a:pt x="5057" y="0"/>
                    <a:pt x="5290" y="0"/>
                  </a:cubicBezTo>
                  <a:cubicBezTo>
                    <a:pt x="5523" y="0"/>
                    <a:pt x="5796" y="13"/>
                    <a:pt x="5897" y="29"/>
                  </a:cubicBezTo>
                  <a:cubicBezTo>
                    <a:pt x="6321" y="96"/>
                    <a:pt x="6397" y="109"/>
                    <a:pt x="6518" y="137"/>
                  </a:cubicBezTo>
                  <a:cubicBezTo>
                    <a:pt x="6985" y="244"/>
                    <a:pt x="7703" y="523"/>
                    <a:pt x="7703" y="599"/>
                  </a:cubicBezTo>
                  <a:cubicBezTo>
                    <a:pt x="7703" y="620"/>
                    <a:pt x="7664" y="675"/>
                    <a:pt x="7616" y="720"/>
                  </a:cubicBezTo>
                  <a:cubicBezTo>
                    <a:pt x="7479" y="851"/>
                    <a:pt x="7470" y="882"/>
                    <a:pt x="7508" y="1116"/>
                  </a:cubicBezTo>
                  <a:cubicBezTo>
                    <a:pt x="7526" y="1232"/>
                    <a:pt x="7535" y="1333"/>
                    <a:pt x="7528" y="1341"/>
                  </a:cubicBezTo>
                  <a:cubicBezTo>
                    <a:pt x="7520" y="1348"/>
                    <a:pt x="7401" y="1299"/>
                    <a:pt x="7263" y="1230"/>
                  </a:cubicBezTo>
                  <a:cubicBezTo>
                    <a:pt x="6700" y="950"/>
                    <a:pt x="5913" y="760"/>
                    <a:pt x="5317" y="761"/>
                  </a:cubicBezTo>
                  <a:cubicBezTo>
                    <a:pt x="5073" y="761"/>
                    <a:pt x="4510" y="830"/>
                    <a:pt x="4262" y="890"/>
                  </a:cubicBezTo>
                  <a:cubicBezTo>
                    <a:pt x="3428" y="1091"/>
                    <a:pt x="2687" y="1512"/>
                    <a:pt x="2074" y="2132"/>
                  </a:cubicBezTo>
                  <a:cubicBezTo>
                    <a:pt x="1516" y="2696"/>
                    <a:pt x="1160" y="3329"/>
                    <a:pt x="900" y="4218"/>
                  </a:cubicBezTo>
                  <a:cubicBezTo>
                    <a:pt x="770" y="4662"/>
                    <a:pt x="742" y="5545"/>
                    <a:pt x="842" y="6053"/>
                  </a:cubicBezTo>
                  <a:cubicBezTo>
                    <a:pt x="923" y="6466"/>
                    <a:pt x="941" y="6534"/>
                    <a:pt x="1050" y="6830"/>
                  </a:cubicBezTo>
                  <a:cubicBezTo>
                    <a:pt x="1628" y="8401"/>
                    <a:pt x="3037" y="9540"/>
                    <a:pt x="4683" y="9765"/>
                  </a:cubicBezTo>
                  <a:cubicBezTo>
                    <a:pt x="4955" y="9803"/>
                    <a:pt x="5624" y="9802"/>
                    <a:pt x="5897" y="9765"/>
                  </a:cubicBezTo>
                  <a:cubicBezTo>
                    <a:pt x="7516" y="9544"/>
                    <a:pt x="8913" y="8432"/>
                    <a:pt x="9512" y="6889"/>
                  </a:cubicBezTo>
                  <a:cubicBezTo>
                    <a:pt x="9558" y="6771"/>
                    <a:pt x="9607" y="6629"/>
                    <a:pt x="9621" y="6575"/>
                  </a:cubicBezTo>
                  <a:cubicBezTo>
                    <a:pt x="9763" y="6033"/>
                    <a:pt x="9790" y="5821"/>
                    <a:pt x="9791" y="5271"/>
                  </a:cubicBezTo>
                  <a:cubicBezTo>
                    <a:pt x="9792" y="4534"/>
                    <a:pt x="9678" y="4023"/>
                    <a:pt x="9367" y="3365"/>
                  </a:cubicBezTo>
                  <a:cubicBezTo>
                    <a:pt x="9238" y="3092"/>
                    <a:pt x="9228" y="3031"/>
                    <a:pt x="9316" y="3059"/>
                  </a:cubicBezTo>
                  <a:cubicBezTo>
                    <a:pt x="9337" y="3065"/>
                    <a:pt x="9433" y="3079"/>
                    <a:pt x="9530" y="3088"/>
                  </a:cubicBezTo>
                  <a:lnTo>
                    <a:pt x="9705" y="3106"/>
                  </a:lnTo>
                  <a:lnTo>
                    <a:pt x="9832" y="2989"/>
                  </a:lnTo>
                  <a:cubicBezTo>
                    <a:pt x="9901" y="2925"/>
                    <a:pt x="9972" y="2881"/>
                    <a:pt x="9988" y="2891"/>
                  </a:cubicBezTo>
                  <a:cubicBezTo>
                    <a:pt x="10004" y="2901"/>
                    <a:pt x="10050" y="2981"/>
                    <a:pt x="10091" y="3070"/>
                  </a:cubicBezTo>
                  <a:cubicBezTo>
                    <a:pt x="10331" y="3594"/>
                    <a:pt x="10474" y="4085"/>
                    <a:pt x="10526" y="4571"/>
                  </a:cubicBezTo>
                  <a:cubicBezTo>
                    <a:pt x="10541" y="4703"/>
                    <a:pt x="10559" y="4840"/>
                    <a:pt x="10568" y="4875"/>
                  </a:cubicBezTo>
                  <a:cubicBezTo>
                    <a:pt x="10595" y="4989"/>
                    <a:pt x="10588" y="5509"/>
                    <a:pt x="10555" y="5813"/>
                  </a:cubicBezTo>
                  <a:cubicBezTo>
                    <a:pt x="10464" y="6650"/>
                    <a:pt x="10222" y="7367"/>
                    <a:pt x="9799" y="8056"/>
                  </a:cubicBezTo>
                  <a:cubicBezTo>
                    <a:pt x="8946" y="9444"/>
                    <a:pt x="7502" y="10362"/>
                    <a:pt x="5897" y="10538"/>
                  </a:cubicBezTo>
                  <a:cubicBezTo>
                    <a:pt x="5406" y="10592"/>
                    <a:pt x="5314" y="10598"/>
                    <a:pt x="5177" y="1058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9" name="Freeform 62"/>
            <p:cNvSpPr>
              <a:spLocks/>
            </p:cNvSpPr>
            <p:nvPr/>
          </p:nvSpPr>
          <p:spPr bwMode="auto">
            <a:xfrm>
              <a:off x="6115456" y="7987134"/>
              <a:ext cx="1800951" cy="1796202"/>
            </a:xfrm>
            <a:custGeom>
              <a:avLst/>
              <a:gdLst>
                <a:gd name="T0" fmla="*/ 3035 w 6690"/>
                <a:gd name="T1" fmla="*/ 6640 h 6674"/>
                <a:gd name="T2" fmla="*/ 2399 w 6690"/>
                <a:gd name="T3" fmla="*/ 6524 h 6674"/>
                <a:gd name="T4" fmla="*/ 322 w 6690"/>
                <a:gd name="T5" fmla="*/ 4766 h 6674"/>
                <a:gd name="T6" fmla="*/ 30 w 6690"/>
                <a:gd name="T7" fmla="*/ 3871 h 6674"/>
                <a:gd name="T8" fmla="*/ 0 w 6690"/>
                <a:gd name="T9" fmla="*/ 3327 h 6674"/>
                <a:gd name="T10" fmla="*/ 30 w 6690"/>
                <a:gd name="T11" fmla="*/ 2782 h 6674"/>
                <a:gd name="T12" fmla="*/ 339 w 6690"/>
                <a:gd name="T13" fmla="*/ 1855 h 6674"/>
                <a:gd name="T14" fmla="*/ 1044 w 6690"/>
                <a:gd name="T15" fmla="*/ 905 h 6674"/>
                <a:gd name="T16" fmla="*/ 2766 w 6690"/>
                <a:gd name="T17" fmla="*/ 40 h 6674"/>
                <a:gd name="T18" fmla="*/ 3993 w 6690"/>
                <a:gd name="T19" fmla="*/ 61 h 6674"/>
                <a:gd name="T20" fmla="*/ 4826 w 6690"/>
                <a:gd name="T21" fmla="*/ 364 h 6674"/>
                <a:gd name="T22" fmla="*/ 4561 w 6690"/>
                <a:gd name="T23" fmla="*/ 648 h 6674"/>
                <a:gd name="T24" fmla="*/ 3936 w 6690"/>
                <a:gd name="T25" fmla="*/ 848 h 6674"/>
                <a:gd name="T26" fmla="*/ 1890 w 6690"/>
                <a:gd name="T27" fmla="*/ 1211 h 6674"/>
                <a:gd name="T28" fmla="*/ 1137 w 6690"/>
                <a:gd name="T29" fmla="*/ 2000 h 6674"/>
                <a:gd name="T30" fmla="*/ 776 w 6690"/>
                <a:gd name="T31" fmla="*/ 3341 h 6674"/>
                <a:gd name="T32" fmla="*/ 960 w 6690"/>
                <a:gd name="T33" fmla="*/ 4302 h 6674"/>
                <a:gd name="T34" fmla="*/ 2667 w 6690"/>
                <a:gd name="T35" fmla="*/ 5791 h 6674"/>
                <a:gd name="T36" fmla="*/ 2940 w 6690"/>
                <a:gd name="T37" fmla="*/ 5852 h 6674"/>
                <a:gd name="T38" fmla="*/ 3316 w 6690"/>
                <a:gd name="T39" fmla="*/ 5881 h 6674"/>
                <a:gd name="T40" fmla="*/ 3692 w 6690"/>
                <a:gd name="T41" fmla="*/ 5852 h 6674"/>
                <a:gd name="T42" fmla="*/ 3965 w 6690"/>
                <a:gd name="T43" fmla="*/ 5791 h 6674"/>
                <a:gd name="T44" fmla="*/ 5644 w 6690"/>
                <a:gd name="T45" fmla="*/ 4375 h 6674"/>
                <a:gd name="T46" fmla="*/ 5853 w 6690"/>
                <a:gd name="T47" fmla="*/ 3312 h 6674"/>
                <a:gd name="T48" fmla="*/ 5715 w 6690"/>
                <a:gd name="T49" fmla="*/ 2429 h 6674"/>
                <a:gd name="T50" fmla="*/ 5982 w 6690"/>
                <a:gd name="T51" fmla="*/ 2090 h 6674"/>
                <a:gd name="T52" fmla="*/ 6270 w 6690"/>
                <a:gd name="T53" fmla="*/ 1803 h 6674"/>
                <a:gd name="T54" fmla="*/ 6340 w 6690"/>
                <a:gd name="T55" fmla="*/ 1940 h 6674"/>
                <a:gd name="T56" fmla="*/ 6631 w 6690"/>
                <a:gd name="T57" fmla="*/ 3058 h 6674"/>
                <a:gd name="T58" fmla="*/ 6307 w 6690"/>
                <a:gd name="T59" fmla="*/ 4782 h 6674"/>
                <a:gd name="T60" fmla="*/ 4233 w 6690"/>
                <a:gd name="T61" fmla="*/ 6525 h 6674"/>
                <a:gd name="T62" fmla="*/ 3035 w 6690"/>
                <a:gd name="T63" fmla="*/ 6640 h 6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690" h="6674">
                  <a:moveTo>
                    <a:pt x="3035" y="6640"/>
                  </a:moveTo>
                  <a:cubicBezTo>
                    <a:pt x="2791" y="6614"/>
                    <a:pt x="2553" y="6571"/>
                    <a:pt x="2399" y="6524"/>
                  </a:cubicBezTo>
                  <a:cubicBezTo>
                    <a:pt x="1476" y="6243"/>
                    <a:pt x="722" y="5604"/>
                    <a:pt x="322" y="4766"/>
                  </a:cubicBezTo>
                  <a:cubicBezTo>
                    <a:pt x="169" y="4444"/>
                    <a:pt x="138" y="4350"/>
                    <a:pt x="30" y="3871"/>
                  </a:cubicBezTo>
                  <a:cubicBezTo>
                    <a:pt x="13" y="3799"/>
                    <a:pt x="0" y="3553"/>
                    <a:pt x="0" y="3327"/>
                  </a:cubicBezTo>
                  <a:cubicBezTo>
                    <a:pt x="0" y="3100"/>
                    <a:pt x="13" y="2854"/>
                    <a:pt x="30" y="2782"/>
                  </a:cubicBezTo>
                  <a:cubicBezTo>
                    <a:pt x="142" y="2288"/>
                    <a:pt x="170" y="2203"/>
                    <a:pt x="339" y="1855"/>
                  </a:cubicBezTo>
                  <a:cubicBezTo>
                    <a:pt x="509" y="1504"/>
                    <a:pt x="745" y="1186"/>
                    <a:pt x="1044" y="905"/>
                  </a:cubicBezTo>
                  <a:cubicBezTo>
                    <a:pt x="1528" y="449"/>
                    <a:pt x="2019" y="202"/>
                    <a:pt x="2766" y="40"/>
                  </a:cubicBezTo>
                  <a:cubicBezTo>
                    <a:pt x="2947" y="0"/>
                    <a:pt x="3773" y="15"/>
                    <a:pt x="3993" y="61"/>
                  </a:cubicBezTo>
                  <a:cubicBezTo>
                    <a:pt x="4257" y="117"/>
                    <a:pt x="4826" y="324"/>
                    <a:pt x="4826" y="364"/>
                  </a:cubicBezTo>
                  <a:cubicBezTo>
                    <a:pt x="4826" y="371"/>
                    <a:pt x="4707" y="499"/>
                    <a:pt x="4561" y="648"/>
                  </a:cubicBezTo>
                  <a:cubicBezTo>
                    <a:pt x="4265" y="953"/>
                    <a:pt x="4302" y="941"/>
                    <a:pt x="3936" y="848"/>
                  </a:cubicBezTo>
                  <a:cubicBezTo>
                    <a:pt x="3239" y="670"/>
                    <a:pt x="2508" y="799"/>
                    <a:pt x="1890" y="1211"/>
                  </a:cubicBezTo>
                  <a:cubicBezTo>
                    <a:pt x="1648" y="1371"/>
                    <a:pt x="1287" y="1750"/>
                    <a:pt x="1137" y="2000"/>
                  </a:cubicBezTo>
                  <a:cubicBezTo>
                    <a:pt x="874" y="2439"/>
                    <a:pt x="776" y="2803"/>
                    <a:pt x="776" y="3341"/>
                  </a:cubicBezTo>
                  <a:cubicBezTo>
                    <a:pt x="777" y="3757"/>
                    <a:pt x="812" y="3943"/>
                    <a:pt x="960" y="4302"/>
                  </a:cubicBezTo>
                  <a:cubicBezTo>
                    <a:pt x="1252" y="5010"/>
                    <a:pt x="1968" y="5635"/>
                    <a:pt x="2667" y="5791"/>
                  </a:cubicBezTo>
                  <a:cubicBezTo>
                    <a:pt x="2745" y="5808"/>
                    <a:pt x="2868" y="5836"/>
                    <a:pt x="2940" y="5852"/>
                  </a:cubicBezTo>
                  <a:cubicBezTo>
                    <a:pt x="3013" y="5868"/>
                    <a:pt x="3182" y="5881"/>
                    <a:pt x="3316" y="5881"/>
                  </a:cubicBezTo>
                  <a:cubicBezTo>
                    <a:pt x="3450" y="5881"/>
                    <a:pt x="3619" y="5868"/>
                    <a:pt x="3692" y="5852"/>
                  </a:cubicBezTo>
                  <a:cubicBezTo>
                    <a:pt x="3764" y="5836"/>
                    <a:pt x="3888" y="5808"/>
                    <a:pt x="3965" y="5791"/>
                  </a:cubicBezTo>
                  <a:cubicBezTo>
                    <a:pt x="4635" y="5641"/>
                    <a:pt x="5342" y="5045"/>
                    <a:pt x="5644" y="4375"/>
                  </a:cubicBezTo>
                  <a:cubicBezTo>
                    <a:pt x="5813" y="4000"/>
                    <a:pt x="5855" y="3789"/>
                    <a:pt x="5853" y="3312"/>
                  </a:cubicBezTo>
                  <a:cubicBezTo>
                    <a:pt x="5852" y="2890"/>
                    <a:pt x="5819" y="2679"/>
                    <a:pt x="5715" y="2429"/>
                  </a:cubicBezTo>
                  <a:cubicBezTo>
                    <a:pt x="5698" y="2388"/>
                    <a:pt x="5755" y="2317"/>
                    <a:pt x="5982" y="2090"/>
                  </a:cubicBezTo>
                  <a:lnTo>
                    <a:pt x="6270" y="1803"/>
                  </a:lnTo>
                  <a:lnTo>
                    <a:pt x="6340" y="1940"/>
                  </a:lnTo>
                  <a:cubicBezTo>
                    <a:pt x="6482" y="2216"/>
                    <a:pt x="6582" y="2600"/>
                    <a:pt x="6631" y="3058"/>
                  </a:cubicBezTo>
                  <a:cubicBezTo>
                    <a:pt x="6690" y="3598"/>
                    <a:pt x="6563" y="4274"/>
                    <a:pt x="6307" y="4782"/>
                  </a:cubicBezTo>
                  <a:cubicBezTo>
                    <a:pt x="5880" y="5630"/>
                    <a:pt x="5168" y="6229"/>
                    <a:pt x="4233" y="6525"/>
                  </a:cubicBezTo>
                  <a:cubicBezTo>
                    <a:pt x="3937" y="6618"/>
                    <a:pt x="3359" y="6674"/>
                    <a:pt x="3035" y="66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0" name="Freeform 69"/>
            <p:cNvSpPr>
              <a:spLocks/>
            </p:cNvSpPr>
            <p:nvPr/>
          </p:nvSpPr>
          <p:spPr bwMode="auto">
            <a:xfrm>
              <a:off x="6637819" y="7359116"/>
              <a:ext cx="1887614" cy="1894738"/>
            </a:xfrm>
            <a:custGeom>
              <a:avLst/>
              <a:gdLst>
                <a:gd name="T0" fmla="*/ 1147 w 7008"/>
                <a:gd name="T1" fmla="*/ 7009 h 7039"/>
                <a:gd name="T2" fmla="*/ 121 w 7008"/>
                <a:gd name="T3" fmla="*/ 6209 h 7039"/>
                <a:gd name="T4" fmla="*/ 9 w 7008"/>
                <a:gd name="T5" fmla="*/ 5715 h 7039"/>
                <a:gd name="T6" fmla="*/ 59 w 7008"/>
                <a:gd name="T7" fmla="*/ 5253 h 7039"/>
                <a:gd name="T8" fmla="*/ 1810 w 7008"/>
                <a:gd name="T9" fmla="*/ 4372 h 7039"/>
                <a:gd name="T10" fmla="*/ 2008 w 7008"/>
                <a:gd name="T11" fmla="*/ 4431 h 7039"/>
                <a:gd name="T12" fmla="*/ 3175 w 7008"/>
                <a:gd name="T13" fmla="*/ 3306 h 7039"/>
                <a:gd name="T14" fmla="*/ 4300 w 7008"/>
                <a:gd name="T15" fmla="*/ 2181 h 7039"/>
                <a:gd name="T16" fmla="*/ 4283 w 7008"/>
                <a:gd name="T17" fmla="*/ 2043 h 7039"/>
                <a:gd name="T18" fmla="*/ 4248 w 7008"/>
                <a:gd name="T19" fmla="*/ 1669 h 7039"/>
                <a:gd name="T20" fmla="*/ 4230 w 7008"/>
                <a:gd name="T21" fmla="*/ 1433 h 7039"/>
                <a:gd name="T22" fmla="*/ 4946 w 7008"/>
                <a:gd name="T23" fmla="*/ 717 h 7039"/>
                <a:gd name="T24" fmla="*/ 5680 w 7008"/>
                <a:gd name="T25" fmla="*/ 0 h 7039"/>
                <a:gd name="T26" fmla="*/ 5713 w 7008"/>
                <a:gd name="T27" fmla="*/ 176 h 7039"/>
                <a:gd name="T28" fmla="*/ 5834 w 7008"/>
                <a:gd name="T29" fmla="*/ 1133 h 7039"/>
                <a:gd name="T30" fmla="*/ 6462 w 7008"/>
                <a:gd name="T31" fmla="*/ 1270 h 7039"/>
                <a:gd name="T32" fmla="*/ 6999 w 7008"/>
                <a:gd name="T33" fmla="*/ 1341 h 7039"/>
                <a:gd name="T34" fmla="*/ 6281 w 7008"/>
                <a:gd name="T35" fmla="*/ 2091 h 7039"/>
                <a:gd name="T36" fmla="*/ 5548 w 7008"/>
                <a:gd name="T37" fmla="*/ 2824 h 7039"/>
                <a:gd name="T38" fmla="*/ 5408 w 7008"/>
                <a:gd name="T39" fmla="*/ 2797 h 7039"/>
                <a:gd name="T40" fmla="*/ 5056 w 7008"/>
                <a:gd name="T41" fmla="*/ 2756 h 7039"/>
                <a:gd name="T42" fmla="*/ 4844 w 7008"/>
                <a:gd name="T43" fmla="*/ 2742 h 7039"/>
                <a:gd name="T44" fmla="*/ 3721 w 7008"/>
                <a:gd name="T45" fmla="*/ 3862 h 7039"/>
                <a:gd name="T46" fmla="*/ 2611 w 7008"/>
                <a:gd name="T47" fmla="*/ 5052 h 7039"/>
                <a:gd name="T48" fmla="*/ 2668 w 7008"/>
                <a:gd name="T49" fmla="*/ 5278 h 7039"/>
                <a:gd name="T50" fmla="*/ 2669 w 7008"/>
                <a:gd name="T51" fmla="*/ 6041 h 7039"/>
                <a:gd name="T52" fmla="*/ 1334 w 7008"/>
                <a:gd name="T53" fmla="*/ 7024 h 7039"/>
                <a:gd name="T54" fmla="*/ 1147 w 7008"/>
                <a:gd name="T55" fmla="*/ 7009 h 7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008" h="7039">
                  <a:moveTo>
                    <a:pt x="1147" y="7009"/>
                  </a:moveTo>
                  <a:cubicBezTo>
                    <a:pt x="673" y="6910"/>
                    <a:pt x="328" y="6640"/>
                    <a:pt x="121" y="6209"/>
                  </a:cubicBezTo>
                  <a:cubicBezTo>
                    <a:pt x="29" y="6018"/>
                    <a:pt x="18" y="5970"/>
                    <a:pt x="9" y="5715"/>
                  </a:cubicBezTo>
                  <a:cubicBezTo>
                    <a:pt x="0" y="5482"/>
                    <a:pt x="9" y="5402"/>
                    <a:pt x="59" y="5253"/>
                  </a:cubicBezTo>
                  <a:cubicBezTo>
                    <a:pt x="310" y="4512"/>
                    <a:pt x="1116" y="4106"/>
                    <a:pt x="1810" y="4372"/>
                  </a:cubicBezTo>
                  <a:cubicBezTo>
                    <a:pt x="1896" y="4404"/>
                    <a:pt x="1985" y="4431"/>
                    <a:pt x="2008" y="4431"/>
                  </a:cubicBezTo>
                  <a:cubicBezTo>
                    <a:pt x="2032" y="4431"/>
                    <a:pt x="2557" y="3925"/>
                    <a:pt x="3175" y="3306"/>
                  </a:cubicBezTo>
                  <a:lnTo>
                    <a:pt x="4300" y="2181"/>
                  </a:lnTo>
                  <a:lnTo>
                    <a:pt x="4283" y="2043"/>
                  </a:lnTo>
                  <a:cubicBezTo>
                    <a:pt x="4274" y="1967"/>
                    <a:pt x="4258" y="1799"/>
                    <a:pt x="4248" y="1669"/>
                  </a:cubicBezTo>
                  <a:lnTo>
                    <a:pt x="4230" y="1433"/>
                  </a:lnTo>
                  <a:lnTo>
                    <a:pt x="4946" y="717"/>
                  </a:lnTo>
                  <a:cubicBezTo>
                    <a:pt x="5340" y="322"/>
                    <a:pt x="5670" y="0"/>
                    <a:pt x="5680" y="0"/>
                  </a:cubicBezTo>
                  <a:cubicBezTo>
                    <a:pt x="5690" y="0"/>
                    <a:pt x="5705" y="79"/>
                    <a:pt x="5713" y="176"/>
                  </a:cubicBezTo>
                  <a:cubicBezTo>
                    <a:pt x="5739" y="457"/>
                    <a:pt x="5818" y="1082"/>
                    <a:pt x="5834" y="1133"/>
                  </a:cubicBezTo>
                  <a:cubicBezTo>
                    <a:pt x="5856" y="1203"/>
                    <a:pt x="5895" y="1211"/>
                    <a:pt x="6462" y="1270"/>
                  </a:cubicBezTo>
                  <a:cubicBezTo>
                    <a:pt x="6748" y="1300"/>
                    <a:pt x="6990" y="1332"/>
                    <a:pt x="6999" y="1341"/>
                  </a:cubicBezTo>
                  <a:cubicBezTo>
                    <a:pt x="7008" y="1350"/>
                    <a:pt x="6685" y="1687"/>
                    <a:pt x="6281" y="2091"/>
                  </a:cubicBezTo>
                  <a:lnTo>
                    <a:pt x="5548" y="2824"/>
                  </a:lnTo>
                  <a:lnTo>
                    <a:pt x="5408" y="2797"/>
                  </a:lnTo>
                  <a:cubicBezTo>
                    <a:pt x="5331" y="2782"/>
                    <a:pt x="5172" y="2763"/>
                    <a:pt x="5056" y="2756"/>
                  </a:cubicBezTo>
                  <a:lnTo>
                    <a:pt x="4844" y="2742"/>
                  </a:lnTo>
                  <a:lnTo>
                    <a:pt x="3721" y="3862"/>
                  </a:lnTo>
                  <a:cubicBezTo>
                    <a:pt x="2741" y="4838"/>
                    <a:pt x="2599" y="4990"/>
                    <a:pt x="2611" y="5052"/>
                  </a:cubicBezTo>
                  <a:cubicBezTo>
                    <a:pt x="2618" y="5091"/>
                    <a:pt x="2644" y="5192"/>
                    <a:pt x="2668" y="5278"/>
                  </a:cubicBezTo>
                  <a:cubicBezTo>
                    <a:pt x="2726" y="5478"/>
                    <a:pt x="2726" y="5846"/>
                    <a:pt x="2669" y="6041"/>
                  </a:cubicBezTo>
                  <a:cubicBezTo>
                    <a:pt x="2502" y="6609"/>
                    <a:pt x="1918" y="7039"/>
                    <a:pt x="1334" y="7024"/>
                  </a:cubicBezTo>
                  <a:cubicBezTo>
                    <a:pt x="1262" y="7022"/>
                    <a:pt x="1178" y="7015"/>
                    <a:pt x="1147" y="700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46" name="群組 45"/>
          <p:cNvGrpSpPr/>
          <p:nvPr/>
        </p:nvGrpSpPr>
        <p:grpSpPr>
          <a:xfrm>
            <a:off x="10203397" y="2454443"/>
            <a:ext cx="665820" cy="666128"/>
            <a:chOff x="5742274" y="7652280"/>
            <a:chExt cx="2973037" cy="2974413"/>
          </a:xfrm>
          <a:solidFill>
            <a:schemeClr val="bg1"/>
          </a:solidFill>
        </p:grpSpPr>
        <p:sp>
          <p:nvSpPr>
            <p:cNvPr id="51" name="手繪多邊形 50"/>
            <p:cNvSpPr>
              <a:spLocks/>
            </p:cNvSpPr>
            <p:nvPr/>
          </p:nvSpPr>
          <p:spPr bwMode="auto">
            <a:xfrm>
              <a:off x="5742274" y="7652280"/>
              <a:ext cx="2970879" cy="2970827"/>
            </a:xfrm>
            <a:custGeom>
              <a:avLst/>
              <a:gdLst>
                <a:gd name="connsiteX0" fmla="*/ 329095 w 4022456"/>
                <a:gd name="connsiteY0" fmla="*/ 3555753 h 4022385"/>
                <a:gd name="connsiteX1" fmla="*/ 207868 w 4022456"/>
                <a:gd name="connsiteY1" fmla="*/ 3663395 h 4022385"/>
                <a:gd name="connsiteX2" fmla="*/ 301675 w 4022456"/>
                <a:gd name="connsiteY2" fmla="*/ 3809557 h 4022385"/>
                <a:gd name="connsiteX3" fmla="*/ 395121 w 4022456"/>
                <a:gd name="connsiteY3" fmla="*/ 3792997 h 4022385"/>
                <a:gd name="connsiteX4" fmla="*/ 458260 w 4022456"/>
                <a:gd name="connsiteY4" fmla="*/ 3690035 h 4022385"/>
                <a:gd name="connsiteX5" fmla="*/ 329095 w 4022456"/>
                <a:gd name="connsiteY5" fmla="*/ 3555753 h 4022385"/>
                <a:gd name="connsiteX6" fmla="*/ 3316743 w 4022456"/>
                <a:gd name="connsiteY6" fmla="*/ 805 h 4022385"/>
                <a:gd name="connsiteX7" fmla="*/ 3488123 w 4022456"/>
                <a:gd name="connsiteY7" fmla="*/ 14351 h 4022385"/>
                <a:gd name="connsiteX8" fmla="*/ 3546450 w 4022456"/>
                <a:gd name="connsiteY8" fmla="*/ 38113 h 4022385"/>
                <a:gd name="connsiteX9" fmla="*/ 3353467 w 4022456"/>
                <a:gd name="connsiteY9" fmla="*/ 238655 h 4022385"/>
                <a:gd name="connsiteX10" fmla="*/ 3160484 w 4022456"/>
                <a:gd name="connsiteY10" fmla="*/ 445317 h 4022385"/>
                <a:gd name="connsiteX11" fmla="*/ 3216651 w 4022456"/>
                <a:gd name="connsiteY11" fmla="*/ 661339 h 4022385"/>
                <a:gd name="connsiteX12" fmla="*/ 3231412 w 4022456"/>
                <a:gd name="connsiteY12" fmla="*/ 728667 h 4022385"/>
                <a:gd name="connsiteX13" fmla="*/ 3338345 w 4022456"/>
                <a:gd name="connsiteY13" fmla="*/ 792393 h 4022385"/>
                <a:gd name="connsiteX14" fmla="*/ 3571293 w 4022456"/>
                <a:gd name="connsiteY14" fmla="*/ 852881 h 4022385"/>
                <a:gd name="connsiteX15" fmla="*/ 3776877 w 4022456"/>
                <a:gd name="connsiteY15" fmla="*/ 657739 h 4022385"/>
                <a:gd name="connsiteX16" fmla="*/ 3983902 w 4022456"/>
                <a:gd name="connsiteY16" fmla="*/ 473399 h 4022385"/>
                <a:gd name="connsiteX17" fmla="*/ 4020626 w 4022456"/>
                <a:gd name="connsiteY17" fmla="*/ 643337 h 4022385"/>
                <a:gd name="connsiteX18" fmla="*/ 3976701 w 4022456"/>
                <a:gd name="connsiteY18" fmla="*/ 909047 h 4022385"/>
                <a:gd name="connsiteX19" fmla="*/ 3511526 w 4022456"/>
                <a:gd name="connsiteY19" fmla="*/ 1336051 h 4022385"/>
                <a:gd name="connsiteX20" fmla="*/ 3226372 w 4022456"/>
                <a:gd name="connsiteY20" fmla="*/ 1347933 h 4022385"/>
                <a:gd name="connsiteX21" fmla="*/ 3155443 w 4022456"/>
                <a:gd name="connsiteY21" fmla="*/ 1340013 h 4022385"/>
                <a:gd name="connsiteX22" fmla="*/ 1870091 w 4022456"/>
                <a:gd name="connsiteY22" fmla="*/ 2626429 h 4022385"/>
                <a:gd name="connsiteX23" fmla="*/ 536132 w 4022456"/>
                <a:gd name="connsiteY23" fmla="*/ 3948491 h 4022385"/>
                <a:gd name="connsiteX24" fmla="*/ 227935 w 4022456"/>
                <a:gd name="connsiteY24" fmla="*/ 4008257 h 4022385"/>
                <a:gd name="connsiteX25" fmla="*/ 23071 w 4022456"/>
                <a:gd name="connsiteY25" fmla="*/ 3820317 h 4022385"/>
                <a:gd name="connsiteX26" fmla="*/ 29552 w 4022456"/>
                <a:gd name="connsiteY26" fmla="*/ 3540567 h 4022385"/>
                <a:gd name="connsiteX27" fmla="*/ 1360630 w 4022456"/>
                <a:gd name="connsiteY27" fmla="*/ 2181423 h 4022385"/>
                <a:gd name="connsiteX28" fmla="*/ 2667585 w 4022456"/>
                <a:gd name="connsiteY28" fmla="*/ 873043 h 4022385"/>
                <a:gd name="connsiteX29" fmla="*/ 2668305 w 4022456"/>
                <a:gd name="connsiteY29" fmla="*/ 703105 h 4022385"/>
                <a:gd name="connsiteX30" fmla="*/ 2734193 w 4022456"/>
                <a:gd name="connsiteY30" fmla="*/ 372229 h 4022385"/>
                <a:gd name="connsiteX31" fmla="*/ 3139962 w 4022456"/>
                <a:gd name="connsiteY31" fmla="*/ 29113 h 4022385"/>
                <a:gd name="connsiteX32" fmla="*/ 3316743 w 4022456"/>
                <a:gd name="connsiteY32" fmla="*/ 805 h 4022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022456" h="4022385">
                  <a:moveTo>
                    <a:pt x="329095" y="3555753"/>
                  </a:moveTo>
                  <a:cubicBezTo>
                    <a:pt x="285800" y="3555753"/>
                    <a:pt x="216527" y="3617315"/>
                    <a:pt x="207868" y="3663395"/>
                  </a:cubicBezTo>
                  <a:cubicBezTo>
                    <a:pt x="196322" y="3724597"/>
                    <a:pt x="238896" y="3790837"/>
                    <a:pt x="301675" y="3809557"/>
                  </a:cubicBezTo>
                  <a:cubicBezTo>
                    <a:pt x="334507" y="3819279"/>
                    <a:pt x="360845" y="3814597"/>
                    <a:pt x="395121" y="3792997"/>
                  </a:cubicBezTo>
                  <a:cubicBezTo>
                    <a:pt x="425067" y="3774277"/>
                    <a:pt x="458260" y="3720277"/>
                    <a:pt x="458260" y="3690035"/>
                  </a:cubicBezTo>
                  <a:cubicBezTo>
                    <a:pt x="458260" y="3623435"/>
                    <a:pt x="393317" y="3555753"/>
                    <a:pt x="329095" y="3555753"/>
                  </a:cubicBezTo>
                  <a:close/>
                  <a:moveTo>
                    <a:pt x="3316743" y="805"/>
                  </a:moveTo>
                  <a:cubicBezTo>
                    <a:pt x="3382090" y="-1941"/>
                    <a:pt x="3446538" y="2289"/>
                    <a:pt x="3488123" y="14351"/>
                  </a:cubicBezTo>
                  <a:cubicBezTo>
                    <a:pt x="3520167" y="23711"/>
                    <a:pt x="3546450" y="34513"/>
                    <a:pt x="3546450" y="38113"/>
                  </a:cubicBezTo>
                  <a:cubicBezTo>
                    <a:pt x="3546450" y="41713"/>
                    <a:pt x="3459680" y="131723"/>
                    <a:pt x="3353467" y="238655"/>
                  </a:cubicBezTo>
                  <a:cubicBezTo>
                    <a:pt x="3247254" y="345225"/>
                    <a:pt x="3160484" y="438475"/>
                    <a:pt x="3160484" y="445317"/>
                  </a:cubicBezTo>
                  <a:cubicBezTo>
                    <a:pt x="3160484" y="460079"/>
                    <a:pt x="3194328" y="589693"/>
                    <a:pt x="3216651" y="661339"/>
                  </a:cubicBezTo>
                  <a:cubicBezTo>
                    <a:pt x="3224932" y="687263"/>
                    <a:pt x="3231412" y="717505"/>
                    <a:pt x="3231412" y="728667"/>
                  </a:cubicBezTo>
                  <a:cubicBezTo>
                    <a:pt x="3231412" y="758191"/>
                    <a:pt x="3247974" y="767911"/>
                    <a:pt x="3338345" y="792393"/>
                  </a:cubicBezTo>
                  <a:cubicBezTo>
                    <a:pt x="3531688" y="844599"/>
                    <a:pt x="3562292" y="852521"/>
                    <a:pt x="3571293" y="852881"/>
                  </a:cubicBezTo>
                  <a:cubicBezTo>
                    <a:pt x="3576693" y="852881"/>
                    <a:pt x="3669224" y="765031"/>
                    <a:pt x="3776877" y="657739"/>
                  </a:cubicBezTo>
                  <a:cubicBezTo>
                    <a:pt x="3912973" y="522365"/>
                    <a:pt x="3976341" y="465839"/>
                    <a:pt x="3983902" y="473399"/>
                  </a:cubicBezTo>
                  <a:cubicBezTo>
                    <a:pt x="3994343" y="483841"/>
                    <a:pt x="4009465" y="552969"/>
                    <a:pt x="4020626" y="643337"/>
                  </a:cubicBezTo>
                  <a:cubicBezTo>
                    <a:pt x="4028547" y="704185"/>
                    <a:pt x="4010185" y="814357"/>
                    <a:pt x="3976701" y="909047"/>
                  </a:cubicBezTo>
                  <a:cubicBezTo>
                    <a:pt x="3901452" y="1121829"/>
                    <a:pt x="3730432" y="1278805"/>
                    <a:pt x="3511526" y="1336051"/>
                  </a:cubicBezTo>
                  <a:cubicBezTo>
                    <a:pt x="3441677" y="1354053"/>
                    <a:pt x="3325744" y="1359095"/>
                    <a:pt x="3226372" y="1347933"/>
                  </a:cubicBezTo>
                  <a:lnTo>
                    <a:pt x="3155443" y="1340013"/>
                  </a:lnTo>
                  <a:lnTo>
                    <a:pt x="1870091" y="2626429"/>
                  </a:lnTo>
                  <a:cubicBezTo>
                    <a:pt x="1162966" y="3333905"/>
                    <a:pt x="562775" y="3928689"/>
                    <a:pt x="536132" y="3948491"/>
                  </a:cubicBezTo>
                  <a:cubicBezTo>
                    <a:pt x="442881" y="4017619"/>
                    <a:pt x="328747" y="4039941"/>
                    <a:pt x="227935" y="4008257"/>
                  </a:cubicBezTo>
                  <a:cubicBezTo>
                    <a:pt x="133604" y="3978375"/>
                    <a:pt x="65916" y="3916087"/>
                    <a:pt x="23071" y="3820317"/>
                  </a:cubicBezTo>
                  <a:cubicBezTo>
                    <a:pt x="-10053" y="3745429"/>
                    <a:pt x="-7172" y="3617975"/>
                    <a:pt x="29552" y="3540567"/>
                  </a:cubicBezTo>
                  <a:cubicBezTo>
                    <a:pt x="49354" y="3499523"/>
                    <a:pt x="303904" y="3239575"/>
                    <a:pt x="1360630" y="2181423"/>
                  </a:cubicBezTo>
                  <a:lnTo>
                    <a:pt x="2667585" y="873043"/>
                  </a:lnTo>
                  <a:lnTo>
                    <a:pt x="2668305" y="703105"/>
                  </a:lnTo>
                  <a:cubicBezTo>
                    <a:pt x="2669026" y="518405"/>
                    <a:pt x="2674786" y="489961"/>
                    <a:pt x="2734193" y="372229"/>
                  </a:cubicBezTo>
                  <a:cubicBezTo>
                    <a:pt x="2819883" y="203011"/>
                    <a:pt x="2944818" y="97159"/>
                    <a:pt x="3139962" y="29113"/>
                  </a:cubicBezTo>
                  <a:cubicBezTo>
                    <a:pt x="3185147" y="13271"/>
                    <a:pt x="3251395" y="3549"/>
                    <a:pt x="3316743" y="80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2" name="Freeform 17"/>
            <p:cNvSpPr>
              <a:spLocks/>
            </p:cNvSpPr>
            <p:nvPr/>
          </p:nvSpPr>
          <p:spPr bwMode="auto">
            <a:xfrm>
              <a:off x="7332951" y="9243161"/>
              <a:ext cx="1382360" cy="1383532"/>
            </a:xfrm>
            <a:custGeom>
              <a:avLst/>
              <a:gdLst>
                <a:gd name="T0" fmla="*/ 3957 w 5201"/>
                <a:gd name="T1" fmla="*/ 5152 h 5200"/>
                <a:gd name="T2" fmla="*/ 1772 w 5201"/>
                <a:gd name="T3" fmla="*/ 3193 h 5200"/>
                <a:gd name="T4" fmla="*/ 36 w 5201"/>
                <a:gd name="T5" fmla="*/ 1366 h 5200"/>
                <a:gd name="T6" fmla="*/ 1369 w 5201"/>
                <a:gd name="T7" fmla="*/ 33 h 5200"/>
                <a:gd name="T8" fmla="*/ 3219 w 5201"/>
                <a:gd name="T9" fmla="*/ 1800 h 5200"/>
                <a:gd name="T10" fmla="*/ 5171 w 5201"/>
                <a:gd name="T11" fmla="*/ 4014 h 5200"/>
                <a:gd name="T12" fmla="*/ 5170 w 5201"/>
                <a:gd name="T13" fmla="*/ 4339 h 5200"/>
                <a:gd name="T14" fmla="*/ 4425 w 5201"/>
                <a:gd name="T15" fmla="*/ 5151 h 5200"/>
                <a:gd name="T16" fmla="*/ 3957 w 5201"/>
                <a:gd name="T17" fmla="*/ 5152 h 5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01" h="5200">
                  <a:moveTo>
                    <a:pt x="3957" y="5152"/>
                  </a:moveTo>
                  <a:cubicBezTo>
                    <a:pt x="3646" y="5066"/>
                    <a:pt x="3608" y="5031"/>
                    <a:pt x="1772" y="3193"/>
                  </a:cubicBezTo>
                  <a:cubicBezTo>
                    <a:pt x="160" y="1578"/>
                    <a:pt x="0" y="1410"/>
                    <a:pt x="36" y="1366"/>
                  </a:cubicBezTo>
                  <a:cubicBezTo>
                    <a:pt x="88" y="1304"/>
                    <a:pt x="1308" y="83"/>
                    <a:pt x="1369" y="33"/>
                  </a:cubicBezTo>
                  <a:cubicBezTo>
                    <a:pt x="1408" y="0"/>
                    <a:pt x="1633" y="214"/>
                    <a:pt x="3219" y="1800"/>
                  </a:cubicBezTo>
                  <a:cubicBezTo>
                    <a:pt x="5129" y="3710"/>
                    <a:pt x="5091" y="3666"/>
                    <a:pt x="5171" y="4014"/>
                  </a:cubicBezTo>
                  <a:cubicBezTo>
                    <a:pt x="5201" y="4149"/>
                    <a:pt x="5201" y="4204"/>
                    <a:pt x="5170" y="4339"/>
                  </a:cubicBezTo>
                  <a:cubicBezTo>
                    <a:pt x="5069" y="4777"/>
                    <a:pt x="4820" y="5048"/>
                    <a:pt x="4425" y="5151"/>
                  </a:cubicBezTo>
                  <a:cubicBezTo>
                    <a:pt x="4236" y="5200"/>
                    <a:pt x="4130" y="5200"/>
                    <a:pt x="3957" y="51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3" name="Freeform 37"/>
            <p:cNvSpPr>
              <a:spLocks/>
            </p:cNvSpPr>
            <p:nvPr/>
          </p:nvSpPr>
          <p:spPr bwMode="auto">
            <a:xfrm>
              <a:off x="5750092" y="7659133"/>
              <a:ext cx="1227593" cy="1222903"/>
            </a:xfrm>
            <a:custGeom>
              <a:avLst/>
              <a:gdLst>
                <a:gd name="T0" fmla="*/ 2921 w 4613"/>
                <a:gd name="T1" fmla="*/ 3274 h 4600"/>
                <a:gd name="T2" fmla="*/ 1577 w 4613"/>
                <a:gd name="T3" fmla="*/ 1947 h 4600"/>
                <a:gd name="T4" fmla="*/ 921 w 4613"/>
                <a:gd name="T5" fmla="*/ 1583 h 4600"/>
                <a:gd name="T6" fmla="*/ 0 w 4613"/>
                <a:gd name="T7" fmla="*/ 418 h 4600"/>
                <a:gd name="T8" fmla="*/ 420 w 4613"/>
                <a:gd name="T9" fmla="*/ 0 h 4600"/>
                <a:gd name="T10" fmla="*/ 1570 w 4613"/>
                <a:gd name="T11" fmla="*/ 907 h 4600"/>
                <a:gd name="T12" fmla="*/ 1805 w 4613"/>
                <a:gd name="T13" fmla="*/ 1298 h 4600"/>
                <a:gd name="T14" fmla="*/ 1980 w 4613"/>
                <a:gd name="T15" fmla="*/ 1623 h 4600"/>
                <a:gd name="T16" fmla="*/ 3296 w 4613"/>
                <a:gd name="T17" fmla="*/ 2942 h 4600"/>
                <a:gd name="T18" fmla="*/ 4613 w 4613"/>
                <a:gd name="T19" fmla="*/ 4261 h 4600"/>
                <a:gd name="T20" fmla="*/ 4445 w 4613"/>
                <a:gd name="T21" fmla="*/ 4431 h 4600"/>
                <a:gd name="T22" fmla="*/ 4263 w 4613"/>
                <a:gd name="T23" fmla="*/ 4600 h 4600"/>
                <a:gd name="T24" fmla="*/ 2921 w 4613"/>
                <a:gd name="T25" fmla="*/ 3274 h 4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13" h="4600">
                  <a:moveTo>
                    <a:pt x="2921" y="3274"/>
                  </a:moveTo>
                  <a:cubicBezTo>
                    <a:pt x="2191" y="2544"/>
                    <a:pt x="1586" y="1947"/>
                    <a:pt x="1577" y="1947"/>
                  </a:cubicBezTo>
                  <a:cubicBezTo>
                    <a:pt x="1548" y="1947"/>
                    <a:pt x="975" y="1630"/>
                    <a:pt x="921" y="1583"/>
                  </a:cubicBezTo>
                  <a:cubicBezTo>
                    <a:pt x="825" y="1502"/>
                    <a:pt x="0" y="457"/>
                    <a:pt x="0" y="418"/>
                  </a:cubicBezTo>
                  <a:cubicBezTo>
                    <a:pt x="0" y="368"/>
                    <a:pt x="370" y="0"/>
                    <a:pt x="420" y="0"/>
                  </a:cubicBezTo>
                  <a:cubicBezTo>
                    <a:pt x="460" y="0"/>
                    <a:pt x="1468" y="795"/>
                    <a:pt x="1570" y="907"/>
                  </a:cubicBezTo>
                  <a:cubicBezTo>
                    <a:pt x="1603" y="944"/>
                    <a:pt x="1709" y="1120"/>
                    <a:pt x="1805" y="1298"/>
                  </a:cubicBezTo>
                  <a:lnTo>
                    <a:pt x="1980" y="1623"/>
                  </a:lnTo>
                  <a:lnTo>
                    <a:pt x="3296" y="2942"/>
                  </a:lnTo>
                  <a:lnTo>
                    <a:pt x="4613" y="4261"/>
                  </a:lnTo>
                  <a:lnTo>
                    <a:pt x="4445" y="4431"/>
                  </a:lnTo>
                  <a:cubicBezTo>
                    <a:pt x="4353" y="4524"/>
                    <a:pt x="4271" y="4600"/>
                    <a:pt x="4263" y="4600"/>
                  </a:cubicBezTo>
                  <a:cubicBezTo>
                    <a:pt x="4255" y="4600"/>
                    <a:pt x="3651" y="4003"/>
                    <a:pt x="2921" y="32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103" name="文字方塊 102"/>
          <p:cNvSpPr txBox="1"/>
          <p:nvPr/>
        </p:nvSpPr>
        <p:spPr>
          <a:xfrm>
            <a:off x="9726307" y="4126497"/>
            <a:ext cx="162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200" dirty="0" smtClean="0"/>
              <a:t>Title 04</a:t>
            </a:r>
          </a:p>
        </p:txBody>
      </p:sp>
      <p:sp>
        <p:nvSpPr>
          <p:cNvPr id="104" name="文字方塊 103"/>
          <p:cNvSpPr txBox="1"/>
          <p:nvPr/>
        </p:nvSpPr>
        <p:spPr>
          <a:xfrm>
            <a:off x="9231794" y="4740139"/>
            <a:ext cx="2609026" cy="84886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sp>
        <p:nvSpPr>
          <p:cNvPr id="139" name="矩形 138"/>
          <p:cNvSpPr/>
          <p:nvPr/>
        </p:nvSpPr>
        <p:spPr>
          <a:xfrm>
            <a:off x="575513" y="481382"/>
            <a:ext cx="252267" cy="6981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140" name="矩形 139"/>
          <p:cNvSpPr/>
          <p:nvPr/>
        </p:nvSpPr>
        <p:spPr>
          <a:xfrm>
            <a:off x="882205" y="481382"/>
            <a:ext cx="4360496" cy="69819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800" b="1" dirty="0" smtClean="0"/>
              <a:t>ICON LIST</a:t>
            </a:r>
            <a:r>
              <a:rPr lang="zh-TW" altLang="en-US" sz="4800" b="1" dirty="0" smtClean="0"/>
              <a:t> </a:t>
            </a:r>
            <a:r>
              <a:rPr lang="en-US" altLang="zh-TW" sz="4800" b="1" dirty="0" smtClean="0"/>
              <a:t>23</a:t>
            </a:r>
            <a:endParaRPr lang="zh-TW" altLang="en-US" sz="4800" b="1" dirty="0"/>
          </a:p>
        </p:txBody>
      </p:sp>
      <p:sp>
        <p:nvSpPr>
          <p:cNvPr id="57" name="手繪多邊形 56"/>
          <p:cNvSpPr>
            <a:spLocks/>
          </p:cNvSpPr>
          <p:nvPr/>
        </p:nvSpPr>
        <p:spPr bwMode="auto">
          <a:xfrm rot="10800000" flipV="1">
            <a:off x="4411112" y="2409281"/>
            <a:ext cx="409570" cy="756452"/>
          </a:xfrm>
          <a:custGeom>
            <a:avLst/>
            <a:gdLst>
              <a:gd name="connsiteX0" fmla="*/ 1041502 w 2397801"/>
              <a:gd name="connsiteY0" fmla="*/ 588163 h 4428623"/>
              <a:gd name="connsiteX1" fmla="*/ 299462 w 2397801"/>
              <a:gd name="connsiteY1" fmla="*/ 593899 h 4428623"/>
              <a:gd name="connsiteX2" fmla="*/ 283250 w 2397801"/>
              <a:gd name="connsiteY2" fmla="*/ 2218109 h 4428623"/>
              <a:gd name="connsiteX3" fmla="*/ 290095 w 2397801"/>
              <a:gd name="connsiteY3" fmla="*/ 3843037 h 4428623"/>
              <a:gd name="connsiteX4" fmla="*/ 1207710 w 2397801"/>
              <a:gd name="connsiteY4" fmla="*/ 3847357 h 4428623"/>
              <a:gd name="connsiteX5" fmla="*/ 2118479 w 2397801"/>
              <a:gd name="connsiteY5" fmla="*/ 3844837 h 4428623"/>
              <a:gd name="connsiteX6" fmla="*/ 2121001 w 2397801"/>
              <a:gd name="connsiteY6" fmla="*/ 2224589 h 4428623"/>
              <a:gd name="connsiteX7" fmla="*/ 2110914 w 2397801"/>
              <a:gd name="connsiteY7" fmla="*/ 596419 h 4428623"/>
              <a:gd name="connsiteX8" fmla="*/ 1041502 w 2397801"/>
              <a:gd name="connsiteY8" fmla="*/ 588163 h 4428623"/>
              <a:gd name="connsiteX9" fmla="*/ 1205249 w 2397801"/>
              <a:gd name="connsiteY9" fmla="*/ 186437 h 4428623"/>
              <a:gd name="connsiteX10" fmla="*/ 930070 w 2397801"/>
              <a:gd name="connsiteY10" fmla="*/ 210597 h 4428623"/>
              <a:gd name="connsiteX11" fmla="*/ 899455 w 2397801"/>
              <a:gd name="connsiteY11" fmla="*/ 338957 h 4428623"/>
              <a:gd name="connsiteX12" fmla="*/ 1201647 w 2397801"/>
              <a:gd name="connsiteY12" fmla="*/ 414677 h 4428623"/>
              <a:gd name="connsiteX13" fmla="*/ 1445490 w 2397801"/>
              <a:gd name="connsiteY13" fmla="*/ 398813 h 4428623"/>
              <a:gd name="connsiteX14" fmla="*/ 1513204 w 2397801"/>
              <a:gd name="connsiteY14" fmla="*/ 295689 h 4428623"/>
              <a:gd name="connsiteX15" fmla="*/ 1484029 w 2397801"/>
              <a:gd name="connsiteY15" fmla="*/ 219609 h 4428623"/>
              <a:gd name="connsiteX16" fmla="*/ 1454134 w 2397801"/>
              <a:gd name="connsiteY16" fmla="*/ 186437 h 4428623"/>
              <a:gd name="connsiteX17" fmla="*/ 813103 w 2397801"/>
              <a:gd name="connsiteY17" fmla="*/ 1 h 4428623"/>
              <a:gd name="connsiteX18" fmla="*/ 1241394 w 2397801"/>
              <a:gd name="connsiteY18" fmla="*/ 553 h 4428623"/>
              <a:gd name="connsiteX19" fmla="*/ 2335516 w 2397801"/>
              <a:gd name="connsiteY19" fmla="*/ 3793 h 4428623"/>
              <a:gd name="connsiteX20" fmla="*/ 2364318 w 2397801"/>
              <a:gd name="connsiteY20" fmla="*/ 25037 h 4428623"/>
              <a:gd name="connsiteX21" fmla="*/ 2392760 w 2397801"/>
              <a:gd name="connsiteY21" fmla="*/ 46641 h 4428623"/>
              <a:gd name="connsiteX22" fmla="*/ 2395281 w 2397801"/>
              <a:gd name="connsiteY22" fmla="*/ 2216709 h 4428623"/>
              <a:gd name="connsiteX23" fmla="*/ 2397801 w 2397801"/>
              <a:gd name="connsiteY23" fmla="*/ 4386781 h 4428623"/>
              <a:gd name="connsiteX24" fmla="*/ 2371159 w 2397801"/>
              <a:gd name="connsiteY24" fmla="*/ 4408025 h 4428623"/>
              <a:gd name="connsiteX25" fmla="*/ 1205032 w 2397801"/>
              <a:gd name="connsiteY25" fmla="*/ 4428545 h 4428623"/>
              <a:gd name="connsiteX26" fmla="*/ 48265 w 2397801"/>
              <a:gd name="connsiteY26" fmla="*/ 4418105 h 4428623"/>
              <a:gd name="connsiteX27" fmla="*/ 21 w 2397801"/>
              <a:gd name="connsiteY27" fmla="*/ 2208429 h 4428623"/>
              <a:gd name="connsiteX28" fmla="*/ 21 w 2397801"/>
              <a:gd name="connsiteY28" fmla="*/ 68245 h 4428623"/>
              <a:gd name="connsiteX29" fmla="*/ 28823 w 2397801"/>
              <a:gd name="connsiteY29" fmla="*/ 39437 h 4428623"/>
              <a:gd name="connsiteX30" fmla="*/ 102629 w 2397801"/>
              <a:gd name="connsiteY30" fmla="*/ 4153 h 4428623"/>
              <a:gd name="connsiteX31" fmla="*/ 813103 w 2397801"/>
              <a:gd name="connsiteY31" fmla="*/ 1 h 4428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397801" h="4428623">
                <a:moveTo>
                  <a:pt x="1041502" y="588163"/>
                </a:moveTo>
                <a:cubicBezTo>
                  <a:pt x="655239" y="588159"/>
                  <a:pt x="310023" y="589961"/>
                  <a:pt x="299462" y="593899"/>
                </a:cubicBezTo>
                <a:cubicBezTo>
                  <a:pt x="284691" y="599661"/>
                  <a:pt x="283250" y="752323"/>
                  <a:pt x="283250" y="2218109"/>
                </a:cubicBezTo>
                <a:cubicBezTo>
                  <a:pt x="283250" y="3108165"/>
                  <a:pt x="286492" y="3839437"/>
                  <a:pt x="290095" y="3843037"/>
                </a:cubicBezTo>
                <a:cubicBezTo>
                  <a:pt x="294058" y="3846637"/>
                  <a:pt x="706931" y="3848797"/>
                  <a:pt x="1207710" y="3847357"/>
                </a:cubicBezTo>
                <a:lnTo>
                  <a:pt x="2118479" y="3844837"/>
                </a:lnTo>
                <a:lnTo>
                  <a:pt x="2121001" y="2224589"/>
                </a:lnTo>
                <a:cubicBezTo>
                  <a:pt x="2123163" y="935231"/>
                  <a:pt x="2121001" y="602901"/>
                  <a:pt x="2110914" y="596419"/>
                </a:cubicBezTo>
                <a:cubicBezTo>
                  <a:pt x="2102605" y="591155"/>
                  <a:pt x="1538127" y="588167"/>
                  <a:pt x="1041502" y="588163"/>
                </a:cubicBezTo>
                <a:close/>
                <a:moveTo>
                  <a:pt x="1205249" y="186437"/>
                </a:moveTo>
                <a:cubicBezTo>
                  <a:pt x="956363" y="186437"/>
                  <a:pt x="956003" y="186437"/>
                  <a:pt x="930070" y="210597"/>
                </a:cubicBezTo>
                <a:cubicBezTo>
                  <a:pt x="889369" y="248817"/>
                  <a:pt x="878564" y="294969"/>
                  <a:pt x="899455" y="338957"/>
                </a:cubicBezTo>
                <a:cubicBezTo>
                  <a:pt x="931511" y="406745"/>
                  <a:pt x="960685" y="414317"/>
                  <a:pt x="1201647" y="414677"/>
                </a:cubicBezTo>
                <a:cubicBezTo>
                  <a:pt x="1375975" y="415037"/>
                  <a:pt x="1418476" y="412513"/>
                  <a:pt x="1445490" y="398813"/>
                </a:cubicBezTo>
                <a:cubicBezTo>
                  <a:pt x="1493394" y="374653"/>
                  <a:pt x="1513204" y="345085"/>
                  <a:pt x="1513204" y="295689"/>
                </a:cubicBezTo>
                <a:cubicBezTo>
                  <a:pt x="1513564" y="262517"/>
                  <a:pt x="1507081" y="245209"/>
                  <a:pt x="1484029" y="219609"/>
                </a:cubicBezTo>
                <a:lnTo>
                  <a:pt x="1454134" y="186437"/>
                </a:lnTo>
                <a:close/>
                <a:moveTo>
                  <a:pt x="813103" y="1"/>
                </a:moveTo>
                <a:cubicBezTo>
                  <a:pt x="946149" y="13"/>
                  <a:pt x="1090993" y="193"/>
                  <a:pt x="1241394" y="553"/>
                </a:cubicBezTo>
                <a:lnTo>
                  <a:pt x="2335516" y="3793"/>
                </a:lnTo>
                <a:lnTo>
                  <a:pt x="2364318" y="25037"/>
                </a:lnTo>
                <a:lnTo>
                  <a:pt x="2392760" y="46641"/>
                </a:lnTo>
                <a:lnTo>
                  <a:pt x="2395281" y="2216709"/>
                </a:lnTo>
                <a:lnTo>
                  <a:pt x="2397801" y="4386781"/>
                </a:lnTo>
                <a:lnTo>
                  <a:pt x="2371159" y="4408025"/>
                </a:lnTo>
                <a:cubicBezTo>
                  <a:pt x="2344517" y="4428905"/>
                  <a:pt x="2342717" y="4428905"/>
                  <a:pt x="1205032" y="4428545"/>
                </a:cubicBezTo>
                <a:cubicBezTo>
                  <a:pt x="450415" y="4428545"/>
                  <a:pt x="60146" y="4424945"/>
                  <a:pt x="48265" y="4418105"/>
                </a:cubicBezTo>
                <a:cubicBezTo>
                  <a:pt x="-2499" y="4388581"/>
                  <a:pt x="21" y="4509201"/>
                  <a:pt x="21" y="2208429"/>
                </a:cubicBezTo>
                <a:lnTo>
                  <a:pt x="21" y="68245"/>
                </a:lnTo>
                <a:lnTo>
                  <a:pt x="28823" y="39437"/>
                </a:lnTo>
                <a:cubicBezTo>
                  <a:pt x="47905" y="19997"/>
                  <a:pt x="72747" y="8473"/>
                  <a:pt x="102629" y="4153"/>
                </a:cubicBezTo>
                <a:cubicBezTo>
                  <a:pt x="120991" y="1453"/>
                  <a:pt x="413962" y="-31"/>
                  <a:pt x="813103" y="1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4" name="文字方塊 153"/>
          <p:cNvSpPr txBox="1"/>
          <p:nvPr/>
        </p:nvSpPr>
        <p:spPr>
          <a:xfrm>
            <a:off x="3805897" y="4126497"/>
            <a:ext cx="162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200" dirty="0" smtClean="0"/>
              <a:t>Title 02</a:t>
            </a:r>
          </a:p>
        </p:txBody>
      </p:sp>
      <p:sp>
        <p:nvSpPr>
          <p:cNvPr id="155" name="文字方塊 154"/>
          <p:cNvSpPr txBox="1"/>
          <p:nvPr/>
        </p:nvSpPr>
        <p:spPr>
          <a:xfrm>
            <a:off x="3311384" y="4740139"/>
            <a:ext cx="2609026" cy="84886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grpSp>
        <p:nvGrpSpPr>
          <p:cNvPr id="45" name="群組 44"/>
          <p:cNvGrpSpPr/>
          <p:nvPr/>
        </p:nvGrpSpPr>
        <p:grpSpPr>
          <a:xfrm flipH="1">
            <a:off x="7090696" y="2302105"/>
            <a:ext cx="970812" cy="970804"/>
            <a:chOff x="27940389" y="2372400"/>
            <a:chExt cx="2858016" cy="2857995"/>
          </a:xfrm>
          <a:solidFill>
            <a:schemeClr val="bg1"/>
          </a:solidFill>
        </p:grpSpPr>
        <p:sp>
          <p:nvSpPr>
            <p:cNvPr id="54" name="手繪多邊形 53"/>
            <p:cNvSpPr>
              <a:spLocks/>
            </p:cNvSpPr>
            <p:nvPr/>
          </p:nvSpPr>
          <p:spPr bwMode="auto">
            <a:xfrm>
              <a:off x="27940389" y="2372400"/>
              <a:ext cx="2858016" cy="2857995"/>
            </a:xfrm>
            <a:custGeom>
              <a:avLst/>
              <a:gdLst>
                <a:gd name="connsiteX0" fmla="*/ 644380 w 3817859"/>
                <a:gd name="connsiteY0" fmla="*/ 749777 h 3817832"/>
                <a:gd name="connsiteX1" fmla="*/ 589186 w 3817859"/>
                <a:gd name="connsiteY1" fmla="*/ 795341 h 3817832"/>
                <a:gd name="connsiteX2" fmla="*/ 190850 w 3817859"/>
                <a:gd name="connsiteY2" fmla="*/ 2093847 h 3817832"/>
                <a:gd name="connsiteX3" fmla="*/ 293854 w 3817859"/>
                <a:gd name="connsiteY3" fmla="*/ 2526083 h 3817832"/>
                <a:gd name="connsiteX4" fmla="*/ 763862 w 3817859"/>
                <a:gd name="connsiteY4" fmla="*/ 3198929 h 3817832"/>
                <a:gd name="connsiteX5" fmla="*/ 1465092 w 3817859"/>
                <a:gd name="connsiteY5" fmla="*/ 3573893 h 3817832"/>
                <a:gd name="connsiteX6" fmla="*/ 2124544 w 3817859"/>
                <a:gd name="connsiteY6" fmla="*/ 3612793 h 3817832"/>
                <a:gd name="connsiteX7" fmla="*/ 2329474 w 3817859"/>
                <a:gd name="connsiteY7" fmla="*/ 3558763 h 3817832"/>
                <a:gd name="connsiteX8" fmla="*/ 2355046 w 3817859"/>
                <a:gd name="connsiteY8" fmla="*/ 3424771 h 3817832"/>
                <a:gd name="connsiteX9" fmla="*/ 2375214 w 3817859"/>
                <a:gd name="connsiteY9" fmla="*/ 3220541 h 3817832"/>
                <a:gd name="connsiteX10" fmla="*/ 2384938 w 3817859"/>
                <a:gd name="connsiteY10" fmla="*/ 3033959 h 3817832"/>
                <a:gd name="connsiteX11" fmla="*/ 2384938 w 3817859"/>
                <a:gd name="connsiteY11" fmla="*/ 2940667 h 3817832"/>
                <a:gd name="connsiteX12" fmla="*/ 2274730 w 3817859"/>
                <a:gd name="connsiteY12" fmla="*/ 2832249 h 3817832"/>
                <a:gd name="connsiteX13" fmla="*/ 2126344 w 3817859"/>
                <a:gd name="connsiteY13" fmla="*/ 2646387 h 3817832"/>
                <a:gd name="connsiteX14" fmla="*/ 2087808 w 3817859"/>
                <a:gd name="connsiteY14" fmla="*/ 2473855 h 3817832"/>
                <a:gd name="connsiteX15" fmla="*/ 2142552 w 3817859"/>
                <a:gd name="connsiteY15" fmla="*/ 2283311 h 3817832"/>
                <a:gd name="connsiteX16" fmla="*/ 2025140 w 3817859"/>
                <a:gd name="connsiteY16" fmla="*/ 2154721 h 3817832"/>
                <a:gd name="connsiteX17" fmla="*/ 1902326 w 3817859"/>
                <a:gd name="connsiteY17" fmla="*/ 2043421 h 3817832"/>
                <a:gd name="connsiteX18" fmla="*/ 1805442 w 3817859"/>
                <a:gd name="connsiteY18" fmla="*/ 1995875 h 3817832"/>
                <a:gd name="connsiteX19" fmla="*/ 1693794 w 3817859"/>
                <a:gd name="connsiteY19" fmla="*/ 1937523 h 3817832"/>
                <a:gd name="connsiteX20" fmla="*/ 1532802 w 3817859"/>
                <a:gd name="connsiteY20" fmla="*/ 1850355 h 3817832"/>
                <a:gd name="connsiteX21" fmla="*/ 1382976 w 3817859"/>
                <a:gd name="connsiteY21" fmla="*/ 1781919 h 3817832"/>
                <a:gd name="connsiteX22" fmla="*/ 1265924 w 3817859"/>
                <a:gd name="connsiteY22" fmla="*/ 1587413 h 3817832"/>
                <a:gd name="connsiteX23" fmla="*/ 1127624 w 3817859"/>
                <a:gd name="connsiteY23" fmla="*/ 1387503 h 3817832"/>
                <a:gd name="connsiteX24" fmla="*/ 1094848 w 3817859"/>
                <a:gd name="connsiteY24" fmla="*/ 1522217 h 3817832"/>
                <a:gd name="connsiteX25" fmla="*/ 1108534 w 3817859"/>
                <a:gd name="connsiteY25" fmla="*/ 1628475 h 3817832"/>
                <a:gd name="connsiteX26" fmla="*/ 772146 w 3817859"/>
                <a:gd name="connsiteY26" fmla="*/ 1204525 h 3817832"/>
                <a:gd name="connsiteX27" fmla="*/ 758820 w 3817859"/>
                <a:gd name="connsiteY27" fmla="*/ 1013261 h 3817832"/>
                <a:gd name="connsiteX28" fmla="*/ 699034 w 3817859"/>
                <a:gd name="connsiteY28" fmla="*/ 767967 h 3817832"/>
                <a:gd name="connsiteX29" fmla="*/ 644380 w 3817859"/>
                <a:gd name="connsiteY29" fmla="*/ 749777 h 3817832"/>
                <a:gd name="connsiteX30" fmla="*/ 2127584 w 3817859"/>
                <a:gd name="connsiteY30" fmla="*/ 239943 h 3817832"/>
                <a:gd name="connsiteX31" fmla="*/ 2102392 w 3817859"/>
                <a:gd name="connsiteY31" fmla="*/ 249309 h 3817832"/>
                <a:gd name="connsiteX32" fmla="*/ 1964912 w 3817859"/>
                <a:gd name="connsiteY32" fmla="*/ 308379 h 3817832"/>
                <a:gd name="connsiteX33" fmla="*/ 1805480 w 3817859"/>
                <a:gd name="connsiteY33" fmla="*/ 481631 h 3817832"/>
                <a:gd name="connsiteX34" fmla="*/ 1930004 w 3817859"/>
                <a:gd name="connsiteY34" fmla="*/ 613461 h 3817832"/>
                <a:gd name="connsiteX35" fmla="*/ 2037970 w 3817859"/>
                <a:gd name="connsiteY35" fmla="*/ 637233 h 3817832"/>
                <a:gd name="connsiteX36" fmla="*/ 2100592 w 3817859"/>
                <a:gd name="connsiteY36" fmla="*/ 656323 h 3817832"/>
                <a:gd name="connsiteX37" fmla="*/ 2181208 w 3817859"/>
                <a:gd name="connsiteY37" fmla="*/ 556551 h 3817832"/>
                <a:gd name="connsiteX38" fmla="*/ 2302130 w 3817859"/>
                <a:gd name="connsiteY38" fmla="*/ 463261 h 3817832"/>
                <a:gd name="connsiteX39" fmla="*/ 2378428 w 3817859"/>
                <a:gd name="connsiteY39" fmla="*/ 463261 h 3817832"/>
                <a:gd name="connsiteX40" fmla="*/ 2583206 w 3817859"/>
                <a:gd name="connsiteY40" fmla="*/ 585365 h 3817832"/>
                <a:gd name="connsiteX41" fmla="*/ 2837650 w 3817859"/>
                <a:gd name="connsiteY41" fmla="*/ 774105 h 3817832"/>
                <a:gd name="connsiteX42" fmla="*/ 2804900 w 3817859"/>
                <a:gd name="connsiteY42" fmla="*/ 931509 h 3817832"/>
                <a:gd name="connsiteX43" fmla="*/ 2738680 w 3817859"/>
                <a:gd name="connsiteY43" fmla="*/ 902693 h 3817832"/>
                <a:gd name="connsiteX44" fmla="*/ 2709528 w 3817859"/>
                <a:gd name="connsiteY44" fmla="*/ 854429 h 3817832"/>
                <a:gd name="connsiteX45" fmla="*/ 2597602 w 3817859"/>
                <a:gd name="connsiteY45" fmla="*/ 859471 h 3817832"/>
                <a:gd name="connsiteX46" fmla="*/ 2594002 w 3817859"/>
                <a:gd name="connsiteY46" fmla="*/ 944475 h 3817832"/>
                <a:gd name="connsiteX47" fmla="*/ 2604080 w 3817859"/>
                <a:gd name="connsiteY47" fmla="*/ 1005709 h 3817832"/>
                <a:gd name="connsiteX48" fmla="*/ 2510868 w 3817859"/>
                <a:gd name="connsiteY48" fmla="*/ 1032363 h 3817832"/>
                <a:gd name="connsiteX49" fmla="*/ 2251386 w 3817859"/>
                <a:gd name="connsiteY49" fmla="*/ 1176439 h 3817832"/>
                <a:gd name="connsiteX50" fmla="*/ 2160334 w 3817859"/>
                <a:gd name="connsiteY50" fmla="*/ 1297463 h 3817832"/>
                <a:gd name="connsiteX51" fmla="*/ 2129382 w 3817859"/>
                <a:gd name="connsiteY51" fmla="*/ 1421369 h 3817832"/>
                <a:gd name="connsiteX52" fmla="*/ 2064242 w 3817859"/>
                <a:gd name="connsiteY52" fmla="*/ 1540231 h 3817832"/>
                <a:gd name="connsiteX53" fmla="*/ 2001622 w 3817859"/>
                <a:gd name="connsiteY53" fmla="*/ 1454145 h 3817832"/>
                <a:gd name="connsiteX54" fmla="*/ 1848308 w 3817859"/>
                <a:gd name="connsiteY54" fmla="*/ 1337443 h 3817832"/>
                <a:gd name="connsiteX55" fmla="*/ 1555356 w 3817859"/>
                <a:gd name="connsiteY55" fmla="*/ 1494127 h 3817832"/>
                <a:gd name="connsiteX56" fmla="*/ 1566152 w 3817859"/>
                <a:gd name="connsiteY56" fmla="*/ 1602545 h 3817832"/>
                <a:gd name="connsiteX57" fmla="*/ 1674480 w 3817859"/>
                <a:gd name="connsiteY57" fmla="*/ 1714923 h 3817832"/>
                <a:gd name="connsiteX58" fmla="*/ 1764094 w 3817859"/>
                <a:gd name="connsiteY58" fmla="*/ 1699435 h 3817832"/>
                <a:gd name="connsiteX59" fmla="*/ 1884656 w 3817859"/>
                <a:gd name="connsiteY59" fmla="*/ 1685027 h 3817832"/>
                <a:gd name="connsiteX60" fmla="*/ 1896894 w 3817859"/>
                <a:gd name="connsiteY60" fmla="*/ 1774355 h 3817832"/>
                <a:gd name="connsiteX61" fmla="*/ 1909130 w 3817859"/>
                <a:gd name="connsiteY61" fmla="*/ 1864043 h 3817832"/>
                <a:gd name="connsiteX62" fmla="*/ 1972830 w 3817859"/>
                <a:gd name="connsiteY62" fmla="*/ 1875929 h 3817832"/>
                <a:gd name="connsiteX63" fmla="*/ 2036890 w 3817859"/>
                <a:gd name="connsiteY63" fmla="*/ 1888175 h 3817832"/>
                <a:gd name="connsiteX64" fmla="*/ 2049128 w 3817859"/>
                <a:gd name="connsiteY64" fmla="*/ 1978223 h 3817832"/>
                <a:gd name="connsiteX65" fmla="*/ 2118946 w 3817859"/>
                <a:gd name="connsiteY65" fmla="*/ 2104649 h 3817832"/>
                <a:gd name="connsiteX66" fmla="*/ 2290614 w 3817859"/>
                <a:gd name="connsiteY66" fmla="*/ 2070071 h 3817832"/>
                <a:gd name="connsiteX67" fmla="*/ 2461562 w 3817859"/>
                <a:gd name="connsiteY67" fmla="*/ 2028649 h 3817832"/>
                <a:gd name="connsiteX68" fmla="*/ 2991324 w 3817859"/>
                <a:gd name="connsiteY68" fmla="*/ 2272859 h 3817832"/>
                <a:gd name="connsiteX69" fmla="*/ 3085254 w 3817859"/>
                <a:gd name="connsiteY69" fmla="*/ 2344897 h 3817832"/>
                <a:gd name="connsiteX70" fmla="*/ 3359852 w 3817859"/>
                <a:gd name="connsiteY70" fmla="*/ 2532917 h 3817832"/>
                <a:gd name="connsiteX71" fmla="*/ 3359492 w 3817859"/>
                <a:gd name="connsiteY71" fmla="*/ 2617921 h 3817832"/>
                <a:gd name="connsiteX72" fmla="*/ 3049986 w 3817859"/>
                <a:gd name="connsiteY72" fmla="*/ 2902473 h 3817832"/>
                <a:gd name="connsiteX73" fmla="*/ 2984846 w 3817859"/>
                <a:gd name="connsiteY73" fmla="*/ 3031061 h 3817832"/>
                <a:gd name="connsiteX74" fmla="*/ 2933020 w 3817859"/>
                <a:gd name="connsiteY74" fmla="*/ 3144881 h 3817832"/>
                <a:gd name="connsiteX75" fmla="*/ 2758114 w 3817859"/>
                <a:gd name="connsiteY75" fmla="*/ 3314531 h 3817832"/>
                <a:gd name="connsiteX76" fmla="*/ 2592924 w 3817859"/>
                <a:gd name="connsiteY76" fmla="*/ 3469413 h 3817832"/>
                <a:gd name="connsiteX77" fmla="*/ 2573130 w 3817859"/>
                <a:gd name="connsiteY77" fmla="*/ 3495705 h 3817832"/>
                <a:gd name="connsiteX78" fmla="*/ 2608398 w 3817859"/>
                <a:gd name="connsiteY78" fmla="*/ 3489943 h 3817832"/>
                <a:gd name="connsiteX79" fmla="*/ 2731842 w 3817859"/>
                <a:gd name="connsiteY79" fmla="*/ 3434833 h 3817832"/>
                <a:gd name="connsiteX80" fmla="*/ 3321344 w 3817859"/>
                <a:gd name="connsiteY80" fmla="*/ 2912917 h 3817832"/>
                <a:gd name="connsiteX81" fmla="*/ 3582986 w 3817859"/>
                <a:gd name="connsiteY81" fmla="*/ 2358945 h 3817832"/>
                <a:gd name="connsiteX82" fmla="*/ 3635530 w 3817859"/>
                <a:gd name="connsiteY82" fmla="*/ 1906545 h 3817832"/>
                <a:gd name="connsiteX83" fmla="*/ 3539078 w 3817859"/>
                <a:gd name="connsiteY83" fmla="*/ 1326999 h 3817832"/>
                <a:gd name="connsiteX84" fmla="*/ 2521304 w 3817859"/>
                <a:gd name="connsiteY84" fmla="*/ 290731 h 3817832"/>
                <a:gd name="connsiteX85" fmla="*/ 2404700 w 3817859"/>
                <a:gd name="connsiteY85" fmla="*/ 285327 h 3817832"/>
                <a:gd name="connsiteX86" fmla="*/ 2303210 w 3817859"/>
                <a:gd name="connsiteY86" fmla="*/ 331071 h 3817832"/>
                <a:gd name="connsiteX87" fmla="*/ 2185886 w 3817859"/>
                <a:gd name="connsiteY87" fmla="*/ 269119 h 3817832"/>
                <a:gd name="connsiteX88" fmla="*/ 2127584 w 3817859"/>
                <a:gd name="connsiteY88" fmla="*/ 239943 h 3817832"/>
                <a:gd name="connsiteX89" fmla="*/ 1954820 w 3817859"/>
                <a:gd name="connsiteY89" fmla="*/ 1155 h 3817832"/>
                <a:gd name="connsiteX90" fmla="*/ 2374508 w 3817859"/>
                <a:gd name="connsiteY90" fmla="*/ 59159 h 3817832"/>
                <a:gd name="connsiteX91" fmla="*/ 3279230 w 3817859"/>
                <a:gd name="connsiteY91" fmla="*/ 581187 h 3817832"/>
                <a:gd name="connsiteX92" fmla="*/ 3801614 w 3817859"/>
                <a:gd name="connsiteY92" fmla="*/ 1628125 h 3817832"/>
                <a:gd name="connsiteX93" fmla="*/ 3801974 w 3817859"/>
                <a:gd name="connsiteY93" fmla="*/ 2190503 h 3817832"/>
                <a:gd name="connsiteX94" fmla="*/ 3232068 w 3817859"/>
                <a:gd name="connsiteY94" fmla="*/ 3289321 h 3817832"/>
                <a:gd name="connsiteX95" fmla="*/ 2212142 w 3817859"/>
                <a:gd name="connsiteY95" fmla="*/ 3798379 h 3817832"/>
                <a:gd name="connsiteX96" fmla="*/ 1607314 w 3817859"/>
                <a:gd name="connsiteY96" fmla="*/ 3798379 h 3817832"/>
                <a:gd name="connsiteX97" fmla="*/ 539506 w 3817859"/>
                <a:gd name="connsiteY97" fmla="*/ 3236361 h 3817832"/>
                <a:gd name="connsiteX98" fmla="*/ 52404 w 3817859"/>
                <a:gd name="connsiteY98" fmla="*/ 2343977 h 3817832"/>
                <a:gd name="connsiteX99" fmla="*/ 5962 w 3817859"/>
                <a:gd name="connsiteY99" fmla="*/ 1765747 h 3817832"/>
                <a:gd name="connsiteX100" fmla="*/ 577668 w 3817859"/>
                <a:gd name="connsiteY100" fmla="*/ 548041 h 3817832"/>
                <a:gd name="connsiteX101" fmla="*/ 1561592 w 3817859"/>
                <a:gd name="connsiteY101" fmla="*/ 31777 h 3817832"/>
                <a:gd name="connsiteX102" fmla="*/ 1954820 w 3817859"/>
                <a:gd name="connsiteY102" fmla="*/ 1155 h 3817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3817859" h="3817832">
                  <a:moveTo>
                    <a:pt x="644380" y="749777"/>
                  </a:moveTo>
                  <a:cubicBezTo>
                    <a:pt x="628084" y="753829"/>
                    <a:pt x="611696" y="768507"/>
                    <a:pt x="589186" y="795341"/>
                  </a:cubicBezTo>
                  <a:cubicBezTo>
                    <a:pt x="285210" y="1156979"/>
                    <a:pt x="138626" y="1634237"/>
                    <a:pt x="190850" y="2093847"/>
                  </a:cubicBezTo>
                  <a:cubicBezTo>
                    <a:pt x="206336" y="2230721"/>
                    <a:pt x="246674" y="2400013"/>
                    <a:pt x="293854" y="2526083"/>
                  </a:cubicBezTo>
                  <a:cubicBezTo>
                    <a:pt x="384974" y="2768135"/>
                    <a:pt x="563614" y="3023873"/>
                    <a:pt x="763862" y="3198929"/>
                  </a:cubicBezTo>
                  <a:cubicBezTo>
                    <a:pt x="961590" y="3371823"/>
                    <a:pt x="1255480" y="3528867"/>
                    <a:pt x="1465092" y="3573893"/>
                  </a:cubicBezTo>
                  <a:cubicBezTo>
                    <a:pt x="1733410" y="3631523"/>
                    <a:pt x="1877834" y="3640169"/>
                    <a:pt x="2124544" y="3612793"/>
                  </a:cubicBezTo>
                  <a:cubicBezTo>
                    <a:pt x="2263206" y="3597305"/>
                    <a:pt x="2312546" y="3584337"/>
                    <a:pt x="2329474" y="3558763"/>
                  </a:cubicBezTo>
                  <a:cubicBezTo>
                    <a:pt x="2338118" y="3545797"/>
                    <a:pt x="2348922" y="3488165"/>
                    <a:pt x="2355046" y="3424771"/>
                  </a:cubicBezTo>
                  <a:cubicBezTo>
                    <a:pt x="2360808" y="3363897"/>
                    <a:pt x="2369812" y="3271687"/>
                    <a:pt x="2375214" y="3220541"/>
                  </a:cubicBezTo>
                  <a:cubicBezTo>
                    <a:pt x="2380618" y="3169393"/>
                    <a:pt x="2384938" y="3085467"/>
                    <a:pt x="2384938" y="3033959"/>
                  </a:cubicBezTo>
                  <a:lnTo>
                    <a:pt x="2384938" y="2940667"/>
                  </a:lnTo>
                  <a:lnTo>
                    <a:pt x="2274730" y="2832249"/>
                  </a:lnTo>
                  <a:cubicBezTo>
                    <a:pt x="2183250" y="2742921"/>
                    <a:pt x="2157678" y="2710863"/>
                    <a:pt x="2126344" y="2646387"/>
                  </a:cubicBezTo>
                  <a:cubicBezTo>
                    <a:pt x="2091050" y="2574349"/>
                    <a:pt x="2088168" y="2562103"/>
                    <a:pt x="2087808" y="2473855"/>
                  </a:cubicBezTo>
                  <a:cubicBezTo>
                    <a:pt x="2087088" y="2375521"/>
                    <a:pt x="2096812" y="2342023"/>
                    <a:pt x="2142552" y="2283311"/>
                  </a:cubicBezTo>
                  <a:cubicBezTo>
                    <a:pt x="2190092" y="2222437"/>
                    <a:pt x="2151916" y="2180655"/>
                    <a:pt x="2025140" y="2154721"/>
                  </a:cubicBezTo>
                  <a:cubicBezTo>
                    <a:pt x="1995606" y="2148597"/>
                    <a:pt x="1960672" y="2116901"/>
                    <a:pt x="1902326" y="2043421"/>
                  </a:cubicBezTo>
                  <a:cubicBezTo>
                    <a:pt x="1874594" y="2008481"/>
                    <a:pt x="1865230" y="2003799"/>
                    <a:pt x="1805442" y="1995875"/>
                  </a:cubicBezTo>
                  <a:cubicBezTo>
                    <a:pt x="1744576" y="1987589"/>
                    <a:pt x="1736292" y="1983267"/>
                    <a:pt x="1693794" y="1937523"/>
                  </a:cubicBezTo>
                  <a:cubicBezTo>
                    <a:pt x="1652376" y="1893219"/>
                    <a:pt x="1637248" y="1884935"/>
                    <a:pt x="1532802" y="1850355"/>
                  </a:cubicBezTo>
                  <a:cubicBezTo>
                    <a:pt x="1457530" y="1825141"/>
                    <a:pt x="1405666" y="1801369"/>
                    <a:pt x="1382976" y="1781919"/>
                  </a:cubicBezTo>
                  <a:cubicBezTo>
                    <a:pt x="1360286" y="1761747"/>
                    <a:pt x="1321028" y="1696191"/>
                    <a:pt x="1265924" y="1587413"/>
                  </a:cubicBezTo>
                  <a:cubicBezTo>
                    <a:pt x="1173364" y="1403353"/>
                    <a:pt x="1162198" y="1387503"/>
                    <a:pt x="1127624" y="1387503"/>
                  </a:cubicBezTo>
                  <a:cubicBezTo>
                    <a:pt x="1057032" y="1387503"/>
                    <a:pt x="1044426" y="1440093"/>
                    <a:pt x="1094848" y="1522217"/>
                  </a:cubicBezTo>
                  <a:cubicBezTo>
                    <a:pt x="1125462" y="1571923"/>
                    <a:pt x="1131584" y="1620911"/>
                    <a:pt x="1108534" y="1628475"/>
                  </a:cubicBezTo>
                  <a:cubicBezTo>
                    <a:pt x="1097730" y="1632077"/>
                    <a:pt x="798798" y="1255311"/>
                    <a:pt x="772146" y="1204525"/>
                  </a:cubicBezTo>
                  <a:cubicBezTo>
                    <a:pt x="762782" y="1186515"/>
                    <a:pt x="758820" y="1130323"/>
                    <a:pt x="758820" y="1013261"/>
                  </a:cubicBezTo>
                  <a:cubicBezTo>
                    <a:pt x="758820" y="831361"/>
                    <a:pt x="752698" y="806507"/>
                    <a:pt x="699034" y="767967"/>
                  </a:cubicBezTo>
                  <a:cubicBezTo>
                    <a:pt x="676884" y="752299"/>
                    <a:pt x="660678" y="745725"/>
                    <a:pt x="644380" y="749777"/>
                  </a:cubicBezTo>
                  <a:close/>
                  <a:moveTo>
                    <a:pt x="2127584" y="239943"/>
                  </a:moveTo>
                  <a:cubicBezTo>
                    <a:pt x="2119418" y="241429"/>
                    <a:pt x="2110940" y="244537"/>
                    <a:pt x="2102392" y="249309"/>
                  </a:cubicBezTo>
                  <a:cubicBezTo>
                    <a:pt x="2092674" y="254711"/>
                    <a:pt x="2030772" y="281365"/>
                    <a:pt x="1964912" y="308379"/>
                  </a:cubicBezTo>
                  <a:cubicBezTo>
                    <a:pt x="1802242" y="375375"/>
                    <a:pt x="1805480" y="371773"/>
                    <a:pt x="1805480" y="481631"/>
                  </a:cubicBezTo>
                  <a:cubicBezTo>
                    <a:pt x="1805480" y="598333"/>
                    <a:pt x="1813398" y="606977"/>
                    <a:pt x="1930004" y="613461"/>
                  </a:cubicBezTo>
                  <a:cubicBezTo>
                    <a:pt x="1990824" y="617063"/>
                    <a:pt x="2020336" y="623547"/>
                    <a:pt x="2037970" y="637233"/>
                  </a:cubicBezTo>
                  <a:cubicBezTo>
                    <a:pt x="2051646" y="648039"/>
                    <a:pt x="2078278" y="656323"/>
                    <a:pt x="2100592" y="656323"/>
                  </a:cubicBezTo>
                  <a:cubicBezTo>
                    <a:pt x="2152416" y="656323"/>
                    <a:pt x="2181208" y="620665"/>
                    <a:pt x="2181208" y="556551"/>
                  </a:cubicBezTo>
                  <a:cubicBezTo>
                    <a:pt x="2181208" y="482711"/>
                    <a:pt x="2206760" y="463261"/>
                    <a:pt x="2302130" y="463261"/>
                  </a:cubicBezTo>
                  <a:lnTo>
                    <a:pt x="2378428" y="463261"/>
                  </a:lnTo>
                  <a:lnTo>
                    <a:pt x="2583206" y="585365"/>
                  </a:lnTo>
                  <a:cubicBezTo>
                    <a:pt x="2804900" y="717917"/>
                    <a:pt x="2827572" y="735205"/>
                    <a:pt x="2837650" y="774105"/>
                  </a:cubicBezTo>
                  <a:cubicBezTo>
                    <a:pt x="2845568" y="806523"/>
                    <a:pt x="2822894" y="916741"/>
                    <a:pt x="2804900" y="931509"/>
                  </a:cubicBezTo>
                  <a:cubicBezTo>
                    <a:pt x="2783306" y="949519"/>
                    <a:pt x="2756314" y="937993"/>
                    <a:pt x="2738680" y="902693"/>
                  </a:cubicBezTo>
                  <a:cubicBezTo>
                    <a:pt x="2729682" y="884685"/>
                    <a:pt x="2716366" y="863073"/>
                    <a:pt x="2709528" y="854429"/>
                  </a:cubicBezTo>
                  <a:cubicBezTo>
                    <a:pt x="2690454" y="831737"/>
                    <a:pt x="2622434" y="834617"/>
                    <a:pt x="2597602" y="859471"/>
                  </a:cubicBezTo>
                  <a:cubicBezTo>
                    <a:pt x="2573130" y="884325"/>
                    <a:pt x="2572410" y="899091"/>
                    <a:pt x="2594002" y="944475"/>
                  </a:cubicBezTo>
                  <a:cubicBezTo>
                    <a:pt x="2604080" y="966087"/>
                    <a:pt x="2608038" y="989499"/>
                    <a:pt x="2604080" y="1005709"/>
                  </a:cubicBezTo>
                  <a:cubicBezTo>
                    <a:pt x="2597242" y="1031643"/>
                    <a:pt x="2595442" y="1032363"/>
                    <a:pt x="2510868" y="1032363"/>
                  </a:cubicBezTo>
                  <a:cubicBezTo>
                    <a:pt x="2384906" y="1032363"/>
                    <a:pt x="2351076" y="1051093"/>
                    <a:pt x="2251386" y="1176439"/>
                  </a:cubicBezTo>
                  <a:cubicBezTo>
                    <a:pt x="2207480" y="1231547"/>
                    <a:pt x="2166452" y="1285937"/>
                    <a:pt x="2160334" y="1297463"/>
                  </a:cubicBezTo>
                  <a:cubicBezTo>
                    <a:pt x="2154216" y="1308989"/>
                    <a:pt x="2140540" y="1364459"/>
                    <a:pt x="2129382" y="1421369"/>
                  </a:cubicBezTo>
                  <a:cubicBezTo>
                    <a:pt x="2109230" y="1525823"/>
                    <a:pt x="2101312" y="1540231"/>
                    <a:pt x="2064242" y="1540231"/>
                  </a:cubicBezTo>
                  <a:cubicBezTo>
                    <a:pt x="2028974" y="1540231"/>
                    <a:pt x="2017816" y="1525103"/>
                    <a:pt x="2001622" y="1454145"/>
                  </a:cubicBezTo>
                  <a:cubicBezTo>
                    <a:pt x="1978228" y="1350771"/>
                    <a:pt x="1960594" y="1337443"/>
                    <a:pt x="1848308" y="1337443"/>
                  </a:cubicBezTo>
                  <a:cubicBezTo>
                    <a:pt x="1683118" y="1337443"/>
                    <a:pt x="1588826" y="1387511"/>
                    <a:pt x="1555356" y="1494127"/>
                  </a:cubicBezTo>
                  <a:cubicBezTo>
                    <a:pt x="1538802" y="1547435"/>
                    <a:pt x="1538802" y="1547795"/>
                    <a:pt x="1566152" y="1602545"/>
                  </a:cubicBezTo>
                  <a:cubicBezTo>
                    <a:pt x="1601782" y="1673861"/>
                    <a:pt x="1628054" y="1700877"/>
                    <a:pt x="1674480" y="1714923"/>
                  </a:cubicBezTo>
                  <a:cubicBezTo>
                    <a:pt x="1708670" y="1725009"/>
                    <a:pt x="1718386" y="1723569"/>
                    <a:pt x="1764094" y="1699435"/>
                  </a:cubicBezTo>
                  <a:cubicBezTo>
                    <a:pt x="1818796" y="1670981"/>
                    <a:pt x="1864862" y="1665217"/>
                    <a:pt x="1884656" y="1685027"/>
                  </a:cubicBezTo>
                  <a:cubicBezTo>
                    <a:pt x="1891854" y="1692231"/>
                    <a:pt x="1896894" y="1727891"/>
                    <a:pt x="1896894" y="1774355"/>
                  </a:cubicBezTo>
                  <a:cubicBezTo>
                    <a:pt x="1896894" y="1820819"/>
                    <a:pt x="1901572" y="1856479"/>
                    <a:pt x="1909130" y="1864043"/>
                  </a:cubicBezTo>
                  <a:cubicBezTo>
                    <a:pt x="1915608" y="1870525"/>
                    <a:pt x="1944398" y="1875929"/>
                    <a:pt x="1972830" y="1875929"/>
                  </a:cubicBezTo>
                  <a:cubicBezTo>
                    <a:pt x="2001622" y="1875929"/>
                    <a:pt x="2030412" y="1881691"/>
                    <a:pt x="2036890" y="1888175"/>
                  </a:cubicBezTo>
                  <a:cubicBezTo>
                    <a:pt x="2044448" y="1895739"/>
                    <a:pt x="2049128" y="1931399"/>
                    <a:pt x="2049128" y="1978223"/>
                  </a:cubicBezTo>
                  <a:cubicBezTo>
                    <a:pt x="2049128" y="2062867"/>
                    <a:pt x="2053806" y="2071513"/>
                    <a:pt x="2118946" y="2104649"/>
                  </a:cubicBezTo>
                  <a:cubicBezTo>
                    <a:pt x="2160334" y="2125541"/>
                    <a:pt x="2170410" y="2123379"/>
                    <a:pt x="2290614" y="2070071"/>
                  </a:cubicBezTo>
                  <a:cubicBezTo>
                    <a:pt x="2373750" y="2033333"/>
                    <a:pt x="2393544" y="2028649"/>
                    <a:pt x="2461562" y="2028649"/>
                  </a:cubicBezTo>
                  <a:cubicBezTo>
                    <a:pt x="2671020" y="2028649"/>
                    <a:pt x="2920064" y="2143191"/>
                    <a:pt x="2991324" y="2272859"/>
                  </a:cubicBezTo>
                  <a:cubicBezTo>
                    <a:pt x="3016876" y="2318963"/>
                    <a:pt x="3024434" y="2324727"/>
                    <a:pt x="3085254" y="2344897"/>
                  </a:cubicBezTo>
                  <a:cubicBezTo>
                    <a:pt x="3232810" y="2393883"/>
                    <a:pt x="3337538" y="2465561"/>
                    <a:pt x="3359852" y="2532917"/>
                  </a:cubicBezTo>
                  <a:cubicBezTo>
                    <a:pt x="3368490" y="2559571"/>
                    <a:pt x="3368490" y="2580101"/>
                    <a:pt x="3359492" y="2617921"/>
                  </a:cubicBezTo>
                  <a:cubicBezTo>
                    <a:pt x="3330702" y="2738585"/>
                    <a:pt x="3224534" y="2836197"/>
                    <a:pt x="3049986" y="2902473"/>
                  </a:cubicBezTo>
                  <a:cubicBezTo>
                    <a:pt x="3021914" y="2913277"/>
                    <a:pt x="3017236" y="2921923"/>
                    <a:pt x="2984846" y="3031061"/>
                  </a:cubicBezTo>
                  <a:cubicBezTo>
                    <a:pt x="2972608" y="3071041"/>
                    <a:pt x="2949576" y="3122189"/>
                    <a:pt x="2933020" y="3144881"/>
                  </a:cubicBezTo>
                  <a:cubicBezTo>
                    <a:pt x="2916466" y="3167573"/>
                    <a:pt x="2838010" y="3243933"/>
                    <a:pt x="2758114" y="3314531"/>
                  </a:cubicBezTo>
                  <a:cubicBezTo>
                    <a:pt x="2678218" y="3385487"/>
                    <a:pt x="2604080" y="3455005"/>
                    <a:pt x="2592924" y="3469413"/>
                  </a:cubicBezTo>
                  <a:lnTo>
                    <a:pt x="2573130" y="3495705"/>
                  </a:lnTo>
                  <a:lnTo>
                    <a:pt x="2608398" y="3489943"/>
                  </a:lnTo>
                  <a:cubicBezTo>
                    <a:pt x="2627472" y="3486701"/>
                    <a:pt x="2683256" y="3461849"/>
                    <a:pt x="2731842" y="3434833"/>
                  </a:cubicBezTo>
                  <a:cubicBezTo>
                    <a:pt x="2953534" y="3311649"/>
                    <a:pt x="3183866" y="3107781"/>
                    <a:pt x="3321344" y="2912917"/>
                  </a:cubicBezTo>
                  <a:cubicBezTo>
                    <a:pt x="3437588" y="2747589"/>
                    <a:pt x="3535120" y="2541201"/>
                    <a:pt x="3582986" y="2358945"/>
                  </a:cubicBezTo>
                  <a:cubicBezTo>
                    <a:pt x="3626172" y="2195779"/>
                    <a:pt x="3635890" y="2109693"/>
                    <a:pt x="3635530" y="1906545"/>
                  </a:cubicBezTo>
                  <a:cubicBezTo>
                    <a:pt x="3635170" y="1654771"/>
                    <a:pt x="3617534" y="1550317"/>
                    <a:pt x="3539078" y="1326999"/>
                  </a:cubicBezTo>
                  <a:cubicBezTo>
                    <a:pt x="3373888" y="857669"/>
                    <a:pt x="2997442" y="474427"/>
                    <a:pt x="2521304" y="290731"/>
                  </a:cubicBezTo>
                  <a:cubicBezTo>
                    <a:pt x="2441768" y="260113"/>
                    <a:pt x="2404700" y="258313"/>
                    <a:pt x="2404700" y="285327"/>
                  </a:cubicBezTo>
                  <a:cubicBezTo>
                    <a:pt x="2404700" y="317023"/>
                    <a:pt x="2373750" y="331071"/>
                    <a:pt x="2303210" y="331071"/>
                  </a:cubicBezTo>
                  <a:cubicBezTo>
                    <a:pt x="2227994" y="331071"/>
                    <a:pt x="2213958" y="323507"/>
                    <a:pt x="2185886" y="269119"/>
                  </a:cubicBezTo>
                  <a:cubicBezTo>
                    <a:pt x="2173738" y="245617"/>
                    <a:pt x="2152078" y="235485"/>
                    <a:pt x="2127584" y="239943"/>
                  </a:cubicBezTo>
                  <a:close/>
                  <a:moveTo>
                    <a:pt x="1954820" y="1155"/>
                  </a:moveTo>
                  <a:cubicBezTo>
                    <a:pt x="2096666" y="5929"/>
                    <a:pt x="2242922" y="25473"/>
                    <a:pt x="2374508" y="59159"/>
                  </a:cubicBezTo>
                  <a:cubicBezTo>
                    <a:pt x="2734164" y="151387"/>
                    <a:pt x="3027938" y="320713"/>
                    <a:pt x="3279230" y="581187"/>
                  </a:cubicBezTo>
                  <a:cubicBezTo>
                    <a:pt x="3567962" y="880209"/>
                    <a:pt x="3714130" y="1173107"/>
                    <a:pt x="3801614" y="1628125"/>
                  </a:cubicBezTo>
                  <a:cubicBezTo>
                    <a:pt x="3823214" y="1739807"/>
                    <a:pt x="3823214" y="2070173"/>
                    <a:pt x="3801974" y="2190503"/>
                  </a:cubicBezTo>
                  <a:cubicBezTo>
                    <a:pt x="3721330" y="2642639"/>
                    <a:pt x="3538442" y="2995701"/>
                    <a:pt x="3232068" y="3289321"/>
                  </a:cubicBezTo>
                  <a:cubicBezTo>
                    <a:pt x="2946214" y="3563123"/>
                    <a:pt x="2628320" y="3722001"/>
                    <a:pt x="2212142" y="3798379"/>
                  </a:cubicBezTo>
                  <a:cubicBezTo>
                    <a:pt x="2070294" y="3824317"/>
                    <a:pt x="1744480" y="3824317"/>
                    <a:pt x="1607314" y="3798379"/>
                  </a:cubicBezTo>
                  <a:cubicBezTo>
                    <a:pt x="1167014" y="3714797"/>
                    <a:pt x="830038" y="3537545"/>
                    <a:pt x="539506" y="3236361"/>
                  </a:cubicBezTo>
                  <a:cubicBezTo>
                    <a:pt x="296854" y="2985253"/>
                    <a:pt x="139168" y="2695959"/>
                    <a:pt x="52404" y="2343977"/>
                  </a:cubicBezTo>
                  <a:cubicBezTo>
                    <a:pt x="8122" y="2163483"/>
                    <a:pt x="-10598" y="1929669"/>
                    <a:pt x="5962" y="1765747"/>
                  </a:cubicBezTo>
                  <a:cubicBezTo>
                    <a:pt x="55284" y="1280827"/>
                    <a:pt x="247892" y="870841"/>
                    <a:pt x="577668" y="548041"/>
                  </a:cubicBezTo>
                  <a:cubicBezTo>
                    <a:pt x="854880" y="277121"/>
                    <a:pt x="1145054" y="124727"/>
                    <a:pt x="1561592" y="31777"/>
                  </a:cubicBezTo>
                  <a:cubicBezTo>
                    <a:pt x="1675538" y="6379"/>
                    <a:pt x="1812974" y="-3619"/>
                    <a:pt x="1954820" y="115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5" name="Freeform 45"/>
            <p:cNvSpPr>
              <a:spLocks/>
            </p:cNvSpPr>
            <p:nvPr/>
          </p:nvSpPr>
          <p:spPr bwMode="auto">
            <a:xfrm>
              <a:off x="29489241" y="3594086"/>
              <a:ext cx="366023" cy="110520"/>
            </a:xfrm>
            <a:custGeom>
              <a:avLst/>
              <a:gdLst>
                <a:gd name="T0" fmla="*/ 959 w 1358"/>
                <a:gd name="T1" fmla="*/ 282 h 411"/>
                <a:gd name="T2" fmla="*/ 345 w 1358"/>
                <a:gd name="T3" fmla="*/ 171 h 411"/>
                <a:gd name="T4" fmla="*/ 0 w 1358"/>
                <a:gd name="T5" fmla="*/ 145 h 411"/>
                <a:gd name="T6" fmla="*/ 522 w 1358"/>
                <a:gd name="T7" fmla="*/ 0 h 411"/>
                <a:gd name="T8" fmla="*/ 1310 w 1358"/>
                <a:gd name="T9" fmla="*/ 256 h 411"/>
                <a:gd name="T10" fmla="*/ 1327 w 1358"/>
                <a:gd name="T11" fmla="*/ 351 h 411"/>
                <a:gd name="T12" fmla="*/ 959 w 1358"/>
                <a:gd name="T13" fmla="*/ 282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8" h="411">
                  <a:moveTo>
                    <a:pt x="959" y="282"/>
                  </a:moveTo>
                  <a:cubicBezTo>
                    <a:pt x="699" y="175"/>
                    <a:pt x="681" y="172"/>
                    <a:pt x="345" y="171"/>
                  </a:cubicBezTo>
                  <a:cubicBezTo>
                    <a:pt x="155" y="170"/>
                    <a:pt x="0" y="158"/>
                    <a:pt x="0" y="145"/>
                  </a:cubicBezTo>
                  <a:cubicBezTo>
                    <a:pt x="0" y="98"/>
                    <a:pt x="352" y="0"/>
                    <a:pt x="522" y="0"/>
                  </a:cubicBezTo>
                  <a:cubicBezTo>
                    <a:pt x="654" y="0"/>
                    <a:pt x="1242" y="191"/>
                    <a:pt x="1310" y="256"/>
                  </a:cubicBezTo>
                  <a:cubicBezTo>
                    <a:pt x="1355" y="299"/>
                    <a:pt x="1358" y="315"/>
                    <a:pt x="1327" y="351"/>
                  </a:cubicBezTo>
                  <a:cubicBezTo>
                    <a:pt x="1278" y="411"/>
                    <a:pt x="1266" y="408"/>
                    <a:pt x="959" y="28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169" name="文字方塊 168"/>
          <p:cNvSpPr txBox="1"/>
          <p:nvPr/>
        </p:nvSpPr>
        <p:spPr>
          <a:xfrm>
            <a:off x="6766102" y="4126497"/>
            <a:ext cx="162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200" dirty="0" smtClean="0"/>
              <a:t>Title 03</a:t>
            </a:r>
          </a:p>
        </p:txBody>
      </p:sp>
      <p:sp>
        <p:nvSpPr>
          <p:cNvPr id="170" name="文字方塊 169"/>
          <p:cNvSpPr txBox="1"/>
          <p:nvPr/>
        </p:nvSpPr>
        <p:spPr>
          <a:xfrm>
            <a:off x="6271589" y="4740139"/>
            <a:ext cx="2609026" cy="84886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</p:spTree>
    <p:extLst>
      <p:ext uri="{BB962C8B-B14F-4D97-AF65-F5344CB8AC3E}">
        <p14:creationId xmlns:p14="http://schemas.microsoft.com/office/powerpoint/2010/main" val="375727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橢圓 57"/>
          <p:cNvSpPr/>
          <p:nvPr/>
        </p:nvSpPr>
        <p:spPr>
          <a:xfrm>
            <a:off x="4286581" y="2338763"/>
            <a:ext cx="828964" cy="828964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9" name="橢圓 58"/>
          <p:cNvSpPr/>
          <p:nvPr/>
        </p:nvSpPr>
        <p:spPr>
          <a:xfrm>
            <a:off x="8181169" y="2338763"/>
            <a:ext cx="828964" cy="828964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0" name="橢圓 59"/>
          <p:cNvSpPr/>
          <p:nvPr/>
        </p:nvSpPr>
        <p:spPr>
          <a:xfrm>
            <a:off x="391993" y="4353364"/>
            <a:ext cx="828964" cy="828964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1" name="橢圓 60"/>
          <p:cNvSpPr/>
          <p:nvPr/>
        </p:nvSpPr>
        <p:spPr>
          <a:xfrm>
            <a:off x="4286581" y="4353364"/>
            <a:ext cx="828964" cy="828964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3" name="橢圓 62"/>
          <p:cNvSpPr/>
          <p:nvPr/>
        </p:nvSpPr>
        <p:spPr>
          <a:xfrm>
            <a:off x="8181169" y="4353364"/>
            <a:ext cx="828964" cy="828964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6" name="橢圓 55"/>
          <p:cNvSpPr/>
          <p:nvPr/>
        </p:nvSpPr>
        <p:spPr>
          <a:xfrm>
            <a:off x="391993" y="2338763"/>
            <a:ext cx="828964" cy="828964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45" name="群組 44"/>
          <p:cNvGrpSpPr/>
          <p:nvPr/>
        </p:nvGrpSpPr>
        <p:grpSpPr>
          <a:xfrm flipH="1">
            <a:off x="8277735" y="2432034"/>
            <a:ext cx="641620" cy="641616"/>
            <a:chOff x="27940389" y="2372400"/>
            <a:chExt cx="2858016" cy="2857995"/>
          </a:xfrm>
          <a:solidFill>
            <a:schemeClr val="bg1">
              <a:lumMod val="50000"/>
            </a:schemeClr>
          </a:solidFill>
        </p:grpSpPr>
        <p:sp>
          <p:nvSpPr>
            <p:cNvPr id="54" name="手繪多邊形 53"/>
            <p:cNvSpPr>
              <a:spLocks/>
            </p:cNvSpPr>
            <p:nvPr/>
          </p:nvSpPr>
          <p:spPr bwMode="auto">
            <a:xfrm>
              <a:off x="27940389" y="2372400"/>
              <a:ext cx="2858016" cy="2857995"/>
            </a:xfrm>
            <a:custGeom>
              <a:avLst/>
              <a:gdLst>
                <a:gd name="connsiteX0" fmla="*/ 644380 w 3817859"/>
                <a:gd name="connsiteY0" fmla="*/ 749777 h 3817832"/>
                <a:gd name="connsiteX1" fmla="*/ 589186 w 3817859"/>
                <a:gd name="connsiteY1" fmla="*/ 795341 h 3817832"/>
                <a:gd name="connsiteX2" fmla="*/ 190850 w 3817859"/>
                <a:gd name="connsiteY2" fmla="*/ 2093847 h 3817832"/>
                <a:gd name="connsiteX3" fmla="*/ 293854 w 3817859"/>
                <a:gd name="connsiteY3" fmla="*/ 2526083 h 3817832"/>
                <a:gd name="connsiteX4" fmla="*/ 763862 w 3817859"/>
                <a:gd name="connsiteY4" fmla="*/ 3198929 h 3817832"/>
                <a:gd name="connsiteX5" fmla="*/ 1465092 w 3817859"/>
                <a:gd name="connsiteY5" fmla="*/ 3573893 h 3817832"/>
                <a:gd name="connsiteX6" fmla="*/ 2124544 w 3817859"/>
                <a:gd name="connsiteY6" fmla="*/ 3612793 h 3817832"/>
                <a:gd name="connsiteX7" fmla="*/ 2329474 w 3817859"/>
                <a:gd name="connsiteY7" fmla="*/ 3558763 h 3817832"/>
                <a:gd name="connsiteX8" fmla="*/ 2355046 w 3817859"/>
                <a:gd name="connsiteY8" fmla="*/ 3424771 h 3817832"/>
                <a:gd name="connsiteX9" fmla="*/ 2375214 w 3817859"/>
                <a:gd name="connsiteY9" fmla="*/ 3220541 h 3817832"/>
                <a:gd name="connsiteX10" fmla="*/ 2384938 w 3817859"/>
                <a:gd name="connsiteY10" fmla="*/ 3033959 h 3817832"/>
                <a:gd name="connsiteX11" fmla="*/ 2384938 w 3817859"/>
                <a:gd name="connsiteY11" fmla="*/ 2940667 h 3817832"/>
                <a:gd name="connsiteX12" fmla="*/ 2274730 w 3817859"/>
                <a:gd name="connsiteY12" fmla="*/ 2832249 h 3817832"/>
                <a:gd name="connsiteX13" fmla="*/ 2126344 w 3817859"/>
                <a:gd name="connsiteY13" fmla="*/ 2646387 h 3817832"/>
                <a:gd name="connsiteX14" fmla="*/ 2087808 w 3817859"/>
                <a:gd name="connsiteY14" fmla="*/ 2473855 h 3817832"/>
                <a:gd name="connsiteX15" fmla="*/ 2142552 w 3817859"/>
                <a:gd name="connsiteY15" fmla="*/ 2283311 h 3817832"/>
                <a:gd name="connsiteX16" fmla="*/ 2025140 w 3817859"/>
                <a:gd name="connsiteY16" fmla="*/ 2154721 h 3817832"/>
                <a:gd name="connsiteX17" fmla="*/ 1902326 w 3817859"/>
                <a:gd name="connsiteY17" fmla="*/ 2043421 h 3817832"/>
                <a:gd name="connsiteX18" fmla="*/ 1805442 w 3817859"/>
                <a:gd name="connsiteY18" fmla="*/ 1995875 h 3817832"/>
                <a:gd name="connsiteX19" fmla="*/ 1693794 w 3817859"/>
                <a:gd name="connsiteY19" fmla="*/ 1937523 h 3817832"/>
                <a:gd name="connsiteX20" fmla="*/ 1532802 w 3817859"/>
                <a:gd name="connsiteY20" fmla="*/ 1850355 h 3817832"/>
                <a:gd name="connsiteX21" fmla="*/ 1382976 w 3817859"/>
                <a:gd name="connsiteY21" fmla="*/ 1781919 h 3817832"/>
                <a:gd name="connsiteX22" fmla="*/ 1265924 w 3817859"/>
                <a:gd name="connsiteY22" fmla="*/ 1587413 h 3817832"/>
                <a:gd name="connsiteX23" fmla="*/ 1127624 w 3817859"/>
                <a:gd name="connsiteY23" fmla="*/ 1387503 h 3817832"/>
                <a:gd name="connsiteX24" fmla="*/ 1094848 w 3817859"/>
                <a:gd name="connsiteY24" fmla="*/ 1522217 h 3817832"/>
                <a:gd name="connsiteX25" fmla="*/ 1108534 w 3817859"/>
                <a:gd name="connsiteY25" fmla="*/ 1628475 h 3817832"/>
                <a:gd name="connsiteX26" fmla="*/ 772146 w 3817859"/>
                <a:gd name="connsiteY26" fmla="*/ 1204525 h 3817832"/>
                <a:gd name="connsiteX27" fmla="*/ 758820 w 3817859"/>
                <a:gd name="connsiteY27" fmla="*/ 1013261 h 3817832"/>
                <a:gd name="connsiteX28" fmla="*/ 699034 w 3817859"/>
                <a:gd name="connsiteY28" fmla="*/ 767967 h 3817832"/>
                <a:gd name="connsiteX29" fmla="*/ 644380 w 3817859"/>
                <a:gd name="connsiteY29" fmla="*/ 749777 h 3817832"/>
                <a:gd name="connsiteX30" fmla="*/ 2127584 w 3817859"/>
                <a:gd name="connsiteY30" fmla="*/ 239943 h 3817832"/>
                <a:gd name="connsiteX31" fmla="*/ 2102392 w 3817859"/>
                <a:gd name="connsiteY31" fmla="*/ 249309 h 3817832"/>
                <a:gd name="connsiteX32" fmla="*/ 1964912 w 3817859"/>
                <a:gd name="connsiteY32" fmla="*/ 308379 h 3817832"/>
                <a:gd name="connsiteX33" fmla="*/ 1805480 w 3817859"/>
                <a:gd name="connsiteY33" fmla="*/ 481631 h 3817832"/>
                <a:gd name="connsiteX34" fmla="*/ 1930004 w 3817859"/>
                <a:gd name="connsiteY34" fmla="*/ 613461 h 3817832"/>
                <a:gd name="connsiteX35" fmla="*/ 2037970 w 3817859"/>
                <a:gd name="connsiteY35" fmla="*/ 637233 h 3817832"/>
                <a:gd name="connsiteX36" fmla="*/ 2100592 w 3817859"/>
                <a:gd name="connsiteY36" fmla="*/ 656323 h 3817832"/>
                <a:gd name="connsiteX37" fmla="*/ 2181208 w 3817859"/>
                <a:gd name="connsiteY37" fmla="*/ 556551 h 3817832"/>
                <a:gd name="connsiteX38" fmla="*/ 2302130 w 3817859"/>
                <a:gd name="connsiteY38" fmla="*/ 463261 h 3817832"/>
                <a:gd name="connsiteX39" fmla="*/ 2378428 w 3817859"/>
                <a:gd name="connsiteY39" fmla="*/ 463261 h 3817832"/>
                <a:gd name="connsiteX40" fmla="*/ 2583206 w 3817859"/>
                <a:gd name="connsiteY40" fmla="*/ 585365 h 3817832"/>
                <a:gd name="connsiteX41" fmla="*/ 2837650 w 3817859"/>
                <a:gd name="connsiteY41" fmla="*/ 774105 h 3817832"/>
                <a:gd name="connsiteX42" fmla="*/ 2804900 w 3817859"/>
                <a:gd name="connsiteY42" fmla="*/ 931509 h 3817832"/>
                <a:gd name="connsiteX43" fmla="*/ 2738680 w 3817859"/>
                <a:gd name="connsiteY43" fmla="*/ 902693 h 3817832"/>
                <a:gd name="connsiteX44" fmla="*/ 2709528 w 3817859"/>
                <a:gd name="connsiteY44" fmla="*/ 854429 h 3817832"/>
                <a:gd name="connsiteX45" fmla="*/ 2597602 w 3817859"/>
                <a:gd name="connsiteY45" fmla="*/ 859471 h 3817832"/>
                <a:gd name="connsiteX46" fmla="*/ 2594002 w 3817859"/>
                <a:gd name="connsiteY46" fmla="*/ 944475 h 3817832"/>
                <a:gd name="connsiteX47" fmla="*/ 2604080 w 3817859"/>
                <a:gd name="connsiteY47" fmla="*/ 1005709 h 3817832"/>
                <a:gd name="connsiteX48" fmla="*/ 2510868 w 3817859"/>
                <a:gd name="connsiteY48" fmla="*/ 1032363 h 3817832"/>
                <a:gd name="connsiteX49" fmla="*/ 2251386 w 3817859"/>
                <a:gd name="connsiteY49" fmla="*/ 1176439 h 3817832"/>
                <a:gd name="connsiteX50" fmla="*/ 2160334 w 3817859"/>
                <a:gd name="connsiteY50" fmla="*/ 1297463 h 3817832"/>
                <a:gd name="connsiteX51" fmla="*/ 2129382 w 3817859"/>
                <a:gd name="connsiteY51" fmla="*/ 1421369 h 3817832"/>
                <a:gd name="connsiteX52" fmla="*/ 2064242 w 3817859"/>
                <a:gd name="connsiteY52" fmla="*/ 1540231 h 3817832"/>
                <a:gd name="connsiteX53" fmla="*/ 2001622 w 3817859"/>
                <a:gd name="connsiteY53" fmla="*/ 1454145 h 3817832"/>
                <a:gd name="connsiteX54" fmla="*/ 1848308 w 3817859"/>
                <a:gd name="connsiteY54" fmla="*/ 1337443 h 3817832"/>
                <a:gd name="connsiteX55" fmla="*/ 1555356 w 3817859"/>
                <a:gd name="connsiteY55" fmla="*/ 1494127 h 3817832"/>
                <a:gd name="connsiteX56" fmla="*/ 1566152 w 3817859"/>
                <a:gd name="connsiteY56" fmla="*/ 1602545 h 3817832"/>
                <a:gd name="connsiteX57" fmla="*/ 1674480 w 3817859"/>
                <a:gd name="connsiteY57" fmla="*/ 1714923 h 3817832"/>
                <a:gd name="connsiteX58" fmla="*/ 1764094 w 3817859"/>
                <a:gd name="connsiteY58" fmla="*/ 1699435 h 3817832"/>
                <a:gd name="connsiteX59" fmla="*/ 1884656 w 3817859"/>
                <a:gd name="connsiteY59" fmla="*/ 1685027 h 3817832"/>
                <a:gd name="connsiteX60" fmla="*/ 1896894 w 3817859"/>
                <a:gd name="connsiteY60" fmla="*/ 1774355 h 3817832"/>
                <a:gd name="connsiteX61" fmla="*/ 1909130 w 3817859"/>
                <a:gd name="connsiteY61" fmla="*/ 1864043 h 3817832"/>
                <a:gd name="connsiteX62" fmla="*/ 1972830 w 3817859"/>
                <a:gd name="connsiteY62" fmla="*/ 1875929 h 3817832"/>
                <a:gd name="connsiteX63" fmla="*/ 2036890 w 3817859"/>
                <a:gd name="connsiteY63" fmla="*/ 1888175 h 3817832"/>
                <a:gd name="connsiteX64" fmla="*/ 2049128 w 3817859"/>
                <a:gd name="connsiteY64" fmla="*/ 1978223 h 3817832"/>
                <a:gd name="connsiteX65" fmla="*/ 2118946 w 3817859"/>
                <a:gd name="connsiteY65" fmla="*/ 2104649 h 3817832"/>
                <a:gd name="connsiteX66" fmla="*/ 2290614 w 3817859"/>
                <a:gd name="connsiteY66" fmla="*/ 2070071 h 3817832"/>
                <a:gd name="connsiteX67" fmla="*/ 2461562 w 3817859"/>
                <a:gd name="connsiteY67" fmla="*/ 2028649 h 3817832"/>
                <a:gd name="connsiteX68" fmla="*/ 2991324 w 3817859"/>
                <a:gd name="connsiteY68" fmla="*/ 2272859 h 3817832"/>
                <a:gd name="connsiteX69" fmla="*/ 3085254 w 3817859"/>
                <a:gd name="connsiteY69" fmla="*/ 2344897 h 3817832"/>
                <a:gd name="connsiteX70" fmla="*/ 3359852 w 3817859"/>
                <a:gd name="connsiteY70" fmla="*/ 2532917 h 3817832"/>
                <a:gd name="connsiteX71" fmla="*/ 3359492 w 3817859"/>
                <a:gd name="connsiteY71" fmla="*/ 2617921 h 3817832"/>
                <a:gd name="connsiteX72" fmla="*/ 3049986 w 3817859"/>
                <a:gd name="connsiteY72" fmla="*/ 2902473 h 3817832"/>
                <a:gd name="connsiteX73" fmla="*/ 2984846 w 3817859"/>
                <a:gd name="connsiteY73" fmla="*/ 3031061 h 3817832"/>
                <a:gd name="connsiteX74" fmla="*/ 2933020 w 3817859"/>
                <a:gd name="connsiteY74" fmla="*/ 3144881 h 3817832"/>
                <a:gd name="connsiteX75" fmla="*/ 2758114 w 3817859"/>
                <a:gd name="connsiteY75" fmla="*/ 3314531 h 3817832"/>
                <a:gd name="connsiteX76" fmla="*/ 2592924 w 3817859"/>
                <a:gd name="connsiteY76" fmla="*/ 3469413 h 3817832"/>
                <a:gd name="connsiteX77" fmla="*/ 2573130 w 3817859"/>
                <a:gd name="connsiteY77" fmla="*/ 3495705 h 3817832"/>
                <a:gd name="connsiteX78" fmla="*/ 2608398 w 3817859"/>
                <a:gd name="connsiteY78" fmla="*/ 3489943 h 3817832"/>
                <a:gd name="connsiteX79" fmla="*/ 2731842 w 3817859"/>
                <a:gd name="connsiteY79" fmla="*/ 3434833 h 3817832"/>
                <a:gd name="connsiteX80" fmla="*/ 3321344 w 3817859"/>
                <a:gd name="connsiteY80" fmla="*/ 2912917 h 3817832"/>
                <a:gd name="connsiteX81" fmla="*/ 3582986 w 3817859"/>
                <a:gd name="connsiteY81" fmla="*/ 2358945 h 3817832"/>
                <a:gd name="connsiteX82" fmla="*/ 3635530 w 3817859"/>
                <a:gd name="connsiteY82" fmla="*/ 1906545 h 3817832"/>
                <a:gd name="connsiteX83" fmla="*/ 3539078 w 3817859"/>
                <a:gd name="connsiteY83" fmla="*/ 1326999 h 3817832"/>
                <a:gd name="connsiteX84" fmla="*/ 2521304 w 3817859"/>
                <a:gd name="connsiteY84" fmla="*/ 290731 h 3817832"/>
                <a:gd name="connsiteX85" fmla="*/ 2404700 w 3817859"/>
                <a:gd name="connsiteY85" fmla="*/ 285327 h 3817832"/>
                <a:gd name="connsiteX86" fmla="*/ 2303210 w 3817859"/>
                <a:gd name="connsiteY86" fmla="*/ 331071 h 3817832"/>
                <a:gd name="connsiteX87" fmla="*/ 2185886 w 3817859"/>
                <a:gd name="connsiteY87" fmla="*/ 269119 h 3817832"/>
                <a:gd name="connsiteX88" fmla="*/ 2127584 w 3817859"/>
                <a:gd name="connsiteY88" fmla="*/ 239943 h 3817832"/>
                <a:gd name="connsiteX89" fmla="*/ 1954820 w 3817859"/>
                <a:gd name="connsiteY89" fmla="*/ 1155 h 3817832"/>
                <a:gd name="connsiteX90" fmla="*/ 2374508 w 3817859"/>
                <a:gd name="connsiteY90" fmla="*/ 59159 h 3817832"/>
                <a:gd name="connsiteX91" fmla="*/ 3279230 w 3817859"/>
                <a:gd name="connsiteY91" fmla="*/ 581187 h 3817832"/>
                <a:gd name="connsiteX92" fmla="*/ 3801614 w 3817859"/>
                <a:gd name="connsiteY92" fmla="*/ 1628125 h 3817832"/>
                <a:gd name="connsiteX93" fmla="*/ 3801974 w 3817859"/>
                <a:gd name="connsiteY93" fmla="*/ 2190503 h 3817832"/>
                <a:gd name="connsiteX94" fmla="*/ 3232068 w 3817859"/>
                <a:gd name="connsiteY94" fmla="*/ 3289321 h 3817832"/>
                <a:gd name="connsiteX95" fmla="*/ 2212142 w 3817859"/>
                <a:gd name="connsiteY95" fmla="*/ 3798379 h 3817832"/>
                <a:gd name="connsiteX96" fmla="*/ 1607314 w 3817859"/>
                <a:gd name="connsiteY96" fmla="*/ 3798379 h 3817832"/>
                <a:gd name="connsiteX97" fmla="*/ 539506 w 3817859"/>
                <a:gd name="connsiteY97" fmla="*/ 3236361 h 3817832"/>
                <a:gd name="connsiteX98" fmla="*/ 52404 w 3817859"/>
                <a:gd name="connsiteY98" fmla="*/ 2343977 h 3817832"/>
                <a:gd name="connsiteX99" fmla="*/ 5962 w 3817859"/>
                <a:gd name="connsiteY99" fmla="*/ 1765747 h 3817832"/>
                <a:gd name="connsiteX100" fmla="*/ 577668 w 3817859"/>
                <a:gd name="connsiteY100" fmla="*/ 548041 h 3817832"/>
                <a:gd name="connsiteX101" fmla="*/ 1561592 w 3817859"/>
                <a:gd name="connsiteY101" fmla="*/ 31777 h 3817832"/>
                <a:gd name="connsiteX102" fmla="*/ 1954820 w 3817859"/>
                <a:gd name="connsiteY102" fmla="*/ 1155 h 3817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3817859" h="3817832">
                  <a:moveTo>
                    <a:pt x="644380" y="749777"/>
                  </a:moveTo>
                  <a:cubicBezTo>
                    <a:pt x="628084" y="753829"/>
                    <a:pt x="611696" y="768507"/>
                    <a:pt x="589186" y="795341"/>
                  </a:cubicBezTo>
                  <a:cubicBezTo>
                    <a:pt x="285210" y="1156979"/>
                    <a:pt x="138626" y="1634237"/>
                    <a:pt x="190850" y="2093847"/>
                  </a:cubicBezTo>
                  <a:cubicBezTo>
                    <a:pt x="206336" y="2230721"/>
                    <a:pt x="246674" y="2400013"/>
                    <a:pt x="293854" y="2526083"/>
                  </a:cubicBezTo>
                  <a:cubicBezTo>
                    <a:pt x="384974" y="2768135"/>
                    <a:pt x="563614" y="3023873"/>
                    <a:pt x="763862" y="3198929"/>
                  </a:cubicBezTo>
                  <a:cubicBezTo>
                    <a:pt x="961590" y="3371823"/>
                    <a:pt x="1255480" y="3528867"/>
                    <a:pt x="1465092" y="3573893"/>
                  </a:cubicBezTo>
                  <a:cubicBezTo>
                    <a:pt x="1733410" y="3631523"/>
                    <a:pt x="1877834" y="3640169"/>
                    <a:pt x="2124544" y="3612793"/>
                  </a:cubicBezTo>
                  <a:cubicBezTo>
                    <a:pt x="2263206" y="3597305"/>
                    <a:pt x="2312546" y="3584337"/>
                    <a:pt x="2329474" y="3558763"/>
                  </a:cubicBezTo>
                  <a:cubicBezTo>
                    <a:pt x="2338118" y="3545797"/>
                    <a:pt x="2348922" y="3488165"/>
                    <a:pt x="2355046" y="3424771"/>
                  </a:cubicBezTo>
                  <a:cubicBezTo>
                    <a:pt x="2360808" y="3363897"/>
                    <a:pt x="2369812" y="3271687"/>
                    <a:pt x="2375214" y="3220541"/>
                  </a:cubicBezTo>
                  <a:cubicBezTo>
                    <a:pt x="2380618" y="3169393"/>
                    <a:pt x="2384938" y="3085467"/>
                    <a:pt x="2384938" y="3033959"/>
                  </a:cubicBezTo>
                  <a:lnTo>
                    <a:pt x="2384938" y="2940667"/>
                  </a:lnTo>
                  <a:lnTo>
                    <a:pt x="2274730" y="2832249"/>
                  </a:lnTo>
                  <a:cubicBezTo>
                    <a:pt x="2183250" y="2742921"/>
                    <a:pt x="2157678" y="2710863"/>
                    <a:pt x="2126344" y="2646387"/>
                  </a:cubicBezTo>
                  <a:cubicBezTo>
                    <a:pt x="2091050" y="2574349"/>
                    <a:pt x="2088168" y="2562103"/>
                    <a:pt x="2087808" y="2473855"/>
                  </a:cubicBezTo>
                  <a:cubicBezTo>
                    <a:pt x="2087088" y="2375521"/>
                    <a:pt x="2096812" y="2342023"/>
                    <a:pt x="2142552" y="2283311"/>
                  </a:cubicBezTo>
                  <a:cubicBezTo>
                    <a:pt x="2190092" y="2222437"/>
                    <a:pt x="2151916" y="2180655"/>
                    <a:pt x="2025140" y="2154721"/>
                  </a:cubicBezTo>
                  <a:cubicBezTo>
                    <a:pt x="1995606" y="2148597"/>
                    <a:pt x="1960672" y="2116901"/>
                    <a:pt x="1902326" y="2043421"/>
                  </a:cubicBezTo>
                  <a:cubicBezTo>
                    <a:pt x="1874594" y="2008481"/>
                    <a:pt x="1865230" y="2003799"/>
                    <a:pt x="1805442" y="1995875"/>
                  </a:cubicBezTo>
                  <a:cubicBezTo>
                    <a:pt x="1744576" y="1987589"/>
                    <a:pt x="1736292" y="1983267"/>
                    <a:pt x="1693794" y="1937523"/>
                  </a:cubicBezTo>
                  <a:cubicBezTo>
                    <a:pt x="1652376" y="1893219"/>
                    <a:pt x="1637248" y="1884935"/>
                    <a:pt x="1532802" y="1850355"/>
                  </a:cubicBezTo>
                  <a:cubicBezTo>
                    <a:pt x="1457530" y="1825141"/>
                    <a:pt x="1405666" y="1801369"/>
                    <a:pt x="1382976" y="1781919"/>
                  </a:cubicBezTo>
                  <a:cubicBezTo>
                    <a:pt x="1360286" y="1761747"/>
                    <a:pt x="1321028" y="1696191"/>
                    <a:pt x="1265924" y="1587413"/>
                  </a:cubicBezTo>
                  <a:cubicBezTo>
                    <a:pt x="1173364" y="1403353"/>
                    <a:pt x="1162198" y="1387503"/>
                    <a:pt x="1127624" y="1387503"/>
                  </a:cubicBezTo>
                  <a:cubicBezTo>
                    <a:pt x="1057032" y="1387503"/>
                    <a:pt x="1044426" y="1440093"/>
                    <a:pt x="1094848" y="1522217"/>
                  </a:cubicBezTo>
                  <a:cubicBezTo>
                    <a:pt x="1125462" y="1571923"/>
                    <a:pt x="1131584" y="1620911"/>
                    <a:pt x="1108534" y="1628475"/>
                  </a:cubicBezTo>
                  <a:cubicBezTo>
                    <a:pt x="1097730" y="1632077"/>
                    <a:pt x="798798" y="1255311"/>
                    <a:pt x="772146" y="1204525"/>
                  </a:cubicBezTo>
                  <a:cubicBezTo>
                    <a:pt x="762782" y="1186515"/>
                    <a:pt x="758820" y="1130323"/>
                    <a:pt x="758820" y="1013261"/>
                  </a:cubicBezTo>
                  <a:cubicBezTo>
                    <a:pt x="758820" y="831361"/>
                    <a:pt x="752698" y="806507"/>
                    <a:pt x="699034" y="767967"/>
                  </a:cubicBezTo>
                  <a:cubicBezTo>
                    <a:pt x="676884" y="752299"/>
                    <a:pt x="660678" y="745725"/>
                    <a:pt x="644380" y="749777"/>
                  </a:cubicBezTo>
                  <a:close/>
                  <a:moveTo>
                    <a:pt x="2127584" y="239943"/>
                  </a:moveTo>
                  <a:cubicBezTo>
                    <a:pt x="2119418" y="241429"/>
                    <a:pt x="2110940" y="244537"/>
                    <a:pt x="2102392" y="249309"/>
                  </a:cubicBezTo>
                  <a:cubicBezTo>
                    <a:pt x="2092674" y="254711"/>
                    <a:pt x="2030772" y="281365"/>
                    <a:pt x="1964912" y="308379"/>
                  </a:cubicBezTo>
                  <a:cubicBezTo>
                    <a:pt x="1802242" y="375375"/>
                    <a:pt x="1805480" y="371773"/>
                    <a:pt x="1805480" y="481631"/>
                  </a:cubicBezTo>
                  <a:cubicBezTo>
                    <a:pt x="1805480" y="598333"/>
                    <a:pt x="1813398" y="606977"/>
                    <a:pt x="1930004" y="613461"/>
                  </a:cubicBezTo>
                  <a:cubicBezTo>
                    <a:pt x="1990824" y="617063"/>
                    <a:pt x="2020336" y="623547"/>
                    <a:pt x="2037970" y="637233"/>
                  </a:cubicBezTo>
                  <a:cubicBezTo>
                    <a:pt x="2051646" y="648039"/>
                    <a:pt x="2078278" y="656323"/>
                    <a:pt x="2100592" y="656323"/>
                  </a:cubicBezTo>
                  <a:cubicBezTo>
                    <a:pt x="2152416" y="656323"/>
                    <a:pt x="2181208" y="620665"/>
                    <a:pt x="2181208" y="556551"/>
                  </a:cubicBezTo>
                  <a:cubicBezTo>
                    <a:pt x="2181208" y="482711"/>
                    <a:pt x="2206760" y="463261"/>
                    <a:pt x="2302130" y="463261"/>
                  </a:cubicBezTo>
                  <a:lnTo>
                    <a:pt x="2378428" y="463261"/>
                  </a:lnTo>
                  <a:lnTo>
                    <a:pt x="2583206" y="585365"/>
                  </a:lnTo>
                  <a:cubicBezTo>
                    <a:pt x="2804900" y="717917"/>
                    <a:pt x="2827572" y="735205"/>
                    <a:pt x="2837650" y="774105"/>
                  </a:cubicBezTo>
                  <a:cubicBezTo>
                    <a:pt x="2845568" y="806523"/>
                    <a:pt x="2822894" y="916741"/>
                    <a:pt x="2804900" y="931509"/>
                  </a:cubicBezTo>
                  <a:cubicBezTo>
                    <a:pt x="2783306" y="949519"/>
                    <a:pt x="2756314" y="937993"/>
                    <a:pt x="2738680" y="902693"/>
                  </a:cubicBezTo>
                  <a:cubicBezTo>
                    <a:pt x="2729682" y="884685"/>
                    <a:pt x="2716366" y="863073"/>
                    <a:pt x="2709528" y="854429"/>
                  </a:cubicBezTo>
                  <a:cubicBezTo>
                    <a:pt x="2690454" y="831737"/>
                    <a:pt x="2622434" y="834617"/>
                    <a:pt x="2597602" y="859471"/>
                  </a:cubicBezTo>
                  <a:cubicBezTo>
                    <a:pt x="2573130" y="884325"/>
                    <a:pt x="2572410" y="899091"/>
                    <a:pt x="2594002" y="944475"/>
                  </a:cubicBezTo>
                  <a:cubicBezTo>
                    <a:pt x="2604080" y="966087"/>
                    <a:pt x="2608038" y="989499"/>
                    <a:pt x="2604080" y="1005709"/>
                  </a:cubicBezTo>
                  <a:cubicBezTo>
                    <a:pt x="2597242" y="1031643"/>
                    <a:pt x="2595442" y="1032363"/>
                    <a:pt x="2510868" y="1032363"/>
                  </a:cubicBezTo>
                  <a:cubicBezTo>
                    <a:pt x="2384906" y="1032363"/>
                    <a:pt x="2351076" y="1051093"/>
                    <a:pt x="2251386" y="1176439"/>
                  </a:cubicBezTo>
                  <a:cubicBezTo>
                    <a:pt x="2207480" y="1231547"/>
                    <a:pt x="2166452" y="1285937"/>
                    <a:pt x="2160334" y="1297463"/>
                  </a:cubicBezTo>
                  <a:cubicBezTo>
                    <a:pt x="2154216" y="1308989"/>
                    <a:pt x="2140540" y="1364459"/>
                    <a:pt x="2129382" y="1421369"/>
                  </a:cubicBezTo>
                  <a:cubicBezTo>
                    <a:pt x="2109230" y="1525823"/>
                    <a:pt x="2101312" y="1540231"/>
                    <a:pt x="2064242" y="1540231"/>
                  </a:cubicBezTo>
                  <a:cubicBezTo>
                    <a:pt x="2028974" y="1540231"/>
                    <a:pt x="2017816" y="1525103"/>
                    <a:pt x="2001622" y="1454145"/>
                  </a:cubicBezTo>
                  <a:cubicBezTo>
                    <a:pt x="1978228" y="1350771"/>
                    <a:pt x="1960594" y="1337443"/>
                    <a:pt x="1848308" y="1337443"/>
                  </a:cubicBezTo>
                  <a:cubicBezTo>
                    <a:pt x="1683118" y="1337443"/>
                    <a:pt x="1588826" y="1387511"/>
                    <a:pt x="1555356" y="1494127"/>
                  </a:cubicBezTo>
                  <a:cubicBezTo>
                    <a:pt x="1538802" y="1547435"/>
                    <a:pt x="1538802" y="1547795"/>
                    <a:pt x="1566152" y="1602545"/>
                  </a:cubicBezTo>
                  <a:cubicBezTo>
                    <a:pt x="1601782" y="1673861"/>
                    <a:pt x="1628054" y="1700877"/>
                    <a:pt x="1674480" y="1714923"/>
                  </a:cubicBezTo>
                  <a:cubicBezTo>
                    <a:pt x="1708670" y="1725009"/>
                    <a:pt x="1718386" y="1723569"/>
                    <a:pt x="1764094" y="1699435"/>
                  </a:cubicBezTo>
                  <a:cubicBezTo>
                    <a:pt x="1818796" y="1670981"/>
                    <a:pt x="1864862" y="1665217"/>
                    <a:pt x="1884656" y="1685027"/>
                  </a:cubicBezTo>
                  <a:cubicBezTo>
                    <a:pt x="1891854" y="1692231"/>
                    <a:pt x="1896894" y="1727891"/>
                    <a:pt x="1896894" y="1774355"/>
                  </a:cubicBezTo>
                  <a:cubicBezTo>
                    <a:pt x="1896894" y="1820819"/>
                    <a:pt x="1901572" y="1856479"/>
                    <a:pt x="1909130" y="1864043"/>
                  </a:cubicBezTo>
                  <a:cubicBezTo>
                    <a:pt x="1915608" y="1870525"/>
                    <a:pt x="1944398" y="1875929"/>
                    <a:pt x="1972830" y="1875929"/>
                  </a:cubicBezTo>
                  <a:cubicBezTo>
                    <a:pt x="2001622" y="1875929"/>
                    <a:pt x="2030412" y="1881691"/>
                    <a:pt x="2036890" y="1888175"/>
                  </a:cubicBezTo>
                  <a:cubicBezTo>
                    <a:pt x="2044448" y="1895739"/>
                    <a:pt x="2049128" y="1931399"/>
                    <a:pt x="2049128" y="1978223"/>
                  </a:cubicBezTo>
                  <a:cubicBezTo>
                    <a:pt x="2049128" y="2062867"/>
                    <a:pt x="2053806" y="2071513"/>
                    <a:pt x="2118946" y="2104649"/>
                  </a:cubicBezTo>
                  <a:cubicBezTo>
                    <a:pt x="2160334" y="2125541"/>
                    <a:pt x="2170410" y="2123379"/>
                    <a:pt x="2290614" y="2070071"/>
                  </a:cubicBezTo>
                  <a:cubicBezTo>
                    <a:pt x="2373750" y="2033333"/>
                    <a:pt x="2393544" y="2028649"/>
                    <a:pt x="2461562" y="2028649"/>
                  </a:cubicBezTo>
                  <a:cubicBezTo>
                    <a:pt x="2671020" y="2028649"/>
                    <a:pt x="2920064" y="2143191"/>
                    <a:pt x="2991324" y="2272859"/>
                  </a:cubicBezTo>
                  <a:cubicBezTo>
                    <a:pt x="3016876" y="2318963"/>
                    <a:pt x="3024434" y="2324727"/>
                    <a:pt x="3085254" y="2344897"/>
                  </a:cubicBezTo>
                  <a:cubicBezTo>
                    <a:pt x="3232810" y="2393883"/>
                    <a:pt x="3337538" y="2465561"/>
                    <a:pt x="3359852" y="2532917"/>
                  </a:cubicBezTo>
                  <a:cubicBezTo>
                    <a:pt x="3368490" y="2559571"/>
                    <a:pt x="3368490" y="2580101"/>
                    <a:pt x="3359492" y="2617921"/>
                  </a:cubicBezTo>
                  <a:cubicBezTo>
                    <a:pt x="3330702" y="2738585"/>
                    <a:pt x="3224534" y="2836197"/>
                    <a:pt x="3049986" y="2902473"/>
                  </a:cubicBezTo>
                  <a:cubicBezTo>
                    <a:pt x="3021914" y="2913277"/>
                    <a:pt x="3017236" y="2921923"/>
                    <a:pt x="2984846" y="3031061"/>
                  </a:cubicBezTo>
                  <a:cubicBezTo>
                    <a:pt x="2972608" y="3071041"/>
                    <a:pt x="2949576" y="3122189"/>
                    <a:pt x="2933020" y="3144881"/>
                  </a:cubicBezTo>
                  <a:cubicBezTo>
                    <a:pt x="2916466" y="3167573"/>
                    <a:pt x="2838010" y="3243933"/>
                    <a:pt x="2758114" y="3314531"/>
                  </a:cubicBezTo>
                  <a:cubicBezTo>
                    <a:pt x="2678218" y="3385487"/>
                    <a:pt x="2604080" y="3455005"/>
                    <a:pt x="2592924" y="3469413"/>
                  </a:cubicBezTo>
                  <a:lnTo>
                    <a:pt x="2573130" y="3495705"/>
                  </a:lnTo>
                  <a:lnTo>
                    <a:pt x="2608398" y="3489943"/>
                  </a:lnTo>
                  <a:cubicBezTo>
                    <a:pt x="2627472" y="3486701"/>
                    <a:pt x="2683256" y="3461849"/>
                    <a:pt x="2731842" y="3434833"/>
                  </a:cubicBezTo>
                  <a:cubicBezTo>
                    <a:pt x="2953534" y="3311649"/>
                    <a:pt x="3183866" y="3107781"/>
                    <a:pt x="3321344" y="2912917"/>
                  </a:cubicBezTo>
                  <a:cubicBezTo>
                    <a:pt x="3437588" y="2747589"/>
                    <a:pt x="3535120" y="2541201"/>
                    <a:pt x="3582986" y="2358945"/>
                  </a:cubicBezTo>
                  <a:cubicBezTo>
                    <a:pt x="3626172" y="2195779"/>
                    <a:pt x="3635890" y="2109693"/>
                    <a:pt x="3635530" y="1906545"/>
                  </a:cubicBezTo>
                  <a:cubicBezTo>
                    <a:pt x="3635170" y="1654771"/>
                    <a:pt x="3617534" y="1550317"/>
                    <a:pt x="3539078" y="1326999"/>
                  </a:cubicBezTo>
                  <a:cubicBezTo>
                    <a:pt x="3373888" y="857669"/>
                    <a:pt x="2997442" y="474427"/>
                    <a:pt x="2521304" y="290731"/>
                  </a:cubicBezTo>
                  <a:cubicBezTo>
                    <a:pt x="2441768" y="260113"/>
                    <a:pt x="2404700" y="258313"/>
                    <a:pt x="2404700" y="285327"/>
                  </a:cubicBezTo>
                  <a:cubicBezTo>
                    <a:pt x="2404700" y="317023"/>
                    <a:pt x="2373750" y="331071"/>
                    <a:pt x="2303210" y="331071"/>
                  </a:cubicBezTo>
                  <a:cubicBezTo>
                    <a:pt x="2227994" y="331071"/>
                    <a:pt x="2213958" y="323507"/>
                    <a:pt x="2185886" y="269119"/>
                  </a:cubicBezTo>
                  <a:cubicBezTo>
                    <a:pt x="2173738" y="245617"/>
                    <a:pt x="2152078" y="235485"/>
                    <a:pt x="2127584" y="239943"/>
                  </a:cubicBezTo>
                  <a:close/>
                  <a:moveTo>
                    <a:pt x="1954820" y="1155"/>
                  </a:moveTo>
                  <a:cubicBezTo>
                    <a:pt x="2096666" y="5929"/>
                    <a:pt x="2242922" y="25473"/>
                    <a:pt x="2374508" y="59159"/>
                  </a:cubicBezTo>
                  <a:cubicBezTo>
                    <a:pt x="2734164" y="151387"/>
                    <a:pt x="3027938" y="320713"/>
                    <a:pt x="3279230" y="581187"/>
                  </a:cubicBezTo>
                  <a:cubicBezTo>
                    <a:pt x="3567962" y="880209"/>
                    <a:pt x="3714130" y="1173107"/>
                    <a:pt x="3801614" y="1628125"/>
                  </a:cubicBezTo>
                  <a:cubicBezTo>
                    <a:pt x="3823214" y="1739807"/>
                    <a:pt x="3823214" y="2070173"/>
                    <a:pt x="3801974" y="2190503"/>
                  </a:cubicBezTo>
                  <a:cubicBezTo>
                    <a:pt x="3721330" y="2642639"/>
                    <a:pt x="3538442" y="2995701"/>
                    <a:pt x="3232068" y="3289321"/>
                  </a:cubicBezTo>
                  <a:cubicBezTo>
                    <a:pt x="2946214" y="3563123"/>
                    <a:pt x="2628320" y="3722001"/>
                    <a:pt x="2212142" y="3798379"/>
                  </a:cubicBezTo>
                  <a:cubicBezTo>
                    <a:pt x="2070294" y="3824317"/>
                    <a:pt x="1744480" y="3824317"/>
                    <a:pt x="1607314" y="3798379"/>
                  </a:cubicBezTo>
                  <a:cubicBezTo>
                    <a:pt x="1167014" y="3714797"/>
                    <a:pt x="830038" y="3537545"/>
                    <a:pt x="539506" y="3236361"/>
                  </a:cubicBezTo>
                  <a:cubicBezTo>
                    <a:pt x="296854" y="2985253"/>
                    <a:pt x="139168" y="2695959"/>
                    <a:pt x="52404" y="2343977"/>
                  </a:cubicBezTo>
                  <a:cubicBezTo>
                    <a:pt x="8122" y="2163483"/>
                    <a:pt x="-10598" y="1929669"/>
                    <a:pt x="5962" y="1765747"/>
                  </a:cubicBezTo>
                  <a:cubicBezTo>
                    <a:pt x="55284" y="1280827"/>
                    <a:pt x="247892" y="870841"/>
                    <a:pt x="577668" y="548041"/>
                  </a:cubicBezTo>
                  <a:cubicBezTo>
                    <a:pt x="854880" y="277121"/>
                    <a:pt x="1145054" y="124727"/>
                    <a:pt x="1561592" y="31777"/>
                  </a:cubicBezTo>
                  <a:cubicBezTo>
                    <a:pt x="1675538" y="6379"/>
                    <a:pt x="1812974" y="-3619"/>
                    <a:pt x="1954820" y="115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5" name="Freeform 45"/>
            <p:cNvSpPr>
              <a:spLocks/>
            </p:cNvSpPr>
            <p:nvPr/>
          </p:nvSpPr>
          <p:spPr bwMode="auto">
            <a:xfrm>
              <a:off x="29489241" y="3594086"/>
              <a:ext cx="366023" cy="110520"/>
            </a:xfrm>
            <a:custGeom>
              <a:avLst/>
              <a:gdLst>
                <a:gd name="T0" fmla="*/ 959 w 1358"/>
                <a:gd name="T1" fmla="*/ 282 h 411"/>
                <a:gd name="T2" fmla="*/ 345 w 1358"/>
                <a:gd name="T3" fmla="*/ 171 h 411"/>
                <a:gd name="T4" fmla="*/ 0 w 1358"/>
                <a:gd name="T5" fmla="*/ 145 h 411"/>
                <a:gd name="T6" fmla="*/ 522 w 1358"/>
                <a:gd name="T7" fmla="*/ 0 h 411"/>
                <a:gd name="T8" fmla="*/ 1310 w 1358"/>
                <a:gd name="T9" fmla="*/ 256 h 411"/>
                <a:gd name="T10" fmla="*/ 1327 w 1358"/>
                <a:gd name="T11" fmla="*/ 351 h 411"/>
                <a:gd name="T12" fmla="*/ 959 w 1358"/>
                <a:gd name="T13" fmla="*/ 282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8" h="411">
                  <a:moveTo>
                    <a:pt x="959" y="282"/>
                  </a:moveTo>
                  <a:cubicBezTo>
                    <a:pt x="699" y="175"/>
                    <a:pt x="681" y="172"/>
                    <a:pt x="345" y="171"/>
                  </a:cubicBezTo>
                  <a:cubicBezTo>
                    <a:pt x="155" y="170"/>
                    <a:pt x="0" y="158"/>
                    <a:pt x="0" y="145"/>
                  </a:cubicBezTo>
                  <a:cubicBezTo>
                    <a:pt x="0" y="98"/>
                    <a:pt x="352" y="0"/>
                    <a:pt x="522" y="0"/>
                  </a:cubicBezTo>
                  <a:cubicBezTo>
                    <a:pt x="654" y="0"/>
                    <a:pt x="1242" y="191"/>
                    <a:pt x="1310" y="256"/>
                  </a:cubicBezTo>
                  <a:cubicBezTo>
                    <a:pt x="1355" y="299"/>
                    <a:pt x="1358" y="315"/>
                    <a:pt x="1327" y="351"/>
                  </a:cubicBezTo>
                  <a:cubicBezTo>
                    <a:pt x="1278" y="411"/>
                    <a:pt x="1266" y="408"/>
                    <a:pt x="959" y="28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67" name="群組 66"/>
          <p:cNvGrpSpPr/>
          <p:nvPr/>
        </p:nvGrpSpPr>
        <p:grpSpPr>
          <a:xfrm>
            <a:off x="8363781" y="4408439"/>
            <a:ext cx="513298" cy="611382"/>
            <a:chOff x="4311490" y="5480067"/>
            <a:chExt cx="475492" cy="566351"/>
          </a:xfrm>
          <a:solidFill>
            <a:schemeClr val="bg1">
              <a:lumMod val="50000"/>
            </a:schemeClr>
          </a:solidFill>
        </p:grpSpPr>
        <p:sp>
          <p:nvSpPr>
            <p:cNvPr id="94" name="手繪多邊形 93"/>
            <p:cNvSpPr>
              <a:spLocks/>
            </p:cNvSpPr>
            <p:nvPr/>
          </p:nvSpPr>
          <p:spPr bwMode="auto">
            <a:xfrm>
              <a:off x="4311490" y="5713228"/>
              <a:ext cx="475492" cy="333190"/>
            </a:xfrm>
            <a:custGeom>
              <a:avLst/>
              <a:gdLst>
                <a:gd name="connsiteX0" fmla="*/ 476090 w 617148"/>
                <a:gd name="connsiteY0" fmla="*/ 118237 h 432452"/>
                <a:gd name="connsiteX1" fmla="*/ 470749 w 617148"/>
                <a:gd name="connsiteY1" fmla="*/ 140808 h 432452"/>
                <a:gd name="connsiteX2" fmla="*/ 460580 w 617148"/>
                <a:gd name="connsiteY2" fmla="*/ 213179 h 432452"/>
                <a:gd name="connsiteX3" fmla="*/ 440313 w 617148"/>
                <a:gd name="connsiteY3" fmla="*/ 289367 h 432452"/>
                <a:gd name="connsiteX4" fmla="*/ 467148 w 617148"/>
                <a:gd name="connsiteY4" fmla="*/ 302795 h 432452"/>
                <a:gd name="connsiteX5" fmla="*/ 496808 w 617148"/>
                <a:gd name="connsiteY5" fmla="*/ 298837 h 432452"/>
                <a:gd name="connsiteX6" fmla="*/ 561212 w 617148"/>
                <a:gd name="connsiteY6" fmla="*/ 224629 h 432452"/>
                <a:gd name="connsiteX7" fmla="*/ 561212 w 617148"/>
                <a:gd name="connsiteY7" fmla="*/ 193744 h 432452"/>
                <a:gd name="connsiteX8" fmla="*/ 493559 w 617148"/>
                <a:gd name="connsiteY8" fmla="*/ 119465 h 432452"/>
                <a:gd name="connsiteX9" fmla="*/ 476090 w 617148"/>
                <a:gd name="connsiteY9" fmla="*/ 118237 h 432452"/>
                <a:gd name="connsiteX10" fmla="*/ 149082 w 617148"/>
                <a:gd name="connsiteY10" fmla="*/ 33936 h 432452"/>
                <a:gd name="connsiteX11" fmla="*/ 122452 w 617148"/>
                <a:gd name="connsiteY11" fmla="*/ 60251 h 432452"/>
                <a:gd name="connsiteX12" fmla="*/ 95893 w 617148"/>
                <a:gd name="connsiteY12" fmla="*/ 86496 h 432452"/>
                <a:gd name="connsiteX13" fmla="*/ 95893 w 617148"/>
                <a:gd name="connsiteY13" fmla="*/ 160645 h 432452"/>
                <a:gd name="connsiteX14" fmla="*/ 99354 w 617148"/>
                <a:gd name="connsiteY14" fmla="*/ 236839 h 432452"/>
                <a:gd name="connsiteX15" fmla="*/ 244298 w 617148"/>
                <a:gd name="connsiteY15" fmla="*/ 237051 h 432452"/>
                <a:gd name="connsiteX16" fmla="*/ 249384 w 617148"/>
                <a:gd name="connsiteY16" fmla="*/ 235147 h 432452"/>
                <a:gd name="connsiteX17" fmla="*/ 249384 w 617148"/>
                <a:gd name="connsiteY17" fmla="*/ 160857 h 432452"/>
                <a:gd name="connsiteX18" fmla="*/ 249384 w 617148"/>
                <a:gd name="connsiteY18" fmla="*/ 86496 h 432452"/>
                <a:gd name="connsiteX19" fmla="*/ 222825 w 617148"/>
                <a:gd name="connsiteY19" fmla="*/ 60251 h 432452"/>
                <a:gd name="connsiteX20" fmla="*/ 196266 w 617148"/>
                <a:gd name="connsiteY20" fmla="*/ 33936 h 432452"/>
                <a:gd name="connsiteX21" fmla="*/ 172674 w 617148"/>
                <a:gd name="connsiteY21" fmla="*/ 33936 h 432452"/>
                <a:gd name="connsiteX22" fmla="*/ 0 w 617148"/>
                <a:gd name="connsiteY22" fmla="*/ 0 h 432452"/>
                <a:gd name="connsiteX23" fmla="*/ 236316 w 617148"/>
                <a:gd name="connsiteY23" fmla="*/ 0 h 432452"/>
                <a:gd name="connsiteX24" fmla="*/ 472631 w 617148"/>
                <a:gd name="connsiteY24" fmla="*/ 0 h 432452"/>
                <a:gd name="connsiteX25" fmla="*/ 472631 w 617148"/>
                <a:gd name="connsiteY25" fmla="*/ 27395 h 432452"/>
                <a:gd name="connsiteX26" fmla="*/ 474184 w 617148"/>
                <a:gd name="connsiteY26" fmla="*/ 57189 h 432452"/>
                <a:gd name="connsiteX27" fmla="*/ 492966 w 617148"/>
                <a:gd name="connsiteY27" fmla="*/ 62555 h 432452"/>
                <a:gd name="connsiteX28" fmla="*/ 605581 w 617148"/>
                <a:gd name="connsiteY28" fmla="*/ 268367 h 432452"/>
                <a:gd name="connsiteX29" fmla="*/ 518948 w 617148"/>
                <a:gd name="connsiteY29" fmla="*/ 349280 h 432452"/>
                <a:gd name="connsiteX30" fmla="*/ 421372 w 617148"/>
                <a:gd name="connsiteY30" fmla="*/ 351257 h 432452"/>
                <a:gd name="connsiteX31" fmla="*/ 411417 w 617148"/>
                <a:gd name="connsiteY31" fmla="*/ 359588 h 432452"/>
                <a:gd name="connsiteX32" fmla="*/ 372513 w 617148"/>
                <a:gd name="connsiteY32" fmla="*/ 418402 h 432452"/>
                <a:gd name="connsiteX33" fmla="*/ 361004 w 617148"/>
                <a:gd name="connsiteY33" fmla="*/ 432452 h 432452"/>
                <a:gd name="connsiteX34" fmla="*/ 237728 w 617148"/>
                <a:gd name="connsiteY34" fmla="*/ 432452 h 432452"/>
                <a:gd name="connsiteX35" fmla="*/ 114451 w 617148"/>
                <a:gd name="connsiteY35" fmla="*/ 432452 h 432452"/>
                <a:gd name="connsiteX36" fmla="*/ 105555 w 617148"/>
                <a:gd name="connsiteY36" fmla="*/ 421932 h 432452"/>
                <a:gd name="connsiteX37" fmla="*/ 44623 w 617148"/>
                <a:gd name="connsiteY37" fmla="*/ 316873 h 432452"/>
                <a:gd name="connsiteX38" fmla="*/ 22312 w 617148"/>
                <a:gd name="connsiteY38" fmla="*/ 249092 h 432452"/>
                <a:gd name="connsiteX39" fmla="*/ 9179 w 617148"/>
                <a:gd name="connsiteY39" fmla="*/ 183360 h 432452"/>
                <a:gd name="connsiteX40" fmla="*/ 1059 w 617148"/>
                <a:gd name="connsiteY40" fmla="*/ 58319 h 432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617148" h="432452">
                  <a:moveTo>
                    <a:pt x="476090" y="118237"/>
                  </a:moveTo>
                  <a:cubicBezTo>
                    <a:pt x="473150" y="120984"/>
                    <a:pt x="472232" y="127698"/>
                    <a:pt x="470749" y="140808"/>
                  </a:cubicBezTo>
                  <a:cubicBezTo>
                    <a:pt x="468560" y="160668"/>
                    <a:pt x="464252" y="191341"/>
                    <a:pt x="460580" y="213179"/>
                  </a:cubicBezTo>
                  <a:cubicBezTo>
                    <a:pt x="457897" y="229646"/>
                    <a:pt x="446103" y="273889"/>
                    <a:pt x="440313" y="289367"/>
                  </a:cubicBezTo>
                  <a:cubicBezTo>
                    <a:pt x="436499" y="299614"/>
                    <a:pt x="442431" y="302653"/>
                    <a:pt x="467148" y="302795"/>
                  </a:cubicBezTo>
                  <a:cubicBezTo>
                    <a:pt x="479859" y="302936"/>
                    <a:pt x="488051" y="301805"/>
                    <a:pt x="496808" y="298837"/>
                  </a:cubicBezTo>
                  <a:cubicBezTo>
                    <a:pt x="530493" y="287529"/>
                    <a:pt x="553091" y="261450"/>
                    <a:pt x="561212" y="224629"/>
                  </a:cubicBezTo>
                  <a:cubicBezTo>
                    <a:pt x="564460" y="210070"/>
                    <a:pt x="564460" y="208373"/>
                    <a:pt x="561212" y="193744"/>
                  </a:cubicBezTo>
                  <a:cubicBezTo>
                    <a:pt x="552808" y="155579"/>
                    <a:pt x="529151" y="129642"/>
                    <a:pt x="493559" y="119465"/>
                  </a:cubicBezTo>
                  <a:cubicBezTo>
                    <a:pt x="483990" y="116708"/>
                    <a:pt x="479029" y="115489"/>
                    <a:pt x="476090" y="118237"/>
                  </a:cubicBezTo>
                  <a:close/>
                  <a:moveTo>
                    <a:pt x="149082" y="33936"/>
                  </a:moveTo>
                  <a:lnTo>
                    <a:pt x="122452" y="60251"/>
                  </a:lnTo>
                  <a:lnTo>
                    <a:pt x="95893" y="86496"/>
                  </a:lnTo>
                  <a:lnTo>
                    <a:pt x="95893" y="160645"/>
                  </a:lnTo>
                  <a:cubicBezTo>
                    <a:pt x="95893" y="229220"/>
                    <a:pt x="96175" y="235005"/>
                    <a:pt x="99354" y="236839"/>
                  </a:cubicBezTo>
                  <a:cubicBezTo>
                    <a:pt x="103945" y="239520"/>
                    <a:pt x="237305" y="239732"/>
                    <a:pt x="244298" y="237051"/>
                  </a:cubicBezTo>
                  <a:lnTo>
                    <a:pt x="249384" y="235147"/>
                  </a:lnTo>
                  <a:lnTo>
                    <a:pt x="249384" y="160857"/>
                  </a:lnTo>
                  <a:lnTo>
                    <a:pt x="249384" y="86496"/>
                  </a:lnTo>
                  <a:lnTo>
                    <a:pt x="222825" y="60251"/>
                  </a:lnTo>
                  <a:lnTo>
                    <a:pt x="196266" y="33936"/>
                  </a:lnTo>
                  <a:lnTo>
                    <a:pt x="172674" y="33936"/>
                  </a:lnTo>
                  <a:close/>
                  <a:moveTo>
                    <a:pt x="0" y="0"/>
                  </a:moveTo>
                  <a:lnTo>
                    <a:pt x="236316" y="0"/>
                  </a:lnTo>
                  <a:lnTo>
                    <a:pt x="472631" y="0"/>
                  </a:lnTo>
                  <a:lnTo>
                    <a:pt x="472631" y="27395"/>
                  </a:lnTo>
                  <a:cubicBezTo>
                    <a:pt x="472702" y="42504"/>
                    <a:pt x="473337" y="55848"/>
                    <a:pt x="474184" y="57189"/>
                  </a:cubicBezTo>
                  <a:cubicBezTo>
                    <a:pt x="475032" y="58460"/>
                    <a:pt x="483434" y="60861"/>
                    <a:pt x="492966" y="62555"/>
                  </a:cubicBezTo>
                  <a:cubicBezTo>
                    <a:pt x="588071" y="79147"/>
                    <a:pt x="642295" y="178205"/>
                    <a:pt x="605581" y="268367"/>
                  </a:cubicBezTo>
                  <a:cubicBezTo>
                    <a:pt x="590895" y="304376"/>
                    <a:pt x="555027" y="337913"/>
                    <a:pt x="518948" y="349280"/>
                  </a:cubicBezTo>
                  <a:cubicBezTo>
                    <a:pt x="482022" y="361000"/>
                    <a:pt x="465783" y="361283"/>
                    <a:pt x="421372" y="351257"/>
                  </a:cubicBezTo>
                  <a:cubicBezTo>
                    <a:pt x="417771" y="350481"/>
                    <a:pt x="415935" y="352034"/>
                    <a:pt x="411417" y="359588"/>
                  </a:cubicBezTo>
                  <a:cubicBezTo>
                    <a:pt x="393483" y="389596"/>
                    <a:pt x="382680" y="405975"/>
                    <a:pt x="372513" y="418402"/>
                  </a:cubicBezTo>
                  <a:lnTo>
                    <a:pt x="361004" y="432452"/>
                  </a:lnTo>
                  <a:lnTo>
                    <a:pt x="237728" y="432452"/>
                  </a:lnTo>
                  <a:lnTo>
                    <a:pt x="114451" y="432452"/>
                  </a:lnTo>
                  <a:lnTo>
                    <a:pt x="105555" y="421932"/>
                  </a:lnTo>
                  <a:cubicBezTo>
                    <a:pt x="81549" y="393761"/>
                    <a:pt x="60791" y="357823"/>
                    <a:pt x="44623" y="316873"/>
                  </a:cubicBezTo>
                  <a:cubicBezTo>
                    <a:pt x="34950" y="292161"/>
                    <a:pt x="25630" y="263849"/>
                    <a:pt x="22312" y="249092"/>
                  </a:cubicBezTo>
                  <a:cubicBezTo>
                    <a:pt x="14121" y="212166"/>
                    <a:pt x="12003" y="201505"/>
                    <a:pt x="9179" y="183360"/>
                  </a:cubicBezTo>
                  <a:cubicBezTo>
                    <a:pt x="4166" y="150952"/>
                    <a:pt x="2260" y="121581"/>
                    <a:pt x="1059" y="5831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95" name="Freeform 84"/>
            <p:cNvSpPr>
              <a:spLocks/>
            </p:cNvSpPr>
            <p:nvPr/>
          </p:nvSpPr>
          <p:spPr bwMode="auto">
            <a:xfrm>
              <a:off x="4390889" y="5524444"/>
              <a:ext cx="47256" cy="140089"/>
            </a:xfrm>
            <a:custGeom>
              <a:avLst/>
              <a:gdLst>
                <a:gd name="T0" fmla="*/ 269 w 871"/>
                <a:gd name="T1" fmla="*/ 2483 h 2574"/>
                <a:gd name="T2" fmla="*/ 280 w 871"/>
                <a:gd name="T3" fmla="*/ 2103 h 2574"/>
                <a:gd name="T4" fmla="*/ 215 w 871"/>
                <a:gd name="T5" fmla="*/ 1452 h 2574"/>
                <a:gd name="T6" fmla="*/ 1 w 871"/>
                <a:gd name="T7" fmla="*/ 816 h 2574"/>
                <a:gd name="T8" fmla="*/ 80 w 871"/>
                <a:gd name="T9" fmla="*/ 415 h 2574"/>
                <a:gd name="T10" fmla="*/ 590 w 871"/>
                <a:gd name="T11" fmla="*/ 170 h 2574"/>
                <a:gd name="T12" fmla="*/ 611 w 871"/>
                <a:gd name="T13" fmla="*/ 482 h 2574"/>
                <a:gd name="T14" fmla="*/ 653 w 871"/>
                <a:gd name="T15" fmla="*/ 1213 h 2574"/>
                <a:gd name="T16" fmla="*/ 855 w 871"/>
                <a:gd name="T17" fmla="*/ 1884 h 2574"/>
                <a:gd name="T18" fmla="*/ 626 w 871"/>
                <a:gd name="T19" fmla="*/ 2447 h 2574"/>
                <a:gd name="T20" fmla="*/ 269 w 871"/>
                <a:gd name="T21" fmla="*/ 2483 h 2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1" h="2574">
                  <a:moveTo>
                    <a:pt x="269" y="2483"/>
                  </a:moveTo>
                  <a:cubicBezTo>
                    <a:pt x="169" y="2384"/>
                    <a:pt x="171" y="2308"/>
                    <a:pt x="280" y="2103"/>
                  </a:cubicBezTo>
                  <a:cubicBezTo>
                    <a:pt x="425" y="1830"/>
                    <a:pt x="414" y="1718"/>
                    <a:pt x="215" y="1452"/>
                  </a:cubicBezTo>
                  <a:cubicBezTo>
                    <a:pt x="43" y="1224"/>
                    <a:pt x="0" y="1094"/>
                    <a:pt x="1" y="816"/>
                  </a:cubicBezTo>
                  <a:cubicBezTo>
                    <a:pt x="2" y="610"/>
                    <a:pt x="14" y="550"/>
                    <a:pt x="80" y="415"/>
                  </a:cubicBezTo>
                  <a:cubicBezTo>
                    <a:pt x="233" y="103"/>
                    <a:pt x="447" y="0"/>
                    <a:pt x="590" y="170"/>
                  </a:cubicBezTo>
                  <a:cubicBezTo>
                    <a:pt x="676" y="273"/>
                    <a:pt x="684" y="388"/>
                    <a:pt x="611" y="482"/>
                  </a:cubicBezTo>
                  <a:cubicBezTo>
                    <a:pt x="408" y="742"/>
                    <a:pt x="417" y="900"/>
                    <a:pt x="653" y="1213"/>
                  </a:cubicBezTo>
                  <a:cubicBezTo>
                    <a:pt x="816" y="1427"/>
                    <a:pt x="871" y="1611"/>
                    <a:pt x="855" y="1884"/>
                  </a:cubicBezTo>
                  <a:cubicBezTo>
                    <a:pt x="840" y="2126"/>
                    <a:pt x="772" y="2294"/>
                    <a:pt x="626" y="2447"/>
                  </a:cubicBezTo>
                  <a:cubicBezTo>
                    <a:pt x="521" y="2558"/>
                    <a:pt x="360" y="2574"/>
                    <a:pt x="269" y="248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96" name="Freeform 85"/>
            <p:cNvSpPr>
              <a:spLocks/>
            </p:cNvSpPr>
            <p:nvPr/>
          </p:nvSpPr>
          <p:spPr bwMode="auto">
            <a:xfrm>
              <a:off x="4545371" y="5529001"/>
              <a:ext cx="54452" cy="133612"/>
            </a:xfrm>
            <a:custGeom>
              <a:avLst/>
              <a:gdLst>
                <a:gd name="T0" fmla="*/ 365 w 1003"/>
                <a:gd name="T1" fmla="*/ 2399 h 2455"/>
                <a:gd name="T2" fmla="*/ 393 w 1003"/>
                <a:gd name="T3" fmla="*/ 2007 h 2455"/>
                <a:gd name="T4" fmla="*/ 316 w 1003"/>
                <a:gd name="T5" fmla="*/ 1360 h 2455"/>
                <a:gd name="T6" fmla="*/ 115 w 1003"/>
                <a:gd name="T7" fmla="*/ 957 h 2455"/>
                <a:gd name="T8" fmla="*/ 542 w 1003"/>
                <a:gd name="T9" fmla="*/ 0 h 2455"/>
                <a:gd name="T10" fmla="*/ 685 w 1003"/>
                <a:gd name="T11" fmla="*/ 69 h 2455"/>
                <a:gd name="T12" fmla="*/ 676 w 1003"/>
                <a:gd name="T13" fmla="*/ 454 h 2455"/>
                <a:gd name="T14" fmla="*/ 722 w 1003"/>
                <a:gd name="T15" fmla="*/ 1077 h 2455"/>
                <a:gd name="T16" fmla="*/ 979 w 1003"/>
                <a:gd name="T17" fmla="*/ 1799 h 2455"/>
                <a:gd name="T18" fmla="*/ 749 w 1003"/>
                <a:gd name="T19" fmla="*/ 2351 h 2455"/>
                <a:gd name="T20" fmla="*/ 538 w 1003"/>
                <a:gd name="T21" fmla="*/ 2455 h 2455"/>
                <a:gd name="T22" fmla="*/ 365 w 1003"/>
                <a:gd name="T23" fmla="*/ 2399 h 2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3" h="2455">
                  <a:moveTo>
                    <a:pt x="365" y="2399"/>
                  </a:moveTo>
                  <a:cubicBezTo>
                    <a:pt x="281" y="2314"/>
                    <a:pt x="292" y="2157"/>
                    <a:pt x="393" y="2007"/>
                  </a:cubicBezTo>
                  <a:cubicBezTo>
                    <a:pt x="548" y="1778"/>
                    <a:pt x="531" y="1632"/>
                    <a:pt x="316" y="1360"/>
                  </a:cubicBezTo>
                  <a:cubicBezTo>
                    <a:pt x="210" y="1226"/>
                    <a:pt x="185" y="1176"/>
                    <a:pt x="115" y="957"/>
                  </a:cubicBezTo>
                  <a:cubicBezTo>
                    <a:pt x="0" y="597"/>
                    <a:pt x="266" y="0"/>
                    <a:pt x="542" y="0"/>
                  </a:cubicBezTo>
                  <a:cubicBezTo>
                    <a:pt x="580" y="0"/>
                    <a:pt x="644" y="31"/>
                    <a:pt x="685" y="69"/>
                  </a:cubicBezTo>
                  <a:cubicBezTo>
                    <a:pt x="788" y="164"/>
                    <a:pt x="785" y="294"/>
                    <a:pt x="676" y="454"/>
                  </a:cubicBezTo>
                  <a:cubicBezTo>
                    <a:pt x="523" y="680"/>
                    <a:pt x="536" y="854"/>
                    <a:pt x="722" y="1077"/>
                  </a:cubicBezTo>
                  <a:cubicBezTo>
                    <a:pt x="905" y="1296"/>
                    <a:pt x="1003" y="1571"/>
                    <a:pt x="979" y="1799"/>
                  </a:cubicBezTo>
                  <a:cubicBezTo>
                    <a:pt x="959" y="1992"/>
                    <a:pt x="860" y="2230"/>
                    <a:pt x="749" y="2351"/>
                  </a:cubicBezTo>
                  <a:cubicBezTo>
                    <a:pt x="669" y="2439"/>
                    <a:pt x="635" y="2455"/>
                    <a:pt x="538" y="2455"/>
                  </a:cubicBezTo>
                  <a:cubicBezTo>
                    <a:pt x="459" y="2455"/>
                    <a:pt x="403" y="2437"/>
                    <a:pt x="365" y="23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97" name="Freeform 86"/>
            <p:cNvSpPr>
              <a:spLocks/>
            </p:cNvSpPr>
            <p:nvPr/>
          </p:nvSpPr>
          <p:spPr bwMode="auto">
            <a:xfrm>
              <a:off x="4467650" y="5480067"/>
              <a:ext cx="51094" cy="139609"/>
            </a:xfrm>
            <a:custGeom>
              <a:avLst/>
              <a:gdLst>
                <a:gd name="T0" fmla="*/ 292 w 936"/>
                <a:gd name="T1" fmla="*/ 2500 h 2569"/>
                <a:gd name="T2" fmla="*/ 181 w 936"/>
                <a:gd name="T3" fmla="*/ 2291 h 2569"/>
                <a:gd name="T4" fmla="*/ 266 w 936"/>
                <a:gd name="T5" fmla="*/ 2113 h 2569"/>
                <a:gd name="T6" fmla="*/ 235 w 936"/>
                <a:gd name="T7" fmla="*/ 1475 h 2569"/>
                <a:gd name="T8" fmla="*/ 74 w 936"/>
                <a:gd name="T9" fmla="*/ 1224 h 2569"/>
                <a:gd name="T10" fmla="*/ 0 w 936"/>
                <a:gd name="T11" fmla="*/ 815 h 2569"/>
                <a:gd name="T12" fmla="*/ 74 w 936"/>
                <a:gd name="T13" fmla="*/ 404 h 2569"/>
                <a:gd name="T14" fmla="*/ 587 w 936"/>
                <a:gd name="T15" fmla="*/ 156 h 2569"/>
                <a:gd name="T16" fmla="*/ 562 w 936"/>
                <a:gd name="T17" fmla="*/ 533 h 2569"/>
                <a:gd name="T18" fmla="*/ 652 w 936"/>
                <a:gd name="T19" fmla="*/ 1200 h 2569"/>
                <a:gd name="T20" fmla="*/ 620 w 936"/>
                <a:gd name="T21" fmla="*/ 2434 h 2569"/>
                <a:gd name="T22" fmla="*/ 292 w 936"/>
                <a:gd name="T23" fmla="*/ 2500 h 2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36" h="2569">
                  <a:moveTo>
                    <a:pt x="292" y="2500"/>
                  </a:moveTo>
                  <a:cubicBezTo>
                    <a:pt x="234" y="2456"/>
                    <a:pt x="181" y="2356"/>
                    <a:pt x="181" y="2291"/>
                  </a:cubicBezTo>
                  <a:cubicBezTo>
                    <a:pt x="181" y="2263"/>
                    <a:pt x="220" y="2183"/>
                    <a:pt x="266" y="2113"/>
                  </a:cubicBezTo>
                  <a:cubicBezTo>
                    <a:pt x="417" y="1886"/>
                    <a:pt x="407" y="1691"/>
                    <a:pt x="235" y="1475"/>
                  </a:cubicBezTo>
                  <a:cubicBezTo>
                    <a:pt x="187" y="1415"/>
                    <a:pt x="114" y="1302"/>
                    <a:pt x="74" y="1224"/>
                  </a:cubicBezTo>
                  <a:cubicBezTo>
                    <a:pt x="9" y="1101"/>
                    <a:pt x="0" y="1049"/>
                    <a:pt x="0" y="815"/>
                  </a:cubicBezTo>
                  <a:cubicBezTo>
                    <a:pt x="0" y="580"/>
                    <a:pt x="9" y="529"/>
                    <a:pt x="74" y="404"/>
                  </a:cubicBezTo>
                  <a:cubicBezTo>
                    <a:pt x="235" y="96"/>
                    <a:pt x="432" y="0"/>
                    <a:pt x="587" y="156"/>
                  </a:cubicBezTo>
                  <a:cubicBezTo>
                    <a:pt x="687" y="256"/>
                    <a:pt x="681" y="349"/>
                    <a:pt x="562" y="533"/>
                  </a:cubicBezTo>
                  <a:cubicBezTo>
                    <a:pt x="409" y="771"/>
                    <a:pt x="430" y="929"/>
                    <a:pt x="652" y="1200"/>
                  </a:cubicBezTo>
                  <a:cubicBezTo>
                    <a:pt x="936" y="1548"/>
                    <a:pt x="921" y="2134"/>
                    <a:pt x="620" y="2434"/>
                  </a:cubicBezTo>
                  <a:cubicBezTo>
                    <a:pt x="512" y="2543"/>
                    <a:pt x="382" y="2569"/>
                    <a:pt x="292" y="25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35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75990" y="6381005"/>
            <a:ext cx="3484800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6" name="群組 45"/>
          <p:cNvGrpSpPr/>
          <p:nvPr/>
        </p:nvGrpSpPr>
        <p:grpSpPr>
          <a:xfrm>
            <a:off x="574065" y="4552663"/>
            <a:ext cx="440048" cy="440252"/>
            <a:chOff x="5742274" y="7652280"/>
            <a:chExt cx="2973037" cy="2974413"/>
          </a:xfrm>
          <a:solidFill>
            <a:schemeClr val="bg1">
              <a:lumMod val="50000"/>
            </a:schemeClr>
          </a:solidFill>
        </p:grpSpPr>
        <p:sp>
          <p:nvSpPr>
            <p:cNvPr id="51" name="手繪多邊形 50"/>
            <p:cNvSpPr>
              <a:spLocks/>
            </p:cNvSpPr>
            <p:nvPr/>
          </p:nvSpPr>
          <p:spPr bwMode="auto">
            <a:xfrm>
              <a:off x="5742274" y="7652280"/>
              <a:ext cx="2970879" cy="2970827"/>
            </a:xfrm>
            <a:custGeom>
              <a:avLst/>
              <a:gdLst>
                <a:gd name="connsiteX0" fmla="*/ 329095 w 4022456"/>
                <a:gd name="connsiteY0" fmla="*/ 3555753 h 4022385"/>
                <a:gd name="connsiteX1" fmla="*/ 207868 w 4022456"/>
                <a:gd name="connsiteY1" fmla="*/ 3663395 h 4022385"/>
                <a:gd name="connsiteX2" fmla="*/ 301675 w 4022456"/>
                <a:gd name="connsiteY2" fmla="*/ 3809557 h 4022385"/>
                <a:gd name="connsiteX3" fmla="*/ 395121 w 4022456"/>
                <a:gd name="connsiteY3" fmla="*/ 3792997 h 4022385"/>
                <a:gd name="connsiteX4" fmla="*/ 458260 w 4022456"/>
                <a:gd name="connsiteY4" fmla="*/ 3690035 h 4022385"/>
                <a:gd name="connsiteX5" fmla="*/ 329095 w 4022456"/>
                <a:gd name="connsiteY5" fmla="*/ 3555753 h 4022385"/>
                <a:gd name="connsiteX6" fmla="*/ 3316743 w 4022456"/>
                <a:gd name="connsiteY6" fmla="*/ 805 h 4022385"/>
                <a:gd name="connsiteX7" fmla="*/ 3488123 w 4022456"/>
                <a:gd name="connsiteY7" fmla="*/ 14351 h 4022385"/>
                <a:gd name="connsiteX8" fmla="*/ 3546450 w 4022456"/>
                <a:gd name="connsiteY8" fmla="*/ 38113 h 4022385"/>
                <a:gd name="connsiteX9" fmla="*/ 3353467 w 4022456"/>
                <a:gd name="connsiteY9" fmla="*/ 238655 h 4022385"/>
                <a:gd name="connsiteX10" fmla="*/ 3160484 w 4022456"/>
                <a:gd name="connsiteY10" fmla="*/ 445317 h 4022385"/>
                <a:gd name="connsiteX11" fmla="*/ 3216651 w 4022456"/>
                <a:gd name="connsiteY11" fmla="*/ 661339 h 4022385"/>
                <a:gd name="connsiteX12" fmla="*/ 3231412 w 4022456"/>
                <a:gd name="connsiteY12" fmla="*/ 728667 h 4022385"/>
                <a:gd name="connsiteX13" fmla="*/ 3338345 w 4022456"/>
                <a:gd name="connsiteY13" fmla="*/ 792393 h 4022385"/>
                <a:gd name="connsiteX14" fmla="*/ 3571293 w 4022456"/>
                <a:gd name="connsiteY14" fmla="*/ 852881 h 4022385"/>
                <a:gd name="connsiteX15" fmla="*/ 3776877 w 4022456"/>
                <a:gd name="connsiteY15" fmla="*/ 657739 h 4022385"/>
                <a:gd name="connsiteX16" fmla="*/ 3983902 w 4022456"/>
                <a:gd name="connsiteY16" fmla="*/ 473399 h 4022385"/>
                <a:gd name="connsiteX17" fmla="*/ 4020626 w 4022456"/>
                <a:gd name="connsiteY17" fmla="*/ 643337 h 4022385"/>
                <a:gd name="connsiteX18" fmla="*/ 3976701 w 4022456"/>
                <a:gd name="connsiteY18" fmla="*/ 909047 h 4022385"/>
                <a:gd name="connsiteX19" fmla="*/ 3511526 w 4022456"/>
                <a:gd name="connsiteY19" fmla="*/ 1336051 h 4022385"/>
                <a:gd name="connsiteX20" fmla="*/ 3226372 w 4022456"/>
                <a:gd name="connsiteY20" fmla="*/ 1347933 h 4022385"/>
                <a:gd name="connsiteX21" fmla="*/ 3155443 w 4022456"/>
                <a:gd name="connsiteY21" fmla="*/ 1340013 h 4022385"/>
                <a:gd name="connsiteX22" fmla="*/ 1870091 w 4022456"/>
                <a:gd name="connsiteY22" fmla="*/ 2626429 h 4022385"/>
                <a:gd name="connsiteX23" fmla="*/ 536132 w 4022456"/>
                <a:gd name="connsiteY23" fmla="*/ 3948491 h 4022385"/>
                <a:gd name="connsiteX24" fmla="*/ 227935 w 4022456"/>
                <a:gd name="connsiteY24" fmla="*/ 4008257 h 4022385"/>
                <a:gd name="connsiteX25" fmla="*/ 23071 w 4022456"/>
                <a:gd name="connsiteY25" fmla="*/ 3820317 h 4022385"/>
                <a:gd name="connsiteX26" fmla="*/ 29552 w 4022456"/>
                <a:gd name="connsiteY26" fmla="*/ 3540567 h 4022385"/>
                <a:gd name="connsiteX27" fmla="*/ 1360630 w 4022456"/>
                <a:gd name="connsiteY27" fmla="*/ 2181423 h 4022385"/>
                <a:gd name="connsiteX28" fmla="*/ 2667585 w 4022456"/>
                <a:gd name="connsiteY28" fmla="*/ 873043 h 4022385"/>
                <a:gd name="connsiteX29" fmla="*/ 2668305 w 4022456"/>
                <a:gd name="connsiteY29" fmla="*/ 703105 h 4022385"/>
                <a:gd name="connsiteX30" fmla="*/ 2734193 w 4022456"/>
                <a:gd name="connsiteY30" fmla="*/ 372229 h 4022385"/>
                <a:gd name="connsiteX31" fmla="*/ 3139962 w 4022456"/>
                <a:gd name="connsiteY31" fmla="*/ 29113 h 4022385"/>
                <a:gd name="connsiteX32" fmla="*/ 3316743 w 4022456"/>
                <a:gd name="connsiteY32" fmla="*/ 805 h 4022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022456" h="4022385">
                  <a:moveTo>
                    <a:pt x="329095" y="3555753"/>
                  </a:moveTo>
                  <a:cubicBezTo>
                    <a:pt x="285800" y="3555753"/>
                    <a:pt x="216527" y="3617315"/>
                    <a:pt x="207868" y="3663395"/>
                  </a:cubicBezTo>
                  <a:cubicBezTo>
                    <a:pt x="196322" y="3724597"/>
                    <a:pt x="238896" y="3790837"/>
                    <a:pt x="301675" y="3809557"/>
                  </a:cubicBezTo>
                  <a:cubicBezTo>
                    <a:pt x="334507" y="3819279"/>
                    <a:pt x="360845" y="3814597"/>
                    <a:pt x="395121" y="3792997"/>
                  </a:cubicBezTo>
                  <a:cubicBezTo>
                    <a:pt x="425067" y="3774277"/>
                    <a:pt x="458260" y="3720277"/>
                    <a:pt x="458260" y="3690035"/>
                  </a:cubicBezTo>
                  <a:cubicBezTo>
                    <a:pt x="458260" y="3623435"/>
                    <a:pt x="393317" y="3555753"/>
                    <a:pt x="329095" y="3555753"/>
                  </a:cubicBezTo>
                  <a:close/>
                  <a:moveTo>
                    <a:pt x="3316743" y="805"/>
                  </a:moveTo>
                  <a:cubicBezTo>
                    <a:pt x="3382090" y="-1941"/>
                    <a:pt x="3446538" y="2289"/>
                    <a:pt x="3488123" y="14351"/>
                  </a:cubicBezTo>
                  <a:cubicBezTo>
                    <a:pt x="3520167" y="23711"/>
                    <a:pt x="3546450" y="34513"/>
                    <a:pt x="3546450" y="38113"/>
                  </a:cubicBezTo>
                  <a:cubicBezTo>
                    <a:pt x="3546450" y="41713"/>
                    <a:pt x="3459680" y="131723"/>
                    <a:pt x="3353467" y="238655"/>
                  </a:cubicBezTo>
                  <a:cubicBezTo>
                    <a:pt x="3247254" y="345225"/>
                    <a:pt x="3160484" y="438475"/>
                    <a:pt x="3160484" y="445317"/>
                  </a:cubicBezTo>
                  <a:cubicBezTo>
                    <a:pt x="3160484" y="460079"/>
                    <a:pt x="3194328" y="589693"/>
                    <a:pt x="3216651" y="661339"/>
                  </a:cubicBezTo>
                  <a:cubicBezTo>
                    <a:pt x="3224932" y="687263"/>
                    <a:pt x="3231412" y="717505"/>
                    <a:pt x="3231412" y="728667"/>
                  </a:cubicBezTo>
                  <a:cubicBezTo>
                    <a:pt x="3231412" y="758191"/>
                    <a:pt x="3247974" y="767911"/>
                    <a:pt x="3338345" y="792393"/>
                  </a:cubicBezTo>
                  <a:cubicBezTo>
                    <a:pt x="3531688" y="844599"/>
                    <a:pt x="3562292" y="852521"/>
                    <a:pt x="3571293" y="852881"/>
                  </a:cubicBezTo>
                  <a:cubicBezTo>
                    <a:pt x="3576693" y="852881"/>
                    <a:pt x="3669224" y="765031"/>
                    <a:pt x="3776877" y="657739"/>
                  </a:cubicBezTo>
                  <a:cubicBezTo>
                    <a:pt x="3912973" y="522365"/>
                    <a:pt x="3976341" y="465839"/>
                    <a:pt x="3983902" y="473399"/>
                  </a:cubicBezTo>
                  <a:cubicBezTo>
                    <a:pt x="3994343" y="483841"/>
                    <a:pt x="4009465" y="552969"/>
                    <a:pt x="4020626" y="643337"/>
                  </a:cubicBezTo>
                  <a:cubicBezTo>
                    <a:pt x="4028547" y="704185"/>
                    <a:pt x="4010185" y="814357"/>
                    <a:pt x="3976701" y="909047"/>
                  </a:cubicBezTo>
                  <a:cubicBezTo>
                    <a:pt x="3901452" y="1121829"/>
                    <a:pt x="3730432" y="1278805"/>
                    <a:pt x="3511526" y="1336051"/>
                  </a:cubicBezTo>
                  <a:cubicBezTo>
                    <a:pt x="3441677" y="1354053"/>
                    <a:pt x="3325744" y="1359095"/>
                    <a:pt x="3226372" y="1347933"/>
                  </a:cubicBezTo>
                  <a:lnTo>
                    <a:pt x="3155443" y="1340013"/>
                  </a:lnTo>
                  <a:lnTo>
                    <a:pt x="1870091" y="2626429"/>
                  </a:lnTo>
                  <a:cubicBezTo>
                    <a:pt x="1162966" y="3333905"/>
                    <a:pt x="562775" y="3928689"/>
                    <a:pt x="536132" y="3948491"/>
                  </a:cubicBezTo>
                  <a:cubicBezTo>
                    <a:pt x="442881" y="4017619"/>
                    <a:pt x="328747" y="4039941"/>
                    <a:pt x="227935" y="4008257"/>
                  </a:cubicBezTo>
                  <a:cubicBezTo>
                    <a:pt x="133604" y="3978375"/>
                    <a:pt x="65916" y="3916087"/>
                    <a:pt x="23071" y="3820317"/>
                  </a:cubicBezTo>
                  <a:cubicBezTo>
                    <a:pt x="-10053" y="3745429"/>
                    <a:pt x="-7172" y="3617975"/>
                    <a:pt x="29552" y="3540567"/>
                  </a:cubicBezTo>
                  <a:cubicBezTo>
                    <a:pt x="49354" y="3499523"/>
                    <a:pt x="303904" y="3239575"/>
                    <a:pt x="1360630" y="2181423"/>
                  </a:cubicBezTo>
                  <a:lnTo>
                    <a:pt x="2667585" y="873043"/>
                  </a:lnTo>
                  <a:lnTo>
                    <a:pt x="2668305" y="703105"/>
                  </a:lnTo>
                  <a:cubicBezTo>
                    <a:pt x="2669026" y="518405"/>
                    <a:pt x="2674786" y="489961"/>
                    <a:pt x="2734193" y="372229"/>
                  </a:cubicBezTo>
                  <a:cubicBezTo>
                    <a:pt x="2819883" y="203011"/>
                    <a:pt x="2944818" y="97159"/>
                    <a:pt x="3139962" y="29113"/>
                  </a:cubicBezTo>
                  <a:cubicBezTo>
                    <a:pt x="3185147" y="13271"/>
                    <a:pt x="3251395" y="3549"/>
                    <a:pt x="3316743" y="805"/>
                  </a:cubicBezTo>
                  <a:close/>
                </a:path>
              </a:pathLst>
            </a:custGeom>
            <a:grpFill/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2" name="Freeform 17"/>
            <p:cNvSpPr>
              <a:spLocks/>
            </p:cNvSpPr>
            <p:nvPr/>
          </p:nvSpPr>
          <p:spPr bwMode="auto">
            <a:xfrm>
              <a:off x="7332951" y="9243161"/>
              <a:ext cx="1382360" cy="1383532"/>
            </a:xfrm>
            <a:custGeom>
              <a:avLst/>
              <a:gdLst>
                <a:gd name="T0" fmla="*/ 3957 w 5201"/>
                <a:gd name="T1" fmla="*/ 5152 h 5200"/>
                <a:gd name="T2" fmla="*/ 1772 w 5201"/>
                <a:gd name="T3" fmla="*/ 3193 h 5200"/>
                <a:gd name="T4" fmla="*/ 36 w 5201"/>
                <a:gd name="T5" fmla="*/ 1366 h 5200"/>
                <a:gd name="T6" fmla="*/ 1369 w 5201"/>
                <a:gd name="T7" fmla="*/ 33 h 5200"/>
                <a:gd name="T8" fmla="*/ 3219 w 5201"/>
                <a:gd name="T9" fmla="*/ 1800 h 5200"/>
                <a:gd name="T10" fmla="*/ 5171 w 5201"/>
                <a:gd name="T11" fmla="*/ 4014 h 5200"/>
                <a:gd name="T12" fmla="*/ 5170 w 5201"/>
                <a:gd name="T13" fmla="*/ 4339 h 5200"/>
                <a:gd name="T14" fmla="*/ 4425 w 5201"/>
                <a:gd name="T15" fmla="*/ 5151 h 5200"/>
                <a:gd name="T16" fmla="*/ 3957 w 5201"/>
                <a:gd name="T17" fmla="*/ 5152 h 5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01" h="5200">
                  <a:moveTo>
                    <a:pt x="3957" y="5152"/>
                  </a:moveTo>
                  <a:cubicBezTo>
                    <a:pt x="3646" y="5066"/>
                    <a:pt x="3608" y="5031"/>
                    <a:pt x="1772" y="3193"/>
                  </a:cubicBezTo>
                  <a:cubicBezTo>
                    <a:pt x="160" y="1578"/>
                    <a:pt x="0" y="1410"/>
                    <a:pt x="36" y="1366"/>
                  </a:cubicBezTo>
                  <a:cubicBezTo>
                    <a:pt x="88" y="1304"/>
                    <a:pt x="1308" y="83"/>
                    <a:pt x="1369" y="33"/>
                  </a:cubicBezTo>
                  <a:cubicBezTo>
                    <a:pt x="1408" y="0"/>
                    <a:pt x="1633" y="214"/>
                    <a:pt x="3219" y="1800"/>
                  </a:cubicBezTo>
                  <a:cubicBezTo>
                    <a:pt x="5129" y="3710"/>
                    <a:pt x="5091" y="3666"/>
                    <a:pt x="5171" y="4014"/>
                  </a:cubicBezTo>
                  <a:cubicBezTo>
                    <a:pt x="5201" y="4149"/>
                    <a:pt x="5201" y="4204"/>
                    <a:pt x="5170" y="4339"/>
                  </a:cubicBezTo>
                  <a:cubicBezTo>
                    <a:pt x="5069" y="4777"/>
                    <a:pt x="4820" y="5048"/>
                    <a:pt x="4425" y="5151"/>
                  </a:cubicBezTo>
                  <a:cubicBezTo>
                    <a:pt x="4236" y="5200"/>
                    <a:pt x="4130" y="5200"/>
                    <a:pt x="3957" y="5152"/>
                  </a:cubicBezTo>
                  <a:close/>
                </a:path>
              </a:pathLst>
            </a:custGeom>
            <a:grpFill/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3" name="Freeform 37"/>
            <p:cNvSpPr>
              <a:spLocks/>
            </p:cNvSpPr>
            <p:nvPr/>
          </p:nvSpPr>
          <p:spPr bwMode="auto">
            <a:xfrm>
              <a:off x="5750092" y="7659133"/>
              <a:ext cx="1227593" cy="1222903"/>
            </a:xfrm>
            <a:custGeom>
              <a:avLst/>
              <a:gdLst>
                <a:gd name="T0" fmla="*/ 2921 w 4613"/>
                <a:gd name="T1" fmla="*/ 3274 h 4600"/>
                <a:gd name="T2" fmla="*/ 1577 w 4613"/>
                <a:gd name="T3" fmla="*/ 1947 h 4600"/>
                <a:gd name="T4" fmla="*/ 921 w 4613"/>
                <a:gd name="T5" fmla="*/ 1583 h 4600"/>
                <a:gd name="T6" fmla="*/ 0 w 4613"/>
                <a:gd name="T7" fmla="*/ 418 h 4600"/>
                <a:gd name="T8" fmla="*/ 420 w 4613"/>
                <a:gd name="T9" fmla="*/ 0 h 4600"/>
                <a:gd name="T10" fmla="*/ 1570 w 4613"/>
                <a:gd name="T11" fmla="*/ 907 h 4600"/>
                <a:gd name="T12" fmla="*/ 1805 w 4613"/>
                <a:gd name="T13" fmla="*/ 1298 h 4600"/>
                <a:gd name="T14" fmla="*/ 1980 w 4613"/>
                <a:gd name="T15" fmla="*/ 1623 h 4600"/>
                <a:gd name="T16" fmla="*/ 3296 w 4613"/>
                <a:gd name="T17" fmla="*/ 2942 h 4600"/>
                <a:gd name="T18" fmla="*/ 4613 w 4613"/>
                <a:gd name="T19" fmla="*/ 4261 h 4600"/>
                <a:gd name="T20" fmla="*/ 4445 w 4613"/>
                <a:gd name="T21" fmla="*/ 4431 h 4600"/>
                <a:gd name="T22" fmla="*/ 4263 w 4613"/>
                <a:gd name="T23" fmla="*/ 4600 h 4600"/>
                <a:gd name="T24" fmla="*/ 2921 w 4613"/>
                <a:gd name="T25" fmla="*/ 3274 h 4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13" h="4600">
                  <a:moveTo>
                    <a:pt x="2921" y="3274"/>
                  </a:moveTo>
                  <a:cubicBezTo>
                    <a:pt x="2191" y="2544"/>
                    <a:pt x="1586" y="1947"/>
                    <a:pt x="1577" y="1947"/>
                  </a:cubicBezTo>
                  <a:cubicBezTo>
                    <a:pt x="1548" y="1947"/>
                    <a:pt x="975" y="1630"/>
                    <a:pt x="921" y="1583"/>
                  </a:cubicBezTo>
                  <a:cubicBezTo>
                    <a:pt x="825" y="1502"/>
                    <a:pt x="0" y="457"/>
                    <a:pt x="0" y="418"/>
                  </a:cubicBezTo>
                  <a:cubicBezTo>
                    <a:pt x="0" y="368"/>
                    <a:pt x="370" y="0"/>
                    <a:pt x="420" y="0"/>
                  </a:cubicBezTo>
                  <a:cubicBezTo>
                    <a:pt x="460" y="0"/>
                    <a:pt x="1468" y="795"/>
                    <a:pt x="1570" y="907"/>
                  </a:cubicBezTo>
                  <a:cubicBezTo>
                    <a:pt x="1603" y="944"/>
                    <a:pt x="1709" y="1120"/>
                    <a:pt x="1805" y="1298"/>
                  </a:cubicBezTo>
                  <a:lnTo>
                    <a:pt x="1980" y="1623"/>
                  </a:lnTo>
                  <a:lnTo>
                    <a:pt x="3296" y="2942"/>
                  </a:lnTo>
                  <a:lnTo>
                    <a:pt x="4613" y="4261"/>
                  </a:lnTo>
                  <a:lnTo>
                    <a:pt x="4445" y="4431"/>
                  </a:lnTo>
                  <a:cubicBezTo>
                    <a:pt x="4353" y="4524"/>
                    <a:pt x="4271" y="4600"/>
                    <a:pt x="4263" y="4600"/>
                  </a:cubicBezTo>
                  <a:cubicBezTo>
                    <a:pt x="4255" y="4600"/>
                    <a:pt x="3651" y="4003"/>
                    <a:pt x="2921" y="3274"/>
                  </a:cubicBezTo>
                  <a:close/>
                </a:path>
              </a:pathLst>
            </a:custGeom>
            <a:grpFill/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57" name="手繪多邊形 56"/>
          <p:cNvSpPr>
            <a:spLocks/>
          </p:cNvSpPr>
          <p:nvPr/>
        </p:nvSpPr>
        <p:spPr bwMode="auto">
          <a:xfrm rot="10800000" flipV="1">
            <a:off x="4539017" y="2469596"/>
            <a:ext cx="324092" cy="598580"/>
          </a:xfrm>
          <a:custGeom>
            <a:avLst/>
            <a:gdLst>
              <a:gd name="connsiteX0" fmla="*/ 1041502 w 2397801"/>
              <a:gd name="connsiteY0" fmla="*/ 588163 h 4428623"/>
              <a:gd name="connsiteX1" fmla="*/ 299462 w 2397801"/>
              <a:gd name="connsiteY1" fmla="*/ 593899 h 4428623"/>
              <a:gd name="connsiteX2" fmla="*/ 283250 w 2397801"/>
              <a:gd name="connsiteY2" fmla="*/ 2218109 h 4428623"/>
              <a:gd name="connsiteX3" fmla="*/ 290095 w 2397801"/>
              <a:gd name="connsiteY3" fmla="*/ 3843037 h 4428623"/>
              <a:gd name="connsiteX4" fmla="*/ 1207710 w 2397801"/>
              <a:gd name="connsiteY4" fmla="*/ 3847357 h 4428623"/>
              <a:gd name="connsiteX5" fmla="*/ 2118479 w 2397801"/>
              <a:gd name="connsiteY5" fmla="*/ 3844837 h 4428623"/>
              <a:gd name="connsiteX6" fmla="*/ 2121001 w 2397801"/>
              <a:gd name="connsiteY6" fmla="*/ 2224589 h 4428623"/>
              <a:gd name="connsiteX7" fmla="*/ 2110914 w 2397801"/>
              <a:gd name="connsiteY7" fmla="*/ 596419 h 4428623"/>
              <a:gd name="connsiteX8" fmla="*/ 1041502 w 2397801"/>
              <a:gd name="connsiteY8" fmla="*/ 588163 h 4428623"/>
              <a:gd name="connsiteX9" fmla="*/ 1205249 w 2397801"/>
              <a:gd name="connsiteY9" fmla="*/ 186437 h 4428623"/>
              <a:gd name="connsiteX10" fmla="*/ 930070 w 2397801"/>
              <a:gd name="connsiteY10" fmla="*/ 210597 h 4428623"/>
              <a:gd name="connsiteX11" fmla="*/ 899455 w 2397801"/>
              <a:gd name="connsiteY11" fmla="*/ 338957 h 4428623"/>
              <a:gd name="connsiteX12" fmla="*/ 1201647 w 2397801"/>
              <a:gd name="connsiteY12" fmla="*/ 414677 h 4428623"/>
              <a:gd name="connsiteX13" fmla="*/ 1445490 w 2397801"/>
              <a:gd name="connsiteY13" fmla="*/ 398813 h 4428623"/>
              <a:gd name="connsiteX14" fmla="*/ 1513204 w 2397801"/>
              <a:gd name="connsiteY14" fmla="*/ 295689 h 4428623"/>
              <a:gd name="connsiteX15" fmla="*/ 1484029 w 2397801"/>
              <a:gd name="connsiteY15" fmla="*/ 219609 h 4428623"/>
              <a:gd name="connsiteX16" fmla="*/ 1454134 w 2397801"/>
              <a:gd name="connsiteY16" fmla="*/ 186437 h 4428623"/>
              <a:gd name="connsiteX17" fmla="*/ 813103 w 2397801"/>
              <a:gd name="connsiteY17" fmla="*/ 1 h 4428623"/>
              <a:gd name="connsiteX18" fmla="*/ 1241394 w 2397801"/>
              <a:gd name="connsiteY18" fmla="*/ 553 h 4428623"/>
              <a:gd name="connsiteX19" fmla="*/ 2335516 w 2397801"/>
              <a:gd name="connsiteY19" fmla="*/ 3793 h 4428623"/>
              <a:gd name="connsiteX20" fmla="*/ 2364318 w 2397801"/>
              <a:gd name="connsiteY20" fmla="*/ 25037 h 4428623"/>
              <a:gd name="connsiteX21" fmla="*/ 2392760 w 2397801"/>
              <a:gd name="connsiteY21" fmla="*/ 46641 h 4428623"/>
              <a:gd name="connsiteX22" fmla="*/ 2395281 w 2397801"/>
              <a:gd name="connsiteY22" fmla="*/ 2216709 h 4428623"/>
              <a:gd name="connsiteX23" fmla="*/ 2397801 w 2397801"/>
              <a:gd name="connsiteY23" fmla="*/ 4386781 h 4428623"/>
              <a:gd name="connsiteX24" fmla="*/ 2371159 w 2397801"/>
              <a:gd name="connsiteY24" fmla="*/ 4408025 h 4428623"/>
              <a:gd name="connsiteX25" fmla="*/ 1205032 w 2397801"/>
              <a:gd name="connsiteY25" fmla="*/ 4428545 h 4428623"/>
              <a:gd name="connsiteX26" fmla="*/ 48265 w 2397801"/>
              <a:gd name="connsiteY26" fmla="*/ 4418105 h 4428623"/>
              <a:gd name="connsiteX27" fmla="*/ 21 w 2397801"/>
              <a:gd name="connsiteY27" fmla="*/ 2208429 h 4428623"/>
              <a:gd name="connsiteX28" fmla="*/ 21 w 2397801"/>
              <a:gd name="connsiteY28" fmla="*/ 68245 h 4428623"/>
              <a:gd name="connsiteX29" fmla="*/ 28823 w 2397801"/>
              <a:gd name="connsiteY29" fmla="*/ 39437 h 4428623"/>
              <a:gd name="connsiteX30" fmla="*/ 102629 w 2397801"/>
              <a:gd name="connsiteY30" fmla="*/ 4153 h 4428623"/>
              <a:gd name="connsiteX31" fmla="*/ 813103 w 2397801"/>
              <a:gd name="connsiteY31" fmla="*/ 1 h 4428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397801" h="4428623">
                <a:moveTo>
                  <a:pt x="1041502" y="588163"/>
                </a:moveTo>
                <a:cubicBezTo>
                  <a:pt x="655239" y="588159"/>
                  <a:pt x="310023" y="589961"/>
                  <a:pt x="299462" y="593899"/>
                </a:cubicBezTo>
                <a:cubicBezTo>
                  <a:pt x="284691" y="599661"/>
                  <a:pt x="283250" y="752323"/>
                  <a:pt x="283250" y="2218109"/>
                </a:cubicBezTo>
                <a:cubicBezTo>
                  <a:pt x="283250" y="3108165"/>
                  <a:pt x="286492" y="3839437"/>
                  <a:pt x="290095" y="3843037"/>
                </a:cubicBezTo>
                <a:cubicBezTo>
                  <a:pt x="294058" y="3846637"/>
                  <a:pt x="706931" y="3848797"/>
                  <a:pt x="1207710" y="3847357"/>
                </a:cubicBezTo>
                <a:lnTo>
                  <a:pt x="2118479" y="3844837"/>
                </a:lnTo>
                <a:lnTo>
                  <a:pt x="2121001" y="2224589"/>
                </a:lnTo>
                <a:cubicBezTo>
                  <a:pt x="2123163" y="935231"/>
                  <a:pt x="2121001" y="602901"/>
                  <a:pt x="2110914" y="596419"/>
                </a:cubicBezTo>
                <a:cubicBezTo>
                  <a:pt x="2102605" y="591155"/>
                  <a:pt x="1538127" y="588167"/>
                  <a:pt x="1041502" y="588163"/>
                </a:cubicBezTo>
                <a:close/>
                <a:moveTo>
                  <a:pt x="1205249" y="186437"/>
                </a:moveTo>
                <a:cubicBezTo>
                  <a:pt x="956363" y="186437"/>
                  <a:pt x="956003" y="186437"/>
                  <a:pt x="930070" y="210597"/>
                </a:cubicBezTo>
                <a:cubicBezTo>
                  <a:pt x="889369" y="248817"/>
                  <a:pt x="878564" y="294969"/>
                  <a:pt x="899455" y="338957"/>
                </a:cubicBezTo>
                <a:cubicBezTo>
                  <a:pt x="931511" y="406745"/>
                  <a:pt x="960685" y="414317"/>
                  <a:pt x="1201647" y="414677"/>
                </a:cubicBezTo>
                <a:cubicBezTo>
                  <a:pt x="1375975" y="415037"/>
                  <a:pt x="1418476" y="412513"/>
                  <a:pt x="1445490" y="398813"/>
                </a:cubicBezTo>
                <a:cubicBezTo>
                  <a:pt x="1493394" y="374653"/>
                  <a:pt x="1513204" y="345085"/>
                  <a:pt x="1513204" y="295689"/>
                </a:cubicBezTo>
                <a:cubicBezTo>
                  <a:pt x="1513564" y="262517"/>
                  <a:pt x="1507081" y="245209"/>
                  <a:pt x="1484029" y="219609"/>
                </a:cubicBezTo>
                <a:lnTo>
                  <a:pt x="1454134" y="186437"/>
                </a:lnTo>
                <a:close/>
                <a:moveTo>
                  <a:pt x="813103" y="1"/>
                </a:moveTo>
                <a:cubicBezTo>
                  <a:pt x="946149" y="13"/>
                  <a:pt x="1090993" y="193"/>
                  <a:pt x="1241394" y="553"/>
                </a:cubicBezTo>
                <a:lnTo>
                  <a:pt x="2335516" y="3793"/>
                </a:lnTo>
                <a:lnTo>
                  <a:pt x="2364318" y="25037"/>
                </a:lnTo>
                <a:lnTo>
                  <a:pt x="2392760" y="46641"/>
                </a:lnTo>
                <a:lnTo>
                  <a:pt x="2395281" y="2216709"/>
                </a:lnTo>
                <a:lnTo>
                  <a:pt x="2397801" y="4386781"/>
                </a:lnTo>
                <a:lnTo>
                  <a:pt x="2371159" y="4408025"/>
                </a:lnTo>
                <a:cubicBezTo>
                  <a:pt x="2344517" y="4428905"/>
                  <a:pt x="2342717" y="4428905"/>
                  <a:pt x="1205032" y="4428545"/>
                </a:cubicBezTo>
                <a:cubicBezTo>
                  <a:pt x="450415" y="4428545"/>
                  <a:pt x="60146" y="4424945"/>
                  <a:pt x="48265" y="4418105"/>
                </a:cubicBezTo>
                <a:cubicBezTo>
                  <a:pt x="-2499" y="4388581"/>
                  <a:pt x="21" y="4509201"/>
                  <a:pt x="21" y="2208429"/>
                </a:cubicBezTo>
                <a:lnTo>
                  <a:pt x="21" y="68245"/>
                </a:lnTo>
                <a:lnTo>
                  <a:pt x="28823" y="39437"/>
                </a:lnTo>
                <a:cubicBezTo>
                  <a:pt x="47905" y="19997"/>
                  <a:pt x="72747" y="8473"/>
                  <a:pt x="102629" y="4153"/>
                </a:cubicBezTo>
                <a:cubicBezTo>
                  <a:pt x="120991" y="1453"/>
                  <a:pt x="413962" y="-31"/>
                  <a:pt x="813103" y="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62" name="群組 61"/>
          <p:cNvGrpSpPr/>
          <p:nvPr/>
        </p:nvGrpSpPr>
        <p:grpSpPr>
          <a:xfrm>
            <a:off x="4439578" y="4574318"/>
            <a:ext cx="522970" cy="387056"/>
            <a:chOff x="4120407" y="4174776"/>
            <a:chExt cx="438956" cy="324876"/>
          </a:xfrm>
          <a:solidFill>
            <a:schemeClr val="bg1">
              <a:lumMod val="50000"/>
            </a:schemeClr>
          </a:solidFill>
        </p:grpSpPr>
        <p:sp>
          <p:nvSpPr>
            <p:cNvPr id="98" name="Freeform 18"/>
            <p:cNvSpPr>
              <a:spLocks/>
            </p:cNvSpPr>
            <p:nvPr/>
          </p:nvSpPr>
          <p:spPr bwMode="auto">
            <a:xfrm>
              <a:off x="4249786" y="4342529"/>
              <a:ext cx="180198" cy="67672"/>
            </a:xfrm>
            <a:custGeom>
              <a:avLst/>
              <a:gdLst>
                <a:gd name="T0" fmla="*/ 49 w 99"/>
                <a:gd name="T1" fmla="*/ 0 h 37"/>
                <a:gd name="T2" fmla="*/ 4 w 99"/>
                <a:gd name="T3" fmla="*/ 14 h 37"/>
                <a:gd name="T4" fmla="*/ 0 w 99"/>
                <a:gd name="T5" fmla="*/ 21 h 37"/>
                <a:gd name="T6" fmla="*/ 3 w 99"/>
                <a:gd name="T7" fmla="*/ 27 h 37"/>
                <a:gd name="T8" fmla="*/ 9 w 99"/>
                <a:gd name="T9" fmla="*/ 34 h 37"/>
                <a:gd name="T10" fmla="*/ 20 w 99"/>
                <a:gd name="T11" fmla="*/ 35 h 37"/>
                <a:gd name="T12" fmla="*/ 49 w 99"/>
                <a:gd name="T13" fmla="*/ 26 h 37"/>
                <a:gd name="T14" fmla="*/ 79 w 99"/>
                <a:gd name="T15" fmla="*/ 35 h 37"/>
                <a:gd name="T16" fmla="*/ 90 w 99"/>
                <a:gd name="T17" fmla="*/ 34 h 37"/>
                <a:gd name="T18" fmla="*/ 96 w 99"/>
                <a:gd name="T19" fmla="*/ 27 h 37"/>
                <a:gd name="T20" fmla="*/ 99 w 99"/>
                <a:gd name="T21" fmla="*/ 21 h 37"/>
                <a:gd name="T22" fmla="*/ 95 w 99"/>
                <a:gd name="T23" fmla="*/ 14 h 37"/>
                <a:gd name="T24" fmla="*/ 49 w 99"/>
                <a:gd name="T2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37">
                  <a:moveTo>
                    <a:pt x="49" y="0"/>
                  </a:moveTo>
                  <a:cubicBezTo>
                    <a:pt x="32" y="0"/>
                    <a:pt x="17" y="5"/>
                    <a:pt x="4" y="14"/>
                  </a:cubicBezTo>
                  <a:cubicBezTo>
                    <a:pt x="2" y="16"/>
                    <a:pt x="1" y="18"/>
                    <a:pt x="0" y="21"/>
                  </a:cubicBezTo>
                  <a:cubicBezTo>
                    <a:pt x="0" y="23"/>
                    <a:pt x="1" y="26"/>
                    <a:pt x="3" y="27"/>
                  </a:cubicBezTo>
                  <a:lnTo>
                    <a:pt x="9" y="34"/>
                  </a:lnTo>
                  <a:cubicBezTo>
                    <a:pt x="12" y="37"/>
                    <a:pt x="17" y="37"/>
                    <a:pt x="20" y="35"/>
                  </a:cubicBezTo>
                  <a:cubicBezTo>
                    <a:pt x="28" y="29"/>
                    <a:pt x="39" y="26"/>
                    <a:pt x="49" y="26"/>
                  </a:cubicBezTo>
                  <a:cubicBezTo>
                    <a:pt x="60" y="26"/>
                    <a:pt x="71" y="29"/>
                    <a:pt x="79" y="35"/>
                  </a:cubicBezTo>
                  <a:cubicBezTo>
                    <a:pt x="82" y="37"/>
                    <a:pt x="87" y="37"/>
                    <a:pt x="90" y="34"/>
                  </a:cubicBezTo>
                  <a:lnTo>
                    <a:pt x="96" y="27"/>
                  </a:lnTo>
                  <a:cubicBezTo>
                    <a:pt x="98" y="26"/>
                    <a:pt x="99" y="23"/>
                    <a:pt x="99" y="21"/>
                  </a:cubicBezTo>
                  <a:cubicBezTo>
                    <a:pt x="98" y="18"/>
                    <a:pt x="97" y="16"/>
                    <a:pt x="95" y="14"/>
                  </a:cubicBezTo>
                  <a:cubicBezTo>
                    <a:pt x="82" y="5"/>
                    <a:pt x="66" y="0"/>
                    <a:pt x="4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99" name="Freeform 19"/>
            <p:cNvSpPr>
              <a:spLocks/>
            </p:cNvSpPr>
            <p:nvPr/>
          </p:nvSpPr>
          <p:spPr bwMode="auto">
            <a:xfrm>
              <a:off x="4182374" y="4256708"/>
              <a:ext cx="315022" cy="85821"/>
            </a:xfrm>
            <a:custGeom>
              <a:avLst/>
              <a:gdLst>
                <a:gd name="T0" fmla="*/ 86 w 173"/>
                <a:gd name="T1" fmla="*/ 0 h 47"/>
                <a:gd name="T2" fmla="*/ 4 w 173"/>
                <a:gd name="T3" fmla="*/ 24 h 47"/>
                <a:gd name="T4" fmla="*/ 0 w 173"/>
                <a:gd name="T5" fmla="*/ 30 h 47"/>
                <a:gd name="T6" fmla="*/ 3 w 173"/>
                <a:gd name="T7" fmla="*/ 37 h 47"/>
                <a:gd name="T8" fmla="*/ 9 w 173"/>
                <a:gd name="T9" fmla="*/ 44 h 47"/>
                <a:gd name="T10" fmla="*/ 19 w 173"/>
                <a:gd name="T11" fmla="*/ 45 h 47"/>
                <a:gd name="T12" fmla="*/ 86 w 173"/>
                <a:gd name="T13" fmla="*/ 26 h 47"/>
                <a:gd name="T14" fmla="*/ 154 w 173"/>
                <a:gd name="T15" fmla="*/ 45 h 47"/>
                <a:gd name="T16" fmla="*/ 164 w 173"/>
                <a:gd name="T17" fmla="*/ 44 h 47"/>
                <a:gd name="T18" fmla="*/ 170 w 173"/>
                <a:gd name="T19" fmla="*/ 37 h 47"/>
                <a:gd name="T20" fmla="*/ 173 w 173"/>
                <a:gd name="T21" fmla="*/ 30 h 47"/>
                <a:gd name="T22" fmla="*/ 169 w 173"/>
                <a:gd name="T23" fmla="*/ 24 h 47"/>
                <a:gd name="T24" fmla="*/ 86 w 173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3" h="47">
                  <a:moveTo>
                    <a:pt x="86" y="0"/>
                  </a:moveTo>
                  <a:cubicBezTo>
                    <a:pt x="56" y="0"/>
                    <a:pt x="28" y="9"/>
                    <a:pt x="4" y="24"/>
                  </a:cubicBezTo>
                  <a:cubicBezTo>
                    <a:pt x="2" y="25"/>
                    <a:pt x="0" y="28"/>
                    <a:pt x="0" y="30"/>
                  </a:cubicBezTo>
                  <a:cubicBezTo>
                    <a:pt x="0" y="33"/>
                    <a:pt x="1" y="35"/>
                    <a:pt x="3" y="37"/>
                  </a:cubicBezTo>
                  <a:lnTo>
                    <a:pt x="9" y="44"/>
                  </a:lnTo>
                  <a:cubicBezTo>
                    <a:pt x="12" y="46"/>
                    <a:pt x="16" y="47"/>
                    <a:pt x="19" y="45"/>
                  </a:cubicBezTo>
                  <a:cubicBezTo>
                    <a:pt x="39" y="33"/>
                    <a:pt x="62" y="26"/>
                    <a:pt x="86" y="26"/>
                  </a:cubicBezTo>
                  <a:cubicBezTo>
                    <a:pt x="111" y="26"/>
                    <a:pt x="134" y="33"/>
                    <a:pt x="154" y="45"/>
                  </a:cubicBezTo>
                  <a:cubicBezTo>
                    <a:pt x="157" y="47"/>
                    <a:pt x="161" y="46"/>
                    <a:pt x="164" y="44"/>
                  </a:cubicBezTo>
                  <a:lnTo>
                    <a:pt x="170" y="37"/>
                  </a:lnTo>
                  <a:cubicBezTo>
                    <a:pt x="172" y="35"/>
                    <a:pt x="173" y="33"/>
                    <a:pt x="173" y="30"/>
                  </a:cubicBezTo>
                  <a:cubicBezTo>
                    <a:pt x="173" y="28"/>
                    <a:pt x="171" y="25"/>
                    <a:pt x="169" y="24"/>
                  </a:cubicBezTo>
                  <a:cubicBezTo>
                    <a:pt x="145" y="9"/>
                    <a:pt x="117" y="0"/>
                    <a:pt x="8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00" name="Freeform 20"/>
            <p:cNvSpPr>
              <a:spLocks/>
            </p:cNvSpPr>
            <p:nvPr/>
          </p:nvSpPr>
          <p:spPr bwMode="auto">
            <a:xfrm>
              <a:off x="4120407" y="4174776"/>
              <a:ext cx="438956" cy="105786"/>
            </a:xfrm>
            <a:custGeom>
              <a:avLst/>
              <a:gdLst>
                <a:gd name="T0" fmla="*/ 9 w 241"/>
                <a:gd name="T1" fmla="*/ 54 h 58"/>
                <a:gd name="T2" fmla="*/ 19 w 241"/>
                <a:gd name="T3" fmla="*/ 55 h 58"/>
                <a:gd name="T4" fmla="*/ 120 w 241"/>
                <a:gd name="T5" fmla="*/ 26 h 58"/>
                <a:gd name="T6" fmla="*/ 222 w 241"/>
                <a:gd name="T7" fmla="*/ 55 h 58"/>
                <a:gd name="T8" fmla="*/ 232 w 241"/>
                <a:gd name="T9" fmla="*/ 54 h 58"/>
                <a:gd name="T10" fmla="*/ 239 w 241"/>
                <a:gd name="T11" fmla="*/ 48 h 58"/>
                <a:gd name="T12" fmla="*/ 241 w 241"/>
                <a:gd name="T13" fmla="*/ 41 h 58"/>
                <a:gd name="T14" fmla="*/ 237 w 241"/>
                <a:gd name="T15" fmla="*/ 35 h 58"/>
                <a:gd name="T16" fmla="*/ 120 w 241"/>
                <a:gd name="T17" fmla="*/ 0 h 58"/>
                <a:gd name="T18" fmla="*/ 4 w 241"/>
                <a:gd name="T19" fmla="*/ 35 h 58"/>
                <a:gd name="T20" fmla="*/ 0 w 241"/>
                <a:gd name="T21" fmla="*/ 41 h 58"/>
                <a:gd name="T22" fmla="*/ 2 w 241"/>
                <a:gd name="T23" fmla="*/ 48 h 58"/>
                <a:gd name="T24" fmla="*/ 9 w 241"/>
                <a:gd name="T25" fmla="*/ 5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1" h="58">
                  <a:moveTo>
                    <a:pt x="9" y="54"/>
                  </a:moveTo>
                  <a:cubicBezTo>
                    <a:pt x="12" y="57"/>
                    <a:pt x="16" y="58"/>
                    <a:pt x="19" y="55"/>
                  </a:cubicBezTo>
                  <a:cubicBezTo>
                    <a:pt x="49" y="37"/>
                    <a:pt x="83" y="26"/>
                    <a:pt x="120" y="26"/>
                  </a:cubicBezTo>
                  <a:cubicBezTo>
                    <a:pt x="158" y="26"/>
                    <a:pt x="192" y="37"/>
                    <a:pt x="222" y="55"/>
                  </a:cubicBezTo>
                  <a:cubicBezTo>
                    <a:pt x="225" y="58"/>
                    <a:pt x="229" y="57"/>
                    <a:pt x="232" y="54"/>
                  </a:cubicBezTo>
                  <a:lnTo>
                    <a:pt x="239" y="48"/>
                  </a:lnTo>
                  <a:cubicBezTo>
                    <a:pt x="241" y="46"/>
                    <a:pt x="241" y="43"/>
                    <a:pt x="241" y="41"/>
                  </a:cubicBezTo>
                  <a:cubicBezTo>
                    <a:pt x="241" y="38"/>
                    <a:pt x="240" y="36"/>
                    <a:pt x="237" y="35"/>
                  </a:cubicBezTo>
                  <a:cubicBezTo>
                    <a:pt x="204" y="13"/>
                    <a:pt x="164" y="0"/>
                    <a:pt x="120" y="0"/>
                  </a:cubicBezTo>
                  <a:cubicBezTo>
                    <a:pt x="77" y="0"/>
                    <a:pt x="37" y="13"/>
                    <a:pt x="4" y="35"/>
                  </a:cubicBezTo>
                  <a:cubicBezTo>
                    <a:pt x="1" y="36"/>
                    <a:pt x="0" y="38"/>
                    <a:pt x="0" y="41"/>
                  </a:cubicBezTo>
                  <a:cubicBezTo>
                    <a:pt x="0" y="43"/>
                    <a:pt x="0" y="46"/>
                    <a:pt x="2" y="48"/>
                  </a:cubicBezTo>
                  <a:lnTo>
                    <a:pt x="9" y="5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01" name="Oval 21"/>
            <p:cNvSpPr>
              <a:spLocks noChangeArrowheads="1"/>
            </p:cNvSpPr>
            <p:nvPr/>
          </p:nvSpPr>
          <p:spPr bwMode="auto">
            <a:xfrm>
              <a:off x="4306049" y="4428350"/>
              <a:ext cx="71042" cy="71302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3" name="群組 2"/>
          <p:cNvGrpSpPr/>
          <p:nvPr/>
        </p:nvGrpSpPr>
        <p:grpSpPr>
          <a:xfrm>
            <a:off x="1300459" y="2111772"/>
            <a:ext cx="2609026" cy="1288335"/>
            <a:chOff x="1326974" y="3940665"/>
            <a:chExt cx="2609026" cy="1288335"/>
          </a:xfrm>
        </p:grpSpPr>
        <p:sp>
          <p:nvSpPr>
            <p:cNvPr id="2" name="文字方塊 1"/>
            <p:cNvSpPr txBox="1"/>
            <p:nvPr/>
          </p:nvSpPr>
          <p:spPr>
            <a:xfrm>
              <a:off x="1326974" y="3940665"/>
              <a:ext cx="1620000" cy="360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3200" dirty="0" smtClean="0"/>
                <a:t>Title 01</a:t>
              </a:r>
            </a:p>
          </p:txBody>
        </p:sp>
        <p:sp>
          <p:nvSpPr>
            <p:cNvPr id="44" name="文字方塊 43"/>
            <p:cNvSpPr txBox="1"/>
            <p:nvPr/>
          </p:nvSpPr>
          <p:spPr>
            <a:xfrm>
              <a:off x="1326974" y="4380139"/>
              <a:ext cx="2609026" cy="84886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1400" dirty="0" smtClean="0"/>
                <a:t>The quick brown fox jumps over the lazy dog. The quick brown fox jumps over the lazy dog. </a:t>
              </a:r>
            </a:p>
          </p:txBody>
        </p:sp>
      </p:grpSp>
      <p:grpSp>
        <p:nvGrpSpPr>
          <p:cNvPr id="47" name="群組 46"/>
          <p:cNvGrpSpPr>
            <a:grpSpLocks noChangeAspect="1"/>
          </p:cNvGrpSpPr>
          <p:nvPr/>
        </p:nvGrpSpPr>
        <p:grpSpPr>
          <a:xfrm>
            <a:off x="534683" y="2485237"/>
            <a:ext cx="539446" cy="541404"/>
            <a:chOff x="5583600" y="7359116"/>
            <a:chExt cx="2941833" cy="2952515"/>
          </a:xfrm>
          <a:solidFill>
            <a:schemeClr val="bg1">
              <a:lumMod val="50000"/>
            </a:schemeClr>
          </a:solidFill>
        </p:grpSpPr>
        <p:sp>
          <p:nvSpPr>
            <p:cNvPr id="48" name="Freeform 51"/>
            <p:cNvSpPr>
              <a:spLocks/>
            </p:cNvSpPr>
            <p:nvPr/>
          </p:nvSpPr>
          <p:spPr bwMode="auto">
            <a:xfrm>
              <a:off x="5583600" y="7457653"/>
              <a:ext cx="2852791" cy="2853978"/>
            </a:xfrm>
            <a:custGeom>
              <a:avLst/>
              <a:gdLst>
                <a:gd name="T0" fmla="*/ 5177 w 10595"/>
                <a:gd name="T1" fmla="*/ 10589 h 10598"/>
                <a:gd name="T2" fmla="*/ 3018 w 10595"/>
                <a:gd name="T3" fmla="*/ 10068 h 10598"/>
                <a:gd name="T4" fmla="*/ 482 w 10595"/>
                <a:gd name="T5" fmla="*/ 7488 h 10598"/>
                <a:gd name="T6" fmla="*/ 49 w 10595"/>
                <a:gd name="T7" fmla="*/ 6053 h 10598"/>
                <a:gd name="T8" fmla="*/ 52 w 10595"/>
                <a:gd name="T9" fmla="*/ 4529 h 10598"/>
                <a:gd name="T10" fmla="*/ 2432 w 10595"/>
                <a:gd name="T11" fmla="*/ 835 h 10598"/>
                <a:gd name="T12" fmla="*/ 4345 w 10595"/>
                <a:gd name="T13" fmla="*/ 82 h 10598"/>
                <a:gd name="T14" fmla="*/ 4683 w 10595"/>
                <a:gd name="T15" fmla="*/ 29 h 10598"/>
                <a:gd name="T16" fmla="*/ 5290 w 10595"/>
                <a:gd name="T17" fmla="*/ 0 h 10598"/>
                <a:gd name="T18" fmla="*/ 5897 w 10595"/>
                <a:gd name="T19" fmla="*/ 29 h 10598"/>
                <a:gd name="T20" fmla="*/ 6518 w 10595"/>
                <a:gd name="T21" fmla="*/ 137 h 10598"/>
                <a:gd name="T22" fmla="*/ 7703 w 10595"/>
                <a:gd name="T23" fmla="*/ 599 h 10598"/>
                <a:gd name="T24" fmla="*/ 7616 w 10595"/>
                <a:gd name="T25" fmla="*/ 720 h 10598"/>
                <a:gd name="T26" fmla="*/ 7508 w 10595"/>
                <a:gd name="T27" fmla="*/ 1116 h 10598"/>
                <a:gd name="T28" fmla="*/ 7528 w 10595"/>
                <a:gd name="T29" fmla="*/ 1341 h 10598"/>
                <a:gd name="T30" fmla="*/ 7263 w 10595"/>
                <a:gd name="T31" fmla="*/ 1230 h 10598"/>
                <a:gd name="T32" fmla="*/ 5317 w 10595"/>
                <a:gd name="T33" fmla="*/ 761 h 10598"/>
                <a:gd name="T34" fmla="*/ 4262 w 10595"/>
                <a:gd name="T35" fmla="*/ 890 h 10598"/>
                <a:gd name="T36" fmla="*/ 2074 w 10595"/>
                <a:gd name="T37" fmla="*/ 2132 h 10598"/>
                <a:gd name="T38" fmla="*/ 900 w 10595"/>
                <a:gd name="T39" fmla="*/ 4218 h 10598"/>
                <a:gd name="T40" fmla="*/ 842 w 10595"/>
                <a:gd name="T41" fmla="*/ 6053 h 10598"/>
                <a:gd name="T42" fmla="*/ 1050 w 10595"/>
                <a:gd name="T43" fmla="*/ 6830 h 10598"/>
                <a:gd name="T44" fmla="*/ 4683 w 10595"/>
                <a:gd name="T45" fmla="*/ 9765 h 10598"/>
                <a:gd name="T46" fmla="*/ 5897 w 10595"/>
                <a:gd name="T47" fmla="*/ 9765 h 10598"/>
                <a:gd name="T48" fmla="*/ 9512 w 10595"/>
                <a:gd name="T49" fmla="*/ 6889 h 10598"/>
                <a:gd name="T50" fmla="*/ 9621 w 10595"/>
                <a:gd name="T51" fmla="*/ 6575 h 10598"/>
                <a:gd name="T52" fmla="*/ 9791 w 10595"/>
                <a:gd name="T53" fmla="*/ 5271 h 10598"/>
                <a:gd name="T54" fmla="*/ 9367 w 10595"/>
                <a:gd name="T55" fmla="*/ 3365 h 10598"/>
                <a:gd name="T56" fmla="*/ 9316 w 10595"/>
                <a:gd name="T57" fmla="*/ 3059 h 10598"/>
                <a:gd name="T58" fmla="*/ 9530 w 10595"/>
                <a:gd name="T59" fmla="*/ 3088 h 10598"/>
                <a:gd name="T60" fmla="*/ 9705 w 10595"/>
                <a:gd name="T61" fmla="*/ 3106 h 10598"/>
                <a:gd name="T62" fmla="*/ 9832 w 10595"/>
                <a:gd name="T63" fmla="*/ 2989 h 10598"/>
                <a:gd name="T64" fmla="*/ 9988 w 10595"/>
                <a:gd name="T65" fmla="*/ 2891 h 10598"/>
                <a:gd name="T66" fmla="*/ 10091 w 10595"/>
                <a:gd name="T67" fmla="*/ 3070 h 10598"/>
                <a:gd name="T68" fmla="*/ 10526 w 10595"/>
                <a:gd name="T69" fmla="*/ 4571 h 10598"/>
                <a:gd name="T70" fmla="*/ 10568 w 10595"/>
                <a:gd name="T71" fmla="*/ 4875 h 10598"/>
                <a:gd name="T72" fmla="*/ 10555 w 10595"/>
                <a:gd name="T73" fmla="*/ 5813 h 10598"/>
                <a:gd name="T74" fmla="*/ 9799 w 10595"/>
                <a:gd name="T75" fmla="*/ 8056 h 10598"/>
                <a:gd name="T76" fmla="*/ 5897 w 10595"/>
                <a:gd name="T77" fmla="*/ 10538 h 10598"/>
                <a:gd name="T78" fmla="*/ 5177 w 10595"/>
                <a:gd name="T79" fmla="*/ 10589 h 10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595" h="10598">
                  <a:moveTo>
                    <a:pt x="5177" y="10589"/>
                  </a:moveTo>
                  <a:cubicBezTo>
                    <a:pt x="4328" y="10531"/>
                    <a:pt x="3681" y="10375"/>
                    <a:pt x="3018" y="10068"/>
                  </a:cubicBezTo>
                  <a:cubicBezTo>
                    <a:pt x="1941" y="9569"/>
                    <a:pt x="964" y="8576"/>
                    <a:pt x="482" y="7488"/>
                  </a:cubicBezTo>
                  <a:cubicBezTo>
                    <a:pt x="264" y="6998"/>
                    <a:pt x="163" y="6664"/>
                    <a:pt x="49" y="6053"/>
                  </a:cubicBezTo>
                  <a:cubicBezTo>
                    <a:pt x="0" y="5786"/>
                    <a:pt x="1" y="4856"/>
                    <a:pt x="52" y="4529"/>
                  </a:cubicBezTo>
                  <a:cubicBezTo>
                    <a:pt x="288" y="2991"/>
                    <a:pt x="1141" y="1668"/>
                    <a:pt x="2432" y="835"/>
                  </a:cubicBezTo>
                  <a:cubicBezTo>
                    <a:pt x="2995" y="472"/>
                    <a:pt x="3755" y="173"/>
                    <a:pt x="4345" y="82"/>
                  </a:cubicBezTo>
                  <a:cubicBezTo>
                    <a:pt x="4430" y="69"/>
                    <a:pt x="4582" y="45"/>
                    <a:pt x="4683" y="29"/>
                  </a:cubicBezTo>
                  <a:cubicBezTo>
                    <a:pt x="4784" y="13"/>
                    <a:pt x="5057" y="0"/>
                    <a:pt x="5290" y="0"/>
                  </a:cubicBezTo>
                  <a:cubicBezTo>
                    <a:pt x="5523" y="0"/>
                    <a:pt x="5796" y="13"/>
                    <a:pt x="5897" y="29"/>
                  </a:cubicBezTo>
                  <a:cubicBezTo>
                    <a:pt x="6321" y="96"/>
                    <a:pt x="6397" y="109"/>
                    <a:pt x="6518" y="137"/>
                  </a:cubicBezTo>
                  <a:cubicBezTo>
                    <a:pt x="6985" y="244"/>
                    <a:pt x="7703" y="523"/>
                    <a:pt x="7703" y="599"/>
                  </a:cubicBezTo>
                  <a:cubicBezTo>
                    <a:pt x="7703" y="620"/>
                    <a:pt x="7664" y="675"/>
                    <a:pt x="7616" y="720"/>
                  </a:cubicBezTo>
                  <a:cubicBezTo>
                    <a:pt x="7479" y="851"/>
                    <a:pt x="7470" y="882"/>
                    <a:pt x="7508" y="1116"/>
                  </a:cubicBezTo>
                  <a:cubicBezTo>
                    <a:pt x="7526" y="1232"/>
                    <a:pt x="7535" y="1333"/>
                    <a:pt x="7528" y="1341"/>
                  </a:cubicBezTo>
                  <a:cubicBezTo>
                    <a:pt x="7520" y="1348"/>
                    <a:pt x="7401" y="1299"/>
                    <a:pt x="7263" y="1230"/>
                  </a:cubicBezTo>
                  <a:cubicBezTo>
                    <a:pt x="6700" y="950"/>
                    <a:pt x="5913" y="760"/>
                    <a:pt x="5317" y="761"/>
                  </a:cubicBezTo>
                  <a:cubicBezTo>
                    <a:pt x="5073" y="761"/>
                    <a:pt x="4510" y="830"/>
                    <a:pt x="4262" y="890"/>
                  </a:cubicBezTo>
                  <a:cubicBezTo>
                    <a:pt x="3428" y="1091"/>
                    <a:pt x="2687" y="1512"/>
                    <a:pt x="2074" y="2132"/>
                  </a:cubicBezTo>
                  <a:cubicBezTo>
                    <a:pt x="1516" y="2696"/>
                    <a:pt x="1160" y="3329"/>
                    <a:pt x="900" y="4218"/>
                  </a:cubicBezTo>
                  <a:cubicBezTo>
                    <a:pt x="770" y="4662"/>
                    <a:pt x="742" y="5545"/>
                    <a:pt x="842" y="6053"/>
                  </a:cubicBezTo>
                  <a:cubicBezTo>
                    <a:pt x="923" y="6466"/>
                    <a:pt x="941" y="6534"/>
                    <a:pt x="1050" y="6830"/>
                  </a:cubicBezTo>
                  <a:cubicBezTo>
                    <a:pt x="1628" y="8401"/>
                    <a:pt x="3037" y="9540"/>
                    <a:pt x="4683" y="9765"/>
                  </a:cubicBezTo>
                  <a:cubicBezTo>
                    <a:pt x="4955" y="9803"/>
                    <a:pt x="5624" y="9802"/>
                    <a:pt x="5897" y="9765"/>
                  </a:cubicBezTo>
                  <a:cubicBezTo>
                    <a:pt x="7516" y="9544"/>
                    <a:pt x="8913" y="8432"/>
                    <a:pt x="9512" y="6889"/>
                  </a:cubicBezTo>
                  <a:cubicBezTo>
                    <a:pt x="9558" y="6771"/>
                    <a:pt x="9607" y="6629"/>
                    <a:pt x="9621" y="6575"/>
                  </a:cubicBezTo>
                  <a:cubicBezTo>
                    <a:pt x="9763" y="6033"/>
                    <a:pt x="9790" y="5821"/>
                    <a:pt x="9791" y="5271"/>
                  </a:cubicBezTo>
                  <a:cubicBezTo>
                    <a:pt x="9792" y="4534"/>
                    <a:pt x="9678" y="4023"/>
                    <a:pt x="9367" y="3365"/>
                  </a:cubicBezTo>
                  <a:cubicBezTo>
                    <a:pt x="9238" y="3092"/>
                    <a:pt x="9228" y="3031"/>
                    <a:pt x="9316" y="3059"/>
                  </a:cubicBezTo>
                  <a:cubicBezTo>
                    <a:pt x="9337" y="3065"/>
                    <a:pt x="9433" y="3079"/>
                    <a:pt x="9530" y="3088"/>
                  </a:cubicBezTo>
                  <a:lnTo>
                    <a:pt x="9705" y="3106"/>
                  </a:lnTo>
                  <a:lnTo>
                    <a:pt x="9832" y="2989"/>
                  </a:lnTo>
                  <a:cubicBezTo>
                    <a:pt x="9901" y="2925"/>
                    <a:pt x="9972" y="2881"/>
                    <a:pt x="9988" y="2891"/>
                  </a:cubicBezTo>
                  <a:cubicBezTo>
                    <a:pt x="10004" y="2901"/>
                    <a:pt x="10050" y="2981"/>
                    <a:pt x="10091" y="3070"/>
                  </a:cubicBezTo>
                  <a:cubicBezTo>
                    <a:pt x="10331" y="3594"/>
                    <a:pt x="10474" y="4085"/>
                    <a:pt x="10526" y="4571"/>
                  </a:cubicBezTo>
                  <a:cubicBezTo>
                    <a:pt x="10541" y="4703"/>
                    <a:pt x="10559" y="4840"/>
                    <a:pt x="10568" y="4875"/>
                  </a:cubicBezTo>
                  <a:cubicBezTo>
                    <a:pt x="10595" y="4989"/>
                    <a:pt x="10588" y="5509"/>
                    <a:pt x="10555" y="5813"/>
                  </a:cubicBezTo>
                  <a:cubicBezTo>
                    <a:pt x="10464" y="6650"/>
                    <a:pt x="10222" y="7367"/>
                    <a:pt x="9799" y="8056"/>
                  </a:cubicBezTo>
                  <a:cubicBezTo>
                    <a:pt x="8946" y="9444"/>
                    <a:pt x="7502" y="10362"/>
                    <a:pt x="5897" y="10538"/>
                  </a:cubicBezTo>
                  <a:cubicBezTo>
                    <a:pt x="5406" y="10592"/>
                    <a:pt x="5314" y="10598"/>
                    <a:pt x="5177" y="1058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9" name="Freeform 62"/>
            <p:cNvSpPr>
              <a:spLocks/>
            </p:cNvSpPr>
            <p:nvPr/>
          </p:nvSpPr>
          <p:spPr bwMode="auto">
            <a:xfrm>
              <a:off x="6115456" y="7987134"/>
              <a:ext cx="1800951" cy="1796202"/>
            </a:xfrm>
            <a:custGeom>
              <a:avLst/>
              <a:gdLst>
                <a:gd name="T0" fmla="*/ 3035 w 6690"/>
                <a:gd name="T1" fmla="*/ 6640 h 6674"/>
                <a:gd name="T2" fmla="*/ 2399 w 6690"/>
                <a:gd name="T3" fmla="*/ 6524 h 6674"/>
                <a:gd name="T4" fmla="*/ 322 w 6690"/>
                <a:gd name="T5" fmla="*/ 4766 h 6674"/>
                <a:gd name="T6" fmla="*/ 30 w 6690"/>
                <a:gd name="T7" fmla="*/ 3871 h 6674"/>
                <a:gd name="T8" fmla="*/ 0 w 6690"/>
                <a:gd name="T9" fmla="*/ 3327 h 6674"/>
                <a:gd name="T10" fmla="*/ 30 w 6690"/>
                <a:gd name="T11" fmla="*/ 2782 h 6674"/>
                <a:gd name="T12" fmla="*/ 339 w 6690"/>
                <a:gd name="T13" fmla="*/ 1855 h 6674"/>
                <a:gd name="T14" fmla="*/ 1044 w 6690"/>
                <a:gd name="T15" fmla="*/ 905 h 6674"/>
                <a:gd name="T16" fmla="*/ 2766 w 6690"/>
                <a:gd name="T17" fmla="*/ 40 h 6674"/>
                <a:gd name="T18" fmla="*/ 3993 w 6690"/>
                <a:gd name="T19" fmla="*/ 61 h 6674"/>
                <a:gd name="T20" fmla="*/ 4826 w 6690"/>
                <a:gd name="T21" fmla="*/ 364 h 6674"/>
                <a:gd name="T22" fmla="*/ 4561 w 6690"/>
                <a:gd name="T23" fmla="*/ 648 h 6674"/>
                <a:gd name="T24" fmla="*/ 3936 w 6690"/>
                <a:gd name="T25" fmla="*/ 848 h 6674"/>
                <a:gd name="T26" fmla="*/ 1890 w 6690"/>
                <a:gd name="T27" fmla="*/ 1211 h 6674"/>
                <a:gd name="T28" fmla="*/ 1137 w 6690"/>
                <a:gd name="T29" fmla="*/ 2000 h 6674"/>
                <a:gd name="T30" fmla="*/ 776 w 6690"/>
                <a:gd name="T31" fmla="*/ 3341 h 6674"/>
                <a:gd name="T32" fmla="*/ 960 w 6690"/>
                <a:gd name="T33" fmla="*/ 4302 h 6674"/>
                <a:gd name="T34" fmla="*/ 2667 w 6690"/>
                <a:gd name="T35" fmla="*/ 5791 h 6674"/>
                <a:gd name="T36" fmla="*/ 2940 w 6690"/>
                <a:gd name="T37" fmla="*/ 5852 h 6674"/>
                <a:gd name="T38" fmla="*/ 3316 w 6690"/>
                <a:gd name="T39" fmla="*/ 5881 h 6674"/>
                <a:gd name="T40" fmla="*/ 3692 w 6690"/>
                <a:gd name="T41" fmla="*/ 5852 h 6674"/>
                <a:gd name="T42" fmla="*/ 3965 w 6690"/>
                <a:gd name="T43" fmla="*/ 5791 h 6674"/>
                <a:gd name="T44" fmla="*/ 5644 w 6690"/>
                <a:gd name="T45" fmla="*/ 4375 h 6674"/>
                <a:gd name="T46" fmla="*/ 5853 w 6690"/>
                <a:gd name="T47" fmla="*/ 3312 h 6674"/>
                <a:gd name="T48" fmla="*/ 5715 w 6690"/>
                <a:gd name="T49" fmla="*/ 2429 h 6674"/>
                <a:gd name="T50" fmla="*/ 5982 w 6690"/>
                <a:gd name="T51" fmla="*/ 2090 h 6674"/>
                <a:gd name="T52" fmla="*/ 6270 w 6690"/>
                <a:gd name="T53" fmla="*/ 1803 h 6674"/>
                <a:gd name="T54" fmla="*/ 6340 w 6690"/>
                <a:gd name="T55" fmla="*/ 1940 h 6674"/>
                <a:gd name="T56" fmla="*/ 6631 w 6690"/>
                <a:gd name="T57" fmla="*/ 3058 h 6674"/>
                <a:gd name="T58" fmla="*/ 6307 w 6690"/>
                <a:gd name="T59" fmla="*/ 4782 h 6674"/>
                <a:gd name="T60" fmla="*/ 4233 w 6690"/>
                <a:gd name="T61" fmla="*/ 6525 h 6674"/>
                <a:gd name="T62" fmla="*/ 3035 w 6690"/>
                <a:gd name="T63" fmla="*/ 6640 h 6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690" h="6674">
                  <a:moveTo>
                    <a:pt x="3035" y="6640"/>
                  </a:moveTo>
                  <a:cubicBezTo>
                    <a:pt x="2791" y="6614"/>
                    <a:pt x="2553" y="6571"/>
                    <a:pt x="2399" y="6524"/>
                  </a:cubicBezTo>
                  <a:cubicBezTo>
                    <a:pt x="1476" y="6243"/>
                    <a:pt x="722" y="5604"/>
                    <a:pt x="322" y="4766"/>
                  </a:cubicBezTo>
                  <a:cubicBezTo>
                    <a:pt x="169" y="4444"/>
                    <a:pt x="138" y="4350"/>
                    <a:pt x="30" y="3871"/>
                  </a:cubicBezTo>
                  <a:cubicBezTo>
                    <a:pt x="13" y="3799"/>
                    <a:pt x="0" y="3553"/>
                    <a:pt x="0" y="3327"/>
                  </a:cubicBezTo>
                  <a:cubicBezTo>
                    <a:pt x="0" y="3100"/>
                    <a:pt x="13" y="2854"/>
                    <a:pt x="30" y="2782"/>
                  </a:cubicBezTo>
                  <a:cubicBezTo>
                    <a:pt x="142" y="2288"/>
                    <a:pt x="170" y="2203"/>
                    <a:pt x="339" y="1855"/>
                  </a:cubicBezTo>
                  <a:cubicBezTo>
                    <a:pt x="509" y="1504"/>
                    <a:pt x="745" y="1186"/>
                    <a:pt x="1044" y="905"/>
                  </a:cubicBezTo>
                  <a:cubicBezTo>
                    <a:pt x="1528" y="449"/>
                    <a:pt x="2019" y="202"/>
                    <a:pt x="2766" y="40"/>
                  </a:cubicBezTo>
                  <a:cubicBezTo>
                    <a:pt x="2947" y="0"/>
                    <a:pt x="3773" y="15"/>
                    <a:pt x="3993" y="61"/>
                  </a:cubicBezTo>
                  <a:cubicBezTo>
                    <a:pt x="4257" y="117"/>
                    <a:pt x="4826" y="324"/>
                    <a:pt x="4826" y="364"/>
                  </a:cubicBezTo>
                  <a:cubicBezTo>
                    <a:pt x="4826" y="371"/>
                    <a:pt x="4707" y="499"/>
                    <a:pt x="4561" y="648"/>
                  </a:cubicBezTo>
                  <a:cubicBezTo>
                    <a:pt x="4265" y="953"/>
                    <a:pt x="4302" y="941"/>
                    <a:pt x="3936" y="848"/>
                  </a:cubicBezTo>
                  <a:cubicBezTo>
                    <a:pt x="3239" y="670"/>
                    <a:pt x="2508" y="799"/>
                    <a:pt x="1890" y="1211"/>
                  </a:cubicBezTo>
                  <a:cubicBezTo>
                    <a:pt x="1648" y="1371"/>
                    <a:pt x="1287" y="1750"/>
                    <a:pt x="1137" y="2000"/>
                  </a:cubicBezTo>
                  <a:cubicBezTo>
                    <a:pt x="874" y="2439"/>
                    <a:pt x="776" y="2803"/>
                    <a:pt x="776" y="3341"/>
                  </a:cubicBezTo>
                  <a:cubicBezTo>
                    <a:pt x="777" y="3757"/>
                    <a:pt x="812" y="3943"/>
                    <a:pt x="960" y="4302"/>
                  </a:cubicBezTo>
                  <a:cubicBezTo>
                    <a:pt x="1252" y="5010"/>
                    <a:pt x="1968" y="5635"/>
                    <a:pt x="2667" y="5791"/>
                  </a:cubicBezTo>
                  <a:cubicBezTo>
                    <a:pt x="2745" y="5808"/>
                    <a:pt x="2868" y="5836"/>
                    <a:pt x="2940" y="5852"/>
                  </a:cubicBezTo>
                  <a:cubicBezTo>
                    <a:pt x="3013" y="5868"/>
                    <a:pt x="3182" y="5881"/>
                    <a:pt x="3316" y="5881"/>
                  </a:cubicBezTo>
                  <a:cubicBezTo>
                    <a:pt x="3450" y="5881"/>
                    <a:pt x="3619" y="5868"/>
                    <a:pt x="3692" y="5852"/>
                  </a:cubicBezTo>
                  <a:cubicBezTo>
                    <a:pt x="3764" y="5836"/>
                    <a:pt x="3888" y="5808"/>
                    <a:pt x="3965" y="5791"/>
                  </a:cubicBezTo>
                  <a:cubicBezTo>
                    <a:pt x="4635" y="5641"/>
                    <a:pt x="5342" y="5045"/>
                    <a:pt x="5644" y="4375"/>
                  </a:cubicBezTo>
                  <a:cubicBezTo>
                    <a:pt x="5813" y="4000"/>
                    <a:pt x="5855" y="3789"/>
                    <a:pt x="5853" y="3312"/>
                  </a:cubicBezTo>
                  <a:cubicBezTo>
                    <a:pt x="5852" y="2890"/>
                    <a:pt x="5819" y="2679"/>
                    <a:pt x="5715" y="2429"/>
                  </a:cubicBezTo>
                  <a:cubicBezTo>
                    <a:pt x="5698" y="2388"/>
                    <a:pt x="5755" y="2317"/>
                    <a:pt x="5982" y="2090"/>
                  </a:cubicBezTo>
                  <a:lnTo>
                    <a:pt x="6270" y="1803"/>
                  </a:lnTo>
                  <a:lnTo>
                    <a:pt x="6340" y="1940"/>
                  </a:lnTo>
                  <a:cubicBezTo>
                    <a:pt x="6482" y="2216"/>
                    <a:pt x="6582" y="2600"/>
                    <a:pt x="6631" y="3058"/>
                  </a:cubicBezTo>
                  <a:cubicBezTo>
                    <a:pt x="6690" y="3598"/>
                    <a:pt x="6563" y="4274"/>
                    <a:pt x="6307" y="4782"/>
                  </a:cubicBezTo>
                  <a:cubicBezTo>
                    <a:pt x="5880" y="5630"/>
                    <a:pt x="5168" y="6229"/>
                    <a:pt x="4233" y="6525"/>
                  </a:cubicBezTo>
                  <a:cubicBezTo>
                    <a:pt x="3937" y="6618"/>
                    <a:pt x="3359" y="6674"/>
                    <a:pt x="3035" y="66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0" name="Freeform 69"/>
            <p:cNvSpPr>
              <a:spLocks/>
            </p:cNvSpPr>
            <p:nvPr/>
          </p:nvSpPr>
          <p:spPr bwMode="auto">
            <a:xfrm>
              <a:off x="6637819" y="7359116"/>
              <a:ext cx="1887614" cy="1894738"/>
            </a:xfrm>
            <a:custGeom>
              <a:avLst/>
              <a:gdLst>
                <a:gd name="T0" fmla="*/ 1147 w 7008"/>
                <a:gd name="T1" fmla="*/ 7009 h 7039"/>
                <a:gd name="T2" fmla="*/ 121 w 7008"/>
                <a:gd name="T3" fmla="*/ 6209 h 7039"/>
                <a:gd name="T4" fmla="*/ 9 w 7008"/>
                <a:gd name="T5" fmla="*/ 5715 h 7039"/>
                <a:gd name="T6" fmla="*/ 59 w 7008"/>
                <a:gd name="T7" fmla="*/ 5253 h 7039"/>
                <a:gd name="T8" fmla="*/ 1810 w 7008"/>
                <a:gd name="T9" fmla="*/ 4372 h 7039"/>
                <a:gd name="T10" fmla="*/ 2008 w 7008"/>
                <a:gd name="T11" fmla="*/ 4431 h 7039"/>
                <a:gd name="T12" fmla="*/ 3175 w 7008"/>
                <a:gd name="T13" fmla="*/ 3306 h 7039"/>
                <a:gd name="T14" fmla="*/ 4300 w 7008"/>
                <a:gd name="T15" fmla="*/ 2181 h 7039"/>
                <a:gd name="T16" fmla="*/ 4283 w 7008"/>
                <a:gd name="T17" fmla="*/ 2043 h 7039"/>
                <a:gd name="T18" fmla="*/ 4248 w 7008"/>
                <a:gd name="T19" fmla="*/ 1669 h 7039"/>
                <a:gd name="T20" fmla="*/ 4230 w 7008"/>
                <a:gd name="T21" fmla="*/ 1433 h 7039"/>
                <a:gd name="T22" fmla="*/ 4946 w 7008"/>
                <a:gd name="T23" fmla="*/ 717 h 7039"/>
                <a:gd name="T24" fmla="*/ 5680 w 7008"/>
                <a:gd name="T25" fmla="*/ 0 h 7039"/>
                <a:gd name="T26" fmla="*/ 5713 w 7008"/>
                <a:gd name="T27" fmla="*/ 176 h 7039"/>
                <a:gd name="T28" fmla="*/ 5834 w 7008"/>
                <a:gd name="T29" fmla="*/ 1133 h 7039"/>
                <a:gd name="T30" fmla="*/ 6462 w 7008"/>
                <a:gd name="T31" fmla="*/ 1270 h 7039"/>
                <a:gd name="T32" fmla="*/ 6999 w 7008"/>
                <a:gd name="T33" fmla="*/ 1341 h 7039"/>
                <a:gd name="T34" fmla="*/ 6281 w 7008"/>
                <a:gd name="T35" fmla="*/ 2091 h 7039"/>
                <a:gd name="T36" fmla="*/ 5548 w 7008"/>
                <a:gd name="T37" fmla="*/ 2824 h 7039"/>
                <a:gd name="T38" fmla="*/ 5408 w 7008"/>
                <a:gd name="T39" fmla="*/ 2797 h 7039"/>
                <a:gd name="T40" fmla="*/ 5056 w 7008"/>
                <a:gd name="T41" fmla="*/ 2756 h 7039"/>
                <a:gd name="T42" fmla="*/ 4844 w 7008"/>
                <a:gd name="T43" fmla="*/ 2742 h 7039"/>
                <a:gd name="T44" fmla="*/ 3721 w 7008"/>
                <a:gd name="T45" fmla="*/ 3862 h 7039"/>
                <a:gd name="T46" fmla="*/ 2611 w 7008"/>
                <a:gd name="T47" fmla="*/ 5052 h 7039"/>
                <a:gd name="T48" fmla="*/ 2668 w 7008"/>
                <a:gd name="T49" fmla="*/ 5278 h 7039"/>
                <a:gd name="T50" fmla="*/ 2669 w 7008"/>
                <a:gd name="T51" fmla="*/ 6041 h 7039"/>
                <a:gd name="T52" fmla="*/ 1334 w 7008"/>
                <a:gd name="T53" fmla="*/ 7024 h 7039"/>
                <a:gd name="T54" fmla="*/ 1147 w 7008"/>
                <a:gd name="T55" fmla="*/ 7009 h 7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008" h="7039">
                  <a:moveTo>
                    <a:pt x="1147" y="7009"/>
                  </a:moveTo>
                  <a:cubicBezTo>
                    <a:pt x="673" y="6910"/>
                    <a:pt x="328" y="6640"/>
                    <a:pt x="121" y="6209"/>
                  </a:cubicBezTo>
                  <a:cubicBezTo>
                    <a:pt x="29" y="6018"/>
                    <a:pt x="18" y="5970"/>
                    <a:pt x="9" y="5715"/>
                  </a:cubicBezTo>
                  <a:cubicBezTo>
                    <a:pt x="0" y="5482"/>
                    <a:pt x="9" y="5402"/>
                    <a:pt x="59" y="5253"/>
                  </a:cubicBezTo>
                  <a:cubicBezTo>
                    <a:pt x="310" y="4512"/>
                    <a:pt x="1116" y="4106"/>
                    <a:pt x="1810" y="4372"/>
                  </a:cubicBezTo>
                  <a:cubicBezTo>
                    <a:pt x="1896" y="4404"/>
                    <a:pt x="1985" y="4431"/>
                    <a:pt x="2008" y="4431"/>
                  </a:cubicBezTo>
                  <a:cubicBezTo>
                    <a:pt x="2032" y="4431"/>
                    <a:pt x="2557" y="3925"/>
                    <a:pt x="3175" y="3306"/>
                  </a:cubicBezTo>
                  <a:lnTo>
                    <a:pt x="4300" y="2181"/>
                  </a:lnTo>
                  <a:lnTo>
                    <a:pt x="4283" y="2043"/>
                  </a:lnTo>
                  <a:cubicBezTo>
                    <a:pt x="4274" y="1967"/>
                    <a:pt x="4258" y="1799"/>
                    <a:pt x="4248" y="1669"/>
                  </a:cubicBezTo>
                  <a:lnTo>
                    <a:pt x="4230" y="1433"/>
                  </a:lnTo>
                  <a:lnTo>
                    <a:pt x="4946" y="717"/>
                  </a:lnTo>
                  <a:cubicBezTo>
                    <a:pt x="5340" y="322"/>
                    <a:pt x="5670" y="0"/>
                    <a:pt x="5680" y="0"/>
                  </a:cubicBezTo>
                  <a:cubicBezTo>
                    <a:pt x="5690" y="0"/>
                    <a:pt x="5705" y="79"/>
                    <a:pt x="5713" y="176"/>
                  </a:cubicBezTo>
                  <a:cubicBezTo>
                    <a:pt x="5739" y="457"/>
                    <a:pt x="5818" y="1082"/>
                    <a:pt x="5834" y="1133"/>
                  </a:cubicBezTo>
                  <a:cubicBezTo>
                    <a:pt x="5856" y="1203"/>
                    <a:pt x="5895" y="1211"/>
                    <a:pt x="6462" y="1270"/>
                  </a:cubicBezTo>
                  <a:cubicBezTo>
                    <a:pt x="6748" y="1300"/>
                    <a:pt x="6990" y="1332"/>
                    <a:pt x="6999" y="1341"/>
                  </a:cubicBezTo>
                  <a:cubicBezTo>
                    <a:pt x="7008" y="1350"/>
                    <a:pt x="6685" y="1687"/>
                    <a:pt x="6281" y="2091"/>
                  </a:cubicBezTo>
                  <a:lnTo>
                    <a:pt x="5548" y="2824"/>
                  </a:lnTo>
                  <a:lnTo>
                    <a:pt x="5408" y="2797"/>
                  </a:lnTo>
                  <a:cubicBezTo>
                    <a:pt x="5331" y="2782"/>
                    <a:pt x="5172" y="2763"/>
                    <a:pt x="5056" y="2756"/>
                  </a:cubicBezTo>
                  <a:lnTo>
                    <a:pt x="4844" y="2742"/>
                  </a:lnTo>
                  <a:lnTo>
                    <a:pt x="3721" y="3862"/>
                  </a:lnTo>
                  <a:cubicBezTo>
                    <a:pt x="2741" y="4838"/>
                    <a:pt x="2599" y="4990"/>
                    <a:pt x="2611" y="5052"/>
                  </a:cubicBezTo>
                  <a:cubicBezTo>
                    <a:pt x="2618" y="5091"/>
                    <a:pt x="2644" y="5192"/>
                    <a:pt x="2668" y="5278"/>
                  </a:cubicBezTo>
                  <a:cubicBezTo>
                    <a:pt x="2726" y="5478"/>
                    <a:pt x="2726" y="5846"/>
                    <a:pt x="2669" y="6041"/>
                  </a:cubicBezTo>
                  <a:cubicBezTo>
                    <a:pt x="2502" y="6609"/>
                    <a:pt x="1918" y="7039"/>
                    <a:pt x="1334" y="7024"/>
                  </a:cubicBezTo>
                  <a:cubicBezTo>
                    <a:pt x="1262" y="7022"/>
                    <a:pt x="1178" y="7015"/>
                    <a:pt x="1147" y="700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102" name="群組 101"/>
          <p:cNvGrpSpPr/>
          <p:nvPr/>
        </p:nvGrpSpPr>
        <p:grpSpPr>
          <a:xfrm>
            <a:off x="1300459" y="4193235"/>
            <a:ext cx="2609026" cy="1288335"/>
            <a:chOff x="1326974" y="3940665"/>
            <a:chExt cx="2609026" cy="1288335"/>
          </a:xfrm>
        </p:grpSpPr>
        <p:sp>
          <p:nvSpPr>
            <p:cNvPr id="103" name="文字方塊 102"/>
            <p:cNvSpPr txBox="1"/>
            <p:nvPr/>
          </p:nvSpPr>
          <p:spPr>
            <a:xfrm>
              <a:off x="1326974" y="3940665"/>
              <a:ext cx="1620000" cy="360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3200" dirty="0" smtClean="0"/>
                <a:t>Title 04</a:t>
              </a:r>
            </a:p>
          </p:txBody>
        </p:sp>
        <p:sp>
          <p:nvSpPr>
            <p:cNvPr id="104" name="文字方塊 103"/>
            <p:cNvSpPr txBox="1"/>
            <p:nvPr/>
          </p:nvSpPr>
          <p:spPr>
            <a:xfrm>
              <a:off x="1326974" y="4380139"/>
              <a:ext cx="2609026" cy="84886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1400" dirty="0" smtClean="0"/>
                <a:t>The quick brown fox jumps over the lazy dog. The quick brown fox jumps over the lazy dog. </a:t>
              </a:r>
            </a:p>
          </p:txBody>
        </p:sp>
      </p:grpSp>
      <p:sp>
        <p:nvSpPr>
          <p:cNvPr id="139" name="矩形 138"/>
          <p:cNvSpPr/>
          <p:nvPr/>
        </p:nvSpPr>
        <p:spPr>
          <a:xfrm>
            <a:off x="575513" y="481382"/>
            <a:ext cx="252267" cy="6981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140" name="矩形 139"/>
          <p:cNvSpPr/>
          <p:nvPr/>
        </p:nvSpPr>
        <p:spPr>
          <a:xfrm>
            <a:off x="882205" y="481382"/>
            <a:ext cx="4360496" cy="69819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800" b="1" dirty="0" smtClean="0"/>
              <a:t>ICON LIST</a:t>
            </a:r>
            <a:r>
              <a:rPr lang="zh-TW" altLang="en-US" sz="4800" b="1" dirty="0" smtClean="0"/>
              <a:t> </a:t>
            </a:r>
            <a:r>
              <a:rPr lang="en-US" altLang="zh-TW" sz="4800" b="1" dirty="0" smtClean="0"/>
              <a:t>24</a:t>
            </a:r>
            <a:endParaRPr lang="zh-TW" altLang="en-US" sz="4800" b="1" dirty="0"/>
          </a:p>
        </p:txBody>
      </p:sp>
      <p:grpSp>
        <p:nvGrpSpPr>
          <p:cNvPr id="142" name="群組 141"/>
          <p:cNvGrpSpPr/>
          <p:nvPr/>
        </p:nvGrpSpPr>
        <p:grpSpPr>
          <a:xfrm>
            <a:off x="5209944" y="2111772"/>
            <a:ext cx="2609026" cy="1288335"/>
            <a:chOff x="1326974" y="3940665"/>
            <a:chExt cx="2609026" cy="1288335"/>
          </a:xfrm>
        </p:grpSpPr>
        <p:sp>
          <p:nvSpPr>
            <p:cNvPr id="154" name="文字方塊 153"/>
            <p:cNvSpPr txBox="1"/>
            <p:nvPr/>
          </p:nvSpPr>
          <p:spPr>
            <a:xfrm>
              <a:off x="1326974" y="3940665"/>
              <a:ext cx="1620000" cy="360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3200" dirty="0" smtClean="0"/>
                <a:t>Title 02</a:t>
              </a:r>
            </a:p>
          </p:txBody>
        </p:sp>
        <p:sp>
          <p:nvSpPr>
            <p:cNvPr id="155" name="文字方塊 154"/>
            <p:cNvSpPr txBox="1"/>
            <p:nvPr/>
          </p:nvSpPr>
          <p:spPr>
            <a:xfrm>
              <a:off x="1326974" y="4380139"/>
              <a:ext cx="2609026" cy="84886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1400" dirty="0" smtClean="0"/>
                <a:t>The quick brown fox jumps over the lazy dog. The quick brown fox jumps over the lazy dog. </a:t>
              </a:r>
            </a:p>
          </p:txBody>
        </p:sp>
      </p:grpSp>
      <p:grpSp>
        <p:nvGrpSpPr>
          <p:cNvPr id="144" name="群組 143"/>
          <p:cNvGrpSpPr/>
          <p:nvPr/>
        </p:nvGrpSpPr>
        <p:grpSpPr>
          <a:xfrm>
            <a:off x="5209944" y="4193235"/>
            <a:ext cx="2609026" cy="1288335"/>
            <a:chOff x="1326974" y="3940665"/>
            <a:chExt cx="2609026" cy="1288335"/>
          </a:xfrm>
        </p:grpSpPr>
        <p:sp>
          <p:nvSpPr>
            <p:cNvPr id="149" name="文字方塊 148"/>
            <p:cNvSpPr txBox="1"/>
            <p:nvPr/>
          </p:nvSpPr>
          <p:spPr>
            <a:xfrm>
              <a:off x="1326974" y="3940665"/>
              <a:ext cx="1620000" cy="360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3200" dirty="0" smtClean="0"/>
                <a:t>Title 05</a:t>
              </a:r>
            </a:p>
          </p:txBody>
        </p:sp>
        <p:sp>
          <p:nvSpPr>
            <p:cNvPr id="150" name="文字方塊 149"/>
            <p:cNvSpPr txBox="1"/>
            <p:nvPr/>
          </p:nvSpPr>
          <p:spPr>
            <a:xfrm>
              <a:off x="1326974" y="4380139"/>
              <a:ext cx="2609026" cy="84886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1400" dirty="0" smtClean="0"/>
                <a:t>The quick brown fox jumps over the lazy dog. The quick brown fox jumps over the lazy dog. </a:t>
              </a:r>
            </a:p>
          </p:txBody>
        </p:sp>
      </p:grpSp>
      <p:grpSp>
        <p:nvGrpSpPr>
          <p:cNvPr id="157" name="群組 156"/>
          <p:cNvGrpSpPr/>
          <p:nvPr/>
        </p:nvGrpSpPr>
        <p:grpSpPr>
          <a:xfrm>
            <a:off x="9119429" y="2111772"/>
            <a:ext cx="2609026" cy="1288335"/>
            <a:chOff x="1326974" y="3940665"/>
            <a:chExt cx="2609026" cy="1288335"/>
          </a:xfrm>
        </p:grpSpPr>
        <p:sp>
          <p:nvSpPr>
            <p:cNvPr id="169" name="文字方塊 168"/>
            <p:cNvSpPr txBox="1"/>
            <p:nvPr/>
          </p:nvSpPr>
          <p:spPr>
            <a:xfrm>
              <a:off x="1326974" y="3940665"/>
              <a:ext cx="1620000" cy="360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3200" dirty="0" smtClean="0"/>
                <a:t>Title 03</a:t>
              </a:r>
            </a:p>
          </p:txBody>
        </p:sp>
        <p:sp>
          <p:nvSpPr>
            <p:cNvPr id="170" name="文字方塊 169"/>
            <p:cNvSpPr txBox="1"/>
            <p:nvPr/>
          </p:nvSpPr>
          <p:spPr>
            <a:xfrm>
              <a:off x="1326974" y="4380139"/>
              <a:ext cx="2609026" cy="84886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1400" dirty="0" smtClean="0"/>
                <a:t>The quick brown fox jumps over the lazy dog. The quick brown fox jumps over the lazy dog. </a:t>
              </a:r>
            </a:p>
          </p:txBody>
        </p:sp>
      </p:grpSp>
      <p:grpSp>
        <p:nvGrpSpPr>
          <p:cNvPr id="159" name="群組 158"/>
          <p:cNvGrpSpPr/>
          <p:nvPr/>
        </p:nvGrpSpPr>
        <p:grpSpPr>
          <a:xfrm>
            <a:off x="9119429" y="4193235"/>
            <a:ext cx="2609026" cy="1288335"/>
            <a:chOff x="1326974" y="3940665"/>
            <a:chExt cx="2609026" cy="1288335"/>
          </a:xfrm>
        </p:grpSpPr>
        <p:sp>
          <p:nvSpPr>
            <p:cNvPr id="164" name="文字方塊 163"/>
            <p:cNvSpPr txBox="1"/>
            <p:nvPr/>
          </p:nvSpPr>
          <p:spPr>
            <a:xfrm>
              <a:off x="1326974" y="3940665"/>
              <a:ext cx="1620000" cy="360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3200" dirty="0" smtClean="0"/>
                <a:t>Title 06</a:t>
              </a:r>
            </a:p>
          </p:txBody>
        </p:sp>
        <p:sp>
          <p:nvSpPr>
            <p:cNvPr id="165" name="文字方塊 164"/>
            <p:cNvSpPr txBox="1"/>
            <p:nvPr/>
          </p:nvSpPr>
          <p:spPr>
            <a:xfrm>
              <a:off x="1326974" y="4380139"/>
              <a:ext cx="2609026" cy="84886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1400" dirty="0" smtClean="0"/>
                <a:t>The quick brown fox jumps over the lazy dog. The quick brown fox jumps over the lazy dog.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532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橢圓 57"/>
          <p:cNvSpPr/>
          <p:nvPr/>
        </p:nvSpPr>
        <p:spPr>
          <a:xfrm>
            <a:off x="4286581" y="2338763"/>
            <a:ext cx="828964" cy="82896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9" name="橢圓 58"/>
          <p:cNvSpPr/>
          <p:nvPr/>
        </p:nvSpPr>
        <p:spPr>
          <a:xfrm>
            <a:off x="8181169" y="2338763"/>
            <a:ext cx="828964" cy="82896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0" name="橢圓 59"/>
          <p:cNvSpPr/>
          <p:nvPr/>
        </p:nvSpPr>
        <p:spPr>
          <a:xfrm>
            <a:off x="391993" y="4353364"/>
            <a:ext cx="828964" cy="82896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1" name="橢圓 60"/>
          <p:cNvSpPr/>
          <p:nvPr/>
        </p:nvSpPr>
        <p:spPr>
          <a:xfrm>
            <a:off x="4286581" y="4353364"/>
            <a:ext cx="828964" cy="82896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3" name="橢圓 62"/>
          <p:cNvSpPr/>
          <p:nvPr/>
        </p:nvSpPr>
        <p:spPr>
          <a:xfrm>
            <a:off x="8181169" y="4353364"/>
            <a:ext cx="828964" cy="82896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6" name="橢圓 55"/>
          <p:cNvSpPr/>
          <p:nvPr/>
        </p:nvSpPr>
        <p:spPr>
          <a:xfrm>
            <a:off x="391993" y="2338763"/>
            <a:ext cx="828964" cy="82896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45" name="群組 44"/>
          <p:cNvGrpSpPr/>
          <p:nvPr/>
        </p:nvGrpSpPr>
        <p:grpSpPr>
          <a:xfrm flipH="1">
            <a:off x="8277735" y="2432034"/>
            <a:ext cx="641620" cy="641616"/>
            <a:chOff x="27940389" y="2372400"/>
            <a:chExt cx="2858016" cy="2857995"/>
          </a:xfrm>
          <a:solidFill>
            <a:schemeClr val="bg1"/>
          </a:solidFill>
        </p:grpSpPr>
        <p:sp>
          <p:nvSpPr>
            <p:cNvPr id="54" name="手繪多邊形 53"/>
            <p:cNvSpPr>
              <a:spLocks/>
            </p:cNvSpPr>
            <p:nvPr/>
          </p:nvSpPr>
          <p:spPr bwMode="auto">
            <a:xfrm>
              <a:off x="27940389" y="2372400"/>
              <a:ext cx="2858016" cy="2857995"/>
            </a:xfrm>
            <a:custGeom>
              <a:avLst/>
              <a:gdLst>
                <a:gd name="connsiteX0" fmla="*/ 644380 w 3817859"/>
                <a:gd name="connsiteY0" fmla="*/ 749777 h 3817832"/>
                <a:gd name="connsiteX1" fmla="*/ 589186 w 3817859"/>
                <a:gd name="connsiteY1" fmla="*/ 795341 h 3817832"/>
                <a:gd name="connsiteX2" fmla="*/ 190850 w 3817859"/>
                <a:gd name="connsiteY2" fmla="*/ 2093847 h 3817832"/>
                <a:gd name="connsiteX3" fmla="*/ 293854 w 3817859"/>
                <a:gd name="connsiteY3" fmla="*/ 2526083 h 3817832"/>
                <a:gd name="connsiteX4" fmla="*/ 763862 w 3817859"/>
                <a:gd name="connsiteY4" fmla="*/ 3198929 h 3817832"/>
                <a:gd name="connsiteX5" fmla="*/ 1465092 w 3817859"/>
                <a:gd name="connsiteY5" fmla="*/ 3573893 h 3817832"/>
                <a:gd name="connsiteX6" fmla="*/ 2124544 w 3817859"/>
                <a:gd name="connsiteY6" fmla="*/ 3612793 h 3817832"/>
                <a:gd name="connsiteX7" fmla="*/ 2329474 w 3817859"/>
                <a:gd name="connsiteY7" fmla="*/ 3558763 h 3817832"/>
                <a:gd name="connsiteX8" fmla="*/ 2355046 w 3817859"/>
                <a:gd name="connsiteY8" fmla="*/ 3424771 h 3817832"/>
                <a:gd name="connsiteX9" fmla="*/ 2375214 w 3817859"/>
                <a:gd name="connsiteY9" fmla="*/ 3220541 h 3817832"/>
                <a:gd name="connsiteX10" fmla="*/ 2384938 w 3817859"/>
                <a:gd name="connsiteY10" fmla="*/ 3033959 h 3817832"/>
                <a:gd name="connsiteX11" fmla="*/ 2384938 w 3817859"/>
                <a:gd name="connsiteY11" fmla="*/ 2940667 h 3817832"/>
                <a:gd name="connsiteX12" fmla="*/ 2274730 w 3817859"/>
                <a:gd name="connsiteY12" fmla="*/ 2832249 h 3817832"/>
                <a:gd name="connsiteX13" fmla="*/ 2126344 w 3817859"/>
                <a:gd name="connsiteY13" fmla="*/ 2646387 h 3817832"/>
                <a:gd name="connsiteX14" fmla="*/ 2087808 w 3817859"/>
                <a:gd name="connsiteY14" fmla="*/ 2473855 h 3817832"/>
                <a:gd name="connsiteX15" fmla="*/ 2142552 w 3817859"/>
                <a:gd name="connsiteY15" fmla="*/ 2283311 h 3817832"/>
                <a:gd name="connsiteX16" fmla="*/ 2025140 w 3817859"/>
                <a:gd name="connsiteY16" fmla="*/ 2154721 h 3817832"/>
                <a:gd name="connsiteX17" fmla="*/ 1902326 w 3817859"/>
                <a:gd name="connsiteY17" fmla="*/ 2043421 h 3817832"/>
                <a:gd name="connsiteX18" fmla="*/ 1805442 w 3817859"/>
                <a:gd name="connsiteY18" fmla="*/ 1995875 h 3817832"/>
                <a:gd name="connsiteX19" fmla="*/ 1693794 w 3817859"/>
                <a:gd name="connsiteY19" fmla="*/ 1937523 h 3817832"/>
                <a:gd name="connsiteX20" fmla="*/ 1532802 w 3817859"/>
                <a:gd name="connsiteY20" fmla="*/ 1850355 h 3817832"/>
                <a:gd name="connsiteX21" fmla="*/ 1382976 w 3817859"/>
                <a:gd name="connsiteY21" fmla="*/ 1781919 h 3817832"/>
                <a:gd name="connsiteX22" fmla="*/ 1265924 w 3817859"/>
                <a:gd name="connsiteY22" fmla="*/ 1587413 h 3817832"/>
                <a:gd name="connsiteX23" fmla="*/ 1127624 w 3817859"/>
                <a:gd name="connsiteY23" fmla="*/ 1387503 h 3817832"/>
                <a:gd name="connsiteX24" fmla="*/ 1094848 w 3817859"/>
                <a:gd name="connsiteY24" fmla="*/ 1522217 h 3817832"/>
                <a:gd name="connsiteX25" fmla="*/ 1108534 w 3817859"/>
                <a:gd name="connsiteY25" fmla="*/ 1628475 h 3817832"/>
                <a:gd name="connsiteX26" fmla="*/ 772146 w 3817859"/>
                <a:gd name="connsiteY26" fmla="*/ 1204525 h 3817832"/>
                <a:gd name="connsiteX27" fmla="*/ 758820 w 3817859"/>
                <a:gd name="connsiteY27" fmla="*/ 1013261 h 3817832"/>
                <a:gd name="connsiteX28" fmla="*/ 699034 w 3817859"/>
                <a:gd name="connsiteY28" fmla="*/ 767967 h 3817832"/>
                <a:gd name="connsiteX29" fmla="*/ 644380 w 3817859"/>
                <a:gd name="connsiteY29" fmla="*/ 749777 h 3817832"/>
                <a:gd name="connsiteX30" fmla="*/ 2127584 w 3817859"/>
                <a:gd name="connsiteY30" fmla="*/ 239943 h 3817832"/>
                <a:gd name="connsiteX31" fmla="*/ 2102392 w 3817859"/>
                <a:gd name="connsiteY31" fmla="*/ 249309 h 3817832"/>
                <a:gd name="connsiteX32" fmla="*/ 1964912 w 3817859"/>
                <a:gd name="connsiteY32" fmla="*/ 308379 h 3817832"/>
                <a:gd name="connsiteX33" fmla="*/ 1805480 w 3817859"/>
                <a:gd name="connsiteY33" fmla="*/ 481631 h 3817832"/>
                <a:gd name="connsiteX34" fmla="*/ 1930004 w 3817859"/>
                <a:gd name="connsiteY34" fmla="*/ 613461 h 3817832"/>
                <a:gd name="connsiteX35" fmla="*/ 2037970 w 3817859"/>
                <a:gd name="connsiteY35" fmla="*/ 637233 h 3817832"/>
                <a:gd name="connsiteX36" fmla="*/ 2100592 w 3817859"/>
                <a:gd name="connsiteY36" fmla="*/ 656323 h 3817832"/>
                <a:gd name="connsiteX37" fmla="*/ 2181208 w 3817859"/>
                <a:gd name="connsiteY37" fmla="*/ 556551 h 3817832"/>
                <a:gd name="connsiteX38" fmla="*/ 2302130 w 3817859"/>
                <a:gd name="connsiteY38" fmla="*/ 463261 h 3817832"/>
                <a:gd name="connsiteX39" fmla="*/ 2378428 w 3817859"/>
                <a:gd name="connsiteY39" fmla="*/ 463261 h 3817832"/>
                <a:gd name="connsiteX40" fmla="*/ 2583206 w 3817859"/>
                <a:gd name="connsiteY40" fmla="*/ 585365 h 3817832"/>
                <a:gd name="connsiteX41" fmla="*/ 2837650 w 3817859"/>
                <a:gd name="connsiteY41" fmla="*/ 774105 h 3817832"/>
                <a:gd name="connsiteX42" fmla="*/ 2804900 w 3817859"/>
                <a:gd name="connsiteY42" fmla="*/ 931509 h 3817832"/>
                <a:gd name="connsiteX43" fmla="*/ 2738680 w 3817859"/>
                <a:gd name="connsiteY43" fmla="*/ 902693 h 3817832"/>
                <a:gd name="connsiteX44" fmla="*/ 2709528 w 3817859"/>
                <a:gd name="connsiteY44" fmla="*/ 854429 h 3817832"/>
                <a:gd name="connsiteX45" fmla="*/ 2597602 w 3817859"/>
                <a:gd name="connsiteY45" fmla="*/ 859471 h 3817832"/>
                <a:gd name="connsiteX46" fmla="*/ 2594002 w 3817859"/>
                <a:gd name="connsiteY46" fmla="*/ 944475 h 3817832"/>
                <a:gd name="connsiteX47" fmla="*/ 2604080 w 3817859"/>
                <a:gd name="connsiteY47" fmla="*/ 1005709 h 3817832"/>
                <a:gd name="connsiteX48" fmla="*/ 2510868 w 3817859"/>
                <a:gd name="connsiteY48" fmla="*/ 1032363 h 3817832"/>
                <a:gd name="connsiteX49" fmla="*/ 2251386 w 3817859"/>
                <a:gd name="connsiteY49" fmla="*/ 1176439 h 3817832"/>
                <a:gd name="connsiteX50" fmla="*/ 2160334 w 3817859"/>
                <a:gd name="connsiteY50" fmla="*/ 1297463 h 3817832"/>
                <a:gd name="connsiteX51" fmla="*/ 2129382 w 3817859"/>
                <a:gd name="connsiteY51" fmla="*/ 1421369 h 3817832"/>
                <a:gd name="connsiteX52" fmla="*/ 2064242 w 3817859"/>
                <a:gd name="connsiteY52" fmla="*/ 1540231 h 3817832"/>
                <a:gd name="connsiteX53" fmla="*/ 2001622 w 3817859"/>
                <a:gd name="connsiteY53" fmla="*/ 1454145 h 3817832"/>
                <a:gd name="connsiteX54" fmla="*/ 1848308 w 3817859"/>
                <a:gd name="connsiteY54" fmla="*/ 1337443 h 3817832"/>
                <a:gd name="connsiteX55" fmla="*/ 1555356 w 3817859"/>
                <a:gd name="connsiteY55" fmla="*/ 1494127 h 3817832"/>
                <a:gd name="connsiteX56" fmla="*/ 1566152 w 3817859"/>
                <a:gd name="connsiteY56" fmla="*/ 1602545 h 3817832"/>
                <a:gd name="connsiteX57" fmla="*/ 1674480 w 3817859"/>
                <a:gd name="connsiteY57" fmla="*/ 1714923 h 3817832"/>
                <a:gd name="connsiteX58" fmla="*/ 1764094 w 3817859"/>
                <a:gd name="connsiteY58" fmla="*/ 1699435 h 3817832"/>
                <a:gd name="connsiteX59" fmla="*/ 1884656 w 3817859"/>
                <a:gd name="connsiteY59" fmla="*/ 1685027 h 3817832"/>
                <a:gd name="connsiteX60" fmla="*/ 1896894 w 3817859"/>
                <a:gd name="connsiteY60" fmla="*/ 1774355 h 3817832"/>
                <a:gd name="connsiteX61" fmla="*/ 1909130 w 3817859"/>
                <a:gd name="connsiteY61" fmla="*/ 1864043 h 3817832"/>
                <a:gd name="connsiteX62" fmla="*/ 1972830 w 3817859"/>
                <a:gd name="connsiteY62" fmla="*/ 1875929 h 3817832"/>
                <a:gd name="connsiteX63" fmla="*/ 2036890 w 3817859"/>
                <a:gd name="connsiteY63" fmla="*/ 1888175 h 3817832"/>
                <a:gd name="connsiteX64" fmla="*/ 2049128 w 3817859"/>
                <a:gd name="connsiteY64" fmla="*/ 1978223 h 3817832"/>
                <a:gd name="connsiteX65" fmla="*/ 2118946 w 3817859"/>
                <a:gd name="connsiteY65" fmla="*/ 2104649 h 3817832"/>
                <a:gd name="connsiteX66" fmla="*/ 2290614 w 3817859"/>
                <a:gd name="connsiteY66" fmla="*/ 2070071 h 3817832"/>
                <a:gd name="connsiteX67" fmla="*/ 2461562 w 3817859"/>
                <a:gd name="connsiteY67" fmla="*/ 2028649 h 3817832"/>
                <a:gd name="connsiteX68" fmla="*/ 2991324 w 3817859"/>
                <a:gd name="connsiteY68" fmla="*/ 2272859 h 3817832"/>
                <a:gd name="connsiteX69" fmla="*/ 3085254 w 3817859"/>
                <a:gd name="connsiteY69" fmla="*/ 2344897 h 3817832"/>
                <a:gd name="connsiteX70" fmla="*/ 3359852 w 3817859"/>
                <a:gd name="connsiteY70" fmla="*/ 2532917 h 3817832"/>
                <a:gd name="connsiteX71" fmla="*/ 3359492 w 3817859"/>
                <a:gd name="connsiteY71" fmla="*/ 2617921 h 3817832"/>
                <a:gd name="connsiteX72" fmla="*/ 3049986 w 3817859"/>
                <a:gd name="connsiteY72" fmla="*/ 2902473 h 3817832"/>
                <a:gd name="connsiteX73" fmla="*/ 2984846 w 3817859"/>
                <a:gd name="connsiteY73" fmla="*/ 3031061 h 3817832"/>
                <a:gd name="connsiteX74" fmla="*/ 2933020 w 3817859"/>
                <a:gd name="connsiteY74" fmla="*/ 3144881 h 3817832"/>
                <a:gd name="connsiteX75" fmla="*/ 2758114 w 3817859"/>
                <a:gd name="connsiteY75" fmla="*/ 3314531 h 3817832"/>
                <a:gd name="connsiteX76" fmla="*/ 2592924 w 3817859"/>
                <a:gd name="connsiteY76" fmla="*/ 3469413 h 3817832"/>
                <a:gd name="connsiteX77" fmla="*/ 2573130 w 3817859"/>
                <a:gd name="connsiteY77" fmla="*/ 3495705 h 3817832"/>
                <a:gd name="connsiteX78" fmla="*/ 2608398 w 3817859"/>
                <a:gd name="connsiteY78" fmla="*/ 3489943 h 3817832"/>
                <a:gd name="connsiteX79" fmla="*/ 2731842 w 3817859"/>
                <a:gd name="connsiteY79" fmla="*/ 3434833 h 3817832"/>
                <a:gd name="connsiteX80" fmla="*/ 3321344 w 3817859"/>
                <a:gd name="connsiteY80" fmla="*/ 2912917 h 3817832"/>
                <a:gd name="connsiteX81" fmla="*/ 3582986 w 3817859"/>
                <a:gd name="connsiteY81" fmla="*/ 2358945 h 3817832"/>
                <a:gd name="connsiteX82" fmla="*/ 3635530 w 3817859"/>
                <a:gd name="connsiteY82" fmla="*/ 1906545 h 3817832"/>
                <a:gd name="connsiteX83" fmla="*/ 3539078 w 3817859"/>
                <a:gd name="connsiteY83" fmla="*/ 1326999 h 3817832"/>
                <a:gd name="connsiteX84" fmla="*/ 2521304 w 3817859"/>
                <a:gd name="connsiteY84" fmla="*/ 290731 h 3817832"/>
                <a:gd name="connsiteX85" fmla="*/ 2404700 w 3817859"/>
                <a:gd name="connsiteY85" fmla="*/ 285327 h 3817832"/>
                <a:gd name="connsiteX86" fmla="*/ 2303210 w 3817859"/>
                <a:gd name="connsiteY86" fmla="*/ 331071 h 3817832"/>
                <a:gd name="connsiteX87" fmla="*/ 2185886 w 3817859"/>
                <a:gd name="connsiteY87" fmla="*/ 269119 h 3817832"/>
                <a:gd name="connsiteX88" fmla="*/ 2127584 w 3817859"/>
                <a:gd name="connsiteY88" fmla="*/ 239943 h 3817832"/>
                <a:gd name="connsiteX89" fmla="*/ 1954820 w 3817859"/>
                <a:gd name="connsiteY89" fmla="*/ 1155 h 3817832"/>
                <a:gd name="connsiteX90" fmla="*/ 2374508 w 3817859"/>
                <a:gd name="connsiteY90" fmla="*/ 59159 h 3817832"/>
                <a:gd name="connsiteX91" fmla="*/ 3279230 w 3817859"/>
                <a:gd name="connsiteY91" fmla="*/ 581187 h 3817832"/>
                <a:gd name="connsiteX92" fmla="*/ 3801614 w 3817859"/>
                <a:gd name="connsiteY92" fmla="*/ 1628125 h 3817832"/>
                <a:gd name="connsiteX93" fmla="*/ 3801974 w 3817859"/>
                <a:gd name="connsiteY93" fmla="*/ 2190503 h 3817832"/>
                <a:gd name="connsiteX94" fmla="*/ 3232068 w 3817859"/>
                <a:gd name="connsiteY94" fmla="*/ 3289321 h 3817832"/>
                <a:gd name="connsiteX95" fmla="*/ 2212142 w 3817859"/>
                <a:gd name="connsiteY95" fmla="*/ 3798379 h 3817832"/>
                <a:gd name="connsiteX96" fmla="*/ 1607314 w 3817859"/>
                <a:gd name="connsiteY96" fmla="*/ 3798379 h 3817832"/>
                <a:gd name="connsiteX97" fmla="*/ 539506 w 3817859"/>
                <a:gd name="connsiteY97" fmla="*/ 3236361 h 3817832"/>
                <a:gd name="connsiteX98" fmla="*/ 52404 w 3817859"/>
                <a:gd name="connsiteY98" fmla="*/ 2343977 h 3817832"/>
                <a:gd name="connsiteX99" fmla="*/ 5962 w 3817859"/>
                <a:gd name="connsiteY99" fmla="*/ 1765747 h 3817832"/>
                <a:gd name="connsiteX100" fmla="*/ 577668 w 3817859"/>
                <a:gd name="connsiteY100" fmla="*/ 548041 h 3817832"/>
                <a:gd name="connsiteX101" fmla="*/ 1561592 w 3817859"/>
                <a:gd name="connsiteY101" fmla="*/ 31777 h 3817832"/>
                <a:gd name="connsiteX102" fmla="*/ 1954820 w 3817859"/>
                <a:gd name="connsiteY102" fmla="*/ 1155 h 3817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3817859" h="3817832">
                  <a:moveTo>
                    <a:pt x="644380" y="749777"/>
                  </a:moveTo>
                  <a:cubicBezTo>
                    <a:pt x="628084" y="753829"/>
                    <a:pt x="611696" y="768507"/>
                    <a:pt x="589186" y="795341"/>
                  </a:cubicBezTo>
                  <a:cubicBezTo>
                    <a:pt x="285210" y="1156979"/>
                    <a:pt x="138626" y="1634237"/>
                    <a:pt x="190850" y="2093847"/>
                  </a:cubicBezTo>
                  <a:cubicBezTo>
                    <a:pt x="206336" y="2230721"/>
                    <a:pt x="246674" y="2400013"/>
                    <a:pt x="293854" y="2526083"/>
                  </a:cubicBezTo>
                  <a:cubicBezTo>
                    <a:pt x="384974" y="2768135"/>
                    <a:pt x="563614" y="3023873"/>
                    <a:pt x="763862" y="3198929"/>
                  </a:cubicBezTo>
                  <a:cubicBezTo>
                    <a:pt x="961590" y="3371823"/>
                    <a:pt x="1255480" y="3528867"/>
                    <a:pt x="1465092" y="3573893"/>
                  </a:cubicBezTo>
                  <a:cubicBezTo>
                    <a:pt x="1733410" y="3631523"/>
                    <a:pt x="1877834" y="3640169"/>
                    <a:pt x="2124544" y="3612793"/>
                  </a:cubicBezTo>
                  <a:cubicBezTo>
                    <a:pt x="2263206" y="3597305"/>
                    <a:pt x="2312546" y="3584337"/>
                    <a:pt x="2329474" y="3558763"/>
                  </a:cubicBezTo>
                  <a:cubicBezTo>
                    <a:pt x="2338118" y="3545797"/>
                    <a:pt x="2348922" y="3488165"/>
                    <a:pt x="2355046" y="3424771"/>
                  </a:cubicBezTo>
                  <a:cubicBezTo>
                    <a:pt x="2360808" y="3363897"/>
                    <a:pt x="2369812" y="3271687"/>
                    <a:pt x="2375214" y="3220541"/>
                  </a:cubicBezTo>
                  <a:cubicBezTo>
                    <a:pt x="2380618" y="3169393"/>
                    <a:pt x="2384938" y="3085467"/>
                    <a:pt x="2384938" y="3033959"/>
                  </a:cubicBezTo>
                  <a:lnTo>
                    <a:pt x="2384938" y="2940667"/>
                  </a:lnTo>
                  <a:lnTo>
                    <a:pt x="2274730" y="2832249"/>
                  </a:lnTo>
                  <a:cubicBezTo>
                    <a:pt x="2183250" y="2742921"/>
                    <a:pt x="2157678" y="2710863"/>
                    <a:pt x="2126344" y="2646387"/>
                  </a:cubicBezTo>
                  <a:cubicBezTo>
                    <a:pt x="2091050" y="2574349"/>
                    <a:pt x="2088168" y="2562103"/>
                    <a:pt x="2087808" y="2473855"/>
                  </a:cubicBezTo>
                  <a:cubicBezTo>
                    <a:pt x="2087088" y="2375521"/>
                    <a:pt x="2096812" y="2342023"/>
                    <a:pt x="2142552" y="2283311"/>
                  </a:cubicBezTo>
                  <a:cubicBezTo>
                    <a:pt x="2190092" y="2222437"/>
                    <a:pt x="2151916" y="2180655"/>
                    <a:pt x="2025140" y="2154721"/>
                  </a:cubicBezTo>
                  <a:cubicBezTo>
                    <a:pt x="1995606" y="2148597"/>
                    <a:pt x="1960672" y="2116901"/>
                    <a:pt x="1902326" y="2043421"/>
                  </a:cubicBezTo>
                  <a:cubicBezTo>
                    <a:pt x="1874594" y="2008481"/>
                    <a:pt x="1865230" y="2003799"/>
                    <a:pt x="1805442" y="1995875"/>
                  </a:cubicBezTo>
                  <a:cubicBezTo>
                    <a:pt x="1744576" y="1987589"/>
                    <a:pt x="1736292" y="1983267"/>
                    <a:pt x="1693794" y="1937523"/>
                  </a:cubicBezTo>
                  <a:cubicBezTo>
                    <a:pt x="1652376" y="1893219"/>
                    <a:pt x="1637248" y="1884935"/>
                    <a:pt x="1532802" y="1850355"/>
                  </a:cubicBezTo>
                  <a:cubicBezTo>
                    <a:pt x="1457530" y="1825141"/>
                    <a:pt x="1405666" y="1801369"/>
                    <a:pt x="1382976" y="1781919"/>
                  </a:cubicBezTo>
                  <a:cubicBezTo>
                    <a:pt x="1360286" y="1761747"/>
                    <a:pt x="1321028" y="1696191"/>
                    <a:pt x="1265924" y="1587413"/>
                  </a:cubicBezTo>
                  <a:cubicBezTo>
                    <a:pt x="1173364" y="1403353"/>
                    <a:pt x="1162198" y="1387503"/>
                    <a:pt x="1127624" y="1387503"/>
                  </a:cubicBezTo>
                  <a:cubicBezTo>
                    <a:pt x="1057032" y="1387503"/>
                    <a:pt x="1044426" y="1440093"/>
                    <a:pt x="1094848" y="1522217"/>
                  </a:cubicBezTo>
                  <a:cubicBezTo>
                    <a:pt x="1125462" y="1571923"/>
                    <a:pt x="1131584" y="1620911"/>
                    <a:pt x="1108534" y="1628475"/>
                  </a:cubicBezTo>
                  <a:cubicBezTo>
                    <a:pt x="1097730" y="1632077"/>
                    <a:pt x="798798" y="1255311"/>
                    <a:pt x="772146" y="1204525"/>
                  </a:cubicBezTo>
                  <a:cubicBezTo>
                    <a:pt x="762782" y="1186515"/>
                    <a:pt x="758820" y="1130323"/>
                    <a:pt x="758820" y="1013261"/>
                  </a:cubicBezTo>
                  <a:cubicBezTo>
                    <a:pt x="758820" y="831361"/>
                    <a:pt x="752698" y="806507"/>
                    <a:pt x="699034" y="767967"/>
                  </a:cubicBezTo>
                  <a:cubicBezTo>
                    <a:pt x="676884" y="752299"/>
                    <a:pt x="660678" y="745725"/>
                    <a:pt x="644380" y="749777"/>
                  </a:cubicBezTo>
                  <a:close/>
                  <a:moveTo>
                    <a:pt x="2127584" y="239943"/>
                  </a:moveTo>
                  <a:cubicBezTo>
                    <a:pt x="2119418" y="241429"/>
                    <a:pt x="2110940" y="244537"/>
                    <a:pt x="2102392" y="249309"/>
                  </a:cubicBezTo>
                  <a:cubicBezTo>
                    <a:pt x="2092674" y="254711"/>
                    <a:pt x="2030772" y="281365"/>
                    <a:pt x="1964912" y="308379"/>
                  </a:cubicBezTo>
                  <a:cubicBezTo>
                    <a:pt x="1802242" y="375375"/>
                    <a:pt x="1805480" y="371773"/>
                    <a:pt x="1805480" y="481631"/>
                  </a:cubicBezTo>
                  <a:cubicBezTo>
                    <a:pt x="1805480" y="598333"/>
                    <a:pt x="1813398" y="606977"/>
                    <a:pt x="1930004" y="613461"/>
                  </a:cubicBezTo>
                  <a:cubicBezTo>
                    <a:pt x="1990824" y="617063"/>
                    <a:pt x="2020336" y="623547"/>
                    <a:pt x="2037970" y="637233"/>
                  </a:cubicBezTo>
                  <a:cubicBezTo>
                    <a:pt x="2051646" y="648039"/>
                    <a:pt x="2078278" y="656323"/>
                    <a:pt x="2100592" y="656323"/>
                  </a:cubicBezTo>
                  <a:cubicBezTo>
                    <a:pt x="2152416" y="656323"/>
                    <a:pt x="2181208" y="620665"/>
                    <a:pt x="2181208" y="556551"/>
                  </a:cubicBezTo>
                  <a:cubicBezTo>
                    <a:pt x="2181208" y="482711"/>
                    <a:pt x="2206760" y="463261"/>
                    <a:pt x="2302130" y="463261"/>
                  </a:cubicBezTo>
                  <a:lnTo>
                    <a:pt x="2378428" y="463261"/>
                  </a:lnTo>
                  <a:lnTo>
                    <a:pt x="2583206" y="585365"/>
                  </a:lnTo>
                  <a:cubicBezTo>
                    <a:pt x="2804900" y="717917"/>
                    <a:pt x="2827572" y="735205"/>
                    <a:pt x="2837650" y="774105"/>
                  </a:cubicBezTo>
                  <a:cubicBezTo>
                    <a:pt x="2845568" y="806523"/>
                    <a:pt x="2822894" y="916741"/>
                    <a:pt x="2804900" y="931509"/>
                  </a:cubicBezTo>
                  <a:cubicBezTo>
                    <a:pt x="2783306" y="949519"/>
                    <a:pt x="2756314" y="937993"/>
                    <a:pt x="2738680" y="902693"/>
                  </a:cubicBezTo>
                  <a:cubicBezTo>
                    <a:pt x="2729682" y="884685"/>
                    <a:pt x="2716366" y="863073"/>
                    <a:pt x="2709528" y="854429"/>
                  </a:cubicBezTo>
                  <a:cubicBezTo>
                    <a:pt x="2690454" y="831737"/>
                    <a:pt x="2622434" y="834617"/>
                    <a:pt x="2597602" y="859471"/>
                  </a:cubicBezTo>
                  <a:cubicBezTo>
                    <a:pt x="2573130" y="884325"/>
                    <a:pt x="2572410" y="899091"/>
                    <a:pt x="2594002" y="944475"/>
                  </a:cubicBezTo>
                  <a:cubicBezTo>
                    <a:pt x="2604080" y="966087"/>
                    <a:pt x="2608038" y="989499"/>
                    <a:pt x="2604080" y="1005709"/>
                  </a:cubicBezTo>
                  <a:cubicBezTo>
                    <a:pt x="2597242" y="1031643"/>
                    <a:pt x="2595442" y="1032363"/>
                    <a:pt x="2510868" y="1032363"/>
                  </a:cubicBezTo>
                  <a:cubicBezTo>
                    <a:pt x="2384906" y="1032363"/>
                    <a:pt x="2351076" y="1051093"/>
                    <a:pt x="2251386" y="1176439"/>
                  </a:cubicBezTo>
                  <a:cubicBezTo>
                    <a:pt x="2207480" y="1231547"/>
                    <a:pt x="2166452" y="1285937"/>
                    <a:pt x="2160334" y="1297463"/>
                  </a:cubicBezTo>
                  <a:cubicBezTo>
                    <a:pt x="2154216" y="1308989"/>
                    <a:pt x="2140540" y="1364459"/>
                    <a:pt x="2129382" y="1421369"/>
                  </a:cubicBezTo>
                  <a:cubicBezTo>
                    <a:pt x="2109230" y="1525823"/>
                    <a:pt x="2101312" y="1540231"/>
                    <a:pt x="2064242" y="1540231"/>
                  </a:cubicBezTo>
                  <a:cubicBezTo>
                    <a:pt x="2028974" y="1540231"/>
                    <a:pt x="2017816" y="1525103"/>
                    <a:pt x="2001622" y="1454145"/>
                  </a:cubicBezTo>
                  <a:cubicBezTo>
                    <a:pt x="1978228" y="1350771"/>
                    <a:pt x="1960594" y="1337443"/>
                    <a:pt x="1848308" y="1337443"/>
                  </a:cubicBezTo>
                  <a:cubicBezTo>
                    <a:pt x="1683118" y="1337443"/>
                    <a:pt x="1588826" y="1387511"/>
                    <a:pt x="1555356" y="1494127"/>
                  </a:cubicBezTo>
                  <a:cubicBezTo>
                    <a:pt x="1538802" y="1547435"/>
                    <a:pt x="1538802" y="1547795"/>
                    <a:pt x="1566152" y="1602545"/>
                  </a:cubicBezTo>
                  <a:cubicBezTo>
                    <a:pt x="1601782" y="1673861"/>
                    <a:pt x="1628054" y="1700877"/>
                    <a:pt x="1674480" y="1714923"/>
                  </a:cubicBezTo>
                  <a:cubicBezTo>
                    <a:pt x="1708670" y="1725009"/>
                    <a:pt x="1718386" y="1723569"/>
                    <a:pt x="1764094" y="1699435"/>
                  </a:cubicBezTo>
                  <a:cubicBezTo>
                    <a:pt x="1818796" y="1670981"/>
                    <a:pt x="1864862" y="1665217"/>
                    <a:pt x="1884656" y="1685027"/>
                  </a:cubicBezTo>
                  <a:cubicBezTo>
                    <a:pt x="1891854" y="1692231"/>
                    <a:pt x="1896894" y="1727891"/>
                    <a:pt x="1896894" y="1774355"/>
                  </a:cubicBezTo>
                  <a:cubicBezTo>
                    <a:pt x="1896894" y="1820819"/>
                    <a:pt x="1901572" y="1856479"/>
                    <a:pt x="1909130" y="1864043"/>
                  </a:cubicBezTo>
                  <a:cubicBezTo>
                    <a:pt x="1915608" y="1870525"/>
                    <a:pt x="1944398" y="1875929"/>
                    <a:pt x="1972830" y="1875929"/>
                  </a:cubicBezTo>
                  <a:cubicBezTo>
                    <a:pt x="2001622" y="1875929"/>
                    <a:pt x="2030412" y="1881691"/>
                    <a:pt x="2036890" y="1888175"/>
                  </a:cubicBezTo>
                  <a:cubicBezTo>
                    <a:pt x="2044448" y="1895739"/>
                    <a:pt x="2049128" y="1931399"/>
                    <a:pt x="2049128" y="1978223"/>
                  </a:cubicBezTo>
                  <a:cubicBezTo>
                    <a:pt x="2049128" y="2062867"/>
                    <a:pt x="2053806" y="2071513"/>
                    <a:pt x="2118946" y="2104649"/>
                  </a:cubicBezTo>
                  <a:cubicBezTo>
                    <a:pt x="2160334" y="2125541"/>
                    <a:pt x="2170410" y="2123379"/>
                    <a:pt x="2290614" y="2070071"/>
                  </a:cubicBezTo>
                  <a:cubicBezTo>
                    <a:pt x="2373750" y="2033333"/>
                    <a:pt x="2393544" y="2028649"/>
                    <a:pt x="2461562" y="2028649"/>
                  </a:cubicBezTo>
                  <a:cubicBezTo>
                    <a:pt x="2671020" y="2028649"/>
                    <a:pt x="2920064" y="2143191"/>
                    <a:pt x="2991324" y="2272859"/>
                  </a:cubicBezTo>
                  <a:cubicBezTo>
                    <a:pt x="3016876" y="2318963"/>
                    <a:pt x="3024434" y="2324727"/>
                    <a:pt x="3085254" y="2344897"/>
                  </a:cubicBezTo>
                  <a:cubicBezTo>
                    <a:pt x="3232810" y="2393883"/>
                    <a:pt x="3337538" y="2465561"/>
                    <a:pt x="3359852" y="2532917"/>
                  </a:cubicBezTo>
                  <a:cubicBezTo>
                    <a:pt x="3368490" y="2559571"/>
                    <a:pt x="3368490" y="2580101"/>
                    <a:pt x="3359492" y="2617921"/>
                  </a:cubicBezTo>
                  <a:cubicBezTo>
                    <a:pt x="3330702" y="2738585"/>
                    <a:pt x="3224534" y="2836197"/>
                    <a:pt x="3049986" y="2902473"/>
                  </a:cubicBezTo>
                  <a:cubicBezTo>
                    <a:pt x="3021914" y="2913277"/>
                    <a:pt x="3017236" y="2921923"/>
                    <a:pt x="2984846" y="3031061"/>
                  </a:cubicBezTo>
                  <a:cubicBezTo>
                    <a:pt x="2972608" y="3071041"/>
                    <a:pt x="2949576" y="3122189"/>
                    <a:pt x="2933020" y="3144881"/>
                  </a:cubicBezTo>
                  <a:cubicBezTo>
                    <a:pt x="2916466" y="3167573"/>
                    <a:pt x="2838010" y="3243933"/>
                    <a:pt x="2758114" y="3314531"/>
                  </a:cubicBezTo>
                  <a:cubicBezTo>
                    <a:pt x="2678218" y="3385487"/>
                    <a:pt x="2604080" y="3455005"/>
                    <a:pt x="2592924" y="3469413"/>
                  </a:cubicBezTo>
                  <a:lnTo>
                    <a:pt x="2573130" y="3495705"/>
                  </a:lnTo>
                  <a:lnTo>
                    <a:pt x="2608398" y="3489943"/>
                  </a:lnTo>
                  <a:cubicBezTo>
                    <a:pt x="2627472" y="3486701"/>
                    <a:pt x="2683256" y="3461849"/>
                    <a:pt x="2731842" y="3434833"/>
                  </a:cubicBezTo>
                  <a:cubicBezTo>
                    <a:pt x="2953534" y="3311649"/>
                    <a:pt x="3183866" y="3107781"/>
                    <a:pt x="3321344" y="2912917"/>
                  </a:cubicBezTo>
                  <a:cubicBezTo>
                    <a:pt x="3437588" y="2747589"/>
                    <a:pt x="3535120" y="2541201"/>
                    <a:pt x="3582986" y="2358945"/>
                  </a:cubicBezTo>
                  <a:cubicBezTo>
                    <a:pt x="3626172" y="2195779"/>
                    <a:pt x="3635890" y="2109693"/>
                    <a:pt x="3635530" y="1906545"/>
                  </a:cubicBezTo>
                  <a:cubicBezTo>
                    <a:pt x="3635170" y="1654771"/>
                    <a:pt x="3617534" y="1550317"/>
                    <a:pt x="3539078" y="1326999"/>
                  </a:cubicBezTo>
                  <a:cubicBezTo>
                    <a:pt x="3373888" y="857669"/>
                    <a:pt x="2997442" y="474427"/>
                    <a:pt x="2521304" y="290731"/>
                  </a:cubicBezTo>
                  <a:cubicBezTo>
                    <a:pt x="2441768" y="260113"/>
                    <a:pt x="2404700" y="258313"/>
                    <a:pt x="2404700" y="285327"/>
                  </a:cubicBezTo>
                  <a:cubicBezTo>
                    <a:pt x="2404700" y="317023"/>
                    <a:pt x="2373750" y="331071"/>
                    <a:pt x="2303210" y="331071"/>
                  </a:cubicBezTo>
                  <a:cubicBezTo>
                    <a:pt x="2227994" y="331071"/>
                    <a:pt x="2213958" y="323507"/>
                    <a:pt x="2185886" y="269119"/>
                  </a:cubicBezTo>
                  <a:cubicBezTo>
                    <a:pt x="2173738" y="245617"/>
                    <a:pt x="2152078" y="235485"/>
                    <a:pt x="2127584" y="239943"/>
                  </a:cubicBezTo>
                  <a:close/>
                  <a:moveTo>
                    <a:pt x="1954820" y="1155"/>
                  </a:moveTo>
                  <a:cubicBezTo>
                    <a:pt x="2096666" y="5929"/>
                    <a:pt x="2242922" y="25473"/>
                    <a:pt x="2374508" y="59159"/>
                  </a:cubicBezTo>
                  <a:cubicBezTo>
                    <a:pt x="2734164" y="151387"/>
                    <a:pt x="3027938" y="320713"/>
                    <a:pt x="3279230" y="581187"/>
                  </a:cubicBezTo>
                  <a:cubicBezTo>
                    <a:pt x="3567962" y="880209"/>
                    <a:pt x="3714130" y="1173107"/>
                    <a:pt x="3801614" y="1628125"/>
                  </a:cubicBezTo>
                  <a:cubicBezTo>
                    <a:pt x="3823214" y="1739807"/>
                    <a:pt x="3823214" y="2070173"/>
                    <a:pt x="3801974" y="2190503"/>
                  </a:cubicBezTo>
                  <a:cubicBezTo>
                    <a:pt x="3721330" y="2642639"/>
                    <a:pt x="3538442" y="2995701"/>
                    <a:pt x="3232068" y="3289321"/>
                  </a:cubicBezTo>
                  <a:cubicBezTo>
                    <a:pt x="2946214" y="3563123"/>
                    <a:pt x="2628320" y="3722001"/>
                    <a:pt x="2212142" y="3798379"/>
                  </a:cubicBezTo>
                  <a:cubicBezTo>
                    <a:pt x="2070294" y="3824317"/>
                    <a:pt x="1744480" y="3824317"/>
                    <a:pt x="1607314" y="3798379"/>
                  </a:cubicBezTo>
                  <a:cubicBezTo>
                    <a:pt x="1167014" y="3714797"/>
                    <a:pt x="830038" y="3537545"/>
                    <a:pt x="539506" y="3236361"/>
                  </a:cubicBezTo>
                  <a:cubicBezTo>
                    <a:pt x="296854" y="2985253"/>
                    <a:pt x="139168" y="2695959"/>
                    <a:pt x="52404" y="2343977"/>
                  </a:cubicBezTo>
                  <a:cubicBezTo>
                    <a:pt x="8122" y="2163483"/>
                    <a:pt x="-10598" y="1929669"/>
                    <a:pt x="5962" y="1765747"/>
                  </a:cubicBezTo>
                  <a:cubicBezTo>
                    <a:pt x="55284" y="1280827"/>
                    <a:pt x="247892" y="870841"/>
                    <a:pt x="577668" y="548041"/>
                  </a:cubicBezTo>
                  <a:cubicBezTo>
                    <a:pt x="854880" y="277121"/>
                    <a:pt x="1145054" y="124727"/>
                    <a:pt x="1561592" y="31777"/>
                  </a:cubicBezTo>
                  <a:cubicBezTo>
                    <a:pt x="1675538" y="6379"/>
                    <a:pt x="1812974" y="-3619"/>
                    <a:pt x="1954820" y="115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5" name="Freeform 45"/>
            <p:cNvSpPr>
              <a:spLocks/>
            </p:cNvSpPr>
            <p:nvPr/>
          </p:nvSpPr>
          <p:spPr bwMode="auto">
            <a:xfrm>
              <a:off x="29489241" y="3594086"/>
              <a:ext cx="366023" cy="110520"/>
            </a:xfrm>
            <a:custGeom>
              <a:avLst/>
              <a:gdLst>
                <a:gd name="T0" fmla="*/ 959 w 1358"/>
                <a:gd name="T1" fmla="*/ 282 h 411"/>
                <a:gd name="T2" fmla="*/ 345 w 1358"/>
                <a:gd name="T3" fmla="*/ 171 h 411"/>
                <a:gd name="T4" fmla="*/ 0 w 1358"/>
                <a:gd name="T5" fmla="*/ 145 h 411"/>
                <a:gd name="T6" fmla="*/ 522 w 1358"/>
                <a:gd name="T7" fmla="*/ 0 h 411"/>
                <a:gd name="T8" fmla="*/ 1310 w 1358"/>
                <a:gd name="T9" fmla="*/ 256 h 411"/>
                <a:gd name="T10" fmla="*/ 1327 w 1358"/>
                <a:gd name="T11" fmla="*/ 351 h 411"/>
                <a:gd name="T12" fmla="*/ 959 w 1358"/>
                <a:gd name="T13" fmla="*/ 282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8" h="411">
                  <a:moveTo>
                    <a:pt x="959" y="282"/>
                  </a:moveTo>
                  <a:cubicBezTo>
                    <a:pt x="699" y="175"/>
                    <a:pt x="681" y="172"/>
                    <a:pt x="345" y="171"/>
                  </a:cubicBezTo>
                  <a:cubicBezTo>
                    <a:pt x="155" y="170"/>
                    <a:pt x="0" y="158"/>
                    <a:pt x="0" y="145"/>
                  </a:cubicBezTo>
                  <a:cubicBezTo>
                    <a:pt x="0" y="98"/>
                    <a:pt x="352" y="0"/>
                    <a:pt x="522" y="0"/>
                  </a:cubicBezTo>
                  <a:cubicBezTo>
                    <a:pt x="654" y="0"/>
                    <a:pt x="1242" y="191"/>
                    <a:pt x="1310" y="256"/>
                  </a:cubicBezTo>
                  <a:cubicBezTo>
                    <a:pt x="1355" y="299"/>
                    <a:pt x="1358" y="315"/>
                    <a:pt x="1327" y="351"/>
                  </a:cubicBezTo>
                  <a:cubicBezTo>
                    <a:pt x="1278" y="411"/>
                    <a:pt x="1266" y="408"/>
                    <a:pt x="959" y="28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67" name="群組 66"/>
          <p:cNvGrpSpPr/>
          <p:nvPr/>
        </p:nvGrpSpPr>
        <p:grpSpPr>
          <a:xfrm>
            <a:off x="8363781" y="4408439"/>
            <a:ext cx="513298" cy="611382"/>
            <a:chOff x="4311490" y="5480067"/>
            <a:chExt cx="475492" cy="566351"/>
          </a:xfrm>
          <a:solidFill>
            <a:schemeClr val="bg1"/>
          </a:solidFill>
        </p:grpSpPr>
        <p:sp>
          <p:nvSpPr>
            <p:cNvPr id="94" name="手繪多邊形 93"/>
            <p:cNvSpPr>
              <a:spLocks/>
            </p:cNvSpPr>
            <p:nvPr/>
          </p:nvSpPr>
          <p:spPr bwMode="auto">
            <a:xfrm>
              <a:off x="4311490" y="5713228"/>
              <a:ext cx="475492" cy="333190"/>
            </a:xfrm>
            <a:custGeom>
              <a:avLst/>
              <a:gdLst>
                <a:gd name="connsiteX0" fmla="*/ 476090 w 617148"/>
                <a:gd name="connsiteY0" fmla="*/ 118237 h 432452"/>
                <a:gd name="connsiteX1" fmla="*/ 470749 w 617148"/>
                <a:gd name="connsiteY1" fmla="*/ 140808 h 432452"/>
                <a:gd name="connsiteX2" fmla="*/ 460580 w 617148"/>
                <a:gd name="connsiteY2" fmla="*/ 213179 h 432452"/>
                <a:gd name="connsiteX3" fmla="*/ 440313 w 617148"/>
                <a:gd name="connsiteY3" fmla="*/ 289367 h 432452"/>
                <a:gd name="connsiteX4" fmla="*/ 467148 w 617148"/>
                <a:gd name="connsiteY4" fmla="*/ 302795 h 432452"/>
                <a:gd name="connsiteX5" fmla="*/ 496808 w 617148"/>
                <a:gd name="connsiteY5" fmla="*/ 298837 h 432452"/>
                <a:gd name="connsiteX6" fmla="*/ 561212 w 617148"/>
                <a:gd name="connsiteY6" fmla="*/ 224629 h 432452"/>
                <a:gd name="connsiteX7" fmla="*/ 561212 w 617148"/>
                <a:gd name="connsiteY7" fmla="*/ 193744 h 432452"/>
                <a:gd name="connsiteX8" fmla="*/ 493559 w 617148"/>
                <a:gd name="connsiteY8" fmla="*/ 119465 h 432452"/>
                <a:gd name="connsiteX9" fmla="*/ 476090 w 617148"/>
                <a:gd name="connsiteY9" fmla="*/ 118237 h 432452"/>
                <a:gd name="connsiteX10" fmla="*/ 149082 w 617148"/>
                <a:gd name="connsiteY10" fmla="*/ 33936 h 432452"/>
                <a:gd name="connsiteX11" fmla="*/ 122452 w 617148"/>
                <a:gd name="connsiteY11" fmla="*/ 60251 h 432452"/>
                <a:gd name="connsiteX12" fmla="*/ 95893 w 617148"/>
                <a:gd name="connsiteY12" fmla="*/ 86496 h 432452"/>
                <a:gd name="connsiteX13" fmla="*/ 95893 w 617148"/>
                <a:gd name="connsiteY13" fmla="*/ 160645 h 432452"/>
                <a:gd name="connsiteX14" fmla="*/ 99354 w 617148"/>
                <a:gd name="connsiteY14" fmla="*/ 236839 h 432452"/>
                <a:gd name="connsiteX15" fmla="*/ 244298 w 617148"/>
                <a:gd name="connsiteY15" fmla="*/ 237051 h 432452"/>
                <a:gd name="connsiteX16" fmla="*/ 249384 w 617148"/>
                <a:gd name="connsiteY16" fmla="*/ 235147 h 432452"/>
                <a:gd name="connsiteX17" fmla="*/ 249384 w 617148"/>
                <a:gd name="connsiteY17" fmla="*/ 160857 h 432452"/>
                <a:gd name="connsiteX18" fmla="*/ 249384 w 617148"/>
                <a:gd name="connsiteY18" fmla="*/ 86496 h 432452"/>
                <a:gd name="connsiteX19" fmla="*/ 222825 w 617148"/>
                <a:gd name="connsiteY19" fmla="*/ 60251 h 432452"/>
                <a:gd name="connsiteX20" fmla="*/ 196266 w 617148"/>
                <a:gd name="connsiteY20" fmla="*/ 33936 h 432452"/>
                <a:gd name="connsiteX21" fmla="*/ 172674 w 617148"/>
                <a:gd name="connsiteY21" fmla="*/ 33936 h 432452"/>
                <a:gd name="connsiteX22" fmla="*/ 0 w 617148"/>
                <a:gd name="connsiteY22" fmla="*/ 0 h 432452"/>
                <a:gd name="connsiteX23" fmla="*/ 236316 w 617148"/>
                <a:gd name="connsiteY23" fmla="*/ 0 h 432452"/>
                <a:gd name="connsiteX24" fmla="*/ 472631 w 617148"/>
                <a:gd name="connsiteY24" fmla="*/ 0 h 432452"/>
                <a:gd name="connsiteX25" fmla="*/ 472631 w 617148"/>
                <a:gd name="connsiteY25" fmla="*/ 27395 h 432452"/>
                <a:gd name="connsiteX26" fmla="*/ 474184 w 617148"/>
                <a:gd name="connsiteY26" fmla="*/ 57189 h 432452"/>
                <a:gd name="connsiteX27" fmla="*/ 492966 w 617148"/>
                <a:gd name="connsiteY27" fmla="*/ 62555 h 432452"/>
                <a:gd name="connsiteX28" fmla="*/ 605581 w 617148"/>
                <a:gd name="connsiteY28" fmla="*/ 268367 h 432452"/>
                <a:gd name="connsiteX29" fmla="*/ 518948 w 617148"/>
                <a:gd name="connsiteY29" fmla="*/ 349280 h 432452"/>
                <a:gd name="connsiteX30" fmla="*/ 421372 w 617148"/>
                <a:gd name="connsiteY30" fmla="*/ 351257 h 432452"/>
                <a:gd name="connsiteX31" fmla="*/ 411417 w 617148"/>
                <a:gd name="connsiteY31" fmla="*/ 359588 h 432452"/>
                <a:gd name="connsiteX32" fmla="*/ 372513 w 617148"/>
                <a:gd name="connsiteY32" fmla="*/ 418402 h 432452"/>
                <a:gd name="connsiteX33" fmla="*/ 361004 w 617148"/>
                <a:gd name="connsiteY33" fmla="*/ 432452 h 432452"/>
                <a:gd name="connsiteX34" fmla="*/ 237728 w 617148"/>
                <a:gd name="connsiteY34" fmla="*/ 432452 h 432452"/>
                <a:gd name="connsiteX35" fmla="*/ 114451 w 617148"/>
                <a:gd name="connsiteY35" fmla="*/ 432452 h 432452"/>
                <a:gd name="connsiteX36" fmla="*/ 105555 w 617148"/>
                <a:gd name="connsiteY36" fmla="*/ 421932 h 432452"/>
                <a:gd name="connsiteX37" fmla="*/ 44623 w 617148"/>
                <a:gd name="connsiteY37" fmla="*/ 316873 h 432452"/>
                <a:gd name="connsiteX38" fmla="*/ 22312 w 617148"/>
                <a:gd name="connsiteY38" fmla="*/ 249092 h 432452"/>
                <a:gd name="connsiteX39" fmla="*/ 9179 w 617148"/>
                <a:gd name="connsiteY39" fmla="*/ 183360 h 432452"/>
                <a:gd name="connsiteX40" fmla="*/ 1059 w 617148"/>
                <a:gd name="connsiteY40" fmla="*/ 58319 h 432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617148" h="432452">
                  <a:moveTo>
                    <a:pt x="476090" y="118237"/>
                  </a:moveTo>
                  <a:cubicBezTo>
                    <a:pt x="473150" y="120984"/>
                    <a:pt x="472232" y="127698"/>
                    <a:pt x="470749" y="140808"/>
                  </a:cubicBezTo>
                  <a:cubicBezTo>
                    <a:pt x="468560" y="160668"/>
                    <a:pt x="464252" y="191341"/>
                    <a:pt x="460580" y="213179"/>
                  </a:cubicBezTo>
                  <a:cubicBezTo>
                    <a:pt x="457897" y="229646"/>
                    <a:pt x="446103" y="273889"/>
                    <a:pt x="440313" y="289367"/>
                  </a:cubicBezTo>
                  <a:cubicBezTo>
                    <a:pt x="436499" y="299614"/>
                    <a:pt x="442431" y="302653"/>
                    <a:pt x="467148" y="302795"/>
                  </a:cubicBezTo>
                  <a:cubicBezTo>
                    <a:pt x="479859" y="302936"/>
                    <a:pt x="488051" y="301805"/>
                    <a:pt x="496808" y="298837"/>
                  </a:cubicBezTo>
                  <a:cubicBezTo>
                    <a:pt x="530493" y="287529"/>
                    <a:pt x="553091" y="261450"/>
                    <a:pt x="561212" y="224629"/>
                  </a:cubicBezTo>
                  <a:cubicBezTo>
                    <a:pt x="564460" y="210070"/>
                    <a:pt x="564460" y="208373"/>
                    <a:pt x="561212" y="193744"/>
                  </a:cubicBezTo>
                  <a:cubicBezTo>
                    <a:pt x="552808" y="155579"/>
                    <a:pt x="529151" y="129642"/>
                    <a:pt x="493559" y="119465"/>
                  </a:cubicBezTo>
                  <a:cubicBezTo>
                    <a:pt x="483990" y="116708"/>
                    <a:pt x="479029" y="115489"/>
                    <a:pt x="476090" y="118237"/>
                  </a:cubicBezTo>
                  <a:close/>
                  <a:moveTo>
                    <a:pt x="149082" y="33936"/>
                  </a:moveTo>
                  <a:lnTo>
                    <a:pt x="122452" y="60251"/>
                  </a:lnTo>
                  <a:lnTo>
                    <a:pt x="95893" y="86496"/>
                  </a:lnTo>
                  <a:lnTo>
                    <a:pt x="95893" y="160645"/>
                  </a:lnTo>
                  <a:cubicBezTo>
                    <a:pt x="95893" y="229220"/>
                    <a:pt x="96175" y="235005"/>
                    <a:pt x="99354" y="236839"/>
                  </a:cubicBezTo>
                  <a:cubicBezTo>
                    <a:pt x="103945" y="239520"/>
                    <a:pt x="237305" y="239732"/>
                    <a:pt x="244298" y="237051"/>
                  </a:cubicBezTo>
                  <a:lnTo>
                    <a:pt x="249384" y="235147"/>
                  </a:lnTo>
                  <a:lnTo>
                    <a:pt x="249384" y="160857"/>
                  </a:lnTo>
                  <a:lnTo>
                    <a:pt x="249384" y="86496"/>
                  </a:lnTo>
                  <a:lnTo>
                    <a:pt x="222825" y="60251"/>
                  </a:lnTo>
                  <a:lnTo>
                    <a:pt x="196266" y="33936"/>
                  </a:lnTo>
                  <a:lnTo>
                    <a:pt x="172674" y="33936"/>
                  </a:lnTo>
                  <a:close/>
                  <a:moveTo>
                    <a:pt x="0" y="0"/>
                  </a:moveTo>
                  <a:lnTo>
                    <a:pt x="236316" y="0"/>
                  </a:lnTo>
                  <a:lnTo>
                    <a:pt x="472631" y="0"/>
                  </a:lnTo>
                  <a:lnTo>
                    <a:pt x="472631" y="27395"/>
                  </a:lnTo>
                  <a:cubicBezTo>
                    <a:pt x="472702" y="42504"/>
                    <a:pt x="473337" y="55848"/>
                    <a:pt x="474184" y="57189"/>
                  </a:cubicBezTo>
                  <a:cubicBezTo>
                    <a:pt x="475032" y="58460"/>
                    <a:pt x="483434" y="60861"/>
                    <a:pt x="492966" y="62555"/>
                  </a:cubicBezTo>
                  <a:cubicBezTo>
                    <a:pt x="588071" y="79147"/>
                    <a:pt x="642295" y="178205"/>
                    <a:pt x="605581" y="268367"/>
                  </a:cubicBezTo>
                  <a:cubicBezTo>
                    <a:pt x="590895" y="304376"/>
                    <a:pt x="555027" y="337913"/>
                    <a:pt x="518948" y="349280"/>
                  </a:cubicBezTo>
                  <a:cubicBezTo>
                    <a:pt x="482022" y="361000"/>
                    <a:pt x="465783" y="361283"/>
                    <a:pt x="421372" y="351257"/>
                  </a:cubicBezTo>
                  <a:cubicBezTo>
                    <a:pt x="417771" y="350481"/>
                    <a:pt x="415935" y="352034"/>
                    <a:pt x="411417" y="359588"/>
                  </a:cubicBezTo>
                  <a:cubicBezTo>
                    <a:pt x="393483" y="389596"/>
                    <a:pt x="382680" y="405975"/>
                    <a:pt x="372513" y="418402"/>
                  </a:cubicBezTo>
                  <a:lnTo>
                    <a:pt x="361004" y="432452"/>
                  </a:lnTo>
                  <a:lnTo>
                    <a:pt x="237728" y="432452"/>
                  </a:lnTo>
                  <a:lnTo>
                    <a:pt x="114451" y="432452"/>
                  </a:lnTo>
                  <a:lnTo>
                    <a:pt x="105555" y="421932"/>
                  </a:lnTo>
                  <a:cubicBezTo>
                    <a:pt x="81549" y="393761"/>
                    <a:pt x="60791" y="357823"/>
                    <a:pt x="44623" y="316873"/>
                  </a:cubicBezTo>
                  <a:cubicBezTo>
                    <a:pt x="34950" y="292161"/>
                    <a:pt x="25630" y="263849"/>
                    <a:pt x="22312" y="249092"/>
                  </a:cubicBezTo>
                  <a:cubicBezTo>
                    <a:pt x="14121" y="212166"/>
                    <a:pt x="12003" y="201505"/>
                    <a:pt x="9179" y="183360"/>
                  </a:cubicBezTo>
                  <a:cubicBezTo>
                    <a:pt x="4166" y="150952"/>
                    <a:pt x="2260" y="121581"/>
                    <a:pt x="1059" y="5831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95" name="Freeform 84"/>
            <p:cNvSpPr>
              <a:spLocks/>
            </p:cNvSpPr>
            <p:nvPr/>
          </p:nvSpPr>
          <p:spPr bwMode="auto">
            <a:xfrm>
              <a:off x="4390889" y="5524444"/>
              <a:ext cx="47256" cy="140089"/>
            </a:xfrm>
            <a:custGeom>
              <a:avLst/>
              <a:gdLst>
                <a:gd name="T0" fmla="*/ 269 w 871"/>
                <a:gd name="T1" fmla="*/ 2483 h 2574"/>
                <a:gd name="T2" fmla="*/ 280 w 871"/>
                <a:gd name="T3" fmla="*/ 2103 h 2574"/>
                <a:gd name="T4" fmla="*/ 215 w 871"/>
                <a:gd name="T5" fmla="*/ 1452 h 2574"/>
                <a:gd name="T6" fmla="*/ 1 w 871"/>
                <a:gd name="T7" fmla="*/ 816 h 2574"/>
                <a:gd name="T8" fmla="*/ 80 w 871"/>
                <a:gd name="T9" fmla="*/ 415 h 2574"/>
                <a:gd name="T10" fmla="*/ 590 w 871"/>
                <a:gd name="T11" fmla="*/ 170 h 2574"/>
                <a:gd name="T12" fmla="*/ 611 w 871"/>
                <a:gd name="T13" fmla="*/ 482 h 2574"/>
                <a:gd name="T14" fmla="*/ 653 w 871"/>
                <a:gd name="T15" fmla="*/ 1213 h 2574"/>
                <a:gd name="T16" fmla="*/ 855 w 871"/>
                <a:gd name="T17" fmla="*/ 1884 h 2574"/>
                <a:gd name="T18" fmla="*/ 626 w 871"/>
                <a:gd name="T19" fmla="*/ 2447 h 2574"/>
                <a:gd name="T20" fmla="*/ 269 w 871"/>
                <a:gd name="T21" fmla="*/ 2483 h 2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1" h="2574">
                  <a:moveTo>
                    <a:pt x="269" y="2483"/>
                  </a:moveTo>
                  <a:cubicBezTo>
                    <a:pt x="169" y="2384"/>
                    <a:pt x="171" y="2308"/>
                    <a:pt x="280" y="2103"/>
                  </a:cubicBezTo>
                  <a:cubicBezTo>
                    <a:pt x="425" y="1830"/>
                    <a:pt x="414" y="1718"/>
                    <a:pt x="215" y="1452"/>
                  </a:cubicBezTo>
                  <a:cubicBezTo>
                    <a:pt x="43" y="1224"/>
                    <a:pt x="0" y="1094"/>
                    <a:pt x="1" y="816"/>
                  </a:cubicBezTo>
                  <a:cubicBezTo>
                    <a:pt x="2" y="610"/>
                    <a:pt x="14" y="550"/>
                    <a:pt x="80" y="415"/>
                  </a:cubicBezTo>
                  <a:cubicBezTo>
                    <a:pt x="233" y="103"/>
                    <a:pt x="447" y="0"/>
                    <a:pt x="590" y="170"/>
                  </a:cubicBezTo>
                  <a:cubicBezTo>
                    <a:pt x="676" y="273"/>
                    <a:pt x="684" y="388"/>
                    <a:pt x="611" y="482"/>
                  </a:cubicBezTo>
                  <a:cubicBezTo>
                    <a:pt x="408" y="742"/>
                    <a:pt x="417" y="900"/>
                    <a:pt x="653" y="1213"/>
                  </a:cubicBezTo>
                  <a:cubicBezTo>
                    <a:pt x="816" y="1427"/>
                    <a:pt x="871" y="1611"/>
                    <a:pt x="855" y="1884"/>
                  </a:cubicBezTo>
                  <a:cubicBezTo>
                    <a:pt x="840" y="2126"/>
                    <a:pt x="772" y="2294"/>
                    <a:pt x="626" y="2447"/>
                  </a:cubicBezTo>
                  <a:cubicBezTo>
                    <a:pt x="521" y="2558"/>
                    <a:pt x="360" y="2574"/>
                    <a:pt x="269" y="248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96" name="Freeform 85"/>
            <p:cNvSpPr>
              <a:spLocks/>
            </p:cNvSpPr>
            <p:nvPr/>
          </p:nvSpPr>
          <p:spPr bwMode="auto">
            <a:xfrm>
              <a:off x="4545371" y="5529001"/>
              <a:ext cx="54452" cy="133612"/>
            </a:xfrm>
            <a:custGeom>
              <a:avLst/>
              <a:gdLst>
                <a:gd name="T0" fmla="*/ 365 w 1003"/>
                <a:gd name="T1" fmla="*/ 2399 h 2455"/>
                <a:gd name="T2" fmla="*/ 393 w 1003"/>
                <a:gd name="T3" fmla="*/ 2007 h 2455"/>
                <a:gd name="T4" fmla="*/ 316 w 1003"/>
                <a:gd name="T5" fmla="*/ 1360 h 2455"/>
                <a:gd name="T6" fmla="*/ 115 w 1003"/>
                <a:gd name="T7" fmla="*/ 957 h 2455"/>
                <a:gd name="T8" fmla="*/ 542 w 1003"/>
                <a:gd name="T9" fmla="*/ 0 h 2455"/>
                <a:gd name="T10" fmla="*/ 685 w 1003"/>
                <a:gd name="T11" fmla="*/ 69 h 2455"/>
                <a:gd name="T12" fmla="*/ 676 w 1003"/>
                <a:gd name="T13" fmla="*/ 454 h 2455"/>
                <a:gd name="T14" fmla="*/ 722 w 1003"/>
                <a:gd name="T15" fmla="*/ 1077 h 2455"/>
                <a:gd name="T16" fmla="*/ 979 w 1003"/>
                <a:gd name="T17" fmla="*/ 1799 h 2455"/>
                <a:gd name="T18" fmla="*/ 749 w 1003"/>
                <a:gd name="T19" fmla="*/ 2351 h 2455"/>
                <a:gd name="T20" fmla="*/ 538 w 1003"/>
                <a:gd name="T21" fmla="*/ 2455 h 2455"/>
                <a:gd name="T22" fmla="*/ 365 w 1003"/>
                <a:gd name="T23" fmla="*/ 2399 h 2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3" h="2455">
                  <a:moveTo>
                    <a:pt x="365" y="2399"/>
                  </a:moveTo>
                  <a:cubicBezTo>
                    <a:pt x="281" y="2314"/>
                    <a:pt x="292" y="2157"/>
                    <a:pt x="393" y="2007"/>
                  </a:cubicBezTo>
                  <a:cubicBezTo>
                    <a:pt x="548" y="1778"/>
                    <a:pt x="531" y="1632"/>
                    <a:pt x="316" y="1360"/>
                  </a:cubicBezTo>
                  <a:cubicBezTo>
                    <a:pt x="210" y="1226"/>
                    <a:pt x="185" y="1176"/>
                    <a:pt x="115" y="957"/>
                  </a:cubicBezTo>
                  <a:cubicBezTo>
                    <a:pt x="0" y="597"/>
                    <a:pt x="266" y="0"/>
                    <a:pt x="542" y="0"/>
                  </a:cubicBezTo>
                  <a:cubicBezTo>
                    <a:pt x="580" y="0"/>
                    <a:pt x="644" y="31"/>
                    <a:pt x="685" y="69"/>
                  </a:cubicBezTo>
                  <a:cubicBezTo>
                    <a:pt x="788" y="164"/>
                    <a:pt x="785" y="294"/>
                    <a:pt x="676" y="454"/>
                  </a:cubicBezTo>
                  <a:cubicBezTo>
                    <a:pt x="523" y="680"/>
                    <a:pt x="536" y="854"/>
                    <a:pt x="722" y="1077"/>
                  </a:cubicBezTo>
                  <a:cubicBezTo>
                    <a:pt x="905" y="1296"/>
                    <a:pt x="1003" y="1571"/>
                    <a:pt x="979" y="1799"/>
                  </a:cubicBezTo>
                  <a:cubicBezTo>
                    <a:pt x="959" y="1992"/>
                    <a:pt x="860" y="2230"/>
                    <a:pt x="749" y="2351"/>
                  </a:cubicBezTo>
                  <a:cubicBezTo>
                    <a:pt x="669" y="2439"/>
                    <a:pt x="635" y="2455"/>
                    <a:pt x="538" y="2455"/>
                  </a:cubicBezTo>
                  <a:cubicBezTo>
                    <a:pt x="459" y="2455"/>
                    <a:pt x="403" y="2437"/>
                    <a:pt x="365" y="23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97" name="Freeform 86"/>
            <p:cNvSpPr>
              <a:spLocks/>
            </p:cNvSpPr>
            <p:nvPr/>
          </p:nvSpPr>
          <p:spPr bwMode="auto">
            <a:xfrm>
              <a:off x="4467650" y="5480067"/>
              <a:ext cx="51094" cy="139609"/>
            </a:xfrm>
            <a:custGeom>
              <a:avLst/>
              <a:gdLst>
                <a:gd name="T0" fmla="*/ 292 w 936"/>
                <a:gd name="T1" fmla="*/ 2500 h 2569"/>
                <a:gd name="T2" fmla="*/ 181 w 936"/>
                <a:gd name="T3" fmla="*/ 2291 h 2569"/>
                <a:gd name="T4" fmla="*/ 266 w 936"/>
                <a:gd name="T5" fmla="*/ 2113 h 2569"/>
                <a:gd name="T6" fmla="*/ 235 w 936"/>
                <a:gd name="T7" fmla="*/ 1475 h 2569"/>
                <a:gd name="T8" fmla="*/ 74 w 936"/>
                <a:gd name="T9" fmla="*/ 1224 h 2569"/>
                <a:gd name="T10" fmla="*/ 0 w 936"/>
                <a:gd name="T11" fmla="*/ 815 h 2569"/>
                <a:gd name="T12" fmla="*/ 74 w 936"/>
                <a:gd name="T13" fmla="*/ 404 h 2569"/>
                <a:gd name="T14" fmla="*/ 587 w 936"/>
                <a:gd name="T15" fmla="*/ 156 h 2569"/>
                <a:gd name="T16" fmla="*/ 562 w 936"/>
                <a:gd name="T17" fmla="*/ 533 h 2569"/>
                <a:gd name="T18" fmla="*/ 652 w 936"/>
                <a:gd name="T19" fmla="*/ 1200 h 2569"/>
                <a:gd name="T20" fmla="*/ 620 w 936"/>
                <a:gd name="T21" fmla="*/ 2434 h 2569"/>
                <a:gd name="T22" fmla="*/ 292 w 936"/>
                <a:gd name="T23" fmla="*/ 2500 h 2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36" h="2569">
                  <a:moveTo>
                    <a:pt x="292" y="2500"/>
                  </a:moveTo>
                  <a:cubicBezTo>
                    <a:pt x="234" y="2456"/>
                    <a:pt x="181" y="2356"/>
                    <a:pt x="181" y="2291"/>
                  </a:cubicBezTo>
                  <a:cubicBezTo>
                    <a:pt x="181" y="2263"/>
                    <a:pt x="220" y="2183"/>
                    <a:pt x="266" y="2113"/>
                  </a:cubicBezTo>
                  <a:cubicBezTo>
                    <a:pt x="417" y="1886"/>
                    <a:pt x="407" y="1691"/>
                    <a:pt x="235" y="1475"/>
                  </a:cubicBezTo>
                  <a:cubicBezTo>
                    <a:pt x="187" y="1415"/>
                    <a:pt x="114" y="1302"/>
                    <a:pt x="74" y="1224"/>
                  </a:cubicBezTo>
                  <a:cubicBezTo>
                    <a:pt x="9" y="1101"/>
                    <a:pt x="0" y="1049"/>
                    <a:pt x="0" y="815"/>
                  </a:cubicBezTo>
                  <a:cubicBezTo>
                    <a:pt x="0" y="580"/>
                    <a:pt x="9" y="529"/>
                    <a:pt x="74" y="404"/>
                  </a:cubicBezTo>
                  <a:cubicBezTo>
                    <a:pt x="235" y="96"/>
                    <a:pt x="432" y="0"/>
                    <a:pt x="587" y="156"/>
                  </a:cubicBezTo>
                  <a:cubicBezTo>
                    <a:pt x="687" y="256"/>
                    <a:pt x="681" y="349"/>
                    <a:pt x="562" y="533"/>
                  </a:cubicBezTo>
                  <a:cubicBezTo>
                    <a:pt x="409" y="771"/>
                    <a:pt x="430" y="929"/>
                    <a:pt x="652" y="1200"/>
                  </a:cubicBezTo>
                  <a:cubicBezTo>
                    <a:pt x="936" y="1548"/>
                    <a:pt x="921" y="2134"/>
                    <a:pt x="620" y="2434"/>
                  </a:cubicBezTo>
                  <a:cubicBezTo>
                    <a:pt x="512" y="2543"/>
                    <a:pt x="382" y="2569"/>
                    <a:pt x="292" y="25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35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75990" y="6381005"/>
            <a:ext cx="3484800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6" name="群組 45"/>
          <p:cNvGrpSpPr/>
          <p:nvPr/>
        </p:nvGrpSpPr>
        <p:grpSpPr>
          <a:xfrm>
            <a:off x="574065" y="4552663"/>
            <a:ext cx="440048" cy="440252"/>
            <a:chOff x="5742274" y="7652280"/>
            <a:chExt cx="2973037" cy="2974413"/>
          </a:xfrm>
          <a:solidFill>
            <a:schemeClr val="bg1"/>
          </a:solidFill>
        </p:grpSpPr>
        <p:sp>
          <p:nvSpPr>
            <p:cNvPr id="51" name="手繪多邊形 50"/>
            <p:cNvSpPr>
              <a:spLocks/>
            </p:cNvSpPr>
            <p:nvPr/>
          </p:nvSpPr>
          <p:spPr bwMode="auto">
            <a:xfrm>
              <a:off x="5742274" y="7652280"/>
              <a:ext cx="2970879" cy="2970827"/>
            </a:xfrm>
            <a:custGeom>
              <a:avLst/>
              <a:gdLst>
                <a:gd name="connsiteX0" fmla="*/ 329095 w 4022456"/>
                <a:gd name="connsiteY0" fmla="*/ 3555753 h 4022385"/>
                <a:gd name="connsiteX1" fmla="*/ 207868 w 4022456"/>
                <a:gd name="connsiteY1" fmla="*/ 3663395 h 4022385"/>
                <a:gd name="connsiteX2" fmla="*/ 301675 w 4022456"/>
                <a:gd name="connsiteY2" fmla="*/ 3809557 h 4022385"/>
                <a:gd name="connsiteX3" fmla="*/ 395121 w 4022456"/>
                <a:gd name="connsiteY3" fmla="*/ 3792997 h 4022385"/>
                <a:gd name="connsiteX4" fmla="*/ 458260 w 4022456"/>
                <a:gd name="connsiteY4" fmla="*/ 3690035 h 4022385"/>
                <a:gd name="connsiteX5" fmla="*/ 329095 w 4022456"/>
                <a:gd name="connsiteY5" fmla="*/ 3555753 h 4022385"/>
                <a:gd name="connsiteX6" fmla="*/ 3316743 w 4022456"/>
                <a:gd name="connsiteY6" fmla="*/ 805 h 4022385"/>
                <a:gd name="connsiteX7" fmla="*/ 3488123 w 4022456"/>
                <a:gd name="connsiteY7" fmla="*/ 14351 h 4022385"/>
                <a:gd name="connsiteX8" fmla="*/ 3546450 w 4022456"/>
                <a:gd name="connsiteY8" fmla="*/ 38113 h 4022385"/>
                <a:gd name="connsiteX9" fmla="*/ 3353467 w 4022456"/>
                <a:gd name="connsiteY9" fmla="*/ 238655 h 4022385"/>
                <a:gd name="connsiteX10" fmla="*/ 3160484 w 4022456"/>
                <a:gd name="connsiteY10" fmla="*/ 445317 h 4022385"/>
                <a:gd name="connsiteX11" fmla="*/ 3216651 w 4022456"/>
                <a:gd name="connsiteY11" fmla="*/ 661339 h 4022385"/>
                <a:gd name="connsiteX12" fmla="*/ 3231412 w 4022456"/>
                <a:gd name="connsiteY12" fmla="*/ 728667 h 4022385"/>
                <a:gd name="connsiteX13" fmla="*/ 3338345 w 4022456"/>
                <a:gd name="connsiteY13" fmla="*/ 792393 h 4022385"/>
                <a:gd name="connsiteX14" fmla="*/ 3571293 w 4022456"/>
                <a:gd name="connsiteY14" fmla="*/ 852881 h 4022385"/>
                <a:gd name="connsiteX15" fmla="*/ 3776877 w 4022456"/>
                <a:gd name="connsiteY15" fmla="*/ 657739 h 4022385"/>
                <a:gd name="connsiteX16" fmla="*/ 3983902 w 4022456"/>
                <a:gd name="connsiteY16" fmla="*/ 473399 h 4022385"/>
                <a:gd name="connsiteX17" fmla="*/ 4020626 w 4022456"/>
                <a:gd name="connsiteY17" fmla="*/ 643337 h 4022385"/>
                <a:gd name="connsiteX18" fmla="*/ 3976701 w 4022456"/>
                <a:gd name="connsiteY18" fmla="*/ 909047 h 4022385"/>
                <a:gd name="connsiteX19" fmla="*/ 3511526 w 4022456"/>
                <a:gd name="connsiteY19" fmla="*/ 1336051 h 4022385"/>
                <a:gd name="connsiteX20" fmla="*/ 3226372 w 4022456"/>
                <a:gd name="connsiteY20" fmla="*/ 1347933 h 4022385"/>
                <a:gd name="connsiteX21" fmla="*/ 3155443 w 4022456"/>
                <a:gd name="connsiteY21" fmla="*/ 1340013 h 4022385"/>
                <a:gd name="connsiteX22" fmla="*/ 1870091 w 4022456"/>
                <a:gd name="connsiteY22" fmla="*/ 2626429 h 4022385"/>
                <a:gd name="connsiteX23" fmla="*/ 536132 w 4022456"/>
                <a:gd name="connsiteY23" fmla="*/ 3948491 h 4022385"/>
                <a:gd name="connsiteX24" fmla="*/ 227935 w 4022456"/>
                <a:gd name="connsiteY24" fmla="*/ 4008257 h 4022385"/>
                <a:gd name="connsiteX25" fmla="*/ 23071 w 4022456"/>
                <a:gd name="connsiteY25" fmla="*/ 3820317 h 4022385"/>
                <a:gd name="connsiteX26" fmla="*/ 29552 w 4022456"/>
                <a:gd name="connsiteY26" fmla="*/ 3540567 h 4022385"/>
                <a:gd name="connsiteX27" fmla="*/ 1360630 w 4022456"/>
                <a:gd name="connsiteY27" fmla="*/ 2181423 h 4022385"/>
                <a:gd name="connsiteX28" fmla="*/ 2667585 w 4022456"/>
                <a:gd name="connsiteY28" fmla="*/ 873043 h 4022385"/>
                <a:gd name="connsiteX29" fmla="*/ 2668305 w 4022456"/>
                <a:gd name="connsiteY29" fmla="*/ 703105 h 4022385"/>
                <a:gd name="connsiteX30" fmla="*/ 2734193 w 4022456"/>
                <a:gd name="connsiteY30" fmla="*/ 372229 h 4022385"/>
                <a:gd name="connsiteX31" fmla="*/ 3139962 w 4022456"/>
                <a:gd name="connsiteY31" fmla="*/ 29113 h 4022385"/>
                <a:gd name="connsiteX32" fmla="*/ 3316743 w 4022456"/>
                <a:gd name="connsiteY32" fmla="*/ 805 h 4022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022456" h="4022385">
                  <a:moveTo>
                    <a:pt x="329095" y="3555753"/>
                  </a:moveTo>
                  <a:cubicBezTo>
                    <a:pt x="285800" y="3555753"/>
                    <a:pt x="216527" y="3617315"/>
                    <a:pt x="207868" y="3663395"/>
                  </a:cubicBezTo>
                  <a:cubicBezTo>
                    <a:pt x="196322" y="3724597"/>
                    <a:pt x="238896" y="3790837"/>
                    <a:pt x="301675" y="3809557"/>
                  </a:cubicBezTo>
                  <a:cubicBezTo>
                    <a:pt x="334507" y="3819279"/>
                    <a:pt x="360845" y="3814597"/>
                    <a:pt x="395121" y="3792997"/>
                  </a:cubicBezTo>
                  <a:cubicBezTo>
                    <a:pt x="425067" y="3774277"/>
                    <a:pt x="458260" y="3720277"/>
                    <a:pt x="458260" y="3690035"/>
                  </a:cubicBezTo>
                  <a:cubicBezTo>
                    <a:pt x="458260" y="3623435"/>
                    <a:pt x="393317" y="3555753"/>
                    <a:pt x="329095" y="3555753"/>
                  </a:cubicBezTo>
                  <a:close/>
                  <a:moveTo>
                    <a:pt x="3316743" y="805"/>
                  </a:moveTo>
                  <a:cubicBezTo>
                    <a:pt x="3382090" y="-1941"/>
                    <a:pt x="3446538" y="2289"/>
                    <a:pt x="3488123" y="14351"/>
                  </a:cubicBezTo>
                  <a:cubicBezTo>
                    <a:pt x="3520167" y="23711"/>
                    <a:pt x="3546450" y="34513"/>
                    <a:pt x="3546450" y="38113"/>
                  </a:cubicBezTo>
                  <a:cubicBezTo>
                    <a:pt x="3546450" y="41713"/>
                    <a:pt x="3459680" y="131723"/>
                    <a:pt x="3353467" y="238655"/>
                  </a:cubicBezTo>
                  <a:cubicBezTo>
                    <a:pt x="3247254" y="345225"/>
                    <a:pt x="3160484" y="438475"/>
                    <a:pt x="3160484" y="445317"/>
                  </a:cubicBezTo>
                  <a:cubicBezTo>
                    <a:pt x="3160484" y="460079"/>
                    <a:pt x="3194328" y="589693"/>
                    <a:pt x="3216651" y="661339"/>
                  </a:cubicBezTo>
                  <a:cubicBezTo>
                    <a:pt x="3224932" y="687263"/>
                    <a:pt x="3231412" y="717505"/>
                    <a:pt x="3231412" y="728667"/>
                  </a:cubicBezTo>
                  <a:cubicBezTo>
                    <a:pt x="3231412" y="758191"/>
                    <a:pt x="3247974" y="767911"/>
                    <a:pt x="3338345" y="792393"/>
                  </a:cubicBezTo>
                  <a:cubicBezTo>
                    <a:pt x="3531688" y="844599"/>
                    <a:pt x="3562292" y="852521"/>
                    <a:pt x="3571293" y="852881"/>
                  </a:cubicBezTo>
                  <a:cubicBezTo>
                    <a:pt x="3576693" y="852881"/>
                    <a:pt x="3669224" y="765031"/>
                    <a:pt x="3776877" y="657739"/>
                  </a:cubicBezTo>
                  <a:cubicBezTo>
                    <a:pt x="3912973" y="522365"/>
                    <a:pt x="3976341" y="465839"/>
                    <a:pt x="3983902" y="473399"/>
                  </a:cubicBezTo>
                  <a:cubicBezTo>
                    <a:pt x="3994343" y="483841"/>
                    <a:pt x="4009465" y="552969"/>
                    <a:pt x="4020626" y="643337"/>
                  </a:cubicBezTo>
                  <a:cubicBezTo>
                    <a:pt x="4028547" y="704185"/>
                    <a:pt x="4010185" y="814357"/>
                    <a:pt x="3976701" y="909047"/>
                  </a:cubicBezTo>
                  <a:cubicBezTo>
                    <a:pt x="3901452" y="1121829"/>
                    <a:pt x="3730432" y="1278805"/>
                    <a:pt x="3511526" y="1336051"/>
                  </a:cubicBezTo>
                  <a:cubicBezTo>
                    <a:pt x="3441677" y="1354053"/>
                    <a:pt x="3325744" y="1359095"/>
                    <a:pt x="3226372" y="1347933"/>
                  </a:cubicBezTo>
                  <a:lnTo>
                    <a:pt x="3155443" y="1340013"/>
                  </a:lnTo>
                  <a:lnTo>
                    <a:pt x="1870091" y="2626429"/>
                  </a:lnTo>
                  <a:cubicBezTo>
                    <a:pt x="1162966" y="3333905"/>
                    <a:pt x="562775" y="3928689"/>
                    <a:pt x="536132" y="3948491"/>
                  </a:cubicBezTo>
                  <a:cubicBezTo>
                    <a:pt x="442881" y="4017619"/>
                    <a:pt x="328747" y="4039941"/>
                    <a:pt x="227935" y="4008257"/>
                  </a:cubicBezTo>
                  <a:cubicBezTo>
                    <a:pt x="133604" y="3978375"/>
                    <a:pt x="65916" y="3916087"/>
                    <a:pt x="23071" y="3820317"/>
                  </a:cubicBezTo>
                  <a:cubicBezTo>
                    <a:pt x="-10053" y="3745429"/>
                    <a:pt x="-7172" y="3617975"/>
                    <a:pt x="29552" y="3540567"/>
                  </a:cubicBezTo>
                  <a:cubicBezTo>
                    <a:pt x="49354" y="3499523"/>
                    <a:pt x="303904" y="3239575"/>
                    <a:pt x="1360630" y="2181423"/>
                  </a:cubicBezTo>
                  <a:lnTo>
                    <a:pt x="2667585" y="873043"/>
                  </a:lnTo>
                  <a:lnTo>
                    <a:pt x="2668305" y="703105"/>
                  </a:lnTo>
                  <a:cubicBezTo>
                    <a:pt x="2669026" y="518405"/>
                    <a:pt x="2674786" y="489961"/>
                    <a:pt x="2734193" y="372229"/>
                  </a:cubicBezTo>
                  <a:cubicBezTo>
                    <a:pt x="2819883" y="203011"/>
                    <a:pt x="2944818" y="97159"/>
                    <a:pt x="3139962" y="29113"/>
                  </a:cubicBezTo>
                  <a:cubicBezTo>
                    <a:pt x="3185147" y="13271"/>
                    <a:pt x="3251395" y="3549"/>
                    <a:pt x="3316743" y="805"/>
                  </a:cubicBezTo>
                  <a:close/>
                </a:path>
              </a:pathLst>
            </a:custGeom>
            <a:grpFill/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2" name="Freeform 17"/>
            <p:cNvSpPr>
              <a:spLocks/>
            </p:cNvSpPr>
            <p:nvPr/>
          </p:nvSpPr>
          <p:spPr bwMode="auto">
            <a:xfrm>
              <a:off x="7332951" y="9243161"/>
              <a:ext cx="1382360" cy="1383532"/>
            </a:xfrm>
            <a:custGeom>
              <a:avLst/>
              <a:gdLst>
                <a:gd name="T0" fmla="*/ 3957 w 5201"/>
                <a:gd name="T1" fmla="*/ 5152 h 5200"/>
                <a:gd name="T2" fmla="*/ 1772 w 5201"/>
                <a:gd name="T3" fmla="*/ 3193 h 5200"/>
                <a:gd name="T4" fmla="*/ 36 w 5201"/>
                <a:gd name="T5" fmla="*/ 1366 h 5200"/>
                <a:gd name="T6" fmla="*/ 1369 w 5201"/>
                <a:gd name="T7" fmla="*/ 33 h 5200"/>
                <a:gd name="T8" fmla="*/ 3219 w 5201"/>
                <a:gd name="T9" fmla="*/ 1800 h 5200"/>
                <a:gd name="T10" fmla="*/ 5171 w 5201"/>
                <a:gd name="T11" fmla="*/ 4014 h 5200"/>
                <a:gd name="T12" fmla="*/ 5170 w 5201"/>
                <a:gd name="T13" fmla="*/ 4339 h 5200"/>
                <a:gd name="T14" fmla="*/ 4425 w 5201"/>
                <a:gd name="T15" fmla="*/ 5151 h 5200"/>
                <a:gd name="T16" fmla="*/ 3957 w 5201"/>
                <a:gd name="T17" fmla="*/ 5152 h 5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01" h="5200">
                  <a:moveTo>
                    <a:pt x="3957" y="5152"/>
                  </a:moveTo>
                  <a:cubicBezTo>
                    <a:pt x="3646" y="5066"/>
                    <a:pt x="3608" y="5031"/>
                    <a:pt x="1772" y="3193"/>
                  </a:cubicBezTo>
                  <a:cubicBezTo>
                    <a:pt x="160" y="1578"/>
                    <a:pt x="0" y="1410"/>
                    <a:pt x="36" y="1366"/>
                  </a:cubicBezTo>
                  <a:cubicBezTo>
                    <a:pt x="88" y="1304"/>
                    <a:pt x="1308" y="83"/>
                    <a:pt x="1369" y="33"/>
                  </a:cubicBezTo>
                  <a:cubicBezTo>
                    <a:pt x="1408" y="0"/>
                    <a:pt x="1633" y="214"/>
                    <a:pt x="3219" y="1800"/>
                  </a:cubicBezTo>
                  <a:cubicBezTo>
                    <a:pt x="5129" y="3710"/>
                    <a:pt x="5091" y="3666"/>
                    <a:pt x="5171" y="4014"/>
                  </a:cubicBezTo>
                  <a:cubicBezTo>
                    <a:pt x="5201" y="4149"/>
                    <a:pt x="5201" y="4204"/>
                    <a:pt x="5170" y="4339"/>
                  </a:cubicBezTo>
                  <a:cubicBezTo>
                    <a:pt x="5069" y="4777"/>
                    <a:pt x="4820" y="5048"/>
                    <a:pt x="4425" y="5151"/>
                  </a:cubicBezTo>
                  <a:cubicBezTo>
                    <a:pt x="4236" y="5200"/>
                    <a:pt x="4130" y="5200"/>
                    <a:pt x="3957" y="5152"/>
                  </a:cubicBezTo>
                  <a:close/>
                </a:path>
              </a:pathLst>
            </a:custGeom>
            <a:grpFill/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3" name="Freeform 37"/>
            <p:cNvSpPr>
              <a:spLocks/>
            </p:cNvSpPr>
            <p:nvPr/>
          </p:nvSpPr>
          <p:spPr bwMode="auto">
            <a:xfrm>
              <a:off x="5750092" y="7659133"/>
              <a:ext cx="1227593" cy="1222903"/>
            </a:xfrm>
            <a:custGeom>
              <a:avLst/>
              <a:gdLst>
                <a:gd name="T0" fmla="*/ 2921 w 4613"/>
                <a:gd name="T1" fmla="*/ 3274 h 4600"/>
                <a:gd name="T2" fmla="*/ 1577 w 4613"/>
                <a:gd name="T3" fmla="*/ 1947 h 4600"/>
                <a:gd name="T4" fmla="*/ 921 w 4613"/>
                <a:gd name="T5" fmla="*/ 1583 h 4600"/>
                <a:gd name="T6" fmla="*/ 0 w 4613"/>
                <a:gd name="T7" fmla="*/ 418 h 4600"/>
                <a:gd name="T8" fmla="*/ 420 w 4613"/>
                <a:gd name="T9" fmla="*/ 0 h 4600"/>
                <a:gd name="T10" fmla="*/ 1570 w 4613"/>
                <a:gd name="T11" fmla="*/ 907 h 4600"/>
                <a:gd name="T12" fmla="*/ 1805 w 4613"/>
                <a:gd name="T13" fmla="*/ 1298 h 4600"/>
                <a:gd name="T14" fmla="*/ 1980 w 4613"/>
                <a:gd name="T15" fmla="*/ 1623 h 4600"/>
                <a:gd name="T16" fmla="*/ 3296 w 4613"/>
                <a:gd name="T17" fmla="*/ 2942 h 4600"/>
                <a:gd name="T18" fmla="*/ 4613 w 4613"/>
                <a:gd name="T19" fmla="*/ 4261 h 4600"/>
                <a:gd name="T20" fmla="*/ 4445 w 4613"/>
                <a:gd name="T21" fmla="*/ 4431 h 4600"/>
                <a:gd name="T22" fmla="*/ 4263 w 4613"/>
                <a:gd name="T23" fmla="*/ 4600 h 4600"/>
                <a:gd name="T24" fmla="*/ 2921 w 4613"/>
                <a:gd name="T25" fmla="*/ 3274 h 4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13" h="4600">
                  <a:moveTo>
                    <a:pt x="2921" y="3274"/>
                  </a:moveTo>
                  <a:cubicBezTo>
                    <a:pt x="2191" y="2544"/>
                    <a:pt x="1586" y="1947"/>
                    <a:pt x="1577" y="1947"/>
                  </a:cubicBezTo>
                  <a:cubicBezTo>
                    <a:pt x="1548" y="1947"/>
                    <a:pt x="975" y="1630"/>
                    <a:pt x="921" y="1583"/>
                  </a:cubicBezTo>
                  <a:cubicBezTo>
                    <a:pt x="825" y="1502"/>
                    <a:pt x="0" y="457"/>
                    <a:pt x="0" y="418"/>
                  </a:cubicBezTo>
                  <a:cubicBezTo>
                    <a:pt x="0" y="368"/>
                    <a:pt x="370" y="0"/>
                    <a:pt x="420" y="0"/>
                  </a:cubicBezTo>
                  <a:cubicBezTo>
                    <a:pt x="460" y="0"/>
                    <a:pt x="1468" y="795"/>
                    <a:pt x="1570" y="907"/>
                  </a:cubicBezTo>
                  <a:cubicBezTo>
                    <a:pt x="1603" y="944"/>
                    <a:pt x="1709" y="1120"/>
                    <a:pt x="1805" y="1298"/>
                  </a:cubicBezTo>
                  <a:lnTo>
                    <a:pt x="1980" y="1623"/>
                  </a:lnTo>
                  <a:lnTo>
                    <a:pt x="3296" y="2942"/>
                  </a:lnTo>
                  <a:lnTo>
                    <a:pt x="4613" y="4261"/>
                  </a:lnTo>
                  <a:lnTo>
                    <a:pt x="4445" y="4431"/>
                  </a:lnTo>
                  <a:cubicBezTo>
                    <a:pt x="4353" y="4524"/>
                    <a:pt x="4271" y="4600"/>
                    <a:pt x="4263" y="4600"/>
                  </a:cubicBezTo>
                  <a:cubicBezTo>
                    <a:pt x="4255" y="4600"/>
                    <a:pt x="3651" y="4003"/>
                    <a:pt x="2921" y="3274"/>
                  </a:cubicBezTo>
                  <a:close/>
                </a:path>
              </a:pathLst>
            </a:custGeom>
            <a:grpFill/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57" name="手繪多邊形 56"/>
          <p:cNvSpPr>
            <a:spLocks/>
          </p:cNvSpPr>
          <p:nvPr/>
        </p:nvSpPr>
        <p:spPr bwMode="auto">
          <a:xfrm rot="10800000" flipV="1">
            <a:off x="4539017" y="2469596"/>
            <a:ext cx="324092" cy="598580"/>
          </a:xfrm>
          <a:custGeom>
            <a:avLst/>
            <a:gdLst>
              <a:gd name="connsiteX0" fmla="*/ 1041502 w 2397801"/>
              <a:gd name="connsiteY0" fmla="*/ 588163 h 4428623"/>
              <a:gd name="connsiteX1" fmla="*/ 299462 w 2397801"/>
              <a:gd name="connsiteY1" fmla="*/ 593899 h 4428623"/>
              <a:gd name="connsiteX2" fmla="*/ 283250 w 2397801"/>
              <a:gd name="connsiteY2" fmla="*/ 2218109 h 4428623"/>
              <a:gd name="connsiteX3" fmla="*/ 290095 w 2397801"/>
              <a:gd name="connsiteY3" fmla="*/ 3843037 h 4428623"/>
              <a:gd name="connsiteX4" fmla="*/ 1207710 w 2397801"/>
              <a:gd name="connsiteY4" fmla="*/ 3847357 h 4428623"/>
              <a:gd name="connsiteX5" fmla="*/ 2118479 w 2397801"/>
              <a:gd name="connsiteY5" fmla="*/ 3844837 h 4428623"/>
              <a:gd name="connsiteX6" fmla="*/ 2121001 w 2397801"/>
              <a:gd name="connsiteY6" fmla="*/ 2224589 h 4428623"/>
              <a:gd name="connsiteX7" fmla="*/ 2110914 w 2397801"/>
              <a:gd name="connsiteY7" fmla="*/ 596419 h 4428623"/>
              <a:gd name="connsiteX8" fmla="*/ 1041502 w 2397801"/>
              <a:gd name="connsiteY8" fmla="*/ 588163 h 4428623"/>
              <a:gd name="connsiteX9" fmla="*/ 1205249 w 2397801"/>
              <a:gd name="connsiteY9" fmla="*/ 186437 h 4428623"/>
              <a:gd name="connsiteX10" fmla="*/ 930070 w 2397801"/>
              <a:gd name="connsiteY10" fmla="*/ 210597 h 4428623"/>
              <a:gd name="connsiteX11" fmla="*/ 899455 w 2397801"/>
              <a:gd name="connsiteY11" fmla="*/ 338957 h 4428623"/>
              <a:gd name="connsiteX12" fmla="*/ 1201647 w 2397801"/>
              <a:gd name="connsiteY12" fmla="*/ 414677 h 4428623"/>
              <a:gd name="connsiteX13" fmla="*/ 1445490 w 2397801"/>
              <a:gd name="connsiteY13" fmla="*/ 398813 h 4428623"/>
              <a:gd name="connsiteX14" fmla="*/ 1513204 w 2397801"/>
              <a:gd name="connsiteY14" fmla="*/ 295689 h 4428623"/>
              <a:gd name="connsiteX15" fmla="*/ 1484029 w 2397801"/>
              <a:gd name="connsiteY15" fmla="*/ 219609 h 4428623"/>
              <a:gd name="connsiteX16" fmla="*/ 1454134 w 2397801"/>
              <a:gd name="connsiteY16" fmla="*/ 186437 h 4428623"/>
              <a:gd name="connsiteX17" fmla="*/ 813103 w 2397801"/>
              <a:gd name="connsiteY17" fmla="*/ 1 h 4428623"/>
              <a:gd name="connsiteX18" fmla="*/ 1241394 w 2397801"/>
              <a:gd name="connsiteY18" fmla="*/ 553 h 4428623"/>
              <a:gd name="connsiteX19" fmla="*/ 2335516 w 2397801"/>
              <a:gd name="connsiteY19" fmla="*/ 3793 h 4428623"/>
              <a:gd name="connsiteX20" fmla="*/ 2364318 w 2397801"/>
              <a:gd name="connsiteY20" fmla="*/ 25037 h 4428623"/>
              <a:gd name="connsiteX21" fmla="*/ 2392760 w 2397801"/>
              <a:gd name="connsiteY21" fmla="*/ 46641 h 4428623"/>
              <a:gd name="connsiteX22" fmla="*/ 2395281 w 2397801"/>
              <a:gd name="connsiteY22" fmla="*/ 2216709 h 4428623"/>
              <a:gd name="connsiteX23" fmla="*/ 2397801 w 2397801"/>
              <a:gd name="connsiteY23" fmla="*/ 4386781 h 4428623"/>
              <a:gd name="connsiteX24" fmla="*/ 2371159 w 2397801"/>
              <a:gd name="connsiteY24" fmla="*/ 4408025 h 4428623"/>
              <a:gd name="connsiteX25" fmla="*/ 1205032 w 2397801"/>
              <a:gd name="connsiteY25" fmla="*/ 4428545 h 4428623"/>
              <a:gd name="connsiteX26" fmla="*/ 48265 w 2397801"/>
              <a:gd name="connsiteY26" fmla="*/ 4418105 h 4428623"/>
              <a:gd name="connsiteX27" fmla="*/ 21 w 2397801"/>
              <a:gd name="connsiteY27" fmla="*/ 2208429 h 4428623"/>
              <a:gd name="connsiteX28" fmla="*/ 21 w 2397801"/>
              <a:gd name="connsiteY28" fmla="*/ 68245 h 4428623"/>
              <a:gd name="connsiteX29" fmla="*/ 28823 w 2397801"/>
              <a:gd name="connsiteY29" fmla="*/ 39437 h 4428623"/>
              <a:gd name="connsiteX30" fmla="*/ 102629 w 2397801"/>
              <a:gd name="connsiteY30" fmla="*/ 4153 h 4428623"/>
              <a:gd name="connsiteX31" fmla="*/ 813103 w 2397801"/>
              <a:gd name="connsiteY31" fmla="*/ 1 h 4428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397801" h="4428623">
                <a:moveTo>
                  <a:pt x="1041502" y="588163"/>
                </a:moveTo>
                <a:cubicBezTo>
                  <a:pt x="655239" y="588159"/>
                  <a:pt x="310023" y="589961"/>
                  <a:pt x="299462" y="593899"/>
                </a:cubicBezTo>
                <a:cubicBezTo>
                  <a:pt x="284691" y="599661"/>
                  <a:pt x="283250" y="752323"/>
                  <a:pt x="283250" y="2218109"/>
                </a:cubicBezTo>
                <a:cubicBezTo>
                  <a:pt x="283250" y="3108165"/>
                  <a:pt x="286492" y="3839437"/>
                  <a:pt x="290095" y="3843037"/>
                </a:cubicBezTo>
                <a:cubicBezTo>
                  <a:pt x="294058" y="3846637"/>
                  <a:pt x="706931" y="3848797"/>
                  <a:pt x="1207710" y="3847357"/>
                </a:cubicBezTo>
                <a:lnTo>
                  <a:pt x="2118479" y="3844837"/>
                </a:lnTo>
                <a:lnTo>
                  <a:pt x="2121001" y="2224589"/>
                </a:lnTo>
                <a:cubicBezTo>
                  <a:pt x="2123163" y="935231"/>
                  <a:pt x="2121001" y="602901"/>
                  <a:pt x="2110914" y="596419"/>
                </a:cubicBezTo>
                <a:cubicBezTo>
                  <a:pt x="2102605" y="591155"/>
                  <a:pt x="1538127" y="588167"/>
                  <a:pt x="1041502" y="588163"/>
                </a:cubicBezTo>
                <a:close/>
                <a:moveTo>
                  <a:pt x="1205249" y="186437"/>
                </a:moveTo>
                <a:cubicBezTo>
                  <a:pt x="956363" y="186437"/>
                  <a:pt x="956003" y="186437"/>
                  <a:pt x="930070" y="210597"/>
                </a:cubicBezTo>
                <a:cubicBezTo>
                  <a:pt x="889369" y="248817"/>
                  <a:pt x="878564" y="294969"/>
                  <a:pt x="899455" y="338957"/>
                </a:cubicBezTo>
                <a:cubicBezTo>
                  <a:pt x="931511" y="406745"/>
                  <a:pt x="960685" y="414317"/>
                  <a:pt x="1201647" y="414677"/>
                </a:cubicBezTo>
                <a:cubicBezTo>
                  <a:pt x="1375975" y="415037"/>
                  <a:pt x="1418476" y="412513"/>
                  <a:pt x="1445490" y="398813"/>
                </a:cubicBezTo>
                <a:cubicBezTo>
                  <a:pt x="1493394" y="374653"/>
                  <a:pt x="1513204" y="345085"/>
                  <a:pt x="1513204" y="295689"/>
                </a:cubicBezTo>
                <a:cubicBezTo>
                  <a:pt x="1513564" y="262517"/>
                  <a:pt x="1507081" y="245209"/>
                  <a:pt x="1484029" y="219609"/>
                </a:cubicBezTo>
                <a:lnTo>
                  <a:pt x="1454134" y="186437"/>
                </a:lnTo>
                <a:close/>
                <a:moveTo>
                  <a:pt x="813103" y="1"/>
                </a:moveTo>
                <a:cubicBezTo>
                  <a:pt x="946149" y="13"/>
                  <a:pt x="1090993" y="193"/>
                  <a:pt x="1241394" y="553"/>
                </a:cubicBezTo>
                <a:lnTo>
                  <a:pt x="2335516" y="3793"/>
                </a:lnTo>
                <a:lnTo>
                  <a:pt x="2364318" y="25037"/>
                </a:lnTo>
                <a:lnTo>
                  <a:pt x="2392760" y="46641"/>
                </a:lnTo>
                <a:lnTo>
                  <a:pt x="2395281" y="2216709"/>
                </a:lnTo>
                <a:lnTo>
                  <a:pt x="2397801" y="4386781"/>
                </a:lnTo>
                <a:lnTo>
                  <a:pt x="2371159" y="4408025"/>
                </a:lnTo>
                <a:cubicBezTo>
                  <a:pt x="2344517" y="4428905"/>
                  <a:pt x="2342717" y="4428905"/>
                  <a:pt x="1205032" y="4428545"/>
                </a:cubicBezTo>
                <a:cubicBezTo>
                  <a:pt x="450415" y="4428545"/>
                  <a:pt x="60146" y="4424945"/>
                  <a:pt x="48265" y="4418105"/>
                </a:cubicBezTo>
                <a:cubicBezTo>
                  <a:pt x="-2499" y="4388581"/>
                  <a:pt x="21" y="4509201"/>
                  <a:pt x="21" y="2208429"/>
                </a:cubicBezTo>
                <a:lnTo>
                  <a:pt x="21" y="68245"/>
                </a:lnTo>
                <a:lnTo>
                  <a:pt x="28823" y="39437"/>
                </a:lnTo>
                <a:cubicBezTo>
                  <a:pt x="47905" y="19997"/>
                  <a:pt x="72747" y="8473"/>
                  <a:pt x="102629" y="4153"/>
                </a:cubicBezTo>
                <a:cubicBezTo>
                  <a:pt x="120991" y="1453"/>
                  <a:pt x="413962" y="-31"/>
                  <a:pt x="813103" y="1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62" name="群組 61"/>
          <p:cNvGrpSpPr/>
          <p:nvPr/>
        </p:nvGrpSpPr>
        <p:grpSpPr>
          <a:xfrm>
            <a:off x="4439578" y="4574318"/>
            <a:ext cx="522970" cy="387056"/>
            <a:chOff x="4120407" y="4174776"/>
            <a:chExt cx="438956" cy="324876"/>
          </a:xfrm>
          <a:solidFill>
            <a:schemeClr val="bg1"/>
          </a:solidFill>
        </p:grpSpPr>
        <p:sp>
          <p:nvSpPr>
            <p:cNvPr id="98" name="Freeform 18"/>
            <p:cNvSpPr>
              <a:spLocks/>
            </p:cNvSpPr>
            <p:nvPr/>
          </p:nvSpPr>
          <p:spPr bwMode="auto">
            <a:xfrm>
              <a:off x="4249786" y="4342529"/>
              <a:ext cx="180198" cy="67672"/>
            </a:xfrm>
            <a:custGeom>
              <a:avLst/>
              <a:gdLst>
                <a:gd name="T0" fmla="*/ 49 w 99"/>
                <a:gd name="T1" fmla="*/ 0 h 37"/>
                <a:gd name="T2" fmla="*/ 4 w 99"/>
                <a:gd name="T3" fmla="*/ 14 h 37"/>
                <a:gd name="T4" fmla="*/ 0 w 99"/>
                <a:gd name="T5" fmla="*/ 21 h 37"/>
                <a:gd name="T6" fmla="*/ 3 w 99"/>
                <a:gd name="T7" fmla="*/ 27 h 37"/>
                <a:gd name="T8" fmla="*/ 9 w 99"/>
                <a:gd name="T9" fmla="*/ 34 h 37"/>
                <a:gd name="T10" fmla="*/ 20 w 99"/>
                <a:gd name="T11" fmla="*/ 35 h 37"/>
                <a:gd name="T12" fmla="*/ 49 w 99"/>
                <a:gd name="T13" fmla="*/ 26 h 37"/>
                <a:gd name="T14" fmla="*/ 79 w 99"/>
                <a:gd name="T15" fmla="*/ 35 h 37"/>
                <a:gd name="T16" fmla="*/ 90 w 99"/>
                <a:gd name="T17" fmla="*/ 34 h 37"/>
                <a:gd name="T18" fmla="*/ 96 w 99"/>
                <a:gd name="T19" fmla="*/ 27 h 37"/>
                <a:gd name="T20" fmla="*/ 99 w 99"/>
                <a:gd name="T21" fmla="*/ 21 h 37"/>
                <a:gd name="T22" fmla="*/ 95 w 99"/>
                <a:gd name="T23" fmla="*/ 14 h 37"/>
                <a:gd name="T24" fmla="*/ 49 w 99"/>
                <a:gd name="T2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37">
                  <a:moveTo>
                    <a:pt x="49" y="0"/>
                  </a:moveTo>
                  <a:cubicBezTo>
                    <a:pt x="32" y="0"/>
                    <a:pt x="17" y="5"/>
                    <a:pt x="4" y="14"/>
                  </a:cubicBezTo>
                  <a:cubicBezTo>
                    <a:pt x="2" y="16"/>
                    <a:pt x="1" y="18"/>
                    <a:pt x="0" y="21"/>
                  </a:cubicBezTo>
                  <a:cubicBezTo>
                    <a:pt x="0" y="23"/>
                    <a:pt x="1" y="26"/>
                    <a:pt x="3" y="27"/>
                  </a:cubicBezTo>
                  <a:lnTo>
                    <a:pt x="9" y="34"/>
                  </a:lnTo>
                  <a:cubicBezTo>
                    <a:pt x="12" y="37"/>
                    <a:pt x="17" y="37"/>
                    <a:pt x="20" y="35"/>
                  </a:cubicBezTo>
                  <a:cubicBezTo>
                    <a:pt x="28" y="29"/>
                    <a:pt x="39" y="26"/>
                    <a:pt x="49" y="26"/>
                  </a:cubicBezTo>
                  <a:cubicBezTo>
                    <a:pt x="60" y="26"/>
                    <a:pt x="71" y="29"/>
                    <a:pt x="79" y="35"/>
                  </a:cubicBezTo>
                  <a:cubicBezTo>
                    <a:pt x="82" y="37"/>
                    <a:pt x="87" y="37"/>
                    <a:pt x="90" y="34"/>
                  </a:cubicBezTo>
                  <a:lnTo>
                    <a:pt x="96" y="27"/>
                  </a:lnTo>
                  <a:cubicBezTo>
                    <a:pt x="98" y="26"/>
                    <a:pt x="99" y="23"/>
                    <a:pt x="99" y="21"/>
                  </a:cubicBezTo>
                  <a:cubicBezTo>
                    <a:pt x="98" y="18"/>
                    <a:pt x="97" y="16"/>
                    <a:pt x="95" y="14"/>
                  </a:cubicBezTo>
                  <a:cubicBezTo>
                    <a:pt x="82" y="5"/>
                    <a:pt x="66" y="0"/>
                    <a:pt x="4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99" name="Freeform 19"/>
            <p:cNvSpPr>
              <a:spLocks/>
            </p:cNvSpPr>
            <p:nvPr/>
          </p:nvSpPr>
          <p:spPr bwMode="auto">
            <a:xfrm>
              <a:off x="4182374" y="4256708"/>
              <a:ext cx="315022" cy="85821"/>
            </a:xfrm>
            <a:custGeom>
              <a:avLst/>
              <a:gdLst>
                <a:gd name="T0" fmla="*/ 86 w 173"/>
                <a:gd name="T1" fmla="*/ 0 h 47"/>
                <a:gd name="T2" fmla="*/ 4 w 173"/>
                <a:gd name="T3" fmla="*/ 24 h 47"/>
                <a:gd name="T4" fmla="*/ 0 w 173"/>
                <a:gd name="T5" fmla="*/ 30 h 47"/>
                <a:gd name="T6" fmla="*/ 3 w 173"/>
                <a:gd name="T7" fmla="*/ 37 h 47"/>
                <a:gd name="T8" fmla="*/ 9 w 173"/>
                <a:gd name="T9" fmla="*/ 44 h 47"/>
                <a:gd name="T10" fmla="*/ 19 w 173"/>
                <a:gd name="T11" fmla="*/ 45 h 47"/>
                <a:gd name="T12" fmla="*/ 86 w 173"/>
                <a:gd name="T13" fmla="*/ 26 h 47"/>
                <a:gd name="T14" fmla="*/ 154 w 173"/>
                <a:gd name="T15" fmla="*/ 45 h 47"/>
                <a:gd name="T16" fmla="*/ 164 w 173"/>
                <a:gd name="T17" fmla="*/ 44 h 47"/>
                <a:gd name="T18" fmla="*/ 170 w 173"/>
                <a:gd name="T19" fmla="*/ 37 h 47"/>
                <a:gd name="T20" fmla="*/ 173 w 173"/>
                <a:gd name="T21" fmla="*/ 30 h 47"/>
                <a:gd name="T22" fmla="*/ 169 w 173"/>
                <a:gd name="T23" fmla="*/ 24 h 47"/>
                <a:gd name="T24" fmla="*/ 86 w 173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3" h="47">
                  <a:moveTo>
                    <a:pt x="86" y="0"/>
                  </a:moveTo>
                  <a:cubicBezTo>
                    <a:pt x="56" y="0"/>
                    <a:pt x="28" y="9"/>
                    <a:pt x="4" y="24"/>
                  </a:cubicBezTo>
                  <a:cubicBezTo>
                    <a:pt x="2" y="25"/>
                    <a:pt x="0" y="28"/>
                    <a:pt x="0" y="30"/>
                  </a:cubicBezTo>
                  <a:cubicBezTo>
                    <a:pt x="0" y="33"/>
                    <a:pt x="1" y="35"/>
                    <a:pt x="3" y="37"/>
                  </a:cubicBezTo>
                  <a:lnTo>
                    <a:pt x="9" y="44"/>
                  </a:lnTo>
                  <a:cubicBezTo>
                    <a:pt x="12" y="46"/>
                    <a:pt x="16" y="47"/>
                    <a:pt x="19" y="45"/>
                  </a:cubicBezTo>
                  <a:cubicBezTo>
                    <a:pt x="39" y="33"/>
                    <a:pt x="62" y="26"/>
                    <a:pt x="86" y="26"/>
                  </a:cubicBezTo>
                  <a:cubicBezTo>
                    <a:pt x="111" y="26"/>
                    <a:pt x="134" y="33"/>
                    <a:pt x="154" y="45"/>
                  </a:cubicBezTo>
                  <a:cubicBezTo>
                    <a:pt x="157" y="47"/>
                    <a:pt x="161" y="46"/>
                    <a:pt x="164" y="44"/>
                  </a:cubicBezTo>
                  <a:lnTo>
                    <a:pt x="170" y="37"/>
                  </a:lnTo>
                  <a:cubicBezTo>
                    <a:pt x="172" y="35"/>
                    <a:pt x="173" y="33"/>
                    <a:pt x="173" y="30"/>
                  </a:cubicBezTo>
                  <a:cubicBezTo>
                    <a:pt x="173" y="28"/>
                    <a:pt x="171" y="25"/>
                    <a:pt x="169" y="24"/>
                  </a:cubicBezTo>
                  <a:cubicBezTo>
                    <a:pt x="145" y="9"/>
                    <a:pt x="117" y="0"/>
                    <a:pt x="8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00" name="Freeform 20"/>
            <p:cNvSpPr>
              <a:spLocks/>
            </p:cNvSpPr>
            <p:nvPr/>
          </p:nvSpPr>
          <p:spPr bwMode="auto">
            <a:xfrm>
              <a:off x="4120407" y="4174776"/>
              <a:ext cx="438956" cy="105786"/>
            </a:xfrm>
            <a:custGeom>
              <a:avLst/>
              <a:gdLst>
                <a:gd name="T0" fmla="*/ 9 w 241"/>
                <a:gd name="T1" fmla="*/ 54 h 58"/>
                <a:gd name="T2" fmla="*/ 19 w 241"/>
                <a:gd name="T3" fmla="*/ 55 h 58"/>
                <a:gd name="T4" fmla="*/ 120 w 241"/>
                <a:gd name="T5" fmla="*/ 26 h 58"/>
                <a:gd name="T6" fmla="*/ 222 w 241"/>
                <a:gd name="T7" fmla="*/ 55 h 58"/>
                <a:gd name="T8" fmla="*/ 232 w 241"/>
                <a:gd name="T9" fmla="*/ 54 h 58"/>
                <a:gd name="T10" fmla="*/ 239 w 241"/>
                <a:gd name="T11" fmla="*/ 48 h 58"/>
                <a:gd name="T12" fmla="*/ 241 w 241"/>
                <a:gd name="T13" fmla="*/ 41 h 58"/>
                <a:gd name="T14" fmla="*/ 237 w 241"/>
                <a:gd name="T15" fmla="*/ 35 h 58"/>
                <a:gd name="T16" fmla="*/ 120 w 241"/>
                <a:gd name="T17" fmla="*/ 0 h 58"/>
                <a:gd name="T18" fmla="*/ 4 w 241"/>
                <a:gd name="T19" fmla="*/ 35 h 58"/>
                <a:gd name="T20" fmla="*/ 0 w 241"/>
                <a:gd name="T21" fmla="*/ 41 h 58"/>
                <a:gd name="T22" fmla="*/ 2 w 241"/>
                <a:gd name="T23" fmla="*/ 48 h 58"/>
                <a:gd name="T24" fmla="*/ 9 w 241"/>
                <a:gd name="T25" fmla="*/ 5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1" h="58">
                  <a:moveTo>
                    <a:pt x="9" y="54"/>
                  </a:moveTo>
                  <a:cubicBezTo>
                    <a:pt x="12" y="57"/>
                    <a:pt x="16" y="58"/>
                    <a:pt x="19" y="55"/>
                  </a:cubicBezTo>
                  <a:cubicBezTo>
                    <a:pt x="49" y="37"/>
                    <a:pt x="83" y="26"/>
                    <a:pt x="120" y="26"/>
                  </a:cubicBezTo>
                  <a:cubicBezTo>
                    <a:pt x="158" y="26"/>
                    <a:pt x="192" y="37"/>
                    <a:pt x="222" y="55"/>
                  </a:cubicBezTo>
                  <a:cubicBezTo>
                    <a:pt x="225" y="58"/>
                    <a:pt x="229" y="57"/>
                    <a:pt x="232" y="54"/>
                  </a:cubicBezTo>
                  <a:lnTo>
                    <a:pt x="239" y="48"/>
                  </a:lnTo>
                  <a:cubicBezTo>
                    <a:pt x="241" y="46"/>
                    <a:pt x="241" y="43"/>
                    <a:pt x="241" y="41"/>
                  </a:cubicBezTo>
                  <a:cubicBezTo>
                    <a:pt x="241" y="38"/>
                    <a:pt x="240" y="36"/>
                    <a:pt x="237" y="35"/>
                  </a:cubicBezTo>
                  <a:cubicBezTo>
                    <a:pt x="204" y="13"/>
                    <a:pt x="164" y="0"/>
                    <a:pt x="120" y="0"/>
                  </a:cubicBezTo>
                  <a:cubicBezTo>
                    <a:pt x="77" y="0"/>
                    <a:pt x="37" y="13"/>
                    <a:pt x="4" y="35"/>
                  </a:cubicBezTo>
                  <a:cubicBezTo>
                    <a:pt x="1" y="36"/>
                    <a:pt x="0" y="38"/>
                    <a:pt x="0" y="41"/>
                  </a:cubicBezTo>
                  <a:cubicBezTo>
                    <a:pt x="0" y="43"/>
                    <a:pt x="0" y="46"/>
                    <a:pt x="2" y="48"/>
                  </a:cubicBezTo>
                  <a:lnTo>
                    <a:pt x="9" y="5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01" name="Oval 21"/>
            <p:cNvSpPr>
              <a:spLocks noChangeArrowheads="1"/>
            </p:cNvSpPr>
            <p:nvPr/>
          </p:nvSpPr>
          <p:spPr bwMode="auto">
            <a:xfrm>
              <a:off x="4306049" y="4428350"/>
              <a:ext cx="71042" cy="71302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3" name="群組 2"/>
          <p:cNvGrpSpPr/>
          <p:nvPr/>
        </p:nvGrpSpPr>
        <p:grpSpPr>
          <a:xfrm>
            <a:off x="1300459" y="2111772"/>
            <a:ext cx="2609026" cy="1288335"/>
            <a:chOff x="1326974" y="3940665"/>
            <a:chExt cx="2609026" cy="1288335"/>
          </a:xfrm>
        </p:grpSpPr>
        <p:sp>
          <p:nvSpPr>
            <p:cNvPr id="2" name="文字方塊 1"/>
            <p:cNvSpPr txBox="1"/>
            <p:nvPr/>
          </p:nvSpPr>
          <p:spPr>
            <a:xfrm>
              <a:off x="1326974" y="3940665"/>
              <a:ext cx="1620000" cy="360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3200" dirty="0" smtClean="0"/>
                <a:t>Title 01</a:t>
              </a:r>
            </a:p>
          </p:txBody>
        </p:sp>
        <p:sp>
          <p:nvSpPr>
            <p:cNvPr id="44" name="文字方塊 43"/>
            <p:cNvSpPr txBox="1"/>
            <p:nvPr/>
          </p:nvSpPr>
          <p:spPr>
            <a:xfrm>
              <a:off x="1326974" y="4380139"/>
              <a:ext cx="2609026" cy="84886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1400" dirty="0" smtClean="0"/>
                <a:t>The quick brown fox jumps over the lazy dog. The quick brown fox jumps over the lazy dog. </a:t>
              </a:r>
            </a:p>
          </p:txBody>
        </p:sp>
      </p:grpSp>
      <p:grpSp>
        <p:nvGrpSpPr>
          <p:cNvPr id="47" name="群組 46"/>
          <p:cNvGrpSpPr>
            <a:grpSpLocks noChangeAspect="1"/>
          </p:cNvGrpSpPr>
          <p:nvPr/>
        </p:nvGrpSpPr>
        <p:grpSpPr>
          <a:xfrm>
            <a:off x="534683" y="2485237"/>
            <a:ext cx="539446" cy="541404"/>
            <a:chOff x="5583600" y="7359116"/>
            <a:chExt cx="2941833" cy="2952515"/>
          </a:xfrm>
          <a:solidFill>
            <a:schemeClr val="bg1"/>
          </a:solidFill>
        </p:grpSpPr>
        <p:sp>
          <p:nvSpPr>
            <p:cNvPr id="48" name="Freeform 51"/>
            <p:cNvSpPr>
              <a:spLocks/>
            </p:cNvSpPr>
            <p:nvPr/>
          </p:nvSpPr>
          <p:spPr bwMode="auto">
            <a:xfrm>
              <a:off x="5583600" y="7457653"/>
              <a:ext cx="2852791" cy="2853978"/>
            </a:xfrm>
            <a:custGeom>
              <a:avLst/>
              <a:gdLst>
                <a:gd name="T0" fmla="*/ 5177 w 10595"/>
                <a:gd name="T1" fmla="*/ 10589 h 10598"/>
                <a:gd name="T2" fmla="*/ 3018 w 10595"/>
                <a:gd name="T3" fmla="*/ 10068 h 10598"/>
                <a:gd name="T4" fmla="*/ 482 w 10595"/>
                <a:gd name="T5" fmla="*/ 7488 h 10598"/>
                <a:gd name="T6" fmla="*/ 49 w 10595"/>
                <a:gd name="T7" fmla="*/ 6053 h 10598"/>
                <a:gd name="T8" fmla="*/ 52 w 10595"/>
                <a:gd name="T9" fmla="*/ 4529 h 10598"/>
                <a:gd name="T10" fmla="*/ 2432 w 10595"/>
                <a:gd name="T11" fmla="*/ 835 h 10598"/>
                <a:gd name="T12" fmla="*/ 4345 w 10595"/>
                <a:gd name="T13" fmla="*/ 82 h 10598"/>
                <a:gd name="T14" fmla="*/ 4683 w 10595"/>
                <a:gd name="T15" fmla="*/ 29 h 10598"/>
                <a:gd name="T16" fmla="*/ 5290 w 10595"/>
                <a:gd name="T17" fmla="*/ 0 h 10598"/>
                <a:gd name="T18" fmla="*/ 5897 w 10595"/>
                <a:gd name="T19" fmla="*/ 29 h 10598"/>
                <a:gd name="T20" fmla="*/ 6518 w 10595"/>
                <a:gd name="T21" fmla="*/ 137 h 10598"/>
                <a:gd name="T22" fmla="*/ 7703 w 10595"/>
                <a:gd name="T23" fmla="*/ 599 h 10598"/>
                <a:gd name="T24" fmla="*/ 7616 w 10595"/>
                <a:gd name="T25" fmla="*/ 720 h 10598"/>
                <a:gd name="T26" fmla="*/ 7508 w 10595"/>
                <a:gd name="T27" fmla="*/ 1116 h 10598"/>
                <a:gd name="T28" fmla="*/ 7528 w 10595"/>
                <a:gd name="T29" fmla="*/ 1341 h 10598"/>
                <a:gd name="T30" fmla="*/ 7263 w 10595"/>
                <a:gd name="T31" fmla="*/ 1230 h 10598"/>
                <a:gd name="T32" fmla="*/ 5317 w 10595"/>
                <a:gd name="T33" fmla="*/ 761 h 10598"/>
                <a:gd name="T34" fmla="*/ 4262 w 10595"/>
                <a:gd name="T35" fmla="*/ 890 h 10598"/>
                <a:gd name="T36" fmla="*/ 2074 w 10595"/>
                <a:gd name="T37" fmla="*/ 2132 h 10598"/>
                <a:gd name="T38" fmla="*/ 900 w 10595"/>
                <a:gd name="T39" fmla="*/ 4218 h 10598"/>
                <a:gd name="T40" fmla="*/ 842 w 10595"/>
                <a:gd name="T41" fmla="*/ 6053 h 10598"/>
                <a:gd name="T42" fmla="*/ 1050 w 10595"/>
                <a:gd name="T43" fmla="*/ 6830 h 10598"/>
                <a:gd name="T44" fmla="*/ 4683 w 10595"/>
                <a:gd name="T45" fmla="*/ 9765 h 10598"/>
                <a:gd name="T46" fmla="*/ 5897 w 10595"/>
                <a:gd name="T47" fmla="*/ 9765 h 10598"/>
                <a:gd name="T48" fmla="*/ 9512 w 10595"/>
                <a:gd name="T49" fmla="*/ 6889 h 10598"/>
                <a:gd name="T50" fmla="*/ 9621 w 10595"/>
                <a:gd name="T51" fmla="*/ 6575 h 10598"/>
                <a:gd name="T52" fmla="*/ 9791 w 10595"/>
                <a:gd name="T53" fmla="*/ 5271 h 10598"/>
                <a:gd name="T54" fmla="*/ 9367 w 10595"/>
                <a:gd name="T55" fmla="*/ 3365 h 10598"/>
                <a:gd name="T56" fmla="*/ 9316 w 10595"/>
                <a:gd name="T57" fmla="*/ 3059 h 10598"/>
                <a:gd name="T58" fmla="*/ 9530 w 10595"/>
                <a:gd name="T59" fmla="*/ 3088 h 10598"/>
                <a:gd name="T60" fmla="*/ 9705 w 10595"/>
                <a:gd name="T61" fmla="*/ 3106 h 10598"/>
                <a:gd name="T62" fmla="*/ 9832 w 10595"/>
                <a:gd name="T63" fmla="*/ 2989 h 10598"/>
                <a:gd name="T64" fmla="*/ 9988 w 10595"/>
                <a:gd name="T65" fmla="*/ 2891 h 10598"/>
                <a:gd name="T66" fmla="*/ 10091 w 10595"/>
                <a:gd name="T67" fmla="*/ 3070 h 10598"/>
                <a:gd name="T68" fmla="*/ 10526 w 10595"/>
                <a:gd name="T69" fmla="*/ 4571 h 10598"/>
                <a:gd name="T70" fmla="*/ 10568 w 10595"/>
                <a:gd name="T71" fmla="*/ 4875 h 10598"/>
                <a:gd name="T72" fmla="*/ 10555 w 10595"/>
                <a:gd name="T73" fmla="*/ 5813 h 10598"/>
                <a:gd name="T74" fmla="*/ 9799 w 10595"/>
                <a:gd name="T75" fmla="*/ 8056 h 10598"/>
                <a:gd name="T76" fmla="*/ 5897 w 10595"/>
                <a:gd name="T77" fmla="*/ 10538 h 10598"/>
                <a:gd name="T78" fmla="*/ 5177 w 10595"/>
                <a:gd name="T79" fmla="*/ 10589 h 10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595" h="10598">
                  <a:moveTo>
                    <a:pt x="5177" y="10589"/>
                  </a:moveTo>
                  <a:cubicBezTo>
                    <a:pt x="4328" y="10531"/>
                    <a:pt x="3681" y="10375"/>
                    <a:pt x="3018" y="10068"/>
                  </a:cubicBezTo>
                  <a:cubicBezTo>
                    <a:pt x="1941" y="9569"/>
                    <a:pt x="964" y="8576"/>
                    <a:pt x="482" y="7488"/>
                  </a:cubicBezTo>
                  <a:cubicBezTo>
                    <a:pt x="264" y="6998"/>
                    <a:pt x="163" y="6664"/>
                    <a:pt x="49" y="6053"/>
                  </a:cubicBezTo>
                  <a:cubicBezTo>
                    <a:pt x="0" y="5786"/>
                    <a:pt x="1" y="4856"/>
                    <a:pt x="52" y="4529"/>
                  </a:cubicBezTo>
                  <a:cubicBezTo>
                    <a:pt x="288" y="2991"/>
                    <a:pt x="1141" y="1668"/>
                    <a:pt x="2432" y="835"/>
                  </a:cubicBezTo>
                  <a:cubicBezTo>
                    <a:pt x="2995" y="472"/>
                    <a:pt x="3755" y="173"/>
                    <a:pt x="4345" y="82"/>
                  </a:cubicBezTo>
                  <a:cubicBezTo>
                    <a:pt x="4430" y="69"/>
                    <a:pt x="4582" y="45"/>
                    <a:pt x="4683" y="29"/>
                  </a:cubicBezTo>
                  <a:cubicBezTo>
                    <a:pt x="4784" y="13"/>
                    <a:pt x="5057" y="0"/>
                    <a:pt x="5290" y="0"/>
                  </a:cubicBezTo>
                  <a:cubicBezTo>
                    <a:pt x="5523" y="0"/>
                    <a:pt x="5796" y="13"/>
                    <a:pt x="5897" y="29"/>
                  </a:cubicBezTo>
                  <a:cubicBezTo>
                    <a:pt x="6321" y="96"/>
                    <a:pt x="6397" y="109"/>
                    <a:pt x="6518" y="137"/>
                  </a:cubicBezTo>
                  <a:cubicBezTo>
                    <a:pt x="6985" y="244"/>
                    <a:pt x="7703" y="523"/>
                    <a:pt x="7703" y="599"/>
                  </a:cubicBezTo>
                  <a:cubicBezTo>
                    <a:pt x="7703" y="620"/>
                    <a:pt x="7664" y="675"/>
                    <a:pt x="7616" y="720"/>
                  </a:cubicBezTo>
                  <a:cubicBezTo>
                    <a:pt x="7479" y="851"/>
                    <a:pt x="7470" y="882"/>
                    <a:pt x="7508" y="1116"/>
                  </a:cubicBezTo>
                  <a:cubicBezTo>
                    <a:pt x="7526" y="1232"/>
                    <a:pt x="7535" y="1333"/>
                    <a:pt x="7528" y="1341"/>
                  </a:cubicBezTo>
                  <a:cubicBezTo>
                    <a:pt x="7520" y="1348"/>
                    <a:pt x="7401" y="1299"/>
                    <a:pt x="7263" y="1230"/>
                  </a:cubicBezTo>
                  <a:cubicBezTo>
                    <a:pt x="6700" y="950"/>
                    <a:pt x="5913" y="760"/>
                    <a:pt x="5317" y="761"/>
                  </a:cubicBezTo>
                  <a:cubicBezTo>
                    <a:pt x="5073" y="761"/>
                    <a:pt x="4510" y="830"/>
                    <a:pt x="4262" y="890"/>
                  </a:cubicBezTo>
                  <a:cubicBezTo>
                    <a:pt x="3428" y="1091"/>
                    <a:pt x="2687" y="1512"/>
                    <a:pt x="2074" y="2132"/>
                  </a:cubicBezTo>
                  <a:cubicBezTo>
                    <a:pt x="1516" y="2696"/>
                    <a:pt x="1160" y="3329"/>
                    <a:pt x="900" y="4218"/>
                  </a:cubicBezTo>
                  <a:cubicBezTo>
                    <a:pt x="770" y="4662"/>
                    <a:pt x="742" y="5545"/>
                    <a:pt x="842" y="6053"/>
                  </a:cubicBezTo>
                  <a:cubicBezTo>
                    <a:pt x="923" y="6466"/>
                    <a:pt x="941" y="6534"/>
                    <a:pt x="1050" y="6830"/>
                  </a:cubicBezTo>
                  <a:cubicBezTo>
                    <a:pt x="1628" y="8401"/>
                    <a:pt x="3037" y="9540"/>
                    <a:pt x="4683" y="9765"/>
                  </a:cubicBezTo>
                  <a:cubicBezTo>
                    <a:pt x="4955" y="9803"/>
                    <a:pt x="5624" y="9802"/>
                    <a:pt x="5897" y="9765"/>
                  </a:cubicBezTo>
                  <a:cubicBezTo>
                    <a:pt x="7516" y="9544"/>
                    <a:pt x="8913" y="8432"/>
                    <a:pt x="9512" y="6889"/>
                  </a:cubicBezTo>
                  <a:cubicBezTo>
                    <a:pt x="9558" y="6771"/>
                    <a:pt x="9607" y="6629"/>
                    <a:pt x="9621" y="6575"/>
                  </a:cubicBezTo>
                  <a:cubicBezTo>
                    <a:pt x="9763" y="6033"/>
                    <a:pt x="9790" y="5821"/>
                    <a:pt x="9791" y="5271"/>
                  </a:cubicBezTo>
                  <a:cubicBezTo>
                    <a:pt x="9792" y="4534"/>
                    <a:pt x="9678" y="4023"/>
                    <a:pt x="9367" y="3365"/>
                  </a:cubicBezTo>
                  <a:cubicBezTo>
                    <a:pt x="9238" y="3092"/>
                    <a:pt x="9228" y="3031"/>
                    <a:pt x="9316" y="3059"/>
                  </a:cubicBezTo>
                  <a:cubicBezTo>
                    <a:pt x="9337" y="3065"/>
                    <a:pt x="9433" y="3079"/>
                    <a:pt x="9530" y="3088"/>
                  </a:cubicBezTo>
                  <a:lnTo>
                    <a:pt x="9705" y="3106"/>
                  </a:lnTo>
                  <a:lnTo>
                    <a:pt x="9832" y="2989"/>
                  </a:lnTo>
                  <a:cubicBezTo>
                    <a:pt x="9901" y="2925"/>
                    <a:pt x="9972" y="2881"/>
                    <a:pt x="9988" y="2891"/>
                  </a:cubicBezTo>
                  <a:cubicBezTo>
                    <a:pt x="10004" y="2901"/>
                    <a:pt x="10050" y="2981"/>
                    <a:pt x="10091" y="3070"/>
                  </a:cubicBezTo>
                  <a:cubicBezTo>
                    <a:pt x="10331" y="3594"/>
                    <a:pt x="10474" y="4085"/>
                    <a:pt x="10526" y="4571"/>
                  </a:cubicBezTo>
                  <a:cubicBezTo>
                    <a:pt x="10541" y="4703"/>
                    <a:pt x="10559" y="4840"/>
                    <a:pt x="10568" y="4875"/>
                  </a:cubicBezTo>
                  <a:cubicBezTo>
                    <a:pt x="10595" y="4989"/>
                    <a:pt x="10588" y="5509"/>
                    <a:pt x="10555" y="5813"/>
                  </a:cubicBezTo>
                  <a:cubicBezTo>
                    <a:pt x="10464" y="6650"/>
                    <a:pt x="10222" y="7367"/>
                    <a:pt x="9799" y="8056"/>
                  </a:cubicBezTo>
                  <a:cubicBezTo>
                    <a:pt x="8946" y="9444"/>
                    <a:pt x="7502" y="10362"/>
                    <a:pt x="5897" y="10538"/>
                  </a:cubicBezTo>
                  <a:cubicBezTo>
                    <a:pt x="5406" y="10592"/>
                    <a:pt x="5314" y="10598"/>
                    <a:pt x="5177" y="1058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9" name="Freeform 62"/>
            <p:cNvSpPr>
              <a:spLocks/>
            </p:cNvSpPr>
            <p:nvPr/>
          </p:nvSpPr>
          <p:spPr bwMode="auto">
            <a:xfrm>
              <a:off x="6115456" y="7987134"/>
              <a:ext cx="1800951" cy="1796202"/>
            </a:xfrm>
            <a:custGeom>
              <a:avLst/>
              <a:gdLst>
                <a:gd name="T0" fmla="*/ 3035 w 6690"/>
                <a:gd name="T1" fmla="*/ 6640 h 6674"/>
                <a:gd name="T2" fmla="*/ 2399 w 6690"/>
                <a:gd name="T3" fmla="*/ 6524 h 6674"/>
                <a:gd name="T4" fmla="*/ 322 w 6690"/>
                <a:gd name="T5" fmla="*/ 4766 h 6674"/>
                <a:gd name="T6" fmla="*/ 30 w 6690"/>
                <a:gd name="T7" fmla="*/ 3871 h 6674"/>
                <a:gd name="T8" fmla="*/ 0 w 6690"/>
                <a:gd name="T9" fmla="*/ 3327 h 6674"/>
                <a:gd name="T10" fmla="*/ 30 w 6690"/>
                <a:gd name="T11" fmla="*/ 2782 h 6674"/>
                <a:gd name="T12" fmla="*/ 339 w 6690"/>
                <a:gd name="T13" fmla="*/ 1855 h 6674"/>
                <a:gd name="T14" fmla="*/ 1044 w 6690"/>
                <a:gd name="T15" fmla="*/ 905 h 6674"/>
                <a:gd name="T16" fmla="*/ 2766 w 6690"/>
                <a:gd name="T17" fmla="*/ 40 h 6674"/>
                <a:gd name="T18" fmla="*/ 3993 w 6690"/>
                <a:gd name="T19" fmla="*/ 61 h 6674"/>
                <a:gd name="T20" fmla="*/ 4826 w 6690"/>
                <a:gd name="T21" fmla="*/ 364 h 6674"/>
                <a:gd name="T22" fmla="*/ 4561 w 6690"/>
                <a:gd name="T23" fmla="*/ 648 h 6674"/>
                <a:gd name="T24" fmla="*/ 3936 w 6690"/>
                <a:gd name="T25" fmla="*/ 848 h 6674"/>
                <a:gd name="T26" fmla="*/ 1890 w 6690"/>
                <a:gd name="T27" fmla="*/ 1211 h 6674"/>
                <a:gd name="T28" fmla="*/ 1137 w 6690"/>
                <a:gd name="T29" fmla="*/ 2000 h 6674"/>
                <a:gd name="T30" fmla="*/ 776 w 6690"/>
                <a:gd name="T31" fmla="*/ 3341 h 6674"/>
                <a:gd name="T32" fmla="*/ 960 w 6690"/>
                <a:gd name="T33" fmla="*/ 4302 h 6674"/>
                <a:gd name="T34" fmla="*/ 2667 w 6690"/>
                <a:gd name="T35" fmla="*/ 5791 h 6674"/>
                <a:gd name="T36" fmla="*/ 2940 w 6690"/>
                <a:gd name="T37" fmla="*/ 5852 h 6674"/>
                <a:gd name="T38" fmla="*/ 3316 w 6690"/>
                <a:gd name="T39" fmla="*/ 5881 h 6674"/>
                <a:gd name="T40" fmla="*/ 3692 w 6690"/>
                <a:gd name="T41" fmla="*/ 5852 h 6674"/>
                <a:gd name="T42" fmla="*/ 3965 w 6690"/>
                <a:gd name="T43" fmla="*/ 5791 h 6674"/>
                <a:gd name="T44" fmla="*/ 5644 w 6690"/>
                <a:gd name="T45" fmla="*/ 4375 h 6674"/>
                <a:gd name="T46" fmla="*/ 5853 w 6690"/>
                <a:gd name="T47" fmla="*/ 3312 h 6674"/>
                <a:gd name="T48" fmla="*/ 5715 w 6690"/>
                <a:gd name="T49" fmla="*/ 2429 h 6674"/>
                <a:gd name="T50" fmla="*/ 5982 w 6690"/>
                <a:gd name="T51" fmla="*/ 2090 h 6674"/>
                <a:gd name="T52" fmla="*/ 6270 w 6690"/>
                <a:gd name="T53" fmla="*/ 1803 h 6674"/>
                <a:gd name="T54" fmla="*/ 6340 w 6690"/>
                <a:gd name="T55" fmla="*/ 1940 h 6674"/>
                <a:gd name="T56" fmla="*/ 6631 w 6690"/>
                <a:gd name="T57" fmla="*/ 3058 h 6674"/>
                <a:gd name="T58" fmla="*/ 6307 w 6690"/>
                <a:gd name="T59" fmla="*/ 4782 h 6674"/>
                <a:gd name="T60" fmla="*/ 4233 w 6690"/>
                <a:gd name="T61" fmla="*/ 6525 h 6674"/>
                <a:gd name="T62" fmla="*/ 3035 w 6690"/>
                <a:gd name="T63" fmla="*/ 6640 h 6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690" h="6674">
                  <a:moveTo>
                    <a:pt x="3035" y="6640"/>
                  </a:moveTo>
                  <a:cubicBezTo>
                    <a:pt x="2791" y="6614"/>
                    <a:pt x="2553" y="6571"/>
                    <a:pt x="2399" y="6524"/>
                  </a:cubicBezTo>
                  <a:cubicBezTo>
                    <a:pt x="1476" y="6243"/>
                    <a:pt x="722" y="5604"/>
                    <a:pt x="322" y="4766"/>
                  </a:cubicBezTo>
                  <a:cubicBezTo>
                    <a:pt x="169" y="4444"/>
                    <a:pt x="138" y="4350"/>
                    <a:pt x="30" y="3871"/>
                  </a:cubicBezTo>
                  <a:cubicBezTo>
                    <a:pt x="13" y="3799"/>
                    <a:pt x="0" y="3553"/>
                    <a:pt x="0" y="3327"/>
                  </a:cubicBezTo>
                  <a:cubicBezTo>
                    <a:pt x="0" y="3100"/>
                    <a:pt x="13" y="2854"/>
                    <a:pt x="30" y="2782"/>
                  </a:cubicBezTo>
                  <a:cubicBezTo>
                    <a:pt x="142" y="2288"/>
                    <a:pt x="170" y="2203"/>
                    <a:pt x="339" y="1855"/>
                  </a:cubicBezTo>
                  <a:cubicBezTo>
                    <a:pt x="509" y="1504"/>
                    <a:pt x="745" y="1186"/>
                    <a:pt x="1044" y="905"/>
                  </a:cubicBezTo>
                  <a:cubicBezTo>
                    <a:pt x="1528" y="449"/>
                    <a:pt x="2019" y="202"/>
                    <a:pt x="2766" y="40"/>
                  </a:cubicBezTo>
                  <a:cubicBezTo>
                    <a:pt x="2947" y="0"/>
                    <a:pt x="3773" y="15"/>
                    <a:pt x="3993" y="61"/>
                  </a:cubicBezTo>
                  <a:cubicBezTo>
                    <a:pt x="4257" y="117"/>
                    <a:pt x="4826" y="324"/>
                    <a:pt x="4826" y="364"/>
                  </a:cubicBezTo>
                  <a:cubicBezTo>
                    <a:pt x="4826" y="371"/>
                    <a:pt x="4707" y="499"/>
                    <a:pt x="4561" y="648"/>
                  </a:cubicBezTo>
                  <a:cubicBezTo>
                    <a:pt x="4265" y="953"/>
                    <a:pt x="4302" y="941"/>
                    <a:pt x="3936" y="848"/>
                  </a:cubicBezTo>
                  <a:cubicBezTo>
                    <a:pt x="3239" y="670"/>
                    <a:pt x="2508" y="799"/>
                    <a:pt x="1890" y="1211"/>
                  </a:cubicBezTo>
                  <a:cubicBezTo>
                    <a:pt x="1648" y="1371"/>
                    <a:pt x="1287" y="1750"/>
                    <a:pt x="1137" y="2000"/>
                  </a:cubicBezTo>
                  <a:cubicBezTo>
                    <a:pt x="874" y="2439"/>
                    <a:pt x="776" y="2803"/>
                    <a:pt x="776" y="3341"/>
                  </a:cubicBezTo>
                  <a:cubicBezTo>
                    <a:pt x="777" y="3757"/>
                    <a:pt x="812" y="3943"/>
                    <a:pt x="960" y="4302"/>
                  </a:cubicBezTo>
                  <a:cubicBezTo>
                    <a:pt x="1252" y="5010"/>
                    <a:pt x="1968" y="5635"/>
                    <a:pt x="2667" y="5791"/>
                  </a:cubicBezTo>
                  <a:cubicBezTo>
                    <a:pt x="2745" y="5808"/>
                    <a:pt x="2868" y="5836"/>
                    <a:pt x="2940" y="5852"/>
                  </a:cubicBezTo>
                  <a:cubicBezTo>
                    <a:pt x="3013" y="5868"/>
                    <a:pt x="3182" y="5881"/>
                    <a:pt x="3316" y="5881"/>
                  </a:cubicBezTo>
                  <a:cubicBezTo>
                    <a:pt x="3450" y="5881"/>
                    <a:pt x="3619" y="5868"/>
                    <a:pt x="3692" y="5852"/>
                  </a:cubicBezTo>
                  <a:cubicBezTo>
                    <a:pt x="3764" y="5836"/>
                    <a:pt x="3888" y="5808"/>
                    <a:pt x="3965" y="5791"/>
                  </a:cubicBezTo>
                  <a:cubicBezTo>
                    <a:pt x="4635" y="5641"/>
                    <a:pt x="5342" y="5045"/>
                    <a:pt x="5644" y="4375"/>
                  </a:cubicBezTo>
                  <a:cubicBezTo>
                    <a:pt x="5813" y="4000"/>
                    <a:pt x="5855" y="3789"/>
                    <a:pt x="5853" y="3312"/>
                  </a:cubicBezTo>
                  <a:cubicBezTo>
                    <a:pt x="5852" y="2890"/>
                    <a:pt x="5819" y="2679"/>
                    <a:pt x="5715" y="2429"/>
                  </a:cubicBezTo>
                  <a:cubicBezTo>
                    <a:pt x="5698" y="2388"/>
                    <a:pt x="5755" y="2317"/>
                    <a:pt x="5982" y="2090"/>
                  </a:cubicBezTo>
                  <a:lnTo>
                    <a:pt x="6270" y="1803"/>
                  </a:lnTo>
                  <a:lnTo>
                    <a:pt x="6340" y="1940"/>
                  </a:lnTo>
                  <a:cubicBezTo>
                    <a:pt x="6482" y="2216"/>
                    <a:pt x="6582" y="2600"/>
                    <a:pt x="6631" y="3058"/>
                  </a:cubicBezTo>
                  <a:cubicBezTo>
                    <a:pt x="6690" y="3598"/>
                    <a:pt x="6563" y="4274"/>
                    <a:pt x="6307" y="4782"/>
                  </a:cubicBezTo>
                  <a:cubicBezTo>
                    <a:pt x="5880" y="5630"/>
                    <a:pt x="5168" y="6229"/>
                    <a:pt x="4233" y="6525"/>
                  </a:cubicBezTo>
                  <a:cubicBezTo>
                    <a:pt x="3937" y="6618"/>
                    <a:pt x="3359" y="6674"/>
                    <a:pt x="3035" y="66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0" name="Freeform 69"/>
            <p:cNvSpPr>
              <a:spLocks/>
            </p:cNvSpPr>
            <p:nvPr/>
          </p:nvSpPr>
          <p:spPr bwMode="auto">
            <a:xfrm>
              <a:off x="6637819" y="7359116"/>
              <a:ext cx="1887614" cy="1894738"/>
            </a:xfrm>
            <a:custGeom>
              <a:avLst/>
              <a:gdLst>
                <a:gd name="T0" fmla="*/ 1147 w 7008"/>
                <a:gd name="T1" fmla="*/ 7009 h 7039"/>
                <a:gd name="T2" fmla="*/ 121 w 7008"/>
                <a:gd name="T3" fmla="*/ 6209 h 7039"/>
                <a:gd name="T4" fmla="*/ 9 w 7008"/>
                <a:gd name="T5" fmla="*/ 5715 h 7039"/>
                <a:gd name="T6" fmla="*/ 59 w 7008"/>
                <a:gd name="T7" fmla="*/ 5253 h 7039"/>
                <a:gd name="T8" fmla="*/ 1810 w 7008"/>
                <a:gd name="T9" fmla="*/ 4372 h 7039"/>
                <a:gd name="T10" fmla="*/ 2008 w 7008"/>
                <a:gd name="T11" fmla="*/ 4431 h 7039"/>
                <a:gd name="T12" fmla="*/ 3175 w 7008"/>
                <a:gd name="T13" fmla="*/ 3306 h 7039"/>
                <a:gd name="T14" fmla="*/ 4300 w 7008"/>
                <a:gd name="T15" fmla="*/ 2181 h 7039"/>
                <a:gd name="T16" fmla="*/ 4283 w 7008"/>
                <a:gd name="T17" fmla="*/ 2043 h 7039"/>
                <a:gd name="T18" fmla="*/ 4248 w 7008"/>
                <a:gd name="T19" fmla="*/ 1669 h 7039"/>
                <a:gd name="T20" fmla="*/ 4230 w 7008"/>
                <a:gd name="T21" fmla="*/ 1433 h 7039"/>
                <a:gd name="T22" fmla="*/ 4946 w 7008"/>
                <a:gd name="T23" fmla="*/ 717 h 7039"/>
                <a:gd name="T24" fmla="*/ 5680 w 7008"/>
                <a:gd name="T25" fmla="*/ 0 h 7039"/>
                <a:gd name="T26" fmla="*/ 5713 w 7008"/>
                <a:gd name="T27" fmla="*/ 176 h 7039"/>
                <a:gd name="T28" fmla="*/ 5834 w 7008"/>
                <a:gd name="T29" fmla="*/ 1133 h 7039"/>
                <a:gd name="T30" fmla="*/ 6462 w 7008"/>
                <a:gd name="T31" fmla="*/ 1270 h 7039"/>
                <a:gd name="T32" fmla="*/ 6999 w 7008"/>
                <a:gd name="T33" fmla="*/ 1341 h 7039"/>
                <a:gd name="T34" fmla="*/ 6281 w 7008"/>
                <a:gd name="T35" fmla="*/ 2091 h 7039"/>
                <a:gd name="T36" fmla="*/ 5548 w 7008"/>
                <a:gd name="T37" fmla="*/ 2824 h 7039"/>
                <a:gd name="T38" fmla="*/ 5408 w 7008"/>
                <a:gd name="T39" fmla="*/ 2797 h 7039"/>
                <a:gd name="T40" fmla="*/ 5056 w 7008"/>
                <a:gd name="T41" fmla="*/ 2756 h 7039"/>
                <a:gd name="T42" fmla="*/ 4844 w 7008"/>
                <a:gd name="T43" fmla="*/ 2742 h 7039"/>
                <a:gd name="T44" fmla="*/ 3721 w 7008"/>
                <a:gd name="T45" fmla="*/ 3862 h 7039"/>
                <a:gd name="T46" fmla="*/ 2611 w 7008"/>
                <a:gd name="T47" fmla="*/ 5052 h 7039"/>
                <a:gd name="T48" fmla="*/ 2668 w 7008"/>
                <a:gd name="T49" fmla="*/ 5278 h 7039"/>
                <a:gd name="T50" fmla="*/ 2669 w 7008"/>
                <a:gd name="T51" fmla="*/ 6041 h 7039"/>
                <a:gd name="T52" fmla="*/ 1334 w 7008"/>
                <a:gd name="T53" fmla="*/ 7024 h 7039"/>
                <a:gd name="T54" fmla="*/ 1147 w 7008"/>
                <a:gd name="T55" fmla="*/ 7009 h 7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008" h="7039">
                  <a:moveTo>
                    <a:pt x="1147" y="7009"/>
                  </a:moveTo>
                  <a:cubicBezTo>
                    <a:pt x="673" y="6910"/>
                    <a:pt x="328" y="6640"/>
                    <a:pt x="121" y="6209"/>
                  </a:cubicBezTo>
                  <a:cubicBezTo>
                    <a:pt x="29" y="6018"/>
                    <a:pt x="18" y="5970"/>
                    <a:pt x="9" y="5715"/>
                  </a:cubicBezTo>
                  <a:cubicBezTo>
                    <a:pt x="0" y="5482"/>
                    <a:pt x="9" y="5402"/>
                    <a:pt x="59" y="5253"/>
                  </a:cubicBezTo>
                  <a:cubicBezTo>
                    <a:pt x="310" y="4512"/>
                    <a:pt x="1116" y="4106"/>
                    <a:pt x="1810" y="4372"/>
                  </a:cubicBezTo>
                  <a:cubicBezTo>
                    <a:pt x="1896" y="4404"/>
                    <a:pt x="1985" y="4431"/>
                    <a:pt x="2008" y="4431"/>
                  </a:cubicBezTo>
                  <a:cubicBezTo>
                    <a:pt x="2032" y="4431"/>
                    <a:pt x="2557" y="3925"/>
                    <a:pt x="3175" y="3306"/>
                  </a:cubicBezTo>
                  <a:lnTo>
                    <a:pt x="4300" y="2181"/>
                  </a:lnTo>
                  <a:lnTo>
                    <a:pt x="4283" y="2043"/>
                  </a:lnTo>
                  <a:cubicBezTo>
                    <a:pt x="4274" y="1967"/>
                    <a:pt x="4258" y="1799"/>
                    <a:pt x="4248" y="1669"/>
                  </a:cubicBezTo>
                  <a:lnTo>
                    <a:pt x="4230" y="1433"/>
                  </a:lnTo>
                  <a:lnTo>
                    <a:pt x="4946" y="717"/>
                  </a:lnTo>
                  <a:cubicBezTo>
                    <a:pt x="5340" y="322"/>
                    <a:pt x="5670" y="0"/>
                    <a:pt x="5680" y="0"/>
                  </a:cubicBezTo>
                  <a:cubicBezTo>
                    <a:pt x="5690" y="0"/>
                    <a:pt x="5705" y="79"/>
                    <a:pt x="5713" y="176"/>
                  </a:cubicBezTo>
                  <a:cubicBezTo>
                    <a:pt x="5739" y="457"/>
                    <a:pt x="5818" y="1082"/>
                    <a:pt x="5834" y="1133"/>
                  </a:cubicBezTo>
                  <a:cubicBezTo>
                    <a:pt x="5856" y="1203"/>
                    <a:pt x="5895" y="1211"/>
                    <a:pt x="6462" y="1270"/>
                  </a:cubicBezTo>
                  <a:cubicBezTo>
                    <a:pt x="6748" y="1300"/>
                    <a:pt x="6990" y="1332"/>
                    <a:pt x="6999" y="1341"/>
                  </a:cubicBezTo>
                  <a:cubicBezTo>
                    <a:pt x="7008" y="1350"/>
                    <a:pt x="6685" y="1687"/>
                    <a:pt x="6281" y="2091"/>
                  </a:cubicBezTo>
                  <a:lnTo>
                    <a:pt x="5548" y="2824"/>
                  </a:lnTo>
                  <a:lnTo>
                    <a:pt x="5408" y="2797"/>
                  </a:lnTo>
                  <a:cubicBezTo>
                    <a:pt x="5331" y="2782"/>
                    <a:pt x="5172" y="2763"/>
                    <a:pt x="5056" y="2756"/>
                  </a:cubicBezTo>
                  <a:lnTo>
                    <a:pt x="4844" y="2742"/>
                  </a:lnTo>
                  <a:lnTo>
                    <a:pt x="3721" y="3862"/>
                  </a:lnTo>
                  <a:cubicBezTo>
                    <a:pt x="2741" y="4838"/>
                    <a:pt x="2599" y="4990"/>
                    <a:pt x="2611" y="5052"/>
                  </a:cubicBezTo>
                  <a:cubicBezTo>
                    <a:pt x="2618" y="5091"/>
                    <a:pt x="2644" y="5192"/>
                    <a:pt x="2668" y="5278"/>
                  </a:cubicBezTo>
                  <a:cubicBezTo>
                    <a:pt x="2726" y="5478"/>
                    <a:pt x="2726" y="5846"/>
                    <a:pt x="2669" y="6041"/>
                  </a:cubicBezTo>
                  <a:cubicBezTo>
                    <a:pt x="2502" y="6609"/>
                    <a:pt x="1918" y="7039"/>
                    <a:pt x="1334" y="7024"/>
                  </a:cubicBezTo>
                  <a:cubicBezTo>
                    <a:pt x="1262" y="7022"/>
                    <a:pt x="1178" y="7015"/>
                    <a:pt x="1147" y="700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102" name="群組 101"/>
          <p:cNvGrpSpPr/>
          <p:nvPr/>
        </p:nvGrpSpPr>
        <p:grpSpPr>
          <a:xfrm>
            <a:off x="1300459" y="4193235"/>
            <a:ext cx="2609026" cy="1288335"/>
            <a:chOff x="1326974" y="3940665"/>
            <a:chExt cx="2609026" cy="1288335"/>
          </a:xfrm>
        </p:grpSpPr>
        <p:sp>
          <p:nvSpPr>
            <p:cNvPr id="103" name="文字方塊 102"/>
            <p:cNvSpPr txBox="1"/>
            <p:nvPr/>
          </p:nvSpPr>
          <p:spPr>
            <a:xfrm>
              <a:off x="1326974" y="3940665"/>
              <a:ext cx="1620000" cy="360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3200" dirty="0" smtClean="0"/>
                <a:t>Title 04</a:t>
              </a:r>
            </a:p>
          </p:txBody>
        </p:sp>
        <p:sp>
          <p:nvSpPr>
            <p:cNvPr id="104" name="文字方塊 103"/>
            <p:cNvSpPr txBox="1"/>
            <p:nvPr/>
          </p:nvSpPr>
          <p:spPr>
            <a:xfrm>
              <a:off x="1326974" y="4380139"/>
              <a:ext cx="2609026" cy="84886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1400" dirty="0" smtClean="0"/>
                <a:t>The quick brown fox jumps over the lazy dog. The quick brown fox jumps over the lazy dog. </a:t>
              </a:r>
            </a:p>
          </p:txBody>
        </p:sp>
      </p:grpSp>
      <p:sp>
        <p:nvSpPr>
          <p:cNvPr id="139" name="矩形 138"/>
          <p:cNvSpPr/>
          <p:nvPr/>
        </p:nvSpPr>
        <p:spPr>
          <a:xfrm>
            <a:off x="575513" y="481382"/>
            <a:ext cx="252267" cy="6981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140" name="矩形 139"/>
          <p:cNvSpPr/>
          <p:nvPr/>
        </p:nvSpPr>
        <p:spPr>
          <a:xfrm>
            <a:off x="882205" y="481382"/>
            <a:ext cx="4360496" cy="69819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800" b="1" dirty="0" smtClean="0"/>
              <a:t>ICON LIST</a:t>
            </a:r>
            <a:r>
              <a:rPr lang="zh-TW" altLang="en-US" sz="4800" b="1" dirty="0" smtClean="0"/>
              <a:t> </a:t>
            </a:r>
            <a:r>
              <a:rPr lang="en-US" altLang="zh-TW" sz="4800" b="1" dirty="0" smtClean="0"/>
              <a:t>25</a:t>
            </a:r>
            <a:endParaRPr lang="zh-TW" altLang="en-US" sz="4800" b="1" dirty="0"/>
          </a:p>
        </p:txBody>
      </p:sp>
      <p:grpSp>
        <p:nvGrpSpPr>
          <p:cNvPr id="142" name="群組 141"/>
          <p:cNvGrpSpPr/>
          <p:nvPr/>
        </p:nvGrpSpPr>
        <p:grpSpPr>
          <a:xfrm>
            <a:off x="5209944" y="2111772"/>
            <a:ext cx="2609026" cy="1288335"/>
            <a:chOff x="1326974" y="3940665"/>
            <a:chExt cx="2609026" cy="1288335"/>
          </a:xfrm>
        </p:grpSpPr>
        <p:sp>
          <p:nvSpPr>
            <p:cNvPr id="154" name="文字方塊 153"/>
            <p:cNvSpPr txBox="1"/>
            <p:nvPr/>
          </p:nvSpPr>
          <p:spPr>
            <a:xfrm>
              <a:off x="1326974" y="3940665"/>
              <a:ext cx="1620000" cy="360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3200" dirty="0" smtClean="0"/>
                <a:t>Title 02</a:t>
              </a:r>
            </a:p>
          </p:txBody>
        </p:sp>
        <p:sp>
          <p:nvSpPr>
            <p:cNvPr id="155" name="文字方塊 154"/>
            <p:cNvSpPr txBox="1"/>
            <p:nvPr/>
          </p:nvSpPr>
          <p:spPr>
            <a:xfrm>
              <a:off x="1326974" y="4380139"/>
              <a:ext cx="2609026" cy="84886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1400" dirty="0" smtClean="0"/>
                <a:t>The quick brown fox jumps over the lazy dog. The quick brown fox jumps over the lazy dog. </a:t>
              </a:r>
            </a:p>
          </p:txBody>
        </p:sp>
      </p:grpSp>
      <p:grpSp>
        <p:nvGrpSpPr>
          <p:cNvPr id="144" name="群組 143"/>
          <p:cNvGrpSpPr/>
          <p:nvPr/>
        </p:nvGrpSpPr>
        <p:grpSpPr>
          <a:xfrm>
            <a:off x="5209944" y="4193235"/>
            <a:ext cx="2609026" cy="1288335"/>
            <a:chOff x="1326974" y="3940665"/>
            <a:chExt cx="2609026" cy="1288335"/>
          </a:xfrm>
        </p:grpSpPr>
        <p:sp>
          <p:nvSpPr>
            <p:cNvPr id="149" name="文字方塊 148"/>
            <p:cNvSpPr txBox="1"/>
            <p:nvPr/>
          </p:nvSpPr>
          <p:spPr>
            <a:xfrm>
              <a:off x="1326974" y="3940665"/>
              <a:ext cx="1620000" cy="360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3200" dirty="0" smtClean="0"/>
                <a:t>Title 05</a:t>
              </a:r>
            </a:p>
          </p:txBody>
        </p:sp>
        <p:sp>
          <p:nvSpPr>
            <p:cNvPr id="150" name="文字方塊 149"/>
            <p:cNvSpPr txBox="1"/>
            <p:nvPr/>
          </p:nvSpPr>
          <p:spPr>
            <a:xfrm>
              <a:off x="1326974" y="4380139"/>
              <a:ext cx="2609026" cy="84886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1400" dirty="0" smtClean="0"/>
                <a:t>The quick brown fox jumps over the lazy dog. The quick brown fox jumps over the lazy dog. </a:t>
              </a:r>
            </a:p>
          </p:txBody>
        </p:sp>
      </p:grpSp>
      <p:grpSp>
        <p:nvGrpSpPr>
          <p:cNvPr id="157" name="群組 156"/>
          <p:cNvGrpSpPr/>
          <p:nvPr/>
        </p:nvGrpSpPr>
        <p:grpSpPr>
          <a:xfrm>
            <a:off x="9119429" y="2111772"/>
            <a:ext cx="2609026" cy="1288335"/>
            <a:chOff x="1326974" y="3940665"/>
            <a:chExt cx="2609026" cy="1288335"/>
          </a:xfrm>
        </p:grpSpPr>
        <p:sp>
          <p:nvSpPr>
            <p:cNvPr id="169" name="文字方塊 168"/>
            <p:cNvSpPr txBox="1"/>
            <p:nvPr/>
          </p:nvSpPr>
          <p:spPr>
            <a:xfrm>
              <a:off x="1326974" y="3940665"/>
              <a:ext cx="1620000" cy="360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3200" dirty="0" smtClean="0"/>
                <a:t>Title 03</a:t>
              </a:r>
            </a:p>
          </p:txBody>
        </p:sp>
        <p:sp>
          <p:nvSpPr>
            <p:cNvPr id="170" name="文字方塊 169"/>
            <p:cNvSpPr txBox="1"/>
            <p:nvPr/>
          </p:nvSpPr>
          <p:spPr>
            <a:xfrm>
              <a:off x="1326974" y="4380139"/>
              <a:ext cx="2609026" cy="84886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1400" dirty="0" smtClean="0"/>
                <a:t>The quick brown fox jumps over the lazy dog. The quick brown fox jumps over the lazy dog. </a:t>
              </a:r>
            </a:p>
          </p:txBody>
        </p:sp>
      </p:grpSp>
      <p:grpSp>
        <p:nvGrpSpPr>
          <p:cNvPr id="159" name="群組 158"/>
          <p:cNvGrpSpPr/>
          <p:nvPr/>
        </p:nvGrpSpPr>
        <p:grpSpPr>
          <a:xfrm>
            <a:off x="9119429" y="4193235"/>
            <a:ext cx="2609026" cy="1288335"/>
            <a:chOff x="1326974" y="3940665"/>
            <a:chExt cx="2609026" cy="1288335"/>
          </a:xfrm>
        </p:grpSpPr>
        <p:sp>
          <p:nvSpPr>
            <p:cNvPr id="164" name="文字方塊 163"/>
            <p:cNvSpPr txBox="1"/>
            <p:nvPr/>
          </p:nvSpPr>
          <p:spPr>
            <a:xfrm>
              <a:off x="1326974" y="3940665"/>
              <a:ext cx="1620000" cy="360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3200" dirty="0" smtClean="0"/>
                <a:t>Title 06</a:t>
              </a:r>
            </a:p>
          </p:txBody>
        </p:sp>
        <p:sp>
          <p:nvSpPr>
            <p:cNvPr id="165" name="文字方塊 164"/>
            <p:cNvSpPr txBox="1"/>
            <p:nvPr/>
          </p:nvSpPr>
          <p:spPr>
            <a:xfrm>
              <a:off x="1326974" y="4380139"/>
              <a:ext cx="2609026" cy="84886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1400" dirty="0" smtClean="0"/>
                <a:t>The quick brown fox jumps over the lazy dog. The quick brown fox jumps over the lazy dog.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474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75990" y="6381005"/>
            <a:ext cx="3484800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845692" y="3789000"/>
            <a:ext cx="162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200" dirty="0" smtClean="0"/>
              <a:t>Title 01</a:t>
            </a:r>
          </a:p>
        </p:txBody>
      </p:sp>
      <p:sp>
        <p:nvSpPr>
          <p:cNvPr id="44" name="文字方塊 43"/>
          <p:cNvSpPr txBox="1"/>
          <p:nvPr/>
        </p:nvSpPr>
        <p:spPr>
          <a:xfrm>
            <a:off x="351179" y="4402642"/>
            <a:ext cx="2609026" cy="84886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grpSp>
        <p:nvGrpSpPr>
          <p:cNvPr id="47" name="群組 46"/>
          <p:cNvGrpSpPr>
            <a:grpSpLocks noChangeAspect="1"/>
          </p:cNvGrpSpPr>
          <p:nvPr/>
        </p:nvGrpSpPr>
        <p:grpSpPr>
          <a:xfrm>
            <a:off x="980816" y="2110182"/>
            <a:ext cx="1349752" cy="1354650"/>
            <a:chOff x="5583600" y="7359116"/>
            <a:chExt cx="2941833" cy="2952515"/>
          </a:xfrm>
          <a:solidFill>
            <a:schemeClr val="accent1"/>
          </a:solidFill>
        </p:grpSpPr>
        <p:sp>
          <p:nvSpPr>
            <p:cNvPr id="48" name="Freeform 51"/>
            <p:cNvSpPr>
              <a:spLocks/>
            </p:cNvSpPr>
            <p:nvPr/>
          </p:nvSpPr>
          <p:spPr bwMode="auto">
            <a:xfrm>
              <a:off x="5583600" y="7457653"/>
              <a:ext cx="2852791" cy="2853978"/>
            </a:xfrm>
            <a:custGeom>
              <a:avLst/>
              <a:gdLst>
                <a:gd name="T0" fmla="*/ 5177 w 10595"/>
                <a:gd name="T1" fmla="*/ 10589 h 10598"/>
                <a:gd name="T2" fmla="*/ 3018 w 10595"/>
                <a:gd name="T3" fmla="*/ 10068 h 10598"/>
                <a:gd name="T4" fmla="*/ 482 w 10595"/>
                <a:gd name="T5" fmla="*/ 7488 h 10598"/>
                <a:gd name="T6" fmla="*/ 49 w 10595"/>
                <a:gd name="T7" fmla="*/ 6053 h 10598"/>
                <a:gd name="T8" fmla="*/ 52 w 10595"/>
                <a:gd name="T9" fmla="*/ 4529 h 10598"/>
                <a:gd name="T10" fmla="*/ 2432 w 10595"/>
                <a:gd name="T11" fmla="*/ 835 h 10598"/>
                <a:gd name="T12" fmla="*/ 4345 w 10595"/>
                <a:gd name="T13" fmla="*/ 82 h 10598"/>
                <a:gd name="T14" fmla="*/ 4683 w 10595"/>
                <a:gd name="T15" fmla="*/ 29 h 10598"/>
                <a:gd name="T16" fmla="*/ 5290 w 10595"/>
                <a:gd name="T17" fmla="*/ 0 h 10598"/>
                <a:gd name="T18" fmla="*/ 5897 w 10595"/>
                <a:gd name="T19" fmla="*/ 29 h 10598"/>
                <a:gd name="T20" fmla="*/ 6518 w 10595"/>
                <a:gd name="T21" fmla="*/ 137 h 10598"/>
                <a:gd name="T22" fmla="*/ 7703 w 10595"/>
                <a:gd name="T23" fmla="*/ 599 h 10598"/>
                <a:gd name="T24" fmla="*/ 7616 w 10595"/>
                <a:gd name="T25" fmla="*/ 720 h 10598"/>
                <a:gd name="T26" fmla="*/ 7508 w 10595"/>
                <a:gd name="T27" fmla="*/ 1116 h 10598"/>
                <a:gd name="T28" fmla="*/ 7528 w 10595"/>
                <a:gd name="T29" fmla="*/ 1341 h 10598"/>
                <a:gd name="T30" fmla="*/ 7263 w 10595"/>
                <a:gd name="T31" fmla="*/ 1230 h 10598"/>
                <a:gd name="T32" fmla="*/ 5317 w 10595"/>
                <a:gd name="T33" fmla="*/ 761 h 10598"/>
                <a:gd name="T34" fmla="*/ 4262 w 10595"/>
                <a:gd name="T35" fmla="*/ 890 h 10598"/>
                <a:gd name="T36" fmla="*/ 2074 w 10595"/>
                <a:gd name="T37" fmla="*/ 2132 h 10598"/>
                <a:gd name="T38" fmla="*/ 900 w 10595"/>
                <a:gd name="T39" fmla="*/ 4218 h 10598"/>
                <a:gd name="T40" fmla="*/ 842 w 10595"/>
                <a:gd name="T41" fmla="*/ 6053 h 10598"/>
                <a:gd name="T42" fmla="*/ 1050 w 10595"/>
                <a:gd name="T43" fmla="*/ 6830 h 10598"/>
                <a:gd name="T44" fmla="*/ 4683 w 10595"/>
                <a:gd name="T45" fmla="*/ 9765 h 10598"/>
                <a:gd name="T46" fmla="*/ 5897 w 10595"/>
                <a:gd name="T47" fmla="*/ 9765 h 10598"/>
                <a:gd name="T48" fmla="*/ 9512 w 10595"/>
                <a:gd name="T49" fmla="*/ 6889 h 10598"/>
                <a:gd name="T50" fmla="*/ 9621 w 10595"/>
                <a:gd name="T51" fmla="*/ 6575 h 10598"/>
                <a:gd name="T52" fmla="*/ 9791 w 10595"/>
                <a:gd name="T53" fmla="*/ 5271 h 10598"/>
                <a:gd name="T54" fmla="*/ 9367 w 10595"/>
                <a:gd name="T55" fmla="*/ 3365 h 10598"/>
                <a:gd name="T56" fmla="*/ 9316 w 10595"/>
                <a:gd name="T57" fmla="*/ 3059 h 10598"/>
                <a:gd name="T58" fmla="*/ 9530 w 10595"/>
                <a:gd name="T59" fmla="*/ 3088 h 10598"/>
                <a:gd name="T60" fmla="*/ 9705 w 10595"/>
                <a:gd name="T61" fmla="*/ 3106 h 10598"/>
                <a:gd name="T62" fmla="*/ 9832 w 10595"/>
                <a:gd name="T63" fmla="*/ 2989 h 10598"/>
                <a:gd name="T64" fmla="*/ 9988 w 10595"/>
                <a:gd name="T65" fmla="*/ 2891 h 10598"/>
                <a:gd name="T66" fmla="*/ 10091 w 10595"/>
                <a:gd name="T67" fmla="*/ 3070 h 10598"/>
                <a:gd name="T68" fmla="*/ 10526 w 10595"/>
                <a:gd name="T69" fmla="*/ 4571 h 10598"/>
                <a:gd name="T70" fmla="*/ 10568 w 10595"/>
                <a:gd name="T71" fmla="*/ 4875 h 10598"/>
                <a:gd name="T72" fmla="*/ 10555 w 10595"/>
                <a:gd name="T73" fmla="*/ 5813 h 10598"/>
                <a:gd name="T74" fmla="*/ 9799 w 10595"/>
                <a:gd name="T75" fmla="*/ 8056 h 10598"/>
                <a:gd name="T76" fmla="*/ 5897 w 10595"/>
                <a:gd name="T77" fmla="*/ 10538 h 10598"/>
                <a:gd name="T78" fmla="*/ 5177 w 10595"/>
                <a:gd name="T79" fmla="*/ 10589 h 10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595" h="10598">
                  <a:moveTo>
                    <a:pt x="5177" y="10589"/>
                  </a:moveTo>
                  <a:cubicBezTo>
                    <a:pt x="4328" y="10531"/>
                    <a:pt x="3681" y="10375"/>
                    <a:pt x="3018" y="10068"/>
                  </a:cubicBezTo>
                  <a:cubicBezTo>
                    <a:pt x="1941" y="9569"/>
                    <a:pt x="964" y="8576"/>
                    <a:pt x="482" y="7488"/>
                  </a:cubicBezTo>
                  <a:cubicBezTo>
                    <a:pt x="264" y="6998"/>
                    <a:pt x="163" y="6664"/>
                    <a:pt x="49" y="6053"/>
                  </a:cubicBezTo>
                  <a:cubicBezTo>
                    <a:pt x="0" y="5786"/>
                    <a:pt x="1" y="4856"/>
                    <a:pt x="52" y="4529"/>
                  </a:cubicBezTo>
                  <a:cubicBezTo>
                    <a:pt x="288" y="2991"/>
                    <a:pt x="1141" y="1668"/>
                    <a:pt x="2432" y="835"/>
                  </a:cubicBezTo>
                  <a:cubicBezTo>
                    <a:pt x="2995" y="472"/>
                    <a:pt x="3755" y="173"/>
                    <a:pt x="4345" y="82"/>
                  </a:cubicBezTo>
                  <a:cubicBezTo>
                    <a:pt x="4430" y="69"/>
                    <a:pt x="4582" y="45"/>
                    <a:pt x="4683" y="29"/>
                  </a:cubicBezTo>
                  <a:cubicBezTo>
                    <a:pt x="4784" y="13"/>
                    <a:pt x="5057" y="0"/>
                    <a:pt x="5290" y="0"/>
                  </a:cubicBezTo>
                  <a:cubicBezTo>
                    <a:pt x="5523" y="0"/>
                    <a:pt x="5796" y="13"/>
                    <a:pt x="5897" y="29"/>
                  </a:cubicBezTo>
                  <a:cubicBezTo>
                    <a:pt x="6321" y="96"/>
                    <a:pt x="6397" y="109"/>
                    <a:pt x="6518" y="137"/>
                  </a:cubicBezTo>
                  <a:cubicBezTo>
                    <a:pt x="6985" y="244"/>
                    <a:pt x="7703" y="523"/>
                    <a:pt x="7703" y="599"/>
                  </a:cubicBezTo>
                  <a:cubicBezTo>
                    <a:pt x="7703" y="620"/>
                    <a:pt x="7664" y="675"/>
                    <a:pt x="7616" y="720"/>
                  </a:cubicBezTo>
                  <a:cubicBezTo>
                    <a:pt x="7479" y="851"/>
                    <a:pt x="7470" y="882"/>
                    <a:pt x="7508" y="1116"/>
                  </a:cubicBezTo>
                  <a:cubicBezTo>
                    <a:pt x="7526" y="1232"/>
                    <a:pt x="7535" y="1333"/>
                    <a:pt x="7528" y="1341"/>
                  </a:cubicBezTo>
                  <a:cubicBezTo>
                    <a:pt x="7520" y="1348"/>
                    <a:pt x="7401" y="1299"/>
                    <a:pt x="7263" y="1230"/>
                  </a:cubicBezTo>
                  <a:cubicBezTo>
                    <a:pt x="6700" y="950"/>
                    <a:pt x="5913" y="760"/>
                    <a:pt x="5317" y="761"/>
                  </a:cubicBezTo>
                  <a:cubicBezTo>
                    <a:pt x="5073" y="761"/>
                    <a:pt x="4510" y="830"/>
                    <a:pt x="4262" y="890"/>
                  </a:cubicBezTo>
                  <a:cubicBezTo>
                    <a:pt x="3428" y="1091"/>
                    <a:pt x="2687" y="1512"/>
                    <a:pt x="2074" y="2132"/>
                  </a:cubicBezTo>
                  <a:cubicBezTo>
                    <a:pt x="1516" y="2696"/>
                    <a:pt x="1160" y="3329"/>
                    <a:pt x="900" y="4218"/>
                  </a:cubicBezTo>
                  <a:cubicBezTo>
                    <a:pt x="770" y="4662"/>
                    <a:pt x="742" y="5545"/>
                    <a:pt x="842" y="6053"/>
                  </a:cubicBezTo>
                  <a:cubicBezTo>
                    <a:pt x="923" y="6466"/>
                    <a:pt x="941" y="6534"/>
                    <a:pt x="1050" y="6830"/>
                  </a:cubicBezTo>
                  <a:cubicBezTo>
                    <a:pt x="1628" y="8401"/>
                    <a:pt x="3037" y="9540"/>
                    <a:pt x="4683" y="9765"/>
                  </a:cubicBezTo>
                  <a:cubicBezTo>
                    <a:pt x="4955" y="9803"/>
                    <a:pt x="5624" y="9802"/>
                    <a:pt x="5897" y="9765"/>
                  </a:cubicBezTo>
                  <a:cubicBezTo>
                    <a:pt x="7516" y="9544"/>
                    <a:pt x="8913" y="8432"/>
                    <a:pt x="9512" y="6889"/>
                  </a:cubicBezTo>
                  <a:cubicBezTo>
                    <a:pt x="9558" y="6771"/>
                    <a:pt x="9607" y="6629"/>
                    <a:pt x="9621" y="6575"/>
                  </a:cubicBezTo>
                  <a:cubicBezTo>
                    <a:pt x="9763" y="6033"/>
                    <a:pt x="9790" y="5821"/>
                    <a:pt x="9791" y="5271"/>
                  </a:cubicBezTo>
                  <a:cubicBezTo>
                    <a:pt x="9792" y="4534"/>
                    <a:pt x="9678" y="4023"/>
                    <a:pt x="9367" y="3365"/>
                  </a:cubicBezTo>
                  <a:cubicBezTo>
                    <a:pt x="9238" y="3092"/>
                    <a:pt x="9228" y="3031"/>
                    <a:pt x="9316" y="3059"/>
                  </a:cubicBezTo>
                  <a:cubicBezTo>
                    <a:pt x="9337" y="3065"/>
                    <a:pt x="9433" y="3079"/>
                    <a:pt x="9530" y="3088"/>
                  </a:cubicBezTo>
                  <a:lnTo>
                    <a:pt x="9705" y="3106"/>
                  </a:lnTo>
                  <a:lnTo>
                    <a:pt x="9832" y="2989"/>
                  </a:lnTo>
                  <a:cubicBezTo>
                    <a:pt x="9901" y="2925"/>
                    <a:pt x="9972" y="2881"/>
                    <a:pt x="9988" y="2891"/>
                  </a:cubicBezTo>
                  <a:cubicBezTo>
                    <a:pt x="10004" y="2901"/>
                    <a:pt x="10050" y="2981"/>
                    <a:pt x="10091" y="3070"/>
                  </a:cubicBezTo>
                  <a:cubicBezTo>
                    <a:pt x="10331" y="3594"/>
                    <a:pt x="10474" y="4085"/>
                    <a:pt x="10526" y="4571"/>
                  </a:cubicBezTo>
                  <a:cubicBezTo>
                    <a:pt x="10541" y="4703"/>
                    <a:pt x="10559" y="4840"/>
                    <a:pt x="10568" y="4875"/>
                  </a:cubicBezTo>
                  <a:cubicBezTo>
                    <a:pt x="10595" y="4989"/>
                    <a:pt x="10588" y="5509"/>
                    <a:pt x="10555" y="5813"/>
                  </a:cubicBezTo>
                  <a:cubicBezTo>
                    <a:pt x="10464" y="6650"/>
                    <a:pt x="10222" y="7367"/>
                    <a:pt x="9799" y="8056"/>
                  </a:cubicBezTo>
                  <a:cubicBezTo>
                    <a:pt x="8946" y="9444"/>
                    <a:pt x="7502" y="10362"/>
                    <a:pt x="5897" y="10538"/>
                  </a:cubicBezTo>
                  <a:cubicBezTo>
                    <a:pt x="5406" y="10592"/>
                    <a:pt x="5314" y="10598"/>
                    <a:pt x="5177" y="1058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9" name="Freeform 62"/>
            <p:cNvSpPr>
              <a:spLocks/>
            </p:cNvSpPr>
            <p:nvPr/>
          </p:nvSpPr>
          <p:spPr bwMode="auto">
            <a:xfrm>
              <a:off x="6115456" y="7987134"/>
              <a:ext cx="1800951" cy="1796202"/>
            </a:xfrm>
            <a:custGeom>
              <a:avLst/>
              <a:gdLst>
                <a:gd name="T0" fmla="*/ 3035 w 6690"/>
                <a:gd name="T1" fmla="*/ 6640 h 6674"/>
                <a:gd name="T2" fmla="*/ 2399 w 6690"/>
                <a:gd name="T3" fmla="*/ 6524 h 6674"/>
                <a:gd name="T4" fmla="*/ 322 w 6690"/>
                <a:gd name="T5" fmla="*/ 4766 h 6674"/>
                <a:gd name="T6" fmla="*/ 30 w 6690"/>
                <a:gd name="T7" fmla="*/ 3871 h 6674"/>
                <a:gd name="T8" fmla="*/ 0 w 6690"/>
                <a:gd name="T9" fmla="*/ 3327 h 6674"/>
                <a:gd name="T10" fmla="*/ 30 w 6690"/>
                <a:gd name="T11" fmla="*/ 2782 h 6674"/>
                <a:gd name="T12" fmla="*/ 339 w 6690"/>
                <a:gd name="T13" fmla="*/ 1855 h 6674"/>
                <a:gd name="T14" fmla="*/ 1044 w 6690"/>
                <a:gd name="T15" fmla="*/ 905 h 6674"/>
                <a:gd name="T16" fmla="*/ 2766 w 6690"/>
                <a:gd name="T17" fmla="*/ 40 h 6674"/>
                <a:gd name="T18" fmla="*/ 3993 w 6690"/>
                <a:gd name="T19" fmla="*/ 61 h 6674"/>
                <a:gd name="T20" fmla="*/ 4826 w 6690"/>
                <a:gd name="T21" fmla="*/ 364 h 6674"/>
                <a:gd name="T22" fmla="*/ 4561 w 6690"/>
                <a:gd name="T23" fmla="*/ 648 h 6674"/>
                <a:gd name="T24" fmla="*/ 3936 w 6690"/>
                <a:gd name="T25" fmla="*/ 848 h 6674"/>
                <a:gd name="T26" fmla="*/ 1890 w 6690"/>
                <a:gd name="T27" fmla="*/ 1211 h 6674"/>
                <a:gd name="T28" fmla="*/ 1137 w 6690"/>
                <a:gd name="T29" fmla="*/ 2000 h 6674"/>
                <a:gd name="T30" fmla="*/ 776 w 6690"/>
                <a:gd name="T31" fmla="*/ 3341 h 6674"/>
                <a:gd name="T32" fmla="*/ 960 w 6690"/>
                <a:gd name="T33" fmla="*/ 4302 h 6674"/>
                <a:gd name="T34" fmla="*/ 2667 w 6690"/>
                <a:gd name="T35" fmla="*/ 5791 h 6674"/>
                <a:gd name="T36" fmla="*/ 2940 w 6690"/>
                <a:gd name="T37" fmla="*/ 5852 h 6674"/>
                <a:gd name="T38" fmla="*/ 3316 w 6690"/>
                <a:gd name="T39" fmla="*/ 5881 h 6674"/>
                <a:gd name="T40" fmla="*/ 3692 w 6690"/>
                <a:gd name="T41" fmla="*/ 5852 h 6674"/>
                <a:gd name="T42" fmla="*/ 3965 w 6690"/>
                <a:gd name="T43" fmla="*/ 5791 h 6674"/>
                <a:gd name="T44" fmla="*/ 5644 w 6690"/>
                <a:gd name="T45" fmla="*/ 4375 h 6674"/>
                <a:gd name="T46" fmla="*/ 5853 w 6690"/>
                <a:gd name="T47" fmla="*/ 3312 h 6674"/>
                <a:gd name="T48" fmla="*/ 5715 w 6690"/>
                <a:gd name="T49" fmla="*/ 2429 h 6674"/>
                <a:gd name="T50" fmla="*/ 5982 w 6690"/>
                <a:gd name="T51" fmla="*/ 2090 h 6674"/>
                <a:gd name="T52" fmla="*/ 6270 w 6690"/>
                <a:gd name="T53" fmla="*/ 1803 h 6674"/>
                <a:gd name="T54" fmla="*/ 6340 w 6690"/>
                <a:gd name="T55" fmla="*/ 1940 h 6674"/>
                <a:gd name="T56" fmla="*/ 6631 w 6690"/>
                <a:gd name="T57" fmla="*/ 3058 h 6674"/>
                <a:gd name="T58" fmla="*/ 6307 w 6690"/>
                <a:gd name="T59" fmla="*/ 4782 h 6674"/>
                <a:gd name="T60" fmla="*/ 4233 w 6690"/>
                <a:gd name="T61" fmla="*/ 6525 h 6674"/>
                <a:gd name="T62" fmla="*/ 3035 w 6690"/>
                <a:gd name="T63" fmla="*/ 6640 h 6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690" h="6674">
                  <a:moveTo>
                    <a:pt x="3035" y="6640"/>
                  </a:moveTo>
                  <a:cubicBezTo>
                    <a:pt x="2791" y="6614"/>
                    <a:pt x="2553" y="6571"/>
                    <a:pt x="2399" y="6524"/>
                  </a:cubicBezTo>
                  <a:cubicBezTo>
                    <a:pt x="1476" y="6243"/>
                    <a:pt x="722" y="5604"/>
                    <a:pt x="322" y="4766"/>
                  </a:cubicBezTo>
                  <a:cubicBezTo>
                    <a:pt x="169" y="4444"/>
                    <a:pt x="138" y="4350"/>
                    <a:pt x="30" y="3871"/>
                  </a:cubicBezTo>
                  <a:cubicBezTo>
                    <a:pt x="13" y="3799"/>
                    <a:pt x="0" y="3553"/>
                    <a:pt x="0" y="3327"/>
                  </a:cubicBezTo>
                  <a:cubicBezTo>
                    <a:pt x="0" y="3100"/>
                    <a:pt x="13" y="2854"/>
                    <a:pt x="30" y="2782"/>
                  </a:cubicBezTo>
                  <a:cubicBezTo>
                    <a:pt x="142" y="2288"/>
                    <a:pt x="170" y="2203"/>
                    <a:pt x="339" y="1855"/>
                  </a:cubicBezTo>
                  <a:cubicBezTo>
                    <a:pt x="509" y="1504"/>
                    <a:pt x="745" y="1186"/>
                    <a:pt x="1044" y="905"/>
                  </a:cubicBezTo>
                  <a:cubicBezTo>
                    <a:pt x="1528" y="449"/>
                    <a:pt x="2019" y="202"/>
                    <a:pt x="2766" y="40"/>
                  </a:cubicBezTo>
                  <a:cubicBezTo>
                    <a:pt x="2947" y="0"/>
                    <a:pt x="3773" y="15"/>
                    <a:pt x="3993" y="61"/>
                  </a:cubicBezTo>
                  <a:cubicBezTo>
                    <a:pt x="4257" y="117"/>
                    <a:pt x="4826" y="324"/>
                    <a:pt x="4826" y="364"/>
                  </a:cubicBezTo>
                  <a:cubicBezTo>
                    <a:pt x="4826" y="371"/>
                    <a:pt x="4707" y="499"/>
                    <a:pt x="4561" y="648"/>
                  </a:cubicBezTo>
                  <a:cubicBezTo>
                    <a:pt x="4265" y="953"/>
                    <a:pt x="4302" y="941"/>
                    <a:pt x="3936" y="848"/>
                  </a:cubicBezTo>
                  <a:cubicBezTo>
                    <a:pt x="3239" y="670"/>
                    <a:pt x="2508" y="799"/>
                    <a:pt x="1890" y="1211"/>
                  </a:cubicBezTo>
                  <a:cubicBezTo>
                    <a:pt x="1648" y="1371"/>
                    <a:pt x="1287" y="1750"/>
                    <a:pt x="1137" y="2000"/>
                  </a:cubicBezTo>
                  <a:cubicBezTo>
                    <a:pt x="874" y="2439"/>
                    <a:pt x="776" y="2803"/>
                    <a:pt x="776" y="3341"/>
                  </a:cubicBezTo>
                  <a:cubicBezTo>
                    <a:pt x="777" y="3757"/>
                    <a:pt x="812" y="3943"/>
                    <a:pt x="960" y="4302"/>
                  </a:cubicBezTo>
                  <a:cubicBezTo>
                    <a:pt x="1252" y="5010"/>
                    <a:pt x="1968" y="5635"/>
                    <a:pt x="2667" y="5791"/>
                  </a:cubicBezTo>
                  <a:cubicBezTo>
                    <a:pt x="2745" y="5808"/>
                    <a:pt x="2868" y="5836"/>
                    <a:pt x="2940" y="5852"/>
                  </a:cubicBezTo>
                  <a:cubicBezTo>
                    <a:pt x="3013" y="5868"/>
                    <a:pt x="3182" y="5881"/>
                    <a:pt x="3316" y="5881"/>
                  </a:cubicBezTo>
                  <a:cubicBezTo>
                    <a:pt x="3450" y="5881"/>
                    <a:pt x="3619" y="5868"/>
                    <a:pt x="3692" y="5852"/>
                  </a:cubicBezTo>
                  <a:cubicBezTo>
                    <a:pt x="3764" y="5836"/>
                    <a:pt x="3888" y="5808"/>
                    <a:pt x="3965" y="5791"/>
                  </a:cubicBezTo>
                  <a:cubicBezTo>
                    <a:pt x="4635" y="5641"/>
                    <a:pt x="5342" y="5045"/>
                    <a:pt x="5644" y="4375"/>
                  </a:cubicBezTo>
                  <a:cubicBezTo>
                    <a:pt x="5813" y="4000"/>
                    <a:pt x="5855" y="3789"/>
                    <a:pt x="5853" y="3312"/>
                  </a:cubicBezTo>
                  <a:cubicBezTo>
                    <a:pt x="5852" y="2890"/>
                    <a:pt x="5819" y="2679"/>
                    <a:pt x="5715" y="2429"/>
                  </a:cubicBezTo>
                  <a:cubicBezTo>
                    <a:pt x="5698" y="2388"/>
                    <a:pt x="5755" y="2317"/>
                    <a:pt x="5982" y="2090"/>
                  </a:cubicBezTo>
                  <a:lnTo>
                    <a:pt x="6270" y="1803"/>
                  </a:lnTo>
                  <a:lnTo>
                    <a:pt x="6340" y="1940"/>
                  </a:lnTo>
                  <a:cubicBezTo>
                    <a:pt x="6482" y="2216"/>
                    <a:pt x="6582" y="2600"/>
                    <a:pt x="6631" y="3058"/>
                  </a:cubicBezTo>
                  <a:cubicBezTo>
                    <a:pt x="6690" y="3598"/>
                    <a:pt x="6563" y="4274"/>
                    <a:pt x="6307" y="4782"/>
                  </a:cubicBezTo>
                  <a:cubicBezTo>
                    <a:pt x="5880" y="5630"/>
                    <a:pt x="5168" y="6229"/>
                    <a:pt x="4233" y="6525"/>
                  </a:cubicBezTo>
                  <a:cubicBezTo>
                    <a:pt x="3937" y="6618"/>
                    <a:pt x="3359" y="6674"/>
                    <a:pt x="3035" y="66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0" name="Freeform 69"/>
            <p:cNvSpPr>
              <a:spLocks/>
            </p:cNvSpPr>
            <p:nvPr/>
          </p:nvSpPr>
          <p:spPr bwMode="auto">
            <a:xfrm>
              <a:off x="6637819" y="7359116"/>
              <a:ext cx="1887614" cy="1894738"/>
            </a:xfrm>
            <a:custGeom>
              <a:avLst/>
              <a:gdLst>
                <a:gd name="T0" fmla="*/ 1147 w 7008"/>
                <a:gd name="T1" fmla="*/ 7009 h 7039"/>
                <a:gd name="T2" fmla="*/ 121 w 7008"/>
                <a:gd name="T3" fmla="*/ 6209 h 7039"/>
                <a:gd name="T4" fmla="*/ 9 w 7008"/>
                <a:gd name="T5" fmla="*/ 5715 h 7039"/>
                <a:gd name="T6" fmla="*/ 59 w 7008"/>
                <a:gd name="T7" fmla="*/ 5253 h 7039"/>
                <a:gd name="T8" fmla="*/ 1810 w 7008"/>
                <a:gd name="T9" fmla="*/ 4372 h 7039"/>
                <a:gd name="T10" fmla="*/ 2008 w 7008"/>
                <a:gd name="T11" fmla="*/ 4431 h 7039"/>
                <a:gd name="T12" fmla="*/ 3175 w 7008"/>
                <a:gd name="T13" fmla="*/ 3306 h 7039"/>
                <a:gd name="T14" fmla="*/ 4300 w 7008"/>
                <a:gd name="T15" fmla="*/ 2181 h 7039"/>
                <a:gd name="T16" fmla="*/ 4283 w 7008"/>
                <a:gd name="T17" fmla="*/ 2043 h 7039"/>
                <a:gd name="T18" fmla="*/ 4248 w 7008"/>
                <a:gd name="T19" fmla="*/ 1669 h 7039"/>
                <a:gd name="T20" fmla="*/ 4230 w 7008"/>
                <a:gd name="T21" fmla="*/ 1433 h 7039"/>
                <a:gd name="T22" fmla="*/ 4946 w 7008"/>
                <a:gd name="T23" fmla="*/ 717 h 7039"/>
                <a:gd name="T24" fmla="*/ 5680 w 7008"/>
                <a:gd name="T25" fmla="*/ 0 h 7039"/>
                <a:gd name="T26" fmla="*/ 5713 w 7008"/>
                <a:gd name="T27" fmla="*/ 176 h 7039"/>
                <a:gd name="T28" fmla="*/ 5834 w 7008"/>
                <a:gd name="T29" fmla="*/ 1133 h 7039"/>
                <a:gd name="T30" fmla="*/ 6462 w 7008"/>
                <a:gd name="T31" fmla="*/ 1270 h 7039"/>
                <a:gd name="T32" fmla="*/ 6999 w 7008"/>
                <a:gd name="T33" fmla="*/ 1341 h 7039"/>
                <a:gd name="T34" fmla="*/ 6281 w 7008"/>
                <a:gd name="T35" fmla="*/ 2091 h 7039"/>
                <a:gd name="T36" fmla="*/ 5548 w 7008"/>
                <a:gd name="T37" fmla="*/ 2824 h 7039"/>
                <a:gd name="T38" fmla="*/ 5408 w 7008"/>
                <a:gd name="T39" fmla="*/ 2797 h 7039"/>
                <a:gd name="T40" fmla="*/ 5056 w 7008"/>
                <a:gd name="T41" fmla="*/ 2756 h 7039"/>
                <a:gd name="T42" fmla="*/ 4844 w 7008"/>
                <a:gd name="T43" fmla="*/ 2742 h 7039"/>
                <a:gd name="T44" fmla="*/ 3721 w 7008"/>
                <a:gd name="T45" fmla="*/ 3862 h 7039"/>
                <a:gd name="T46" fmla="*/ 2611 w 7008"/>
                <a:gd name="T47" fmla="*/ 5052 h 7039"/>
                <a:gd name="T48" fmla="*/ 2668 w 7008"/>
                <a:gd name="T49" fmla="*/ 5278 h 7039"/>
                <a:gd name="T50" fmla="*/ 2669 w 7008"/>
                <a:gd name="T51" fmla="*/ 6041 h 7039"/>
                <a:gd name="T52" fmla="*/ 1334 w 7008"/>
                <a:gd name="T53" fmla="*/ 7024 h 7039"/>
                <a:gd name="T54" fmla="*/ 1147 w 7008"/>
                <a:gd name="T55" fmla="*/ 7009 h 7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008" h="7039">
                  <a:moveTo>
                    <a:pt x="1147" y="7009"/>
                  </a:moveTo>
                  <a:cubicBezTo>
                    <a:pt x="673" y="6910"/>
                    <a:pt x="328" y="6640"/>
                    <a:pt x="121" y="6209"/>
                  </a:cubicBezTo>
                  <a:cubicBezTo>
                    <a:pt x="29" y="6018"/>
                    <a:pt x="18" y="5970"/>
                    <a:pt x="9" y="5715"/>
                  </a:cubicBezTo>
                  <a:cubicBezTo>
                    <a:pt x="0" y="5482"/>
                    <a:pt x="9" y="5402"/>
                    <a:pt x="59" y="5253"/>
                  </a:cubicBezTo>
                  <a:cubicBezTo>
                    <a:pt x="310" y="4512"/>
                    <a:pt x="1116" y="4106"/>
                    <a:pt x="1810" y="4372"/>
                  </a:cubicBezTo>
                  <a:cubicBezTo>
                    <a:pt x="1896" y="4404"/>
                    <a:pt x="1985" y="4431"/>
                    <a:pt x="2008" y="4431"/>
                  </a:cubicBezTo>
                  <a:cubicBezTo>
                    <a:pt x="2032" y="4431"/>
                    <a:pt x="2557" y="3925"/>
                    <a:pt x="3175" y="3306"/>
                  </a:cubicBezTo>
                  <a:lnTo>
                    <a:pt x="4300" y="2181"/>
                  </a:lnTo>
                  <a:lnTo>
                    <a:pt x="4283" y="2043"/>
                  </a:lnTo>
                  <a:cubicBezTo>
                    <a:pt x="4274" y="1967"/>
                    <a:pt x="4258" y="1799"/>
                    <a:pt x="4248" y="1669"/>
                  </a:cubicBezTo>
                  <a:lnTo>
                    <a:pt x="4230" y="1433"/>
                  </a:lnTo>
                  <a:lnTo>
                    <a:pt x="4946" y="717"/>
                  </a:lnTo>
                  <a:cubicBezTo>
                    <a:pt x="5340" y="322"/>
                    <a:pt x="5670" y="0"/>
                    <a:pt x="5680" y="0"/>
                  </a:cubicBezTo>
                  <a:cubicBezTo>
                    <a:pt x="5690" y="0"/>
                    <a:pt x="5705" y="79"/>
                    <a:pt x="5713" y="176"/>
                  </a:cubicBezTo>
                  <a:cubicBezTo>
                    <a:pt x="5739" y="457"/>
                    <a:pt x="5818" y="1082"/>
                    <a:pt x="5834" y="1133"/>
                  </a:cubicBezTo>
                  <a:cubicBezTo>
                    <a:pt x="5856" y="1203"/>
                    <a:pt x="5895" y="1211"/>
                    <a:pt x="6462" y="1270"/>
                  </a:cubicBezTo>
                  <a:cubicBezTo>
                    <a:pt x="6748" y="1300"/>
                    <a:pt x="6990" y="1332"/>
                    <a:pt x="6999" y="1341"/>
                  </a:cubicBezTo>
                  <a:cubicBezTo>
                    <a:pt x="7008" y="1350"/>
                    <a:pt x="6685" y="1687"/>
                    <a:pt x="6281" y="2091"/>
                  </a:cubicBezTo>
                  <a:lnTo>
                    <a:pt x="5548" y="2824"/>
                  </a:lnTo>
                  <a:lnTo>
                    <a:pt x="5408" y="2797"/>
                  </a:lnTo>
                  <a:cubicBezTo>
                    <a:pt x="5331" y="2782"/>
                    <a:pt x="5172" y="2763"/>
                    <a:pt x="5056" y="2756"/>
                  </a:cubicBezTo>
                  <a:lnTo>
                    <a:pt x="4844" y="2742"/>
                  </a:lnTo>
                  <a:lnTo>
                    <a:pt x="3721" y="3862"/>
                  </a:lnTo>
                  <a:cubicBezTo>
                    <a:pt x="2741" y="4838"/>
                    <a:pt x="2599" y="4990"/>
                    <a:pt x="2611" y="5052"/>
                  </a:cubicBezTo>
                  <a:cubicBezTo>
                    <a:pt x="2618" y="5091"/>
                    <a:pt x="2644" y="5192"/>
                    <a:pt x="2668" y="5278"/>
                  </a:cubicBezTo>
                  <a:cubicBezTo>
                    <a:pt x="2726" y="5478"/>
                    <a:pt x="2726" y="5846"/>
                    <a:pt x="2669" y="6041"/>
                  </a:cubicBezTo>
                  <a:cubicBezTo>
                    <a:pt x="2502" y="6609"/>
                    <a:pt x="1918" y="7039"/>
                    <a:pt x="1334" y="7024"/>
                  </a:cubicBezTo>
                  <a:cubicBezTo>
                    <a:pt x="1262" y="7022"/>
                    <a:pt x="1178" y="7015"/>
                    <a:pt x="1147" y="700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46" name="群組 45"/>
          <p:cNvGrpSpPr/>
          <p:nvPr/>
        </p:nvGrpSpPr>
        <p:grpSpPr>
          <a:xfrm>
            <a:off x="9985783" y="2236728"/>
            <a:ext cx="1101048" cy="1101558"/>
            <a:chOff x="5742274" y="7652280"/>
            <a:chExt cx="2973037" cy="2974413"/>
          </a:xfrm>
          <a:solidFill>
            <a:schemeClr val="accent1"/>
          </a:solidFill>
        </p:grpSpPr>
        <p:sp>
          <p:nvSpPr>
            <p:cNvPr id="51" name="手繪多邊形 50"/>
            <p:cNvSpPr>
              <a:spLocks/>
            </p:cNvSpPr>
            <p:nvPr/>
          </p:nvSpPr>
          <p:spPr bwMode="auto">
            <a:xfrm>
              <a:off x="5742274" y="7652280"/>
              <a:ext cx="2970879" cy="2970827"/>
            </a:xfrm>
            <a:custGeom>
              <a:avLst/>
              <a:gdLst>
                <a:gd name="connsiteX0" fmla="*/ 329095 w 4022456"/>
                <a:gd name="connsiteY0" fmla="*/ 3555753 h 4022385"/>
                <a:gd name="connsiteX1" fmla="*/ 207868 w 4022456"/>
                <a:gd name="connsiteY1" fmla="*/ 3663395 h 4022385"/>
                <a:gd name="connsiteX2" fmla="*/ 301675 w 4022456"/>
                <a:gd name="connsiteY2" fmla="*/ 3809557 h 4022385"/>
                <a:gd name="connsiteX3" fmla="*/ 395121 w 4022456"/>
                <a:gd name="connsiteY3" fmla="*/ 3792997 h 4022385"/>
                <a:gd name="connsiteX4" fmla="*/ 458260 w 4022456"/>
                <a:gd name="connsiteY4" fmla="*/ 3690035 h 4022385"/>
                <a:gd name="connsiteX5" fmla="*/ 329095 w 4022456"/>
                <a:gd name="connsiteY5" fmla="*/ 3555753 h 4022385"/>
                <a:gd name="connsiteX6" fmla="*/ 3316743 w 4022456"/>
                <a:gd name="connsiteY6" fmla="*/ 805 h 4022385"/>
                <a:gd name="connsiteX7" fmla="*/ 3488123 w 4022456"/>
                <a:gd name="connsiteY7" fmla="*/ 14351 h 4022385"/>
                <a:gd name="connsiteX8" fmla="*/ 3546450 w 4022456"/>
                <a:gd name="connsiteY8" fmla="*/ 38113 h 4022385"/>
                <a:gd name="connsiteX9" fmla="*/ 3353467 w 4022456"/>
                <a:gd name="connsiteY9" fmla="*/ 238655 h 4022385"/>
                <a:gd name="connsiteX10" fmla="*/ 3160484 w 4022456"/>
                <a:gd name="connsiteY10" fmla="*/ 445317 h 4022385"/>
                <a:gd name="connsiteX11" fmla="*/ 3216651 w 4022456"/>
                <a:gd name="connsiteY11" fmla="*/ 661339 h 4022385"/>
                <a:gd name="connsiteX12" fmla="*/ 3231412 w 4022456"/>
                <a:gd name="connsiteY12" fmla="*/ 728667 h 4022385"/>
                <a:gd name="connsiteX13" fmla="*/ 3338345 w 4022456"/>
                <a:gd name="connsiteY13" fmla="*/ 792393 h 4022385"/>
                <a:gd name="connsiteX14" fmla="*/ 3571293 w 4022456"/>
                <a:gd name="connsiteY14" fmla="*/ 852881 h 4022385"/>
                <a:gd name="connsiteX15" fmla="*/ 3776877 w 4022456"/>
                <a:gd name="connsiteY15" fmla="*/ 657739 h 4022385"/>
                <a:gd name="connsiteX16" fmla="*/ 3983902 w 4022456"/>
                <a:gd name="connsiteY16" fmla="*/ 473399 h 4022385"/>
                <a:gd name="connsiteX17" fmla="*/ 4020626 w 4022456"/>
                <a:gd name="connsiteY17" fmla="*/ 643337 h 4022385"/>
                <a:gd name="connsiteX18" fmla="*/ 3976701 w 4022456"/>
                <a:gd name="connsiteY18" fmla="*/ 909047 h 4022385"/>
                <a:gd name="connsiteX19" fmla="*/ 3511526 w 4022456"/>
                <a:gd name="connsiteY19" fmla="*/ 1336051 h 4022385"/>
                <a:gd name="connsiteX20" fmla="*/ 3226372 w 4022456"/>
                <a:gd name="connsiteY20" fmla="*/ 1347933 h 4022385"/>
                <a:gd name="connsiteX21" fmla="*/ 3155443 w 4022456"/>
                <a:gd name="connsiteY21" fmla="*/ 1340013 h 4022385"/>
                <a:gd name="connsiteX22" fmla="*/ 1870091 w 4022456"/>
                <a:gd name="connsiteY22" fmla="*/ 2626429 h 4022385"/>
                <a:gd name="connsiteX23" fmla="*/ 536132 w 4022456"/>
                <a:gd name="connsiteY23" fmla="*/ 3948491 h 4022385"/>
                <a:gd name="connsiteX24" fmla="*/ 227935 w 4022456"/>
                <a:gd name="connsiteY24" fmla="*/ 4008257 h 4022385"/>
                <a:gd name="connsiteX25" fmla="*/ 23071 w 4022456"/>
                <a:gd name="connsiteY25" fmla="*/ 3820317 h 4022385"/>
                <a:gd name="connsiteX26" fmla="*/ 29552 w 4022456"/>
                <a:gd name="connsiteY26" fmla="*/ 3540567 h 4022385"/>
                <a:gd name="connsiteX27" fmla="*/ 1360630 w 4022456"/>
                <a:gd name="connsiteY27" fmla="*/ 2181423 h 4022385"/>
                <a:gd name="connsiteX28" fmla="*/ 2667585 w 4022456"/>
                <a:gd name="connsiteY28" fmla="*/ 873043 h 4022385"/>
                <a:gd name="connsiteX29" fmla="*/ 2668305 w 4022456"/>
                <a:gd name="connsiteY29" fmla="*/ 703105 h 4022385"/>
                <a:gd name="connsiteX30" fmla="*/ 2734193 w 4022456"/>
                <a:gd name="connsiteY30" fmla="*/ 372229 h 4022385"/>
                <a:gd name="connsiteX31" fmla="*/ 3139962 w 4022456"/>
                <a:gd name="connsiteY31" fmla="*/ 29113 h 4022385"/>
                <a:gd name="connsiteX32" fmla="*/ 3316743 w 4022456"/>
                <a:gd name="connsiteY32" fmla="*/ 805 h 4022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022456" h="4022385">
                  <a:moveTo>
                    <a:pt x="329095" y="3555753"/>
                  </a:moveTo>
                  <a:cubicBezTo>
                    <a:pt x="285800" y="3555753"/>
                    <a:pt x="216527" y="3617315"/>
                    <a:pt x="207868" y="3663395"/>
                  </a:cubicBezTo>
                  <a:cubicBezTo>
                    <a:pt x="196322" y="3724597"/>
                    <a:pt x="238896" y="3790837"/>
                    <a:pt x="301675" y="3809557"/>
                  </a:cubicBezTo>
                  <a:cubicBezTo>
                    <a:pt x="334507" y="3819279"/>
                    <a:pt x="360845" y="3814597"/>
                    <a:pt x="395121" y="3792997"/>
                  </a:cubicBezTo>
                  <a:cubicBezTo>
                    <a:pt x="425067" y="3774277"/>
                    <a:pt x="458260" y="3720277"/>
                    <a:pt x="458260" y="3690035"/>
                  </a:cubicBezTo>
                  <a:cubicBezTo>
                    <a:pt x="458260" y="3623435"/>
                    <a:pt x="393317" y="3555753"/>
                    <a:pt x="329095" y="3555753"/>
                  </a:cubicBezTo>
                  <a:close/>
                  <a:moveTo>
                    <a:pt x="3316743" y="805"/>
                  </a:moveTo>
                  <a:cubicBezTo>
                    <a:pt x="3382090" y="-1941"/>
                    <a:pt x="3446538" y="2289"/>
                    <a:pt x="3488123" y="14351"/>
                  </a:cubicBezTo>
                  <a:cubicBezTo>
                    <a:pt x="3520167" y="23711"/>
                    <a:pt x="3546450" y="34513"/>
                    <a:pt x="3546450" y="38113"/>
                  </a:cubicBezTo>
                  <a:cubicBezTo>
                    <a:pt x="3546450" y="41713"/>
                    <a:pt x="3459680" y="131723"/>
                    <a:pt x="3353467" y="238655"/>
                  </a:cubicBezTo>
                  <a:cubicBezTo>
                    <a:pt x="3247254" y="345225"/>
                    <a:pt x="3160484" y="438475"/>
                    <a:pt x="3160484" y="445317"/>
                  </a:cubicBezTo>
                  <a:cubicBezTo>
                    <a:pt x="3160484" y="460079"/>
                    <a:pt x="3194328" y="589693"/>
                    <a:pt x="3216651" y="661339"/>
                  </a:cubicBezTo>
                  <a:cubicBezTo>
                    <a:pt x="3224932" y="687263"/>
                    <a:pt x="3231412" y="717505"/>
                    <a:pt x="3231412" y="728667"/>
                  </a:cubicBezTo>
                  <a:cubicBezTo>
                    <a:pt x="3231412" y="758191"/>
                    <a:pt x="3247974" y="767911"/>
                    <a:pt x="3338345" y="792393"/>
                  </a:cubicBezTo>
                  <a:cubicBezTo>
                    <a:pt x="3531688" y="844599"/>
                    <a:pt x="3562292" y="852521"/>
                    <a:pt x="3571293" y="852881"/>
                  </a:cubicBezTo>
                  <a:cubicBezTo>
                    <a:pt x="3576693" y="852881"/>
                    <a:pt x="3669224" y="765031"/>
                    <a:pt x="3776877" y="657739"/>
                  </a:cubicBezTo>
                  <a:cubicBezTo>
                    <a:pt x="3912973" y="522365"/>
                    <a:pt x="3976341" y="465839"/>
                    <a:pt x="3983902" y="473399"/>
                  </a:cubicBezTo>
                  <a:cubicBezTo>
                    <a:pt x="3994343" y="483841"/>
                    <a:pt x="4009465" y="552969"/>
                    <a:pt x="4020626" y="643337"/>
                  </a:cubicBezTo>
                  <a:cubicBezTo>
                    <a:pt x="4028547" y="704185"/>
                    <a:pt x="4010185" y="814357"/>
                    <a:pt x="3976701" y="909047"/>
                  </a:cubicBezTo>
                  <a:cubicBezTo>
                    <a:pt x="3901452" y="1121829"/>
                    <a:pt x="3730432" y="1278805"/>
                    <a:pt x="3511526" y="1336051"/>
                  </a:cubicBezTo>
                  <a:cubicBezTo>
                    <a:pt x="3441677" y="1354053"/>
                    <a:pt x="3325744" y="1359095"/>
                    <a:pt x="3226372" y="1347933"/>
                  </a:cubicBezTo>
                  <a:lnTo>
                    <a:pt x="3155443" y="1340013"/>
                  </a:lnTo>
                  <a:lnTo>
                    <a:pt x="1870091" y="2626429"/>
                  </a:lnTo>
                  <a:cubicBezTo>
                    <a:pt x="1162966" y="3333905"/>
                    <a:pt x="562775" y="3928689"/>
                    <a:pt x="536132" y="3948491"/>
                  </a:cubicBezTo>
                  <a:cubicBezTo>
                    <a:pt x="442881" y="4017619"/>
                    <a:pt x="328747" y="4039941"/>
                    <a:pt x="227935" y="4008257"/>
                  </a:cubicBezTo>
                  <a:cubicBezTo>
                    <a:pt x="133604" y="3978375"/>
                    <a:pt x="65916" y="3916087"/>
                    <a:pt x="23071" y="3820317"/>
                  </a:cubicBezTo>
                  <a:cubicBezTo>
                    <a:pt x="-10053" y="3745429"/>
                    <a:pt x="-7172" y="3617975"/>
                    <a:pt x="29552" y="3540567"/>
                  </a:cubicBezTo>
                  <a:cubicBezTo>
                    <a:pt x="49354" y="3499523"/>
                    <a:pt x="303904" y="3239575"/>
                    <a:pt x="1360630" y="2181423"/>
                  </a:cubicBezTo>
                  <a:lnTo>
                    <a:pt x="2667585" y="873043"/>
                  </a:lnTo>
                  <a:lnTo>
                    <a:pt x="2668305" y="703105"/>
                  </a:lnTo>
                  <a:cubicBezTo>
                    <a:pt x="2669026" y="518405"/>
                    <a:pt x="2674786" y="489961"/>
                    <a:pt x="2734193" y="372229"/>
                  </a:cubicBezTo>
                  <a:cubicBezTo>
                    <a:pt x="2819883" y="203011"/>
                    <a:pt x="2944818" y="97159"/>
                    <a:pt x="3139962" y="29113"/>
                  </a:cubicBezTo>
                  <a:cubicBezTo>
                    <a:pt x="3185147" y="13271"/>
                    <a:pt x="3251395" y="3549"/>
                    <a:pt x="3316743" y="80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2" name="Freeform 17"/>
            <p:cNvSpPr>
              <a:spLocks/>
            </p:cNvSpPr>
            <p:nvPr/>
          </p:nvSpPr>
          <p:spPr bwMode="auto">
            <a:xfrm>
              <a:off x="7332951" y="9243161"/>
              <a:ext cx="1382360" cy="1383532"/>
            </a:xfrm>
            <a:custGeom>
              <a:avLst/>
              <a:gdLst>
                <a:gd name="T0" fmla="*/ 3957 w 5201"/>
                <a:gd name="T1" fmla="*/ 5152 h 5200"/>
                <a:gd name="T2" fmla="*/ 1772 w 5201"/>
                <a:gd name="T3" fmla="*/ 3193 h 5200"/>
                <a:gd name="T4" fmla="*/ 36 w 5201"/>
                <a:gd name="T5" fmla="*/ 1366 h 5200"/>
                <a:gd name="T6" fmla="*/ 1369 w 5201"/>
                <a:gd name="T7" fmla="*/ 33 h 5200"/>
                <a:gd name="T8" fmla="*/ 3219 w 5201"/>
                <a:gd name="T9" fmla="*/ 1800 h 5200"/>
                <a:gd name="T10" fmla="*/ 5171 w 5201"/>
                <a:gd name="T11" fmla="*/ 4014 h 5200"/>
                <a:gd name="T12" fmla="*/ 5170 w 5201"/>
                <a:gd name="T13" fmla="*/ 4339 h 5200"/>
                <a:gd name="T14" fmla="*/ 4425 w 5201"/>
                <a:gd name="T15" fmla="*/ 5151 h 5200"/>
                <a:gd name="T16" fmla="*/ 3957 w 5201"/>
                <a:gd name="T17" fmla="*/ 5152 h 5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01" h="5200">
                  <a:moveTo>
                    <a:pt x="3957" y="5152"/>
                  </a:moveTo>
                  <a:cubicBezTo>
                    <a:pt x="3646" y="5066"/>
                    <a:pt x="3608" y="5031"/>
                    <a:pt x="1772" y="3193"/>
                  </a:cubicBezTo>
                  <a:cubicBezTo>
                    <a:pt x="160" y="1578"/>
                    <a:pt x="0" y="1410"/>
                    <a:pt x="36" y="1366"/>
                  </a:cubicBezTo>
                  <a:cubicBezTo>
                    <a:pt x="88" y="1304"/>
                    <a:pt x="1308" y="83"/>
                    <a:pt x="1369" y="33"/>
                  </a:cubicBezTo>
                  <a:cubicBezTo>
                    <a:pt x="1408" y="0"/>
                    <a:pt x="1633" y="214"/>
                    <a:pt x="3219" y="1800"/>
                  </a:cubicBezTo>
                  <a:cubicBezTo>
                    <a:pt x="5129" y="3710"/>
                    <a:pt x="5091" y="3666"/>
                    <a:pt x="5171" y="4014"/>
                  </a:cubicBezTo>
                  <a:cubicBezTo>
                    <a:pt x="5201" y="4149"/>
                    <a:pt x="5201" y="4204"/>
                    <a:pt x="5170" y="4339"/>
                  </a:cubicBezTo>
                  <a:cubicBezTo>
                    <a:pt x="5069" y="4777"/>
                    <a:pt x="4820" y="5048"/>
                    <a:pt x="4425" y="5151"/>
                  </a:cubicBezTo>
                  <a:cubicBezTo>
                    <a:pt x="4236" y="5200"/>
                    <a:pt x="4130" y="5200"/>
                    <a:pt x="3957" y="51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3" name="Freeform 37"/>
            <p:cNvSpPr>
              <a:spLocks/>
            </p:cNvSpPr>
            <p:nvPr/>
          </p:nvSpPr>
          <p:spPr bwMode="auto">
            <a:xfrm>
              <a:off x="5750092" y="7659133"/>
              <a:ext cx="1227593" cy="1222903"/>
            </a:xfrm>
            <a:custGeom>
              <a:avLst/>
              <a:gdLst>
                <a:gd name="T0" fmla="*/ 2921 w 4613"/>
                <a:gd name="T1" fmla="*/ 3274 h 4600"/>
                <a:gd name="T2" fmla="*/ 1577 w 4613"/>
                <a:gd name="T3" fmla="*/ 1947 h 4600"/>
                <a:gd name="T4" fmla="*/ 921 w 4613"/>
                <a:gd name="T5" fmla="*/ 1583 h 4600"/>
                <a:gd name="T6" fmla="*/ 0 w 4613"/>
                <a:gd name="T7" fmla="*/ 418 h 4600"/>
                <a:gd name="T8" fmla="*/ 420 w 4613"/>
                <a:gd name="T9" fmla="*/ 0 h 4600"/>
                <a:gd name="T10" fmla="*/ 1570 w 4613"/>
                <a:gd name="T11" fmla="*/ 907 h 4600"/>
                <a:gd name="T12" fmla="*/ 1805 w 4613"/>
                <a:gd name="T13" fmla="*/ 1298 h 4600"/>
                <a:gd name="T14" fmla="*/ 1980 w 4613"/>
                <a:gd name="T15" fmla="*/ 1623 h 4600"/>
                <a:gd name="T16" fmla="*/ 3296 w 4613"/>
                <a:gd name="T17" fmla="*/ 2942 h 4600"/>
                <a:gd name="T18" fmla="*/ 4613 w 4613"/>
                <a:gd name="T19" fmla="*/ 4261 h 4600"/>
                <a:gd name="T20" fmla="*/ 4445 w 4613"/>
                <a:gd name="T21" fmla="*/ 4431 h 4600"/>
                <a:gd name="T22" fmla="*/ 4263 w 4613"/>
                <a:gd name="T23" fmla="*/ 4600 h 4600"/>
                <a:gd name="T24" fmla="*/ 2921 w 4613"/>
                <a:gd name="T25" fmla="*/ 3274 h 4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13" h="4600">
                  <a:moveTo>
                    <a:pt x="2921" y="3274"/>
                  </a:moveTo>
                  <a:cubicBezTo>
                    <a:pt x="2191" y="2544"/>
                    <a:pt x="1586" y="1947"/>
                    <a:pt x="1577" y="1947"/>
                  </a:cubicBezTo>
                  <a:cubicBezTo>
                    <a:pt x="1548" y="1947"/>
                    <a:pt x="975" y="1630"/>
                    <a:pt x="921" y="1583"/>
                  </a:cubicBezTo>
                  <a:cubicBezTo>
                    <a:pt x="825" y="1502"/>
                    <a:pt x="0" y="457"/>
                    <a:pt x="0" y="418"/>
                  </a:cubicBezTo>
                  <a:cubicBezTo>
                    <a:pt x="0" y="368"/>
                    <a:pt x="370" y="0"/>
                    <a:pt x="420" y="0"/>
                  </a:cubicBezTo>
                  <a:cubicBezTo>
                    <a:pt x="460" y="0"/>
                    <a:pt x="1468" y="795"/>
                    <a:pt x="1570" y="907"/>
                  </a:cubicBezTo>
                  <a:cubicBezTo>
                    <a:pt x="1603" y="944"/>
                    <a:pt x="1709" y="1120"/>
                    <a:pt x="1805" y="1298"/>
                  </a:cubicBezTo>
                  <a:lnTo>
                    <a:pt x="1980" y="1623"/>
                  </a:lnTo>
                  <a:lnTo>
                    <a:pt x="3296" y="2942"/>
                  </a:lnTo>
                  <a:lnTo>
                    <a:pt x="4613" y="4261"/>
                  </a:lnTo>
                  <a:lnTo>
                    <a:pt x="4445" y="4431"/>
                  </a:lnTo>
                  <a:cubicBezTo>
                    <a:pt x="4353" y="4524"/>
                    <a:pt x="4271" y="4600"/>
                    <a:pt x="4263" y="4600"/>
                  </a:cubicBezTo>
                  <a:cubicBezTo>
                    <a:pt x="4255" y="4600"/>
                    <a:pt x="3651" y="4003"/>
                    <a:pt x="2921" y="32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103" name="文字方塊 102"/>
          <p:cNvSpPr txBox="1"/>
          <p:nvPr/>
        </p:nvSpPr>
        <p:spPr>
          <a:xfrm>
            <a:off x="9726307" y="3789000"/>
            <a:ext cx="162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200" dirty="0" smtClean="0"/>
              <a:t>Title 04</a:t>
            </a:r>
          </a:p>
        </p:txBody>
      </p:sp>
      <p:sp>
        <p:nvSpPr>
          <p:cNvPr id="104" name="文字方塊 103"/>
          <p:cNvSpPr txBox="1"/>
          <p:nvPr/>
        </p:nvSpPr>
        <p:spPr>
          <a:xfrm>
            <a:off x="9231794" y="4402642"/>
            <a:ext cx="2609026" cy="84886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sp>
        <p:nvSpPr>
          <p:cNvPr id="139" name="矩形 138"/>
          <p:cNvSpPr/>
          <p:nvPr/>
        </p:nvSpPr>
        <p:spPr>
          <a:xfrm>
            <a:off x="575513" y="481382"/>
            <a:ext cx="252267" cy="6981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140" name="矩形 139"/>
          <p:cNvSpPr/>
          <p:nvPr/>
        </p:nvSpPr>
        <p:spPr>
          <a:xfrm>
            <a:off x="882205" y="481382"/>
            <a:ext cx="4360496" cy="69819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800" b="1" dirty="0" smtClean="0"/>
              <a:t>ICON LIST</a:t>
            </a:r>
            <a:r>
              <a:rPr lang="zh-TW" altLang="en-US" sz="4800" b="1" dirty="0" smtClean="0"/>
              <a:t> </a:t>
            </a:r>
            <a:r>
              <a:rPr lang="en-US" altLang="zh-TW" sz="4800" b="1" dirty="0" smtClean="0"/>
              <a:t>26</a:t>
            </a:r>
            <a:endParaRPr lang="zh-TW" altLang="en-US" sz="4800" b="1" dirty="0"/>
          </a:p>
        </p:txBody>
      </p:sp>
      <p:sp>
        <p:nvSpPr>
          <p:cNvPr id="57" name="手繪多邊形 56"/>
          <p:cNvSpPr>
            <a:spLocks/>
          </p:cNvSpPr>
          <p:nvPr/>
        </p:nvSpPr>
        <p:spPr bwMode="auto">
          <a:xfrm rot="10800000" flipV="1">
            <a:off x="4277250" y="2162045"/>
            <a:ext cx="677294" cy="1250924"/>
          </a:xfrm>
          <a:custGeom>
            <a:avLst/>
            <a:gdLst>
              <a:gd name="connsiteX0" fmla="*/ 1041502 w 2397801"/>
              <a:gd name="connsiteY0" fmla="*/ 588163 h 4428623"/>
              <a:gd name="connsiteX1" fmla="*/ 299462 w 2397801"/>
              <a:gd name="connsiteY1" fmla="*/ 593899 h 4428623"/>
              <a:gd name="connsiteX2" fmla="*/ 283250 w 2397801"/>
              <a:gd name="connsiteY2" fmla="*/ 2218109 h 4428623"/>
              <a:gd name="connsiteX3" fmla="*/ 290095 w 2397801"/>
              <a:gd name="connsiteY3" fmla="*/ 3843037 h 4428623"/>
              <a:gd name="connsiteX4" fmla="*/ 1207710 w 2397801"/>
              <a:gd name="connsiteY4" fmla="*/ 3847357 h 4428623"/>
              <a:gd name="connsiteX5" fmla="*/ 2118479 w 2397801"/>
              <a:gd name="connsiteY5" fmla="*/ 3844837 h 4428623"/>
              <a:gd name="connsiteX6" fmla="*/ 2121001 w 2397801"/>
              <a:gd name="connsiteY6" fmla="*/ 2224589 h 4428623"/>
              <a:gd name="connsiteX7" fmla="*/ 2110914 w 2397801"/>
              <a:gd name="connsiteY7" fmla="*/ 596419 h 4428623"/>
              <a:gd name="connsiteX8" fmla="*/ 1041502 w 2397801"/>
              <a:gd name="connsiteY8" fmla="*/ 588163 h 4428623"/>
              <a:gd name="connsiteX9" fmla="*/ 1205249 w 2397801"/>
              <a:gd name="connsiteY9" fmla="*/ 186437 h 4428623"/>
              <a:gd name="connsiteX10" fmla="*/ 930070 w 2397801"/>
              <a:gd name="connsiteY10" fmla="*/ 210597 h 4428623"/>
              <a:gd name="connsiteX11" fmla="*/ 899455 w 2397801"/>
              <a:gd name="connsiteY11" fmla="*/ 338957 h 4428623"/>
              <a:gd name="connsiteX12" fmla="*/ 1201647 w 2397801"/>
              <a:gd name="connsiteY12" fmla="*/ 414677 h 4428623"/>
              <a:gd name="connsiteX13" fmla="*/ 1445490 w 2397801"/>
              <a:gd name="connsiteY13" fmla="*/ 398813 h 4428623"/>
              <a:gd name="connsiteX14" fmla="*/ 1513204 w 2397801"/>
              <a:gd name="connsiteY14" fmla="*/ 295689 h 4428623"/>
              <a:gd name="connsiteX15" fmla="*/ 1484029 w 2397801"/>
              <a:gd name="connsiteY15" fmla="*/ 219609 h 4428623"/>
              <a:gd name="connsiteX16" fmla="*/ 1454134 w 2397801"/>
              <a:gd name="connsiteY16" fmla="*/ 186437 h 4428623"/>
              <a:gd name="connsiteX17" fmla="*/ 813103 w 2397801"/>
              <a:gd name="connsiteY17" fmla="*/ 1 h 4428623"/>
              <a:gd name="connsiteX18" fmla="*/ 1241394 w 2397801"/>
              <a:gd name="connsiteY18" fmla="*/ 553 h 4428623"/>
              <a:gd name="connsiteX19" fmla="*/ 2335516 w 2397801"/>
              <a:gd name="connsiteY19" fmla="*/ 3793 h 4428623"/>
              <a:gd name="connsiteX20" fmla="*/ 2364318 w 2397801"/>
              <a:gd name="connsiteY20" fmla="*/ 25037 h 4428623"/>
              <a:gd name="connsiteX21" fmla="*/ 2392760 w 2397801"/>
              <a:gd name="connsiteY21" fmla="*/ 46641 h 4428623"/>
              <a:gd name="connsiteX22" fmla="*/ 2395281 w 2397801"/>
              <a:gd name="connsiteY22" fmla="*/ 2216709 h 4428623"/>
              <a:gd name="connsiteX23" fmla="*/ 2397801 w 2397801"/>
              <a:gd name="connsiteY23" fmla="*/ 4386781 h 4428623"/>
              <a:gd name="connsiteX24" fmla="*/ 2371159 w 2397801"/>
              <a:gd name="connsiteY24" fmla="*/ 4408025 h 4428623"/>
              <a:gd name="connsiteX25" fmla="*/ 1205032 w 2397801"/>
              <a:gd name="connsiteY25" fmla="*/ 4428545 h 4428623"/>
              <a:gd name="connsiteX26" fmla="*/ 48265 w 2397801"/>
              <a:gd name="connsiteY26" fmla="*/ 4418105 h 4428623"/>
              <a:gd name="connsiteX27" fmla="*/ 21 w 2397801"/>
              <a:gd name="connsiteY27" fmla="*/ 2208429 h 4428623"/>
              <a:gd name="connsiteX28" fmla="*/ 21 w 2397801"/>
              <a:gd name="connsiteY28" fmla="*/ 68245 h 4428623"/>
              <a:gd name="connsiteX29" fmla="*/ 28823 w 2397801"/>
              <a:gd name="connsiteY29" fmla="*/ 39437 h 4428623"/>
              <a:gd name="connsiteX30" fmla="*/ 102629 w 2397801"/>
              <a:gd name="connsiteY30" fmla="*/ 4153 h 4428623"/>
              <a:gd name="connsiteX31" fmla="*/ 813103 w 2397801"/>
              <a:gd name="connsiteY31" fmla="*/ 1 h 4428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397801" h="4428623">
                <a:moveTo>
                  <a:pt x="1041502" y="588163"/>
                </a:moveTo>
                <a:cubicBezTo>
                  <a:pt x="655239" y="588159"/>
                  <a:pt x="310023" y="589961"/>
                  <a:pt x="299462" y="593899"/>
                </a:cubicBezTo>
                <a:cubicBezTo>
                  <a:pt x="284691" y="599661"/>
                  <a:pt x="283250" y="752323"/>
                  <a:pt x="283250" y="2218109"/>
                </a:cubicBezTo>
                <a:cubicBezTo>
                  <a:pt x="283250" y="3108165"/>
                  <a:pt x="286492" y="3839437"/>
                  <a:pt x="290095" y="3843037"/>
                </a:cubicBezTo>
                <a:cubicBezTo>
                  <a:pt x="294058" y="3846637"/>
                  <a:pt x="706931" y="3848797"/>
                  <a:pt x="1207710" y="3847357"/>
                </a:cubicBezTo>
                <a:lnTo>
                  <a:pt x="2118479" y="3844837"/>
                </a:lnTo>
                <a:lnTo>
                  <a:pt x="2121001" y="2224589"/>
                </a:lnTo>
                <a:cubicBezTo>
                  <a:pt x="2123163" y="935231"/>
                  <a:pt x="2121001" y="602901"/>
                  <a:pt x="2110914" y="596419"/>
                </a:cubicBezTo>
                <a:cubicBezTo>
                  <a:pt x="2102605" y="591155"/>
                  <a:pt x="1538127" y="588167"/>
                  <a:pt x="1041502" y="588163"/>
                </a:cubicBezTo>
                <a:close/>
                <a:moveTo>
                  <a:pt x="1205249" y="186437"/>
                </a:moveTo>
                <a:cubicBezTo>
                  <a:pt x="956363" y="186437"/>
                  <a:pt x="956003" y="186437"/>
                  <a:pt x="930070" y="210597"/>
                </a:cubicBezTo>
                <a:cubicBezTo>
                  <a:pt x="889369" y="248817"/>
                  <a:pt x="878564" y="294969"/>
                  <a:pt x="899455" y="338957"/>
                </a:cubicBezTo>
                <a:cubicBezTo>
                  <a:pt x="931511" y="406745"/>
                  <a:pt x="960685" y="414317"/>
                  <a:pt x="1201647" y="414677"/>
                </a:cubicBezTo>
                <a:cubicBezTo>
                  <a:pt x="1375975" y="415037"/>
                  <a:pt x="1418476" y="412513"/>
                  <a:pt x="1445490" y="398813"/>
                </a:cubicBezTo>
                <a:cubicBezTo>
                  <a:pt x="1493394" y="374653"/>
                  <a:pt x="1513204" y="345085"/>
                  <a:pt x="1513204" y="295689"/>
                </a:cubicBezTo>
                <a:cubicBezTo>
                  <a:pt x="1513564" y="262517"/>
                  <a:pt x="1507081" y="245209"/>
                  <a:pt x="1484029" y="219609"/>
                </a:cubicBezTo>
                <a:lnTo>
                  <a:pt x="1454134" y="186437"/>
                </a:lnTo>
                <a:close/>
                <a:moveTo>
                  <a:pt x="813103" y="1"/>
                </a:moveTo>
                <a:cubicBezTo>
                  <a:pt x="946149" y="13"/>
                  <a:pt x="1090993" y="193"/>
                  <a:pt x="1241394" y="553"/>
                </a:cubicBezTo>
                <a:lnTo>
                  <a:pt x="2335516" y="3793"/>
                </a:lnTo>
                <a:lnTo>
                  <a:pt x="2364318" y="25037"/>
                </a:lnTo>
                <a:lnTo>
                  <a:pt x="2392760" y="46641"/>
                </a:lnTo>
                <a:lnTo>
                  <a:pt x="2395281" y="2216709"/>
                </a:lnTo>
                <a:lnTo>
                  <a:pt x="2397801" y="4386781"/>
                </a:lnTo>
                <a:lnTo>
                  <a:pt x="2371159" y="4408025"/>
                </a:lnTo>
                <a:cubicBezTo>
                  <a:pt x="2344517" y="4428905"/>
                  <a:pt x="2342717" y="4428905"/>
                  <a:pt x="1205032" y="4428545"/>
                </a:cubicBezTo>
                <a:cubicBezTo>
                  <a:pt x="450415" y="4428545"/>
                  <a:pt x="60146" y="4424945"/>
                  <a:pt x="48265" y="4418105"/>
                </a:cubicBezTo>
                <a:cubicBezTo>
                  <a:pt x="-2499" y="4388581"/>
                  <a:pt x="21" y="4509201"/>
                  <a:pt x="21" y="2208429"/>
                </a:cubicBezTo>
                <a:lnTo>
                  <a:pt x="21" y="68245"/>
                </a:lnTo>
                <a:lnTo>
                  <a:pt x="28823" y="39437"/>
                </a:lnTo>
                <a:cubicBezTo>
                  <a:pt x="47905" y="19997"/>
                  <a:pt x="72747" y="8473"/>
                  <a:pt x="102629" y="4153"/>
                </a:cubicBezTo>
                <a:cubicBezTo>
                  <a:pt x="120991" y="1453"/>
                  <a:pt x="413962" y="-31"/>
                  <a:pt x="813103" y="1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4" name="文字方塊 153"/>
          <p:cNvSpPr txBox="1"/>
          <p:nvPr/>
        </p:nvSpPr>
        <p:spPr>
          <a:xfrm>
            <a:off x="3805897" y="3789000"/>
            <a:ext cx="162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200" dirty="0" smtClean="0"/>
              <a:t>Title 02</a:t>
            </a:r>
          </a:p>
        </p:txBody>
      </p:sp>
      <p:sp>
        <p:nvSpPr>
          <p:cNvPr id="155" name="文字方塊 154"/>
          <p:cNvSpPr txBox="1"/>
          <p:nvPr/>
        </p:nvSpPr>
        <p:spPr>
          <a:xfrm>
            <a:off x="3311384" y="4402642"/>
            <a:ext cx="2609026" cy="84886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grpSp>
        <p:nvGrpSpPr>
          <p:cNvPr id="45" name="群組 44"/>
          <p:cNvGrpSpPr/>
          <p:nvPr/>
        </p:nvGrpSpPr>
        <p:grpSpPr>
          <a:xfrm flipH="1">
            <a:off x="6773399" y="1984811"/>
            <a:ext cx="1605406" cy="1605392"/>
            <a:chOff x="27940389" y="2372400"/>
            <a:chExt cx="2858016" cy="2857995"/>
          </a:xfrm>
          <a:solidFill>
            <a:schemeClr val="accent1"/>
          </a:solidFill>
        </p:grpSpPr>
        <p:sp>
          <p:nvSpPr>
            <p:cNvPr id="54" name="手繪多邊形 53"/>
            <p:cNvSpPr>
              <a:spLocks/>
            </p:cNvSpPr>
            <p:nvPr/>
          </p:nvSpPr>
          <p:spPr bwMode="auto">
            <a:xfrm>
              <a:off x="27940389" y="2372400"/>
              <a:ext cx="2858016" cy="2857995"/>
            </a:xfrm>
            <a:custGeom>
              <a:avLst/>
              <a:gdLst>
                <a:gd name="connsiteX0" fmla="*/ 644380 w 3817859"/>
                <a:gd name="connsiteY0" fmla="*/ 749777 h 3817832"/>
                <a:gd name="connsiteX1" fmla="*/ 589186 w 3817859"/>
                <a:gd name="connsiteY1" fmla="*/ 795341 h 3817832"/>
                <a:gd name="connsiteX2" fmla="*/ 190850 w 3817859"/>
                <a:gd name="connsiteY2" fmla="*/ 2093847 h 3817832"/>
                <a:gd name="connsiteX3" fmla="*/ 293854 w 3817859"/>
                <a:gd name="connsiteY3" fmla="*/ 2526083 h 3817832"/>
                <a:gd name="connsiteX4" fmla="*/ 763862 w 3817859"/>
                <a:gd name="connsiteY4" fmla="*/ 3198929 h 3817832"/>
                <a:gd name="connsiteX5" fmla="*/ 1465092 w 3817859"/>
                <a:gd name="connsiteY5" fmla="*/ 3573893 h 3817832"/>
                <a:gd name="connsiteX6" fmla="*/ 2124544 w 3817859"/>
                <a:gd name="connsiteY6" fmla="*/ 3612793 h 3817832"/>
                <a:gd name="connsiteX7" fmla="*/ 2329474 w 3817859"/>
                <a:gd name="connsiteY7" fmla="*/ 3558763 h 3817832"/>
                <a:gd name="connsiteX8" fmla="*/ 2355046 w 3817859"/>
                <a:gd name="connsiteY8" fmla="*/ 3424771 h 3817832"/>
                <a:gd name="connsiteX9" fmla="*/ 2375214 w 3817859"/>
                <a:gd name="connsiteY9" fmla="*/ 3220541 h 3817832"/>
                <a:gd name="connsiteX10" fmla="*/ 2384938 w 3817859"/>
                <a:gd name="connsiteY10" fmla="*/ 3033959 h 3817832"/>
                <a:gd name="connsiteX11" fmla="*/ 2384938 w 3817859"/>
                <a:gd name="connsiteY11" fmla="*/ 2940667 h 3817832"/>
                <a:gd name="connsiteX12" fmla="*/ 2274730 w 3817859"/>
                <a:gd name="connsiteY12" fmla="*/ 2832249 h 3817832"/>
                <a:gd name="connsiteX13" fmla="*/ 2126344 w 3817859"/>
                <a:gd name="connsiteY13" fmla="*/ 2646387 h 3817832"/>
                <a:gd name="connsiteX14" fmla="*/ 2087808 w 3817859"/>
                <a:gd name="connsiteY14" fmla="*/ 2473855 h 3817832"/>
                <a:gd name="connsiteX15" fmla="*/ 2142552 w 3817859"/>
                <a:gd name="connsiteY15" fmla="*/ 2283311 h 3817832"/>
                <a:gd name="connsiteX16" fmla="*/ 2025140 w 3817859"/>
                <a:gd name="connsiteY16" fmla="*/ 2154721 h 3817832"/>
                <a:gd name="connsiteX17" fmla="*/ 1902326 w 3817859"/>
                <a:gd name="connsiteY17" fmla="*/ 2043421 h 3817832"/>
                <a:gd name="connsiteX18" fmla="*/ 1805442 w 3817859"/>
                <a:gd name="connsiteY18" fmla="*/ 1995875 h 3817832"/>
                <a:gd name="connsiteX19" fmla="*/ 1693794 w 3817859"/>
                <a:gd name="connsiteY19" fmla="*/ 1937523 h 3817832"/>
                <a:gd name="connsiteX20" fmla="*/ 1532802 w 3817859"/>
                <a:gd name="connsiteY20" fmla="*/ 1850355 h 3817832"/>
                <a:gd name="connsiteX21" fmla="*/ 1382976 w 3817859"/>
                <a:gd name="connsiteY21" fmla="*/ 1781919 h 3817832"/>
                <a:gd name="connsiteX22" fmla="*/ 1265924 w 3817859"/>
                <a:gd name="connsiteY22" fmla="*/ 1587413 h 3817832"/>
                <a:gd name="connsiteX23" fmla="*/ 1127624 w 3817859"/>
                <a:gd name="connsiteY23" fmla="*/ 1387503 h 3817832"/>
                <a:gd name="connsiteX24" fmla="*/ 1094848 w 3817859"/>
                <a:gd name="connsiteY24" fmla="*/ 1522217 h 3817832"/>
                <a:gd name="connsiteX25" fmla="*/ 1108534 w 3817859"/>
                <a:gd name="connsiteY25" fmla="*/ 1628475 h 3817832"/>
                <a:gd name="connsiteX26" fmla="*/ 772146 w 3817859"/>
                <a:gd name="connsiteY26" fmla="*/ 1204525 h 3817832"/>
                <a:gd name="connsiteX27" fmla="*/ 758820 w 3817859"/>
                <a:gd name="connsiteY27" fmla="*/ 1013261 h 3817832"/>
                <a:gd name="connsiteX28" fmla="*/ 699034 w 3817859"/>
                <a:gd name="connsiteY28" fmla="*/ 767967 h 3817832"/>
                <a:gd name="connsiteX29" fmla="*/ 644380 w 3817859"/>
                <a:gd name="connsiteY29" fmla="*/ 749777 h 3817832"/>
                <a:gd name="connsiteX30" fmla="*/ 2127584 w 3817859"/>
                <a:gd name="connsiteY30" fmla="*/ 239943 h 3817832"/>
                <a:gd name="connsiteX31" fmla="*/ 2102392 w 3817859"/>
                <a:gd name="connsiteY31" fmla="*/ 249309 h 3817832"/>
                <a:gd name="connsiteX32" fmla="*/ 1964912 w 3817859"/>
                <a:gd name="connsiteY32" fmla="*/ 308379 h 3817832"/>
                <a:gd name="connsiteX33" fmla="*/ 1805480 w 3817859"/>
                <a:gd name="connsiteY33" fmla="*/ 481631 h 3817832"/>
                <a:gd name="connsiteX34" fmla="*/ 1930004 w 3817859"/>
                <a:gd name="connsiteY34" fmla="*/ 613461 h 3817832"/>
                <a:gd name="connsiteX35" fmla="*/ 2037970 w 3817859"/>
                <a:gd name="connsiteY35" fmla="*/ 637233 h 3817832"/>
                <a:gd name="connsiteX36" fmla="*/ 2100592 w 3817859"/>
                <a:gd name="connsiteY36" fmla="*/ 656323 h 3817832"/>
                <a:gd name="connsiteX37" fmla="*/ 2181208 w 3817859"/>
                <a:gd name="connsiteY37" fmla="*/ 556551 h 3817832"/>
                <a:gd name="connsiteX38" fmla="*/ 2302130 w 3817859"/>
                <a:gd name="connsiteY38" fmla="*/ 463261 h 3817832"/>
                <a:gd name="connsiteX39" fmla="*/ 2378428 w 3817859"/>
                <a:gd name="connsiteY39" fmla="*/ 463261 h 3817832"/>
                <a:gd name="connsiteX40" fmla="*/ 2583206 w 3817859"/>
                <a:gd name="connsiteY40" fmla="*/ 585365 h 3817832"/>
                <a:gd name="connsiteX41" fmla="*/ 2837650 w 3817859"/>
                <a:gd name="connsiteY41" fmla="*/ 774105 h 3817832"/>
                <a:gd name="connsiteX42" fmla="*/ 2804900 w 3817859"/>
                <a:gd name="connsiteY42" fmla="*/ 931509 h 3817832"/>
                <a:gd name="connsiteX43" fmla="*/ 2738680 w 3817859"/>
                <a:gd name="connsiteY43" fmla="*/ 902693 h 3817832"/>
                <a:gd name="connsiteX44" fmla="*/ 2709528 w 3817859"/>
                <a:gd name="connsiteY44" fmla="*/ 854429 h 3817832"/>
                <a:gd name="connsiteX45" fmla="*/ 2597602 w 3817859"/>
                <a:gd name="connsiteY45" fmla="*/ 859471 h 3817832"/>
                <a:gd name="connsiteX46" fmla="*/ 2594002 w 3817859"/>
                <a:gd name="connsiteY46" fmla="*/ 944475 h 3817832"/>
                <a:gd name="connsiteX47" fmla="*/ 2604080 w 3817859"/>
                <a:gd name="connsiteY47" fmla="*/ 1005709 h 3817832"/>
                <a:gd name="connsiteX48" fmla="*/ 2510868 w 3817859"/>
                <a:gd name="connsiteY48" fmla="*/ 1032363 h 3817832"/>
                <a:gd name="connsiteX49" fmla="*/ 2251386 w 3817859"/>
                <a:gd name="connsiteY49" fmla="*/ 1176439 h 3817832"/>
                <a:gd name="connsiteX50" fmla="*/ 2160334 w 3817859"/>
                <a:gd name="connsiteY50" fmla="*/ 1297463 h 3817832"/>
                <a:gd name="connsiteX51" fmla="*/ 2129382 w 3817859"/>
                <a:gd name="connsiteY51" fmla="*/ 1421369 h 3817832"/>
                <a:gd name="connsiteX52" fmla="*/ 2064242 w 3817859"/>
                <a:gd name="connsiteY52" fmla="*/ 1540231 h 3817832"/>
                <a:gd name="connsiteX53" fmla="*/ 2001622 w 3817859"/>
                <a:gd name="connsiteY53" fmla="*/ 1454145 h 3817832"/>
                <a:gd name="connsiteX54" fmla="*/ 1848308 w 3817859"/>
                <a:gd name="connsiteY54" fmla="*/ 1337443 h 3817832"/>
                <a:gd name="connsiteX55" fmla="*/ 1555356 w 3817859"/>
                <a:gd name="connsiteY55" fmla="*/ 1494127 h 3817832"/>
                <a:gd name="connsiteX56" fmla="*/ 1566152 w 3817859"/>
                <a:gd name="connsiteY56" fmla="*/ 1602545 h 3817832"/>
                <a:gd name="connsiteX57" fmla="*/ 1674480 w 3817859"/>
                <a:gd name="connsiteY57" fmla="*/ 1714923 h 3817832"/>
                <a:gd name="connsiteX58" fmla="*/ 1764094 w 3817859"/>
                <a:gd name="connsiteY58" fmla="*/ 1699435 h 3817832"/>
                <a:gd name="connsiteX59" fmla="*/ 1884656 w 3817859"/>
                <a:gd name="connsiteY59" fmla="*/ 1685027 h 3817832"/>
                <a:gd name="connsiteX60" fmla="*/ 1896894 w 3817859"/>
                <a:gd name="connsiteY60" fmla="*/ 1774355 h 3817832"/>
                <a:gd name="connsiteX61" fmla="*/ 1909130 w 3817859"/>
                <a:gd name="connsiteY61" fmla="*/ 1864043 h 3817832"/>
                <a:gd name="connsiteX62" fmla="*/ 1972830 w 3817859"/>
                <a:gd name="connsiteY62" fmla="*/ 1875929 h 3817832"/>
                <a:gd name="connsiteX63" fmla="*/ 2036890 w 3817859"/>
                <a:gd name="connsiteY63" fmla="*/ 1888175 h 3817832"/>
                <a:gd name="connsiteX64" fmla="*/ 2049128 w 3817859"/>
                <a:gd name="connsiteY64" fmla="*/ 1978223 h 3817832"/>
                <a:gd name="connsiteX65" fmla="*/ 2118946 w 3817859"/>
                <a:gd name="connsiteY65" fmla="*/ 2104649 h 3817832"/>
                <a:gd name="connsiteX66" fmla="*/ 2290614 w 3817859"/>
                <a:gd name="connsiteY66" fmla="*/ 2070071 h 3817832"/>
                <a:gd name="connsiteX67" fmla="*/ 2461562 w 3817859"/>
                <a:gd name="connsiteY67" fmla="*/ 2028649 h 3817832"/>
                <a:gd name="connsiteX68" fmla="*/ 2991324 w 3817859"/>
                <a:gd name="connsiteY68" fmla="*/ 2272859 h 3817832"/>
                <a:gd name="connsiteX69" fmla="*/ 3085254 w 3817859"/>
                <a:gd name="connsiteY69" fmla="*/ 2344897 h 3817832"/>
                <a:gd name="connsiteX70" fmla="*/ 3359852 w 3817859"/>
                <a:gd name="connsiteY70" fmla="*/ 2532917 h 3817832"/>
                <a:gd name="connsiteX71" fmla="*/ 3359492 w 3817859"/>
                <a:gd name="connsiteY71" fmla="*/ 2617921 h 3817832"/>
                <a:gd name="connsiteX72" fmla="*/ 3049986 w 3817859"/>
                <a:gd name="connsiteY72" fmla="*/ 2902473 h 3817832"/>
                <a:gd name="connsiteX73" fmla="*/ 2984846 w 3817859"/>
                <a:gd name="connsiteY73" fmla="*/ 3031061 h 3817832"/>
                <a:gd name="connsiteX74" fmla="*/ 2933020 w 3817859"/>
                <a:gd name="connsiteY74" fmla="*/ 3144881 h 3817832"/>
                <a:gd name="connsiteX75" fmla="*/ 2758114 w 3817859"/>
                <a:gd name="connsiteY75" fmla="*/ 3314531 h 3817832"/>
                <a:gd name="connsiteX76" fmla="*/ 2592924 w 3817859"/>
                <a:gd name="connsiteY76" fmla="*/ 3469413 h 3817832"/>
                <a:gd name="connsiteX77" fmla="*/ 2573130 w 3817859"/>
                <a:gd name="connsiteY77" fmla="*/ 3495705 h 3817832"/>
                <a:gd name="connsiteX78" fmla="*/ 2608398 w 3817859"/>
                <a:gd name="connsiteY78" fmla="*/ 3489943 h 3817832"/>
                <a:gd name="connsiteX79" fmla="*/ 2731842 w 3817859"/>
                <a:gd name="connsiteY79" fmla="*/ 3434833 h 3817832"/>
                <a:gd name="connsiteX80" fmla="*/ 3321344 w 3817859"/>
                <a:gd name="connsiteY80" fmla="*/ 2912917 h 3817832"/>
                <a:gd name="connsiteX81" fmla="*/ 3582986 w 3817859"/>
                <a:gd name="connsiteY81" fmla="*/ 2358945 h 3817832"/>
                <a:gd name="connsiteX82" fmla="*/ 3635530 w 3817859"/>
                <a:gd name="connsiteY82" fmla="*/ 1906545 h 3817832"/>
                <a:gd name="connsiteX83" fmla="*/ 3539078 w 3817859"/>
                <a:gd name="connsiteY83" fmla="*/ 1326999 h 3817832"/>
                <a:gd name="connsiteX84" fmla="*/ 2521304 w 3817859"/>
                <a:gd name="connsiteY84" fmla="*/ 290731 h 3817832"/>
                <a:gd name="connsiteX85" fmla="*/ 2404700 w 3817859"/>
                <a:gd name="connsiteY85" fmla="*/ 285327 h 3817832"/>
                <a:gd name="connsiteX86" fmla="*/ 2303210 w 3817859"/>
                <a:gd name="connsiteY86" fmla="*/ 331071 h 3817832"/>
                <a:gd name="connsiteX87" fmla="*/ 2185886 w 3817859"/>
                <a:gd name="connsiteY87" fmla="*/ 269119 h 3817832"/>
                <a:gd name="connsiteX88" fmla="*/ 2127584 w 3817859"/>
                <a:gd name="connsiteY88" fmla="*/ 239943 h 3817832"/>
                <a:gd name="connsiteX89" fmla="*/ 1954820 w 3817859"/>
                <a:gd name="connsiteY89" fmla="*/ 1155 h 3817832"/>
                <a:gd name="connsiteX90" fmla="*/ 2374508 w 3817859"/>
                <a:gd name="connsiteY90" fmla="*/ 59159 h 3817832"/>
                <a:gd name="connsiteX91" fmla="*/ 3279230 w 3817859"/>
                <a:gd name="connsiteY91" fmla="*/ 581187 h 3817832"/>
                <a:gd name="connsiteX92" fmla="*/ 3801614 w 3817859"/>
                <a:gd name="connsiteY92" fmla="*/ 1628125 h 3817832"/>
                <a:gd name="connsiteX93" fmla="*/ 3801974 w 3817859"/>
                <a:gd name="connsiteY93" fmla="*/ 2190503 h 3817832"/>
                <a:gd name="connsiteX94" fmla="*/ 3232068 w 3817859"/>
                <a:gd name="connsiteY94" fmla="*/ 3289321 h 3817832"/>
                <a:gd name="connsiteX95" fmla="*/ 2212142 w 3817859"/>
                <a:gd name="connsiteY95" fmla="*/ 3798379 h 3817832"/>
                <a:gd name="connsiteX96" fmla="*/ 1607314 w 3817859"/>
                <a:gd name="connsiteY96" fmla="*/ 3798379 h 3817832"/>
                <a:gd name="connsiteX97" fmla="*/ 539506 w 3817859"/>
                <a:gd name="connsiteY97" fmla="*/ 3236361 h 3817832"/>
                <a:gd name="connsiteX98" fmla="*/ 52404 w 3817859"/>
                <a:gd name="connsiteY98" fmla="*/ 2343977 h 3817832"/>
                <a:gd name="connsiteX99" fmla="*/ 5962 w 3817859"/>
                <a:gd name="connsiteY99" fmla="*/ 1765747 h 3817832"/>
                <a:gd name="connsiteX100" fmla="*/ 577668 w 3817859"/>
                <a:gd name="connsiteY100" fmla="*/ 548041 h 3817832"/>
                <a:gd name="connsiteX101" fmla="*/ 1561592 w 3817859"/>
                <a:gd name="connsiteY101" fmla="*/ 31777 h 3817832"/>
                <a:gd name="connsiteX102" fmla="*/ 1954820 w 3817859"/>
                <a:gd name="connsiteY102" fmla="*/ 1155 h 3817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3817859" h="3817832">
                  <a:moveTo>
                    <a:pt x="644380" y="749777"/>
                  </a:moveTo>
                  <a:cubicBezTo>
                    <a:pt x="628084" y="753829"/>
                    <a:pt x="611696" y="768507"/>
                    <a:pt x="589186" y="795341"/>
                  </a:cubicBezTo>
                  <a:cubicBezTo>
                    <a:pt x="285210" y="1156979"/>
                    <a:pt x="138626" y="1634237"/>
                    <a:pt x="190850" y="2093847"/>
                  </a:cubicBezTo>
                  <a:cubicBezTo>
                    <a:pt x="206336" y="2230721"/>
                    <a:pt x="246674" y="2400013"/>
                    <a:pt x="293854" y="2526083"/>
                  </a:cubicBezTo>
                  <a:cubicBezTo>
                    <a:pt x="384974" y="2768135"/>
                    <a:pt x="563614" y="3023873"/>
                    <a:pt x="763862" y="3198929"/>
                  </a:cubicBezTo>
                  <a:cubicBezTo>
                    <a:pt x="961590" y="3371823"/>
                    <a:pt x="1255480" y="3528867"/>
                    <a:pt x="1465092" y="3573893"/>
                  </a:cubicBezTo>
                  <a:cubicBezTo>
                    <a:pt x="1733410" y="3631523"/>
                    <a:pt x="1877834" y="3640169"/>
                    <a:pt x="2124544" y="3612793"/>
                  </a:cubicBezTo>
                  <a:cubicBezTo>
                    <a:pt x="2263206" y="3597305"/>
                    <a:pt x="2312546" y="3584337"/>
                    <a:pt x="2329474" y="3558763"/>
                  </a:cubicBezTo>
                  <a:cubicBezTo>
                    <a:pt x="2338118" y="3545797"/>
                    <a:pt x="2348922" y="3488165"/>
                    <a:pt x="2355046" y="3424771"/>
                  </a:cubicBezTo>
                  <a:cubicBezTo>
                    <a:pt x="2360808" y="3363897"/>
                    <a:pt x="2369812" y="3271687"/>
                    <a:pt x="2375214" y="3220541"/>
                  </a:cubicBezTo>
                  <a:cubicBezTo>
                    <a:pt x="2380618" y="3169393"/>
                    <a:pt x="2384938" y="3085467"/>
                    <a:pt x="2384938" y="3033959"/>
                  </a:cubicBezTo>
                  <a:lnTo>
                    <a:pt x="2384938" y="2940667"/>
                  </a:lnTo>
                  <a:lnTo>
                    <a:pt x="2274730" y="2832249"/>
                  </a:lnTo>
                  <a:cubicBezTo>
                    <a:pt x="2183250" y="2742921"/>
                    <a:pt x="2157678" y="2710863"/>
                    <a:pt x="2126344" y="2646387"/>
                  </a:cubicBezTo>
                  <a:cubicBezTo>
                    <a:pt x="2091050" y="2574349"/>
                    <a:pt x="2088168" y="2562103"/>
                    <a:pt x="2087808" y="2473855"/>
                  </a:cubicBezTo>
                  <a:cubicBezTo>
                    <a:pt x="2087088" y="2375521"/>
                    <a:pt x="2096812" y="2342023"/>
                    <a:pt x="2142552" y="2283311"/>
                  </a:cubicBezTo>
                  <a:cubicBezTo>
                    <a:pt x="2190092" y="2222437"/>
                    <a:pt x="2151916" y="2180655"/>
                    <a:pt x="2025140" y="2154721"/>
                  </a:cubicBezTo>
                  <a:cubicBezTo>
                    <a:pt x="1995606" y="2148597"/>
                    <a:pt x="1960672" y="2116901"/>
                    <a:pt x="1902326" y="2043421"/>
                  </a:cubicBezTo>
                  <a:cubicBezTo>
                    <a:pt x="1874594" y="2008481"/>
                    <a:pt x="1865230" y="2003799"/>
                    <a:pt x="1805442" y="1995875"/>
                  </a:cubicBezTo>
                  <a:cubicBezTo>
                    <a:pt x="1744576" y="1987589"/>
                    <a:pt x="1736292" y="1983267"/>
                    <a:pt x="1693794" y="1937523"/>
                  </a:cubicBezTo>
                  <a:cubicBezTo>
                    <a:pt x="1652376" y="1893219"/>
                    <a:pt x="1637248" y="1884935"/>
                    <a:pt x="1532802" y="1850355"/>
                  </a:cubicBezTo>
                  <a:cubicBezTo>
                    <a:pt x="1457530" y="1825141"/>
                    <a:pt x="1405666" y="1801369"/>
                    <a:pt x="1382976" y="1781919"/>
                  </a:cubicBezTo>
                  <a:cubicBezTo>
                    <a:pt x="1360286" y="1761747"/>
                    <a:pt x="1321028" y="1696191"/>
                    <a:pt x="1265924" y="1587413"/>
                  </a:cubicBezTo>
                  <a:cubicBezTo>
                    <a:pt x="1173364" y="1403353"/>
                    <a:pt x="1162198" y="1387503"/>
                    <a:pt x="1127624" y="1387503"/>
                  </a:cubicBezTo>
                  <a:cubicBezTo>
                    <a:pt x="1057032" y="1387503"/>
                    <a:pt x="1044426" y="1440093"/>
                    <a:pt x="1094848" y="1522217"/>
                  </a:cubicBezTo>
                  <a:cubicBezTo>
                    <a:pt x="1125462" y="1571923"/>
                    <a:pt x="1131584" y="1620911"/>
                    <a:pt x="1108534" y="1628475"/>
                  </a:cubicBezTo>
                  <a:cubicBezTo>
                    <a:pt x="1097730" y="1632077"/>
                    <a:pt x="798798" y="1255311"/>
                    <a:pt x="772146" y="1204525"/>
                  </a:cubicBezTo>
                  <a:cubicBezTo>
                    <a:pt x="762782" y="1186515"/>
                    <a:pt x="758820" y="1130323"/>
                    <a:pt x="758820" y="1013261"/>
                  </a:cubicBezTo>
                  <a:cubicBezTo>
                    <a:pt x="758820" y="831361"/>
                    <a:pt x="752698" y="806507"/>
                    <a:pt x="699034" y="767967"/>
                  </a:cubicBezTo>
                  <a:cubicBezTo>
                    <a:pt x="676884" y="752299"/>
                    <a:pt x="660678" y="745725"/>
                    <a:pt x="644380" y="749777"/>
                  </a:cubicBezTo>
                  <a:close/>
                  <a:moveTo>
                    <a:pt x="2127584" y="239943"/>
                  </a:moveTo>
                  <a:cubicBezTo>
                    <a:pt x="2119418" y="241429"/>
                    <a:pt x="2110940" y="244537"/>
                    <a:pt x="2102392" y="249309"/>
                  </a:cubicBezTo>
                  <a:cubicBezTo>
                    <a:pt x="2092674" y="254711"/>
                    <a:pt x="2030772" y="281365"/>
                    <a:pt x="1964912" y="308379"/>
                  </a:cubicBezTo>
                  <a:cubicBezTo>
                    <a:pt x="1802242" y="375375"/>
                    <a:pt x="1805480" y="371773"/>
                    <a:pt x="1805480" y="481631"/>
                  </a:cubicBezTo>
                  <a:cubicBezTo>
                    <a:pt x="1805480" y="598333"/>
                    <a:pt x="1813398" y="606977"/>
                    <a:pt x="1930004" y="613461"/>
                  </a:cubicBezTo>
                  <a:cubicBezTo>
                    <a:pt x="1990824" y="617063"/>
                    <a:pt x="2020336" y="623547"/>
                    <a:pt x="2037970" y="637233"/>
                  </a:cubicBezTo>
                  <a:cubicBezTo>
                    <a:pt x="2051646" y="648039"/>
                    <a:pt x="2078278" y="656323"/>
                    <a:pt x="2100592" y="656323"/>
                  </a:cubicBezTo>
                  <a:cubicBezTo>
                    <a:pt x="2152416" y="656323"/>
                    <a:pt x="2181208" y="620665"/>
                    <a:pt x="2181208" y="556551"/>
                  </a:cubicBezTo>
                  <a:cubicBezTo>
                    <a:pt x="2181208" y="482711"/>
                    <a:pt x="2206760" y="463261"/>
                    <a:pt x="2302130" y="463261"/>
                  </a:cubicBezTo>
                  <a:lnTo>
                    <a:pt x="2378428" y="463261"/>
                  </a:lnTo>
                  <a:lnTo>
                    <a:pt x="2583206" y="585365"/>
                  </a:lnTo>
                  <a:cubicBezTo>
                    <a:pt x="2804900" y="717917"/>
                    <a:pt x="2827572" y="735205"/>
                    <a:pt x="2837650" y="774105"/>
                  </a:cubicBezTo>
                  <a:cubicBezTo>
                    <a:pt x="2845568" y="806523"/>
                    <a:pt x="2822894" y="916741"/>
                    <a:pt x="2804900" y="931509"/>
                  </a:cubicBezTo>
                  <a:cubicBezTo>
                    <a:pt x="2783306" y="949519"/>
                    <a:pt x="2756314" y="937993"/>
                    <a:pt x="2738680" y="902693"/>
                  </a:cubicBezTo>
                  <a:cubicBezTo>
                    <a:pt x="2729682" y="884685"/>
                    <a:pt x="2716366" y="863073"/>
                    <a:pt x="2709528" y="854429"/>
                  </a:cubicBezTo>
                  <a:cubicBezTo>
                    <a:pt x="2690454" y="831737"/>
                    <a:pt x="2622434" y="834617"/>
                    <a:pt x="2597602" y="859471"/>
                  </a:cubicBezTo>
                  <a:cubicBezTo>
                    <a:pt x="2573130" y="884325"/>
                    <a:pt x="2572410" y="899091"/>
                    <a:pt x="2594002" y="944475"/>
                  </a:cubicBezTo>
                  <a:cubicBezTo>
                    <a:pt x="2604080" y="966087"/>
                    <a:pt x="2608038" y="989499"/>
                    <a:pt x="2604080" y="1005709"/>
                  </a:cubicBezTo>
                  <a:cubicBezTo>
                    <a:pt x="2597242" y="1031643"/>
                    <a:pt x="2595442" y="1032363"/>
                    <a:pt x="2510868" y="1032363"/>
                  </a:cubicBezTo>
                  <a:cubicBezTo>
                    <a:pt x="2384906" y="1032363"/>
                    <a:pt x="2351076" y="1051093"/>
                    <a:pt x="2251386" y="1176439"/>
                  </a:cubicBezTo>
                  <a:cubicBezTo>
                    <a:pt x="2207480" y="1231547"/>
                    <a:pt x="2166452" y="1285937"/>
                    <a:pt x="2160334" y="1297463"/>
                  </a:cubicBezTo>
                  <a:cubicBezTo>
                    <a:pt x="2154216" y="1308989"/>
                    <a:pt x="2140540" y="1364459"/>
                    <a:pt x="2129382" y="1421369"/>
                  </a:cubicBezTo>
                  <a:cubicBezTo>
                    <a:pt x="2109230" y="1525823"/>
                    <a:pt x="2101312" y="1540231"/>
                    <a:pt x="2064242" y="1540231"/>
                  </a:cubicBezTo>
                  <a:cubicBezTo>
                    <a:pt x="2028974" y="1540231"/>
                    <a:pt x="2017816" y="1525103"/>
                    <a:pt x="2001622" y="1454145"/>
                  </a:cubicBezTo>
                  <a:cubicBezTo>
                    <a:pt x="1978228" y="1350771"/>
                    <a:pt x="1960594" y="1337443"/>
                    <a:pt x="1848308" y="1337443"/>
                  </a:cubicBezTo>
                  <a:cubicBezTo>
                    <a:pt x="1683118" y="1337443"/>
                    <a:pt x="1588826" y="1387511"/>
                    <a:pt x="1555356" y="1494127"/>
                  </a:cubicBezTo>
                  <a:cubicBezTo>
                    <a:pt x="1538802" y="1547435"/>
                    <a:pt x="1538802" y="1547795"/>
                    <a:pt x="1566152" y="1602545"/>
                  </a:cubicBezTo>
                  <a:cubicBezTo>
                    <a:pt x="1601782" y="1673861"/>
                    <a:pt x="1628054" y="1700877"/>
                    <a:pt x="1674480" y="1714923"/>
                  </a:cubicBezTo>
                  <a:cubicBezTo>
                    <a:pt x="1708670" y="1725009"/>
                    <a:pt x="1718386" y="1723569"/>
                    <a:pt x="1764094" y="1699435"/>
                  </a:cubicBezTo>
                  <a:cubicBezTo>
                    <a:pt x="1818796" y="1670981"/>
                    <a:pt x="1864862" y="1665217"/>
                    <a:pt x="1884656" y="1685027"/>
                  </a:cubicBezTo>
                  <a:cubicBezTo>
                    <a:pt x="1891854" y="1692231"/>
                    <a:pt x="1896894" y="1727891"/>
                    <a:pt x="1896894" y="1774355"/>
                  </a:cubicBezTo>
                  <a:cubicBezTo>
                    <a:pt x="1896894" y="1820819"/>
                    <a:pt x="1901572" y="1856479"/>
                    <a:pt x="1909130" y="1864043"/>
                  </a:cubicBezTo>
                  <a:cubicBezTo>
                    <a:pt x="1915608" y="1870525"/>
                    <a:pt x="1944398" y="1875929"/>
                    <a:pt x="1972830" y="1875929"/>
                  </a:cubicBezTo>
                  <a:cubicBezTo>
                    <a:pt x="2001622" y="1875929"/>
                    <a:pt x="2030412" y="1881691"/>
                    <a:pt x="2036890" y="1888175"/>
                  </a:cubicBezTo>
                  <a:cubicBezTo>
                    <a:pt x="2044448" y="1895739"/>
                    <a:pt x="2049128" y="1931399"/>
                    <a:pt x="2049128" y="1978223"/>
                  </a:cubicBezTo>
                  <a:cubicBezTo>
                    <a:pt x="2049128" y="2062867"/>
                    <a:pt x="2053806" y="2071513"/>
                    <a:pt x="2118946" y="2104649"/>
                  </a:cubicBezTo>
                  <a:cubicBezTo>
                    <a:pt x="2160334" y="2125541"/>
                    <a:pt x="2170410" y="2123379"/>
                    <a:pt x="2290614" y="2070071"/>
                  </a:cubicBezTo>
                  <a:cubicBezTo>
                    <a:pt x="2373750" y="2033333"/>
                    <a:pt x="2393544" y="2028649"/>
                    <a:pt x="2461562" y="2028649"/>
                  </a:cubicBezTo>
                  <a:cubicBezTo>
                    <a:pt x="2671020" y="2028649"/>
                    <a:pt x="2920064" y="2143191"/>
                    <a:pt x="2991324" y="2272859"/>
                  </a:cubicBezTo>
                  <a:cubicBezTo>
                    <a:pt x="3016876" y="2318963"/>
                    <a:pt x="3024434" y="2324727"/>
                    <a:pt x="3085254" y="2344897"/>
                  </a:cubicBezTo>
                  <a:cubicBezTo>
                    <a:pt x="3232810" y="2393883"/>
                    <a:pt x="3337538" y="2465561"/>
                    <a:pt x="3359852" y="2532917"/>
                  </a:cubicBezTo>
                  <a:cubicBezTo>
                    <a:pt x="3368490" y="2559571"/>
                    <a:pt x="3368490" y="2580101"/>
                    <a:pt x="3359492" y="2617921"/>
                  </a:cubicBezTo>
                  <a:cubicBezTo>
                    <a:pt x="3330702" y="2738585"/>
                    <a:pt x="3224534" y="2836197"/>
                    <a:pt x="3049986" y="2902473"/>
                  </a:cubicBezTo>
                  <a:cubicBezTo>
                    <a:pt x="3021914" y="2913277"/>
                    <a:pt x="3017236" y="2921923"/>
                    <a:pt x="2984846" y="3031061"/>
                  </a:cubicBezTo>
                  <a:cubicBezTo>
                    <a:pt x="2972608" y="3071041"/>
                    <a:pt x="2949576" y="3122189"/>
                    <a:pt x="2933020" y="3144881"/>
                  </a:cubicBezTo>
                  <a:cubicBezTo>
                    <a:pt x="2916466" y="3167573"/>
                    <a:pt x="2838010" y="3243933"/>
                    <a:pt x="2758114" y="3314531"/>
                  </a:cubicBezTo>
                  <a:cubicBezTo>
                    <a:pt x="2678218" y="3385487"/>
                    <a:pt x="2604080" y="3455005"/>
                    <a:pt x="2592924" y="3469413"/>
                  </a:cubicBezTo>
                  <a:lnTo>
                    <a:pt x="2573130" y="3495705"/>
                  </a:lnTo>
                  <a:lnTo>
                    <a:pt x="2608398" y="3489943"/>
                  </a:lnTo>
                  <a:cubicBezTo>
                    <a:pt x="2627472" y="3486701"/>
                    <a:pt x="2683256" y="3461849"/>
                    <a:pt x="2731842" y="3434833"/>
                  </a:cubicBezTo>
                  <a:cubicBezTo>
                    <a:pt x="2953534" y="3311649"/>
                    <a:pt x="3183866" y="3107781"/>
                    <a:pt x="3321344" y="2912917"/>
                  </a:cubicBezTo>
                  <a:cubicBezTo>
                    <a:pt x="3437588" y="2747589"/>
                    <a:pt x="3535120" y="2541201"/>
                    <a:pt x="3582986" y="2358945"/>
                  </a:cubicBezTo>
                  <a:cubicBezTo>
                    <a:pt x="3626172" y="2195779"/>
                    <a:pt x="3635890" y="2109693"/>
                    <a:pt x="3635530" y="1906545"/>
                  </a:cubicBezTo>
                  <a:cubicBezTo>
                    <a:pt x="3635170" y="1654771"/>
                    <a:pt x="3617534" y="1550317"/>
                    <a:pt x="3539078" y="1326999"/>
                  </a:cubicBezTo>
                  <a:cubicBezTo>
                    <a:pt x="3373888" y="857669"/>
                    <a:pt x="2997442" y="474427"/>
                    <a:pt x="2521304" y="290731"/>
                  </a:cubicBezTo>
                  <a:cubicBezTo>
                    <a:pt x="2441768" y="260113"/>
                    <a:pt x="2404700" y="258313"/>
                    <a:pt x="2404700" y="285327"/>
                  </a:cubicBezTo>
                  <a:cubicBezTo>
                    <a:pt x="2404700" y="317023"/>
                    <a:pt x="2373750" y="331071"/>
                    <a:pt x="2303210" y="331071"/>
                  </a:cubicBezTo>
                  <a:cubicBezTo>
                    <a:pt x="2227994" y="331071"/>
                    <a:pt x="2213958" y="323507"/>
                    <a:pt x="2185886" y="269119"/>
                  </a:cubicBezTo>
                  <a:cubicBezTo>
                    <a:pt x="2173738" y="245617"/>
                    <a:pt x="2152078" y="235485"/>
                    <a:pt x="2127584" y="239943"/>
                  </a:cubicBezTo>
                  <a:close/>
                  <a:moveTo>
                    <a:pt x="1954820" y="1155"/>
                  </a:moveTo>
                  <a:cubicBezTo>
                    <a:pt x="2096666" y="5929"/>
                    <a:pt x="2242922" y="25473"/>
                    <a:pt x="2374508" y="59159"/>
                  </a:cubicBezTo>
                  <a:cubicBezTo>
                    <a:pt x="2734164" y="151387"/>
                    <a:pt x="3027938" y="320713"/>
                    <a:pt x="3279230" y="581187"/>
                  </a:cubicBezTo>
                  <a:cubicBezTo>
                    <a:pt x="3567962" y="880209"/>
                    <a:pt x="3714130" y="1173107"/>
                    <a:pt x="3801614" y="1628125"/>
                  </a:cubicBezTo>
                  <a:cubicBezTo>
                    <a:pt x="3823214" y="1739807"/>
                    <a:pt x="3823214" y="2070173"/>
                    <a:pt x="3801974" y="2190503"/>
                  </a:cubicBezTo>
                  <a:cubicBezTo>
                    <a:pt x="3721330" y="2642639"/>
                    <a:pt x="3538442" y="2995701"/>
                    <a:pt x="3232068" y="3289321"/>
                  </a:cubicBezTo>
                  <a:cubicBezTo>
                    <a:pt x="2946214" y="3563123"/>
                    <a:pt x="2628320" y="3722001"/>
                    <a:pt x="2212142" y="3798379"/>
                  </a:cubicBezTo>
                  <a:cubicBezTo>
                    <a:pt x="2070294" y="3824317"/>
                    <a:pt x="1744480" y="3824317"/>
                    <a:pt x="1607314" y="3798379"/>
                  </a:cubicBezTo>
                  <a:cubicBezTo>
                    <a:pt x="1167014" y="3714797"/>
                    <a:pt x="830038" y="3537545"/>
                    <a:pt x="539506" y="3236361"/>
                  </a:cubicBezTo>
                  <a:cubicBezTo>
                    <a:pt x="296854" y="2985253"/>
                    <a:pt x="139168" y="2695959"/>
                    <a:pt x="52404" y="2343977"/>
                  </a:cubicBezTo>
                  <a:cubicBezTo>
                    <a:pt x="8122" y="2163483"/>
                    <a:pt x="-10598" y="1929669"/>
                    <a:pt x="5962" y="1765747"/>
                  </a:cubicBezTo>
                  <a:cubicBezTo>
                    <a:pt x="55284" y="1280827"/>
                    <a:pt x="247892" y="870841"/>
                    <a:pt x="577668" y="548041"/>
                  </a:cubicBezTo>
                  <a:cubicBezTo>
                    <a:pt x="854880" y="277121"/>
                    <a:pt x="1145054" y="124727"/>
                    <a:pt x="1561592" y="31777"/>
                  </a:cubicBezTo>
                  <a:cubicBezTo>
                    <a:pt x="1675538" y="6379"/>
                    <a:pt x="1812974" y="-3619"/>
                    <a:pt x="1954820" y="115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5" name="Freeform 45"/>
            <p:cNvSpPr>
              <a:spLocks/>
            </p:cNvSpPr>
            <p:nvPr/>
          </p:nvSpPr>
          <p:spPr bwMode="auto">
            <a:xfrm>
              <a:off x="29489241" y="3594086"/>
              <a:ext cx="366023" cy="110520"/>
            </a:xfrm>
            <a:custGeom>
              <a:avLst/>
              <a:gdLst>
                <a:gd name="T0" fmla="*/ 959 w 1358"/>
                <a:gd name="T1" fmla="*/ 282 h 411"/>
                <a:gd name="T2" fmla="*/ 345 w 1358"/>
                <a:gd name="T3" fmla="*/ 171 h 411"/>
                <a:gd name="T4" fmla="*/ 0 w 1358"/>
                <a:gd name="T5" fmla="*/ 145 h 411"/>
                <a:gd name="T6" fmla="*/ 522 w 1358"/>
                <a:gd name="T7" fmla="*/ 0 h 411"/>
                <a:gd name="T8" fmla="*/ 1310 w 1358"/>
                <a:gd name="T9" fmla="*/ 256 h 411"/>
                <a:gd name="T10" fmla="*/ 1327 w 1358"/>
                <a:gd name="T11" fmla="*/ 351 h 411"/>
                <a:gd name="T12" fmla="*/ 959 w 1358"/>
                <a:gd name="T13" fmla="*/ 282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8" h="411">
                  <a:moveTo>
                    <a:pt x="959" y="282"/>
                  </a:moveTo>
                  <a:cubicBezTo>
                    <a:pt x="699" y="175"/>
                    <a:pt x="681" y="172"/>
                    <a:pt x="345" y="171"/>
                  </a:cubicBezTo>
                  <a:cubicBezTo>
                    <a:pt x="155" y="170"/>
                    <a:pt x="0" y="158"/>
                    <a:pt x="0" y="145"/>
                  </a:cubicBezTo>
                  <a:cubicBezTo>
                    <a:pt x="0" y="98"/>
                    <a:pt x="352" y="0"/>
                    <a:pt x="522" y="0"/>
                  </a:cubicBezTo>
                  <a:cubicBezTo>
                    <a:pt x="654" y="0"/>
                    <a:pt x="1242" y="191"/>
                    <a:pt x="1310" y="256"/>
                  </a:cubicBezTo>
                  <a:cubicBezTo>
                    <a:pt x="1355" y="299"/>
                    <a:pt x="1358" y="315"/>
                    <a:pt x="1327" y="351"/>
                  </a:cubicBezTo>
                  <a:cubicBezTo>
                    <a:pt x="1278" y="411"/>
                    <a:pt x="1266" y="408"/>
                    <a:pt x="959" y="28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169" name="文字方塊 168"/>
          <p:cNvSpPr txBox="1"/>
          <p:nvPr/>
        </p:nvSpPr>
        <p:spPr>
          <a:xfrm>
            <a:off x="6766102" y="3789000"/>
            <a:ext cx="162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200" dirty="0" smtClean="0"/>
              <a:t>Title 03</a:t>
            </a:r>
          </a:p>
        </p:txBody>
      </p:sp>
      <p:sp>
        <p:nvSpPr>
          <p:cNvPr id="170" name="文字方塊 169"/>
          <p:cNvSpPr txBox="1"/>
          <p:nvPr/>
        </p:nvSpPr>
        <p:spPr>
          <a:xfrm>
            <a:off x="6271589" y="4402642"/>
            <a:ext cx="2609026" cy="84886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</p:spTree>
    <p:extLst>
      <p:ext uri="{BB962C8B-B14F-4D97-AF65-F5344CB8AC3E}">
        <p14:creationId xmlns:p14="http://schemas.microsoft.com/office/powerpoint/2010/main" val="336998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圓角矩形 29"/>
          <p:cNvSpPr/>
          <p:nvPr/>
        </p:nvSpPr>
        <p:spPr>
          <a:xfrm>
            <a:off x="935692" y="2046352"/>
            <a:ext cx="1440000" cy="1440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2" name="圓角矩形 31"/>
          <p:cNvSpPr/>
          <p:nvPr/>
        </p:nvSpPr>
        <p:spPr>
          <a:xfrm>
            <a:off x="3895897" y="2046352"/>
            <a:ext cx="1440000" cy="1440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3" name="圓角矩形 32"/>
          <p:cNvSpPr/>
          <p:nvPr/>
        </p:nvSpPr>
        <p:spPr>
          <a:xfrm>
            <a:off x="6856102" y="2046352"/>
            <a:ext cx="1440000" cy="1440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4" name="圓角矩形 33"/>
          <p:cNvSpPr/>
          <p:nvPr/>
        </p:nvSpPr>
        <p:spPr>
          <a:xfrm>
            <a:off x="9816307" y="2046352"/>
            <a:ext cx="1440000" cy="1440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5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75990" y="6381005"/>
            <a:ext cx="3484800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845692" y="4126497"/>
            <a:ext cx="162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200" dirty="0" smtClean="0"/>
              <a:t>Title 01</a:t>
            </a:r>
          </a:p>
        </p:txBody>
      </p:sp>
      <p:sp>
        <p:nvSpPr>
          <p:cNvPr id="44" name="文字方塊 43"/>
          <p:cNvSpPr txBox="1"/>
          <p:nvPr/>
        </p:nvSpPr>
        <p:spPr>
          <a:xfrm>
            <a:off x="351179" y="4740139"/>
            <a:ext cx="2609026" cy="84886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grpSp>
        <p:nvGrpSpPr>
          <p:cNvPr id="47" name="群組 46"/>
          <p:cNvGrpSpPr>
            <a:grpSpLocks noChangeAspect="1"/>
          </p:cNvGrpSpPr>
          <p:nvPr/>
        </p:nvGrpSpPr>
        <p:grpSpPr>
          <a:xfrm>
            <a:off x="1247585" y="2377919"/>
            <a:ext cx="816214" cy="819176"/>
            <a:chOff x="5583600" y="7359116"/>
            <a:chExt cx="2941833" cy="2952515"/>
          </a:xfrm>
          <a:solidFill>
            <a:schemeClr val="bg1"/>
          </a:solidFill>
        </p:grpSpPr>
        <p:sp>
          <p:nvSpPr>
            <p:cNvPr id="48" name="Freeform 51"/>
            <p:cNvSpPr>
              <a:spLocks/>
            </p:cNvSpPr>
            <p:nvPr/>
          </p:nvSpPr>
          <p:spPr bwMode="auto">
            <a:xfrm>
              <a:off x="5583600" y="7457653"/>
              <a:ext cx="2852791" cy="2853978"/>
            </a:xfrm>
            <a:custGeom>
              <a:avLst/>
              <a:gdLst>
                <a:gd name="T0" fmla="*/ 5177 w 10595"/>
                <a:gd name="T1" fmla="*/ 10589 h 10598"/>
                <a:gd name="T2" fmla="*/ 3018 w 10595"/>
                <a:gd name="T3" fmla="*/ 10068 h 10598"/>
                <a:gd name="T4" fmla="*/ 482 w 10595"/>
                <a:gd name="T5" fmla="*/ 7488 h 10598"/>
                <a:gd name="T6" fmla="*/ 49 w 10595"/>
                <a:gd name="T7" fmla="*/ 6053 h 10598"/>
                <a:gd name="T8" fmla="*/ 52 w 10595"/>
                <a:gd name="T9" fmla="*/ 4529 h 10598"/>
                <a:gd name="T10" fmla="*/ 2432 w 10595"/>
                <a:gd name="T11" fmla="*/ 835 h 10598"/>
                <a:gd name="T12" fmla="*/ 4345 w 10595"/>
                <a:gd name="T13" fmla="*/ 82 h 10598"/>
                <a:gd name="T14" fmla="*/ 4683 w 10595"/>
                <a:gd name="T15" fmla="*/ 29 h 10598"/>
                <a:gd name="T16" fmla="*/ 5290 w 10595"/>
                <a:gd name="T17" fmla="*/ 0 h 10598"/>
                <a:gd name="T18" fmla="*/ 5897 w 10595"/>
                <a:gd name="T19" fmla="*/ 29 h 10598"/>
                <a:gd name="T20" fmla="*/ 6518 w 10595"/>
                <a:gd name="T21" fmla="*/ 137 h 10598"/>
                <a:gd name="T22" fmla="*/ 7703 w 10595"/>
                <a:gd name="T23" fmla="*/ 599 h 10598"/>
                <a:gd name="T24" fmla="*/ 7616 w 10595"/>
                <a:gd name="T25" fmla="*/ 720 h 10598"/>
                <a:gd name="T26" fmla="*/ 7508 w 10595"/>
                <a:gd name="T27" fmla="*/ 1116 h 10598"/>
                <a:gd name="T28" fmla="*/ 7528 w 10595"/>
                <a:gd name="T29" fmla="*/ 1341 h 10598"/>
                <a:gd name="T30" fmla="*/ 7263 w 10595"/>
                <a:gd name="T31" fmla="*/ 1230 h 10598"/>
                <a:gd name="T32" fmla="*/ 5317 w 10595"/>
                <a:gd name="T33" fmla="*/ 761 h 10598"/>
                <a:gd name="T34" fmla="*/ 4262 w 10595"/>
                <a:gd name="T35" fmla="*/ 890 h 10598"/>
                <a:gd name="T36" fmla="*/ 2074 w 10595"/>
                <a:gd name="T37" fmla="*/ 2132 h 10598"/>
                <a:gd name="T38" fmla="*/ 900 w 10595"/>
                <a:gd name="T39" fmla="*/ 4218 h 10598"/>
                <a:gd name="T40" fmla="*/ 842 w 10595"/>
                <a:gd name="T41" fmla="*/ 6053 h 10598"/>
                <a:gd name="T42" fmla="*/ 1050 w 10595"/>
                <a:gd name="T43" fmla="*/ 6830 h 10598"/>
                <a:gd name="T44" fmla="*/ 4683 w 10595"/>
                <a:gd name="T45" fmla="*/ 9765 h 10598"/>
                <a:gd name="T46" fmla="*/ 5897 w 10595"/>
                <a:gd name="T47" fmla="*/ 9765 h 10598"/>
                <a:gd name="T48" fmla="*/ 9512 w 10595"/>
                <a:gd name="T49" fmla="*/ 6889 h 10598"/>
                <a:gd name="T50" fmla="*/ 9621 w 10595"/>
                <a:gd name="T51" fmla="*/ 6575 h 10598"/>
                <a:gd name="T52" fmla="*/ 9791 w 10595"/>
                <a:gd name="T53" fmla="*/ 5271 h 10598"/>
                <a:gd name="T54" fmla="*/ 9367 w 10595"/>
                <a:gd name="T55" fmla="*/ 3365 h 10598"/>
                <a:gd name="T56" fmla="*/ 9316 w 10595"/>
                <a:gd name="T57" fmla="*/ 3059 h 10598"/>
                <a:gd name="T58" fmla="*/ 9530 w 10595"/>
                <a:gd name="T59" fmla="*/ 3088 h 10598"/>
                <a:gd name="T60" fmla="*/ 9705 w 10595"/>
                <a:gd name="T61" fmla="*/ 3106 h 10598"/>
                <a:gd name="T62" fmla="*/ 9832 w 10595"/>
                <a:gd name="T63" fmla="*/ 2989 h 10598"/>
                <a:gd name="T64" fmla="*/ 9988 w 10595"/>
                <a:gd name="T65" fmla="*/ 2891 h 10598"/>
                <a:gd name="T66" fmla="*/ 10091 w 10595"/>
                <a:gd name="T67" fmla="*/ 3070 h 10598"/>
                <a:gd name="T68" fmla="*/ 10526 w 10595"/>
                <a:gd name="T69" fmla="*/ 4571 h 10598"/>
                <a:gd name="T70" fmla="*/ 10568 w 10595"/>
                <a:gd name="T71" fmla="*/ 4875 h 10598"/>
                <a:gd name="T72" fmla="*/ 10555 w 10595"/>
                <a:gd name="T73" fmla="*/ 5813 h 10598"/>
                <a:gd name="T74" fmla="*/ 9799 w 10595"/>
                <a:gd name="T75" fmla="*/ 8056 h 10598"/>
                <a:gd name="T76" fmla="*/ 5897 w 10595"/>
                <a:gd name="T77" fmla="*/ 10538 h 10598"/>
                <a:gd name="T78" fmla="*/ 5177 w 10595"/>
                <a:gd name="T79" fmla="*/ 10589 h 10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595" h="10598">
                  <a:moveTo>
                    <a:pt x="5177" y="10589"/>
                  </a:moveTo>
                  <a:cubicBezTo>
                    <a:pt x="4328" y="10531"/>
                    <a:pt x="3681" y="10375"/>
                    <a:pt x="3018" y="10068"/>
                  </a:cubicBezTo>
                  <a:cubicBezTo>
                    <a:pt x="1941" y="9569"/>
                    <a:pt x="964" y="8576"/>
                    <a:pt x="482" y="7488"/>
                  </a:cubicBezTo>
                  <a:cubicBezTo>
                    <a:pt x="264" y="6998"/>
                    <a:pt x="163" y="6664"/>
                    <a:pt x="49" y="6053"/>
                  </a:cubicBezTo>
                  <a:cubicBezTo>
                    <a:pt x="0" y="5786"/>
                    <a:pt x="1" y="4856"/>
                    <a:pt x="52" y="4529"/>
                  </a:cubicBezTo>
                  <a:cubicBezTo>
                    <a:pt x="288" y="2991"/>
                    <a:pt x="1141" y="1668"/>
                    <a:pt x="2432" y="835"/>
                  </a:cubicBezTo>
                  <a:cubicBezTo>
                    <a:pt x="2995" y="472"/>
                    <a:pt x="3755" y="173"/>
                    <a:pt x="4345" y="82"/>
                  </a:cubicBezTo>
                  <a:cubicBezTo>
                    <a:pt x="4430" y="69"/>
                    <a:pt x="4582" y="45"/>
                    <a:pt x="4683" y="29"/>
                  </a:cubicBezTo>
                  <a:cubicBezTo>
                    <a:pt x="4784" y="13"/>
                    <a:pt x="5057" y="0"/>
                    <a:pt x="5290" y="0"/>
                  </a:cubicBezTo>
                  <a:cubicBezTo>
                    <a:pt x="5523" y="0"/>
                    <a:pt x="5796" y="13"/>
                    <a:pt x="5897" y="29"/>
                  </a:cubicBezTo>
                  <a:cubicBezTo>
                    <a:pt x="6321" y="96"/>
                    <a:pt x="6397" y="109"/>
                    <a:pt x="6518" y="137"/>
                  </a:cubicBezTo>
                  <a:cubicBezTo>
                    <a:pt x="6985" y="244"/>
                    <a:pt x="7703" y="523"/>
                    <a:pt x="7703" y="599"/>
                  </a:cubicBezTo>
                  <a:cubicBezTo>
                    <a:pt x="7703" y="620"/>
                    <a:pt x="7664" y="675"/>
                    <a:pt x="7616" y="720"/>
                  </a:cubicBezTo>
                  <a:cubicBezTo>
                    <a:pt x="7479" y="851"/>
                    <a:pt x="7470" y="882"/>
                    <a:pt x="7508" y="1116"/>
                  </a:cubicBezTo>
                  <a:cubicBezTo>
                    <a:pt x="7526" y="1232"/>
                    <a:pt x="7535" y="1333"/>
                    <a:pt x="7528" y="1341"/>
                  </a:cubicBezTo>
                  <a:cubicBezTo>
                    <a:pt x="7520" y="1348"/>
                    <a:pt x="7401" y="1299"/>
                    <a:pt x="7263" y="1230"/>
                  </a:cubicBezTo>
                  <a:cubicBezTo>
                    <a:pt x="6700" y="950"/>
                    <a:pt x="5913" y="760"/>
                    <a:pt x="5317" y="761"/>
                  </a:cubicBezTo>
                  <a:cubicBezTo>
                    <a:pt x="5073" y="761"/>
                    <a:pt x="4510" y="830"/>
                    <a:pt x="4262" y="890"/>
                  </a:cubicBezTo>
                  <a:cubicBezTo>
                    <a:pt x="3428" y="1091"/>
                    <a:pt x="2687" y="1512"/>
                    <a:pt x="2074" y="2132"/>
                  </a:cubicBezTo>
                  <a:cubicBezTo>
                    <a:pt x="1516" y="2696"/>
                    <a:pt x="1160" y="3329"/>
                    <a:pt x="900" y="4218"/>
                  </a:cubicBezTo>
                  <a:cubicBezTo>
                    <a:pt x="770" y="4662"/>
                    <a:pt x="742" y="5545"/>
                    <a:pt x="842" y="6053"/>
                  </a:cubicBezTo>
                  <a:cubicBezTo>
                    <a:pt x="923" y="6466"/>
                    <a:pt x="941" y="6534"/>
                    <a:pt x="1050" y="6830"/>
                  </a:cubicBezTo>
                  <a:cubicBezTo>
                    <a:pt x="1628" y="8401"/>
                    <a:pt x="3037" y="9540"/>
                    <a:pt x="4683" y="9765"/>
                  </a:cubicBezTo>
                  <a:cubicBezTo>
                    <a:pt x="4955" y="9803"/>
                    <a:pt x="5624" y="9802"/>
                    <a:pt x="5897" y="9765"/>
                  </a:cubicBezTo>
                  <a:cubicBezTo>
                    <a:pt x="7516" y="9544"/>
                    <a:pt x="8913" y="8432"/>
                    <a:pt x="9512" y="6889"/>
                  </a:cubicBezTo>
                  <a:cubicBezTo>
                    <a:pt x="9558" y="6771"/>
                    <a:pt x="9607" y="6629"/>
                    <a:pt x="9621" y="6575"/>
                  </a:cubicBezTo>
                  <a:cubicBezTo>
                    <a:pt x="9763" y="6033"/>
                    <a:pt x="9790" y="5821"/>
                    <a:pt x="9791" y="5271"/>
                  </a:cubicBezTo>
                  <a:cubicBezTo>
                    <a:pt x="9792" y="4534"/>
                    <a:pt x="9678" y="4023"/>
                    <a:pt x="9367" y="3365"/>
                  </a:cubicBezTo>
                  <a:cubicBezTo>
                    <a:pt x="9238" y="3092"/>
                    <a:pt x="9228" y="3031"/>
                    <a:pt x="9316" y="3059"/>
                  </a:cubicBezTo>
                  <a:cubicBezTo>
                    <a:pt x="9337" y="3065"/>
                    <a:pt x="9433" y="3079"/>
                    <a:pt x="9530" y="3088"/>
                  </a:cubicBezTo>
                  <a:lnTo>
                    <a:pt x="9705" y="3106"/>
                  </a:lnTo>
                  <a:lnTo>
                    <a:pt x="9832" y="2989"/>
                  </a:lnTo>
                  <a:cubicBezTo>
                    <a:pt x="9901" y="2925"/>
                    <a:pt x="9972" y="2881"/>
                    <a:pt x="9988" y="2891"/>
                  </a:cubicBezTo>
                  <a:cubicBezTo>
                    <a:pt x="10004" y="2901"/>
                    <a:pt x="10050" y="2981"/>
                    <a:pt x="10091" y="3070"/>
                  </a:cubicBezTo>
                  <a:cubicBezTo>
                    <a:pt x="10331" y="3594"/>
                    <a:pt x="10474" y="4085"/>
                    <a:pt x="10526" y="4571"/>
                  </a:cubicBezTo>
                  <a:cubicBezTo>
                    <a:pt x="10541" y="4703"/>
                    <a:pt x="10559" y="4840"/>
                    <a:pt x="10568" y="4875"/>
                  </a:cubicBezTo>
                  <a:cubicBezTo>
                    <a:pt x="10595" y="4989"/>
                    <a:pt x="10588" y="5509"/>
                    <a:pt x="10555" y="5813"/>
                  </a:cubicBezTo>
                  <a:cubicBezTo>
                    <a:pt x="10464" y="6650"/>
                    <a:pt x="10222" y="7367"/>
                    <a:pt x="9799" y="8056"/>
                  </a:cubicBezTo>
                  <a:cubicBezTo>
                    <a:pt x="8946" y="9444"/>
                    <a:pt x="7502" y="10362"/>
                    <a:pt x="5897" y="10538"/>
                  </a:cubicBezTo>
                  <a:cubicBezTo>
                    <a:pt x="5406" y="10592"/>
                    <a:pt x="5314" y="10598"/>
                    <a:pt x="5177" y="1058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9" name="Freeform 62"/>
            <p:cNvSpPr>
              <a:spLocks/>
            </p:cNvSpPr>
            <p:nvPr/>
          </p:nvSpPr>
          <p:spPr bwMode="auto">
            <a:xfrm>
              <a:off x="6115456" y="7987134"/>
              <a:ext cx="1800951" cy="1796202"/>
            </a:xfrm>
            <a:custGeom>
              <a:avLst/>
              <a:gdLst>
                <a:gd name="T0" fmla="*/ 3035 w 6690"/>
                <a:gd name="T1" fmla="*/ 6640 h 6674"/>
                <a:gd name="T2" fmla="*/ 2399 w 6690"/>
                <a:gd name="T3" fmla="*/ 6524 h 6674"/>
                <a:gd name="T4" fmla="*/ 322 w 6690"/>
                <a:gd name="T5" fmla="*/ 4766 h 6674"/>
                <a:gd name="T6" fmla="*/ 30 w 6690"/>
                <a:gd name="T7" fmla="*/ 3871 h 6674"/>
                <a:gd name="T8" fmla="*/ 0 w 6690"/>
                <a:gd name="T9" fmla="*/ 3327 h 6674"/>
                <a:gd name="T10" fmla="*/ 30 w 6690"/>
                <a:gd name="T11" fmla="*/ 2782 h 6674"/>
                <a:gd name="T12" fmla="*/ 339 w 6690"/>
                <a:gd name="T13" fmla="*/ 1855 h 6674"/>
                <a:gd name="T14" fmla="*/ 1044 w 6690"/>
                <a:gd name="T15" fmla="*/ 905 h 6674"/>
                <a:gd name="T16" fmla="*/ 2766 w 6690"/>
                <a:gd name="T17" fmla="*/ 40 h 6674"/>
                <a:gd name="T18" fmla="*/ 3993 w 6690"/>
                <a:gd name="T19" fmla="*/ 61 h 6674"/>
                <a:gd name="T20" fmla="*/ 4826 w 6690"/>
                <a:gd name="T21" fmla="*/ 364 h 6674"/>
                <a:gd name="T22" fmla="*/ 4561 w 6690"/>
                <a:gd name="T23" fmla="*/ 648 h 6674"/>
                <a:gd name="T24" fmla="*/ 3936 w 6690"/>
                <a:gd name="T25" fmla="*/ 848 h 6674"/>
                <a:gd name="T26" fmla="*/ 1890 w 6690"/>
                <a:gd name="T27" fmla="*/ 1211 h 6674"/>
                <a:gd name="T28" fmla="*/ 1137 w 6690"/>
                <a:gd name="T29" fmla="*/ 2000 h 6674"/>
                <a:gd name="T30" fmla="*/ 776 w 6690"/>
                <a:gd name="T31" fmla="*/ 3341 h 6674"/>
                <a:gd name="T32" fmla="*/ 960 w 6690"/>
                <a:gd name="T33" fmla="*/ 4302 h 6674"/>
                <a:gd name="T34" fmla="*/ 2667 w 6690"/>
                <a:gd name="T35" fmla="*/ 5791 h 6674"/>
                <a:gd name="T36" fmla="*/ 2940 w 6690"/>
                <a:gd name="T37" fmla="*/ 5852 h 6674"/>
                <a:gd name="T38" fmla="*/ 3316 w 6690"/>
                <a:gd name="T39" fmla="*/ 5881 h 6674"/>
                <a:gd name="T40" fmla="*/ 3692 w 6690"/>
                <a:gd name="T41" fmla="*/ 5852 h 6674"/>
                <a:gd name="T42" fmla="*/ 3965 w 6690"/>
                <a:gd name="T43" fmla="*/ 5791 h 6674"/>
                <a:gd name="T44" fmla="*/ 5644 w 6690"/>
                <a:gd name="T45" fmla="*/ 4375 h 6674"/>
                <a:gd name="T46" fmla="*/ 5853 w 6690"/>
                <a:gd name="T47" fmla="*/ 3312 h 6674"/>
                <a:gd name="T48" fmla="*/ 5715 w 6690"/>
                <a:gd name="T49" fmla="*/ 2429 h 6674"/>
                <a:gd name="T50" fmla="*/ 5982 w 6690"/>
                <a:gd name="T51" fmla="*/ 2090 h 6674"/>
                <a:gd name="T52" fmla="*/ 6270 w 6690"/>
                <a:gd name="T53" fmla="*/ 1803 h 6674"/>
                <a:gd name="T54" fmla="*/ 6340 w 6690"/>
                <a:gd name="T55" fmla="*/ 1940 h 6674"/>
                <a:gd name="T56" fmla="*/ 6631 w 6690"/>
                <a:gd name="T57" fmla="*/ 3058 h 6674"/>
                <a:gd name="T58" fmla="*/ 6307 w 6690"/>
                <a:gd name="T59" fmla="*/ 4782 h 6674"/>
                <a:gd name="T60" fmla="*/ 4233 w 6690"/>
                <a:gd name="T61" fmla="*/ 6525 h 6674"/>
                <a:gd name="T62" fmla="*/ 3035 w 6690"/>
                <a:gd name="T63" fmla="*/ 6640 h 6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690" h="6674">
                  <a:moveTo>
                    <a:pt x="3035" y="6640"/>
                  </a:moveTo>
                  <a:cubicBezTo>
                    <a:pt x="2791" y="6614"/>
                    <a:pt x="2553" y="6571"/>
                    <a:pt x="2399" y="6524"/>
                  </a:cubicBezTo>
                  <a:cubicBezTo>
                    <a:pt x="1476" y="6243"/>
                    <a:pt x="722" y="5604"/>
                    <a:pt x="322" y="4766"/>
                  </a:cubicBezTo>
                  <a:cubicBezTo>
                    <a:pt x="169" y="4444"/>
                    <a:pt x="138" y="4350"/>
                    <a:pt x="30" y="3871"/>
                  </a:cubicBezTo>
                  <a:cubicBezTo>
                    <a:pt x="13" y="3799"/>
                    <a:pt x="0" y="3553"/>
                    <a:pt x="0" y="3327"/>
                  </a:cubicBezTo>
                  <a:cubicBezTo>
                    <a:pt x="0" y="3100"/>
                    <a:pt x="13" y="2854"/>
                    <a:pt x="30" y="2782"/>
                  </a:cubicBezTo>
                  <a:cubicBezTo>
                    <a:pt x="142" y="2288"/>
                    <a:pt x="170" y="2203"/>
                    <a:pt x="339" y="1855"/>
                  </a:cubicBezTo>
                  <a:cubicBezTo>
                    <a:pt x="509" y="1504"/>
                    <a:pt x="745" y="1186"/>
                    <a:pt x="1044" y="905"/>
                  </a:cubicBezTo>
                  <a:cubicBezTo>
                    <a:pt x="1528" y="449"/>
                    <a:pt x="2019" y="202"/>
                    <a:pt x="2766" y="40"/>
                  </a:cubicBezTo>
                  <a:cubicBezTo>
                    <a:pt x="2947" y="0"/>
                    <a:pt x="3773" y="15"/>
                    <a:pt x="3993" y="61"/>
                  </a:cubicBezTo>
                  <a:cubicBezTo>
                    <a:pt x="4257" y="117"/>
                    <a:pt x="4826" y="324"/>
                    <a:pt x="4826" y="364"/>
                  </a:cubicBezTo>
                  <a:cubicBezTo>
                    <a:pt x="4826" y="371"/>
                    <a:pt x="4707" y="499"/>
                    <a:pt x="4561" y="648"/>
                  </a:cubicBezTo>
                  <a:cubicBezTo>
                    <a:pt x="4265" y="953"/>
                    <a:pt x="4302" y="941"/>
                    <a:pt x="3936" y="848"/>
                  </a:cubicBezTo>
                  <a:cubicBezTo>
                    <a:pt x="3239" y="670"/>
                    <a:pt x="2508" y="799"/>
                    <a:pt x="1890" y="1211"/>
                  </a:cubicBezTo>
                  <a:cubicBezTo>
                    <a:pt x="1648" y="1371"/>
                    <a:pt x="1287" y="1750"/>
                    <a:pt x="1137" y="2000"/>
                  </a:cubicBezTo>
                  <a:cubicBezTo>
                    <a:pt x="874" y="2439"/>
                    <a:pt x="776" y="2803"/>
                    <a:pt x="776" y="3341"/>
                  </a:cubicBezTo>
                  <a:cubicBezTo>
                    <a:pt x="777" y="3757"/>
                    <a:pt x="812" y="3943"/>
                    <a:pt x="960" y="4302"/>
                  </a:cubicBezTo>
                  <a:cubicBezTo>
                    <a:pt x="1252" y="5010"/>
                    <a:pt x="1968" y="5635"/>
                    <a:pt x="2667" y="5791"/>
                  </a:cubicBezTo>
                  <a:cubicBezTo>
                    <a:pt x="2745" y="5808"/>
                    <a:pt x="2868" y="5836"/>
                    <a:pt x="2940" y="5852"/>
                  </a:cubicBezTo>
                  <a:cubicBezTo>
                    <a:pt x="3013" y="5868"/>
                    <a:pt x="3182" y="5881"/>
                    <a:pt x="3316" y="5881"/>
                  </a:cubicBezTo>
                  <a:cubicBezTo>
                    <a:pt x="3450" y="5881"/>
                    <a:pt x="3619" y="5868"/>
                    <a:pt x="3692" y="5852"/>
                  </a:cubicBezTo>
                  <a:cubicBezTo>
                    <a:pt x="3764" y="5836"/>
                    <a:pt x="3888" y="5808"/>
                    <a:pt x="3965" y="5791"/>
                  </a:cubicBezTo>
                  <a:cubicBezTo>
                    <a:pt x="4635" y="5641"/>
                    <a:pt x="5342" y="5045"/>
                    <a:pt x="5644" y="4375"/>
                  </a:cubicBezTo>
                  <a:cubicBezTo>
                    <a:pt x="5813" y="4000"/>
                    <a:pt x="5855" y="3789"/>
                    <a:pt x="5853" y="3312"/>
                  </a:cubicBezTo>
                  <a:cubicBezTo>
                    <a:pt x="5852" y="2890"/>
                    <a:pt x="5819" y="2679"/>
                    <a:pt x="5715" y="2429"/>
                  </a:cubicBezTo>
                  <a:cubicBezTo>
                    <a:pt x="5698" y="2388"/>
                    <a:pt x="5755" y="2317"/>
                    <a:pt x="5982" y="2090"/>
                  </a:cubicBezTo>
                  <a:lnTo>
                    <a:pt x="6270" y="1803"/>
                  </a:lnTo>
                  <a:lnTo>
                    <a:pt x="6340" y="1940"/>
                  </a:lnTo>
                  <a:cubicBezTo>
                    <a:pt x="6482" y="2216"/>
                    <a:pt x="6582" y="2600"/>
                    <a:pt x="6631" y="3058"/>
                  </a:cubicBezTo>
                  <a:cubicBezTo>
                    <a:pt x="6690" y="3598"/>
                    <a:pt x="6563" y="4274"/>
                    <a:pt x="6307" y="4782"/>
                  </a:cubicBezTo>
                  <a:cubicBezTo>
                    <a:pt x="5880" y="5630"/>
                    <a:pt x="5168" y="6229"/>
                    <a:pt x="4233" y="6525"/>
                  </a:cubicBezTo>
                  <a:cubicBezTo>
                    <a:pt x="3937" y="6618"/>
                    <a:pt x="3359" y="6674"/>
                    <a:pt x="3035" y="66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0" name="Freeform 69"/>
            <p:cNvSpPr>
              <a:spLocks/>
            </p:cNvSpPr>
            <p:nvPr/>
          </p:nvSpPr>
          <p:spPr bwMode="auto">
            <a:xfrm>
              <a:off x="6637819" y="7359116"/>
              <a:ext cx="1887614" cy="1894738"/>
            </a:xfrm>
            <a:custGeom>
              <a:avLst/>
              <a:gdLst>
                <a:gd name="T0" fmla="*/ 1147 w 7008"/>
                <a:gd name="T1" fmla="*/ 7009 h 7039"/>
                <a:gd name="T2" fmla="*/ 121 w 7008"/>
                <a:gd name="T3" fmla="*/ 6209 h 7039"/>
                <a:gd name="T4" fmla="*/ 9 w 7008"/>
                <a:gd name="T5" fmla="*/ 5715 h 7039"/>
                <a:gd name="T6" fmla="*/ 59 w 7008"/>
                <a:gd name="T7" fmla="*/ 5253 h 7039"/>
                <a:gd name="T8" fmla="*/ 1810 w 7008"/>
                <a:gd name="T9" fmla="*/ 4372 h 7039"/>
                <a:gd name="T10" fmla="*/ 2008 w 7008"/>
                <a:gd name="T11" fmla="*/ 4431 h 7039"/>
                <a:gd name="T12" fmla="*/ 3175 w 7008"/>
                <a:gd name="T13" fmla="*/ 3306 h 7039"/>
                <a:gd name="T14" fmla="*/ 4300 w 7008"/>
                <a:gd name="T15" fmla="*/ 2181 h 7039"/>
                <a:gd name="T16" fmla="*/ 4283 w 7008"/>
                <a:gd name="T17" fmla="*/ 2043 h 7039"/>
                <a:gd name="T18" fmla="*/ 4248 w 7008"/>
                <a:gd name="T19" fmla="*/ 1669 h 7039"/>
                <a:gd name="T20" fmla="*/ 4230 w 7008"/>
                <a:gd name="T21" fmla="*/ 1433 h 7039"/>
                <a:gd name="T22" fmla="*/ 4946 w 7008"/>
                <a:gd name="T23" fmla="*/ 717 h 7039"/>
                <a:gd name="T24" fmla="*/ 5680 w 7008"/>
                <a:gd name="T25" fmla="*/ 0 h 7039"/>
                <a:gd name="T26" fmla="*/ 5713 w 7008"/>
                <a:gd name="T27" fmla="*/ 176 h 7039"/>
                <a:gd name="T28" fmla="*/ 5834 w 7008"/>
                <a:gd name="T29" fmla="*/ 1133 h 7039"/>
                <a:gd name="T30" fmla="*/ 6462 w 7008"/>
                <a:gd name="T31" fmla="*/ 1270 h 7039"/>
                <a:gd name="T32" fmla="*/ 6999 w 7008"/>
                <a:gd name="T33" fmla="*/ 1341 h 7039"/>
                <a:gd name="T34" fmla="*/ 6281 w 7008"/>
                <a:gd name="T35" fmla="*/ 2091 h 7039"/>
                <a:gd name="T36" fmla="*/ 5548 w 7008"/>
                <a:gd name="T37" fmla="*/ 2824 h 7039"/>
                <a:gd name="T38" fmla="*/ 5408 w 7008"/>
                <a:gd name="T39" fmla="*/ 2797 h 7039"/>
                <a:gd name="T40" fmla="*/ 5056 w 7008"/>
                <a:gd name="T41" fmla="*/ 2756 h 7039"/>
                <a:gd name="T42" fmla="*/ 4844 w 7008"/>
                <a:gd name="T43" fmla="*/ 2742 h 7039"/>
                <a:gd name="T44" fmla="*/ 3721 w 7008"/>
                <a:gd name="T45" fmla="*/ 3862 h 7039"/>
                <a:gd name="T46" fmla="*/ 2611 w 7008"/>
                <a:gd name="T47" fmla="*/ 5052 h 7039"/>
                <a:gd name="T48" fmla="*/ 2668 w 7008"/>
                <a:gd name="T49" fmla="*/ 5278 h 7039"/>
                <a:gd name="T50" fmla="*/ 2669 w 7008"/>
                <a:gd name="T51" fmla="*/ 6041 h 7039"/>
                <a:gd name="T52" fmla="*/ 1334 w 7008"/>
                <a:gd name="T53" fmla="*/ 7024 h 7039"/>
                <a:gd name="T54" fmla="*/ 1147 w 7008"/>
                <a:gd name="T55" fmla="*/ 7009 h 7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008" h="7039">
                  <a:moveTo>
                    <a:pt x="1147" y="7009"/>
                  </a:moveTo>
                  <a:cubicBezTo>
                    <a:pt x="673" y="6910"/>
                    <a:pt x="328" y="6640"/>
                    <a:pt x="121" y="6209"/>
                  </a:cubicBezTo>
                  <a:cubicBezTo>
                    <a:pt x="29" y="6018"/>
                    <a:pt x="18" y="5970"/>
                    <a:pt x="9" y="5715"/>
                  </a:cubicBezTo>
                  <a:cubicBezTo>
                    <a:pt x="0" y="5482"/>
                    <a:pt x="9" y="5402"/>
                    <a:pt x="59" y="5253"/>
                  </a:cubicBezTo>
                  <a:cubicBezTo>
                    <a:pt x="310" y="4512"/>
                    <a:pt x="1116" y="4106"/>
                    <a:pt x="1810" y="4372"/>
                  </a:cubicBezTo>
                  <a:cubicBezTo>
                    <a:pt x="1896" y="4404"/>
                    <a:pt x="1985" y="4431"/>
                    <a:pt x="2008" y="4431"/>
                  </a:cubicBezTo>
                  <a:cubicBezTo>
                    <a:pt x="2032" y="4431"/>
                    <a:pt x="2557" y="3925"/>
                    <a:pt x="3175" y="3306"/>
                  </a:cubicBezTo>
                  <a:lnTo>
                    <a:pt x="4300" y="2181"/>
                  </a:lnTo>
                  <a:lnTo>
                    <a:pt x="4283" y="2043"/>
                  </a:lnTo>
                  <a:cubicBezTo>
                    <a:pt x="4274" y="1967"/>
                    <a:pt x="4258" y="1799"/>
                    <a:pt x="4248" y="1669"/>
                  </a:cubicBezTo>
                  <a:lnTo>
                    <a:pt x="4230" y="1433"/>
                  </a:lnTo>
                  <a:lnTo>
                    <a:pt x="4946" y="717"/>
                  </a:lnTo>
                  <a:cubicBezTo>
                    <a:pt x="5340" y="322"/>
                    <a:pt x="5670" y="0"/>
                    <a:pt x="5680" y="0"/>
                  </a:cubicBezTo>
                  <a:cubicBezTo>
                    <a:pt x="5690" y="0"/>
                    <a:pt x="5705" y="79"/>
                    <a:pt x="5713" y="176"/>
                  </a:cubicBezTo>
                  <a:cubicBezTo>
                    <a:pt x="5739" y="457"/>
                    <a:pt x="5818" y="1082"/>
                    <a:pt x="5834" y="1133"/>
                  </a:cubicBezTo>
                  <a:cubicBezTo>
                    <a:pt x="5856" y="1203"/>
                    <a:pt x="5895" y="1211"/>
                    <a:pt x="6462" y="1270"/>
                  </a:cubicBezTo>
                  <a:cubicBezTo>
                    <a:pt x="6748" y="1300"/>
                    <a:pt x="6990" y="1332"/>
                    <a:pt x="6999" y="1341"/>
                  </a:cubicBezTo>
                  <a:cubicBezTo>
                    <a:pt x="7008" y="1350"/>
                    <a:pt x="6685" y="1687"/>
                    <a:pt x="6281" y="2091"/>
                  </a:cubicBezTo>
                  <a:lnTo>
                    <a:pt x="5548" y="2824"/>
                  </a:lnTo>
                  <a:lnTo>
                    <a:pt x="5408" y="2797"/>
                  </a:lnTo>
                  <a:cubicBezTo>
                    <a:pt x="5331" y="2782"/>
                    <a:pt x="5172" y="2763"/>
                    <a:pt x="5056" y="2756"/>
                  </a:cubicBezTo>
                  <a:lnTo>
                    <a:pt x="4844" y="2742"/>
                  </a:lnTo>
                  <a:lnTo>
                    <a:pt x="3721" y="3862"/>
                  </a:lnTo>
                  <a:cubicBezTo>
                    <a:pt x="2741" y="4838"/>
                    <a:pt x="2599" y="4990"/>
                    <a:pt x="2611" y="5052"/>
                  </a:cubicBezTo>
                  <a:cubicBezTo>
                    <a:pt x="2618" y="5091"/>
                    <a:pt x="2644" y="5192"/>
                    <a:pt x="2668" y="5278"/>
                  </a:cubicBezTo>
                  <a:cubicBezTo>
                    <a:pt x="2726" y="5478"/>
                    <a:pt x="2726" y="5846"/>
                    <a:pt x="2669" y="6041"/>
                  </a:cubicBezTo>
                  <a:cubicBezTo>
                    <a:pt x="2502" y="6609"/>
                    <a:pt x="1918" y="7039"/>
                    <a:pt x="1334" y="7024"/>
                  </a:cubicBezTo>
                  <a:cubicBezTo>
                    <a:pt x="1262" y="7022"/>
                    <a:pt x="1178" y="7015"/>
                    <a:pt x="1147" y="700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46" name="群組 45"/>
          <p:cNvGrpSpPr/>
          <p:nvPr/>
        </p:nvGrpSpPr>
        <p:grpSpPr>
          <a:xfrm>
            <a:off x="10203397" y="2454443"/>
            <a:ext cx="665820" cy="666128"/>
            <a:chOff x="5742274" y="7652280"/>
            <a:chExt cx="2973037" cy="2974413"/>
          </a:xfrm>
          <a:solidFill>
            <a:schemeClr val="bg1"/>
          </a:solidFill>
        </p:grpSpPr>
        <p:sp>
          <p:nvSpPr>
            <p:cNvPr id="51" name="手繪多邊形 50"/>
            <p:cNvSpPr>
              <a:spLocks/>
            </p:cNvSpPr>
            <p:nvPr/>
          </p:nvSpPr>
          <p:spPr bwMode="auto">
            <a:xfrm>
              <a:off x="5742274" y="7652280"/>
              <a:ext cx="2970879" cy="2970827"/>
            </a:xfrm>
            <a:custGeom>
              <a:avLst/>
              <a:gdLst>
                <a:gd name="connsiteX0" fmla="*/ 329095 w 4022456"/>
                <a:gd name="connsiteY0" fmla="*/ 3555753 h 4022385"/>
                <a:gd name="connsiteX1" fmla="*/ 207868 w 4022456"/>
                <a:gd name="connsiteY1" fmla="*/ 3663395 h 4022385"/>
                <a:gd name="connsiteX2" fmla="*/ 301675 w 4022456"/>
                <a:gd name="connsiteY2" fmla="*/ 3809557 h 4022385"/>
                <a:gd name="connsiteX3" fmla="*/ 395121 w 4022456"/>
                <a:gd name="connsiteY3" fmla="*/ 3792997 h 4022385"/>
                <a:gd name="connsiteX4" fmla="*/ 458260 w 4022456"/>
                <a:gd name="connsiteY4" fmla="*/ 3690035 h 4022385"/>
                <a:gd name="connsiteX5" fmla="*/ 329095 w 4022456"/>
                <a:gd name="connsiteY5" fmla="*/ 3555753 h 4022385"/>
                <a:gd name="connsiteX6" fmla="*/ 3316743 w 4022456"/>
                <a:gd name="connsiteY6" fmla="*/ 805 h 4022385"/>
                <a:gd name="connsiteX7" fmla="*/ 3488123 w 4022456"/>
                <a:gd name="connsiteY7" fmla="*/ 14351 h 4022385"/>
                <a:gd name="connsiteX8" fmla="*/ 3546450 w 4022456"/>
                <a:gd name="connsiteY8" fmla="*/ 38113 h 4022385"/>
                <a:gd name="connsiteX9" fmla="*/ 3353467 w 4022456"/>
                <a:gd name="connsiteY9" fmla="*/ 238655 h 4022385"/>
                <a:gd name="connsiteX10" fmla="*/ 3160484 w 4022456"/>
                <a:gd name="connsiteY10" fmla="*/ 445317 h 4022385"/>
                <a:gd name="connsiteX11" fmla="*/ 3216651 w 4022456"/>
                <a:gd name="connsiteY11" fmla="*/ 661339 h 4022385"/>
                <a:gd name="connsiteX12" fmla="*/ 3231412 w 4022456"/>
                <a:gd name="connsiteY12" fmla="*/ 728667 h 4022385"/>
                <a:gd name="connsiteX13" fmla="*/ 3338345 w 4022456"/>
                <a:gd name="connsiteY13" fmla="*/ 792393 h 4022385"/>
                <a:gd name="connsiteX14" fmla="*/ 3571293 w 4022456"/>
                <a:gd name="connsiteY14" fmla="*/ 852881 h 4022385"/>
                <a:gd name="connsiteX15" fmla="*/ 3776877 w 4022456"/>
                <a:gd name="connsiteY15" fmla="*/ 657739 h 4022385"/>
                <a:gd name="connsiteX16" fmla="*/ 3983902 w 4022456"/>
                <a:gd name="connsiteY16" fmla="*/ 473399 h 4022385"/>
                <a:gd name="connsiteX17" fmla="*/ 4020626 w 4022456"/>
                <a:gd name="connsiteY17" fmla="*/ 643337 h 4022385"/>
                <a:gd name="connsiteX18" fmla="*/ 3976701 w 4022456"/>
                <a:gd name="connsiteY18" fmla="*/ 909047 h 4022385"/>
                <a:gd name="connsiteX19" fmla="*/ 3511526 w 4022456"/>
                <a:gd name="connsiteY19" fmla="*/ 1336051 h 4022385"/>
                <a:gd name="connsiteX20" fmla="*/ 3226372 w 4022456"/>
                <a:gd name="connsiteY20" fmla="*/ 1347933 h 4022385"/>
                <a:gd name="connsiteX21" fmla="*/ 3155443 w 4022456"/>
                <a:gd name="connsiteY21" fmla="*/ 1340013 h 4022385"/>
                <a:gd name="connsiteX22" fmla="*/ 1870091 w 4022456"/>
                <a:gd name="connsiteY22" fmla="*/ 2626429 h 4022385"/>
                <a:gd name="connsiteX23" fmla="*/ 536132 w 4022456"/>
                <a:gd name="connsiteY23" fmla="*/ 3948491 h 4022385"/>
                <a:gd name="connsiteX24" fmla="*/ 227935 w 4022456"/>
                <a:gd name="connsiteY24" fmla="*/ 4008257 h 4022385"/>
                <a:gd name="connsiteX25" fmla="*/ 23071 w 4022456"/>
                <a:gd name="connsiteY25" fmla="*/ 3820317 h 4022385"/>
                <a:gd name="connsiteX26" fmla="*/ 29552 w 4022456"/>
                <a:gd name="connsiteY26" fmla="*/ 3540567 h 4022385"/>
                <a:gd name="connsiteX27" fmla="*/ 1360630 w 4022456"/>
                <a:gd name="connsiteY27" fmla="*/ 2181423 h 4022385"/>
                <a:gd name="connsiteX28" fmla="*/ 2667585 w 4022456"/>
                <a:gd name="connsiteY28" fmla="*/ 873043 h 4022385"/>
                <a:gd name="connsiteX29" fmla="*/ 2668305 w 4022456"/>
                <a:gd name="connsiteY29" fmla="*/ 703105 h 4022385"/>
                <a:gd name="connsiteX30" fmla="*/ 2734193 w 4022456"/>
                <a:gd name="connsiteY30" fmla="*/ 372229 h 4022385"/>
                <a:gd name="connsiteX31" fmla="*/ 3139962 w 4022456"/>
                <a:gd name="connsiteY31" fmla="*/ 29113 h 4022385"/>
                <a:gd name="connsiteX32" fmla="*/ 3316743 w 4022456"/>
                <a:gd name="connsiteY32" fmla="*/ 805 h 4022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022456" h="4022385">
                  <a:moveTo>
                    <a:pt x="329095" y="3555753"/>
                  </a:moveTo>
                  <a:cubicBezTo>
                    <a:pt x="285800" y="3555753"/>
                    <a:pt x="216527" y="3617315"/>
                    <a:pt x="207868" y="3663395"/>
                  </a:cubicBezTo>
                  <a:cubicBezTo>
                    <a:pt x="196322" y="3724597"/>
                    <a:pt x="238896" y="3790837"/>
                    <a:pt x="301675" y="3809557"/>
                  </a:cubicBezTo>
                  <a:cubicBezTo>
                    <a:pt x="334507" y="3819279"/>
                    <a:pt x="360845" y="3814597"/>
                    <a:pt x="395121" y="3792997"/>
                  </a:cubicBezTo>
                  <a:cubicBezTo>
                    <a:pt x="425067" y="3774277"/>
                    <a:pt x="458260" y="3720277"/>
                    <a:pt x="458260" y="3690035"/>
                  </a:cubicBezTo>
                  <a:cubicBezTo>
                    <a:pt x="458260" y="3623435"/>
                    <a:pt x="393317" y="3555753"/>
                    <a:pt x="329095" y="3555753"/>
                  </a:cubicBezTo>
                  <a:close/>
                  <a:moveTo>
                    <a:pt x="3316743" y="805"/>
                  </a:moveTo>
                  <a:cubicBezTo>
                    <a:pt x="3382090" y="-1941"/>
                    <a:pt x="3446538" y="2289"/>
                    <a:pt x="3488123" y="14351"/>
                  </a:cubicBezTo>
                  <a:cubicBezTo>
                    <a:pt x="3520167" y="23711"/>
                    <a:pt x="3546450" y="34513"/>
                    <a:pt x="3546450" y="38113"/>
                  </a:cubicBezTo>
                  <a:cubicBezTo>
                    <a:pt x="3546450" y="41713"/>
                    <a:pt x="3459680" y="131723"/>
                    <a:pt x="3353467" y="238655"/>
                  </a:cubicBezTo>
                  <a:cubicBezTo>
                    <a:pt x="3247254" y="345225"/>
                    <a:pt x="3160484" y="438475"/>
                    <a:pt x="3160484" y="445317"/>
                  </a:cubicBezTo>
                  <a:cubicBezTo>
                    <a:pt x="3160484" y="460079"/>
                    <a:pt x="3194328" y="589693"/>
                    <a:pt x="3216651" y="661339"/>
                  </a:cubicBezTo>
                  <a:cubicBezTo>
                    <a:pt x="3224932" y="687263"/>
                    <a:pt x="3231412" y="717505"/>
                    <a:pt x="3231412" y="728667"/>
                  </a:cubicBezTo>
                  <a:cubicBezTo>
                    <a:pt x="3231412" y="758191"/>
                    <a:pt x="3247974" y="767911"/>
                    <a:pt x="3338345" y="792393"/>
                  </a:cubicBezTo>
                  <a:cubicBezTo>
                    <a:pt x="3531688" y="844599"/>
                    <a:pt x="3562292" y="852521"/>
                    <a:pt x="3571293" y="852881"/>
                  </a:cubicBezTo>
                  <a:cubicBezTo>
                    <a:pt x="3576693" y="852881"/>
                    <a:pt x="3669224" y="765031"/>
                    <a:pt x="3776877" y="657739"/>
                  </a:cubicBezTo>
                  <a:cubicBezTo>
                    <a:pt x="3912973" y="522365"/>
                    <a:pt x="3976341" y="465839"/>
                    <a:pt x="3983902" y="473399"/>
                  </a:cubicBezTo>
                  <a:cubicBezTo>
                    <a:pt x="3994343" y="483841"/>
                    <a:pt x="4009465" y="552969"/>
                    <a:pt x="4020626" y="643337"/>
                  </a:cubicBezTo>
                  <a:cubicBezTo>
                    <a:pt x="4028547" y="704185"/>
                    <a:pt x="4010185" y="814357"/>
                    <a:pt x="3976701" y="909047"/>
                  </a:cubicBezTo>
                  <a:cubicBezTo>
                    <a:pt x="3901452" y="1121829"/>
                    <a:pt x="3730432" y="1278805"/>
                    <a:pt x="3511526" y="1336051"/>
                  </a:cubicBezTo>
                  <a:cubicBezTo>
                    <a:pt x="3441677" y="1354053"/>
                    <a:pt x="3325744" y="1359095"/>
                    <a:pt x="3226372" y="1347933"/>
                  </a:cubicBezTo>
                  <a:lnTo>
                    <a:pt x="3155443" y="1340013"/>
                  </a:lnTo>
                  <a:lnTo>
                    <a:pt x="1870091" y="2626429"/>
                  </a:lnTo>
                  <a:cubicBezTo>
                    <a:pt x="1162966" y="3333905"/>
                    <a:pt x="562775" y="3928689"/>
                    <a:pt x="536132" y="3948491"/>
                  </a:cubicBezTo>
                  <a:cubicBezTo>
                    <a:pt x="442881" y="4017619"/>
                    <a:pt x="328747" y="4039941"/>
                    <a:pt x="227935" y="4008257"/>
                  </a:cubicBezTo>
                  <a:cubicBezTo>
                    <a:pt x="133604" y="3978375"/>
                    <a:pt x="65916" y="3916087"/>
                    <a:pt x="23071" y="3820317"/>
                  </a:cubicBezTo>
                  <a:cubicBezTo>
                    <a:pt x="-10053" y="3745429"/>
                    <a:pt x="-7172" y="3617975"/>
                    <a:pt x="29552" y="3540567"/>
                  </a:cubicBezTo>
                  <a:cubicBezTo>
                    <a:pt x="49354" y="3499523"/>
                    <a:pt x="303904" y="3239575"/>
                    <a:pt x="1360630" y="2181423"/>
                  </a:cubicBezTo>
                  <a:lnTo>
                    <a:pt x="2667585" y="873043"/>
                  </a:lnTo>
                  <a:lnTo>
                    <a:pt x="2668305" y="703105"/>
                  </a:lnTo>
                  <a:cubicBezTo>
                    <a:pt x="2669026" y="518405"/>
                    <a:pt x="2674786" y="489961"/>
                    <a:pt x="2734193" y="372229"/>
                  </a:cubicBezTo>
                  <a:cubicBezTo>
                    <a:pt x="2819883" y="203011"/>
                    <a:pt x="2944818" y="97159"/>
                    <a:pt x="3139962" y="29113"/>
                  </a:cubicBezTo>
                  <a:cubicBezTo>
                    <a:pt x="3185147" y="13271"/>
                    <a:pt x="3251395" y="3549"/>
                    <a:pt x="3316743" y="80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2" name="Freeform 17"/>
            <p:cNvSpPr>
              <a:spLocks/>
            </p:cNvSpPr>
            <p:nvPr/>
          </p:nvSpPr>
          <p:spPr bwMode="auto">
            <a:xfrm>
              <a:off x="7332951" y="9243161"/>
              <a:ext cx="1382360" cy="1383532"/>
            </a:xfrm>
            <a:custGeom>
              <a:avLst/>
              <a:gdLst>
                <a:gd name="T0" fmla="*/ 3957 w 5201"/>
                <a:gd name="T1" fmla="*/ 5152 h 5200"/>
                <a:gd name="T2" fmla="*/ 1772 w 5201"/>
                <a:gd name="T3" fmla="*/ 3193 h 5200"/>
                <a:gd name="T4" fmla="*/ 36 w 5201"/>
                <a:gd name="T5" fmla="*/ 1366 h 5200"/>
                <a:gd name="T6" fmla="*/ 1369 w 5201"/>
                <a:gd name="T7" fmla="*/ 33 h 5200"/>
                <a:gd name="T8" fmla="*/ 3219 w 5201"/>
                <a:gd name="T9" fmla="*/ 1800 h 5200"/>
                <a:gd name="T10" fmla="*/ 5171 w 5201"/>
                <a:gd name="T11" fmla="*/ 4014 h 5200"/>
                <a:gd name="T12" fmla="*/ 5170 w 5201"/>
                <a:gd name="T13" fmla="*/ 4339 h 5200"/>
                <a:gd name="T14" fmla="*/ 4425 w 5201"/>
                <a:gd name="T15" fmla="*/ 5151 h 5200"/>
                <a:gd name="T16" fmla="*/ 3957 w 5201"/>
                <a:gd name="T17" fmla="*/ 5152 h 5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01" h="5200">
                  <a:moveTo>
                    <a:pt x="3957" y="5152"/>
                  </a:moveTo>
                  <a:cubicBezTo>
                    <a:pt x="3646" y="5066"/>
                    <a:pt x="3608" y="5031"/>
                    <a:pt x="1772" y="3193"/>
                  </a:cubicBezTo>
                  <a:cubicBezTo>
                    <a:pt x="160" y="1578"/>
                    <a:pt x="0" y="1410"/>
                    <a:pt x="36" y="1366"/>
                  </a:cubicBezTo>
                  <a:cubicBezTo>
                    <a:pt x="88" y="1304"/>
                    <a:pt x="1308" y="83"/>
                    <a:pt x="1369" y="33"/>
                  </a:cubicBezTo>
                  <a:cubicBezTo>
                    <a:pt x="1408" y="0"/>
                    <a:pt x="1633" y="214"/>
                    <a:pt x="3219" y="1800"/>
                  </a:cubicBezTo>
                  <a:cubicBezTo>
                    <a:pt x="5129" y="3710"/>
                    <a:pt x="5091" y="3666"/>
                    <a:pt x="5171" y="4014"/>
                  </a:cubicBezTo>
                  <a:cubicBezTo>
                    <a:pt x="5201" y="4149"/>
                    <a:pt x="5201" y="4204"/>
                    <a:pt x="5170" y="4339"/>
                  </a:cubicBezTo>
                  <a:cubicBezTo>
                    <a:pt x="5069" y="4777"/>
                    <a:pt x="4820" y="5048"/>
                    <a:pt x="4425" y="5151"/>
                  </a:cubicBezTo>
                  <a:cubicBezTo>
                    <a:pt x="4236" y="5200"/>
                    <a:pt x="4130" y="5200"/>
                    <a:pt x="3957" y="51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3" name="Freeform 37"/>
            <p:cNvSpPr>
              <a:spLocks/>
            </p:cNvSpPr>
            <p:nvPr/>
          </p:nvSpPr>
          <p:spPr bwMode="auto">
            <a:xfrm>
              <a:off x="5750092" y="7659133"/>
              <a:ext cx="1227593" cy="1222903"/>
            </a:xfrm>
            <a:custGeom>
              <a:avLst/>
              <a:gdLst>
                <a:gd name="T0" fmla="*/ 2921 w 4613"/>
                <a:gd name="T1" fmla="*/ 3274 h 4600"/>
                <a:gd name="T2" fmla="*/ 1577 w 4613"/>
                <a:gd name="T3" fmla="*/ 1947 h 4600"/>
                <a:gd name="T4" fmla="*/ 921 w 4613"/>
                <a:gd name="T5" fmla="*/ 1583 h 4600"/>
                <a:gd name="T6" fmla="*/ 0 w 4613"/>
                <a:gd name="T7" fmla="*/ 418 h 4600"/>
                <a:gd name="T8" fmla="*/ 420 w 4613"/>
                <a:gd name="T9" fmla="*/ 0 h 4600"/>
                <a:gd name="T10" fmla="*/ 1570 w 4613"/>
                <a:gd name="T11" fmla="*/ 907 h 4600"/>
                <a:gd name="T12" fmla="*/ 1805 w 4613"/>
                <a:gd name="T13" fmla="*/ 1298 h 4600"/>
                <a:gd name="T14" fmla="*/ 1980 w 4613"/>
                <a:gd name="T15" fmla="*/ 1623 h 4600"/>
                <a:gd name="T16" fmla="*/ 3296 w 4613"/>
                <a:gd name="T17" fmla="*/ 2942 h 4600"/>
                <a:gd name="T18" fmla="*/ 4613 w 4613"/>
                <a:gd name="T19" fmla="*/ 4261 h 4600"/>
                <a:gd name="T20" fmla="*/ 4445 w 4613"/>
                <a:gd name="T21" fmla="*/ 4431 h 4600"/>
                <a:gd name="T22" fmla="*/ 4263 w 4613"/>
                <a:gd name="T23" fmla="*/ 4600 h 4600"/>
                <a:gd name="T24" fmla="*/ 2921 w 4613"/>
                <a:gd name="T25" fmla="*/ 3274 h 4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13" h="4600">
                  <a:moveTo>
                    <a:pt x="2921" y="3274"/>
                  </a:moveTo>
                  <a:cubicBezTo>
                    <a:pt x="2191" y="2544"/>
                    <a:pt x="1586" y="1947"/>
                    <a:pt x="1577" y="1947"/>
                  </a:cubicBezTo>
                  <a:cubicBezTo>
                    <a:pt x="1548" y="1947"/>
                    <a:pt x="975" y="1630"/>
                    <a:pt x="921" y="1583"/>
                  </a:cubicBezTo>
                  <a:cubicBezTo>
                    <a:pt x="825" y="1502"/>
                    <a:pt x="0" y="457"/>
                    <a:pt x="0" y="418"/>
                  </a:cubicBezTo>
                  <a:cubicBezTo>
                    <a:pt x="0" y="368"/>
                    <a:pt x="370" y="0"/>
                    <a:pt x="420" y="0"/>
                  </a:cubicBezTo>
                  <a:cubicBezTo>
                    <a:pt x="460" y="0"/>
                    <a:pt x="1468" y="795"/>
                    <a:pt x="1570" y="907"/>
                  </a:cubicBezTo>
                  <a:cubicBezTo>
                    <a:pt x="1603" y="944"/>
                    <a:pt x="1709" y="1120"/>
                    <a:pt x="1805" y="1298"/>
                  </a:cubicBezTo>
                  <a:lnTo>
                    <a:pt x="1980" y="1623"/>
                  </a:lnTo>
                  <a:lnTo>
                    <a:pt x="3296" y="2942"/>
                  </a:lnTo>
                  <a:lnTo>
                    <a:pt x="4613" y="4261"/>
                  </a:lnTo>
                  <a:lnTo>
                    <a:pt x="4445" y="4431"/>
                  </a:lnTo>
                  <a:cubicBezTo>
                    <a:pt x="4353" y="4524"/>
                    <a:pt x="4271" y="4600"/>
                    <a:pt x="4263" y="4600"/>
                  </a:cubicBezTo>
                  <a:cubicBezTo>
                    <a:pt x="4255" y="4600"/>
                    <a:pt x="3651" y="4003"/>
                    <a:pt x="2921" y="32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103" name="文字方塊 102"/>
          <p:cNvSpPr txBox="1"/>
          <p:nvPr/>
        </p:nvSpPr>
        <p:spPr>
          <a:xfrm>
            <a:off x="9726307" y="4126497"/>
            <a:ext cx="162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200" dirty="0" smtClean="0"/>
              <a:t>Title 04</a:t>
            </a:r>
          </a:p>
        </p:txBody>
      </p:sp>
      <p:sp>
        <p:nvSpPr>
          <p:cNvPr id="104" name="文字方塊 103"/>
          <p:cNvSpPr txBox="1"/>
          <p:nvPr/>
        </p:nvSpPr>
        <p:spPr>
          <a:xfrm>
            <a:off x="9231794" y="4740139"/>
            <a:ext cx="2609026" cy="84886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sp>
        <p:nvSpPr>
          <p:cNvPr id="139" name="矩形 138"/>
          <p:cNvSpPr/>
          <p:nvPr/>
        </p:nvSpPr>
        <p:spPr>
          <a:xfrm>
            <a:off x="575513" y="481382"/>
            <a:ext cx="252267" cy="6981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140" name="矩形 139"/>
          <p:cNvSpPr/>
          <p:nvPr/>
        </p:nvSpPr>
        <p:spPr>
          <a:xfrm>
            <a:off x="882205" y="481382"/>
            <a:ext cx="4360496" cy="69819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800" b="1" dirty="0" smtClean="0"/>
              <a:t>ICON LIST</a:t>
            </a:r>
            <a:r>
              <a:rPr lang="zh-TW" altLang="en-US" sz="4800" b="1" dirty="0" smtClean="0"/>
              <a:t> </a:t>
            </a:r>
            <a:r>
              <a:rPr lang="en-US" altLang="zh-TW" sz="4800" b="1" dirty="0" smtClean="0"/>
              <a:t>27</a:t>
            </a:r>
            <a:endParaRPr lang="zh-TW" altLang="en-US" sz="4800" b="1" dirty="0"/>
          </a:p>
        </p:txBody>
      </p:sp>
      <p:sp>
        <p:nvSpPr>
          <p:cNvPr id="57" name="手繪多邊形 56"/>
          <p:cNvSpPr>
            <a:spLocks/>
          </p:cNvSpPr>
          <p:nvPr/>
        </p:nvSpPr>
        <p:spPr bwMode="auto">
          <a:xfrm rot="10800000" flipV="1">
            <a:off x="4411112" y="2409281"/>
            <a:ext cx="409570" cy="756452"/>
          </a:xfrm>
          <a:custGeom>
            <a:avLst/>
            <a:gdLst>
              <a:gd name="connsiteX0" fmla="*/ 1041502 w 2397801"/>
              <a:gd name="connsiteY0" fmla="*/ 588163 h 4428623"/>
              <a:gd name="connsiteX1" fmla="*/ 299462 w 2397801"/>
              <a:gd name="connsiteY1" fmla="*/ 593899 h 4428623"/>
              <a:gd name="connsiteX2" fmla="*/ 283250 w 2397801"/>
              <a:gd name="connsiteY2" fmla="*/ 2218109 h 4428623"/>
              <a:gd name="connsiteX3" fmla="*/ 290095 w 2397801"/>
              <a:gd name="connsiteY3" fmla="*/ 3843037 h 4428623"/>
              <a:gd name="connsiteX4" fmla="*/ 1207710 w 2397801"/>
              <a:gd name="connsiteY4" fmla="*/ 3847357 h 4428623"/>
              <a:gd name="connsiteX5" fmla="*/ 2118479 w 2397801"/>
              <a:gd name="connsiteY5" fmla="*/ 3844837 h 4428623"/>
              <a:gd name="connsiteX6" fmla="*/ 2121001 w 2397801"/>
              <a:gd name="connsiteY6" fmla="*/ 2224589 h 4428623"/>
              <a:gd name="connsiteX7" fmla="*/ 2110914 w 2397801"/>
              <a:gd name="connsiteY7" fmla="*/ 596419 h 4428623"/>
              <a:gd name="connsiteX8" fmla="*/ 1041502 w 2397801"/>
              <a:gd name="connsiteY8" fmla="*/ 588163 h 4428623"/>
              <a:gd name="connsiteX9" fmla="*/ 1205249 w 2397801"/>
              <a:gd name="connsiteY9" fmla="*/ 186437 h 4428623"/>
              <a:gd name="connsiteX10" fmla="*/ 930070 w 2397801"/>
              <a:gd name="connsiteY10" fmla="*/ 210597 h 4428623"/>
              <a:gd name="connsiteX11" fmla="*/ 899455 w 2397801"/>
              <a:gd name="connsiteY11" fmla="*/ 338957 h 4428623"/>
              <a:gd name="connsiteX12" fmla="*/ 1201647 w 2397801"/>
              <a:gd name="connsiteY12" fmla="*/ 414677 h 4428623"/>
              <a:gd name="connsiteX13" fmla="*/ 1445490 w 2397801"/>
              <a:gd name="connsiteY13" fmla="*/ 398813 h 4428623"/>
              <a:gd name="connsiteX14" fmla="*/ 1513204 w 2397801"/>
              <a:gd name="connsiteY14" fmla="*/ 295689 h 4428623"/>
              <a:gd name="connsiteX15" fmla="*/ 1484029 w 2397801"/>
              <a:gd name="connsiteY15" fmla="*/ 219609 h 4428623"/>
              <a:gd name="connsiteX16" fmla="*/ 1454134 w 2397801"/>
              <a:gd name="connsiteY16" fmla="*/ 186437 h 4428623"/>
              <a:gd name="connsiteX17" fmla="*/ 813103 w 2397801"/>
              <a:gd name="connsiteY17" fmla="*/ 1 h 4428623"/>
              <a:gd name="connsiteX18" fmla="*/ 1241394 w 2397801"/>
              <a:gd name="connsiteY18" fmla="*/ 553 h 4428623"/>
              <a:gd name="connsiteX19" fmla="*/ 2335516 w 2397801"/>
              <a:gd name="connsiteY19" fmla="*/ 3793 h 4428623"/>
              <a:gd name="connsiteX20" fmla="*/ 2364318 w 2397801"/>
              <a:gd name="connsiteY20" fmla="*/ 25037 h 4428623"/>
              <a:gd name="connsiteX21" fmla="*/ 2392760 w 2397801"/>
              <a:gd name="connsiteY21" fmla="*/ 46641 h 4428623"/>
              <a:gd name="connsiteX22" fmla="*/ 2395281 w 2397801"/>
              <a:gd name="connsiteY22" fmla="*/ 2216709 h 4428623"/>
              <a:gd name="connsiteX23" fmla="*/ 2397801 w 2397801"/>
              <a:gd name="connsiteY23" fmla="*/ 4386781 h 4428623"/>
              <a:gd name="connsiteX24" fmla="*/ 2371159 w 2397801"/>
              <a:gd name="connsiteY24" fmla="*/ 4408025 h 4428623"/>
              <a:gd name="connsiteX25" fmla="*/ 1205032 w 2397801"/>
              <a:gd name="connsiteY25" fmla="*/ 4428545 h 4428623"/>
              <a:gd name="connsiteX26" fmla="*/ 48265 w 2397801"/>
              <a:gd name="connsiteY26" fmla="*/ 4418105 h 4428623"/>
              <a:gd name="connsiteX27" fmla="*/ 21 w 2397801"/>
              <a:gd name="connsiteY27" fmla="*/ 2208429 h 4428623"/>
              <a:gd name="connsiteX28" fmla="*/ 21 w 2397801"/>
              <a:gd name="connsiteY28" fmla="*/ 68245 h 4428623"/>
              <a:gd name="connsiteX29" fmla="*/ 28823 w 2397801"/>
              <a:gd name="connsiteY29" fmla="*/ 39437 h 4428623"/>
              <a:gd name="connsiteX30" fmla="*/ 102629 w 2397801"/>
              <a:gd name="connsiteY30" fmla="*/ 4153 h 4428623"/>
              <a:gd name="connsiteX31" fmla="*/ 813103 w 2397801"/>
              <a:gd name="connsiteY31" fmla="*/ 1 h 4428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397801" h="4428623">
                <a:moveTo>
                  <a:pt x="1041502" y="588163"/>
                </a:moveTo>
                <a:cubicBezTo>
                  <a:pt x="655239" y="588159"/>
                  <a:pt x="310023" y="589961"/>
                  <a:pt x="299462" y="593899"/>
                </a:cubicBezTo>
                <a:cubicBezTo>
                  <a:pt x="284691" y="599661"/>
                  <a:pt x="283250" y="752323"/>
                  <a:pt x="283250" y="2218109"/>
                </a:cubicBezTo>
                <a:cubicBezTo>
                  <a:pt x="283250" y="3108165"/>
                  <a:pt x="286492" y="3839437"/>
                  <a:pt x="290095" y="3843037"/>
                </a:cubicBezTo>
                <a:cubicBezTo>
                  <a:pt x="294058" y="3846637"/>
                  <a:pt x="706931" y="3848797"/>
                  <a:pt x="1207710" y="3847357"/>
                </a:cubicBezTo>
                <a:lnTo>
                  <a:pt x="2118479" y="3844837"/>
                </a:lnTo>
                <a:lnTo>
                  <a:pt x="2121001" y="2224589"/>
                </a:lnTo>
                <a:cubicBezTo>
                  <a:pt x="2123163" y="935231"/>
                  <a:pt x="2121001" y="602901"/>
                  <a:pt x="2110914" y="596419"/>
                </a:cubicBezTo>
                <a:cubicBezTo>
                  <a:pt x="2102605" y="591155"/>
                  <a:pt x="1538127" y="588167"/>
                  <a:pt x="1041502" y="588163"/>
                </a:cubicBezTo>
                <a:close/>
                <a:moveTo>
                  <a:pt x="1205249" y="186437"/>
                </a:moveTo>
                <a:cubicBezTo>
                  <a:pt x="956363" y="186437"/>
                  <a:pt x="956003" y="186437"/>
                  <a:pt x="930070" y="210597"/>
                </a:cubicBezTo>
                <a:cubicBezTo>
                  <a:pt x="889369" y="248817"/>
                  <a:pt x="878564" y="294969"/>
                  <a:pt x="899455" y="338957"/>
                </a:cubicBezTo>
                <a:cubicBezTo>
                  <a:pt x="931511" y="406745"/>
                  <a:pt x="960685" y="414317"/>
                  <a:pt x="1201647" y="414677"/>
                </a:cubicBezTo>
                <a:cubicBezTo>
                  <a:pt x="1375975" y="415037"/>
                  <a:pt x="1418476" y="412513"/>
                  <a:pt x="1445490" y="398813"/>
                </a:cubicBezTo>
                <a:cubicBezTo>
                  <a:pt x="1493394" y="374653"/>
                  <a:pt x="1513204" y="345085"/>
                  <a:pt x="1513204" y="295689"/>
                </a:cubicBezTo>
                <a:cubicBezTo>
                  <a:pt x="1513564" y="262517"/>
                  <a:pt x="1507081" y="245209"/>
                  <a:pt x="1484029" y="219609"/>
                </a:cubicBezTo>
                <a:lnTo>
                  <a:pt x="1454134" y="186437"/>
                </a:lnTo>
                <a:close/>
                <a:moveTo>
                  <a:pt x="813103" y="1"/>
                </a:moveTo>
                <a:cubicBezTo>
                  <a:pt x="946149" y="13"/>
                  <a:pt x="1090993" y="193"/>
                  <a:pt x="1241394" y="553"/>
                </a:cubicBezTo>
                <a:lnTo>
                  <a:pt x="2335516" y="3793"/>
                </a:lnTo>
                <a:lnTo>
                  <a:pt x="2364318" y="25037"/>
                </a:lnTo>
                <a:lnTo>
                  <a:pt x="2392760" y="46641"/>
                </a:lnTo>
                <a:lnTo>
                  <a:pt x="2395281" y="2216709"/>
                </a:lnTo>
                <a:lnTo>
                  <a:pt x="2397801" y="4386781"/>
                </a:lnTo>
                <a:lnTo>
                  <a:pt x="2371159" y="4408025"/>
                </a:lnTo>
                <a:cubicBezTo>
                  <a:pt x="2344517" y="4428905"/>
                  <a:pt x="2342717" y="4428905"/>
                  <a:pt x="1205032" y="4428545"/>
                </a:cubicBezTo>
                <a:cubicBezTo>
                  <a:pt x="450415" y="4428545"/>
                  <a:pt x="60146" y="4424945"/>
                  <a:pt x="48265" y="4418105"/>
                </a:cubicBezTo>
                <a:cubicBezTo>
                  <a:pt x="-2499" y="4388581"/>
                  <a:pt x="21" y="4509201"/>
                  <a:pt x="21" y="2208429"/>
                </a:cubicBezTo>
                <a:lnTo>
                  <a:pt x="21" y="68245"/>
                </a:lnTo>
                <a:lnTo>
                  <a:pt x="28823" y="39437"/>
                </a:lnTo>
                <a:cubicBezTo>
                  <a:pt x="47905" y="19997"/>
                  <a:pt x="72747" y="8473"/>
                  <a:pt x="102629" y="4153"/>
                </a:cubicBezTo>
                <a:cubicBezTo>
                  <a:pt x="120991" y="1453"/>
                  <a:pt x="413962" y="-31"/>
                  <a:pt x="813103" y="1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4" name="文字方塊 153"/>
          <p:cNvSpPr txBox="1"/>
          <p:nvPr/>
        </p:nvSpPr>
        <p:spPr>
          <a:xfrm>
            <a:off x="3805897" y="4126497"/>
            <a:ext cx="162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200" dirty="0" smtClean="0"/>
              <a:t>Title 02</a:t>
            </a:r>
          </a:p>
        </p:txBody>
      </p:sp>
      <p:sp>
        <p:nvSpPr>
          <p:cNvPr id="155" name="文字方塊 154"/>
          <p:cNvSpPr txBox="1"/>
          <p:nvPr/>
        </p:nvSpPr>
        <p:spPr>
          <a:xfrm>
            <a:off x="3311384" y="4740139"/>
            <a:ext cx="2609026" cy="84886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grpSp>
        <p:nvGrpSpPr>
          <p:cNvPr id="45" name="群組 44"/>
          <p:cNvGrpSpPr/>
          <p:nvPr/>
        </p:nvGrpSpPr>
        <p:grpSpPr>
          <a:xfrm flipH="1">
            <a:off x="7090696" y="2302105"/>
            <a:ext cx="970812" cy="970804"/>
            <a:chOff x="27940389" y="2372400"/>
            <a:chExt cx="2858016" cy="2857995"/>
          </a:xfrm>
          <a:solidFill>
            <a:schemeClr val="bg1"/>
          </a:solidFill>
        </p:grpSpPr>
        <p:sp>
          <p:nvSpPr>
            <p:cNvPr id="54" name="手繪多邊形 53"/>
            <p:cNvSpPr>
              <a:spLocks/>
            </p:cNvSpPr>
            <p:nvPr/>
          </p:nvSpPr>
          <p:spPr bwMode="auto">
            <a:xfrm>
              <a:off x="27940389" y="2372400"/>
              <a:ext cx="2858016" cy="2857995"/>
            </a:xfrm>
            <a:custGeom>
              <a:avLst/>
              <a:gdLst>
                <a:gd name="connsiteX0" fmla="*/ 644380 w 3817859"/>
                <a:gd name="connsiteY0" fmla="*/ 749777 h 3817832"/>
                <a:gd name="connsiteX1" fmla="*/ 589186 w 3817859"/>
                <a:gd name="connsiteY1" fmla="*/ 795341 h 3817832"/>
                <a:gd name="connsiteX2" fmla="*/ 190850 w 3817859"/>
                <a:gd name="connsiteY2" fmla="*/ 2093847 h 3817832"/>
                <a:gd name="connsiteX3" fmla="*/ 293854 w 3817859"/>
                <a:gd name="connsiteY3" fmla="*/ 2526083 h 3817832"/>
                <a:gd name="connsiteX4" fmla="*/ 763862 w 3817859"/>
                <a:gd name="connsiteY4" fmla="*/ 3198929 h 3817832"/>
                <a:gd name="connsiteX5" fmla="*/ 1465092 w 3817859"/>
                <a:gd name="connsiteY5" fmla="*/ 3573893 h 3817832"/>
                <a:gd name="connsiteX6" fmla="*/ 2124544 w 3817859"/>
                <a:gd name="connsiteY6" fmla="*/ 3612793 h 3817832"/>
                <a:gd name="connsiteX7" fmla="*/ 2329474 w 3817859"/>
                <a:gd name="connsiteY7" fmla="*/ 3558763 h 3817832"/>
                <a:gd name="connsiteX8" fmla="*/ 2355046 w 3817859"/>
                <a:gd name="connsiteY8" fmla="*/ 3424771 h 3817832"/>
                <a:gd name="connsiteX9" fmla="*/ 2375214 w 3817859"/>
                <a:gd name="connsiteY9" fmla="*/ 3220541 h 3817832"/>
                <a:gd name="connsiteX10" fmla="*/ 2384938 w 3817859"/>
                <a:gd name="connsiteY10" fmla="*/ 3033959 h 3817832"/>
                <a:gd name="connsiteX11" fmla="*/ 2384938 w 3817859"/>
                <a:gd name="connsiteY11" fmla="*/ 2940667 h 3817832"/>
                <a:gd name="connsiteX12" fmla="*/ 2274730 w 3817859"/>
                <a:gd name="connsiteY12" fmla="*/ 2832249 h 3817832"/>
                <a:gd name="connsiteX13" fmla="*/ 2126344 w 3817859"/>
                <a:gd name="connsiteY13" fmla="*/ 2646387 h 3817832"/>
                <a:gd name="connsiteX14" fmla="*/ 2087808 w 3817859"/>
                <a:gd name="connsiteY14" fmla="*/ 2473855 h 3817832"/>
                <a:gd name="connsiteX15" fmla="*/ 2142552 w 3817859"/>
                <a:gd name="connsiteY15" fmla="*/ 2283311 h 3817832"/>
                <a:gd name="connsiteX16" fmla="*/ 2025140 w 3817859"/>
                <a:gd name="connsiteY16" fmla="*/ 2154721 h 3817832"/>
                <a:gd name="connsiteX17" fmla="*/ 1902326 w 3817859"/>
                <a:gd name="connsiteY17" fmla="*/ 2043421 h 3817832"/>
                <a:gd name="connsiteX18" fmla="*/ 1805442 w 3817859"/>
                <a:gd name="connsiteY18" fmla="*/ 1995875 h 3817832"/>
                <a:gd name="connsiteX19" fmla="*/ 1693794 w 3817859"/>
                <a:gd name="connsiteY19" fmla="*/ 1937523 h 3817832"/>
                <a:gd name="connsiteX20" fmla="*/ 1532802 w 3817859"/>
                <a:gd name="connsiteY20" fmla="*/ 1850355 h 3817832"/>
                <a:gd name="connsiteX21" fmla="*/ 1382976 w 3817859"/>
                <a:gd name="connsiteY21" fmla="*/ 1781919 h 3817832"/>
                <a:gd name="connsiteX22" fmla="*/ 1265924 w 3817859"/>
                <a:gd name="connsiteY22" fmla="*/ 1587413 h 3817832"/>
                <a:gd name="connsiteX23" fmla="*/ 1127624 w 3817859"/>
                <a:gd name="connsiteY23" fmla="*/ 1387503 h 3817832"/>
                <a:gd name="connsiteX24" fmla="*/ 1094848 w 3817859"/>
                <a:gd name="connsiteY24" fmla="*/ 1522217 h 3817832"/>
                <a:gd name="connsiteX25" fmla="*/ 1108534 w 3817859"/>
                <a:gd name="connsiteY25" fmla="*/ 1628475 h 3817832"/>
                <a:gd name="connsiteX26" fmla="*/ 772146 w 3817859"/>
                <a:gd name="connsiteY26" fmla="*/ 1204525 h 3817832"/>
                <a:gd name="connsiteX27" fmla="*/ 758820 w 3817859"/>
                <a:gd name="connsiteY27" fmla="*/ 1013261 h 3817832"/>
                <a:gd name="connsiteX28" fmla="*/ 699034 w 3817859"/>
                <a:gd name="connsiteY28" fmla="*/ 767967 h 3817832"/>
                <a:gd name="connsiteX29" fmla="*/ 644380 w 3817859"/>
                <a:gd name="connsiteY29" fmla="*/ 749777 h 3817832"/>
                <a:gd name="connsiteX30" fmla="*/ 2127584 w 3817859"/>
                <a:gd name="connsiteY30" fmla="*/ 239943 h 3817832"/>
                <a:gd name="connsiteX31" fmla="*/ 2102392 w 3817859"/>
                <a:gd name="connsiteY31" fmla="*/ 249309 h 3817832"/>
                <a:gd name="connsiteX32" fmla="*/ 1964912 w 3817859"/>
                <a:gd name="connsiteY32" fmla="*/ 308379 h 3817832"/>
                <a:gd name="connsiteX33" fmla="*/ 1805480 w 3817859"/>
                <a:gd name="connsiteY33" fmla="*/ 481631 h 3817832"/>
                <a:gd name="connsiteX34" fmla="*/ 1930004 w 3817859"/>
                <a:gd name="connsiteY34" fmla="*/ 613461 h 3817832"/>
                <a:gd name="connsiteX35" fmla="*/ 2037970 w 3817859"/>
                <a:gd name="connsiteY35" fmla="*/ 637233 h 3817832"/>
                <a:gd name="connsiteX36" fmla="*/ 2100592 w 3817859"/>
                <a:gd name="connsiteY36" fmla="*/ 656323 h 3817832"/>
                <a:gd name="connsiteX37" fmla="*/ 2181208 w 3817859"/>
                <a:gd name="connsiteY37" fmla="*/ 556551 h 3817832"/>
                <a:gd name="connsiteX38" fmla="*/ 2302130 w 3817859"/>
                <a:gd name="connsiteY38" fmla="*/ 463261 h 3817832"/>
                <a:gd name="connsiteX39" fmla="*/ 2378428 w 3817859"/>
                <a:gd name="connsiteY39" fmla="*/ 463261 h 3817832"/>
                <a:gd name="connsiteX40" fmla="*/ 2583206 w 3817859"/>
                <a:gd name="connsiteY40" fmla="*/ 585365 h 3817832"/>
                <a:gd name="connsiteX41" fmla="*/ 2837650 w 3817859"/>
                <a:gd name="connsiteY41" fmla="*/ 774105 h 3817832"/>
                <a:gd name="connsiteX42" fmla="*/ 2804900 w 3817859"/>
                <a:gd name="connsiteY42" fmla="*/ 931509 h 3817832"/>
                <a:gd name="connsiteX43" fmla="*/ 2738680 w 3817859"/>
                <a:gd name="connsiteY43" fmla="*/ 902693 h 3817832"/>
                <a:gd name="connsiteX44" fmla="*/ 2709528 w 3817859"/>
                <a:gd name="connsiteY44" fmla="*/ 854429 h 3817832"/>
                <a:gd name="connsiteX45" fmla="*/ 2597602 w 3817859"/>
                <a:gd name="connsiteY45" fmla="*/ 859471 h 3817832"/>
                <a:gd name="connsiteX46" fmla="*/ 2594002 w 3817859"/>
                <a:gd name="connsiteY46" fmla="*/ 944475 h 3817832"/>
                <a:gd name="connsiteX47" fmla="*/ 2604080 w 3817859"/>
                <a:gd name="connsiteY47" fmla="*/ 1005709 h 3817832"/>
                <a:gd name="connsiteX48" fmla="*/ 2510868 w 3817859"/>
                <a:gd name="connsiteY48" fmla="*/ 1032363 h 3817832"/>
                <a:gd name="connsiteX49" fmla="*/ 2251386 w 3817859"/>
                <a:gd name="connsiteY49" fmla="*/ 1176439 h 3817832"/>
                <a:gd name="connsiteX50" fmla="*/ 2160334 w 3817859"/>
                <a:gd name="connsiteY50" fmla="*/ 1297463 h 3817832"/>
                <a:gd name="connsiteX51" fmla="*/ 2129382 w 3817859"/>
                <a:gd name="connsiteY51" fmla="*/ 1421369 h 3817832"/>
                <a:gd name="connsiteX52" fmla="*/ 2064242 w 3817859"/>
                <a:gd name="connsiteY52" fmla="*/ 1540231 h 3817832"/>
                <a:gd name="connsiteX53" fmla="*/ 2001622 w 3817859"/>
                <a:gd name="connsiteY53" fmla="*/ 1454145 h 3817832"/>
                <a:gd name="connsiteX54" fmla="*/ 1848308 w 3817859"/>
                <a:gd name="connsiteY54" fmla="*/ 1337443 h 3817832"/>
                <a:gd name="connsiteX55" fmla="*/ 1555356 w 3817859"/>
                <a:gd name="connsiteY55" fmla="*/ 1494127 h 3817832"/>
                <a:gd name="connsiteX56" fmla="*/ 1566152 w 3817859"/>
                <a:gd name="connsiteY56" fmla="*/ 1602545 h 3817832"/>
                <a:gd name="connsiteX57" fmla="*/ 1674480 w 3817859"/>
                <a:gd name="connsiteY57" fmla="*/ 1714923 h 3817832"/>
                <a:gd name="connsiteX58" fmla="*/ 1764094 w 3817859"/>
                <a:gd name="connsiteY58" fmla="*/ 1699435 h 3817832"/>
                <a:gd name="connsiteX59" fmla="*/ 1884656 w 3817859"/>
                <a:gd name="connsiteY59" fmla="*/ 1685027 h 3817832"/>
                <a:gd name="connsiteX60" fmla="*/ 1896894 w 3817859"/>
                <a:gd name="connsiteY60" fmla="*/ 1774355 h 3817832"/>
                <a:gd name="connsiteX61" fmla="*/ 1909130 w 3817859"/>
                <a:gd name="connsiteY61" fmla="*/ 1864043 h 3817832"/>
                <a:gd name="connsiteX62" fmla="*/ 1972830 w 3817859"/>
                <a:gd name="connsiteY62" fmla="*/ 1875929 h 3817832"/>
                <a:gd name="connsiteX63" fmla="*/ 2036890 w 3817859"/>
                <a:gd name="connsiteY63" fmla="*/ 1888175 h 3817832"/>
                <a:gd name="connsiteX64" fmla="*/ 2049128 w 3817859"/>
                <a:gd name="connsiteY64" fmla="*/ 1978223 h 3817832"/>
                <a:gd name="connsiteX65" fmla="*/ 2118946 w 3817859"/>
                <a:gd name="connsiteY65" fmla="*/ 2104649 h 3817832"/>
                <a:gd name="connsiteX66" fmla="*/ 2290614 w 3817859"/>
                <a:gd name="connsiteY66" fmla="*/ 2070071 h 3817832"/>
                <a:gd name="connsiteX67" fmla="*/ 2461562 w 3817859"/>
                <a:gd name="connsiteY67" fmla="*/ 2028649 h 3817832"/>
                <a:gd name="connsiteX68" fmla="*/ 2991324 w 3817859"/>
                <a:gd name="connsiteY68" fmla="*/ 2272859 h 3817832"/>
                <a:gd name="connsiteX69" fmla="*/ 3085254 w 3817859"/>
                <a:gd name="connsiteY69" fmla="*/ 2344897 h 3817832"/>
                <a:gd name="connsiteX70" fmla="*/ 3359852 w 3817859"/>
                <a:gd name="connsiteY70" fmla="*/ 2532917 h 3817832"/>
                <a:gd name="connsiteX71" fmla="*/ 3359492 w 3817859"/>
                <a:gd name="connsiteY71" fmla="*/ 2617921 h 3817832"/>
                <a:gd name="connsiteX72" fmla="*/ 3049986 w 3817859"/>
                <a:gd name="connsiteY72" fmla="*/ 2902473 h 3817832"/>
                <a:gd name="connsiteX73" fmla="*/ 2984846 w 3817859"/>
                <a:gd name="connsiteY73" fmla="*/ 3031061 h 3817832"/>
                <a:gd name="connsiteX74" fmla="*/ 2933020 w 3817859"/>
                <a:gd name="connsiteY74" fmla="*/ 3144881 h 3817832"/>
                <a:gd name="connsiteX75" fmla="*/ 2758114 w 3817859"/>
                <a:gd name="connsiteY75" fmla="*/ 3314531 h 3817832"/>
                <a:gd name="connsiteX76" fmla="*/ 2592924 w 3817859"/>
                <a:gd name="connsiteY76" fmla="*/ 3469413 h 3817832"/>
                <a:gd name="connsiteX77" fmla="*/ 2573130 w 3817859"/>
                <a:gd name="connsiteY77" fmla="*/ 3495705 h 3817832"/>
                <a:gd name="connsiteX78" fmla="*/ 2608398 w 3817859"/>
                <a:gd name="connsiteY78" fmla="*/ 3489943 h 3817832"/>
                <a:gd name="connsiteX79" fmla="*/ 2731842 w 3817859"/>
                <a:gd name="connsiteY79" fmla="*/ 3434833 h 3817832"/>
                <a:gd name="connsiteX80" fmla="*/ 3321344 w 3817859"/>
                <a:gd name="connsiteY80" fmla="*/ 2912917 h 3817832"/>
                <a:gd name="connsiteX81" fmla="*/ 3582986 w 3817859"/>
                <a:gd name="connsiteY81" fmla="*/ 2358945 h 3817832"/>
                <a:gd name="connsiteX82" fmla="*/ 3635530 w 3817859"/>
                <a:gd name="connsiteY82" fmla="*/ 1906545 h 3817832"/>
                <a:gd name="connsiteX83" fmla="*/ 3539078 w 3817859"/>
                <a:gd name="connsiteY83" fmla="*/ 1326999 h 3817832"/>
                <a:gd name="connsiteX84" fmla="*/ 2521304 w 3817859"/>
                <a:gd name="connsiteY84" fmla="*/ 290731 h 3817832"/>
                <a:gd name="connsiteX85" fmla="*/ 2404700 w 3817859"/>
                <a:gd name="connsiteY85" fmla="*/ 285327 h 3817832"/>
                <a:gd name="connsiteX86" fmla="*/ 2303210 w 3817859"/>
                <a:gd name="connsiteY86" fmla="*/ 331071 h 3817832"/>
                <a:gd name="connsiteX87" fmla="*/ 2185886 w 3817859"/>
                <a:gd name="connsiteY87" fmla="*/ 269119 h 3817832"/>
                <a:gd name="connsiteX88" fmla="*/ 2127584 w 3817859"/>
                <a:gd name="connsiteY88" fmla="*/ 239943 h 3817832"/>
                <a:gd name="connsiteX89" fmla="*/ 1954820 w 3817859"/>
                <a:gd name="connsiteY89" fmla="*/ 1155 h 3817832"/>
                <a:gd name="connsiteX90" fmla="*/ 2374508 w 3817859"/>
                <a:gd name="connsiteY90" fmla="*/ 59159 h 3817832"/>
                <a:gd name="connsiteX91" fmla="*/ 3279230 w 3817859"/>
                <a:gd name="connsiteY91" fmla="*/ 581187 h 3817832"/>
                <a:gd name="connsiteX92" fmla="*/ 3801614 w 3817859"/>
                <a:gd name="connsiteY92" fmla="*/ 1628125 h 3817832"/>
                <a:gd name="connsiteX93" fmla="*/ 3801974 w 3817859"/>
                <a:gd name="connsiteY93" fmla="*/ 2190503 h 3817832"/>
                <a:gd name="connsiteX94" fmla="*/ 3232068 w 3817859"/>
                <a:gd name="connsiteY94" fmla="*/ 3289321 h 3817832"/>
                <a:gd name="connsiteX95" fmla="*/ 2212142 w 3817859"/>
                <a:gd name="connsiteY95" fmla="*/ 3798379 h 3817832"/>
                <a:gd name="connsiteX96" fmla="*/ 1607314 w 3817859"/>
                <a:gd name="connsiteY96" fmla="*/ 3798379 h 3817832"/>
                <a:gd name="connsiteX97" fmla="*/ 539506 w 3817859"/>
                <a:gd name="connsiteY97" fmla="*/ 3236361 h 3817832"/>
                <a:gd name="connsiteX98" fmla="*/ 52404 w 3817859"/>
                <a:gd name="connsiteY98" fmla="*/ 2343977 h 3817832"/>
                <a:gd name="connsiteX99" fmla="*/ 5962 w 3817859"/>
                <a:gd name="connsiteY99" fmla="*/ 1765747 h 3817832"/>
                <a:gd name="connsiteX100" fmla="*/ 577668 w 3817859"/>
                <a:gd name="connsiteY100" fmla="*/ 548041 h 3817832"/>
                <a:gd name="connsiteX101" fmla="*/ 1561592 w 3817859"/>
                <a:gd name="connsiteY101" fmla="*/ 31777 h 3817832"/>
                <a:gd name="connsiteX102" fmla="*/ 1954820 w 3817859"/>
                <a:gd name="connsiteY102" fmla="*/ 1155 h 3817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3817859" h="3817832">
                  <a:moveTo>
                    <a:pt x="644380" y="749777"/>
                  </a:moveTo>
                  <a:cubicBezTo>
                    <a:pt x="628084" y="753829"/>
                    <a:pt x="611696" y="768507"/>
                    <a:pt x="589186" y="795341"/>
                  </a:cubicBezTo>
                  <a:cubicBezTo>
                    <a:pt x="285210" y="1156979"/>
                    <a:pt x="138626" y="1634237"/>
                    <a:pt x="190850" y="2093847"/>
                  </a:cubicBezTo>
                  <a:cubicBezTo>
                    <a:pt x="206336" y="2230721"/>
                    <a:pt x="246674" y="2400013"/>
                    <a:pt x="293854" y="2526083"/>
                  </a:cubicBezTo>
                  <a:cubicBezTo>
                    <a:pt x="384974" y="2768135"/>
                    <a:pt x="563614" y="3023873"/>
                    <a:pt x="763862" y="3198929"/>
                  </a:cubicBezTo>
                  <a:cubicBezTo>
                    <a:pt x="961590" y="3371823"/>
                    <a:pt x="1255480" y="3528867"/>
                    <a:pt x="1465092" y="3573893"/>
                  </a:cubicBezTo>
                  <a:cubicBezTo>
                    <a:pt x="1733410" y="3631523"/>
                    <a:pt x="1877834" y="3640169"/>
                    <a:pt x="2124544" y="3612793"/>
                  </a:cubicBezTo>
                  <a:cubicBezTo>
                    <a:pt x="2263206" y="3597305"/>
                    <a:pt x="2312546" y="3584337"/>
                    <a:pt x="2329474" y="3558763"/>
                  </a:cubicBezTo>
                  <a:cubicBezTo>
                    <a:pt x="2338118" y="3545797"/>
                    <a:pt x="2348922" y="3488165"/>
                    <a:pt x="2355046" y="3424771"/>
                  </a:cubicBezTo>
                  <a:cubicBezTo>
                    <a:pt x="2360808" y="3363897"/>
                    <a:pt x="2369812" y="3271687"/>
                    <a:pt x="2375214" y="3220541"/>
                  </a:cubicBezTo>
                  <a:cubicBezTo>
                    <a:pt x="2380618" y="3169393"/>
                    <a:pt x="2384938" y="3085467"/>
                    <a:pt x="2384938" y="3033959"/>
                  </a:cubicBezTo>
                  <a:lnTo>
                    <a:pt x="2384938" y="2940667"/>
                  </a:lnTo>
                  <a:lnTo>
                    <a:pt x="2274730" y="2832249"/>
                  </a:lnTo>
                  <a:cubicBezTo>
                    <a:pt x="2183250" y="2742921"/>
                    <a:pt x="2157678" y="2710863"/>
                    <a:pt x="2126344" y="2646387"/>
                  </a:cubicBezTo>
                  <a:cubicBezTo>
                    <a:pt x="2091050" y="2574349"/>
                    <a:pt x="2088168" y="2562103"/>
                    <a:pt x="2087808" y="2473855"/>
                  </a:cubicBezTo>
                  <a:cubicBezTo>
                    <a:pt x="2087088" y="2375521"/>
                    <a:pt x="2096812" y="2342023"/>
                    <a:pt x="2142552" y="2283311"/>
                  </a:cubicBezTo>
                  <a:cubicBezTo>
                    <a:pt x="2190092" y="2222437"/>
                    <a:pt x="2151916" y="2180655"/>
                    <a:pt x="2025140" y="2154721"/>
                  </a:cubicBezTo>
                  <a:cubicBezTo>
                    <a:pt x="1995606" y="2148597"/>
                    <a:pt x="1960672" y="2116901"/>
                    <a:pt x="1902326" y="2043421"/>
                  </a:cubicBezTo>
                  <a:cubicBezTo>
                    <a:pt x="1874594" y="2008481"/>
                    <a:pt x="1865230" y="2003799"/>
                    <a:pt x="1805442" y="1995875"/>
                  </a:cubicBezTo>
                  <a:cubicBezTo>
                    <a:pt x="1744576" y="1987589"/>
                    <a:pt x="1736292" y="1983267"/>
                    <a:pt x="1693794" y="1937523"/>
                  </a:cubicBezTo>
                  <a:cubicBezTo>
                    <a:pt x="1652376" y="1893219"/>
                    <a:pt x="1637248" y="1884935"/>
                    <a:pt x="1532802" y="1850355"/>
                  </a:cubicBezTo>
                  <a:cubicBezTo>
                    <a:pt x="1457530" y="1825141"/>
                    <a:pt x="1405666" y="1801369"/>
                    <a:pt x="1382976" y="1781919"/>
                  </a:cubicBezTo>
                  <a:cubicBezTo>
                    <a:pt x="1360286" y="1761747"/>
                    <a:pt x="1321028" y="1696191"/>
                    <a:pt x="1265924" y="1587413"/>
                  </a:cubicBezTo>
                  <a:cubicBezTo>
                    <a:pt x="1173364" y="1403353"/>
                    <a:pt x="1162198" y="1387503"/>
                    <a:pt x="1127624" y="1387503"/>
                  </a:cubicBezTo>
                  <a:cubicBezTo>
                    <a:pt x="1057032" y="1387503"/>
                    <a:pt x="1044426" y="1440093"/>
                    <a:pt x="1094848" y="1522217"/>
                  </a:cubicBezTo>
                  <a:cubicBezTo>
                    <a:pt x="1125462" y="1571923"/>
                    <a:pt x="1131584" y="1620911"/>
                    <a:pt x="1108534" y="1628475"/>
                  </a:cubicBezTo>
                  <a:cubicBezTo>
                    <a:pt x="1097730" y="1632077"/>
                    <a:pt x="798798" y="1255311"/>
                    <a:pt x="772146" y="1204525"/>
                  </a:cubicBezTo>
                  <a:cubicBezTo>
                    <a:pt x="762782" y="1186515"/>
                    <a:pt x="758820" y="1130323"/>
                    <a:pt x="758820" y="1013261"/>
                  </a:cubicBezTo>
                  <a:cubicBezTo>
                    <a:pt x="758820" y="831361"/>
                    <a:pt x="752698" y="806507"/>
                    <a:pt x="699034" y="767967"/>
                  </a:cubicBezTo>
                  <a:cubicBezTo>
                    <a:pt x="676884" y="752299"/>
                    <a:pt x="660678" y="745725"/>
                    <a:pt x="644380" y="749777"/>
                  </a:cubicBezTo>
                  <a:close/>
                  <a:moveTo>
                    <a:pt x="2127584" y="239943"/>
                  </a:moveTo>
                  <a:cubicBezTo>
                    <a:pt x="2119418" y="241429"/>
                    <a:pt x="2110940" y="244537"/>
                    <a:pt x="2102392" y="249309"/>
                  </a:cubicBezTo>
                  <a:cubicBezTo>
                    <a:pt x="2092674" y="254711"/>
                    <a:pt x="2030772" y="281365"/>
                    <a:pt x="1964912" y="308379"/>
                  </a:cubicBezTo>
                  <a:cubicBezTo>
                    <a:pt x="1802242" y="375375"/>
                    <a:pt x="1805480" y="371773"/>
                    <a:pt x="1805480" y="481631"/>
                  </a:cubicBezTo>
                  <a:cubicBezTo>
                    <a:pt x="1805480" y="598333"/>
                    <a:pt x="1813398" y="606977"/>
                    <a:pt x="1930004" y="613461"/>
                  </a:cubicBezTo>
                  <a:cubicBezTo>
                    <a:pt x="1990824" y="617063"/>
                    <a:pt x="2020336" y="623547"/>
                    <a:pt x="2037970" y="637233"/>
                  </a:cubicBezTo>
                  <a:cubicBezTo>
                    <a:pt x="2051646" y="648039"/>
                    <a:pt x="2078278" y="656323"/>
                    <a:pt x="2100592" y="656323"/>
                  </a:cubicBezTo>
                  <a:cubicBezTo>
                    <a:pt x="2152416" y="656323"/>
                    <a:pt x="2181208" y="620665"/>
                    <a:pt x="2181208" y="556551"/>
                  </a:cubicBezTo>
                  <a:cubicBezTo>
                    <a:pt x="2181208" y="482711"/>
                    <a:pt x="2206760" y="463261"/>
                    <a:pt x="2302130" y="463261"/>
                  </a:cubicBezTo>
                  <a:lnTo>
                    <a:pt x="2378428" y="463261"/>
                  </a:lnTo>
                  <a:lnTo>
                    <a:pt x="2583206" y="585365"/>
                  </a:lnTo>
                  <a:cubicBezTo>
                    <a:pt x="2804900" y="717917"/>
                    <a:pt x="2827572" y="735205"/>
                    <a:pt x="2837650" y="774105"/>
                  </a:cubicBezTo>
                  <a:cubicBezTo>
                    <a:pt x="2845568" y="806523"/>
                    <a:pt x="2822894" y="916741"/>
                    <a:pt x="2804900" y="931509"/>
                  </a:cubicBezTo>
                  <a:cubicBezTo>
                    <a:pt x="2783306" y="949519"/>
                    <a:pt x="2756314" y="937993"/>
                    <a:pt x="2738680" y="902693"/>
                  </a:cubicBezTo>
                  <a:cubicBezTo>
                    <a:pt x="2729682" y="884685"/>
                    <a:pt x="2716366" y="863073"/>
                    <a:pt x="2709528" y="854429"/>
                  </a:cubicBezTo>
                  <a:cubicBezTo>
                    <a:pt x="2690454" y="831737"/>
                    <a:pt x="2622434" y="834617"/>
                    <a:pt x="2597602" y="859471"/>
                  </a:cubicBezTo>
                  <a:cubicBezTo>
                    <a:pt x="2573130" y="884325"/>
                    <a:pt x="2572410" y="899091"/>
                    <a:pt x="2594002" y="944475"/>
                  </a:cubicBezTo>
                  <a:cubicBezTo>
                    <a:pt x="2604080" y="966087"/>
                    <a:pt x="2608038" y="989499"/>
                    <a:pt x="2604080" y="1005709"/>
                  </a:cubicBezTo>
                  <a:cubicBezTo>
                    <a:pt x="2597242" y="1031643"/>
                    <a:pt x="2595442" y="1032363"/>
                    <a:pt x="2510868" y="1032363"/>
                  </a:cubicBezTo>
                  <a:cubicBezTo>
                    <a:pt x="2384906" y="1032363"/>
                    <a:pt x="2351076" y="1051093"/>
                    <a:pt x="2251386" y="1176439"/>
                  </a:cubicBezTo>
                  <a:cubicBezTo>
                    <a:pt x="2207480" y="1231547"/>
                    <a:pt x="2166452" y="1285937"/>
                    <a:pt x="2160334" y="1297463"/>
                  </a:cubicBezTo>
                  <a:cubicBezTo>
                    <a:pt x="2154216" y="1308989"/>
                    <a:pt x="2140540" y="1364459"/>
                    <a:pt x="2129382" y="1421369"/>
                  </a:cubicBezTo>
                  <a:cubicBezTo>
                    <a:pt x="2109230" y="1525823"/>
                    <a:pt x="2101312" y="1540231"/>
                    <a:pt x="2064242" y="1540231"/>
                  </a:cubicBezTo>
                  <a:cubicBezTo>
                    <a:pt x="2028974" y="1540231"/>
                    <a:pt x="2017816" y="1525103"/>
                    <a:pt x="2001622" y="1454145"/>
                  </a:cubicBezTo>
                  <a:cubicBezTo>
                    <a:pt x="1978228" y="1350771"/>
                    <a:pt x="1960594" y="1337443"/>
                    <a:pt x="1848308" y="1337443"/>
                  </a:cubicBezTo>
                  <a:cubicBezTo>
                    <a:pt x="1683118" y="1337443"/>
                    <a:pt x="1588826" y="1387511"/>
                    <a:pt x="1555356" y="1494127"/>
                  </a:cubicBezTo>
                  <a:cubicBezTo>
                    <a:pt x="1538802" y="1547435"/>
                    <a:pt x="1538802" y="1547795"/>
                    <a:pt x="1566152" y="1602545"/>
                  </a:cubicBezTo>
                  <a:cubicBezTo>
                    <a:pt x="1601782" y="1673861"/>
                    <a:pt x="1628054" y="1700877"/>
                    <a:pt x="1674480" y="1714923"/>
                  </a:cubicBezTo>
                  <a:cubicBezTo>
                    <a:pt x="1708670" y="1725009"/>
                    <a:pt x="1718386" y="1723569"/>
                    <a:pt x="1764094" y="1699435"/>
                  </a:cubicBezTo>
                  <a:cubicBezTo>
                    <a:pt x="1818796" y="1670981"/>
                    <a:pt x="1864862" y="1665217"/>
                    <a:pt x="1884656" y="1685027"/>
                  </a:cubicBezTo>
                  <a:cubicBezTo>
                    <a:pt x="1891854" y="1692231"/>
                    <a:pt x="1896894" y="1727891"/>
                    <a:pt x="1896894" y="1774355"/>
                  </a:cubicBezTo>
                  <a:cubicBezTo>
                    <a:pt x="1896894" y="1820819"/>
                    <a:pt x="1901572" y="1856479"/>
                    <a:pt x="1909130" y="1864043"/>
                  </a:cubicBezTo>
                  <a:cubicBezTo>
                    <a:pt x="1915608" y="1870525"/>
                    <a:pt x="1944398" y="1875929"/>
                    <a:pt x="1972830" y="1875929"/>
                  </a:cubicBezTo>
                  <a:cubicBezTo>
                    <a:pt x="2001622" y="1875929"/>
                    <a:pt x="2030412" y="1881691"/>
                    <a:pt x="2036890" y="1888175"/>
                  </a:cubicBezTo>
                  <a:cubicBezTo>
                    <a:pt x="2044448" y="1895739"/>
                    <a:pt x="2049128" y="1931399"/>
                    <a:pt x="2049128" y="1978223"/>
                  </a:cubicBezTo>
                  <a:cubicBezTo>
                    <a:pt x="2049128" y="2062867"/>
                    <a:pt x="2053806" y="2071513"/>
                    <a:pt x="2118946" y="2104649"/>
                  </a:cubicBezTo>
                  <a:cubicBezTo>
                    <a:pt x="2160334" y="2125541"/>
                    <a:pt x="2170410" y="2123379"/>
                    <a:pt x="2290614" y="2070071"/>
                  </a:cubicBezTo>
                  <a:cubicBezTo>
                    <a:pt x="2373750" y="2033333"/>
                    <a:pt x="2393544" y="2028649"/>
                    <a:pt x="2461562" y="2028649"/>
                  </a:cubicBezTo>
                  <a:cubicBezTo>
                    <a:pt x="2671020" y="2028649"/>
                    <a:pt x="2920064" y="2143191"/>
                    <a:pt x="2991324" y="2272859"/>
                  </a:cubicBezTo>
                  <a:cubicBezTo>
                    <a:pt x="3016876" y="2318963"/>
                    <a:pt x="3024434" y="2324727"/>
                    <a:pt x="3085254" y="2344897"/>
                  </a:cubicBezTo>
                  <a:cubicBezTo>
                    <a:pt x="3232810" y="2393883"/>
                    <a:pt x="3337538" y="2465561"/>
                    <a:pt x="3359852" y="2532917"/>
                  </a:cubicBezTo>
                  <a:cubicBezTo>
                    <a:pt x="3368490" y="2559571"/>
                    <a:pt x="3368490" y="2580101"/>
                    <a:pt x="3359492" y="2617921"/>
                  </a:cubicBezTo>
                  <a:cubicBezTo>
                    <a:pt x="3330702" y="2738585"/>
                    <a:pt x="3224534" y="2836197"/>
                    <a:pt x="3049986" y="2902473"/>
                  </a:cubicBezTo>
                  <a:cubicBezTo>
                    <a:pt x="3021914" y="2913277"/>
                    <a:pt x="3017236" y="2921923"/>
                    <a:pt x="2984846" y="3031061"/>
                  </a:cubicBezTo>
                  <a:cubicBezTo>
                    <a:pt x="2972608" y="3071041"/>
                    <a:pt x="2949576" y="3122189"/>
                    <a:pt x="2933020" y="3144881"/>
                  </a:cubicBezTo>
                  <a:cubicBezTo>
                    <a:pt x="2916466" y="3167573"/>
                    <a:pt x="2838010" y="3243933"/>
                    <a:pt x="2758114" y="3314531"/>
                  </a:cubicBezTo>
                  <a:cubicBezTo>
                    <a:pt x="2678218" y="3385487"/>
                    <a:pt x="2604080" y="3455005"/>
                    <a:pt x="2592924" y="3469413"/>
                  </a:cubicBezTo>
                  <a:lnTo>
                    <a:pt x="2573130" y="3495705"/>
                  </a:lnTo>
                  <a:lnTo>
                    <a:pt x="2608398" y="3489943"/>
                  </a:lnTo>
                  <a:cubicBezTo>
                    <a:pt x="2627472" y="3486701"/>
                    <a:pt x="2683256" y="3461849"/>
                    <a:pt x="2731842" y="3434833"/>
                  </a:cubicBezTo>
                  <a:cubicBezTo>
                    <a:pt x="2953534" y="3311649"/>
                    <a:pt x="3183866" y="3107781"/>
                    <a:pt x="3321344" y="2912917"/>
                  </a:cubicBezTo>
                  <a:cubicBezTo>
                    <a:pt x="3437588" y="2747589"/>
                    <a:pt x="3535120" y="2541201"/>
                    <a:pt x="3582986" y="2358945"/>
                  </a:cubicBezTo>
                  <a:cubicBezTo>
                    <a:pt x="3626172" y="2195779"/>
                    <a:pt x="3635890" y="2109693"/>
                    <a:pt x="3635530" y="1906545"/>
                  </a:cubicBezTo>
                  <a:cubicBezTo>
                    <a:pt x="3635170" y="1654771"/>
                    <a:pt x="3617534" y="1550317"/>
                    <a:pt x="3539078" y="1326999"/>
                  </a:cubicBezTo>
                  <a:cubicBezTo>
                    <a:pt x="3373888" y="857669"/>
                    <a:pt x="2997442" y="474427"/>
                    <a:pt x="2521304" y="290731"/>
                  </a:cubicBezTo>
                  <a:cubicBezTo>
                    <a:pt x="2441768" y="260113"/>
                    <a:pt x="2404700" y="258313"/>
                    <a:pt x="2404700" y="285327"/>
                  </a:cubicBezTo>
                  <a:cubicBezTo>
                    <a:pt x="2404700" y="317023"/>
                    <a:pt x="2373750" y="331071"/>
                    <a:pt x="2303210" y="331071"/>
                  </a:cubicBezTo>
                  <a:cubicBezTo>
                    <a:pt x="2227994" y="331071"/>
                    <a:pt x="2213958" y="323507"/>
                    <a:pt x="2185886" y="269119"/>
                  </a:cubicBezTo>
                  <a:cubicBezTo>
                    <a:pt x="2173738" y="245617"/>
                    <a:pt x="2152078" y="235485"/>
                    <a:pt x="2127584" y="239943"/>
                  </a:cubicBezTo>
                  <a:close/>
                  <a:moveTo>
                    <a:pt x="1954820" y="1155"/>
                  </a:moveTo>
                  <a:cubicBezTo>
                    <a:pt x="2096666" y="5929"/>
                    <a:pt x="2242922" y="25473"/>
                    <a:pt x="2374508" y="59159"/>
                  </a:cubicBezTo>
                  <a:cubicBezTo>
                    <a:pt x="2734164" y="151387"/>
                    <a:pt x="3027938" y="320713"/>
                    <a:pt x="3279230" y="581187"/>
                  </a:cubicBezTo>
                  <a:cubicBezTo>
                    <a:pt x="3567962" y="880209"/>
                    <a:pt x="3714130" y="1173107"/>
                    <a:pt x="3801614" y="1628125"/>
                  </a:cubicBezTo>
                  <a:cubicBezTo>
                    <a:pt x="3823214" y="1739807"/>
                    <a:pt x="3823214" y="2070173"/>
                    <a:pt x="3801974" y="2190503"/>
                  </a:cubicBezTo>
                  <a:cubicBezTo>
                    <a:pt x="3721330" y="2642639"/>
                    <a:pt x="3538442" y="2995701"/>
                    <a:pt x="3232068" y="3289321"/>
                  </a:cubicBezTo>
                  <a:cubicBezTo>
                    <a:pt x="2946214" y="3563123"/>
                    <a:pt x="2628320" y="3722001"/>
                    <a:pt x="2212142" y="3798379"/>
                  </a:cubicBezTo>
                  <a:cubicBezTo>
                    <a:pt x="2070294" y="3824317"/>
                    <a:pt x="1744480" y="3824317"/>
                    <a:pt x="1607314" y="3798379"/>
                  </a:cubicBezTo>
                  <a:cubicBezTo>
                    <a:pt x="1167014" y="3714797"/>
                    <a:pt x="830038" y="3537545"/>
                    <a:pt x="539506" y="3236361"/>
                  </a:cubicBezTo>
                  <a:cubicBezTo>
                    <a:pt x="296854" y="2985253"/>
                    <a:pt x="139168" y="2695959"/>
                    <a:pt x="52404" y="2343977"/>
                  </a:cubicBezTo>
                  <a:cubicBezTo>
                    <a:pt x="8122" y="2163483"/>
                    <a:pt x="-10598" y="1929669"/>
                    <a:pt x="5962" y="1765747"/>
                  </a:cubicBezTo>
                  <a:cubicBezTo>
                    <a:pt x="55284" y="1280827"/>
                    <a:pt x="247892" y="870841"/>
                    <a:pt x="577668" y="548041"/>
                  </a:cubicBezTo>
                  <a:cubicBezTo>
                    <a:pt x="854880" y="277121"/>
                    <a:pt x="1145054" y="124727"/>
                    <a:pt x="1561592" y="31777"/>
                  </a:cubicBezTo>
                  <a:cubicBezTo>
                    <a:pt x="1675538" y="6379"/>
                    <a:pt x="1812974" y="-3619"/>
                    <a:pt x="1954820" y="115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5" name="Freeform 45"/>
            <p:cNvSpPr>
              <a:spLocks/>
            </p:cNvSpPr>
            <p:nvPr/>
          </p:nvSpPr>
          <p:spPr bwMode="auto">
            <a:xfrm>
              <a:off x="29489241" y="3594086"/>
              <a:ext cx="366023" cy="110520"/>
            </a:xfrm>
            <a:custGeom>
              <a:avLst/>
              <a:gdLst>
                <a:gd name="T0" fmla="*/ 959 w 1358"/>
                <a:gd name="T1" fmla="*/ 282 h 411"/>
                <a:gd name="T2" fmla="*/ 345 w 1358"/>
                <a:gd name="T3" fmla="*/ 171 h 411"/>
                <a:gd name="T4" fmla="*/ 0 w 1358"/>
                <a:gd name="T5" fmla="*/ 145 h 411"/>
                <a:gd name="T6" fmla="*/ 522 w 1358"/>
                <a:gd name="T7" fmla="*/ 0 h 411"/>
                <a:gd name="T8" fmla="*/ 1310 w 1358"/>
                <a:gd name="T9" fmla="*/ 256 h 411"/>
                <a:gd name="T10" fmla="*/ 1327 w 1358"/>
                <a:gd name="T11" fmla="*/ 351 h 411"/>
                <a:gd name="T12" fmla="*/ 959 w 1358"/>
                <a:gd name="T13" fmla="*/ 282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8" h="411">
                  <a:moveTo>
                    <a:pt x="959" y="282"/>
                  </a:moveTo>
                  <a:cubicBezTo>
                    <a:pt x="699" y="175"/>
                    <a:pt x="681" y="172"/>
                    <a:pt x="345" y="171"/>
                  </a:cubicBezTo>
                  <a:cubicBezTo>
                    <a:pt x="155" y="170"/>
                    <a:pt x="0" y="158"/>
                    <a:pt x="0" y="145"/>
                  </a:cubicBezTo>
                  <a:cubicBezTo>
                    <a:pt x="0" y="98"/>
                    <a:pt x="352" y="0"/>
                    <a:pt x="522" y="0"/>
                  </a:cubicBezTo>
                  <a:cubicBezTo>
                    <a:pt x="654" y="0"/>
                    <a:pt x="1242" y="191"/>
                    <a:pt x="1310" y="256"/>
                  </a:cubicBezTo>
                  <a:cubicBezTo>
                    <a:pt x="1355" y="299"/>
                    <a:pt x="1358" y="315"/>
                    <a:pt x="1327" y="351"/>
                  </a:cubicBezTo>
                  <a:cubicBezTo>
                    <a:pt x="1278" y="411"/>
                    <a:pt x="1266" y="408"/>
                    <a:pt x="959" y="28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169" name="文字方塊 168"/>
          <p:cNvSpPr txBox="1"/>
          <p:nvPr/>
        </p:nvSpPr>
        <p:spPr>
          <a:xfrm>
            <a:off x="6766102" y="4126497"/>
            <a:ext cx="162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200" dirty="0" smtClean="0"/>
              <a:t>Title 03</a:t>
            </a:r>
          </a:p>
        </p:txBody>
      </p:sp>
      <p:sp>
        <p:nvSpPr>
          <p:cNvPr id="170" name="文字方塊 169"/>
          <p:cNvSpPr txBox="1"/>
          <p:nvPr/>
        </p:nvSpPr>
        <p:spPr>
          <a:xfrm>
            <a:off x="6271589" y="4740139"/>
            <a:ext cx="2609026" cy="84886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</p:spTree>
    <p:extLst>
      <p:ext uri="{BB962C8B-B14F-4D97-AF65-F5344CB8AC3E}">
        <p14:creationId xmlns:p14="http://schemas.microsoft.com/office/powerpoint/2010/main" val="273863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圓角矩形 57"/>
          <p:cNvSpPr/>
          <p:nvPr/>
        </p:nvSpPr>
        <p:spPr>
          <a:xfrm rot="2700000">
            <a:off x="4286581" y="2338763"/>
            <a:ext cx="828964" cy="828964"/>
          </a:xfrm>
          <a:prstGeom prst="roundRect">
            <a:avLst/>
          </a:prstGeom>
          <a:noFill/>
          <a:ln>
            <a:solidFill>
              <a:schemeClr val="accent1"/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9" name="圓角矩形 58"/>
          <p:cNvSpPr/>
          <p:nvPr/>
        </p:nvSpPr>
        <p:spPr>
          <a:xfrm rot="2700000">
            <a:off x="8181169" y="2338763"/>
            <a:ext cx="828964" cy="828964"/>
          </a:xfrm>
          <a:prstGeom prst="roundRect">
            <a:avLst/>
          </a:prstGeom>
          <a:noFill/>
          <a:ln>
            <a:solidFill>
              <a:schemeClr val="accent1"/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0" name="圓角矩形 59"/>
          <p:cNvSpPr/>
          <p:nvPr/>
        </p:nvSpPr>
        <p:spPr>
          <a:xfrm rot="2700000">
            <a:off x="391993" y="4353364"/>
            <a:ext cx="828964" cy="828964"/>
          </a:xfrm>
          <a:prstGeom prst="roundRect">
            <a:avLst/>
          </a:prstGeom>
          <a:noFill/>
          <a:ln>
            <a:solidFill>
              <a:schemeClr val="accent1"/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1" name="圓角矩形 60"/>
          <p:cNvSpPr/>
          <p:nvPr/>
        </p:nvSpPr>
        <p:spPr>
          <a:xfrm rot="2700000">
            <a:off x="4286581" y="4353364"/>
            <a:ext cx="828964" cy="828964"/>
          </a:xfrm>
          <a:prstGeom prst="roundRect">
            <a:avLst/>
          </a:prstGeom>
          <a:noFill/>
          <a:ln>
            <a:solidFill>
              <a:schemeClr val="accent1"/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3" name="圓角矩形 62"/>
          <p:cNvSpPr/>
          <p:nvPr/>
        </p:nvSpPr>
        <p:spPr>
          <a:xfrm rot="2700000">
            <a:off x="8181169" y="4353364"/>
            <a:ext cx="828964" cy="828964"/>
          </a:xfrm>
          <a:prstGeom prst="roundRect">
            <a:avLst/>
          </a:prstGeom>
          <a:noFill/>
          <a:ln>
            <a:solidFill>
              <a:schemeClr val="accent1"/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6" name="圓角矩形 55"/>
          <p:cNvSpPr/>
          <p:nvPr/>
        </p:nvSpPr>
        <p:spPr>
          <a:xfrm rot="2700000">
            <a:off x="391993" y="2338763"/>
            <a:ext cx="828964" cy="828964"/>
          </a:xfrm>
          <a:prstGeom prst="roundRect">
            <a:avLst/>
          </a:prstGeom>
          <a:noFill/>
          <a:ln>
            <a:solidFill>
              <a:schemeClr val="accent1"/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45" name="群組 44"/>
          <p:cNvGrpSpPr/>
          <p:nvPr/>
        </p:nvGrpSpPr>
        <p:grpSpPr>
          <a:xfrm flipH="1">
            <a:off x="8277735" y="2432034"/>
            <a:ext cx="641620" cy="641616"/>
            <a:chOff x="27940389" y="2372400"/>
            <a:chExt cx="2858016" cy="2857995"/>
          </a:xfrm>
          <a:solidFill>
            <a:schemeClr val="accent1"/>
          </a:solidFill>
        </p:grpSpPr>
        <p:sp>
          <p:nvSpPr>
            <p:cNvPr id="54" name="手繪多邊形 53"/>
            <p:cNvSpPr>
              <a:spLocks/>
            </p:cNvSpPr>
            <p:nvPr/>
          </p:nvSpPr>
          <p:spPr bwMode="auto">
            <a:xfrm>
              <a:off x="27940389" y="2372400"/>
              <a:ext cx="2858016" cy="2857995"/>
            </a:xfrm>
            <a:custGeom>
              <a:avLst/>
              <a:gdLst>
                <a:gd name="connsiteX0" fmla="*/ 644380 w 3817859"/>
                <a:gd name="connsiteY0" fmla="*/ 749777 h 3817832"/>
                <a:gd name="connsiteX1" fmla="*/ 589186 w 3817859"/>
                <a:gd name="connsiteY1" fmla="*/ 795341 h 3817832"/>
                <a:gd name="connsiteX2" fmla="*/ 190850 w 3817859"/>
                <a:gd name="connsiteY2" fmla="*/ 2093847 h 3817832"/>
                <a:gd name="connsiteX3" fmla="*/ 293854 w 3817859"/>
                <a:gd name="connsiteY3" fmla="*/ 2526083 h 3817832"/>
                <a:gd name="connsiteX4" fmla="*/ 763862 w 3817859"/>
                <a:gd name="connsiteY4" fmla="*/ 3198929 h 3817832"/>
                <a:gd name="connsiteX5" fmla="*/ 1465092 w 3817859"/>
                <a:gd name="connsiteY5" fmla="*/ 3573893 h 3817832"/>
                <a:gd name="connsiteX6" fmla="*/ 2124544 w 3817859"/>
                <a:gd name="connsiteY6" fmla="*/ 3612793 h 3817832"/>
                <a:gd name="connsiteX7" fmla="*/ 2329474 w 3817859"/>
                <a:gd name="connsiteY7" fmla="*/ 3558763 h 3817832"/>
                <a:gd name="connsiteX8" fmla="*/ 2355046 w 3817859"/>
                <a:gd name="connsiteY8" fmla="*/ 3424771 h 3817832"/>
                <a:gd name="connsiteX9" fmla="*/ 2375214 w 3817859"/>
                <a:gd name="connsiteY9" fmla="*/ 3220541 h 3817832"/>
                <a:gd name="connsiteX10" fmla="*/ 2384938 w 3817859"/>
                <a:gd name="connsiteY10" fmla="*/ 3033959 h 3817832"/>
                <a:gd name="connsiteX11" fmla="*/ 2384938 w 3817859"/>
                <a:gd name="connsiteY11" fmla="*/ 2940667 h 3817832"/>
                <a:gd name="connsiteX12" fmla="*/ 2274730 w 3817859"/>
                <a:gd name="connsiteY12" fmla="*/ 2832249 h 3817832"/>
                <a:gd name="connsiteX13" fmla="*/ 2126344 w 3817859"/>
                <a:gd name="connsiteY13" fmla="*/ 2646387 h 3817832"/>
                <a:gd name="connsiteX14" fmla="*/ 2087808 w 3817859"/>
                <a:gd name="connsiteY14" fmla="*/ 2473855 h 3817832"/>
                <a:gd name="connsiteX15" fmla="*/ 2142552 w 3817859"/>
                <a:gd name="connsiteY15" fmla="*/ 2283311 h 3817832"/>
                <a:gd name="connsiteX16" fmla="*/ 2025140 w 3817859"/>
                <a:gd name="connsiteY16" fmla="*/ 2154721 h 3817832"/>
                <a:gd name="connsiteX17" fmla="*/ 1902326 w 3817859"/>
                <a:gd name="connsiteY17" fmla="*/ 2043421 h 3817832"/>
                <a:gd name="connsiteX18" fmla="*/ 1805442 w 3817859"/>
                <a:gd name="connsiteY18" fmla="*/ 1995875 h 3817832"/>
                <a:gd name="connsiteX19" fmla="*/ 1693794 w 3817859"/>
                <a:gd name="connsiteY19" fmla="*/ 1937523 h 3817832"/>
                <a:gd name="connsiteX20" fmla="*/ 1532802 w 3817859"/>
                <a:gd name="connsiteY20" fmla="*/ 1850355 h 3817832"/>
                <a:gd name="connsiteX21" fmla="*/ 1382976 w 3817859"/>
                <a:gd name="connsiteY21" fmla="*/ 1781919 h 3817832"/>
                <a:gd name="connsiteX22" fmla="*/ 1265924 w 3817859"/>
                <a:gd name="connsiteY22" fmla="*/ 1587413 h 3817832"/>
                <a:gd name="connsiteX23" fmla="*/ 1127624 w 3817859"/>
                <a:gd name="connsiteY23" fmla="*/ 1387503 h 3817832"/>
                <a:gd name="connsiteX24" fmla="*/ 1094848 w 3817859"/>
                <a:gd name="connsiteY24" fmla="*/ 1522217 h 3817832"/>
                <a:gd name="connsiteX25" fmla="*/ 1108534 w 3817859"/>
                <a:gd name="connsiteY25" fmla="*/ 1628475 h 3817832"/>
                <a:gd name="connsiteX26" fmla="*/ 772146 w 3817859"/>
                <a:gd name="connsiteY26" fmla="*/ 1204525 h 3817832"/>
                <a:gd name="connsiteX27" fmla="*/ 758820 w 3817859"/>
                <a:gd name="connsiteY27" fmla="*/ 1013261 h 3817832"/>
                <a:gd name="connsiteX28" fmla="*/ 699034 w 3817859"/>
                <a:gd name="connsiteY28" fmla="*/ 767967 h 3817832"/>
                <a:gd name="connsiteX29" fmla="*/ 644380 w 3817859"/>
                <a:gd name="connsiteY29" fmla="*/ 749777 h 3817832"/>
                <a:gd name="connsiteX30" fmla="*/ 2127584 w 3817859"/>
                <a:gd name="connsiteY30" fmla="*/ 239943 h 3817832"/>
                <a:gd name="connsiteX31" fmla="*/ 2102392 w 3817859"/>
                <a:gd name="connsiteY31" fmla="*/ 249309 h 3817832"/>
                <a:gd name="connsiteX32" fmla="*/ 1964912 w 3817859"/>
                <a:gd name="connsiteY32" fmla="*/ 308379 h 3817832"/>
                <a:gd name="connsiteX33" fmla="*/ 1805480 w 3817859"/>
                <a:gd name="connsiteY33" fmla="*/ 481631 h 3817832"/>
                <a:gd name="connsiteX34" fmla="*/ 1930004 w 3817859"/>
                <a:gd name="connsiteY34" fmla="*/ 613461 h 3817832"/>
                <a:gd name="connsiteX35" fmla="*/ 2037970 w 3817859"/>
                <a:gd name="connsiteY35" fmla="*/ 637233 h 3817832"/>
                <a:gd name="connsiteX36" fmla="*/ 2100592 w 3817859"/>
                <a:gd name="connsiteY36" fmla="*/ 656323 h 3817832"/>
                <a:gd name="connsiteX37" fmla="*/ 2181208 w 3817859"/>
                <a:gd name="connsiteY37" fmla="*/ 556551 h 3817832"/>
                <a:gd name="connsiteX38" fmla="*/ 2302130 w 3817859"/>
                <a:gd name="connsiteY38" fmla="*/ 463261 h 3817832"/>
                <a:gd name="connsiteX39" fmla="*/ 2378428 w 3817859"/>
                <a:gd name="connsiteY39" fmla="*/ 463261 h 3817832"/>
                <a:gd name="connsiteX40" fmla="*/ 2583206 w 3817859"/>
                <a:gd name="connsiteY40" fmla="*/ 585365 h 3817832"/>
                <a:gd name="connsiteX41" fmla="*/ 2837650 w 3817859"/>
                <a:gd name="connsiteY41" fmla="*/ 774105 h 3817832"/>
                <a:gd name="connsiteX42" fmla="*/ 2804900 w 3817859"/>
                <a:gd name="connsiteY42" fmla="*/ 931509 h 3817832"/>
                <a:gd name="connsiteX43" fmla="*/ 2738680 w 3817859"/>
                <a:gd name="connsiteY43" fmla="*/ 902693 h 3817832"/>
                <a:gd name="connsiteX44" fmla="*/ 2709528 w 3817859"/>
                <a:gd name="connsiteY44" fmla="*/ 854429 h 3817832"/>
                <a:gd name="connsiteX45" fmla="*/ 2597602 w 3817859"/>
                <a:gd name="connsiteY45" fmla="*/ 859471 h 3817832"/>
                <a:gd name="connsiteX46" fmla="*/ 2594002 w 3817859"/>
                <a:gd name="connsiteY46" fmla="*/ 944475 h 3817832"/>
                <a:gd name="connsiteX47" fmla="*/ 2604080 w 3817859"/>
                <a:gd name="connsiteY47" fmla="*/ 1005709 h 3817832"/>
                <a:gd name="connsiteX48" fmla="*/ 2510868 w 3817859"/>
                <a:gd name="connsiteY48" fmla="*/ 1032363 h 3817832"/>
                <a:gd name="connsiteX49" fmla="*/ 2251386 w 3817859"/>
                <a:gd name="connsiteY49" fmla="*/ 1176439 h 3817832"/>
                <a:gd name="connsiteX50" fmla="*/ 2160334 w 3817859"/>
                <a:gd name="connsiteY50" fmla="*/ 1297463 h 3817832"/>
                <a:gd name="connsiteX51" fmla="*/ 2129382 w 3817859"/>
                <a:gd name="connsiteY51" fmla="*/ 1421369 h 3817832"/>
                <a:gd name="connsiteX52" fmla="*/ 2064242 w 3817859"/>
                <a:gd name="connsiteY52" fmla="*/ 1540231 h 3817832"/>
                <a:gd name="connsiteX53" fmla="*/ 2001622 w 3817859"/>
                <a:gd name="connsiteY53" fmla="*/ 1454145 h 3817832"/>
                <a:gd name="connsiteX54" fmla="*/ 1848308 w 3817859"/>
                <a:gd name="connsiteY54" fmla="*/ 1337443 h 3817832"/>
                <a:gd name="connsiteX55" fmla="*/ 1555356 w 3817859"/>
                <a:gd name="connsiteY55" fmla="*/ 1494127 h 3817832"/>
                <a:gd name="connsiteX56" fmla="*/ 1566152 w 3817859"/>
                <a:gd name="connsiteY56" fmla="*/ 1602545 h 3817832"/>
                <a:gd name="connsiteX57" fmla="*/ 1674480 w 3817859"/>
                <a:gd name="connsiteY57" fmla="*/ 1714923 h 3817832"/>
                <a:gd name="connsiteX58" fmla="*/ 1764094 w 3817859"/>
                <a:gd name="connsiteY58" fmla="*/ 1699435 h 3817832"/>
                <a:gd name="connsiteX59" fmla="*/ 1884656 w 3817859"/>
                <a:gd name="connsiteY59" fmla="*/ 1685027 h 3817832"/>
                <a:gd name="connsiteX60" fmla="*/ 1896894 w 3817859"/>
                <a:gd name="connsiteY60" fmla="*/ 1774355 h 3817832"/>
                <a:gd name="connsiteX61" fmla="*/ 1909130 w 3817859"/>
                <a:gd name="connsiteY61" fmla="*/ 1864043 h 3817832"/>
                <a:gd name="connsiteX62" fmla="*/ 1972830 w 3817859"/>
                <a:gd name="connsiteY62" fmla="*/ 1875929 h 3817832"/>
                <a:gd name="connsiteX63" fmla="*/ 2036890 w 3817859"/>
                <a:gd name="connsiteY63" fmla="*/ 1888175 h 3817832"/>
                <a:gd name="connsiteX64" fmla="*/ 2049128 w 3817859"/>
                <a:gd name="connsiteY64" fmla="*/ 1978223 h 3817832"/>
                <a:gd name="connsiteX65" fmla="*/ 2118946 w 3817859"/>
                <a:gd name="connsiteY65" fmla="*/ 2104649 h 3817832"/>
                <a:gd name="connsiteX66" fmla="*/ 2290614 w 3817859"/>
                <a:gd name="connsiteY66" fmla="*/ 2070071 h 3817832"/>
                <a:gd name="connsiteX67" fmla="*/ 2461562 w 3817859"/>
                <a:gd name="connsiteY67" fmla="*/ 2028649 h 3817832"/>
                <a:gd name="connsiteX68" fmla="*/ 2991324 w 3817859"/>
                <a:gd name="connsiteY68" fmla="*/ 2272859 h 3817832"/>
                <a:gd name="connsiteX69" fmla="*/ 3085254 w 3817859"/>
                <a:gd name="connsiteY69" fmla="*/ 2344897 h 3817832"/>
                <a:gd name="connsiteX70" fmla="*/ 3359852 w 3817859"/>
                <a:gd name="connsiteY70" fmla="*/ 2532917 h 3817832"/>
                <a:gd name="connsiteX71" fmla="*/ 3359492 w 3817859"/>
                <a:gd name="connsiteY71" fmla="*/ 2617921 h 3817832"/>
                <a:gd name="connsiteX72" fmla="*/ 3049986 w 3817859"/>
                <a:gd name="connsiteY72" fmla="*/ 2902473 h 3817832"/>
                <a:gd name="connsiteX73" fmla="*/ 2984846 w 3817859"/>
                <a:gd name="connsiteY73" fmla="*/ 3031061 h 3817832"/>
                <a:gd name="connsiteX74" fmla="*/ 2933020 w 3817859"/>
                <a:gd name="connsiteY74" fmla="*/ 3144881 h 3817832"/>
                <a:gd name="connsiteX75" fmla="*/ 2758114 w 3817859"/>
                <a:gd name="connsiteY75" fmla="*/ 3314531 h 3817832"/>
                <a:gd name="connsiteX76" fmla="*/ 2592924 w 3817859"/>
                <a:gd name="connsiteY76" fmla="*/ 3469413 h 3817832"/>
                <a:gd name="connsiteX77" fmla="*/ 2573130 w 3817859"/>
                <a:gd name="connsiteY77" fmla="*/ 3495705 h 3817832"/>
                <a:gd name="connsiteX78" fmla="*/ 2608398 w 3817859"/>
                <a:gd name="connsiteY78" fmla="*/ 3489943 h 3817832"/>
                <a:gd name="connsiteX79" fmla="*/ 2731842 w 3817859"/>
                <a:gd name="connsiteY79" fmla="*/ 3434833 h 3817832"/>
                <a:gd name="connsiteX80" fmla="*/ 3321344 w 3817859"/>
                <a:gd name="connsiteY80" fmla="*/ 2912917 h 3817832"/>
                <a:gd name="connsiteX81" fmla="*/ 3582986 w 3817859"/>
                <a:gd name="connsiteY81" fmla="*/ 2358945 h 3817832"/>
                <a:gd name="connsiteX82" fmla="*/ 3635530 w 3817859"/>
                <a:gd name="connsiteY82" fmla="*/ 1906545 h 3817832"/>
                <a:gd name="connsiteX83" fmla="*/ 3539078 w 3817859"/>
                <a:gd name="connsiteY83" fmla="*/ 1326999 h 3817832"/>
                <a:gd name="connsiteX84" fmla="*/ 2521304 w 3817859"/>
                <a:gd name="connsiteY84" fmla="*/ 290731 h 3817832"/>
                <a:gd name="connsiteX85" fmla="*/ 2404700 w 3817859"/>
                <a:gd name="connsiteY85" fmla="*/ 285327 h 3817832"/>
                <a:gd name="connsiteX86" fmla="*/ 2303210 w 3817859"/>
                <a:gd name="connsiteY86" fmla="*/ 331071 h 3817832"/>
                <a:gd name="connsiteX87" fmla="*/ 2185886 w 3817859"/>
                <a:gd name="connsiteY87" fmla="*/ 269119 h 3817832"/>
                <a:gd name="connsiteX88" fmla="*/ 2127584 w 3817859"/>
                <a:gd name="connsiteY88" fmla="*/ 239943 h 3817832"/>
                <a:gd name="connsiteX89" fmla="*/ 1954820 w 3817859"/>
                <a:gd name="connsiteY89" fmla="*/ 1155 h 3817832"/>
                <a:gd name="connsiteX90" fmla="*/ 2374508 w 3817859"/>
                <a:gd name="connsiteY90" fmla="*/ 59159 h 3817832"/>
                <a:gd name="connsiteX91" fmla="*/ 3279230 w 3817859"/>
                <a:gd name="connsiteY91" fmla="*/ 581187 h 3817832"/>
                <a:gd name="connsiteX92" fmla="*/ 3801614 w 3817859"/>
                <a:gd name="connsiteY92" fmla="*/ 1628125 h 3817832"/>
                <a:gd name="connsiteX93" fmla="*/ 3801974 w 3817859"/>
                <a:gd name="connsiteY93" fmla="*/ 2190503 h 3817832"/>
                <a:gd name="connsiteX94" fmla="*/ 3232068 w 3817859"/>
                <a:gd name="connsiteY94" fmla="*/ 3289321 h 3817832"/>
                <a:gd name="connsiteX95" fmla="*/ 2212142 w 3817859"/>
                <a:gd name="connsiteY95" fmla="*/ 3798379 h 3817832"/>
                <a:gd name="connsiteX96" fmla="*/ 1607314 w 3817859"/>
                <a:gd name="connsiteY96" fmla="*/ 3798379 h 3817832"/>
                <a:gd name="connsiteX97" fmla="*/ 539506 w 3817859"/>
                <a:gd name="connsiteY97" fmla="*/ 3236361 h 3817832"/>
                <a:gd name="connsiteX98" fmla="*/ 52404 w 3817859"/>
                <a:gd name="connsiteY98" fmla="*/ 2343977 h 3817832"/>
                <a:gd name="connsiteX99" fmla="*/ 5962 w 3817859"/>
                <a:gd name="connsiteY99" fmla="*/ 1765747 h 3817832"/>
                <a:gd name="connsiteX100" fmla="*/ 577668 w 3817859"/>
                <a:gd name="connsiteY100" fmla="*/ 548041 h 3817832"/>
                <a:gd name="connsiteX101" fmla="*/ 1561592 w 3817859"/>
                <a:gd name="connsiteY101" fmla="*/ 31777 h 3817832"/>
                <a:gd name="connsiteX102" fmla="*/ 1954820 w 3817859"/>
                <a:gd name="connsiteY102" fmla="*/ 1155 h 3817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3817859" h="3817832">
                  <a:moveTo>
                    <a:pt x="644380" y="749777"/>
                  </a:moveTo>
                  <a:cubicBezTo>
                    <a:pt x="628084" y="753829"/>
                    <a:pt x="611696" y="768507"/>
                    <a:pt x="589186" y="795341"/>
                  </a:cubicBezTo>
                  <a:cubicBezTo>
                    <a:pt x="285210" y="1156979"/>
                    <a:pt x="138626" y="1634237"/>
                    <a:pt x="190850" y="2093847"/>
                  </a:cubicBezTo>
                  <a:cubicBezTo>
                    <a:pt x="206336" y="2230721"/>
                    <a:pt x="246674" y="2400013"/>
                    <a:pt x="293854" y="2526083"/>
                  </a:cubicBezTo>
                  <a:cubicBezTo>
                    <a:pt x="384974" y="2768135"/>
                    <a:pt x="563614" y="3023873"/>
                    <a:pt x="763862" y="3198929"/>
                  </a:cubicBezTo>
                  <a:cubicBezTo>
                    <a:pt x="961590" y="3371823"/>
                    <a:pt x="1255480" y="3528867"/>
                    <a:pt x="1465092" y="3573893"/>
                  </a:cubicBezTo>
                  <a:cubicBezTo>
                    <a:pt x="1733410" y="3631523"/>
                    <a:pt x="1877834" y="3640169"/>
                    <a:pt x="2124544" y="3612793"/>
                  </a:cubicBezTo>
                  <a:cubicBezTo>
                    <a:pt x="2263206" y="3597305"/>
                    <a:pt x="2312546" y="3584337"/>
                    <a:pt x="2329474" y="3558763"/>
                  </a:cubicBezTo>
                  <a:cubicBezTo>
                    <a:pt x="2338118" y="3545797"/>
                    <a:pt x="2348922" y="3488165"/>
                    <a:pt x="2355046" y="3424771"/>
                  </a:cubicBezTo>
                  <a:cubicBezTo>
                    <a:pt x="2360808" y="3363897"/>
                    <a:pt x="2369812" y="3271687"/>
                    <a:pt x="2375214" y="3220541"/>
                  </a:cubicBezTo>
                  <a:cubicBezTo>
                    <a:pt x="2380618" y="3169393"/>
                    <a:pt x="2384938" y="3085467"/>
                    <a:pt x="2384938" y="3033959"/>
                  </a:cubicBezTo>
                  <a:lnTo>
                    <a:pt x="2384938" y="2940667"/>
                  </a:lnTo>
                  <a:lnTo>
                    <a:pt x="2274730" y="2832249"/>
                  </a:lnTo>
                  <a:cubicBezTo>
                    <a:pt x="2183250" y="2742921"/>
                    <a:pt x="2157678" y="2710863"/>
                    <a:pt x="2126344" y="2646387"/>
                  </a:cubicBezTo>
                  <a:cubicBezTo>
                    <a:pt x="2091050" y="2574349"/>
                    <a:pt x="2088168" y="2562103"/>
                    <a:pt x="2087808" y="2473855"/>
                  </a:cubicBezTo>
                  <a:cubicBezTo>
                    <a:pt x="2087088" y="2375521"/>
                    <a:pt x="2096812" y="2342023"/>
                    <a:pt x="2142552" y="2283311"/>
                  </a:cubicBezTo>
                  <a:cubicBezTo>
                    <a:pt x="2190092" y="2222437"/>
                    <a:pt x="2151916" y="2180655"/>
                    <a:pt x="2025140" y="2154721"/>
                  </a:cubicBezTo>
                  <a:cubicBezTo>
                    <a:pt x="1995606" y="2148597"/>
                    <a:pt x="1960672" y="2116901"/>
                    <a:pt x="1902326" y="2043421"/>
                  </a:cubicBezTo>
                  <a:cubicBezTo>
                    <a:pt x="1874594" y="2008481"/>
                    <a:pt x="1865230" y="2003799"/>
                    <a:pt x="1805442" y="1995875"/>
                  </a:cubicBezTo>
                  <a:cubicBezTo>
                    <a:pt x="1744576" y="1987589"/>
                    <a:pt x="1736292" y="1983267"/>
                    <a:pt x="1693794" y="1937523"/>
                  </a:cubicBezTo>
                  <a:cubicBezTo>
                    <a:pt x="1652376" y="1893219"/>
                    <a:pt x="1637248" y="1884935"/>
                    <a:pt x="1532802" y="1850355"/>
                  </a:cubicBezTo>
                  <a:cubicBezTo>
                    <a:pt x="1457530" y="1825141"/>
                    <a:pt x="1405666" y="1801369"/>
                    <a:pt x="1382976" y="1781919"/>
                  </a:cubicBezTo>
                  <a:cubicBezTo>
                    <a:pt x="1360286" y="1761747"/>
                    <a:pt x="1321028" y="1696191"/>
                    <a:pt x="1265924" y="1587413"/>
                  </a:cubicBezTo>
                  <a:cubicBezTo>
                    <a:pt x="1173364" y="1403353"/>
                    <a:pt x="1162198" y="1387503"/>
                    <a:pt x="1127624" y="1387503"/>
                  </a:cubicBezTo>
                  <a:cubicBezTo>
                    <a:pt x="1057032" y="1387503"/>
                    <a:pt x="1044426" y="1440093"/>
                    <a:pt x="1094848" y="1522217"/>
                  </a:cubicBezTo>
                  <a:cubicBezTo>
                    <a:pt x="1125462" y="1571923"/>
                    <a:pt x="1131584" y="1620911"/>
                    <a:pt x="1108534" y="1628475"/>
                  </a:cubicBezTo>
                  <a:cubicBezTo>
                    <a:pt x="1097730" y="1632077"/>
                    <a:pt x="798798" y="1255311"/>
                    <a:pt x="772146" y="1204525"/>
                  </a:cubicBezTo>
                  <a:cubicBezTo>
                    <a:pt x="762782" y="1186515"/>
                    <a:pt x="758820" y="1130323"/>
                    <a:pt x="758820" y="1013261"/>
                  </a:cubicBezTo>
                  <a:cubicBezTo>
                    <a:pt x="758820" y="831361"/>
                    <a:pt x="752698" y="806507"/>
                    <a:pt x="699034" y="767967"/>
                  </a:cubicBezTo>
                  <a:cubicBezTo>
                    <a:pt x="676884" y="752299"/>
                    <a:pt x="660678" y="745725"/>
                    <a:pt x="644380" y="749777"/>
                  </a:cubicBezTo>
                  <a:close/>
                  <a:moveTo>
                    <a:pt x="2127584" y="239943"/>
                  </a:moveTo>
                  <a:cubicBezTo>
                    <a:pt x="2119418" y="241429"/>
                    <a:pt x="2110940" y="244537"/>
                    <a:pt x="2102392" y="249309"/>
                  </a:cubicBezTo>
                  <a:cubicBezTo>
                    <a:pt x="2092674" y="254711"/>
                    <a:pt x="2030772" y="281365"/>
                    <a:pt x="1964912" y="308379"/>
                  </a:cubicBezTo>
                  <a:cubicBezTo>
                    <a:pt x="1802242" y="375375"/>
                    <a:pt x="1805480" y="371773"/>
                    <a:pt x="1805480" y="481631"/>
                  </a:cubicBezTo>
                  <a:cubicBezTo>
                    <a:pt x="1805480" y="598333"/>
                    <a:pt x="1813398" y="606977"/>
                    <a:pt x="1930004" y="613461"/>
                  </a:cubicBezTo>
                  <a:cubicBezTo>
                    <a:pt x="1990824" y="617063"/>
                    <a:pt x="2020336" y="623547"/>
                    <a:pt x="2037970" y="637233"/>
                  </a:cubicBezTo>
                  <a:cubicBezTo>
                    <a:pt x="2051646" y="648039"/>
                    <a:pt x="2078278" y="656323"/>
                    <a:pt x="2100592" y="656323"/>
                  </a:cubicBezTo>
                  <a:cubicBezTo>
                    <a:pt x="2152416" y="656323"/>
                    <a:pt x="2181208" y="620665"/>
                    <a:pt x="2181208" y="556551"/>
                  </a:cubicBezTo>
                  <a:cubicBezTo>
                    <a:pt x="2181208" y="482711"/>
                    <a:pt x="2206760" y="463261"/>
                    <a:pt x="2302130" y="463261"/>
                  </a:cubicBezTo>
                  <a:lnTo>
                    <a:pt x="2378428" y="463261"/>
                  </a:lnTo>
                  <a:lnTo>
                    <a:pt x="2583206" y="585365"/>
                  </a:lnTo>
                  <a:cubicBezTo>
                    <a:pt x="2804900" y="717917"/>
                    <a:pt x="2827572" y="735205"/>
                    <a:pt x="2837650" y="774105"/>
                  </a:cubicBezTo>
                  <a:cubicBezTo>
                    <a:pt x="2845568" y="806523"/>
                    <a:pt x="2822894" y="916741"/>
                    <a:pt x="2804900" y="931509"/>
                  </a:cubicBezTo>
                  <a:cubicBezTo>
                    <a:pt x="2783306" y="949519"/>
                    <a:pt x="2756314" y="937993"/>
                    <a:pt x="2738680" y="902693"/>
                  </a:cubicBezTo>
                  <a:cubicBezTo>
                    <a:pt x="2729682" y="884685"/>
                    <a:pt x="2716366" y="863073"/>
                    <a:pt x="2709528" y="854429"/>
                  </a:cubicBezTo>
                  <a:cubicBezTo>
                    <a:pt x="2690454" y="831737"/>
                    <a:pt x="2622434" y="834617"/>
                    <a:pt x="2597602" y="859471"/>
                  </a:cubicBezTo>
                  <a:cubicBezTo>
                    <a:pt x="2573130" y="884325"/>
                    <a:pt x="2572410" y="899091"/>
                    <a:pt x="2594002" y="944475"/>
                  </a:cubicBezTo>
                  <a:cubicBezTo>
                    <a:pt x="2604080" y="966087"/>
                    <a:pt x="2608038" y="989499"/>
                    <a:pt x="2604080" y="1005709"/>
                  </a:cubicBezTo>
                  <a:cubicBezTo>
                    <a:pt x="2597242" y="1031643"/>
                    <a:pt x="2595442" y="1032363"/>
                    <a:pt x="2510868" y="1032363"/>
                  </a:cubicBezTo>
                  <a:cubicBezTo>
                    <a:pt x="2384906" y="1032363"/>
                    <a:pt x="2351076" y="1051093"/>
                    <a:pt x="2251386" y="1176439"/>
                  </a:cubicBezTo>
                  <a:cubicBezTo>
                    <a:pt x="2207480" y="1231547"/>
                    <a:pt x="2166452" y="1285937"/>
                    <a:pt x="2160334" y="1297463"/>
                  </a:cubicBezTo>
                  <a:cubicBezTo>
                    <a:pt x="2154216" y="1308989"/>
                    <a:pt x="2140540" y="1364459"/>
                    <a:pt x="2129382" y="1421369"/>
                  </a:cubicBezTo>
                  <a:cubicBezTo>
                    <a:pt x="2109230" y="1525823"/>
                    <a:pt x="2101312" y="1540231"/>
                    <a:pt x="2064242" y="1540231"/>
                  </a:cubicBezTo>
                  <a:cubicBezTo>
                    <a:pt x="2028974" y="1540231"/>
                    <a:pt x="2017816" y="1525103"/>
                    <a:pt x="2001622" y="1454145"/>
                  </a:cubicBezTo>
                  <a:cubicBezTo>
                    <a:pt x="1978228" y="1350771"/>
                    <a:pt x="1960594" y="1337443"/>
                    <a:pt x="1848308" y="1337443"/>
                  </a:cubicBezTo>
                  <a:cubicBezTo>
                    <a:pt x="1683118" y="1337443"/>
                    <a:pt x="1588826" y="1387511"/>
                    <a:pt x="1555356" y="1494127"/>
                  </a:cubicBezTo>
                  <a:cubicBezTo>
                    <a:pt x="1538802" y="1547435"/>
                    <a:pt x="1538802" y="1547795"/>
                    <a:pt x="1566152" y="1602545"/>
                  </a:cubicBezTo>
                  <a:cubicBezTo>
                    <a:pt x="1601782" y="1673861"/>
                    <a:pt x="1628054" y="1700877"/>
                    <a:pt x="1674480" y="1714923"/>
                  </a:cubicBezTo>
                  <a:cubicBezTo>
                    <a:pt x="1708670" y="1725009"/>
                    <a:pt x="1718386" y="1723569"/>
                    <a:pt x="1764094" y="1699435"/>
                  </a:cubicBezTo>
                  <a:cubicBezTo>
                    <a:pt x="1818796" y="1670981"/>
                    <a:pt x="1864862" y="1665217"/>
                    <a:pt x="1884656" y="1685027"/>
                  </a:cubicBezTo>
                  <a:cubicBezTo>
                    <a:pt x="1891854" y="1692231"/>
                    <a:pt x="1896894" y="1727891"/>
                    <a:pt x="1896894" y="1774355"/>
                  </a:cubicBezTo>
                  <a:cubicBezTo>
                    <a:pt x="1896894" y="1820819"/>
                    <a:pt x="1901572" y="1856479"/>
                    <a:pt x="1909130" y="1864043"/>
                  </a:cubicBezTo>
                  <a:cubicBezTo>
                    <a:pt x="1915608" y="1870525"/>
                    <a:pt x="1944398" y="1875929"/>
                    <a:pt x="1972830" y="1875929"/>
                  </a:cubicBezTo>
                  <a:cubicBezTo>
                    <a:pt x="2001622" y="1875929"/>
                    <a:pt x="2030412" y="1881691"/>
                    <a:pt x="2036890" y="1888175"/>
                  </a:cubicBezTo>
                  <a:cubicBezTo>
                    <a:pt x="2044448" y="1895739"/>
                    <a:pt x="2049128" y="1931399"/>
                    <a:pt x="2049128" y="1978223"/>
                  </a:cubicBezTo>
                  <a:cubicBezTo>
                    <a:pt x="2049128" y="2062867"/>
                    <a:pt x="2053806" y="2071513"/>
                    <a:pt x="2118946" y="2104649"/>
                  </a:cubicBezTo>
                  <a:cubicBezTo>
                    <a:pt x="2160334" y="2125541"/>
                    <a:pt x="2170410" y="2123379"/>
                    <a:pt x="2290614" y="2070071"/>
                  </a:cubicBezTo>
                  <a:cubicBezTo>
                    <a:pt x="2373750" y="2033333"/>
                    <a:pt x="2393544" y="2028649"/>
                    <a:pt x="2461562" y="2028649"/>
                  </a:cubicBezTo>
                  <a:cubicBezTo>
                    <a:pt x="2671020" y="2028649"/>
                    <a:pt x="2920064" y="2143191"/>
                    <a:pt x="2991324" y="2272859"/>
                  </a:cubicBezTo>
                  <a:cubicBezTo>
                    <a:pt x="3016876" y="2318963"/>
                    <a:pt x="3024434" y="2324727"/>
                    <a:pt x="3085254" y="2344897"/>
                  </a:cubicBezTo>
                  <a:cubicBezTo>
                    <a:pt x="3232810" y="2393883"/>
                    <a:pt x="3337538" y="2465561"/>
                    <a:pt x="3359852" y="2532917"/>
                  </a:cubicBezTo>
                  <a:cubicBezTo>
                    <a:pt x="3368490" y="2559571"/>
                    <a:pt x="3368490" y="2580101"/>
                    <a:pt x="3359492" y="2617921"/>
                  </a:cubicBezTo>
                  <a:cubicBezTo>
                    <a:pt x="3330702" y="2738585"/>
                    <a:pt x="3224534" y="2836197"/>
                    <a:pt x="3049986" y="2902473"/>
                  </a:cubicBezTo>
                  <a:cubicBezTo>
                    <a:pt x="3021914" y="2913277"/>
                    <a:pt x="3017236" y="2921923"/>
                    <a:pt x="2984846" y="3031061"/>
                  </a:cubicBezTo>
                  <a:cubicBezTo>
                    <a:pt x="2972608" y="3071041"/>
                    <a:pt x="2949576" y="3122189"/>
                    <a:pt x="2933020" y="3144881"/>
                  </a:cubicBezTo>
                  <a:cubicBezTo>
                    <a:pt x="2916466" y="3167573"/>
                    <a:pt x="2838010" y="3243933"/>
                    <a:pt x="2758114" y="3314531"/>
                  </a:cubicBezTo>
                  <a:cubicBezTo>
                    <a:pt x="2678218" y="3385487"/>
                    <a:pt x="2604080" y="3455005"/>
                    <a:pt x="2592924" y="3469413"/>
                  </a:cubicBezTo>
                  <a:lnTo>
                    <a:pt x="2573130" y="3495705"/>
                  </a:lnTo>
                  <a:lnTo>
                    <a:pt x="2608398" y="3489943"/>
                  </a:lnTo>
                  <a:cubicBezTo>
                    <a:pt x="2627472" y="3486701"/>
                    <a:pt x="2683256" y="3461849"/>
                    <a:pt x="2731842" y="3434833"/>
                  </a:cubicBezTo>
                  <a:cubicBezTo>
                    <a:pt x="2953534" y="3311649"/>
                    <a:pt x="3183866" y="3107781"/>
                    <a:pt x="3321344" y="2912917"/>
                  </a:cubicBezTo>
                  <a:cubicBezTo>
                    <a:pt x="3437588" y="2747589"/>
                    <a:pt x="3535120" y="2541201"/>
                    <a:pt x="3582986" y="2358945"/>
                  </a:cubicBezTo>
                  <a:cubicBezTo>
                    <a:pt x="3626172" y="2195779"/>
                    <a:pt x="3635890" y="2109693"/>
                    <a:pt x="3635530" y="1906545"/>
                  </a:cubicBezTo>
                  <a:cubicBezTo>
                    <a:pt x="3635170" y="1654771"/>
                    <a:pt x="3617534" y="1550317"/>
                    <a:pt x="3539078" y="1326999"/>
                  </a:cubicBezTo>
                  <a:cubicBezTo>
                    <a:pt x="3373888" y="857669"/>
                    <a:pt x="2997442" y="474427"/>
                    <a:pt x="2521304" y="290731"/>
                  </a:cubicBezTo>
                  <a:cubicBezTo>
                    <a:pt x="2441768" y="260113"/>
                    <a:pt x="2404700" y="258313"/>
                    <a:pt x="2404700" y="285327"/>
                  </a:cubicBezTo>
                  <a:cubicBezTo>
                    <a:pt x="2404700" y="317023"/>
                    <a:pt x="2373750" y="331071"/>
                    <a:pt x="2303210" y="331071"/>
                  </a:cubicBezTo>
                  <a:cubicBezTo>
                    <a:pt x="2227994" y="331071"/>
                    <a:pt x="2213958" y="323507"/>
                    <a:pt x="2185886" y="269119"/>
                  </a:cubicBezTo>
                  <a:cubicBezTo>
                    <a:pt x="2173738" y="245617"/>
                    <a:pt x="2152078" y="235485"/>
                    <a:pt x="2127584" y="239943"/>
                  </a:cubicBezTo>
                  <a:close/>
                  <a:moveTo>
                    <a:pt x="1954820" y="1155"/>
                  </a:moveTo>
                  <a:cubicBezTo>
                    <a:pt x="2096666" y="5929"/>
                    <a:pt x="2242922" y="25473"/>
                    <a:pt x="2374508" y="59159"/>
                  </a:cubicBezTo>
                  <a:cubicBezTo>
                    <a:pt x="2734164" y="151387"/>
                    <a:pt x="3027938" y="320713"/>
                    <a:pt x="3279230" y="581187"/>
                  </a:cubicBezTo>
                  <a:cubicBezTo>
                    <a:pt x="3567962" y="880209"/>
                    <a:pt x="3714130" y="1173107"/>
                    <a:pt x="3801614" y="1628125"/>
                  </a:cubicBezTo>
                  <a:cubicBezTo>
                    <a:pt x="3823214" y="1739807"/>
                    <a:pt x="3823214" y="2070173"/>
                    <a:pt x="3801974" y="2190503"/>
                  </a:cubicBezTo>
                  <a:cubicBezTo>
                    <a:pt x="3721330" y="2642639"/>
                    <a:pt x="3538442" y="2995701"/>
                    <a:pt x="3232068" y="3289321"/>
                  </a:cubicBezTo>
                  <a:cubicBezTo>
                    <a:pt x="2946214" y="3563123"/>
                    <a:pt x="2628320" y="3722001"/>
                    <a:pt x="2212142" y="3798379"/>
                  </a:cubicBezTo>
                  <a:cubicBezTo>
                    <a:pt x="2070294" y="3824317"/>
                    <a:pt x="1744480" y="3824317"/>
                    <a:pt x="1607314" y="3798379"/>
                  </a:cubicBezTo>
                  <a:cubicBezTo>
                    <a:pt x="1167014" y="3714797"/>
                    <a:pt x="830038" y="3537545"/>
                    <a:pt x="539506" y="3236361"/>
                  </a:cubicBezTo>
                  <a:cubicBezTo>
                    <a:pt x="296854" y="2985253"/>
                    <a:pt x="139168" y="2695959"/>
                    <a:pt x="52404" y="2343977"/>
                  </a:cubicBezTo>
                  <a:cubicBezTo>
                    <a:pt x="8122" y="2163483"/>
                    <a:pt x="-10598" y="1929669"/>
                    <a:pt x="5962" y="1765747"/>
                  </a:cubicBezTo>
                  <a:cubicBezTo>
                    <a:pt x="55284" y="1280827"/>
                    <a:pt x="247892" y="870841"/>
                    <a:pt x="577668" y="548041"/>
                  </a:cubicBezTo>
                  <a:cubicBezTo>
                    <a:pt x="854880" y="277121"/>
                    <a:pt x="1145054" y="124727"/>
                    <a:pt x="1561592" y="31777"/>
                  </a:cubicBezTo>
                  <a:cubicBezTo>
                    <a:pt x="1675538" y="6379"/>
                    <a:pt x="1812974" y="-3619"/>
                    <a:pt x="1954820" y="115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5" name="Freeform 45"/>
            <p:cNvSpPr>
              <a:spLocks/>
            </p:cNvSpPr>
            <p:nvPr/>
          </p:nvSpPr>
          <p:spPr bwMode="auto">
            <a:xfrm>
              <a:off x="29489241" y="3594086"/>
              <a:ext cx="366023" cy="110520"/>
            </a:xfrm>
            <a:custGeom>
              <a:avLst/>
              <a:gdLst>
                <a:gd name="T0" fmla="*/ 959 w 1358"/>
                <a:gd name="T1" fmla="*/ 282 h 411"/>
                <a:gd name="T2" fmla="*/ 345 w 1358"/>
                <a:gd name="T3" fmla="*/ 171 h 411"/>
                <a:gd name="T4" fmla="*/ 0 w 1358"/>
                <a:gd name="T5" fmla="*/ 145 h 411"/>
                <a:gd name="T6" fmla="*/ 522 w 1358"/>
                <a:gd name="T7" fmla="*/ 0 h 411"/>
                <a:gd name="T8" fmla="*/ 1310 w 1358"/>
                <a:gd name="T9" fmla="*/ 256 h 411"/>
                <a:gd name="T10" fmla="*/ 1327 w 1358"/>
                <a:gd name="T11" fmla="*/ 351 h 411"/>
                <a:gd name="T12" fmla="*/ 959 w 1358"/>
                <a:gd name="T13" fmla="*/ 282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8" h="411">
                  <a:moveTo>
                    <a:pt x="959" y="282"/>
                  </a:moveTo>
                  <a:cubicBezTo>
                    <a:pt x="699" y="175"/>
                    <a:pt x="681" y="172"/>
                    <a:pt x="345" y="171"/>
                  </a:cubicBezTo>
                  <a:cubicBezTo>
                    <a:pt x="155" y="170"/>
                    <a:pt x="0" y="158"/>
                    <a:pt x="0" y="145"/>
                  </a:cubicBezTo>
                  <a:cubicBezTo>
                    <a:pt x="0" y="98"/>
                    <a:pt x="352" y="0"/>
                    <a:pt x="522" y="0"/>
                  </a:cubicBezTo>
                  <a:cubicBezTo>
                    <a:pt x="654" y="0"/>
                    <a:pt x="1242" y="191"/>
                    <a:pt x="1310" y="256"/>
                  </a:cubicBezTo>
                  <a:cubicBezTo>
                    <a:pt x="1355" y="299"/>
                    <a:pt x="1358" y="315"/>
                    <a:pt x="1327" y="351"/>
                  </a:cubicBezTo>
                  <a:cubicBezTo>
                    <a:pt x="1278" y="411"/>
                    <a:pt x="1266" y="408"/>
                    <a:pt x="959" y="28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67" name="群組 66"/>
          <p:cNvGrpSpPr/>
          <p:nvPr/>
        </p:nvGrpSpPr>
        <p:grpSpPr>
          <a:xfrm>
            <a:off x="8363781" y="4408439"/>
            <a:ext cx="513298" cy="611382"/>
            <a:chOff x="4311490" y="5480067"/>
            <a:chExt cx="475492" cy="566351"/>
          </a:xfrm>
          <a:solidFill>
            <a:schemeClr val="accent1"/>
          </a:solidFill>
        </p:grpSpPr>
        <p:sp>
          <p:nvSpPr>
            <p:cNvPr id="94" name="手繪多邊形 93"/>
            <p:cNvSpPr>
              <a:spLocks/>
            </p:cNvSpPr>
            <p:nvPr/>
          </p:nvSpPr>
          <p:spPr bwMode="auto">
            <a:xfrm>
              <a:off x="4311490" y="5713228"/>
              <a:ext cx="475492" cy="333190"/>
            </a:xfrm>
            <a:custGeom>
              <a:avLst/>
              <a:gdLst>
                <a:gd name="connsiteX0" fmla="*/ 476090 w 617148"/>
                <a:gd name="connsiteY0" fmla="*/ 118237 h 432452"/>
                <a:gd name="connsiteX1" fmla="*/ 470749 w 617148"/>
                <a:gd name="connsiteY1" fmla="*/ 140808 h 432452"/>
                <a:gd name="connsiteX2" fmla="*/ 460580 w 617148"/>
                <a:gd name="connsiteY2" fmla="*/ 213179 h 432452"/>
                <a:gd name="connsiteX3" fmla="*/ 440313 w 617148"/>
                <a:gd name="connsiteY3" fmla="*/ 289367 h 432452"/>
                <a:gd name="connsiteX4" fmla="*/ 467148 w 617148"/>
                <a:gd name="connsiteY4" fmla="*/ 302795 h 432452"/>
                <a:gd name="connsiteX5" fmla="*/ 496808 w 617148"/>
                <a:gd name="connsiteY5" fmla="*/ 298837 h 432452"/>
                <a:gd name="connsiteX6" fmla="*/ 561212 w 617148"/>
                <a:gd name="connsiteY6" fmla="*/ 224629 h 432452"/>
                <a:gd name="connsiteX7" fmla="*/ 561212 w 617148"/>
                <a:gd name="connsiteY7" fmla="*/ 193744 h 432452"/>
                <a:gd name="connsiteX8" fmla="*/ 493559 w 617148"/>
                <a:gd name="connsiteY8" fmla="*/ 119465 h 432452"/>
                <a:gd name="connsiteX9" fmla="*/ 476090 w 617148"/>
                <a:gd name="connsiteY9" fmla="*/ 118237 h 432452"/>
                <a:gd name="connsiteX10" fmla="*/ 149082 w 617148"/>
                <a:gd name="connsiteY10" fmla="*/ 33936 h 432452"/>
                <a:gd name="connsiteX11" fmla="*/ 122452 w 617148"/>
                <a:gd name="connsiteY11" fmla="*/ 60251 h 432452"/>
                <a:gd name="connsiteX12" fmla="*/ 95893 w 617148"/>
                <a:gd name="connsiteY12" fmla="*/ 86496 h 432452"/>
                <a:gd name="connsiteX13" fmla="*/ 95893 w 617148"/>
                <a:gd name="connsiteY13" fmla="*/ 160645 h 432452"/>
                <a:gd name="connsiteX14" fmla="*/ 99354 w 617148"/>
                <a:gd name="connsiteY14" fmla="*/ 236839 h 432452"/>
                <a:gd name="connsiteX15" fmla="*/ 244298 w 617148"/>
                <a:gd name="connsiteY15" fmla="*/ 237051 h 432452"/>
                <a:gd name="connsiteX16" fmla="*/ 249384 w 617148"/>
                <a:gd name="connsiteY16" fmla="*/ 235147 h 432452"/>
                <a:gd name="connsiteX17" fmla="*/ 249384 w 617148"/>
                <a:gd name="connsiteY17" fmla="*/ 160857 h 432452"/>
                <a:gd name="connsiteX18" fmla="*/ 249384 w 617148"/>
                <a:gd name="connsiteY18" fmla="*/ 86496 h 432452"/>
                <a:gd name="connsiteX19" fmla="*/ 222825 w 617148"/>
                <a:gd name="connsiteY19" fmla="*/ 60251 h 432452"/>
                <a:gd name="connsiteX20" fmla="*/ 196266 w 617148"/>
                <a:gd name="connsiteY20" fmla="*/ 33936 h 432452"/>
                <a:gd name="connsiteX21" fmla="*/ 172674 w 617148"/>
                <a:gd name="connsiteY21" fmla="*/ 33936 h 432452"/>
                <a:gd name="connsiteX22" fmla="*/ 0 w 617148"/>
                <a:gd name="connsiteY22" fmla="*/ 0 h 432452"/>
                <a:gd name="connsiteX23" fmla="*/ 236316 w 617148"/>
                <a:gd name="connsiteY23" fmla="*/ 0 h 432452"/>
                <a:gd name="connsiteX24" fmla="*/ 472631 w 617148"/>
                <a:gd name="connsiteY24" fmla="*/ 0 h 432452"/>
                <a:gd name="connsiteX25" fmla="*/ 472631 w 617148"/>
                <a:gd name="connsiteY25" fmla="*/ 27395 h 432452"/>
                <a:gd name="connsiteX26" fmla="*/ 474184 w 617148"/>
                <a:gd name="connsiteY26" fmla="*/ 57189 h 432452"/>
                <a:gd name="connsiteX27" fmla="*/ 492966 w 617148"/>
                <a:gd name="connsiteY27" fmla="*/ 62555 h 432452"/>
                <a:gd name="connsiteX28" fmla="*/ 605581 w 617148"/>
                <a:gd name="connsiteY28" fmla="*/ 268367 h 432452"/>
                <a:gd name="connsiteX29" fmla="*/ 518948 w 617148"/>
                <a:gd name="connsiteY29" fmla="*/ 349280 h 432452"/>
                <a:gd name="connsiteX30" fmla="*/ 421372 w 617148"/>
                <a:gd name="connsiteY30" fmla="*/ 351257 h 432452"/>
                <a:gd name="connsiteX31" fmla="*/ 411417 w 617148"/>
                <a:gd name="connsiteY31" fmla="*/ 359588 h 432452"/>
                <a:gd name="connsiteX32" fmla="*/ 372513 w 617148"/>
                <a:gd name="connsiteY32" fmla="*/ 418402 h 432452"/>
                <a:gd name="connsiteX33" fmla="*/ 361004 w 617148"/>
                <a:gd name="connsiteY33" fmla="*/ 432452 h 432452"/>
                <a:gd name="connsiteX34" fmla="*/ 237728 w 617148"/>
                <a:gd name="connsiteY34" fmla="*/ 432452 h 432452"/>
                <a:gd name="connsiteX35" fmla="*/ 114451 w 617148"/>
                <a:gd name="connsiteY35" fmla="*/ 432452 h 432452"/>
                <a:gd name="connsiteX36" fmla="*/ 105555 w 617148"/>
                <a:gd name="connsiteY36" fmla="*/ 421932 h 432452"/>
                <a:gd name="connsiteX37" fmla="*/ 44623 w 617148"/>
                <a:gd name="connsiteY37" fmla="*/ 316873 h 432452"/>
                <a:gd name="connsiteX38" fmla="*/ 22312 w 617148"/>
                <a:gd name="connsiteY38" fmla="*/ 249092 h 432452"/>
                <a:gd name="connsiteX39" fmla="*/ 9179 w 617148"/>
                <a:gd name="connsiteY39" fmla="*/ 183360 h 432452"/>
                <a:gd name="connsiteX40" fmla="*/ 1059 w 617148"/>
                <a:gd name="connsiteY40" fmla="*/ 58319 h 432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617148" h="432452">
                  <a:moveTo>
                    <a:pt x="476090" y="118237"/>
                  </a:moveTo>
                  <a:cubicBezTo>
                    <a:pt x="473150" y="120984"/>
                    <a:pt x="472232" y="127698"/>
                    <a:pt x="470749" y="140808"/>
                  </a:cubicBezTo>
                  <a:cubicBezTo>
                    <a:pt x="468560" y="160668"/>
                    <a:pt x="464252" y="191341"/>
                    <a:pt x="460580" y="213179"/>
                  </a:cubicBezTo>
                  <a:cubicBezTo>
                    <a:pt x="457897" y="229646"/>
                    <a:pt x="446103" y="273889"/>
                    <a:pt x="440313" y="289367"/>
                  </a:cubicBezTo>
                  <a:cubicBezTo>
                    <a:pt x="436499" y="299614"/>
                    <a:pt x="442431" y="302653"/>
                    <a:pt x="467148" y="302795"/>
                  </a:cubicBezTo>
                  <a:cubicBezTo>
                    <a:pt x="479859" y="302936"/>
                    <a:pt x="488051" y="301805"/>
                    <a:pt x="496808" y="298837"/>
                  </a:cubicBezTo>
                  <a:cubicBezTo>
                    <a:pt x="530493" y="287529"/>
                    <a:pt x="553091" y="261450"/>
                    <a:pt x="561212" y="224629"/>
                  </a:cubicBezTo>
                  <a:cubicBezTo>
                    <a:pt x="564460" y="210070"/>
                    <a:pt x="564460" y="208373"/>
                    <a:pt x="561212" y="193744"/>
                  </a:cubicBezTo>
                  <a:cubicBezTo>
                    <a:pt x="552808" y="155579"/>
                    <a:pt x="529151" y="129642"/>
                    <a:pt x="493559" y="119465"/>
                  </a:cubicBezTo>
                  <a:cubicBezTo>
                    <a:pt x="483990" y="116708"/>
                    <a:pt x="479029" y="115489"/>
                    <a:pt x="476090" y="118237"/>
                  </a:cubicBezTo>
                  <a:close/>
                  <a:moveTo>
                    <a:pt x="149082" y="33936"/>
                  </a:moveTo>
                  <a:lnTo>
                    <a:pt x="122452" y="60251"/>
                  </a:lnTo>
                  <a:lnTo>
                    <a:pt x="95893" y="86496"/>
                  </a:lnTo>
                  <a:lnTo>
                    <a:pt x="95893" y="160645"/>
                  </a:lnTo>
                  <a:cubicBezTo>
                    <a:pt x="95893" y="229220"/>
                    <a:pt x="96175" y="235005"/>
                    <a:pt x="99354" y="236839"/>
                  </a:cubicBezTo>
                  <a:cubicBezTo>
                    <a:pt x="103945" y="239520"/>
                    <a:pt x="237305" y="239732"/>
                    <a:pt x="244298" y="237051"/>
                  </a:cubicBezTo>
                  <a:lnTo>
                    <a:pt x="249384" y="235147"/>
                  </a:lnTo>
                  <a:lnTo>
                    <a:pt x="249384" y="160857"/>
                  </a:lnTo>
                  <a:lnTo>
                    <a:pt x="249384" y="86496"/>
                  </a:lnTo>
                  <a:lnTo>
                    <a:pt x="222825" y="60251"/>
                  </a:lnTo>
                  <a:lnTo>
                    <a:pt x="196266" y="33936"/>
                  </a:lnTo>
                  <a:lnTo>
                    <a:pt x="172674" y="33936"/>
                  </a:lnTo>
                  <a:close/>
                  <a:moveTo>
                    <a:pt x="0" y="0"/>
                  </a:moveTo>
                  <a:lnTo>
                    <a:pt x="236316" y="0"/>
                  </a:lnTo>
                  <a:lnTo>
                    <a:pt x="472631" y="0"/>
                  </a:lnTo>
                  <a:lnTo>
                    <a:pt x="472631" y="27395"/>
                  </a:lnTo>
                  <a:cubicBezTo>
                    <a:pt x="472702" y="42504"/>
                    <a:pt x="473337" y="55848"/>
                    <a:pt x="474184" y="57189"/>
                  </a:cubicBezTo>
                  <a:cubicBezTo>
                    <a:pt x="475032" y="58460"/>
                    <a:pt x="483434" y="60861"/>
                    <a:pt x="492966" y="62555"/>
                  </a:cubicBezTo>
                  <a:cubicBezTo>
                    <a:pt x="588071" y="79147"/>
                    <a:pt x="642295" y="178205"/>
                    <a:pt x="605581" y="268367"/>
                  </a:cubicBezTo>
                  <a:cubicBezTo>
                    <a:pt x="590895" y="304376"/>
                    <a:pt x="555027" y="337913"/>
                    <a:pt x="518948" y="349280"/>
                  </a:cubicBezTo>
                  <a:cubicBezTo>
                    <a:pt x="482022" y="361000"/>
                    <a:pt x="465783" y="361283"/>
                    <a:pt x="421372" y="351257"/>
                  </a:cubicBezTo>
                  <a:cubicBezTo>
                    <a:pt x="417771" y="350481"/>
                    <a:pt x="415935" y="352034"/>
                    <a:pt x="411417" y="359588"/>
                  </a:cubicBezTo>
                  <a:cubicBezTo>
                    <a:pt x="393483" y="389596"/>
                    <a:pt x="382680" y="405975"/>
                    <a:pt x="372513" y="418402"/>
                  </a:cubicBezTo>
                  <a:lnTo>
                    <a:pt x="361004" y="432452"/>
                  </a:lnTo>
                  <a:lnTo>
                    <a:pt x="237728" y="432452"/>
                  </a:lnTo>
                  <a:lnTo>
                    <a:pt x="114451" y="432452"/>
                  </a:lnTo>
                  <a:lnTo>
                    <a:pt x="105555" y="421932"/>
                  </a:lnTo>
                  <a:cubicBezTo>
                    <a:pt x="81549" y="393761"/>
                    <a:pt x="60791" y="357823"/>
                    <a:pt x="44623" y="316873"/>
                  </a:cubicBezTo>
                  <a:cubicBezTo>
                    <a:pt x="34950" y="292161"/>
                    <a:pt x="25630" y="263849"/>
                    <a:pt x="22312" y="249092"/>
                  </a:cubicBezTo>
                  <a:cubicBezTo>
                    <a:pt x="14121" y="212166"/>
                    <a:pt x="12003" y="201505"/>
                    <a:pt x="9179" y="183360"/>
                  </a:cubicBezTo>
                  <a:cubicBezTo>
                    <a:pt x="4166" y="150952"/>
                    <a:pt x="2260" y="121581"/>
                    <a:pt x="1059" y="5831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95" name="Freeform 84"/>
            <p:cNvSpPr>
              <a:spLocks/>
            </p:cNvSpPr>
            <p:nvPr/>
          </p:nvSpPr>
          <p:spPr bwMode="auto">
            <a:xfrm>
              <a:off x="4390889" y="5524444"/>
              <a:ext cx="47256" cy="140089"/>
            </a:xfrm>
            <a:custGeom>
              <a:avLst/>
              <a:gdLst>
                <a:gd name="T0" fmla="*/ 269 w 871"/>
                <a:gd name="T1" fmla="*/ 2483 h 2574"/>
                <a:gd name="T2" fmla="*/ 280 w 871"/>
                <a:gd name="T3" fmla="*/ 2103 h 2574"/>
                <a:gd name="T4" fmla="*/ 215 w 871"/>
                <a:gd name="T5" fmla="*/ 1452 h 2574"/>
                <a:gd name="T6" fmla="*/ 1 w 871"/>
                <a:gd name="T7" fmla="*/ 816 h 2574"/>
                <a:gd name="T8" fmla="*/ 80 w 871"/>
                <a:gd name="T9" fmla="*/ 415 h 2574"/>
                <a:gd name="T10" fmla="*/ 590 w 871"/>
                <a:gd name="T11" fmla="*/ 170 h 2574"/>
                <a:gd name="T12" fmla="*/ 611 w 871"/>
                <a:gd name="T13" fmla="*/ 482 h 2574"/>
                <a:gd name="T14" fmla="*/ 653 w 871"/>
                <a:gd name="T15" fmla="*/ 1213 h 2574"/>
                <a:gd name="T16" fmla="*/ 855 w 871"/>
                <a:gd name="T17" fmla="*/ 1884 h 2574"/>
                <a:gd name="T18" fmla="*/ 626 w 871"/>
                <a:gd name="T19" fmla="*/ 2447 h 2574"/>
                <a:gd name="T20" fmla="*/ 269 w 871"/>
                <a:gd name="T21" fmla="*/ 2483 h 2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1" h="2574">
                  <a:moveTo>
                    <a:pt x="269" y="2483"/>
                  </a:moveTo>
                  <a:cubicBezTo>
                    <a:pt x="169" y="2384"/>
                    <a:pt x="171" y="2308"/>
                    <a:pt x="280" y="2103"/>
                  </a:cubicBezTo>
                  <a:cubicBezTo>
                    <a:pt x="425" y="1830"/>
                    <a:pt x="414" y="1718"/>
                    <a:pt x="215" y="1452"/>
                  </a:cubicBezTo>
                  <a:cubicBezTo>
                    <a:pt x="43" y="1224"/>
                    <a:pt x="0" y="1094"/>
                    <a:pt x="1" y="816"/>
                  </a:cubicBezTo>
                  <a:cubicBezTo>
                    <a:pt x="2" y="610"/>
                    <a:pt x="14" y="550"/>
                    <a:pt x="80" y="415"/>
                  </a:cubicBezTo>
                  <a:cubicBezTo>
                    <a:pt x="233" y="103"/>
                    <a:pt x="447" y="0"/>
                    <a:pt x="590" y="170"/>
                  </a:cubicBezTo>
                  <a:cubicBezTo>
                    <a:pt x="676" y="273"/>
                    <a:pt x="684" y="388"/>
                    <a:pt x="611" y="482"/>
                  </a:cubicBezTo>
                  <a:cubicBezTo>
                    <a:pt x="408" y="742"/>
                    <a:pt x="417" y="900"/>
                    <a:pt x="653" y="1213"/>
                  </a:cubicBezTo>
                  <a:cubicBezTo>
                    <a:pt x="816" y="1427"/>
                    <a:pt x="871" y="1611"/>
                    <a:pt x="855" y="1884"/>
                  </a:cubicBezTo>
                  <a:cubicBezTo>
                    <a:pt x="840" y="2126"/>
                    <a:pt x="772" y="2294"/>
                    <a:pt x="626" y="2447"/>
                  </a:cubicBezTo>
                  <a:cubicBezTo>
                    <a:pt x="521" y="2558"/>
                    <a:pt x="360" y="2574"/>
                    <a:pt x="269" y="248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96" name="Freeform 85"/>
            <p:cNvSpPr>
              <a:spLocks/>
            </p:cNvSpPr>
            <p:nvPr/>
          </p:nvSpPr>
          <p:spPr bwMode="auto">
            <a:xfrm>
              <a:off x="4545371" y="5529001"/>
              <a:ext cx="54452" cy="133612"/>
            </a:xfrm>
            <a:custGeom>
              <a:avLst/>
              <a:gdLst>
                <a:gd name="T0" fmla="*/ 365 w 1003"/>
                <a:gd name="T1" fmla="*/ 2399 h 2455"/>
                <a:gd name="T2" fmla="*/ 393 w 1003"/>
                <a:gd name="T3" fmla="*/ 2007 h 2455"/>
                <a:gd name="T4" fmla="*/ 316 w 1003"/>
                <a:gd name="T5" fmla="*/ 1360 h 2455"/>
                <a:gd name="T6" fmla="*/ 115 w 1003"/>
                <a:gd name="T7" fmla="*/ 957 h 2455"/>
                <a:gd name="T8" fmla="*/ 542 w 1003"/>
                <a:gd name="T9" fmla="*/ 0 h 2455"/>
                <a:gd name="T10" fmla="*/ 685 w 1003"/>
                <a:gd name="T11" fmla="*/ 69 h 2455"/>
                <a:gd name="T12" fmla="*/ 676 w 1003"/>
                <a:gd name="T13" fmla="*/ 454 h 2455"/>
                <a:gd name="T14" fmla="*/ 722 w 1003"/>
                <a:gd name="T15" fmla="*/ 1077 h 2455"/>
                <a:gd name="T16" fmla="*/ 979 w 1003"/>
                <a:gd name="T17" fmla="*/ 1799 h 2455"/>
                <a:gd name="T18" fmla="*/ 749 w 1003"/>
                <a:gd name="T19" fmla="*/ 2351 h 2455"/>
                <a:gd name="T20" fmla="*/ 538 w 1003"/>
                <a:gd name="T21" fmla="*/ 2455 h 2455"/>
                <a:gd name="T22" fmla="*/ 365 w 1003"/>
                <a:gd name="T23" fmla="*/ 2399 h 2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3" h="2455">
                  <a:moveTo>
                    <a:pt x="365" y="2399"/>
                  </a:moveTo>
                  <a:cubicBezTo>
                    <a:pt x="281" y="2314"/>
                    <a:pt x="292" y="2157"/>
                    <a:pt x="393" y="2007"/>
                  </a:cubicBezTo>
                  <a:cubicBezTo>
                    <a:pt x="548" y="1778"/>
                    <a:pt x="531" y="1632"/>
                    <a:pt x="316" y="1360"/>
                  </a:cubicBezTo>
                  <a:cubicBezTo>
                    <a:pt x="210" y="1226"/>
                    <a:pt x="185" y="1176"/>
                    <a:pt x="115" y="957"/>
                  </a:cubicBezTo>
                  <a:cubicBezTo>
                    <a:pt x="0" y="597"/>
                    <a:pt x="266" y="0"/>
                    <a:pt x="542" y="0"/>
                  </a:cubicBezTo>
                  <a:cubicBezTo>
                    <a:pt x="580" y="0"/>
                    <a:pt x="644" y="31"/>
                    <a:pt x="685" y="69"/>
                  </a:cubicBezTo>
                  <a:cubicBezTo>
                    <a:pt x="788" y="164"/>
                    <a:pt x="785" y="294"/>
                    <a:pt x="676" y="454"/>
                  </a:cubicBezTo>
                  <a:cubicBezTo>
                    <a:pt x="523" y="680"/>
                    <a:pt x="536" y="854"/>
                    <a:pt x="722" y="1077"/>
                  </a:cubicBezTo>
                  <a:cubicBezTo>
                    <a:pt x="905" y="1296"/>
                    <a:pt x="1003" y="1571"/>
                    <a:pt x="979" y="1799"/>
                  </a:cubicBezTo>
                  <a:cubicBezTo>
                    <a:pt x="959" y="1992"/>
                    <a:pt x="860" y="2230"/>
                    <a:pt x="749" y="2351"/>
                  </a:cubicBezTo>
                  <a:cubicBezTo>
                    <a:pt x="669" y="2439"/>
                    <a:pt x="635" y="2455"/>
                    <a:pt x="538" y="2455"/>
                  </a:cubicBezTo>
                  <a:cubicBezTo>
                    <a:pt x="459" y="2455"/>
                    <a:pt x="403" y="2437"/>
                    <a:pt x="365" y="23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97" name="Freeform 86"/>
            <p:cNvSpPr>
              <a:spLocks/>
            </p:cNvSpPr>
            <p:nvPr/>
          </p:nvSpPr>
          <p:spPr bwMode="auto">
            <a:xfrm>
              <a:off x="4467650" y="5480067"/>
              <a:ext cx="51094" cy="139609"/>
            </a:xfrm>
            <a:custGeom>
              <a:avLst/>
              <a:gdLst>
                <a:gd name="T0" fmla="*/ 292 w 936"/>
                <a:gd name="T1" fmla="*/ 2500 h 2569"/>
                <a:gd name="T2" fmla="*/ 181 w 936"/>
                <a:gd name="T3" fmla="*/ 2291 h 2569"/>
                <a:gd name="T4" fmla="*/ 266 w 936"/>
                <a:gd name="T5" fmla="*/ 2113 h 2569"/>
                <a:gd name="T6" fmla="*/ 235 w 936"/>
                <a:gd name="T7" fmla="*/ 1475 h 2569"/>
                <a:gd name="T8" fmla="*/ 74 w 936"/>
                <a:gd name="T9" fmla="*/ 1224 h 2569"/>
                <a:gd name="T10" fmla="*/ 0 w 936"/>
                <a:gd name="T11" fmla="*/ 815 h 2569"/>
                <a:gd name="T12" fmla="*/ 74 w 936"/>
                <a:gd name="T13" fmla="*/ 404 h 2569"/>
                <a:gd name="T14" fmla="*/ 587 w 936"/>
                <a:gd name="T15" fmla="*/ 156 h 2569"/>
                <a:gd name="T16" fmla="*/ 562 w 936"/>
                <a:gd name="T17" fmla="*/ 533 h 2569"/>
                <a:gd name="T18" fmla="*/ 652 w 936"/>
                <a:gd name="T19" fmla="*/ 1200 h 2569"/>
                <a:gd name="T20" fmla="*/ 620 w 936"/>
                <a:gd name="T21" fmla="*/ 2434 h 2569"/>
                <a:gd name="T22" fmla="*/ 292 w 936"/>
                <a:gd name="T23" fmla="*/ 2500 h 2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36" h="2569">
                  <a:moveTo>
                    <a:pt x="292" y="2500"/>
                  </a:moveTo>
                  <a:cubicBezTo>
                    <a:pt x="234" y="2456"/>
                    <a:pt x="181" y="2356"/>
                    <a:pt x="181" y="2291"/>
                  </a:cubicBezTo>
                  <a:cubicBezTo>
                    <a:pt x="181" y="2263"/>
                    <a:pt x="220" y="2183"/>
                    <a:pt x="266" y="2113"/>
                  </a:cubicBezTo>
                  <a:cubicBezTo>
                    <a:pt x="417" y="1886"/>
                    <a:pt x="407" y="1691"/>
                    <a:pt x="235" y="1475"/>
                  </a:cubicBezTo>
                  <a:cubicBezTo>
                    <a:pt x="187" y="1415"/>
                    <a:pt x="114" y="1302"/>
                    <a:pt x="74" y="1224"/>
                  </a:cubicBezTo>
                  <a:cubicBezTo>
                    <a:pt x="9" y="1101"/>
                    <a:pt x="0" y="1049"/>
                    <a:pt x="0" y="815"/>
                  </a:cubicBezTo>
                  <a:cubicBezTo>
                    <a:pt x="0" y="580"/>
                    <a:pt x="9" y="529"/>
                    <a:pt x="74" y="404"/>
                  </a:cubicBezTo>
                  <a:cubicBezTo>
                    <a:pt x="235" y="96"/>
                    <a:pt x="432" y="0"/>
                    <a:pt x="587" y="156"/>
                  </a:cubicBezTo>
                  <a:cubicBezTo>
                    <a:pt x="687" y="256"/>
                    <a:pt x="681" y="349"/>
                    <a:pt x="562" y="533"/>
                  </a:cubicBezTo>
                  <a:cubicBezTo>
                    <a:pt x="409" y="771"/>
                    <a:pt x="430" y="929"/>
                    <a:pt x="652" y="1200"/>
                  </a:cubicBezTo>
                  <a:cubicBezTo>
                    <a:pt x="936" y="1548"/>
                    <a:pt x="921" y="2134"/>
                    <a:pt x="620" y="2434"/>
                  </a:cubicBezTo>
                  <a:cubicBezTo>
                    <a:pt x="512" y="2543"/>
                    <a:pt x="382" y="2569"/>
                    <a:pt x="292" y="25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35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75990" y="6381005"/>
            <a:ext cx="3484800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6" name="群組 45"/>
          <p:cNvGrpSpPr/>
          <p:nvPr/>
        </p:nvGrpSpPr>
        <p:grpSpPr>
          <a:xfrm>
            <a:off x="574065" y="4552663"/>
            <a:ext cx="440048" cy="440252"/>
            <a:chOff x="5742274" y="7652280"/>
            <a:chExt cx="2973037" cy="2974413"/>
          </a:xfrm>
          <a:solidFill>
            <a:schemeClr val="accent1"/>
          </a:solidFill>
        </p:grpSpPr>
        <p:sp>
          <p:nvSpPr>
            <p:cNvPr id="51" name="手繪多邊形 50"/>
            <p:cNvSpPr>
              <a:spLocks/>
            </p:cNvSpPr>
            <p:nvPr/>
          </p:nvSpPr>
          <p:spPr bwMode="auto">
            <a:xfrm>
              <a:off x="5742274" y="7652280"/>
              <a:ext cx="2970879" cy="2970827"/>
            </a:xfrm>
            <a:custGeom>
              <a:avLst/>
              <a:gdLst>
                <a:gd name="connsiteX0" fmla="*/ 329095 w 4022456"/>
                <a:gd name="connsiteY0" fmla="*/ 3555753 h 4022385"/>
                <a:gd name="connsiteX1" fmla="*/ 207868 w 4022456"/>
                <a:gd name="connsiteY1" fmla="*/ 3663395 h 4022385"/>
                <a:gd name="connsiteX2" fmla="*/ 301675 w 4022456"/>
                <a:gd name="connsiteY2" fmla="*/ 3809557 h 4022385"/>
                <a:gd name="connsiteX3" fmla="*/ 395121 w 4022456"/>
                <a:gd name="connsiteY3" fmla="*/ 3792997 h 4022385"/>
                <a:gd name="connsiteX4" fmla="*/ 458260 w 4022456"/>
                <a:gd name="connsiteY4" fmla="*/ 3690035 h 4022385"/>
                <a:gd name="connsiteX5" fmla="*/ 329095 w 4022456"/>
                <a:gd name="connsiteY5" fmla="*/ 3555753 h 4022385"/>
                <a:gd name="connsiteX6" fmla="*/ 3316743 w 4022456"/>
                <a:gd name="connsiteY6" fmla="*/ 805 h 4022385"/>
                <a:gd name="connsiteX7" fmla="*/ 3488123 w 4022456"/>
                <a:gd name="connsiteY7" fmla="*/ 14351 h 4022385"/>
                <a:gd name="connsiteX8" fmla="*/ 3546450 w 4022456"/>
                <a:gd name="connsiteY8" fmla="*/ 38113 h 4022385"/>
                <a:gd name="connsiteX9" fmla="*/ 3353467 w 4022456"/>
                <a:gd name="connsiteY9" fmla="*/ 238655 h 4022385"/>
                <a:gd name="connsiteX10" fmla="*/ 3160484 w 4022456"/>
                <a:gd name="connsiteY10" fmla="*/ 445317 h 4022385"/>
                <a:gd name="connsiteX11" fmla="*/ 3216651 w 4022456"/>
                <a:gd name="connsiteY11" fmla="*/ 661339 h 4022385"/>
                <a:gd name="connsiteX12" fmla="*/ 3231412 w 4022456"/>
                <a:gd name="connsiteY12" fmla="*/ 728667 h 4022385"/>
                <a:gd name="connsiteX13" fmla="*/ 3338345 w 4022456"/>
                <a:gd name="connsiteY13" fmla="*/ 792393 h 4022385"/>
                <a:gd name="connsiteX14" fmla="*/ 3571293 w 4022456"/>
                <a:gd name="connsiteY14" fmla="*/ 852881 h 4022385"/>
                <a:gd name="connsiteX15" fmla="*/ 3776877 w 4022456"/>
                <a:gd name="connsiteY15" fmla="*/ 657739 h 4022385"/>
                <a:gd name="connsiteX16" fmla="*/ 3983902 w 4022456"/>
                <a:gd name="connsiteY16" fmla="*/ 473399 h 4022385"/>
                <a:gd name="connsiteX17" fmla="*/ 4020626 w 4022456"/>
                <a:gd name="connsiteY17" fmla="*/ 643337 h 4022385"/>
                <a:gd name="connsiteX18" fmla="*/ 3976701 w 4022456"/>
                <a:gd name="connsiteY18" fmla="*/ 909047 h 4022385"/>
                <a:gd name="connsiteX19" fmla="*/ 3511526 w 4022456"/>
                <a:gd name="connsiteY19" fmla="*/ 1336051 h 4022385"/>
                <a:gd name="connsiteX20" fmla="*/ 3226372 w 4022456"/>
                <a:gd name="connsiteY20" fmla="*/ 1347933 h 4022385"/>
                <a:gd name="connsiteX21" fmla="*/ 3155443 w 4022456"/>
                <a:gd name="connsiteY21" fmla="*/ 1340013 h 4022385"/>
                <a:gd name="connsiteX22" fmla="*/ 1870091 w 4022456"/>
                <a:gd name="connsiteY22" fmla="*/ 2626429 h 4022385"/>
                <a:gd name="connsiteX23" fmla="*/ 536132 w 4022456"/>
                <a:gd name="connsiteY23" fmla="*/ 3948491 h 4022385"/>
                <a:gd name="connsiteX24" fmla="*/ 227935 w 4022456"/>
                <a:gd name="connsiteY24" fmla="*/ 4008257 h 4022385"/>
                <a:gd name="connsiteX25" fmla="*/ 23071 w 4022456"/>
                <a:gd name="connsiteY25" fmla="*/ 3820317 h 4022385"/>
                <a:gd name="connsiteX26" fmla="*/ 29552 w 4022456"/>
                <a:gd name="connsiteY26" fmla="*/ 3540567 h 4022385"/>
                <a:gd name="connsiteX27" fmla="*/ 1360630 w 4022456"/>
                <a:gd name="connsiteY27" fmla="*/ 2181423 h 4022385"/>
                <a:gd name="connsiteX28" fmla="*/ 2667585 w 4022456"/>
                <a:gd name="connsiteY28" fmla="*/ 873043 h 4022385"/>
                <a:gd name="connsiteX29" fmla="*/ 2668305 w 4022456"/>
                <a:gd name="connsiteY29" fmla="*/ 703105 h 4022385"/>
                <a:gd name="connsiteX30" fmla="*/ 2734193 w 4022456"/>
                <a:gd name="connsiteY30" fmla="*/ 372229 h 4022385"/>
                <a:gd name="connsiteX31" fmla="*/ 3139962 w 4022456"/>
                <a:gd name="connsiteY31" fmla="*/ 29113 h 4022385"/>
                <a:gd name="connsiteX32" fmla="*/ 3316743 w 4022456"/>
                <a:gd name="connsiteY32" fmla="*/ 805 h 4022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022456" h="4022385">
                  <a:moveTo>
                    <a:pt x="329095" y="3555753"/>
                  </a:moveTo>
                  <a:cubicBezTo>
                    <a:pt x="285800" y="3555753"/>
                    <a:pt x="216527" y="3617315"/>
                    <a:pt x="207868" y="3663395"/>
                  </a:cubicBezTo>
                  <a:cubicBezTo>
                    <a:pt x="196322" y="3724597"/>
                    <a:pt x="238896" y="3790837"/>
                    <a:pt x="301675" y="3809557"/>
                  </a:cubicBezTo>
                  <a:cubicBezTo>
                    <a:pt x="334507" y="3819279"/>
                    <a:pt x="360845" y="3814597"/>
                    <a:pt x="395121" y="3792997"/>
                  </a:cubicBezTo>
                  <a:cubicBezTo>
                    <a:pt x="425067" y="3774277"/>
                    <a:pt x="458260" y="3720277"/>
                    <a:pt x="458260" y="3690035"/>
                  </a:cubicBezTo>
                  <a:cubicBezTo>
                    <a:pt x="458260" y="3623435"/>
                    <a:pt x="393317" y="3555753"/>
                    <a:pt x="329095" y="3555753"/>
                  </a:cubicBezTo>
                  <a:close/>
                  <a:moveTo>
                    <a:pt x="3316743" y="805"/>
                  </a:moveTo>
                  <a:cubicBezTo>
                    <a:pt x="3382090" y="-1941"/>
                    <a:pt x="3446538" y="2289"/>
                    <a:pt x="3488123" y="14351"/>
                  </a:cubicBezTo>
                  <a:cubicBezTo>
                    <a:pt x="3520167" y="23711"/>
                    <a:pt x="3546450" y="34513"/>
                    <a:pt x="3546450" y="38113"/>
                  </a:cubicBezTo>
                  <a:cubicBezTo>
                    <a:pt x="3546450" y="41713"/>
                    <a:pt x="3459680" y="131723"/>
                    <a:pt x="3353467" y="238655"/>
                  </a:cubicBezTo>
                  <a:cubicBezTo>
                    <a:pt x="3247254" y="345225"/>
                    <a:pt x="3160484" y="438475"/>
                    <a:pt x="3160484" y="445317"/>
                  </a:cubicBezTo>
                  <a:cubicBezTo>
                    <a:pt x="3160484" y="460079"/>
                    <a:pt x="3194328" y="589693"/>
                    <a:pt x="3216651" y="661339"/>
                  </a:cubicBezTo>
                  <a:cubicBezTo>
                    <a:pt x="3224932" y="687263"/>
                    <a:pt x="3231412" y="717505"/>
                    <a:pt x="3231412" y="728667"/>
                  </a:cubicBezTo>
                  <a:cubicBezTo>
                    <a:pt x="3231412" y="758191"/>
                    <a:pt x="3247974" y="767911"/>
                    <a:pt x="3338345" y="792393"/>
                  </a:cubicBezTo>
                  <a:cubicBezTo>
                    <a:pt x="3531688" y="844599"/>
                    <a:pt x="3562292" y="852521"/>
                    <a:pt x="3571293" y="852881"/>
                  </a:cubicBezTo>
                  <a:cubicBezTo>
                    <a:pt x="3576693" y="852881"/>
                    <a:pt x="3669224" y="765031"/>
                    <a:pt x="3776877" y="657739"/>
                  </a:cubicBezTo>
                  <a:cubicBezTo>
                    <a:pt x="3912973" y="522365"/>
                    <a:pt x="3976341" y="465839"/>
                    <a:pt x="3983902" y="473399"/>
                  </a:cubicBezTo>
                  <a:cubicBezTo>
                    <a:pt x="3994343" y="483841"/>
                    <a:pt x="4009465" y="552969"/>
                    <a:pt x="4020626" y="643337"/>
                  </a:cubicBezTo>
                  <a:cubicBezTo>
                    <a:pt x="4028547" y="704185"/>
                    <a:pt x="4010185" y="814357"/>
                    <a:pt x="3976701" y="909047"/>
                  </a:cubicBezTo>
                  <a:cubicBezTo>
                    <a:pt x="3901452" y="1121829"/>
                    <a:pt x="3730432" y="1278805"/>
                    <a:pt x="3511526" y="1336051"/>
                  </a:cubicBezTo>
                  <a:cubicBezTo>
                    <a:pt x="3441677" y="1354053"/>
                    <a:pt x="3325744" y="1359095"/>
                    <a:pt x="3226372" y="1347933"/>
                  </a:cubicBezTo>
                  <a:lnTo>
                    <a:pt x="3155443" y="1340013"/>
                  </a:lnTo>
                  <a:lnTo>
                    <a:pt x="1870091" y="2626429"/>
                  </a:lnTo>
                  <a:cubicBezTo>
                    <a:pt x="1162966" y="3333905"/>
                    <a:pt x="562775" y="3928689"/>
                    <a:pt x="536132" y="3948491"/>
                  </a:cubicBezTo>
                  <a:cubicBezTo>
                    <a:pt x="442881" y="4017619"/>
                    <a:pt x="328747" y="4039941"/>
                    <a:pt x="227935" y="4008257"/>
                  </a:cubicBezTo>
                  <a:cubicBezTo>
                    <a:pt x="133604" y="3978375"/>
                    <a:pt x="65916" y="3916087"/>
                    <a:pt x="23071" y="3820317"/>
                  </a:cubicBezTo>
                  <a:cubicBezTo>
                    <a:pt x="-10053" y="3745429"/>
                    <a:pt x="-7172" y="3617975"/>
                    <a:pt x="29552" y="3540567"/>
                  </a:cubicBezTo>
                  <a:cubicBezTo>
                    <a:pt x="49354" y="3499523"/>
                    <a:pt x="303904" y="3239575"/>
                    <a:pt x="1360630" y="2181423"/>
                  </a:cubicBezTo>
                  <a:lnTo>
                    <a:pt x="2667585" y="873043"/>
                  </a:lnTo>
                  <a:lnTo>
                    <a:pt x="2668305" y="703105"/>
                  </a:lnTo>
                  <a:cubicBezTo>
                    <a:pt x="2669026" y="518405"/>
                    <a:pt x="2674786" y="489961"/>
                    <a:pt x="2734193" y="372229"/>
                  </a:cubicBezTo>
                  <a:cubicBezTo>
                    <a:pt x="2819883" y="203011"/>
                    <a:pt x="2944818" y="97159"/>
                    <a:pt x="3139962" y="29113"/>
                  </a:cubicBezTo>
                  <a:cubicBezTo>
                    <a:pt x="3185147" y="13271"/>
                    <a:pt x="3251395" y="3549"/>
                    <a:pt x="3316743" y="805"/>
                  </a:cubicBezTo>
                  <a:close/>
                </a:path>
              </a:pathLst>
            </a:custGeom>
            <a:grpFill/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2" name="Freeform 17"/>
            <p:cNvSpPr>
              <a:spLocks/>
            </p:cNvSpPr>
            <p:nvPr/>
          </p:nvSpPr>
          <p:spPr bwMode="auto">
            <a:xfrm>
              <a:off x="7332951" y="9243161"/>
              <a:ext cx="1382360" cy="1383532"/>
            </a:xfrm>
            <a:custGeom>
              <a:avLst/>
              <a:gdLst>
                <a:gd name="T0" fmla="*/ 3957 w 5201"/>
                <a:gd name="T1" fmla="*/ 5152 h 5200"/>
                <a:gd name="T2" fmla="*/ 1772 w 5201"/>
                <a:gd name="T3" fmla="*/ 3193 h 5200"/>
                <a:gd name="T4" fmla="*/ 36 w 5201"/>
                <a:gd name="T5" fmla="*/ 1366 h 5200"/>
                <a:gd name="T6" fmla="*/ 1369 w 5201"/>
                <a:gd name="T7" fmla="*/ 33 h 5200"/>
                <a:gd name="T8" fmla="*/ 3219 w 5201"/>
                <a:gd name="T9" fmla="*/ 1800 h 5200"/>
                <a:gd name="T10" fmla="*/ 5171 w 5201"/>
                <a:gd name="T11" fmla="*/ 4014 h 5200"/>
                <a:gd name="T12" fmla="*/ 5170 w 5201"/>
                <a:gd name="T13" fmla="*/ 4339 h 5200"/>
                <a:gd name="T14" fmla="*/ 4425 w 5201"/>
                <a:gd name="T15" fmla="*/ 5151 h 5200"/>
                <a:gd name="T16" fmla="*/ 3957 w 5201"/>
                <a:gd name="T17" fmla="*/ 5152 h 5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01" h="5200">
                  <a:moveTo>
                    <a:pt x="3957" y="5152"/>
                  </a:moveTo>
                  <a:cubicBezTo>
                    <a:pt x="3646" y="5066"/>
                    <a:pt x="3608" y="5031"/>
                    <a:pt x="1772" y="3193"/>
                  </a:cubicBezTo>
                  <a:cubicBezTo>
                    <a:pt x="160" y="1578"/>
                    <a:pt x="0" y="1410"/>
                    <a:pt x="36" y="1366"/>
                  </a:cubicBezTo>
                  <a:cubicBezTo>
                    <a:pt x="88" y="1304"/>
                    <a:pt x="1308" y="83"/>
                    <a:pt x="1369" y="33"/>
                  </a:cubicBezTo>
                  <a:cubicBezTo>
                    <a:pt x="1408" y="0"/>
                    <a:pt x="1633" y="214"/>
                    <a:pt x="3219" y="1800"/>
                  </a:cubicBezTo>
                  <a:cubicBezTo>
                    <a:pt x="5129" y="3710"/>
                    <a:pt x="5091" y="3666"/>
                    <a:pt x="5171" y="4014"/>
                  </a:cubicBezTo>
                  <a:cubicBezTo>
                    <a:pt x="5201" y="4149"/>
                    <a:pt x="5201" y="4204"/>
                    <a:pt x="5170" y="4339"/>
                  </a:cubicBezTo>
                  <a:cubicBezTo>
                    <a:pt x="5069" y="4777"/>
                    <a:pt x="4820" y="5048"/>
                    <a:pt x="4425" y="5151"/>
                  </a:cubicBezTo>
                  <a:cubicBezTo>
                    <a:pt x="4236" y="5200"/>
                    <a:pt x="4130" y="5200"/>
                    <a:pt x="3957" y="5152"/>
                  </a:cubicBezTo>
                  <a:close/>
                </a:path>
              </a:pathLst>
            </a:custGeom>
            <a:grpFill/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3" name="Freeform 37"/>
            <p:cNvSpPr>
              <a:spLocks/>
            </p:cNvSpPr>
            <p:nvPr/>
          </p:nvSpPr>
          <p:spPr bwMode="auto">
            <a:xfrm>
              <a:off x="5750092" y="7659133"/>
              <a:ext cx="1227593" cy="1222903"/>
            </a:xfrm>
            <a:custGeom>
              <a:avLst/>
              <a:gdLst>
                <a:gd name="T0" fmla="*/ 2921 w 4613"/>
                <a:gd name="T1" fmla="*/ 3274 h 4600"/>
                <a:gd name="T2" fmla="*/ 1577 w 4613"/>
                <a:gd name="T3" fmla="*/ 1947 h 4600"/>
                <a:gd name="T4" fmla="*/ 921 w 4613"/>
                <a:gd name="T5" fmla="*/ 1583 h 4600"/>
                <a:gd name="T6" fmla="*/ 0 w 4613"/>
                <a:gd name="T7" fmla="*/ 418 h 4600"/>
                <a:gd name="T8" fmla="*/ 420 w 4613"/>
                <a:gd name="T9" fmla="*/ 0 h 4600"/>
                <a:gd name="T10" fmla="*/ 1570 w 4613"/>
                <a:gd name="T11" fmla="*/ 907 h 4600"/>
                <a:gd name="T12" fmla="*/ 1805 w 4613"/>
                <a:gd name="T13" fmla="*/ 1298 h 4600"/>
                <a:gd name="T14" fmla="*/ 1980 w 4613"/>
                <a:gd name="T15" fmla="*/ 1623 h 4600"/>
                <a:gd name="T16" fmla="*/ 3296 w 4613"/>
                <a:gd name="T17" fmla="*/ 2942 h 4600"/>
                <a:gd name="T18" fmla="*/ 4613 w 4613"/>
                <a:gd name="T19" fmla="*/ 4261 h 4600"/>
                <a:gd name="T20" fmla="*/ 4445 w 4613"/>
                <a:gd name="T21" fmla="*/ 4431 h 4600"/>
                <a:gd name="T22" fmla="*/ 4263 w 4613"/>
                <a:gd name="T23" fmla="*/ 4600 h 4600"/>
                <a:gd name="T24" fmla="*/ 2921 w 4613"/>
                <a:gd name="T25" fmla="*/ 3274 h 4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13" h="4600">
                  <a:moveTo>
                    <a:pt x="2921" y="3274"/>
                  </a:moveTo>
                  <a:cubicBezTo>
                    <a:pt x="2191" y="2544"/>
                    <a:pt x="1586" y="1947"/>
                    <a:pt x="1577" y="1947"/>
                  </a:cubicBezTo>
                  <a:cubicBezTo>
                    <a:pt x="1548" y="1947"/>
                    <a:pt x="975" y="1630"/>
                    <a:pt x="921" y="1583"/>
                  </a:cubicBezTo>
                  <a:cubicBezTo>
                    <a:pt x="825" y="1502"/>
                    <a:pt x="0" y="457"/>
                    <a:pt x="0" y="418"/>
                  </a:cubicBezTo>
                  <a:cubicBezTo>
                    <a:pt x="0" y="368"/>
                    <a:pt x="370" y="0"/>
                    <a:pt x="420" y="0"/>
                  </a:cubicBezTo>
                  <a:cubicBezTo>
                    <a:pt x="460" y="0"/>
                    <a:pt x="1468" y="795"/>
                    <a:pt x="1570" y="907"/>
                  </a:cubicBezTo>
                  <a:cubicBezTo>
                    <a:pt x="1603" y="944"/>
                    <a:pt x="1709" y="1120"/>
                    <a:pt x="1805" y="1298"/>
                  </a:cubicBezTo>
                  <a:lnTo>
                    <a:pt x="1980" y="1623"/>
                  </a:lnTo>
                  <a:lnTo>
                    <a:pt x="3296" y="2942"/>
                  </a:lnTo>
                  <a:lnTo>
                    <a:pt x="4613" y="4261"/>
                  </a:lnTo>
                  <a:lnTo>
                    <a:pt x="4445" y="4431"/>
                  </a:lnTo>
                  <a:cubicBezTo>
                    <a:pt x="4353" y="4524"/>
                    <a:pt x="4271" y="4600"/>
                    <a:pt x="4263" y="4600"/>
                  </a:cubicBezTo>
                  <a:cubicBezTo>
                    <a:pt x="4255" y="4600"/>
                    <a:pt x="3651" y="4003"/>
                    <a:pt x="2921" y="3274"/>
                  </a:cubicBezTo>
                  <a:close/>
                </a:path>
              </a:pathLst>
            </a:custGeom>
            <a:grpFill/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57" name="手繪多邊形 56"/>
          <p:cNvSpPr>
            <a:spLocks/>
          </p:cNvSpPr>
          <p:nvPr/>
        </p:nvSpPr>
        <p:spPr bwMode="auto">
          <a:xfrm rot="10800000" flipV="1">
            <a:off x="4539017" y="2469596"/>
            <a:ext cx="324092" cy="598580"/>
          </a:xfrm>
          <a:custGeom>
            <a:avLst/>
            <a:gdLst>
              <a:gd name="connsiteX0" fmla="*/ 1041502 w 2397801"/>
              <a:gd name="connsiteY0" fmla="*/ 588163 h 4428623"/>
              <a:gd name="connsiteX1" fmla="*/ 299462 w 2397801"/>
              <a:gd name="connsiteY1" fmla="*/ 593899 h 4428623"/>
              <a:gd name="connsiteX2" fmla="*/ 283250 w 2397801"/>
              <a:gd name="connsiteY2" fmla="*/ 2218109 h 4428623"/>
              <a:gd name="connsiteX3" fmla="*/ 290095 w 2397801"/>
              <a:gd name="connsiteY3" fmla="*/ 3843037 h 4428623"/>
              <a:gd name="connsiteX4" fmla="*/ 1207710 w 2397801"/>
              <a:gd name="connsiteY4" fmla="*/ 3847357 h 4428623"/>
              <a:gd name="connsiteX5" fmla="*/ 2118479 w 2397801"/>
              <a:gd name="connsiteY5" fmla="*/ 3844837 h 4428623"/>
              <a:gd name="connsiteX6" fmla="*/ 2121001 w 2397801"/>
              <a:gd name="connsiteY6" fmla="*/ 2224589 h 4428623"/>
              <a:gd name="connsiteX7" fmla="*/ 2110914 w 2397801"/>
              <a:gd name="connsiteY7" fmla="*/ 596419 h 4428623"/>
              <a:gd name="connsiteX8" fmla="*/ 1041502 w 2397801"/>
              <a:gd name="connsiteY8" fmla="*/ 588163 h 4428623"/>
              <a:gd name="connsiteX9" fmla="*/ 1205249 w 2397801"/>
              <a:gd name="connsiteY9" fmla="*/ 186437 h 4428623"/>
              <a:gd name="connsiteX10" fmla="*/ 930070 w 2397801"/>
              <a:gd name="connsiteY10" fmla="*/ 210597 h 4428623"/>
              <a:gd name="connsiteX11" fmla="*/ 899455 w 2397801"/>
              <a:gd name="connsiteY11" fmla="*/ 338957 h 4428623"/>
              <a:gd name="connsiteX12" fmla="*/ 1201647 w 2397801"/>
              <a:gd name="connsiteY12" fmla="*/ 414677 h 4428623"/>
              <a:gd name="connsiteX13" fmla="*/ 1445490 w 2397801"/>
              <a:gd name="connsiteY13" fmla="*/ 398813 h 4428623"/>
              <a:gd name="connsiteX14" fmla="*/ 1513204 w 2397801"/>
              <a:gd name="connsiteY14" fmla="*/ 295689 h 4428623"/>
              <a:gd name="connsiteX15" fmla="*/ 1484029 w 2397801"/>
              <a:gd name="connsiteY15" fmla="*/ 219609 h 4428623"/>
              <a:gd name="connsiteX16" fmla="*/ 1454134 w 2397801"/>
              <a:gd name="connsiteY16" fmla="*/ 186437 h 4428623"/>
              <a:gd name="connsiteX17" fmla="*/ 813103 w 2397801"/>
              <a:gd name="connsiteY17" fmla="*/ 1 h 4428623"/>
              <a:gd name="connsiteX18" fmla="*/ 1241394 w 2397801"/>
              <a:gd name="connsiteY18" fmla="*/ 553 h 4428623"/>
              <a:gd name="connsiteX19" fmla="*/ 2335516 w 2397801"/>
              <a:gd name="connsiteY19" fmla="*/ 3793 h 4428623"/>
              <a:gd name="connsiteX20" fmla="*/ 2364318 w 2397801"/>
              <a:gd name="connsiteY20" fmla="*/ 25037 h 4428623"/>
              <a:gd name="connsiteX21" fmla="*/ 2392760 w 2397801"/>
              <a:gd name="connsiteY21" fmla="*/ 46641 h 4428623"/>
              <a:gd name="connsiteX22" fmla="*/ 2395281 w 2397801"/>
              <a:gd name="connsiteY22" fmla="*/ 2216709 h 4428623"/>
              <a:gd name="connsiteX23" fmla="*/ 2397801 w 2397801"/>
              <a:gd name="connsiteY23" fmla="*/ 4386781 h 4428623"/>
              <a:gd name="connsiteX24" fmla="*/ 2371159 w 2397801"/>
              <a:gd name="connsiteY24" fmla="*/ 4408025 h 4428623"/>
              <a:gd name="connsiteX25" fmla="*/ 1205032 w 2397801"/>
              <a:gd name="connsiteY25" fmla="*/ 4428545 h 4428623"/>
              <a:gd name="connsiteX26" fmla="*/ 48265 w 2397801"/>
              <a:gd name="connsiteY26" fmla="*/ 4418105 h 4428623"/>
              <a:gd name="connsiteX27" fmla="*/ 21 w 2397801"/>
              <a:gd name="connsiteY27" fmla="*/ 2208429 h 4428623"/>
              <a:gd name="connsiteX28" fmla="*/ 21 w 2397801"/>
              <a:gd name="connsiteY28" fmla="*/ 68245 h 4428623"/>
              <a:gd name="connsiteX29" fmla="*/ 28823 w 2397801"/>
              <a:gd name="connsiteY29" fmla="*/ 39437 h 4428623"/>
              <a:gd name="connsiteX30" fmla="*/ 102629 w 2397801"/>
              <a:gd name="connsiteY30" fmla="*/ 4153 h 4428623"/>
              <a:gd name="connsiteX31" fmla="*/ 813103 w 2397801"/>
              <a:gd name="connsiteY31" fmla="*/ 1 h 4428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397801" h="4428623">
                <a:moveTo>
                  <a:pt x="1041502" y="588163"/>
                </a:moveTo>
                <a:cubicBezTo>
                  <a:pt x="655239" y="588159"/>
                  <a:pt x="310023" y="589961"/>
                  <a:pt x="299462" y="593899"/>
                </a:cubicBezTo>
                <a:cubicBezTo>
                  <a:pt x="284691" y="599661"/>
                  <a:pt x="283250" y="752323"/>
                  <a:pt x="283250" y="2218109"/>
                </a:cubicBezTo>
                <a:cubicBezTo>
                  <a:pt x="283250" y="3108165"/>
                  <a:pt x="286492" y="3839437"/>
                  <a:pt x="290095" y="3843037"/>
                </a:cubicBezTo>
                <a:cubicBezTo>
                  <a:pt x="294058" y="3846637"/>
                  <a:pt x="706931" y="3848797"/>
                  <a:pt x="1207710" y="3847357"/>
                </a:cubicBezTo>
                <a:lnTo>
                  <a:pt x="2118479" y="3844837"/>
                </a:lnTo>
                <a:lnTo>
                  <a:pt x="2121001" y="2224589"/>
                </a:lnTo>
                <a:cubicBezTo>
                  <a:pt x="2123163" y="935231"/>
                  <a:pt x="2121001" y="602901"/>
                  <a:pt x="2110914" y="596419"/>
                </a:cubicBezTo>
                <a:cubicBezTo>
                  <a:pt x="2102605" y="591155"/>
                  <a:pt x="1538127" y="588167"/>
                  <a:pt x="1041502" y="588163"/>
                </a:cubicBezTo>
                <a:close/>
                <a:moveTo>
                  <a:pt x="1205249" y="186437"/>
                </a:moveTo>
                <a:cubicBezTo>
                  <a:pt x="956363" y="186437"/>
                  <a:pt x="956003" y="186437"/>
                  <a:pt x="930070" y="210597"/>
                </a:cubicBezTo>
                <a:cubicBezTo>
                  <a:pt x="889369" y="248817"/>
                  <a:pt x="878564" y="294969"/>
                  <a:pt x="899455" y="338957"/>
                </a:cubicBezTo>
                <a:cubicBezTo>
                  <a:pt x="931511" y="406745"/>
                  <a:pt x="960685" y="414317"/>
                  <a:pt x="1201647" y="414677"/>
                </a:cubicBezTo>
                <a:cubicBezTo>
                  <a:pt x="1375975" y="415037"/>
                  <a:pt x="1418476" y="412513"/>
                  <a:pt x="1445490" y="398813"/>
                </a:cubicBezTo>
                <a:cubicBezTo>
                  <a:pt x="1493394" y="374653"/>
                  <a:pt x="1513204" y="345085"/>
                  <a:pt x="1513204" y="295689"/>
                </a:cubicBezTo>
                <a:cubicBezTo>
                  <a:pt x="1513564" y="262517"/>
                  <a:pt x="1507081" y="245209"/>
                  <a:pt x="1484029" y="219609"/>
                </a:cubicBezTo>
                <a:lnTo>
                  <a:pt x="1454134" y="186437"/>
                </a:lnTo>
                <a:close/>
                <a:moveTo>
                  <a:pt x="813103" y="1"/>
                </a:moveTo>
                <a:cubicBezTo>
                  <a:pt x="946149" y="13"/>
                  <a:pt x="1090993" y="193"/>
                  <a:pt x="1241394" y="553"/>
                </a:cubicBezTo>
                <a:lnTo>
                  <a:pt x="2335516" y="3793"/>
                </a:lnTo>
                <a:lnTo>
                  <a:pt x="2364318" y="25037"/>
                </a:lnTo>
                <a:lnTo>
                  <a:pt x="2392760" y="46641"/>
                </a:lnTo>
                <a:lnTo>
                  <a:pt x="2395281" y="2216709"/>
                </a:lnTo>
                <a:lnTo>
                  <a:pt x="2397801" y="4386781"/>
                </a:lnTo>
                <a:lnTo>
                  <a:pt x="2371159" y="4408025"/>
                </a:lnTo>
                <a:cubicBezTo>
                  <a:pt x="2344517" y="4428905"/>
                  <a:pt x="2342717" y="4428905"/>
                  <a:pt x="1205032" y="4428545"/>
                </a:cubicBezTo>
                <a:cubicBezTo>
                  <a:pt x="450415" y="4428545"/>
                  <a:pt x="60146" y="4424945"/>
                  <a:pt x="48265" y="4418105"/>
                </a:cubicBezTo>
                <a:cubicBezTo>
                  <a:pt x="-2499" y="4388581"/>
                  <a:pt x="21" y="4509201"/>
                  <a:pt x="21" y="2208429"/>
                </a:cubicBezTo>
                <a:lnTo>
                  <a:pt x="21" y="68245"/>
                </a:lnTo>
                <a:lnTo>
                  <a:pt x="28823" y="39437"/>
                </a:lnTo>
                <a:cubicBezTo>
                  <a:pt x="47905" y="19997"/>
                  <a:pt x="72747" y="8473"/>
                  <a:pt x="102629" y="4153"/>
                </a:cubicBezTo>
                <a:cubicBezTo>
                  <a:pt x="120991" y="1453"/>
                  <a:pt x="413962" y="-31"/>
                  <a:pt x="813103" y="1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62" name="群組 61"/>
          <p:cNvGrpSpPr/>
          <p:nvPr/>
        </p:nvGrpSpPr>
        <p:grpSpPr>
          <a:xfrm>
            <a:off x="4439578" y="4574318"/>
            <a:ext cx="522970" cy="387056"/>
            <a:chOff x="4120407" y="4174776"/>
            <a:chExt cx="438956" cy="324876"/>
          </a:xfrm>
          <a:solidFill>
            <a:schemeClr val="accent1"/>
          </a:solidFill>
        </p:grpSpPr>
        <p:sp>
          <p:nvSpPr>
            <p:cNvPr id="98" name="Freeform 18"/>
            <p:cNvSpPr>
              <a:spLocks/>
            </p:cNvSpPr>
            <p:nvPr/>
          </p:nvSpPr>
          <p:spPr bwMode="auto">
            <a:xfrm>
              <a:off x="4249786" y="4342529"/>
              <a:ext cx="180198" cy="67672"/>
            </a:xfrm>
            <a:custGeom>
              <a:avLst/>
              <a:gdLst>
                <a:gd name="T0" fmla="*/ 49 w 99"/>
                <a:gd name="T1" fmla="*/ 0 h 37"/>
                <a:gd name="T2" fmla="*/ 4 w 99"/>
                <a:gd name="T3" fmla="*/ 14 h 37"/>
                <a:gd name="T4" fmla="*/ 0 w 99"/>
                <a:gd name="T5" fmla="*/ 21 h 37"/>
                <a:gd name="T6" fmla="*/ 3 w 99"/>
                <a:gd name="T7" fmla="*/ 27 h 37"/>
                <a:gd name="T8" fmla="*/ 9 w 99"/>
                <a:gd name="T9" fmla="*/ 34 h 37"/>
                <a:gd name="T10" fmla="*/ 20 w 99"/>
                <a:gd name="T11" fmla="*/ 35 h 37"/>
                <a:gd name="T12" fmla="*/ 49 w 99"/>
                <a:gd name="T13" fmla="*/ 26 h 37"/>
                <a:gd name="T14" fmla="*/ 79 w 99"/>
                <a:gd name="T15" fmla="*/ 35 h 37"/>
                <a:gd name="T16" fmla="*/ 90 w 99"/>
                <a:gd name="T17" fmla="*/ 34 h 37"/>
                <a:gd name="T18" fmla="*/ 96 w 99"/>
                <a:gd name="T19" fmla="*/ 27 h 37"/>
                <a:gd name="T20" fmla="*/ 99 w 99"/>
                <a:gd name="T21" fmla="*/ 21 h 37"/>
                <a:gd name="T22" fmla="*/ 95 w 99"/>
                <a:gd name="T23" fmla="*/ 14 h 37"/>
                <a:gd name="T24" fmla="*/ 49 w 99"/>
                <a:gd name="T2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37">
                  <a:moveTo>
                    <a:pt x="49" y="0"/>
                  </a:moveTo>
                  <a:cubicBezTo>
                    <a:pt x="32" y="0"/>
                    <a:pt x="17" y="5"/>
                    <a:pt x="4" y="14"/>
                  </a:cubicBezTo>
                  <a:cubicBezTo>
                    <a:pt x="2" y="16"/>
                    <a:pt x="1" y="18"/>
                    <a:pt x="0" y="21"/>
                  </a:cubicBezTo>
                  <a:cubicBezTo>
                    <a:pt x="0" y="23"/>
                    <a:pt x="1" y="26"/>
                    <a:pt x="3" y="27"/>
                  </a:cubicBezTo>
                  <a:lnTo>
                    <a:pt x="9" y="34"/>
                  </a:lnTo>
                  <a:cubicBezTo>
                    <a:pt x="12" y="37"/>
                    <a:pt x="17" y="37"/>
                    <a:pt x="20" y="35"/>
                  </a:cubicBezTo>
                  <a:cubicBezTo>
                    <a:pt x="28" y="29"/>
                    <a:pt x="39" y="26"/>
                    <a:pt x="49" y="26"/>
                  </a:cubicBezTo>
                  <a:cubicBezTo>
                    <a:pt x="60" y="26"/>
                    <a:pt x="71" y="29"/>
                    <a:pt x="79" y="35"/>
                  </a:cubicBezTo>
                  <a:cubicBezTo>
                    <a:pt x="82" y="37"/>
                    <a:pt x="87" y="37"/>
                    <a:pt x="90" y="34"/>
                  </a:cubicBezTo>
                  <a:lnTo>
                    <a:pt x="96" y="27"/>
                  </a:lnTo>
                  <a:cubicBezTo>
                    <a:pt x="98" y="26"/>
                    <a:pt x="99" y="23"/>
                    <a:pt x="99" y="21"/>
                  </a:cubicBezTo>
                  <a:cubicBezTo>
                    <a:pt x="98" y="18"/>
                    <a:pt x="97" y="16"/>
                    <a:pt x="95" y="14"/>
                  </a:cubicBezTo>
                  <a:cubicBezTo>
                    <a:pt x="82" y="5"/>
                    <a:pt x="66" y="0"/>
                    <a:pt x="4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99" name="Freeform 19"/>
            <p:cNvSpPr>
              <a:spLocks/>
            </p:cNvSpPr>
            <p:nvPr/>
          </p:nvSpPr>
          <p:spPr bwMode="auto">
            <a:xfrm>
              <a:off x="4182374" y="4256708"/>
              <a:ext cx="315022" cy="85821"/>
            </a:xfrm>
            <a:custGeom>
              <a:avLst/>
              <a:gdLst>
                <a:gd name="T0" fmla="*/ 86 w 173"/>
                <a:gd name="T1" fmla="*/ 0 h 47"/>
                <a:gd name="T2" fmla="*/ 4 w 173"/>
                <a:gd name="T3" fmla="*/ 24 h 47"/>
                <a:gd name="T4" fmla="*/ 0 w 173"/>
                <a:gd name="T5" fmla="*/ 30 h 47"/>
                <a:gd name="T6" fmla="*/ 3 w 173"/>
                <a:gd name="T7" fmla="*/ 37 h 47"/>
                <a:gd name="T8" fmla="*/ 9 w 173"/>
                <a:gd name="T9" fmla="*/ 44 h 47"/>
                <a:gd name="T10" fmla="*/ 19 w 173"/>
                <a:gd name="T11" fmla="*/ 45 h 47"/>
                <a:gd name="T12" fmla="*/ 86 w 173"/>
                <a:gd name="T13" fmla="*/ 26 h 47"/>
                <a:gd name="T14" fmla="*/ 154 w 173"/>
                <a:gd name="T15" fmla="*/ 45 h 47"/>
                <a:gd name="T16" fmla="*/ 164 w 173"/>
                <a:gd name="T17" fmla="*/ 44 h 47"/>
                <a:gd name="T18" fmla="*/ 170 w 173"/>
                <a:gd name="T19" fmla="*/ 37 h 47"/>
                <a:gd name="T20" fmla="*/ 173 w 173"/>
                <a:gd name="T21" fmla="*/ 30 h 47"/>
                <a:gd name="T22" fmla="*/ 169 w 173"/>
                <a:gd name="T23" fmla="*/ 24 h 47"/>
                <a:gd name="T24" fmla="*/ 86 w 173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3" h="47">
                  <a:moveTo>
                    <a:pt x="86" y="0"/>
                  </a:moveTo>
                  <a:cubicBezTo>
                    <a:pt x="56" y="0"/>
                    <a:pt x="28" y="9"/>
                    <a:pt x="4" y="24"/>
                  </a:cubicBezTo>
                  <a:cubicBezTo>
                    <a:pt x="2" y="25"/>
                    <a:pt x="0" y="28"/>
                    <a:pt x="0" y="30"/>
                  </a:cubicBezTo>
                  <a:cubicBezTo>
                    <a:pt x="0" y="33"/>
                    <a:pt x="1" y="35"/>
                    <a:pt x="3" y="37"/>
                  </a:cubicBezTo>
                  <a:lnTo>
                    <a:pt x="9" y="44"/>
                  </a:lnTo>
                  <a:cubicBezTo>
                    <a:pt x="12" y="46"/>
                    <a:pt x="16" y="47"/>
                    <a:pt x="19" y="45"/>
                  </a:cubicBezTo>
                  <a:cubicBezTo>
                    <a:pt x="39" y="33"/>
                    <a:pt x="62" y="26"/>
                    <a:pt x="86" y="26"/>
                  </a:cubicBezTo>
                  <a:cubicBezTo>
                    <a:pt x="111" y="26"/>
                    <a:pt x="134" y="33"/>
                    <a:pt x="154" y="45"/>
                  </a:cubicBezTo>
                  <a:cubicBezTo>
                    <a:pt x="157" y="47"/>
                    <a:pt x="161" y="46"/>
                    <a:pt x="164" y="44"/>
                  </a:cubicBezTo>
                  <a:lnTo>
                    <a:pt x="170" y="37"/>
                  </a:lnTo>
                  <a:cubicBezTo>
                    <a:pt x="172" y="35"/>
                    <a:pt x="173" y="33"/>
                    <a:pt x="173" y="30"/>
                  </a:cubicBezTo>
                  <a:cubicBezTo>
                    <a:pt x="173" y="28"/>
                    <a:pt x="171" y="25"/>
                    <a:pt x="169" y="24"/>
                  </a:cubicBezTo>
                  <a:cubicBezTo>
                    <a:pt x="145" y="9"/>
                    <a:pt x="117" y="0"/>
                    <a:pt x="8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00" name="Freeform 20"/>
            <p:cNvSpPr>
              <a:spLocks/>
            </p:cNvSpPr>
            <p:nvPr/>
          </p:nvSpPr>
          <p:spPr bwMode="auto">
            <a:xfrm>
              <a:off x="4120407" y="4174776"/>
              <a:ext cx="438956" cy="105786"/>
            </a:xfrm>
            <a:custGeom>
              <a:avLst/>
              <a:gdLst>
                <a:gd name="T0" fmla="*/ 9 w 241"/>
                <a:gd name="T1" fmla="*/ 54 h 58"/>
                <a:gd name="T2" fmla="*/ 19 w 241"/>
                <a:gd name="T3" fmla="*/ 55 h 58"/>
                <a:gd name="T4" fmla="*/ 120 w 241"/>
                <a:gd name="T5" fmla="*/ 26 h 58"/>
                <a:gd name="T6" fmla="*/ 222 w 241"/>
                <a:gd name="T7" fmla="*/ 55 h 58"/>
                <a:gd name="T8" fmla="*/ 232 w 241"/>
                <a:gd name="T9" fmla="*/ 54 h 58"/>
                <a:gd name="T10" fmla="*/ 239 w 241"/>
                <a:gd name="T11" fmla="*/ 48 h 58"/>
                <a:gd name="T12" fmla="*/ 241 w 241"/>
                <a:gd name="T13" fmla="*/ 41 h 58"/>
                <a:gd name="T14" fmla="*/ 237 w 241"/>
                <a:gd name="T15" fmla="*/ 35 h 58"/>
                <a:gd name="T16" fmla="*/ 120 w 241"/>
                <a:gd name="T17" fmla="*/ 0 h 58"/>
                <a:gd name="T18" fmla="*/ 4 w 241"/>
                <a:gd name="T19" fmla="*/ 35 h 58"/>
                <a:gd name="T20" fmla="*/ 0 w 241"/>
                <a:gd name="T21" fmla="*/ 41 h 58"/>
                <a:gd name="T22" fmla="*/ 2 w 241"/>
                <a:gd name="T23" fmla="*/ 48 h 58"/>
                <a:gd name="T24" fmla="*/ 9 w 241"/>
                <a:gd name="T25" fmla="*/ 5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1" h="58">
                  <a:moveTo>
                    <a:pt x="9" y="54"/>
                  </a:moveTo>
                  <a:cubicBezTo>
                    <a:pt x="12" y="57"/>
                    <a:pt x="16" y="58"/>
                    <a:pt x="19" y="55"/>
                  </a:cubicBezTo>
                  <a:cubicBezTo>
                    <a:pt x="49" y="37"/>
                    <a:pt x="83" y="26"/>
                    <a:pt x="120" y="26"/>
                  </a:cubicBezTo>
                  <a:cubicBezTo>
                    <a:pt x="158" y="26"/>
                    <a:pt x="192" y="37"/>
                    <a:pt x="222" y="55"/>
                  </a:cubicBezTo>
                  <a:cubicBezTo>
                    <a:pt x="225" y="58"/>
                    <a:pt x="229" y="57"/>
                    <a:pt x="232" y="54"/>
                  </a:cubicBezTo>
                  <a:lnTo>
                    <a:pt x="239" y="48"/>
                  </a:lnTo>
                  <a:cubicBezTo>
                    <a:pt x="241" y="46"/>
                    <a:pt x="241" y="43"/>
                    <a:pt x="241" y="41"/>
                  </a:cubicBezTo>
                  <a:cubicBezTo>
                    <a:pt x="241" y="38"/>
                    <a:pt x="240" y="36"/>
                    <a:pt x="237" y="35"/>
                  </a:cubicBezTo>
                  <a:cubicBezTo>
                    <a:pt x="204" y="13"/>
                    <a:pt x="164" y="0"/>
                    <a:pt x="120" y="0"/>
                  </a:cubicBezTo>
                  <a:cubicBezTo>
                    <a:pt x="77" y="0"/>
                    <a:pt x="37" y="13"/>
                    <a:pt x="4" y="35"/>
                  </a:cubicBezTo>
                  <a:cubicBezTo>
                    <a:pt x="1" y="36"/>
                    <a:pt x="0" y="38"/>
                    <a:pt x="0" y="41"/>
                  </a:cubicBezTo>
                  <a:cubicBezTo>
                    <a:pt x="0" y="43"/>
                    <a:pt x="0" y="46"/>
                    <a:pt x="2" y="48"/>
                  </a:cubicBezTo>
                  <a:lnTo>
                    <a:pt x="9" y="5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01" name="Oval 21"/>
            <p:cNvSpPr>
              <a:spLocks noChangeArrowheads="1"/>
            </p:cNvSpPr>
            <p:nvPr/>
          </p:nvSpPr>
          <p:spPr bwMode="auto">
            <a:xfrm>
              <a:off x="4306049" y="4428350"/>
              <a:ext cx="71042" cy="71302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3" name="群組 2"/>
          <p:cNvGrpSpPr/>
          <p:nvPr/>
        </p:nvGrpSpPr>
        <p:grpSpPr>
          <a:xfrm>
            <a:off x="1300459" y="2111772"/>
            <a:ext cx="2609026" cy="1288335"/>
            <a:chOff x="1326974" y="3940665"/>
            <a:chExt cx="2609026" cy="1288335"/>
          </a:xfrm>
        </p:grpSpPr>
        <p:sp>
          <p:nvSpPr>
            <p:cNvPr id="2" name="文字方塊 1"/>
            <p:cNvSpPr txBox="1"/>
            <p:nvPr/>
          </p:nvSpPr>
          <p:spPr>
            <a:xfrm>
              <a:off x="1326974" y="3940665"/>
              <a:ext cx="1620000" cy="360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3200" dirty="0" smtClean="0"/>
                <a:t>Title 01</a:t>
              </a:r>
            </a:p>
          </p:txBody>
        </p:sp>
        <p:sp>
          <p:nvSpPr>
            <p:cNvPr id="44" name="文字方塊 43"/>
            <p:cNvSpPr txBox="1"/>
            <p:nvPr/>
          </p:nvSpPr>
          <p:spPr>
            <a:xfrm>
              <a:off x="1326974" y="4380139"/>
              <a:ext cx="2609026" cy="84886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1400" dirty="0" smtClean="0"/>
                <a:t>The quick brown fox jumps over the lazy dog. The quick brown fox jumps over the lazy dog. </a:t>
              </a:r>
            </a:p>
          </p:txBody>
        </p:sp>
      </p:grpSp>
      <p:grpSp>
        <p:nvGrpSpPr>
          <p:cNvPr id="47" name="群組 46"/>
          <p:cNvGrpSpPr>
            <a:grpSpLocks noChangeAspect="1"/>
          </p:cNvGrpSpPr>
          <p:nvPr/>
        </p:nvGrpSpPr>
        <p:grpSpPr>
          <a:xfrm>
            <a:off x="534683" y="2485237"/>
            <a:ext cx="539446" cy="541404"/>
            <a:chOff x="5583600" y="7359116"/>
            <a:chExt cx="2941833" cy="2952515"/>
          </a:xfrm>
          <a:solidFill>
            <a:schemeClr val="accent1"/>
          </a:solidFill>
        </p:grpSpPr>
        <p:sp>
          <p:nvSpPr>
            <p:cNvPr id="48" name="Freeform 51"/>
            <p:cNvSpPr>
              <a:spLocks/>
            </p:cNvSpPr>
            <p:nvPr/>
          </p:nvSpPr>
          <p:spPr bwMode="auto">
            <a:xfrm>
              <a:off x="5583600" y="7457653"/>
              <a:ext cx="2852791" cy="2853978"/>
            </a:xfrm>
            <a:custGeom>
              <a:avLst/>
              <a:gdLst>
                <a:gd name="T0" fmla="*/ 5177 w 10595"/>
                <a:gd name="T1" fmla="*/ 10589 h 10598"/>
                <a:gd name="T2" fmla="*/ 3018 w 10595"/>
                <a:gd name="T3" fmla="*/ 10068 h 10598"/>
                <a:gd name="T4" fmla="*/ 482 w 10595"/>
                <a:gd name="T5" fmla="*/ 7488 h 10598"/>
                <a:gd name="T6" fmla="*/ 49 w 10595"/>
                <a:gd name="T7" fmla="*/ 6053 h 10598"/>
                <a:gd name="T8" fmla="*/ 52 w 10595"/>
                <a:gd name="T9" fmla="*/ 4529 h 10598"/>
                <a:gd name="T10" fmla="*/ 2432 w 10595"/>
                <a:gd name="T11" fmla="*/ 835 h 10598"/>
                <a:gd name="T12" fmla="*/ 4345 w 10595"/>
                <a:gd name="T13" fmla="*/ 82 h 10598"/>
                <a:gd name="T14" fmla="*/ 4683 w 10595"/>
                <a:gd name="T15" fmla="*/ 29 h 10598"/>
                <a:gd name="T16" fmla="*/ 5290 w 10595"/>
                <a:gd name="T17" fmla="*/ 0 h 10598"/>
                <a:gd name="T18" fmla="*/ 5897 w 10595"/>
                <a:gd name="T19" fmla="*/ 29 h 10598"/>
                <a:gd name="T20" fmla="*/ 6518 w 10595"/>
                <a:gd name="T21" fmla="*/ 137 h 10598"/>
                <a:gd name="T22" fmla="*/ 7703 w 10595"/>
                <a:gd name="T23" fmla="*/ 599 h 10598"/>
                <a:gd name="T24" fmla="*/ 7616 w 10595"/>
                <a:gd name="T25" fmla="*/ 720 h 10598"/>
                <a:gd name="T26" fmla="*/ 7508 w 10595"/>
                <a:gd name="T27" fmla="*/ 1116 h 10598"/>
                <a:gd name="T28" fmla="*/ 7528 w 10595"/>
                <a:gd name="T29" fmla="*/ 1341 h 10598"/>
                <a:gd name="T30" fmla="*/ 7263 w 10595"/>
                <a:gd name="T31" fmla="*/ 1230 h 10598"/>
                <a:gd name="T32" fmla="*/ 5317 w 10595"/>
                <a:gd name="T33" fmla="*/ 761 h 10598"/>
                <a:gd name="T34" fmla="*/ 4262 w 10595"/>
                <a:gd name="T35" fmla="*/ 890 h 10598"/>
                <a:gd name="T36" fmla="*/ 2074 w 10595"/>
                <a:gd name="T37" fmla="*/ 2132 h 10598"/>
                <a:gd name="T38" fmla="*/ 900 w 10595"/>
                <a:gd name="T39" fmla="*/ 4218 h 10598"/>
                <a:gd name="T40" fmla="*/ 842 w 10595"/>
                <a:gd name="T41" fmla="*/ 6053 h 10598"/>
                <a:gd name="T42" fmla="*/ 1050 w 10595"/>
                <a:gd name="T43" fmla="*/ 6830 h 10598"/>
                <a:gd name="T44" fmla="*/ 4683 w 10595"/>
                <a:gd name="T45" fmla="*/ 9765 h 10598"/>
                <a:gd name="T46" fmla="*/ 5897 w 10595"/>
                <a:gd name="T47" fmla="*/ 9765 h 10598"/>
                <a:gd name="T48" fmla="*/ 9512 w 10595"/>
                <a:gd name="T49" fmla="*/ 6889 h 10598"/>
                <a:gd name="T50" fmla="*/ 9621 w 10595"/>
                <a:gd name="T51" fmla="*/ 6575 h 10598"/>
                <a:gd name="T52" fmla="*/ 9791 w 10595"/>
                <a:gd name="T53" fmla="*/ 5271 h 10598"/>
                <a:gd name="T54" fmla="*/ 9367 w 10595"/>
                <a:gd name="T55" fmla="*/ 3365 h 10598"/>
                <a:gd name="T56" fmla="*/ 9316 w 10595"/>
                <a:gd name="T57" fmla="*/ 3059 h 10598"/>
                <a:gd name="T58" fmla="*/ 9530 w 10595"/>
                <a:gd name="T59" fmla="*/ 3088 h 10598"/>
                <a:gd name="T60" fmla="*/ 9705 w 10595"/>
                <a:gd name="T61" fmla="*/ 3106 h 10598"/>
                <a:gd name="T62" fmla="*/ 9832 w 10595"/>
                <a:gd name="T63" fmla="*/ 2989 h 10598"/>
                <a:gd name="T64" fmla="*/ 9988 w 10595"/>
                <a:gd name="T65" fmla="*/ 2891 h 10598"/>
                <a:gd name="T66" fmla="*/ 10091 w 10595"/>
                <a:gd name="T67" fmla="*/ 3070 h 10598"/>
                <a:gd name="T68" fmla="*/ 10526 w 10595"/>
                <a:gd name="T69" fmla="*/ 4571 h 10598"/>
                <a:gd name="T70" fmla="*/ 10568 w 10595"/>
                <a:gd name="T71" fmla="*/ 4875 h 10598"/>
                <a:gd name="T72" fmla="*/ 10555 w 10595"/>
                <a:gd name="T73" fmla="*/ 5813 h 10598"/>
                <a:gd name="T74" fmla="*/ 9799 w 10595"/>
                <a:gd name="T75" fmla="*/ 8056 h 10598"/>
                <a:gd name="T76" fmla="*/ 5897 w 10595"/>
                <a:gd name="T77" fmla="*/ 10538 h 10598"/>
                <a:gd name="T78" fmla="*/ 5177 w 10595"/>
                <a:gd name="T79" fmla="*/ 10589 h 10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595" h="10598">
                  <a:moveTo>
                    <a:pt x="5177" y="10589"/>
                  </a:moveTo>
                  <a:cubicBezTo>
                    <a:pt x="4328" y="10531"/>
                    <a:pt x="3681" y="10375"/>
                    <a:pt x="3018" y="10068"/>
                  </a:cubicBezTo>
                  <a:cubicBezTo>
                    <a:pt x="1941" y="9569"/>
                    <a:pt x="964" y="8576"/>
                    <a:pt x="482" y="7488"/>
                  </a:cubicBezTo>
                  <a:cubicBezTo>
                    <a:pt x="264" y="6998"/>
                    <a:pt x="163" y="6664"/>
                    <a:pt x="49" y="6053"/>
                  </a:cubicBezTo>
                  <a:cubicBezTo>
                    <a:pt x="0" y="5786"/>
                    <a:pt x="1" y="4856"/>
                    <a:pt x="52" y="4529"/>
                  </a:cubicBezTo>
                  <a:cubicBezTo>
                    <a:pt x="288" y="2991"/>
                    <a:pt x="1141" y="1668"/>
                    <a:pt x="2432" y="835"/>
                  </a:cubicBezTo>
                  <a:cubicBezTo>
                    <a:pt x="2995" y="472"/>
                    <a:pt x="3755" y="173"/>
                    <a:pt x="4345" y="82"/>
                  </a:cubicBezTo>
                  <a:cubicBezTo>
                    <a:pt x="4430" y="69"/>
                    <a:pt x="4582" y="45"/>
                    <a:pt x="4683" y="29"/>
                  </a:cubicBezTo>
                  <a:cubicBezTo>
                    <a:pt x="4784" y="13"/>
                    <a:pt x="5057" y="0"/>
                    <a:pt x="5290" y="0"/>
                  </a:cubicBezTo>
                  <a:cubicBezTo>
                    <a:pt x="5523" y="0"/>
                    <a:pt x="5796" y="13"/>
                    <a:pt x="5897" y="29"/>
                  </a:cubicBezTo>
                  <a:cubicBezTo>
                    <a:pt x="6321" y="96"/>
                    <a:pt x="6397" y="109"/>
                    <a:pt x="6518" y="137"/>
                  </a:cubicBezTo>
                  <a:cubicBezTo>
                    <a:pt x="6985" y="244"/>
                    <a:pt x="7703" y="523"/>
                    <a:pt x="7703" y="599"/>
                  </a:cubicBezTo>
                  <a:cubicBezTo>
                    <a:pt x="7703" y="620"/>
                    <a:pt x="7664" y="675"/>
                    <a:pt x="7616" y="720"/>
                  </a:cubicBezTo>
                  <a:cubicBezTo>
                    <a:pt x="7479" y="851"/>
                    <a:pt x="7470" y="882"/>
                    <a:pt x="7508" y="1116"/>
                  </a:cubicBezTo>
                  <a:cubicBezTo>
                    <a:pt x="7526" y="1232"/>
                    <a:pt x="7535" y="1333"/>
                    <a:pt x="7528" y="1341"/>
                  </a:cubicBezTo>
                  <a:cubicBezTo>
                    <a:pt x="7520" y="1348"/>
                    <a:pt x="7401" y="1299"/>
                    <a:pt x="7263" y="1230"/>
                  </a:cubicBezTo>
                  <a:cubicBezTo>
                    <a:pt x="6700" y="950"/>
                    <a:pt x="5913" y="760"/>
                    <a:pt x="5317" y="761"/>
                  </a:cubicBezTo>
                  <a:cubicBezTo>
                    <a:pt x="5073" y="761"/>
                    <a:pt x="4510" y="830"/>
                    <a:pt x="4262" y="890"/>
                  </a:cubicBezTo>
                  <a:cubicBezTo>
                    <a:pt x="3428" y="1091"/>
                    <a:pt x="2687" y="1512"/>
                    <a:pt x="2074" y="2132"/>
                  </a:cubicBezTo>
                  <a:cubicBezTo>
                    <a:pt x="1516" y="2696"/>
                    <a:pt x="1160" y="3329"/>
                    <a:pt x="900" y="4218"/>
                  </a:cubicBezTo>
                  <a:cubicBezTo>
                    <a:pt x="770" y="4662"/>
                    <a:pt x="742" y="5545"/>
                    <a:pt x="842" y="6053"/>
                  </a:cubicBezTo>
                  <a:cubicBezTo>
                    <a:pt x="923" y="6466"/>
                    <a:pt x="941" y="6534"/>
                    <a:pt x="1050" y="6830"/>
                  </a:cubicBezTo>
                  <a:cubicBezTo>
                    <a:pt x="1628" y="8401"/>
                    <a:pt x="3037" y="9540"/>
                    <a:pt x="4683" y="9765"/>
                  </a:cubicBezTo>
                  <a:cubicBezTo>
                    <a:pt x="4955" y="9803"/>
                    <a:pt x="5624" y="9802"/>
                    <a:pt x="5897" y="9765"/>
                  </a:cubicBezTo>
                  <a:cubicBezTo>
                    <a:pt x="7516" y="9544"/>
                    <a:pt x="8913" y="8432"/>
                    <a:pt x="9512" y="6889"/>
                  </a:cubicBezTo>
                  <a:cubicBezTo>
                    <a:pt x="9558" y="6771"/>
                    <a:pt x="9607" y="6629"/>
                    <a:pt x="9621" y="6575"/>
                  </a:cubicBezTo>
                  <a:cubicBezTo>
                    <a:pt x="9763" y="6033"/>
                    <a:pt x="9790" y="5821"/>
                    <a:pt x="9791" y="5271"/>
                  </a:cubicBezTo>
                  <a:cubicBezTo>
                    <a:pt x="9792" y="4534"/>
                    <a:pt x="9678" y="4023"/>
                    <a:pt x="9367" y="3365"/>
                  </a:cubicBezTo>
                  <a:cubicBezTo>
                    <a:pt x="9238" y="3092"/>
                    <a:pt x="9228" y="3031"/>
                    <a:pt x="9316" y="3059"/>
                  </a:cubicBezTo>
                  <a:cubicBezTo>
                    <a:pt x="9337" y="3065"/>
                    <a:pt x="9433" y="3079"/>
                    <a:pt x="9530" y="3088"/>
                  </a:cubicBezTo>
                  <a:lnTo>
                    <a:pt x="9705" y="3106"/>
                  </a:lnTo>
                  <a:lnTo>
                    <a:pt x="9832" y="2989"/>
                  </a:lnTo>
                  <a:cubicBezTo>
                    <a:pt x="9901" y="2925"/>
                    <a:pt x="9972" y="2881"/>
                    <a:pt x="9988" y="2891"/>
                  </a:cubicBezTo>
                  <a:cubicBezTo>
                    <a:pt x="10004" y="2901"/>
                    <a:pt x="10050" y="2981"/>
                    <a:pt x="10091" y="3070"/>
                  </a:cubicBezTo>
                  <a:cubicBezTo>
                    <a:pt x="10331" y="3594"/>
                    <a:pt x="10474" y="4085"/>
                    <a:pt x="10526" y="4571"/>
                  </a:cubicBezTo>
                  <a:cubicBezTo>
                    <a:pt x="10541" y="4703"/>
                    <a:pt x="10559" y="4840"/>
                    <a:pt x="10568" y="4875"/>
                  </a:cubicBezTo>
                  <a:cubicBezTo>
                    <a:pt x="10595" y="4989"/>
                    <a:pt x="10588" y="5509"/>
                    <a:pt x="10555" y="5813"/>
                  </a:cubicBezTo>
                  <a:cubicBezTo>
                    <a:pt x="10464" y="6650"/>
                    <a:pt x="10222" y="7367"/>
                    <a:pt x="9799" y="8056"/>
                  </a:cubicBezTo>
                  <a:cubicBezTo>
                    <a:pt x="8946" y="9444"/>
                    <a:pt x="7502" y="10362"/>
                    <a:pt x="5897" y="10538"/>
                  </a:cubicBezTo>
                  <a:cubicBezTo>
                    <a:pt x="5406" y="10592"/>
                    <a:pt x="5314" y="10598"/>
                    <a:pt x="5177" y="1058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9" name="Freeform 62"/>
            <p:cNvSpPr>
              <a:spLocks/>
            </p:cNvSpPr>
            <p:nvPr/>
          </p:nvSpPr>
          <p:spPr bwMode="auto">
            <a:xfrm>
              <a:off x="6115456" y="7987134"/>
              <a:ext cx="1800951" cy="1796202"/>
            </a:xfrm>
            <a:custGeom>
              <a:avLst/>
              <a:gdLst>
                <a:gd name="T0" fmla="*/ 3035 w 6690"/>
                <a:gd name="T1" fmla="*/ 6640 h 6674"/>
                <a:gd name="T2" fmla="*/ 2399 w 6690"/>
                <a:gd name="T3" fmla="*/ 6524 h 6674"/>
                <a:gd name="T4" fmla="*/ 322 w 6690"/>
                <a:gd name="T5" fmla="*/ 4766 h 6674"/>
                <a:gd name="T6" fmla="*/ 30 w 6690"/>
                <a:gd name="T7" fmla="*/ 3871 h 6674"/>
                <a:gd name="T8" fmla="*/ 0 w 6690"/>
                <a:gd name="T9" fmla="*/ 3327 h 6674"/>
                <a:gd name="T10" fmla="*/ 30 w 6690"/>
                <a:gd name="T11" fmla="*/ 2782 h 6674"/>
                <a:gd name="T12" fmla="*/ 339 w 6690"/>
                <a:gd name="T13" fmla="*/ 1855 h 6674"/>
                <a:gd name="T14" fmla="*/ 1044 w 6690"/>
                <a:gd name="T15" fmla="*/ 905 h 6674"/>
                <a:gd name="T16" fmla="*/ 2766 w 6690"/>
                <a:gd name="T17" fmla="*/ 40 h 6674"/>
                <a:gd name="T18" fmla="*/ 3993 w 6690"/>
                <a:gd name="T19" fmla="*/ 61 h 6674"/>
                <a:gd name="T20" fmla="*/ 4826 w 6690"/>
                <a:gd name="T21" fmla="*/ 364 h 6674"/>
                <a:gd name="T22" fmla="*/ 4561 w 6690"/>
                <a:gd name="T23" fmla="*/ 648 h 6674"/>
                <a:gd name="T24" fmla="*/ 3936 w 6690"/>
                <a:gd name="T25" fmla="*/ 848 h 6674"/>
                <a:gd name="T26" fmla="*/ 1890 w 6690"/>
                <a:gd name="T27" fmla="*/ 1211 h 6674"/>
                <a:gd name="T28" fmla="*/ 1137 w 6690"/>
                <a:gd name="T29" fmla="*/ 2000 h 6674"/>
                <a:gd name="T30" fmla="*/ 776 w 6690"/>
                <a:gd name="T31" fmla="*/ 3341 h 6674"/>
                <a:gd name="T32" fmla="*/ 960 w 6690"/>
                <a:gd name="T33" fmla="*/ 4302 h 6674"/>
                <a:gd name="T34" fmla="*/ 2667 w 6690"/>
                <a:gd name="T35" fmla="*/ 5791 h 6674"/>
                <a:gd name="T36" fmla="*/ 2940 w 6690"/>
                <a:gd name="T37" fmla="*/ 5852 h 6674"/>
                <a:gd name="T38" fmla="*/ 3316 w 6690"/>
                <a:gd name="T39" fmla="*/ 5881 h 6674"/>
                <a:gd name="T40" fmla="*/ 3692 w 6690"/>
                <a:gd name="T41" fmla="*/ 5852 h 6674"/>
                <a:gd name="T42" fmla="*/ 3965 w 6690"/>
                <a:gd name="T43" fmla="*/ 5791 h 6674"/>
                <a:gd name="T44" fmla="*/ 5644 w 6690"/>
                <a:gd name="T45" fmla="*/ 4375 h 6674"/>
                <a:gd name="T46" fmla="*/ 5853 w 6690"/>
                <a:gd name="T47" fmla="*/ 3312 h 6674"/>
                <a:gd name="T48" fmla="*/ 5715 w 6690"/>
                <a:gd name="T49" fmla="*/ 2429 h 6674"/>
                <a:gd name="T50" fmla="*/ 5982 w 6690"/>
                <a:gd name="T51" fmla="*/ 2090 h 6674"/>
                <a:gd name="T52" fmla="*/ 6270 w 6690"/>
                <a:gd name="T53" fmla="*/ 1803 h 6674"/>
                <a:gd name="T54" fmla="*/ 6340 w 6690"/>
                <a:gd name="T55" fmla="*/ 1940 h 6674"/>
                <a:gd name="T56" fmla="*/ 6631 w 6690"/>
                <a:gd name="T57" fmla="*/ 3058 h 6674"/>
                <a:gd name="T58" fmla="*/ 6307 w 6690"/>
                <a:gd name="T59" fmla="*/ 4782 h 6674"/>
                <a:gd name="T60" fmla="*/ 4233 w 6690"/>
                <a:gd name="T61" fmla="*/ 6525 h 6674"/>
                <a:gd name="T62" fmla="*/ 3035 w 6690"/>
                <a:gd name="T63" fmla="*/ 6640 h 6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690" h="6674">
                  <a:moveTo>
                    <a:pt x="3035" y="6640"/>
                  </a:moveTo>
                  <a:cubicBezTo>
                    <a:pt x="2791" y="6614"/>
                    <a:pt x="2553" y="6571"/>
                    <a:pt x="2399" y="6524"/>
                  </a:cubicBezTo>
                  <a:cubicBezTo>
                    <a:pt x="1476" y="6243"/>
                    <a:pt x="722" y="5604"/>
                    <a:pt x="322" y="4766"/>
                  </a:cubicBezTo>
                  <a:cubicBezTo>
                    <a:pt x="169" y="4444"/>
                    <a:pt x="138" y="4350"/>
                    <a:pt x="30" y="3871"/>
                  </a:cubicBezTo>
                  <a:cubicBezTo>
                    <a:pt x="13" y="3799"/>
                    <a:pt x="0" y="3553"/>
                    <a:pt x="0" y="3327"/>
                  </a:cubicBezTo>
                  <a:cubicBezTo>
                    <a:pt x="0" y="3100"/>
                    <a:pt x="13" y="2854"/>
                    <a:pt x="30" y="2782"/>
                  </a:cubicBezTo>
                  <a:cubicBezTo>
                    <a:pt x="142" y="2288"/>
                    <a:pt x="170" y="2203"/>
                    <a:pt x="339" y="1855"/>
                  </a:cubicBezTo>
                  <a:cubicBezTo>
                    <a:pt x="509" y="1504"/>
                    <a:pt x="745" y="1186"/>
                    <a:pt x="1044" y="905"/>
                  </a:cubicBezTo>
                  <a:cubicBezTo>
                    <a:pt x="1528" y="449"/>
                    <a:pt x="2019" y="202"/>
                    <a:pt x="2766" y="40"/>
                  </a:cubicBezTo>
                  <a:cubicBezTo>
                    <a:pt x="2947" y="0"/>
                    <a:pt x="3773" y="15"/>
                    <a:pt x="3993" y="61"/>
                  </a:cubicBezTo>
                  <a:cubicBezTo>
                    <a:pt x="4257" y="117"/>
                    <a:pt x="4826" y="324"/>
                    <a:pt x="4826" y="364"/>
                  </a:cubicBezTo>
                  <a:cubicBezTo>
                    <a:pt x="4826" y="371"/>
                    <a:pt x="4707" y="499"/>
                    <a:pt x="4561" y="648"/>
                  </a:cubicBezTo>
                  <a:cubicBezTo>
                    <a:pt x="4265" y="953"/>
                    <a:pt x="4302" y="941"/>
                    <a:pt x="3936" y="848"/>
                  </a:cubicBezTo>
                  <a:cubicBezTo>
                    <a:pt x="3239" y="670"/>
                    <a:pt x="2508" y="799"/>
                    <a:pt x="1890" y="1211"/>
                  </a:cubicBezTo>
                  <a:cubicBezTo>
                    <a:pt x="1648" y="1371"/>
                    <a:pt x="1287" y="1750"/>
                    <a:pt x="1137" y="2000"/>
                  </a:cubicBezTo>
                  <a:cubicBezTo>
                    <a:pt x="874" y="2439"/>
                    <a:pt x="776" y="2803"/>
                    <a:pt x="776" y="3341"/>
                  </a:cubicBezTo>
                  <a:cubicBezTo>
                    <a:pt x="777" y="3757"/>
                    <a:pt x="812" y="3943"/>
                    <a:pt x="960" y="4302"/>
                  </a:cubicBezTo>
                  <a:cubicBezTo>
                    <a:pt x="1252" y="5010"/>
                    <a:pt x="1968" y="5635"/>
                    <a:pt x="2667" y="5791"/>
                  </a:cubicBezTo>
                  <a:cubicBezTo>
                    <a:pt x="2745" y="5808"/>
                    <a:pt x="2868" y="5836"/>
                    <a:pt x="2940" y="5852"/>
                  </a:cubicBezTo>
                  <a:cubicBezTo>
                    <a:pt x="3013" y="5868"/>
                    <a:pt x="3182" y="5881"/>
                    <a:pt x="3316" y="5881"/>
                  </a:cubicBezTo>
                  <a:cubicBezTo>
                    <a:pt x="3450" y="5881"/>
                    <a:pt x="3619" y="5868"/>
                    <a:pt x="3692" y="5852"/>
                  </a:cubicBezTo>
                  <a:cubicBezTo>
                    <a:pt x="3764" y="5836"/>
                    <a:pt x="3888" y="5808"/>
                    <a:pt x="3965" y="5791"/>
                  </a:cubicBezTo>
                  <a:cubicBezTo>
                    <a:pt x="4635" y="5641"/>
                    <a:pt x="5342" y="5045"/>
                    <a:pt x="5644" y="4375"/>
                  </a:cubicBezTo>
                  <a:cubicBezTo>
                    <a:pt x="5813" y="4000"/>
                    <a:pt x="5855" y="3789"/>
                    <a:pt x="5853" y="3312"/>
                  </a:cubicBezTo>
                  <a:cubicBezTo>
                    <a:pt x="5852" y="2890"/>
                    <a:pt x="5819" y="2679"/>
                    <a:pt x="5715" y="2429"/>
                  </a:cubicBezTo>
                  <a:cubicBezTo>
                    <a:pt x="5698" y="2388"/>
                    <a:pt x="5755" y="2317"/>
                    <a:pt x="5982" y="2090"/>
                  </a:cubicBezTo>
                  <a:lnTo>
                    <a:pt x="6270" y="1803"/>
                  </a:lnTo>
                  <a:lnTo>
                    <a:pt x="6340" y="1940"/>
                  </a:lnTo>
                  <a:cubicBezTo>
                    <a:pt x="6482" y="2216"/>
                    <a:pt x="6582" y="2600"/>
                    <a:pt x="6631" y="3058"/>
                  </a:cubicBezTo>
                  <a:cubicBezTo>
                    <a:pt x="6690" y="3598"/>
                    <a:pt x="6563" y="4274"/>
                    <a:pt x="6307" y="4782"/>
                  </a:cubicBezTo>
                  <a:cubicBezTo>
                    <a:pt x="5880" y="5630"/>
                    <a:pt x="5168" y="6229"/>
                    <a:pt x="4233" y="6525"/>
                  </a:cubicBezTo>
                  <a:cubicBezTo>
                    <a:pt x="3937" y="6618"/>
                    <a:pt x="3359" y="6674"/>
                    <a:pt x="3035" y="66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0" name="Freeform 69"/>
            <p:cNvSpPr>
              <a:spLocks/>
            </p:cNvSpPr>
            <p:nvPr/>
          </p:nvSpPr>
          <p:spPr bwMode="auto">
            <a:xfrm>
              <a:off x="6637819" y="7359116"/>
              <a:ext cx="1887614" cy="1894738"/>
            </a:xfrm>
            <a:custGeom>
              <a:avLst/>
              <a:gdLst>
                <a:gd name="T0" fmla="*/ 1147 w 7008"/>
                <a:gd name="T1" fmla="*/ 7009 h 7039"/>
                <a:gd name="T2" fmla="*/ 121 w 7008"/>
                <a:gd name="T3" fmla="*/ 6209 h 7039"/>
                <a:gd name="T4" fmla="*/ 9 w 7008"/>
                <a:gd name="T5" fmla="*/ 5715 h 7039"/>
                <a:gd name="T6" fmla="*/ 59 w 7008"/>
                <a:gd name="T7" fmla="*/ 5253 h 7039"/>
                <a:gd name="T8" fmla="*/ 1810 w 7008"/>
                <a:gd name="T9" fmla="*/ 4372 h 7039"/>
                <a:gd name="T10" fmla="*/ 2008 w 7008"/>
                <a:gd name="T11" fmla="*/ 4431 h 7039"/>
                <a:gd name="T12" fmla="*/ 3175 w 7008"/>
                <a:gd name="T13" fmla="*/ 3306 h 7039"/>
                <a:gd name="T14" fmla="*/ 4300 w 7008"/>
                <a:gd name="T15" fmla="*/ 2181 h 7039"/>
                <a:gd name="T16" fmla="*/ 4283 w 7008"/>
                <a:gd name="T17" fmla="*/ 2043 h 7039"/>
                <a:gd name="T18" fmla="*/ 4248 w 7008"/>
                <a:gd name="T19" fmla="*/ 1669 h 7039"/>
                <a:gd name="T20" fmla="*/ 4230 w 7008"/>
                <a:gd name="T21" fmla="*/ 1433 h 7039"/>
                <a:gd name="T22" fmla="*/ 4946 w 7008"/>
                <a:gd name="T23" fmla="*/ 717 h 7039"/>
                <a:gd name="T24" fmla="*/ 5680 w 7008"/>
                <a:gd name="T25" fmla="*/ 0 h 7039"/>
                <a:gd name="T26" fmla="*/ 5713 w 7008"/>
                <a:gd name="T27" fmla="*/ 176 h 7039"/>
                <a:gd name="T28" fmla="*/ 5834 w 7008"/>
                <a:gd name="T29" fmla="*/ 1133 h 7039"/>
                <a:gd name="T30" fmla="*/ 6462 w 7008"/>
                <a:gd name="T31" fmla="*/ 1270 h 7039"/>
                <a:gd name="T32" fmla="*/ 6999 w 7008"/>
                <a:gd name="T33" fmla="*/ 1341 h 7039"/>
                <a:gd name="T34" fmla="*/ 6281 w 7008"/>
                <a:gd name="T35" fmla="*/ 2091 h 7039"/>
                <a:gd name="T36" fmla="*/ 5548 w 7008"/>
                <a:gd name="T37" fmla="*/ 2824 h 7039"/>
                <a:gd name="T38" fmla="*/ 5408 w 7008"/>
                <a:gd name="T39" fmla="*/ 2797 h 7039"/>
                <a:gd name="T40" fmla="*/ 5056 w 7008"/>
                <a:gd name="T41" fmla="*/ 2756 h 7039"/>
                <a:gd name="T42" fmla="*/ 4844 w 7008"/>
                <a:gd name="T43" fmla="*/ 2742 h 7039"/>
                <a:gd name="T44" fmla="*/ 3721 w 7008"/>
                <a:gd name="T45" fmla="*/ 3862 h 7039"/>
                <a:gd name="T46" fmla="*/ 2611 w 7008"/>
                <a:gd name="T47" fmla="*/ 5052 h 7039"/>
                <a:gd name="T48" fmla="*/ 2668 w 7008"/>
                <a:gd name="T49" fmla="*/ 5278 h 7039"/>
                <a:gd name="T50" fmla="*/ 2669 w 7008"/>
                <a:gd name="T51" fmla="*/ 6041 h 7039"/>
                <a:gd name="T52" fmla="*/ 1334 w 7008"/>
                <a:gd name="T53" fmla="*/ 7024 h 7039"/>
                <a:gd name="T54" fmla="*/ 1147 w 7008"/>
                <a:gd name="T55" fmla="*/ 7009 h 7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008" h="7039">
                  <a:moveTo>
                    <a:pt x="1147" y="7009"/>
                  </a:moveTo>
                  <a:cubicBezTo>
                    <a:pt x="673" y="6910"/>
                    <a:pt x="328" y="6640"/>
                    <a:pt x="121" y="6209"/>
                  </a:cubicBezTo>
                  <a:cubicBezTo>
                    <a:pt x="29" y="6018"/>
                    <a:pt x="18" y="5970"/>
                    <a:pt x="9" y="5715"/>
                  </a:cubicBezTo>
                  <a:cubicBezTo>
                    <a:pt x="0" y="5482"/>
                    <a:pt x="9" y="5402"/>
                    <a:pt x="59" y="5253"/>
                  </a:cubicBezTo>
                  <a:cubicBezTo>
                    <a:pt x="310" y="4512"/>
                    <a:pt x="1116" y="4106"/>
                    <a:pt x="1810" y="4372"/>
                  </a:cubicBezTo>
                  <a:cubicBezTo>
                    <a:pt x="1896" y="4404"/>
                    <a:pt x="1985" y="4431"/>
                    <a:pt x="2008" y="4431"/>
                  </a:cubicBezTo>
                  <a:cubicBezTo>
                    <a:pt x="2032" y="4431"/>
                    <a:pt x="2557" y="3925"/>
                    <a:pt x="3175" y="3306"/>
                  </a:cubicBezTo>
                  <a:lnTo>
                    <a:pt x="4300" y="2181"/>
                  </a:lnTo>
                  <a:lnTo>
                    <a:pt x="4283" y="2043"/>
                  </a:lnTo>
                  <a:cubicBezTo>
                    <a:pt x="4274" y="1967"/>
                    <a:pt x="4258" y="1799"/>
                    <a:pt x="4248" y="1669"/>
                  </a:cubicBezTo>
                  <a:lnTo>
                    <a:pt x="4230" y="1433"/>
                  </a:lnTo>
                  <a:lnTo>
                    <a:pt x="4946" y="717"/>
                  </a:lnTo>
                  <a:cubicBezTo>
                    <a:pt x="5340" y="322"/>
                    <a:pt x="5670" y="0"/>
                    <a:pt x="5680" y="0"/>
                  </a:cubicBezTo>
                  <a:cubicBezTo>
                    <a:pt x="5690" y="0"/>
                    <a:pt x="5705" y="79"/>
                    <a:pt x="5713" y="176"/>
                  </a:cubicBezTo>
                  <a:cubicBezTo>
                    <a:pt x="5739" y="457"/>
                    <a:pt x="5818" y="1082"/>
                    <a:pt x="5834" y="1133"/>
                  </a:cubicBezTo>
                  <a:cubicBezTo>
                    <a:pt x="5856" y="1203"/>
                    <a:pt x="5895" y="1211"/>
                    <a:pt x="6462" y="1270"/>
                  </a:cubicBezTo>
                  <a:cubicBezTo>
                    <a:pt x="6748" y="1300"/>
                    <a:pt x="6990" y="1332"/>
                    <a:pt x="6999" y="1341"/>
                  </a:cubicBezTo>
                  <a:cubicBezTo>
                    <a:pt x="7008" y="1350"/>
                    <a:pt x="6685" y="1687"/>
                    <a:pt x="6281" y="2091"/>
                  </a:cubicBezTo>
                  <a:lnTo>
                    <a:pt x="5548" y="2824"/>
                  </a:lnTo>
                  <a:lnTo>
                    <a:pt x="5408" y="2797"/>
                  </a:lnTo>
                  <a:cubicBezTo>
                    <a:pt x="5331" y="2782"/>
                    <a:pt x="5172" y="2763"/>
                    <a:pt x="5056" y="2756"/>
                  </a:cubicBezTo>
                  <a:lnTo>
                    <a:pt x="4844" y="2742"/>
                  </a:lnTo>
                  <a:lnTo>
                    <a:pt x="3721" y="3862"/>
                  </a:lnTo>
                  <a:cubicBezTo>
                    <a:pt x="2741" y="4838"/>
                    <a:pt x="2599" y="4990"/>
                    <a:pt x="2611" y="5052"/>
                  </a:cubicBezTo>
                  <a:cubicBezTo>
                    <a:pt x="2618" y="5091"/>
                    <a:pt x="2644" y="5192"/>
                    <a:pt x="2668" y="5278"/>
                  </a:cubicBezTo>
                  <a:cubicBezTo>
                    <a:pt x="2726" y="5478"/>
                    <a:pt x="2726" y="5846"/>
                    <a:pt x="2669" y="6041"/>
                  </a:cubicBezTo>
                  <a:cubicBezTo>
                    <a:pt x="2502" y="6609"/>
                    <a:pt x="1918" y="7039"/>
                    <a:pt x="1334" y="7024"/>
                  </a:cubicBezTo>
                  <a:cubicBezTo>
                    <a:pt x="1262" y="7022"/>
                    <a:pt x="1178" y="7015"/>
                    <a:pt x="1147" y="700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102" name="群組 101"/>
          <p:cNvGrpSpPr/>
          <p:nvPr/>
        </p:nvGrpSpPr>
        <p:grpSpPr>
          <a:xfrm>
            <a:off x="1300459" y="4193235"/>
            <a:ext cx="2609026" cy="1288335"/>
            <a:chOff x="1326974" y="3940665"/>
            <a:chExt cx="2609026" cy="1288335"/>
          </a:xfrm>
        </p:grpSpPr>
        <p:sp>
          <p:nvSpPr>
            <p:cNvPr id="103" name="文字方塊 102"/>
            <p:cNvSpPr txBox="1"/>
            <p:nvPr/>
          </p:nvSpPr>
          <p:spPr>
            <a:xfrm>
              <a:off x="1326974" y="3940665"/>
              <a:ext cx="1620000" cy="360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3200" dirty="0" smtClean="0"/>
                <a:t>Title 04</a:t>
              </a:r>
            </a:p>
          </p:txBody>
        </p:sp>
        <p:sp>
          <p:nvSpPr>
            <p:cNvPr id="104" name="文字方塊 103"/>
            <p:cNvSpPr txBox="1"/>
            <p:nvPr/>
          </p:nvSpPr>
          <p:spPr>
            <a:xfrm>
              <a:off x="1326974" y="4380139"/>
              <a:ext cx="2609026" cy="84886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1400" dirty="0" smtClean="0"/>
                <a:t>The quick brown fox jumps over the lazy dog. The quick brown fox jumps over the lazy dog. </a:t>
              </a:r>
            </a:p>
          </p:txBody>
        </p:sp>
      </p:grpSp>
      <p:sp>
        <p:nvSpPr>
          <p:cNvPr id="139" name="矩形 138"/>
          <p:cNvSpPr/>
          <p:nvPr/>
        </p:nvSpPr>
        <p:spPr>
          <a:xfrm>
            <a:off x="575513" y="481382"/>
            <a:ext cx="252267" cy="6981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140" name="矩形 139"/>
          <p:cNvSpPr/>
          <p:nvPr/>
        </p:nvSpPr>
        <p:spPr>
          <a:xfrm>
            <a:off x="882205" y="481382"/>
            <a:ext cx="4360496" cy="69819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800" b="1" dirty="0" smtClean="0"/>
              <a:t>ICON LIST</a:t>
            </a:r>
            <a:r>
              <a:rPr lang="zh-TW" altLang="en-US" sz="4800" b="1" dirty="0" smtClean="0"/>
              <a:t> </a:t>
            </a:r>
            <a:r>
              <a:rPr lang="en-US" altLang="zh-TW" sz="4800" b="1" dirty="0" smtClean="0"/>
              <a:t>28</a:t>
            </a:r>
            <a:endParaRPr lang="zh-TW" altLang="en-US" sz="4800" b="1" dirty="0"/>
          </a:p>
        </p:txBody>
      </p:sp>
      <p:grpSp>
        <p:nvGrpSpPr>
          <p:cNvPr id="142" name="群組 141"/>
          <p:cNvGrpSpPr/>
          <p:nvPr/>
        </p:nvGrpSpPr>
        <p:grpSpPr>
          <a:xfrm>
            <a:off x="5209944" y="2111772"/>
            <a:ext cx="2609026" cy="1288335"/>
            <a:chOff x="1326974" y="3940665"/>
            <a:chExt cx="2609026" cy="1288335"/>
          </a:xfrm>
        </p:grpSpPr>
        <p:sp>
          <p:nvSpPr>
            <p:cNvPr id="154" name="文字方塊 153"/>
            <p:cNvSpPr txBox="1"/>
            <p:nvPr/>
          </p:nvSpPr>
          <p:spPr>
            <a:xfrm>
              <a:off x="1326974" y="3940665"/>
              <a:ext cx="1620000" cy="360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3200" dirty="0" smtClean="0"/>
                <a:t>Title 02</a:t>
              </a:r>
            </a:p>
          </p:txBody>
        </p:sp>
        <p:sp>
          <p:nvSpPr>
            <p:cNvPr id="155" name="文字方塊 154"/>
            <p:cNvSpPr txBox="1"/>
            <p:nvPr/>
          </p:nvSpPr>
          <p:spPr>
            <a:xfrm>
              <a:off x="1326974" y="4380139"/>
              <a:ext cx="2609026" cy="84886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1400" dirty="0" smtClean="0"/>
                <a:t>The quick brown fox jumps over the lazy dog. The quick brown fox jumps over the lazy dog. </a:t>
              </a:r>
            </a:p>
          </p:txBody>
        </p:sp>
      </p:grpSp>
      <p:grpSp>
        <p:nvGrpSpPr>
          <p:cNvPr id="144" name="群組 143"/>
          <p:cNvGrpSpPr/>
          <p:nvPr/>
        </p:nvGrpSpPr>
        <p:grpSpPr>
          <a:xfrm>
            <a:off x="5209944" y="4193235"/>
            <a:ext cx="2609026" cy="1288335"/>
            <a:chOff x="1326974" y="3940665"/>
            <a:chExt cx="2609026" cy="1288335"/>
          </a:xfrm>
        </p:grpSpPr>
        <p:sp>
          <p:nvSpPr>
            <p:cNvPr id="149" name="文字方塊 148"/>
            <p:cNvSpPr txBox="1"/>
            <p:nvPr/>
          </p:nvSpPr>
          <p:spPr>
            <a:xfrm>
              <a:off x="1326974" y="3940665"/>
              <a:ext cx="1620000" cy="360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3200" dirty="0" smtClean="0"/>
                <a:t>Title 05</a:t>
              </a:r>
            </a:p>
          </p:txBody>
        </p:sp>
        <p:sp>
          <p:nvSpPr>
            <p:cNvPr id="150" name="文字方塊 149"/>
            <p:cNvSpPr txBox="1"/>
            <p:nvPr/>
          </p:nvSpPr>
          <p:spPr>
            <a:xfrm>
              <a:off x="1326974" y="4380139"/>
              <a:ext cx="2609026" cy="84886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1400" dirty="0" smtClean="0"/>
                <a:t>The quick brown fox jumps over the lazy dog. The quick brown fox jumps over the lazy dog. </a:t>
              </a:r>
            </a:p>
          </p:txBody>
        </p:sp>
      </p:grpSp>
      <p:grpSp>
        <p:nvGrpSpPr>
          <p:cNvPr id="157" name="群組 156"/>
          <p:cNvGrpSpPr/>
          <p:nvPr/>
        </p:nvGrpSpPr>
        <p:grpSpPr>
          <a:xfrm>
            <a:off x="9119429" y="2111772"/>
            <a:ext cx="2609026" cy="1288335"/>
            <a:chOff x="1326974" y="3940665"/>
            <a:chExt cx="2609026" cy="1288335"/>
          </a:xfrm>
        </p:grpSpPr>
        <p:sp>
          <p:nvSpPr>
            <p:cNvPr id="169" name="文字方塊 168"/>
            <p:cNvSpPr txBox="1"/>
            <p:nvPr/>
          </p:nvSpPr>
          <p:spPr>
            <a:xfrm>
              <a:off x="1326974" y="3940665"/>
              <a:ext cx="1620000" cy="360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3200" dirty="0" smtClean="0"/>
                <a:t>Title 03</a:t>
              </a:r>
            </a:p>
          </p:txBody>
        </p:sp>
        <p:sp>
          <p:nvSpPr>
            <p:cNvPr id="170" name="文字方塊 169"/>
            <p:cNvSpPr txBox="1"/>
            <p:nvPr/>
          </p:nvSpPr>
          <p:spPr>
            <a:xfrm>
              <a:off x="1326974" y="4380139"/>
              <a:ext cx="2609026" cy="84886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1400" dirty="0" smtClean="0"/>
                <a:t>The quick brown fox jumps over the lazy dog. The quick brown fox jumps over the lazy dog. </a:t>
              </a:r>
            </a:p>
          </p:txBody>
        </p:sp>
      </p:grpSp>
      <p:grpSp>
        <p:nvGrpSpPr>
          <p:cNvPr id="159" name="群組 158"/>
          <p:cNvGrpSpPr/>
          <p:nvPr/>
        </p:nvGrpSpPr>
        <p:grpSpPr>
          <a:xfrm>
            <a:off x="9119429" y="4193235"/>
            <a:ext cx="2609026" cy="1288335"/>
            <a:chOff x="1326974" y="3940665"/>
            <a:chExt cx="2609026" cy="1288335"/>
          </a:xfrm>
        </p:grpSpPr>
        <p:sp>
          <p:nvSpPr>
            <p:cNvPr id="164" name="文字方塊 163"/>
            <p:cNvSpPr txBox="1"/>
            <p:nvPr/>
          </p:nvSpPr>
          <p:spPr>
            <a:xfrm>
              <a:off x="1326974" y="3940665"/>
              <a:ext cx="1620000" cy="360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3200" dirty="0" smtClean="0"/>
                <a:t>Title 06</a:t>
              </a:r>
            </a:p>
          </p:txBody>
        </p:sp>
        <p:sp>
          <p:nvSpPr>
            <p:cNvPr id="165" name="文字方塊 164"/>
            <p:cNvSpPr txBox="1"/>
            <p:nvPr/>
          </p:nvSpPr>
          <p:spPr>
            <a:xfrm>
              <a:off x="1326974" y="4380139"/>
              <a:ext cx="2609026" cy="84886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1400" dirty="0" smtClean="0"/>
                <a:t>The quick brown fox jumps over the lazy dog. The quick brown fox jumps over the lazy dog.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295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矩形 55"/>
          <p:cNvSpPr/>
          <p:nvPr/>
        </p:nvSpPr>
        <p:spPr>
          <a:xfrm>
            <a:off x="3256410" y="1989000"/>
            <a:ext cx="2609026" cy="324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3256410" y="5229000"/>
            <a:ext cx="2609026" cy="18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6217593" y="1989000"/>
            <a:ext cx="2609026" cy="324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6217593" y="5229000"/>
            <a:ext cx="2609026" cy="18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9149098" y="1989000"/>
            <a:ext cx="2609026" cy="324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9149098" y="5229000"/>
            <a:ext cx="2609026" cy="18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51179" y="1989000"/>
            <a:ext cx="2609026" cy="324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5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75990" y="6381005"/>
            <a:ext cx="3484800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845692" y="3299202"/>
            <a:ext cx="162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200" dirty="0" smtClean="0"/>
              <a:t>Title 01</a:t>
            </a:r>
          </a:p>
        </p:txBody>
      </p:sp>
      <p:sp>
        <p:nvSpPr>
          <p:cNvPr id="44" name="文字方塊 43"/>
          <p:cNvSpPr txBox="1"/>
          <p:nvPr/>
        </p:nvSpPr>
        <p:spPr>
          <a:xfrm>
            <a:off x="351179" y="3912844"/>
            <a:ext cx="2609026" cy="84886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grpSp>
        <p:nvGrpSpPr>
          <p:cNvPr id="47" name="群組 46"/>
          <p:cNvGrpSpPr>
            <a:grpSpLocks noChangeAspect="1"/>
          </p:cNvGrpSpPr>
          <p:nvPr/>
        </p:nvGrpSpPr>
        <p:grpSpPr>
          <a:xfrm>
            <a:off x="1314831" y="2348433"/>
            <a:ext cx="681722" cy="684196"/>
            <a:chOff x="5583600" y="7359116"/>
            <a:chExt cx="2941833" cy="2952515"/>
          </a:xfrm>
          <a:solidFill>
            <a:schemeClr val="accent1"/>
          </a:solidFill>
        </p:grpSpPr>
        <p:sp>
          <p:nvSpPr>
            <p:cNvPr id="48" name="Freeform 51"/>
            <p:cNvSpPr>
              <a:spLocks/>
            </p:cNvSpPr>
            <p:nvPr/>
          </p:nvSpPr>
          <p:spPr bwMode="auto">
            <a:xfrm>
              <a:off x="5583600" y="7457653"/>
              <a:ext cx="2852791" cy="2853978"/>
            </a:xfrm>
            <a:custGeom>
              <a:avLst/>
              <a:gdLst>
                <a:gd name="T0" fmla="*/ 5177 w 10595"/>
                <a:gd name="T1" fmla="*/ 10589 h 10598"/>
                <a:gd name="T2" fmla="*/ 3018 w 10595"/>
                <a:gd name="T3" fmla="*/ 10068 h 10598"/>
                <a:gd name="T4" fmla="*/ 482 w 10595"/>
                <a:gd name="T5" fmla="*/ 7488 h 10598"/>
                <a:gd name="T6" fmla="*/ 49 w 10595"/>
                <a:gd name="T7" fmla="*/ 6053 h 10598"/>
                <a:gd name="T8" fmla="*/ 52 w 10595"/>
                <a:gd name="T9" fmla="*/ 4529 h 10598"/>
                <a:gd name="T10" fmla="*/ 2432 w 10595"/>
                <a:gd name="T11" fmla="*/ 835 h 10598"/>
                <a:gd name="T12" fmla="*/ 4345 w 10595"/>
                <a:gd name="T13" fmla="*/ 82 h 10598"/>
                <a:gd name="T14" fmla="*/ 4683 w 10595"/>
                <a:gd name="T15" fmla="*/ 29 h 10598"/>
                <a:gd name="T16" fmla="*/ 5290 w 10595"/>
                <a:gd name="T17" fmla="*/ 0 h 10598"/>
                <a:gd name="T18" fmla="*/ 5897 w 10595"/>
                <a:gd name="T19" fmla="*/ 29 h 10598"/>
                <a:gd name="T20" fmla="*/ 6518 w 10595"/>
                <a:gd name="T21" fmla="*/ 137 h 10598"/>
                <a:gd name="T22" fmla="*/ 7703 w 10595"/>
                <a:gd name="T23" fmla="*/ 599 h 10598"/>
                <a:gd name="T24" fmla="*/ 7616 w 10595"/>
                <a:gd name="T25" fmla="*/ 720 h 10598"/>
                <a:gd name="T26" fmla="*/ 7508 w 10595"/>
                <a:gd name="T27" fmla="*/ 1116 h 10598"/>
                <a:gd name="T28" fmla="*/ 7528 w 10595"/>
                <a:gd name="T29" fmla="*/ 1341 h 10598"/>
                <a:gd name="T30" fmla="*/ 7263 w 10595"/>
                <a:gd name="T31" fmla="*/ 1230 h 10598"/>
                <a:gd name="T32" fmla="*/ 5317 w 10595"/>
                <a:gd name="T33" fmla="*/ 761 h 10598"/>
                <a:gd name="T34" fmla="*/ 4262 w 10595"/>
                <a:gd name="T35" fmla="*/ 890 h 10598"/>
                <a:gd name="T36" fmla="*/ 2074 w 10595"/>
                <a:gd name="T37" fmla="*/ 2132 h 10598"/>
                <a:gd name="T38" fmla="*/ 900 w 10595"/>
                <a:gd name="T39" fmla="*/ 4218 h 10598"/>
                <a:gd name="T40" fmla="*/ 842 w 10595"/>
                <a:gd name="T41" fmla="*/ 6053 h 10598"/>
                <a:gd name="T42" fmla="*/ 1050 w 10595"/>
                <a:gd name="T43" fmla="*/ 6830 h 10598"/>
                <a:gd name="T44" fmla="*/ 4683 w 10595"/>
                <a:gd name="T45" fmla="*/ 9765 h 10598"/>
                <a:gd name="T46" fmla="*/ 5897 w 10595"/>
                <a:gd name="T47" fmla="*/ 9765 h 10598"/>
                <a:gd name="T48" fmla="*/ 9512 w 10595"/>
                <a:gd name="T49" fmla="*/ 6889 h 10598"/>
                <a:gd name="T50" fmla="*/ 9621 w 10595"/>
                <a:gd name="T51" fmla="*/ 6575 h 10598"/>
                <a:gd name="T52" fmla="*/ 9791 w 10595"/>
                <a:gd name="T53" fmla="*/ 5271 h 10598"/>
                <a:gd name="T54" fmla="*/ 9367 w 10595"/>
                <a:gd name="T55" fmla="*/ 3365 h 10598"/>
                <a:gd name="T56" fmla="*/ 9316 w 10595"/>
                <a:gd name="T57" fmla="*/ 3059 h 10598"/>
                <a:gd name="T58" fmla="*/ 9530 w 10595"/>
                <a:gd name="T59" fmla="*/ 3088 h 10598"/>
                <a:gd name="T60" fmla="*/ 9705 w 10595"/>
                <a:gd name="T61" fmla="*/ 3106 h 10598"/>
                <a:gd name="T62" fmla="*/ 9832 w 10595"/>
                <a:gd name="T63" fmla="*/ 2989 h 10598"/>
                <a:gd name="T64" fmla="*/ 9988 w 10595"/>
                <a:gd name="T65" fmla="*/ 2891 h 10598"/>
                <a:gd name="T66" fmla="*/ 10091 w 10595"/>
                <a:gd name="T67" fmla="*/ 3070 h 10598"/>
                <a:gd name="T68" fmla="*/ 10526 w 10595"/>
                <a:gd name="T69" fmla="*/ 4571 h 10598"/>
                <a:gd name="T70" fmla="*/ 10568 w 10595"/>
                <a:gd name="T71" fmla="*/ 4875 h 10598"/>
                <a:gd name="T72" fmla="*/ 10555 w 10595"/>
                <a:gd name="T73" fmla="*/ 5813 h 10598"/>
                <a:gd name="T74" fmla="*/ 9799 w 10595"/>
                <a:gd name="T75" fmla="*/ 8056 h 10598"/>
                <a:gd name="T76" fmla="*/ 5897 w 10595"/>
                <a:gd name="T77" fmla="*/ 10538 h 10598"/>
                <a:gd name="T78" fmla="*/ 5177 w 10595"/>
                <a:gd name="T79" fmla="*/ 10589 h 10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595" h="10598">
                  <a:moveTo>
                    <a:pt x="5177" y="10589"/>
                  </a:moveTo>
                  <a:cubicBezTo>
                    <a:pt x="4328" y="10531"/>
                    <a:pt x="3681" y="10375"/>
                    <a:pt x="3018" y="10068"/>
                  </a:cubicBezTo>
                  <a:cubicBezTo>
                    <a:pt x="1941" y="9569"/>
                    <a:pt x="964" y="8576"/>
                    <a:pt x="482" y="7488"/>
                  </a:cubicBezTo>
                  <a:cubicBezTo>
                    <a:pt x="264" y="6998"/>
                    <a:pt x="163" y="6664"/>
                    <a:pt x="49" y="6053"/>
                  </a:cubicBezTo>
                  <a:cubicBezTo>
                    <a:pt x="0" y="5786"/>
                    <a:pt x="1" y="4856"/>
                    <a:pt x="52" y="4529"/>
                  </a:cubicBezTo>
                  <a:cubicBezTo>
                    <a:pt x="288" y="2991"/>
                    <a:pt x="1141" y="1668"/>
                    <a:pt x="2432" y="835"/>
                  </a:cubicBezTo>
                  <a:cubicBezTo>
                    <a:pt x="2995" y="472"/>
                    <a:pt x="3755" y="173"/>
                    <a:pt x="4345" y="82"/>
                  </a:cubicBezTo>
                  <a:cubicBezTo>
                    <a:pt x="4430" y="69"/>
                    <a:pt x="4582" y="45"/>
                    <a:pt x="4683" y="29"/>
                  </a:cubicBezTo>
                  <a:cubicBezTo>
                    <a:pt x="4784" y="13"/>
                    <a:pt x="5057" y="0"/>
                    <a:pt x="5290" y="0"/>
                  </a:cubicBezTo>
                  <a:cubicBezTo>
                    <a:pt x="5523" y="0"/>
                    <a:pt x="5796" y="13"/>
                    <a:pt x="5897" y="29"/>
                  </a:cubicBezTo>
                  <a:cubicBezTo>
                    <a:pt x="6321" y="96"/>
                    <a:pt x="6397" y="109"/>
                    <a:pt x="6518" y="137"/>
                  </a:cubicBezTo>
                  <a:cubicBezTo>
                    <a:pt x="6985" y="244"/>
                    <a:pt x="7703" y="523"/>
                    <a:pt x="7703" y="599"/>
                  </a:cubicBezTo>
                  <a:cubicBezTo>
                    <a:pt x="7703" y="620"/>
                    <a:pt x="7664" y="675"/>
                    <a:pt x="7616" y="720"/>
                  </a:cubicBezTo>
                  <a:cubicBezTo>
                    <a:pt x="7479" y="851"/>
                    <a:pt x="7470" y="882"/>
                    <a:pt x="7508" y="1116"/>
                  </a:cubicBezTo>
                  <a:cubicBezTo>
                    <a:pt x="7526" y="1232"/>
                    <a:pt x="7535" y="1333"/>
                    <a:pt x="7528" y="1341"/>
                  </a:cubicBezTo>
                  <a:cubicBezTo>
                    <a:pt x="7520" y="1348"/>
                    <a:pt x="7401" y="1299"/>
                    <a:pt x="7263" y="1230"/>
                  </a:cubicBezTo>
                  <a:cubicBezTo>
                    <a:pt x="6700" y="950"/>
                    <a:pt x="5913" y="760"/>
                    <a:pt x="5317" y="761"/>
                  </a:cubicBezTo>
                  <a:cubicBezTo>
                    <a:pt x="5073" y="761"/>
                    <a:pt x="4510" y="830"/>
                    <a:pt x="4262" y="890"/>
                  </a:cubicBezTo>
                  <a:cubicBezTo>
                    <a:pt x="3428" y="1091"/>
                    <a:pt x="2687" y="1512"/>
                    <a:pt x="2074" y="2132"/>
                  </a:cubicBezTo>
                  <a:cubicBezTo>
                    <a:pt x="1516" y="2696"/>
                    <a:pt x="1160" y="3329"/>
                    <a:pt x="900" y="4218"/>
                  </a:cubicBezTo>
                  <a:cubicBezTo>
                    <a:pt x="770" y="4662"/>
                    <a:pt x="742" y="5545"/>
                    <a:pt x="842" y="6053"/>
                  </a:cubicBezTo>
                  <a:cubicBezTo>
                    <a:pt x="923" y="6466"/>
                    <a:pt x="941" y="6534"/>
                    <a:pt x="1050" y="6830"/>
                  </a:cubicBezTo>
                  <a:cubicBezTo>
                    <a:pt x="1628" y="8401"/>
                    <a:pt x="3037" y="9540"/>
                    <a:pt x="4683" y="9765"/>
                  </a:cubicBezTo>
                  <a:cubicBezTo>
                    <a:pt x="4955" y="9803"/>
                    <a:pt x="5624" y="9802"/>
                    <a:pt x="5897" y="9765"/>
                  </a:cubicBezTo>
                  <a:cubicBezTo>
                    <a:pt x="7516" y="9544"/>
                    <a:pt x="8913" y="8432"/>
                    <a:pt x="9512" y="6889"/>
                  </a:cubicBezTo>
                  <a:cubicBezTo>
                    <a:pt x="9558" y="6771"/>
                    <a:pt x="9607" y="6629"/>
                    <a:pt x="9621" y="6575"/>
                  </a:cubicBezTo>
                  <a:cubicBezTo>
                    <a:pt x="9763" y="6033"/>
                    <a:pt x="9790" y="5821"/>
                    <a:pt x="9791" y="5271"/>
                  </a:cubicBezTo>
                  <a:cubicBezTo>
                    <a:pt x="9792" y="4534"/>
                    <a:pt x="9678" y="4023"/>
                    <a:pt x="9367" y="3365"/>
                  </a:cubicBezTo>
                  <a:cubicBezTo>
                    <a:pt x="9238" y="3092"/>
                    <a:pt x="9228" y="3031"/>
                    <a:pt x="9316" y="3059"/>
                  </a:cubicBezTo>
                  <a:cubicBezTo>
                    <a:pt x="9337" y="3065"/>
                    <a:pt x="9433" y="3079"/>
                    <a:pt x="9530" y="3088"/>
                  </a:cubicBezTo>
                  <a:lnTo>
                    <a:pt x="9705" y="3106"/>
                  </a:lnTo>
                  <a:lnTo>
                    <a:pt x="9832" y="2989"/>
                  </a:lnTo>
                  <a:cubicBezTo>
                    <a:pt x="9901" y="2925"/>
                    <a:pt x="9972" y="2881"/>
                    <a:pt x="9988" y="2891"/>
                  </a:cubicBezTo>
                  <a:cubicBezTo>
                    <a:pt x="10004" y="2901"/>
                    <a:pt x="10050" y="2981"/>
                    <a:pt x="10091" y="3070"/>
                  </a:cubicBezTo>
                  <a:cubicBezTo>
                    <a:pt x="10331" y="3594"/>
                    <a:pt x="10474" y="4085"/>
                    <a:pt x="10526" y="4571"/>
                  </a:cubicBezTo>
                  <a:cubicBezTo>
                    <a:pt x="10541" y="4703"/>
                    <a:pt x="10559" y="4840"/>
                    <a:pt x="10568" y="4875"/>
                  </a:cubicBezTo>
                  <a:cubicBezTo>
                    <a:pt x="10595" y="4989"/>
                    <a:pt x="10588" y="5509"/>
                    <a:pt x="10555" y="5813"/>
                  </a:cubicBezTo>
                  <a:cubicBezTo>
                    <a:pt x="10464" y="6650"/>
                    <a:pt x="10222" y="7367"/>
                    <a:pt x="9799" y="8056"/>
                  </a:cubicBezTo>
                  <a:cubicBezTo>
                    <a:pt x="8946" y="9444"/>
                    <a:pt x="7502" y="10362"/>
                    <a:pt x="5897" y="10538"/>
                  </a:cubicBezTo>
                  <a:cubicBezTo>
                    <a:pt x="5406" y="10592"/>
                    <a:pt x="5314" y="10598"/>
                    <a:pt x="5177" y="1058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9" name="Freeform 62"/>
            <p:cNvSpPr>
              <a:spLocks/>
            </p:cNvSpPr>
            <p:nvPr/>
          </p:nvSpPr>
          <p:spPr bwMode="auto">
            <a:xfrm>
              <a:off x="6115456" y="7987134"/>
              <a:ext cx="1800951" cy="1796202"/>
            </a:xfrm>
            <a:custGeom>
              <a:avLst/>
              <a:gdLst>
                <a:gd name="T0" fmla="*/ 3035 w 6690"/>
                <a:gd name="T1" fmla="*/ 6640 h 6674"/>
                <a:gd name="T2" fmla="*/ 2399 w 6690"/>
                <a:gd name="T3" fmla="*/ 6524 h 6674"/>
                <a:gd name="T4" fmla="*/ 322 w 6690"/>
                <a:gd name="T5" fmla="*/ 4766 h 6674"/>
                <a:gd name="T6" fmla="*/ 30 w 6690"/>
                <a:gd name="T7" fmla="*/ 3871 h 6674"/>
                <a:gd name="T8" fmla="*/ 0 w 6690"/>
                <a:gd name="T9" fmla="*/ 3327 h 6674"/>
                <a:gd name="T10" fmla="*/ 30 w 6690"/>
                <a:gd name="T11" fmla="*/ 2782 h 6674"/>
                <a:gd name="T12" fmla="*/ 339 w 6690"/>
                <a:gd name="T13" fmla="*/ 1855 h 6674"/>
                <a:gd name="T14" fmla="*/ 1044 w 6690"/>
                <a:gd name="T15" fmla="*/ 905 h 6674"/>
                <a:gd name="T16" fmla="*/ 2766 w 6690"/>
                <a:gd name="T17" fmla="*/ 40 h 6674"/>
                <a:gd name="T18" fmla="*/ 3993 w 6690"/>
                <a:gd name="T19" fmla="*/ 61 h 6674"/>
                <a:gd name="T20" fmla="*/ 4826 w 6690"/>
                <a:gd name="T21" fmla="*/ 364 h 6674"/>
                <a:gd name="T22" fmla="*/ 4561 w 6690"/>
                <a:gd name="T23" fmla="*/ 648 h 6674"/>
                <a:gd name="T24" fmla="*/ 3936 w 6690"/>
                <a:gd name="T25" fmla="*/ 848 h 6674"/>
                <a:gd name="T26" fmla="*/ 1890 w 6690"/>
                <a:gd name="T27" fmla="*/ 1211 h 6674"/>
                <a:gd name="T28" fmla="*/ 1137 w 6690"/>
                <a:gd name="T29" fmla="*/ 2000 h 6674"/>
                <a:gd name="T30" fmla="*/ 776 w 6690"/>
                <a:gd name="T31" fmla="*/ 3341 h 6674"/>
                <a:gd name="T32" fmla="*/ 960 w 6690"/>
                <a:gd name="T33" fmla="*/ 4302 h 6674"/>
                <a:gd name="T34" fmla="*/ 2667 w 6690"/>
                <a:gd name="T35" fmla="*/ 5791 h 6674"/>
                <a:gd name="T36" fmla="*/ 2940 w 6690"/>
                <a:gd name="T37" fmla="*/ 5852 h 6674"/>
                <a:gd name="T38" fmla="*/ 3316 w 6690"/>
                <a:gd name="T39" fmla="*/ 5881 h 6674"/>
                <a:gd name="T40" fmla="*/ 3692 w 6690"/>
                <a:gd name="T41" fmla="*/ 5852 h 6674"/>
                <a:gd name="T42" fmla="*/ 3965 w 6690"/>
                <a:gd name="T43" fmla="*/ 5791 h 6674"/>
                <a:gd name="T44" fmla="*/ 5644 w 6690"/>
                <a:gd name="T45" fmla="*/ 4375 h 6674"/>
                <a:gd name="T46" fmla="*/ 5853 w 6690"/>
                <a:gd name="T47" fmla="*/ 3312 h 6674"/>
                <a:gd name="T48" fmla="*/ 5715 w 6690"/>
                <a:gd name="T49" fmla="*/ 2429 h 6674"/>
                <a:gd name="T50" fmla="*/ 5982 w 6690"/>
                <a:gd name="T51" fmla="*/ 2090 h 6674"/>
                <a:gd name="T52" fmla="*/ 6270 w 6690"/>
                <a:gd name="T53" fmla="*/ 1803 h 6674"/>
                <a:gd name="T54" fmla="*/ 6340 w 6690"/>
                <a:gd name="T55" fmla="*/ 1940 h 6674"/>
                <a:gd name="T56" fmla="*/ 6631 w 6690"/>
                <a:gd name="T57" fmla="*/ 3058 h 6674"/>
                <a:gd name="T58" fmla="*/ 6307 w 6690"/>
                <a:gd name="T59" fmla="*/ 4782 h 6674"/>
                <a:gd name="T60" fmla="*/ 4233 w 6690"/>
                <a:gd name="T61" fmla="*/ 6525 h 6674"/>
                <a:gd name="T62" fmla="*/ 3035 w 6690"/>
                <a:gd name="T63" fmla="*/ 6640 h 6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690" h="6674">
                  <a:moveTo>
                    <a:pt x="3035" y="6640"/>
                  </a:moveTo>
                  <a:cubicBezTo>
                    <a:pt x="2791" y="6614"/>
                    <a:pt x="2553" y="6571"/>
                    <a:pt x="2399" y="6524"/>
                  </a:cubicBezTo>
                  <a:cubicBezTo>
                    <a:pt x="1476" y="6243"/>
                    <a:pt x="722" y="5604"/>
                    <a:pt x="322" y="4766"/>
                  </a:cubicBezTo>
                  <a:cubicBezTo>
                    <a:pt x="169" y="4444"/>
                    <a:pt x="138" y="4350"/>
                    <a:pt x="30" y="3871"/>
                  </a:cubicBezTo>
                  <a:cubicBezTo>
                    <a:pt x="13" y="3799"/>
                    <a:pt x="0" y="3553"/>
                    <a:pt x="0" y="3327"/>
                  </a:cubicBezTo>
                  <a:cubicBezTo>
                    <a:pt x="0" y="3100"/>
                    <a:pt x="13" y="2854"/>
                    <a:pt x="30" y="2782"/>
                  </a:cubicBezTo>
                  <a:cubicBezTo>
                    <a:pt x="142" y="2288"/>
                    <a:pt x="170" y="2203"/>
                    <a:pt x="339" y="1855"/>
                  </a:cubicBezTo>
                  <a:cubicBezTo>
                    <a:pt x="509" y="1504"/>
                    <a:pt x="745" y="1186"/>
                    <a:pt x="1044" y="905"/>
                  </a:cubicBezTo>
                  <a:cubicBezTo>
                    <a:pt x="1528" y="449"/>
                    <a:pt x="2019" y="202"/>
                    <a:pt x="2766" y="40"/>
                  </a:cubicBezTo>
                  <a:cubicBezTo>
                    <a:pt x="2947" y="0"/>
                    <a:pt x="3773" y="15"/>
                    <a:pt x="3993" y="61"/>
                  </a:cubicBezTo>
                  <a:cubicBezTo>
                    <a:pt x="4257" y="117"/>
                    <a:pt x="4826" y="324"/>
                    <a:pt x="4826" y="364"/>
                  </a:cubicBezTo>
                  <a:cubicBezTo>
                    <a:pt x="4826" y="371"/>
                    <a:pt x="4707" y="499"/>
                    <a:pt x="4561" y="648"/>
                  </a:cubicBezTo>
                  <a:cubicBezTo>
                    <a:pt x="4265" y="953"/>
                    <a:pt x="4302" y="941"/>
                    <a:pt x="3936" y="848"/>
                  </a:cubicBezTo>
                  <a:cubicBezTo>
                    <a:pt x="3239" y="670"/>
                    <a:pt x="2508" y="799"/>
                    <a:pt x="1890" y="1211"/>
                  </a:cubicBezTo>
                  <a:cubicBezTo>
                    <a:pt x="1648" y="1371"/>
                    <a:pt x="1287" y="1750"/>
                    <a:pt x="1137" y="2000"/>
                  </a:cubicBezTo>
                  <a:cubicBezTo>
                    <a:pt x="874" y="2439"/>
                    <a:pt x="776" y="2803"/>
                    <a:pt x="776" y="3341"/>
                  </a:cubicBezTo>
                  <a:cubicBezTo>
                    <a:pt x="777" y="3757"/>
                    <a:pt x="812" y="3943"/>
                    <a:pt x="960" y="4302"/>
                  </a:cubicBezTo>
                  <a:cubicBezTo>
                    <a:pt x="1252" y="5010"/>
                    <a:pt x="1968" y="5635"/>
                    <a:pt x="2667" y="5791"/>
                  </a:cubicBezTo>
                  <a:cubicBezTo>
                    <a:pt x="2745" y="5808"/>
                    <a:pt x="2868" y="5836"/>
                    <a:pt x="2940" y="5852"/>
                  </a:cubicBezTo>
                  <a:cubicBezTo>
                    <a:pt x="3013" y="5868"/>
                    <a:pt x="3182" y="5881"/>
                    <a:pt x="3316" y="5881"/>
                  </a:cubicBezTo>
                  <a:cubicBezTo>
                    <a:pt x="3450" y="5881"/>
                    <a:pt x="3619" y="5868"/>
                    <a:pt x="3692" y="5852"/>
                  </a:cubicBezTo>
                  <a:cubicBezTo>
                    <a:pt x="3764" y="5836"/>
                    <a:pt x="3888" y="5808"/>
                    <a:pt x="3965" y="5791"/>
                  </a:cubicBezTo>
                  <a:cubicBezTo>
                    <a:pt x="4635" y="5641"/>
                    <a:pt x="5342" y="5045"/>
                    <a:pt x="5644" y="4375"/>
                  </a:cubicBezTo>
                  <a:cubicBezTo>
                    <a:pt x="5813" y="4000"/>
                    <a:pt x="5855" y="3789"/>
                    <a:pt x="5853" y="3312"/>
                  </a:cubicBezTo>
                  <a:cubicBezTo>
                    <a:pt x="5852" y="2890"/>
                    <a:pt x="5819" y="2679"/>
                    <a:pt x="5715" y="2429"/>
                  </a:cubicBezTo>
                  <a:cubicBezTo>
                    <a:pt x="5698" y="2388"/>
                    <a:pt x="5755" y="2317"/>
                    <a:pt x="5982" y="2090"/>
                  </a:cubicBezTo>
                  <a:lnTo>
                    <a:pt x="6270" y="1803"/>
                  </a:lnTo>
                  <a:lnTo>
                    <a:pt x="6340" y="1940"/>
                  </a:lnTo>
                  <a:cubicBezTo>
                    <a:pt x="6482" y="2216"/>
                    <a:pt x="6582" y="2600"/>
                    <a:pt x="6631" y="3058"/>
                  </a:cubicBezTo>
                  <a:cubicBezTo>
                    <a:pt x="6690" y="3598"/>
                    <a:pt x="6563" y="4274"/>
                    <a:pt x="6307" y="4782"/>
                  </a:cubicBezTo>
                  <a:cubicBezTo>
                    <a:pt x="5880" y="5630"/>
                    <a:pt x="5168" y="6229"/>
                    <a:pt x="4233" y="6525"/>
                  </a:cubicBezTo>
                  <a:cubicBezTo>
                    <a:pt x="3937" y="6618"/>
                    <a:pt x="3359" y="6674"/>
                    <a:pt x="3035" y="66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0" name="Freeform 69"/>
            <p:cNvSpPr>
              <a:spLocks/>
            </p:cNvSpPr>
            <p:nvPr/>
          </p:nvSpPr>
          <p:spPr bwMode="auto">
            <a:xfrm>
              <a:off x="6637819" y="7359116"/>
              <a:ext cx="1887614" cy="1894738"/>
            </a:xfrm>
            <a:custGeom>
              <a:avLst/>
              <a:gdLst>
                <a:gd name="T0" fmla="*/ 1147 w 7008"/>
                <a:gd name="T1" fmla="*/ 7009 h 7039"/>
                <a:gd name="T2" fmla="*/ 121 w 7008"/>
                <a:gd name="T3" fmla="*/ 6209 h 7039"/>
                <a:gd name="T4" fmla="*/ 9 w 7008"/>
                <a:gd name="T5" fmla="*/ 5715 h 7039"/>
                <a:gd name="T6" fmla="*/ 59 w 7008"/>
                <a:gd name="T7" fmla="*/ 5253 h 7039"/>
                <a:gd name="T8" fmla="*/ 1810 w 7008"/>
                <a:gd name="T9" fmla="*/ 4372 h 7039"/>
                <a:gd name="T10" fmla="*/ 2008 w 7008"/>
                <a:gd name="T11" fmla="*/ 4431 h 7039"/>
                <a:gd name="T12" fmla="*/ 3175 w 7008"/>
                <a:gd name="T13" fmla="*/ 3306 h 7039"/>
                <a:gd name="T14" fmla="*/ 4300 w 7008"/>
                <a:gd name="T15" fmla="*/ 2181 h 7039"/>
                <a:gd name="T16" fmla="*/ 4283 w 7008"/>
                <a:gd name="T17" fmla="*/ 2043 h 7039"/>
                <a:gd name="T18" fmla="*/ 4248 w 7008"/>
                <a:gd name="T19" fmla="*/ 1669 h 7039"/>
                <a:gd name="T20" fmla="*/ 4230 w 7008"/>
                <a:gd name="T21" fmla="*/ 1433 h 7039"/>
                <a:gd name="T22" fmla="*/ 4946 w 7008"/>
                <a:gd name="T23" fmla="*/ 717 h 7039"/>
                <a:gd name="T24" fmla="*/ 5680 w 7008"/>
                <a:gd name="T25" fmla="*/ 0 h 7039"/>
                <a:gd name="T26" fmla="*/ 5713 w 7008"/>
                <a:gd name="T27" fmla="*/ 176 h 7039"/>
                <a:gd name="T28" fmla="*/ 5834 w 7008"/>
                <a:gd name="T29" fmla="*/ 1133 h 7039"/>
                <a:gd name="T30" fmla="*/ 6462 w 7008"/>
                <a:gd name="T31" fmla="*/ 1270 h 7039"/>
                <a:gd name="T32" fmla="*/ 6999 w 7008"/>
                <a:gd name="T33" fmla="*/ 1341 h 7039"/>
                <a:gd name="T34" fmla="*/ 6281 w 7008"/>
                <a:gd name="T35" fmla="*/ 2091 h 7039"/>
                <a:gd name="T36" fmla="*/ 5548 w 7008"/>
                <a:gd name="T37" fmla="*/ 2824 h 7039"/>
                <a:gd name="T38" fmla="*/ 5408 w 7008"/>
                <a:gd name="T39" fmla="*/ 2797 h 7039"/>
                <a:gd name="T40" fmla="*/ 5056 w 7008"/>
                <a:gd name="T41" fmla="*/ 2756 h 7039"/>
                <a:gd name="T42" fmla="*/ 4844 w 7008"/>
                <a:gd name="T43" fmla="*/ 2742 h 7039"/>
                <a:gd name="T44" fmla="*/ 3721 w 7008"/>
                <a:gd name="T45" fmla="*/ 3862 h 7039"/>
                <a:gd name="T46" fmla="*/ 2611 w 7008"/>
                <a:gd name="T47" fmla="*/ 5052 h 7039"/>
                <a:gd name="T48" fmla="*/ 2668 w 7008"/>
                <a:gd name="T49" fmla="*/ 5278 h 7039"/>
                <a:gd name="T50" fmla="*/ 2669 w 7008"/>
                <a:gd name="T51" fmla="*/ 6041 h 7039"/>
                <a:gd name="T52" fmla="*/ 1334 w 7008"/>
                <a:gd name="T53" fmla="*/ 7024 h 7039"/>
                <a:gd name="T54" fmla="*/ 1147 w 7008"/>
                <a:gd name="T55" fmla="*/ 7009 h 7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008" h="7039">
                  <a:moveTo>
                    <a:pt x="1147" y="7009"/>
                  </a:moveTo>
                  <a:cubicBezTo>
                    <a:pt x="673" y="6910"/>
                    <a:pt x="328" y="6640"/>
                    <a:pt x="121" y="6209"/>
                  </a:cubicBezTo>
                  <a:cubicBezTo>
                    <a:pt x="29" y="6018"/>
                    <a:pt x="18" y="5970"/>
                    <a:pt x="9" y="5715"/>
                  </a:cubicBezTo>
                  <a:cubicBezTo>
                    <a:pt x="0" y="5482"/>
                    <a:pt x="9" y="5402"/>
                    <a:pt x="59" y="5253"/>
                  </a:cubicBezTo>
                  <a:cubicBezTo>
                    <a:pt x="310" y="4512"/>
                    <a:pt x="1116" y="4106"/>
                    <a:pt x="1810" y="4372"/>
                  </a:cubicBezTo>
                  <a:cubicBezTo>
                    <a:pt x="1896" y="4404"/>
                    <a:pt x="1985" y="4431"/>
                    <a:pt x="2008" y="4431"/>
                  </a:cubicBezTo>
                  <a:cubicBezTo>
                    <a:pt x="2032" y="4431"/>
                    <a:pt x="2557" y="3925"/>
                    <a:pt x="3175" y="3306"/>
                  </a:cubicBezTo>
                  <a:lnTo>
                    <a:pt x="4300" y="2181"/>
                  </a:lnTo>
                  <a:lnTo>
                    <a:pt x="4283" y="2043"/>
                  </a:lnTo>
                  <a:cubicBezTo>
                    <a:pt x="4274" y="1967"/>
                    <a:pt x="4258" y="1799"/>
                    <a:pt x="4248" y="1669"/>
                  </a:cubicBezTo>
                  <a:lnTo>
                    <a:pt x="4230" y="1433"/>
                  </a:lnTo>
                  <a:lnTo>
                    <a:pt x="4946" y="717"/>
                  </a:lnTo>
                  <a:cubicBezTo>
                    <a:pt x="5340" y="322"/>
                    <a:pt x="5670" y="0"/>
                    <a:pt x="5680" y="0"/>
                  </a:cubicBezTo>
                  <a:cubicBezTo>
                    <a:pt x="5690" y="0"/>
                    <a:pt x="5705" y="79"/>
                    <a:pt x="5713" y="176"/>
                  </a:cubicBezTo>
                  <a:cubicBezTo>
                    <a:pt x="5739" y="457"/>
                    <a:pt x="5818" y="1082"/>
                    <a:pt x="5834" y="1133"/>
                  </a:cubicBezTo>
                  <a:cubicBezTo>
                    <a:pt x="5856" y="1203"/>
                    <a:pt x="5895" y="1211"/>
                    <a:pt x="6462" y="1270"/>
                  </a:cubicBezTo>
                  <a:cubicBezTo>
                    <a:pt x="6748" y="1300"/>
                    <a:pt x="6990" y="1332"/>
                    <a:pt x="6999" y="1341"/>
                  </a:cubicBezTo>
                  <a:cubicBezTo>
                    <a:pt x="7008" y="1350"/>
                    <a:pt x="6685" y="1687"/>
                    <a:pt x="6281" y="2091"/>
                  </a:cubicBezTo>
                  <a:lnTo>
                    <a:pt x="5548" y="2824"/>
                  </a:lnTo>
                  <a:lnTo>
                    <a:pt x="5408" y="2797"/>
                  </a:lnTo>
                  <a:cubicBezTo>
                    <a:pt x="5331" y="2782"/>
                    <a:pt x="5172" y="2763"/>
                    <a:pt x="5056" y="2756"/>
                  </a:cubicBezTo>
                  <a:lnTo>
                    <a:pt x="4844" y="2742"/>
                  </a:lnTo>
                  <a:lnTo>
                    <a:pt x="3721" y="3862"/>
                  </a:lnTo>
                  <a:cubicBezTo>
                    <a:pt x="2741" y="4838"/>
                    <a:pt x="2599" y="4990"/>
                    <a:pt x="2611" y="5052"/>
                  </a:cubicBezTo>
                  <a:cubicBezTo>
                    <a:pt x="2618" y="5091"/>
                    <a:pt x="2644" y="5192"/>
                    <a:pt x="2668" y="5278"/>
                  </a:cubicBezTo>
                  <a:cubicBezTo>
                    <a:pt x="2726" y="5478"/>
                    <a:pt x="2726" y="5846"/>
                    <a:pt x="2669" y="6041"/>
                  </a:cubicBezTo>
                  <a:cubicBezTo>
                    <a:pt x="2502" y="6609"/>
                    <a:pt x="1918" y="7039"/>
                    <a:pt x="1334" y="7024"/>
                  </a:cubicBezTo>
                  <a:cubicBezTo>
                    <a:pt x="1262" y="7022"/>
                    <a:pt x="1178" y="7015"/>
                    <a:pt x="1147" y="700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46" name="群組 45"/>
          <p:cNvGrpSpPr/>
          <p:nvPr/>
        </p:nvGrpSpPr>
        <p:grpSpPr>
          <a:xfrm>
            <a:off x="10258253" y="2412348"/>
            <a:ext cx="556108" cy="556366"/>
            <a:chOff x="5742274" y="7652280"/>
            <a:chExt cx="2973037" cy="2974413"/>
          </a:xfrm>
          <a:solidFill>
            <a:schemeClr val="accent1"/>
          </a:solidFill>
        </p:grpSpPr>
        <p:sp>
          <p:nvSpPr>
            <p:cNvPr id="51" name="手繪多邊形 50"/>
            <p:cNvSpPr>
              <a:spLocks/>
            </p:cNvSpPr>
            <p:nvPr/>
          </p:nvSpPr>
          <p:spPr bwMode="auto">
            <a:xfrm>
              <a:off x="5742274" y="7652280"/>
              <a:ext cx="2970879" cy="2970827"/>
            </a:xfrm>
            <a:custGeom>
              <a:avLst/>
              <a:gdLst>
                <a:gd name="connsiteX0" fmla="*/ 329095 w 4022456"/>
                <a:gd name="connsiteY0" fmla="*/ 3555753 h 4022385"/>
                <a:gd name="connsiteX1" fmla="*/ 207868 w 4022456"/>
                <a:gd name="connsiteY1" fmla="*/ 3663395 h 4022385"/>
                <a:gd name="connsiteX2" fmla="*/ 301675 w 4022456"/>
                <a:gd name="connsiteY2" fmla="*/ 3809557 h 4022385"/>
                <a:gd name="connsiteX3" fmla="*/ 395121 w 4022456"/>
                <a:gd name="connsiteY3" fmla="*/ 3792997 h 4022385"/>
                <a:gd name="connsiteX4" fmla="*/ 458260 w 4022456"/>
                <a:gd name="connsiteY4" fmla="*/ 3690035 h 4022385"/>
                <a:gd name="connsiteX5" fmla="*/ 329095 w 4022456"/>
                <a:gd name="connsiteY5" fmla="*/ 3555753 h 4022385"/>
                <a:gd name="connsiteX6" fmla="*/ 3316743 w 4022456"/>
                <a:gd name="connsiteY6" fmla="*/ 805 h 4022385"/>
                <a:gd name="connsiteX7" fmla="*/ 3488123 w 4022456"/>
                <a:gd name="connsiteY7" fmla="*/ 14351 h 4022385"/>
                <a:gd name="connsiteX8" fmla="*/ 3546450 w 4022456"/>
                <a:gd name="connsiteY8" fmla="*/ 38113 h 4022385"/>
                <a:gd name="connsiteX9" fmla="*/ 3353467 w 4022456"/>
                <a:gd name="connsiteY9" fmla="*/ 238655 h 4022385"/>
                <a:gd name="connsiteX10" fmla="*/ 3160484 w 4022456"/>
                <a:gd name="connsiteY10" fmla="*/ 445317 h 4022385"/>
                <a:gd name="connsiteX11" fmla="*/ 3216651 w 4022456"/>
                <a:gd name="connsiteY11" fmla="*/ 661339 h 4022385"/>
                <a:gd name="connsiteX12" fmla="*/ 3231412 w 4022456"/>
                <a:gd name="connsiteY12" fmla="*/ 728667 h 4022385"/>
                <a:gd name="connsiteX13" fmla="*/ 3338345 w 4022456"/>
                <a:gd name="connsiteY13" fmla="*/ 792393 h 4022385"/>
                <a:gd name="connsiteX14" fmla="*/ 3571293 w 4022456"/>
                <a:gd name="connsiteY14" fmla="*/ 852881 h 4022385"/>
                <a:gd name="connsiteX15" fmla="*/ 3776877 w 4022456"/>
                <a:gd name="connsiteY15" fmla="*/ 657739 h 4022385"/>
                <a:gd name="connsiteX16" fmla="*/ 3983902 w 4022456"/>
                <a:gd name="connsiteY16" fmla="*/ 473399 h 4022385"/>
                <a:gd name="connsiteX17" fmla="*/ 4020626 w 4022456"/>
                <a:gd name="connsiteY17" fmla="*/ 643337 h 4022385"/>
                <a:gd name="connsiteX18" fmla="*/ 3976701 w 4022456"/>
                <a:gd name="connsiteY18" fmla="*/ 909047 h 4022385"/>
                <a:gd name="connsiteX19" fmla="*/ 3511526 w 4022456"/>
                <a:gd name="connsiteY19" fmla="*/ 1336051 h 4022385"/>
                <a:gd name="connsiteX20" fmla="*/ 3226372 w 4022456"/>
                <a:gd name="connsiteY20" fmla="*/ 1347933 h 4022385"/>
                <a:gd name="connsiteX21" fmla="*/ 3155443 w 4022456"/>
                <a:gd name="connsiteY21" fmla="*/ 1340013 h 4022385"/>
                <a:gd name="connsiteX22" fmla="*/ 1870091 w 4022456"/>
                <a:gd name="connsiteY22" fmla="*/ 2626429 h 4022385"/>
                <a:gd name="connsiteX23" fmla="*/ 536132 w 4022456"/>
                <a:gd name="connsiteY23" fmla="*/ 3948491 h 4022385"/>
                <a:gd name="connsiteX24" fmla="*/ 227935 w 4022456"/>
                <a:gd name="connsiteY24" fmla="*/ 4008257 h 4022385"/>
                <a:gd name="connsiteX25" fmla="*/ 23071 w 4022456"/>
                <a:gd name="connsiteY25" fmla="*/ 3820317 h 4022385"/>
                <a:gd name="connsiteX26" fmla="*/ 29552 w 4022456"/>
                <a:gd name="connsiteY26" fmla="*/ 3540567 h 4022385"/>
                <a:gd name="connsiteX27" fmla="*/ 1360630 w 4022456"/>
                <a:gd name="connsiteY27" fmla="*/ 2181423 h 4022385"/>
                <a:gd name="connsiteX28" fmla="*/ 2667585 w 4022456"/>
                <a:gd name="connsiteY28" fmla="*/ 873043 h 4022385"/>
                <a:gd name="connsiteX29" fmla="*/ 2668305 w 4022456"/>
                <a:gd name="connsiteY29" fmla="*/ 703105 h 4022385"/>
                <a:gd name="connsiteX30" fmla="*/ 2734193 w 4022456"/>
                <a:gd name="connsiteY30" fmla="*/ 372229 h 4022385"/>
                <a:gd name="connsiteX31" fmla="*/ 3139962 w 4022456"/>
                <a:gd name="connsiteY31" fmla="*/ 29113 h 4022385"/>
                <a:gd name="connsiteX32" fmla="*/ 3316743 w 4022456"/>
                <a:gd name="connsiteY32" fmla="*/ 805 h 4022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022456" h="4022385">
                  <a:moveTo>
                    <a:pt x="329095" y="3555753"/>
                  </a:moveTo>
                  <a:cubicBezTo>
                    <a:pt x="285800" y="3555753"/>
                    <a:pt x="216527" y="3617315"/>
                    <a:pt x="207868" y="3663395"/>
                  </a:cubicBezTo>
                  <a:cubicBezTo>
                    <a:pt x="196322" y="3724597"/>
                    <a:pt x="238896" y="3790837"/>
                    <a:pt x="301675" y="3809557"/>
                  </a:cubicBezTo>
                  <a:cubicBezTo>
                    <a:pt x="334507" y="3819279"/>
                    <a:pt x="360845" y="3814597"/>
                    <a:pt x="395121" y="3792997"/>
                  </a:cubicBezTo>
                  <a:cubicBezTo>
                    <a:pt x="425067" y="3774277"/>
                    <a:pt x="458260" y="3720277"/>
                    <a:pt x="458260" y="3690035"/>
                  </a:cubicBezTo>
                  <a:cubicBezTo>
                    <a:pt x="458260" y="3623435"/>
                    <a:pt x="393317" y="3555753"/>
                    <a:pt x="329095" y="3555753"/>
                  </a:cubicBezTo>
                  <a:close/>
                  <a:moveTo>
                    <a:pt x="3316743" y="805"/>
                  </a:moveTo>
                  <a:cubicBezTo>
                    <a:pt x="3382090" y="-1941"/>
                    <a:pt x="3446538" y="2289"/>
                    <a:pt x="3488123" y="14351"/>
                  </a:cubicBezTo>
                  <a:cubicBezTo>
                    <a:pt x="3520167" y="23711"/>
                    <a:pt x="3546450" y="34513"/>
                    <a:pt x="3546450" y="38113"/>
                  </a:cubicBezTo>
                  <a:cubicBezTo>
                    <a:pt x="3546450" y="41713"/>
                    <a:pt x="3459680" y="131723"/>
                    <a:pt x="3353467" y="238655"/>
                  </a:cubicBezTo>
                  <a:cubicBezTo>
                    <a:pt x="3247254" y="345225"/>
                    <a:pt x="3160484" y="438475"/>
                    <a:pt x="3160484" y="445317"/>
                  </a:cubicBezTo>
                  <a:cubicBezTo>
                    <a:pt x="3160484" y="460079"/>
                    <a:pt x="3194328" y="589693"/>
                    <a:pt x="3216651" y="661339"/>
                  </a:cubicBezTo>
                  <a:cubicBezTo>
                    <a:pt x="3224932" y="687263"/>
                    <a:pt x="3231412" y="717505"/>
                    <a:pt x="3231412" y="728667"/>
                  </a:cubicBezTo>
                  <a:cubicBezTo>
                    <a:pt x="3231412" y="758191"/>
                    <a:pt x="3247974" y="767911"/>
                    <a:pt x="3338345" y="792393"/>
                  </a:cubicBezTo>
                  <a:cubicBezTo>
                    <a:pt x="3531688" y="844599"/>
                    <a:pt x="3562292" y="852521"/>
                    <a:pt x="3571293" y="852881"/>
                  </a:cubicBezTo>
                  <a:cubicBezTo>
                    <a:pt x="3576693" y="852881"/>
                    <a:pt x="3669224" y="765031"/>
                    <a:pt x="3776877" y="657739"/>
                  </a:cubicBezTo>
                  <a:cubicBezTo>
                    <a:pt x="3912973" y="522365"/>
                    <a:pt x="3976341" y="465839"/>
                    <a:pt x="3983902" y="473399"/>
                  </a:cubicBezTo>
                  <a:cubicBezTo>
                    <a:pt x="3994343" y="483841"/>
                    <a:pt x="4009465" y="552969"/>
                    <a:pt x="4020626" y="643337"/>
                  </a:cubicBezTo>
                  <a:cubicBezTo>
                    <a:pt x="4028547" y="704185"/>
                    <a:pt x="4010185" y="814357"/>
                    <a:pt x="3976701" y="909047"/>
                  </a:cubicBezTo>
                  <a:cubicBezTo>
                    <a:pt x="3901452" y="1121829"/>
                    <a:pt x="3730432" y="1278805"/>
                    <a:pt x="3511526" y="1336051"/>
                  </a:cubicBezTo>
                  <a:cubicBezTo>
                    <a:pt x="3441677" y="1354053"/>
                    <a:pt x="3325744" y="1359095"/>
                    <a:pt x="3226372" y="1347933"/>
                  </a:cubicBezTo>
                  <a:lnTo>
                    <a:pt x="3155443" y="1340013"/>
                  </a:lnTo>
                  <a:lnTo>
                    <a:pt x="1870091" y="2626429"/>
                  </a:lnTo>
                  <a:cubicBezTo>
                    <a:pt x="1162966" y="3333905"/>
                    <a:pt x="562775" y="3928689"/>
                    <a:pt x="536132" y="3948491"/>
                  </a:cubicBezTo>
                  <a:cubicBezTo>
                    <a:pt x="442881" y="4017619"/>
                    <a:pt x="328747" y="4039941"/>
                    <a:pt x="227935" y="4008257"/>
                  </a:cubicBezTo>
                  <a:cubicBezTo>
                    <a:pt x="133604" y="3978375"/>
                    <a:pt x="65916" y="3916087"/>
                    <a:pt x="23071" y="3820317"/>
                  </a:cubicBezTo>
                  <a:cubicBezTo>
                    <a:pt x="-10053" y="3745429"/>
                    <a:pt x="-7172" y="3617975"/>
                    <a:pt x="29552" y="3540567"/>
                  </a:cubicBezTo>
                  <a:cubicBezTo>
                    <a:pt x="49354" y="3499523"/>
                    <a:pt x="303904" y="3239575"/>
                    <a:pt x="1360630" y="2181423"/>
                  </a:cubicBezTo>
                  <a:lnTo>
                    <a:pt x="2667585" y="873043"/>
                  </a:lnTo>
                  <a:lnTo>
                    <a:pt x="2668305" y="703105"/>
                  </a:lnTo>
                  <a:cubicBezTo>
                    <a:pt x="2669026" y="518405"/>
                    <a:pt x="2674786" y="489961"/>
                    <a:pt x="2734193" y="372229"/>
                  </a:cubicBezTo>
                  <a:cubicBezTo>
                    <a:pt x="2819883" y="203011"/>
                    <a:pt x="2944818" y="97159"/>
                    <a:pt x="3139962" y="29113"/>
                  </a:cubicBezTo>
                  <a:cubicBezTo>
                    <a:pt x="3185147" y="13271"/>
                    <a:pt x="3251395" y="3549"/>
                    <a:pt x="3316743" y="80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2" name="Freeform 17"/>
            <p:cNvSpPr>
              <a:spLocks/>
            </p:cNvSpPr>
            <p:nvPr/>
          </p:nvSpPr>
          <p:spPr bwMode="auto">
            <a:xfrm>
              <a:off x="7332951" y="9243161"/>
              <a:ext cx="1382360" cy="1383532"/>
            </a:xfrm>
            <a:custGeom>
              <a:avLst/>
              <a:gdLst>
                <a:gd name="T0" fmla="*/ 3957 w 5201"/>
                <a:gd name="T1" fmla="*/ 5152 h 5200"/>
                <a:gd name="T2" fmla="*/ 1772 w 5201"/>
                <a:gd name="T3" fmla="*/ 3193 h 5200"/>
                <a:gd name="T4" fmla="*/ 36 w 5201"/>
                <a:gd name="T5" fmla="*/ 1366 h 5200"/>
                <a:gd name="T6" fmla="*/ 1369 w 5201"/>
                <a:gd name="T7" fmla="*/ 33 h 5200"/>
                <a:gd name="T8" fmla="*/ 3219 w 5201"/>
                <a:gd name="T9" fmla="*/ 1800 h 5200"/>
                <a:gd name="T10" fmla="*/ 5171 w 5201"/>
                <a:gd name="T11" fmla="*/ 4014 h 5200"/>
                <a:gd name="T12" fmla="*/ 5170 w 5201"/>
                <a:gd name="T13" fmla="*/ 4339 h 5200"/>
                <a:gd name="T14" fmla="*/ 4425 w 5201"/>
                <a:gd name="T15" fmla="*/ 5151 h 5200"/>
                <a:gd name="T16" fmla="*/ 3957 w 5201"/>
                <a:gd name="T17" fmla="*/ 5152 h 5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01" h="5200">
                  <a:moveTo>
                    <a:pt x="3957" y="5152"/>
                  </a:moveTo>
                  <a:cubicBezTo>
                    <a:pt x="3646" y="5066"/>
                    <a:pt x="3608" y="5031"/>
                    <a:pt x="1772" y="3193"/>
                  </a:cubicBezTo>
                  <a:cubicBezTo>
                    <a:pt x="160" y="1578"/>
                    <a:pt x="0" y="1410"/>
                    <a:pt x="36" y="1366"/>
                  </a:cubicBezTo>
                  <a:cubicBezTo>
                    <a:pt x="88" y="1304"/>
                    <a:pt x="1308" y="83"/>
                    <a:pt x="1369" y="33"/>
                  </a:cubicBezTo>
                  <a:cubicBezTo>
                    <a:pt x="1408" y="0"/>
                    <a:pt x="1633" y="214"/>
                    <a:pt x="3219" y="1800"/>
                  </a:cubicBezTo>
                  <a:cubicBezTo>
                    <a:pt x="5129" y="3710"/>
                    <a:pt x="5091" y="3666"/>
                    <a:pt x="5171" y="4014"/>
                  </a:cubicBezTo>
                  <a:cubicBezTo>
                    <a:pt x="5201" y="4149"/>
                    <a:pt x="5201" y="4204"/>
                    <a:pt x="5170" y="4339"/>
                  </a:cubicBezTo>
                  <a:cubicBezTo>
                    <a:pt x="5069" y="4777"/>
                    <a:pt x="4820" y="5048"/>
                    <a:pt x="4425" y="5151"/>
                  </a:cubicBezTo>
                  <a:cubicBezTo>
                    <a:pt x="4236" y="5200"/>
                    <a:pt x="4130" y="5200"/>
                    <a:pt x="3957" y="51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3" name="Freeform 37"/>
            <p:cNvSpPr>
              <a:spLocks/>
            </p:cNvSpPr>
            <p:nvPr/>
          </p:nvSpPr>
          <p:spPr bwMode="auto">
            <a:xfrm>
              <a:off x="5750092" y="7659133"/>
              <a:ext cx="1227593" cy="1222903"/>
            </a:xfrm>
            <a:custGeom>
              <a:avLst/>
              <a:gdLst>
                <a:gd name="T0" fmla="*/ 2921 w 4613"/>
                <a:gd name="T1" fmla="*/ 3274 h 4600"/>
                <a:gd name="T2" fmla="*/ 1577 w 4613"/>
                <a:gd name="T3" fmla="*/ 1947 h 4600"/>
                <a:gd name="T4" fmla="*/ 921 w 4613"/>
                <a:gd name="T5" fmla="*/ 1583 h 4600"/>
                <a:gd name="T6" fmla="*/ 0 w 4613"/>
                <a:gd name="T7" fmla="*/ 418 h 4600"/>
                <a:gd name="T8" fmla="*/ 420 w 4613"/>
                <a:gd name="T9" fmla="*/ 0 h 4600"/>
                <a:gd name="T10" fmla="*/ 1570 w 4613"/>
                <a:gd name="T11" fmla="*/ 907 h 4600"/>
                <a:gd name="T12" fmla="*/ 1805 w 4613"/>
                <a:gd name="T13" fmla="*/ 1298 h 4600"/>
                <a:gd name="T14" fmla="*/ 1980 w 4613"/>
                <a:gd name="T15" fmla="*/ 1623 h 4600"/>
                <a:gd name="T16" fmla="*/ 3296 w 4613"/>
                <a:gd name="T17" fmla="*/ 2942 h 4600"/>
                <a:gd name="T18" fmla="*/ 4613 w 4613"/>
                <a:gd name="T19" fmla="*/ 4261 h 4600"/>
                <a:gd name="T20" fmla="*/ 4445 w 4613"/>
                <a:gd name="T21" fmla="*/ 4431 h 4600"/>
                <a:gd name="T22" fmla="*/ 4263 w 4613"/>
                <a:gd name="T23" fmla="*/ 4600 h 4600"/>
                <a:gd name="T24" fmla="*/ 2921 w 4613"/>
                <a:gd name="T25" fmla="*/ 3274 h 4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13" h="4600">
                  <a:moveTo>
                    <a:pt x="2921" y="3274"/>
                  </a:moveTo>
                  <a:cubicBezTo>
                    <a:pt x="2191" y="2544"/>
                    <a:pt x="1586" y="1947"/>
                    <a:pt x="1577" y="1947"/>
                  </a:cubicBezTo>
                  <a:cubicBezTo>
                    <a:pt x="1548" y="1947"/>
                    <a:pt x="975" y="1630"/>
                    <a:pt x="921" y="1583"/>
                  </a:cubicBezTo>
                  <a:cubicBezTo>
                    <a:pt x="825" y="1502"/>
                    <a:pt x="0" y="457"/>
                    <a:pt x="0" y="418"/>
                  </a:cubicBezTo>
                  <a:cubicBezTo>
                    <a:pt x="0" y="368"/>
                    <a:pt x="370" y="0"/>
                    <a:pt x="420" y="0"/>
                  </a:cubicBezTo>
                  <a:cubicBezTo>
                    <a:pt x="460" y="0"/>
                    <a:pt x="1468" y="795"/>
                    <a:pt x="1570" y="907"/>
                  </a:cubicBezTo>
                  <a:cubicBezTo>
                    <a:pt x="1603" y="944"/>
                    <a:pt x="1709" y="1120"/>
                    <a:pt x="1805" y="1298"/>
                  </a:cubicBezTo>
                  <a:lnTo>
                    <a:pt x="1980" y="1623"/>
                  </a:lnTo>
                  <a:lnTo>
                    <a:pt x="3296" y="2942"/>
                  </a:lnTo>
                  <a:lnTo>
                    <a:pt x="4613" y="4261"/>
                  </a:lnTo>
                  <a:lnTo>
                    <a:pt x="4445" y="4431"/>
                  </a:lnTo>
                  <a:cubicBezTo>
                    <a:pt x="4353" y="4524"/>
                    <a:pt x="4271" y="4600"/>
                    <a:pt x="4263" y="4600"/>
                  </a:cubicBezTo>
                  <a:cubicBezTo>
                    <a:pt x="4255" y="4600"/>
                    <a:pt x="3651" y="4003"/>
                    <a:pt x="2921" y="32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103" name="文字方塊 102"/>
          <p:cNvSpPr txBox="1"/>
          <p:nvPr/>
        </p:nvSpPr>
        <p:spPr>
          <a:xfrm>
            <a:off x="9726307" y="3299202"/>
            <a:ext cx="162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200" dirty="0" smtClean="0"/>
              <a:t>Title 04</a:t>
            </a:r>
          </a:p>
        </p:txBody>
      </p:sp>
      <p:sp>
        <p:nvSpPr>
          <p:cNvPr id="104" name="文字方塊 103"/>
          <p:cNvSpPr txBox="1"/>
          <p:nvPr/>
        </p:nvSpPr>
        <p:spPr>
          <a:xfrm>
            <a:off x="9231794" y="3912844"/>
            <a:ext cx="2609026" cy="84886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sp>
        <p:nvSpPr>
          <p:cNvPr id="139" name="矩形 138"/>
          <p:cNvSpPr/>
          <p:nvPr/>
        </p:nvSpPr>
        <p:spPr>
          <a:xfrm>
            <a:off x="575513" y="481382"/>
            <a:ext cx="252267" cy="6981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140" name="矩形 139"/>
          <p:cNvSpPr/>
          <p:nvPr/>
        </p:nvSpPr>
        <p:spPr>
          <a:xfrm>
            <a:off x="882205" y="481382"/>
            <a:ext cx="4360496" cy="69819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800" b="1" dirty="0" smtClean="0"/>
              <a:t>ICON LIST</a:t>
            </a:r>
            <a:r>
              <a:rPr lang="zh-TW" altLang="en-US" sz="4800" b="1" dirty="0" smtClean="0"/>
              <a:t> </a:t>
            </a:r>
            <a:r>
              <a:rPr lang="en-US" altLang="zh-TW" sz="4800" b="1" dirty="0" smtClean="0"/>
              <a:t>02</a:t>
            </a:r>
            <a:endParaRPr lang="zh-TW" altLang="en-US" sz="4800" b="1" dirty="0"/>
          </a:p>
        </p:txBody>
      </p:sp>
      <p:sp>
        <p:nvSpPr>
          <p:cNvPr id="57" name="手繪多邊形 56"/>
          <p:cNvSpPr>
            <a:spLocks/>
          </p:cNvSpPr>
          <p:nvPr/>
        </p:nvSpPr>
        <p:spPr bwMode="auto">
          <a:xfrm rot="10800000" flipV="1">
            <a:off x="4411112" y="2312305"/>
            <a:ext cx="409570" cy="756452"/>
          </a:xfrm>
          <a:custGeom>
            <a:avLst/>
            <a:gdLst>
              <a:gd name="connsiteX0" fmla="*/ 1041502 w 2397801"/>
              <a:gd name="connsiteY0" fmla="*/ 588163 h 4428623"/>
              <a:gd name="connsiteX1" fmla="*/ 299462 w 2397801"/>
              <a:gd name="connsiteY1" fmla="*/ 593899 h 4428623"/>
              <a:gd name="connsiteX2" fmla="*/ 283250 w 2397801"/>
              <a:gd name="connsiteY2" fmla="*/ 2218109 h 4428623"/>
              <a:gd name="connsiteX3" fmla="*/ 290095 w 2397801"/>
              <a:gd name="connsiteY3" fmla="*/ 3843037 h 4428623"/>
              <a:gd name="connsiteX4" fmla="*/ 1207710 w 2397801"/>
              <a:gd name="connsiteY4" fmla="*/ 3847357 h 4428623"/>
              <a:gd name="connsiteX5" fmla="*/ 2118479 w 2397801"/>
              <a:gd name="connsiteY5" fmla="*/ 3844837 h 4428623"/>
              <a:gd name="connsiteX6" fmla="*/ 2121001 w 2397801"/>
              <a:gd name="connsiteY6" fmla="*/ 2224589 h 4428623"/>
              <a:gd name="connsiteX7" fmla="*/ 2110914 w 2397801"/>
              <a:gd name="connsiteY7" fmla="*/ 596419 h 4428623"/>
              <a:gd name="connsiteX8" fmla="*/ 1041502 w 2397801"/>
              <a:gd name="connsiteY8" fmla="*/ 588163 h 4428623"/>
              <a:gd name="connsiteX9" fmla="*/ 1205249 w 2397801"/>
              <a:gd name="connsiteY9" fmla="*/ 186437 h 4428623"/>
              <a:gd name="connsiteX10" fmla="*/ 930070 w 2397801"/>
              <a:gd name="connsiteY10" fmla="*/ 210597 h 4428623"/>
              <a:gd name="connsiteX11" fmla="*/ 899455 w 2397801"/>
              <a:gd name="connsiteY11" fmla="*/ 338957 h 4428623"/>
              <a:gd name="connsiteX12" fmla="*/ 1201647 w 2397801"/>
              <a:gd name="connsiteY12" fmla="*/ 414677 h 4428623"/>
              <a:gd name="connsiteX13" fmla="*/ 1445490 w 2397801"/>
              <a:gd name="connsiteY13" fmla="*/ 398813 h 4428623"/>
              <a:gd name="connsiteX14" fmla="*/ 1513204 w 2397801"/>
              <a:gd name="connsiteY14" fmla="*/ 295689 h 4428623"/>
              <a:gd name="connsiteX15" fmla="*/ 1484029 w 2397801"/>
              <a:gd name="connsiteY15" fmla="*/ 219609 h 4428623"/>
              <a:gd name="connsiteX16" fmla="*/ 1454134 w 2397801"/>
              <a:gd name="connsiteY16" fmla="*/ 186437 h 4428623"/>
              <a:gd name="connsiteX17" fmla="*/ 813103 w 2397801"/>
              <a:gd name="connsiteY17" fmla="*/ 1 h 4428623"/>
              <a:gd name="connsiteX18" fmla="*/ 1241394 w 2397801"/>
              <a:gd name="connsiteY18" fmla="*/ 553 h 4428623"/>
              <a:gd name="connsiteX19" fmla="*/ 2335516 w 2397801"/>
              <a:gd name="connsiteY19" fmla="*/ 3793 h 4428623"/>
              <a:gd name="connsiteX20" fmla="*/ 2364318 w 2397801"/>
              <a:gd name="connsiteY20" fmla="*/ 25037 h 4428623"/>
              <a:gd name="connsiteX21" fmla="*/ 2392760 w 2397801"/>
              <a:gd name="connsiteY21" fmla="*/ 46641 h 4428623"/>
              <a:gd name="connsiteX22" fmla="*/ 2395281 w 2397801"/>
              <a:gd name="connsiteY22" fmla="*/ 2216709 h 4428623"/>
              <a:gd name="connsiteX23" fmla="*/ 2397801 w 2397801"/>
              <a:gd name="connsiteY23" fmla="*/ 4386781 h 4428623"/>
              <a:gd name="connsiteX24" fmla="*/ 2371159 w 2397801"/>
              <a:gd name="connsiteY24" fmla="*/ 4408025 h 4428623"/>
              <a:gd name="connsiteX25" fmla="*/ 1205032 w 2397801"/>
              <a:gd name="connsiteY25" fmla="*/ 4428545 h 4428623"/>
              <a:gd name="connsiteX26" fmla="*/ 48265 w 2397801"/>
              <a:gd name="connsiteY26" fmla="*/ 4418105 h 4428623"/>
              <a:gd name="connsiteX27" fmla="*/ 21 w 2397801"/>
              <a:gd name="connsiteY27" fmla="*/ 2208429 h 4428623"/>
              <a:gd name="connsiteX28" fmla="*/ 21 w 2397801"/>
              <a:gd name="connsiteY28" fmla="*/ 68245 h 4428623"/>
              <a:gd name="connsiteX29" fmla="*/ 28823 w 2397801"/>
              <a:gd name="connsiteY29" fmla="*/ 39437 h 4428623"/>
              <a:gd name="connsiteX30" fmla="*/ 102629 w 2397801"/>
              <a:gd name="connsiteY30" fmla="*/ 4153 h 4428623"/>
              <a:gd name="connsiteX31" fmla="*/ 813103 w 2397801"/>
              <a:gd name="connsiteY31" fmla="*/ 1 h 4428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397801" h="4428623">
                <a:moveTo>
                  <a:pt x="1041502" y="588163"/>
                </a:moveTo>
                <a:cubicBezTo>
                  <a:pt x="655239" y="588159"/>
                  <a:pt x="310023" y="589961"/>
                  <a:pt x="299462" y="593899"/>
                </a:cubicBezTo>
                <a:cubicBezTo>
                  <a:pt x="284691" y="599661"/>
                  <a:pt x="283250" y="752323"/>
                  <a:pt x="283250" y="2218109"/>
                </a:cubicBezTo>
                <a:cubicBezTo>
                  <a:pt x="283250" y="3108165"/>
                  <a:pt x="286492" y="3839437"/>
                  <a:pt x="290095" y="3843037"/>
                </a:cubicBezTo>
                <a:cubicBezTo>
                  <a:pt x="294058" y="3846637"/>
                  <a:pt x="706931" y="3848797"/>
                  <a:pt x="1207710" y="3847357"/>
                </a:cubicBezTo>
                <a:lnTo>
                  <a:pt x="2118479" y="3844837"/>
                </a:lnTo>
                <a:lnTo>
                  <a:pt x="2121001" y="2224589"/>
                </a:lnTo>
                <a:cubicBezTo>
                  <a:pt x="2123163" y="935231"/>
                  <a:pt x="2121001" y="602901"/>
                  <a:pt x="2110914" y="596419"/>
                </a:cubicBezTo>
                <a:cubicBezTo>
                  <a:pt x="2102605" y="591155"/>
                  <a:pt x="1538127" y="588167"/>
                  <a:pt x="1041502" y="588163"/>
                </a:cubicBezTo>
                <a:close/>
                <a:moveTo>
                  <a:pt x="1205249" y="186437"/>
                </a:moveTo>
                <a:cubicBezTo>
                  <a:pt x="956363" y="186437"/>
                  <a:pt x="956003" y="186437"/>
                  <a:pt x="930070" y="210597"/>
                </a:cubicBezTo>
                <a:cubicBezTo>
                  <a:pt x="889369" y="248817"/>
                  <a:pt x="878564" y="294969"/>
                  <a:pt x="899455" y="338957"/>
                </a:cubicBezTo>
                <a:cubicBezTo>
                  <a:pt x="931511" y="406745"/>
                  <a:pt x="960685" y="414317"/>
                  <a:pt x="1201647" y="414677"/>
                </a:cubicBezTo>
                <a:cubicBezTo>
                  <a:pt x="1375975" y="415037"/>
                  <a:pt x="1418476" y="412513"/>
                  <a:pt x="1445490" y="398813"/>
                </a:cubicBezTo>
                <a:cubicBezTo>
                  <a:pt x="1493394" y="374653"/>
                  <a:pt x="1513204" y="345085"/>
                  <a:pt x="1513204" y="295689"/>
                </a:cubicBezTo>
                <a:cubicBezTo>
                  <a:pt x="1513564" y="262517"/>
                  <a:pt x="1507081" y="245209"/>
                  <a:pt x="1484029" y="219609"/>
                </a:cubicBezTo>
                <a:lnTo>
                  <a:pt x="1454134" y="186437"/>
                </a:lnTo>
                <a:close/>
                <a:moveTo>
                  <a:pt x="813103" y="1"/>
                </a:moveTo>
                <a:cubicBezTo>
                  <a:pt x="946149" y="13"/>
                  <a:pt x="1090993" y="193"/>
                  <a:pt x="1241394" y="553"/>
                </a:cubicBezTo>
                <a:lnTo>
                  <a:pt x="2335516" y="3793"/>
                </a:lnTo>
                <a:lnTo>
                  <a:pt x="2364318" y="25037"/>
                </a:lnTo>
                <a:lnTo>
                  <a:pt x="2392760" y="46641"/>
                </a:lnTo>
                <a:lnTo>
                  <a:pt x="2395281" y="2216709"/>
                </a:lnTo>
                <a:lnTo>
                  <a:pt x="2397801" y="4386781"/>
                </a:lnTo>
                <a:lnTo>
                  <a:pt x="2371159" y="4408025"/>
                </a:lnTo>
                <a:cubicBezTo>
                  <a:pt x="2344517" y="4428905"/>
                  <a:pt x="2342717" y="4428905"/>
                  <a:pt x="1205032" y="4428545"/>
                </a:cubicBezTo>
                <a:cubicBezTo>
                  <a:pt x="450415" y="4428545"/>
                  <a:pt x="60146" y="4424945"/>
                  <a:pt x="48265" y="4418105"/>
                </a:cubicBezTo>
                <a:cubicBezTo>
                  <a:pt x="-2499" y="4388581"/>
                  <a:pt x="21" y="4509201"/>
                  <a:pt x="21" y="2208429"/>
                </a:cubicBezTo>
                <a:lnTo>
                  <a:pt x="21" y="68245"/>
                </a:lnTo>
                <a:lnTo>
                  <a:pt x="28823" y="39437"/>
                </a:lnTo>
                <a:cubicBezTo>
                  <a:pt x="47905" y="19997"/>
                  <a:pt x="72747" y="8473"/>
                  <a:pt x="102629" y="4153"/>
                </a:cubicBezTo>
                <a:cubicBezTo>
                  <a:pt x="120991" y="1453"/>
                  <a:pt x="413962" y="-31"/>
                  <a:pt x="813103" y="1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4" name="文字方塊 153"/>
          <p:cNvSpPr txBox="1"/>
          <p:nvPr/>
        </p:nvSpPr>
        <p:spPr>
          <a:xfrm>
            <a:off x="3805897" y="3299202"/>
            <a:ext cx="162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200" dirty="0" smtClean="0"/>
              <a:t>Title 02</a:t>
            </a:r>
          </a:p>
        </p:txBody>
      </p:sp>
      <p:sp>
        <p:nvSpPr>
          <p:cNvPr id="155" name="文字方塊 154"/>
          <p:cNvSpPr txBox="1"/>
          <p:nvPr/>
        </p:nvSpPr>
        <p:spPr>
          <a:xfrm>
            <a:off x="3311384" y="3912844"/>
            <a:ext cx="2609026" cy="84886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grpSp>
        <p:nvGrpSpPr>
          <p:cNvPr id="45" name="群組 44"/>
          <p:cNvGrpSpPr/>
          <p:nvPr/>
        </p:nvGrpSpPr>
        <p:grpSpPr>
          <a:xfrm flipH="1">
            <a:off x="7170680" y="2285112"/>
            <a:ext cx="810844" cy="810838"/>
            <a:chOff x="27940389" y="2372400"/>
            <a:chExt cx="2858016" cy="2857995"/>
          </a:xfrm>
          <a:solidFill>
            <a:schemeClr val="accent1"/>
          </a:solidFill>
        </p:grpSpPr>
        <p:sp>
          <p:nvSpPr>
            <p:cNvPr id="54" name="手繪多邊形 53"/>
            <p:cNvSpPr>
              <a:spLocks/>
            </p:cNvSpPr>
            <p:nvPr/>
          </p:nvSpPr>
          <p:spPr bwMode="auto">
            <a:xfrm>
              <a:off x="27940389" y="2372400"/>
              <a:ext cx="2858016" cy="2857995"/>
            </a:xfrm>
            <a:custGeom>
              <a:avLst/>
              <a:gdLst>
                <a:gd name="connsiteX0" fmla="*/ 644380 w 3817859"/>
                <a:gd name="connsiteY0" fmla="*/ 749777 h 3817832"/>
                <a:gd name="connsiteX1" fmla="*/ 589186 w 3817859"/>
                <a:gd name="connsiteY1" fmla="*/ 795341 h 3817832"/>
                <a:gd name="connsiteX2" fmla="*/ 190850 w 3817859"/>
                <a:gd name="connsiteY2" fmla="*/ 2093847 h 3817832"/>
                <a:gd name="connsiteX3" fmla="*/ 293854 w 3817859"/>
                <a:gd name="connsiteY3" fmla="*/ 2526083 h 3817832"/>
                <a:gd name="connsiteX4" fmla="*/ 763862 w 3817859"/>
                <a:gd name="connsiteY4" fmla="*/ 3198929 h 3817832"/>
                <a:gd name="connsiteX5" fmla="*/ 1465092 w 3817859"/>
                <a:gd name="connsiteY5" fmla="*/ 3573893 h 3817832"/>
                <a:gd name="connsiteX6" fmla="*/ 2124544 w 3817859"/>
                <a:gd name="connsiteY6" fmla="*/ 3612793 h 3817832"/>
                <a:gd name="connsiteX7" fmla="*/ 2329474 w 3817859"/>
                <a:gd name="connsiteY7" fmla="*/ 3558763 h 3817832"/>
                <a:gd name="connsiteX8" fmla="*/ 2355046 w 3817859"/>
                <a:gd name="connsiteY8" fmla="*/ 3424771 h 3817832"/>
                <a:gd name="connsiteX9" fmla="*/ 2375214 w 3817859"/>
                <a:gd name="connsiteY9" fmla="*/ 3220541 h 3817832"/>
                <a:gd name="connsiteX10" fmla="*/ 2384938 w 3817859"/>
                <a:gd name="connsiteY10" fmla="*/ 3033959 h 3817832"/>
                <a:gd name="connsiteX11" fmla="*/ 2384938 w 3817859"/>
                <a:gd name="connsiteY11" fmla="*/ 2940667 h 3817832"/>
                <a:gd name="connsiteX12" fmla="*/ 2274730 w 3817859"/>
                <a:gd name="connsiteY12" fmla="*/ 2832249 h 3817832"/>
                <a:gd name="connsiteX13" fmla="*/ 2126344 w 3817859"/>
                <a:gd name="connsiteY13" fmla="*/ 2646387 h 3817832"/>
                <a:gd name="connsiteX14" fmla="*/ 2087808 w 3817859"/>
                <a:gd name="connsiteY14" fmla="*/ 2473855 h 3817832"/>
                <a:gd name="connsiteX15" fmla="*/ 2142552 w 3817859"/>
                <a:gd name="connsiteY15" fmla="*/ 2283311 h 3817832"/>
                <a:gd name="connsiteX16" fmla="*/ 2025140 w 3817859"/>
                <a:gd name="connsiteY16" fmla="*/ 2154721 h 3817832"/>
                <a:gd name="connsiteX17" fmla="*/ 1902326 w 3817859"/>
                <a:gd name="connsiteY17" fmla="*/ 2043421 h 3817832"/>
                <a:gd name="connsiteX18" fmla="*/ 1805442 w 3817859"/>
                <a:gd name="connsiteY18" fmla="*/ 1995875 h 3817832"/>
                <a:gd name="connsiteX19" fmla="*/ 1693794 w 3817859"/>
                <a:gd name="connsiteY19" fmla="*/ 1937523 h 3817832"/>
                <a:gd name="connsiteX20" fmla="*/ 1532802 w 3817859"/>
                <a:gd name="connsiteY20" fmla="*/ 1850355 h 3817832"/>
                <a:gd name="connsiteX21" fmla="*/ 1382976 w 3817859"/>
                <a:gd name="connsiteY21" fmla="*/ 1781919 h 3817832"/>
                <a:gd name="connsiteX22" fmla="*/ 1265924 w 3817859"/>
                <a:gd name="connsiteY22" fmla="*/ 1587413 h 3817832"/>
                <a:gd name="connsiteX23" fmla="*/ 1127624 w 3817859"/>
                <a:gd name="connsiteY23" fmla="*/ 1387503 h 3817832"/>
                <a:gd name="connsiteX24" fmla="*/ 1094848 w 3817859"/>
                <a:gd name="connsiteY24" fmla="*/ 1522217 h 3817832"/>
                <a:gd name="connsiteX25" fmla="*/ 1108534 w 3817859"/>
                <a:gd name="connsiteY25" fmla="*/ 1628475 h 3817832"/>
                <a:gd name="connsiteX26" fmla="*/ 772146 w 3817859"/>
                <a:gd name="connsiteY26" fmla="*/ 1204525 h 3817832"/>
                <a:gd name="connsiteX27" fmla="*/ 758820 w 3817859"/>
                <a:gd name="connsiteY27" fmla="*/ 1013261 h 3817832"/>
                <a:gd name="connsiteX28" fmla="*/ 699034 w 3817859"/>
                <a:gd name="connsiteY28" fmla="*/ 767967 h 3817832"/>
                <a:gd name="connsiteX29" fmla="*/ 644380 w 3817859"/>
                <a:gd name="connsiteY29" fmla="*/ 749777 h 3817832"/>
                <a:gd name="connsiteX30" fmla="*/ 2127584 w 3817859"/>
                <a:gd name="connsiteY30" fmla="*/ 239943 h 3817832"/>
                <a:gd name="connsiteX31" fmla="*/ 2102392 w 3817859"/>
                <a:gd name="connsiteY31" fmla="*/ 249309 h 3817832"/>
                <a:gd name="connsiteX32" fmla="*/ 1964912 w 3817859"/>
                <a:gd name="connsiteY32" fmla="*/ 308379 h 3817832"/>
                <a:gd name="connsiteX33" fmla="*/ 1805480 w 3817859"/>
                <a:gd name="connsiteY33" fmla="*/ 481631 h 3817832"/>
                <a:gd name="connsiteX34" fmla="*/ 1930004 w 3817859"/>
                <a:gd name="connsiteY34" fmla="*/ 613461 h 3817832"/>
                <a:gd name="connsiteX35" fmla="*/ 2037970 w 3817859"/>
                <a:gd name="connsiteY35" fmla="*/ 637233 h 3817832"/>
                <a:gd name="connsiteX36" fmla="*/ 2100592 w 3817859"/>
                <a:gd name="connsiteY36" fmla="*/ 656323 h 3817832"/>
                <a:gd name="connsiteX37" fmla="*/ 2181208 w 3817859"/>
                <a:gd name="connsiteY37" fmla="*/ 556551 h 3817832"/>
                <a:gd name="connsiteX38" fmla="*/ 2302130 w 3817859"/>
                <a:gd name="connsiteY38" fmla="*/ 463261 h 3817832"/>
                <a:gd name="connsiteX39" fmla="*/ 2378428 w 3817859"/>
                <a:gd name="connsiteY39" fmla="*/ 463261 h 3817832"/>
                <a:gd name="connsiteX40" fmla="*/ 2583206 w 3817859"/>
                <a:gd name="connsiteY40" fmla="*/ 585365 h 3817832"/>
                <a:gd name="connsiteX41" fmla="*/ 2837650 w 3817859"/>
                <a:gd name="connsiteY41" fmla="*/ 774105 h 3817832"/>
                <a:gd name="connsiteX42" fmla="*/ 2804900 w 3817859"/>
                <a:gd name="connsiteY42" fmla="*/ 931509 h 3817832"/>
                <a:gd name="connsiteX43" fmla="*/ 2738680 w 3817859"/>
                <a:gd name="connsiteY43" fmla="*/ 902693 h 3817832"/>
                <a:gd name="connsiteX44" fmla="*/ 2709528 w 3817859"/>
                <a:gd name="connsiteY44" fmla="*/ 854429 h 3817832"/>
                <a:gd name="connsiteX45" fmla="*/ 2597602 w 3817859"/>
                <a:gd name="connsiteY45" fmla="*/ 859471 h 3817832"/>
                <a:gd name="connsiteX46" fmla="*/ 2594002 w 3817859"/>
                <a:gd name="connsiteY46" fmla="*/ 944475 h 3817832"/>
                <a:gd name="connsiteX47" fmla="*/ 2604080 w 3817859"/>
                <a:gd name="connsiteY47" fmla="*/ 1005709 h 3817832"/>
                <a:gd name="connsiteX48" fmla="*/ 2510868 w 3817859"/>
                <a:gd name="connsiteY48" fmla="*/ 1032363 h 3817832"/>
                <a:gd name="connsiteX49" fmla="*/ 2251386 w 3817859"/>
                <a:gd name="connsiteY49" fmla="*/ 1176439 h 3817832"/>
                <a:gd name="connsiteX50" fmla="*/ 2160334 w 3817859"/>
                <a:gd name="connsiteY50" fmla="*/ 1297463 h 3817832"/>
                <a:gd name="connsiteX51" fmla="*/ 2129382 w 3817859"/>
                <a:gd name="connsiteY51" fmla="*/ 1421369 h 3817832"/>
                <a:gd name="connsiteX52" fmla="*/ 2064242 w 3817859"/>
                <a:gd name="connsiteY52" fmla="*/ 1540231 h 3817832"/>
                <a:gd name="connsiteX53" fmla="*/ 2001622 w 3817859"/>
                <a:gd name="connsiteY53" fmla="*/ 1454145 h 3817832"/>
                <a:gd name="connsiteX54" fmla="*/ 1848308 w 3817859"/>
                <a:gd name="connsiteY54" fmla="*/ 1337443 h 3817832"/>
                <a:gd name="connsiteX55" fmla="*/ 1555356 w 3817859"/>
                <a:gd name="connsiteY55" fmla="*/ 1494127 h 3817832"/>
                <a:gd name="connsiteX56" fmla="*/ 1566152 w 3817859"/>
                <a:gd name="connsiteY56" fmla="*/ 1602545 h 3817832"/>
                <a:gd name="connsiteX57" fmla="*/ 1674480 w 3817859"/>
                <a:gd name="connsiteY57" fmla="*/ 1714923 h 3817832"/>
                <a:gd name="connsiteX58" fmla="*/ 1764094 w 3817859"/>
                <a:gd name="connsiteY58" fmla="*/ 1699435 h 3817832"/>
                <a:gd name="connsiteX59" fmla="*/ 1884656 w 3817859"/>
                <a:gd name="connsiteY59" fmla="*/ 1685027 h 3817832"/>
                <a:gd name="connsiteX60" fmla="*/ 1896894 w 3817859"/>
                <a:gd name="connsiteY60" fmla="*/ 1774355 h 3817832"/>
                <a:gd name="connsiteX61" fmla="*/ 1909130 w 3817859"/>
                <a:gd name="connsiteY61" fmla="*/ 1864043 h 3817832"/>
                <a:gd name="connsiteX62" fmla="*/ 1972830 w 3817859"/>
                <a:gd name="connsiteY62" fmla="*/ 1875929 h 3817832"/>
                <a:gd name="connsiteX63" fmla="*/ 2036890 w 3817859"/>
                <a:gd name="connsiteY63" fmla="*/ 1888175 h 3817832"/>
                <a:gd name="connsiteX64" fmla="*/ 2049128 w 3817859"/>
                <a:gd name="connsiteY64" fmla="*/ 1978223 h 3817832"/>
                <a:gd name="connsiteX65" fmla="*/ 2118946 w 3817859"/>
                <a:gd name="connsiteY65" fmla="*/ 2104649 h 3817832"/>
                <a:gd name="connsiteX66" fmla="*/ 2290614 w 3817859"/>
                <a:gd name="connsiteY66" fmla="*/ 2070071 h 3817832"/>
                <a:gd name="connsiteX67" fmla="*/ 2461562 w 3817859"/>
                <a:gd name="connsiteY67" fmla="*/ 2028649 h 3817832"/>
                <a:gd name="connsiteX68" fmla="*/ 2991324 w 3817859"/>
                <a:gd name="connsiteY68" fmla="*/ 2272859 h 3817832"/>
                <a:gd name="connsiteX69" fmla="*/ 3085254 w 3817859"/>
                <a:gd name="connsiteY69" fmla="*/ 2344897 h 3817832"/>
                <a:gd name="connsiteX70" fmla="*/ 3359852 w 3817859"/>
                <a:gd name="connsiteY70" fmla="*/ 2532917 h 3817832"/>
                <a:gd name="connsiteX71" fmla="*/ 3359492 w 3817859"/>
                <a:gd name="connsiteY71" fmla="*/ 2617921 h 3817832"/>
                <a:gd name="connsiteX72" fmla="*/ 3049986 w 3817859"/>
                <a:gd name="connsiteY72" fmla="*/ 2902473 h 3817832"/>
                <a:gd name="connsiteX73" fmla="*/ 2984846 w 3817859"/>
                <a:gd name="connsiteY73" fmla="*/ 3031061 h 3817832"/>
                <a:gd name="connsiteX74" fmla="*/ 2933020 w 3817859"/>
                <a:gd name="connsiteY74" fmla="*/ 3144881 h 3817832"/>
                <a:gd name="connsiteX75" fmla="*/ 2758114 w 3817859"/>
                <a:gd name="connsiteY75" fmla="*/ 3314531 h 3817832"/>
                <a:gd name="connsiteX76" fmla="*/ 2592924 w 3817859"/>
                <a:gd name="connsiteY76" fmla="*/ 3469413 h 3817832"/>
                <a:gd name="connsiteX77" fmla="*/ 2573130 w 3817859"/>
                <a:gd name="connsiteY77" fmla="*/ 3495705 h 3817832"/>
                <a:gd name="connsiteX78" fmla="*/ 2608398 w 3817859"/>
                <a:gd name="connsiteY78" fmla="*/ 3489943 h 3817832"/>
                <a:gd name="connsiteX79" fmla="*/ 2731842 w 3817859"/>
                <a:gd name="connsiteY79" fmla="*/ 3434833 h 3817832"/>
                <a:gd name="connsiteX80" fmla="*/ 3321344 w 3817859"/>
                <a:gd name="connsiteY80" fmla="*/ 2912917 h 3817832"/>
                <a:gd name="connsiteX81" fmla="*/ 3582986 w 3817859"/>
                <a:gd name="connsiteY81" fmla="*/ 2358945 h 3817832"/>
                <a:gd name="connsiteX82" fmla="*/ 3635530 w 3817859"/>
                <a:gd name="connsiteY82" fmla="*/ 1906545 h 3817832"/>
                <a:gd name="connsiteX83" fmla="*/ 3539078 w 3817859"/>
                <a:gd name="connsiteY83" fmla="*/ 1326999 h 3817832"/>
                <a:gd name="connsiteX84" fmla="*/ 2521304 w 3817859"/>
                <a:gd name="connsiteY84" fmla="*/ 290731 h 3817832"/>
                <a:gd name="connsiteX85" fmla="*/ 2404700 w 3817859"/>
                <a:gd name="connsiteY85" fmla="*/ 285327 h 3817832"/>
                <a:gd name="connsiteX86" fmla="*/ 2303210 w 3817859"/>
                <a:gd name="connsiteY86" fmla="*/ 331071 h 3817832"/>
                <a:gd name="connsiteX87" fmla="*/ 2185886 w 3817859"/>
                <a:gd name="connsiteY87" fmla="*/ 269119 h 3817832"/>
                <a:gd name="connsiteX88" fmla="*/ 2127584 w 3817859"/>
                <a:gd name="connsiteY88" fmla="*/ 239943 h 3817832"/>
                <a:gd name="connsiteX89" fmla="*/ 1954820 w 3817859"/>
                <a:gd name="connsiteY89" fmla="*/ 1155 h 3817832"/>
                <a:gd name="connsiteX90" fmla="*/ 2374508 w 3817859"/>
                <a:gd name="connsiteY90" fmla="*/ 59159 h 3817832"/>
                <a:gd name="connsiteX91" fmla="*/ 3279230 w 3817859"/>
                <a:gd name="connsiteY91" fmla="*/ 581187 h 3817832"/>
                <a:gd name="connsiteX92" fmla="*/ 3801614 w 3817859"/>
                <a:gd name="connsiteY92" fmla="*/ 1628125 h 3817832"/>
                <a:gd name="connsiteX93" fmla="*/ 3801974 w 3817859"/>
                <a:gd name="connsiteY93" fmla="*/ 2190503 h 3817832"/>
                <a:gd name="connsiteX94" fmla="*/ 3232068 w 3817859"/>
                <a:gd name="connsiteY94" fmla="*/ 3289321 h 3817832"/>
                <a:gd name="connsiteX95" fmla="*/ 2212142 w 3817859"/>
                <a:gd name="connsiteY95" fmla="*/ 3798379 h 3817832"/>
                <a:gd name="connsiteX96" fmla="*/ 1607314 w 3817859"/>
                <a:gd name="connsiteY96" fmla="*/ 3798379 h 3817832"/>
                <a:gd name="connsiteX97" fmla="*/ 539506 w 3817859"/>
                <a:gd name="connsiteY97" fmla="*/ 3236361 h 3817832"/>
                <a:gd name="connsiteX98" fmla="*/ 52404 w 3817859"/>
                <a:gd name="connsiteY98" fmla="*/ 2343977 h 3817832"/>
                <a:gd name="connsiteX99" fmla="*/ 5962 w 3817859"/>
                <a:gd name="connsiteY99" fmla="*/ 1765747 h 3817832"/>
                <a:gd name="connsiteX100" fmla="*/ 577668 w 3817859"/>
                <a:gd name="connsiteY100" fmla="*/ 548041 h 3817832"/>
                <a:gd name="connsiteX101" fmla="*/ 1561592 w 3817859"/>
                <a:gd name="connsiteY101" fmla="*/ 31777 h 3817832"/>
                <a:gd name="connsiteX102" fmla="*/ 1954820 w 3817859"/>
                <a:gd name="connsiteY102" fmla="*/ 1155 h 3817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3817859" h="3817832">
                  <a:moveTo>
                    <a:pt x="644380" y="749777"/>
                  </a:moveTo>
                  <a:cubicBezTo>
                    <a:pt x="628084" y="753829"/>
                    <a:pt x="611696" y="768507"/>
                    <a:pt x="589186" y="795341"/>
                  </a:cubicBezTo>
                  <a:cubicBezTo>
                    <a:pt x="285210" y="1156979"/>
                    <a:pt x="138626" y="1634237"/>
                    <a:pt x="190850" y="2093847"/>
                  </a:cubicBezTo>
                  <a:cubicBezTo>
                    <a:pt x="206336" y="2230721"/>
                    <a:pt x="246674" y="2400013"/>
                    <a:pt x="293854" y="2526083"/>
                  </a:cubicBezTo>
                  <a:cubicBezTo>
                    <a:pt x="384974" y="2768135"/>
                    <a:pt x="563614" y="3023873"/>
                    <a:pt x="763862" y="3198929"/>
                  </a:cubicBezTo>
                  <a:cubicBezTo>
                    <a:pt x="961590" y="3371823"/>
                    <a:pt x="1255480" y="3528867"/>
                    <a:pt x="1465092" y="3573893"/>
                  </a:cubicBezTo>
                  <a:cubicBezTo>
                    <a:pt x="1733410" y="3631523"/>
                    <a:pt x="1877834" y="3640169"/>
                    <a:pt x="2124544" y="3612793"/>
                  </a:cubicBezTo>
                  <a:cubicBezTo>
                    <a:pt x="2263206" y="3597305"/>
                    <a:pt x="2312546" y="3584337"/>
                    <a:pt x="2329474" y="3558763"/>
                  </a:cubicBezTo>
                  <a:cubicBezTo>
                    <a:pt x="2338118" y="3545797"/>
                    <a:pt x="2348922" y="3488165"/>
                    <a:pt x="2355046" y="3424771"/>
                  </a:cubicBezTo>
                  <a:cubicBezTo>
                    <a:pt x="2360808" y="3363897"/>
                    <a:pt x="2369812" y="3271687"/>
                    <a:pt x="2375214" y="3220541"/>
                  </a:cubicBezTo>
                  <a:cubicBezTo>
                    <a:pt x="2380618" y="3169393"/>
                    <a:pt x="2384938" y="3085467"/>
                    <a:pt x="2384938" y="3033959"/>
                  </a:cubicBezTo>
                  <a:lnTo>
                    <a:pt x="2384938" y="2940667"/>
                  </a:lnTo>
                  <a:lnTo>
                    <a:pt x="2274730" y="2832249"/>
                  </a:lnTo>
                  <a:cubicBezTo>
                    <a:pt x="2183250" y="2742921"/>
                    <a:pt x="2157678" y="2710863"/>
                    <a:pt x="2126344" y="2646387"/>
                  </a:cubicBezTo>
                  <a:cubicBezTo>
                    <a:pt x="2091050" y="2574349"/>
                    <a:pt x="2088168" y="2562103"/>
                    <a:pt x="2087808" y="2473855"/>
                  </a:cubicBezTo>
                  <a:cubicBezTo>
                    <a:pt x="2087088" y="2375521"/>
                    <a:pt x="2096812" y="2342023"/>
                    <a:pt x="2142552" y="2283311"/>
                  </a:cubicBezTo>
                  <a:cubicBezTo>
                    <a:pt x="2190092" y="2222437"/>
                    <a:pt x="2151916" y="2180655"/>
                    <a:pt x="2025140" y="2154721"/>
                  </a:cubicBezTo>
                  <a:cubicBezTo>
                    <a:pt x="1995606" y="2148597"/>
                    <a:pt x="1960672" y="2116901"/>
                    <a:pt x="1902326" y="2043421"/>
                  </a:cubicBezTo>
                  <a:cubicBezTo>
                    <a:pt x="1874594" y="2008481"/>
                    <a:pt x="1865230" y="2003799"/>
                    <a:pt x="1805442" y="1995875"/>
                  </a:cubicBezTo>
                  <a:cubicBezTo>
                    <a:pt x="1744576" y="1987589"/>
                    <a:pt x="1736292" y="1983267"/>
                    <a:pt x="1693794" y="1937523"/>
                  </a:cubicBezTo>
                  <a:cubicBezTo>
                    <a:pt x="1652376" y="1893219"/>
                    <a:pt x="1637248" y="1884935"/>
                    <a:pt x="1532802" y="1850355"/>
                  </a:cubicBezTo>
                  <a:cubicBezTo>
                    <a:pt x="1457530" y="1825141"/>
                    <a:pt x="1405666" y="1801369"/>
                    <a:pt x="1382976" y="1781919"/>
                  </a:cubicBezTo>
                  <a:cubicBezTo>
                    <a:pt x="1360286" y="1761747"/>
                    <a:pt x="1321028" y="1696191"/>
                    <a:pt x="1265924" y="1587413"/>
                  </a:cubicBezTo>
                  <a:cubicBezTo>
                    <a:pt x="1173364" y="1403353"/>
                    <a:pt x="1162198" y="1387503"/>
                    <a:pt x="1127624" y="1387503"/>
                  </a:cubicBezTo>
                  <a:cubicBezTo>
                    <a:pt x="1057032" y="1387503"/>
                    <a:pt x="1044426" y="1440093"/>
                    <a:pt x="1094848" y="1522217"/>
                  </a:cubicBezTo>
                  <a:cubicBezTo>
                    <a:pt x="1125462" y="1571923"/>
                    <a:pt x="1131584" y="1620911"/>
                    <a:pt x="1108534" y="1628475"/>
                  </a:cubicBezTo>
                  <a:cubicBezTo>
                    <a:pt x="1097730" y="1632077"/>
                    <a:pt x="798798" y="1255311"/>
                    <a:pt x="772146" y="1204525"/>
                  </a:cubicBezTo>
                  <a:cubicBezTo>
                    <a:pt x="762782" y="1186515"/>
                    <a:pt x="758820" y="1130323"/>
                    <a:pt x="758820" y="1013261"/>
                  </a:cubicBezTo>
                  <a:cubicBezTo>
                    <a:pt x="758820" y="831361"/>
                    <a:pt x="752698" y="806507"/>
                    <a:pt x="699034" y="767967"/>
                  </a:cubicBezTo>
                  <a:cubicBezTo>
                    <a:pt x="676884" y="752299"/>
                    <a:pt x="660678" y="745725"/>
                    <a:pt x="644380" y="749777"/>
                  </a:cubicBezTo>
                  <a:close/>
                  <a:moveTo>
                    <a:pt x="2127584" y="239943"/>
                  </a:moveTo>
                  <a:cubicBezTo>
                    <a:pt x="2119418" y="241429"/>
                    <a:pt x="2110940" y="244537"/>
                    <a:pt x="2102392" y="249309"/>
                  </a:cubicBezTo>
                  <a:cubicBezTo>
                    <a:pt x="2092674" y="254711"/>
                    <a:pt x="2030772" y="281365"/>
                    <a:pt x="1964912" y="308379"/>
                  </a:cubicBezTo>
                  <a:cubicBezTo>
                    <a:pt x="1802242" y="375375"/>
                    <a:pt x="1805480" y="371773"/>
                    <a:pt x="1805480" y="481631"/>
                  </a:cubicBezTo>
                  <a:cubicBezTo>
                    <a:pt x="1805480" y="598333"/>
                    <a:pt x="1813398" y="606977"/>
                    <a:pt x="1930004" y="613461"/>
                  </a:cubicBezTo>
                  <a:cubicBezTo>
                    <a:pt x="1990824" y="617063"/>
                    <a:pt x="2020336" y="623547"/>
                    <a:pt x="2037970" y="637233"/>
                  </a:cubicBezTo>
                  <a:cubicBezTo>
                    <a:pt x="2051646" y="648039"/>
                    <a:pt x="2078278" y="656323"/>
                    <a:pt x="2100592" y="656323"/>
                  </a:cubicBezTo>
                  <a:cubicBezTo>
                    <a:pt x="2152416" y="656323"/>
                    <a:pt x="2181208" y="620665"/>
                    <a:pt x="2181208" y="556551"/>
                  </a:cubicBezTo>
                  <a:cubicBezTo>
                    <a:pt x="2181208" y="482711"/>
                    <a:pt x="2206760" y="463261"/>
                    <a:pt x="2302130" y="463261"/>
                  </a:cubicBezTo>
                  <a:lnTo>
                    <a:pt x="2378428" y="463261"/>
                  </a:lnTo>
                  <a:lnTo>
                    <a:pt x="2583206" y="585365"/>
                  </a:lnTo>
                  <a:cubicBezTo>
                    <a:pt x="2804900" y="717917"/>
                    <a:pt x="2827572" y="735205"/>
                    <a:pt x="2837650" y="774105"/>
                  </a:cubicBezTo>
                  <a:cubicBezTo>
                    <a:pt x="2845568" y="806523"/>
                    <a:pt x="2822894" y="916741"/>
                    <a:pt x="2804900" y="931509"/>
                  </a:cubicBezTo>
                  <a:cubicBezTo>
                    <a:pt x="2783306" y="949519"/>
                    <a:pt x="2756314" y="937993"/>
                    <a:pt x="2738680" y="902693"/>
                  </a:cubicBezTo>
                  <a:cubicBezTo>
                    <a:pt x="2729682" y="884685"/>
                    <a:pt x="2716366" y="863073"/>
                    <a:pt x="2709528" y="854429"/>
                  </a:cubicBezTo>
                  <a:cubicBezTo>
                    <a:pt x="2690454" y="831737"/>
                    <a:pt x="2622434" y="834617"/>
                    <a:pt x="2597602" y="859471"/>
                  </a:cubicBezTo>
                  <a:cubicBezTo>
                    <a:pt x="2573130" y="884325"/>
                    <a:pt x="2572410" y="899091"/>
                    <a:pt x="2594002" y="944475"/>
                  </a:cubicBezTo>
                  <a:cubicBezTo>
                    <a:pt x="2604080" y="966087"/>
                    <a:pt x="2608038" y="989499"/>
                    <a:pt x="2604080" y="1005709"/>
                  </a:cubicBezTo>
                  <a:cubicBezTo>
                    <a:pt x="2597242" y="1031643"/>
                    <a:pt x="2595442" y="1032363"/>
                    <a:pt x="2510868" y="1032363"/>
                  </a:cubicBezTo>
                  <a:cubicBezTo>
                    <a:pt x="2384906" y="1032363"/>
                    <a:pt x="2351076" y="1051093"/>
                    <a:pt x="2251386" y="1176439"/>
                  </a:cubicBezTo>
                  <a:cubicBezTo>
                    <a:pt x="2207480" y="1231547"/>
                    <a:pt x="2166452" y="1285937"/>
                    <a:pt x="2160334" y="1297463"/>
                  </a:cubicBezTo>
                  <a:cubicBezTo>
                    <a:pt x="2154216" y="1308989"/>
                    <a:pt x="2140540" y="1364459"/>
                    <a:pt x="2129382" y="1421369"/>
                  </a:cubicBezTo>
                  <a:cubicBezTo>
                    <a:pt x="2109230" y="1525823"/>
                    <a:pt x="2101312" y="1540231"/>
                    <a:pt x="2064242" y="1540231"/>
                  </a:cubicBezTo>
                  <a:cubicBezTo>
                    <a:pt x="2028974" y="1540231"/>
                    <a:pt x="2017816" y="1525103"/>
                    <a:pt x="2001622" y="1454145"/>
                  </a:cubicBezTo>
                  <a:cubicBezTo>
                    <a:pt x="1978228" y="1350771"/>
                    <a:pt x="1960594" y="1337443"/>
                    <a:pt x="1848308" y="1337443"/>
                  </a:cubicBezTo>
                  <a:cubicBezTo>
                    <a:pt x="1683118" y="1337443"/>
                    <a:pt x="1588826" y="1387511"/>
                    <a:pt x="1555356" y="1494127"/>
                  </a:cubicBezTo>
                  <a:cubicBezTo>
                    <a:pt x="1538802" y="1547435"/>
                    <a:pt x="1538802" y="1547795"/>
                    <a:pt x="1566152" y="1602545"/>
                  </a:cubicBezTo>
                  <a:cubicBezTo>
                    <a:pt x="1601782" y="1673861"/>
                    <a:pt x="1628054" y="1700877"/>
                    <a:pt x="1674480" y="1714923"/>
                  </a:cubicBezTo>
                  <a:cubicBezTo>
                    <a:pt x="1708670" y="1725009"/>
                    <a:pt x="1718386" y="1723569"/>
                    <a:pt x="1764094" y="1699435"/>
                  </a:cubicBezTo>
                  <a:cubicBezTo>
                    <a:pt x="1818796" y="1670981"/>
                    <a:pt x="1864862" y="1665217"/>
                    <a:pt x="1884656" y="1685027"/>
                  </a:cubicBezTo>
                  <a:cubicBezTo>
                    <a:pt x="1891854" y="1692231"/>
                    <a:pt x="1896894" y="1727891"/>
                    <a:pt x="1896894" y="1774355"/>
                  </a:cubicBezTo>
                  <a:cubicBezTo>
                    <a:pt x="1896894" y="1820819"/>
                    <a:pt x="1901572" y="1856479"/>
                    <a:pt x="1909130" y="1864043"/>
                  </a:cubicBezTo>
                  <a:cubicBezTo>
                    <a:pt x="1915608" y="1870525"/>
                    <a:pt x="1944398" y="1875929"/>
                    <a:pt x="1972830" y="1875929"/>
                  </a:cubicBezTo>
                  <a:cubicBezTo>
                    <a:pt x="2001622" y="1875929"/>
                    <a:pt x="2030412" y="1881691"/>
                    <a:pt x="2036890" y="1888175"/>
                  </a:cubicBezTo>
                  <a:cubicBezTo>
                    <a:pt x="2044448" y="1895739"/>
                    <a:pt x="2049128" y="1931399"/>
                    <a:pt x="2049128" y="1978223"/>
                  </a:cubicBezTo>
                  <a:cubicBezTo>
                    <a:pt x="2049128" y="2062867"/>
                    <a:pt x="2053806" y="2071513"/>
                    <a:pt x="2118946" y="2104649"/>
                  </a:cubicBezTo>
                  <a:cubicBezTo>
                    <a:pt x="2160334" y="2125541"/>
                    <a:pt x="2170410" y="2123379"/>
                    <a:pt x="2290614" y="2070071"/>
                  </a:cubicBezTo>
                  <a:cubicBezTo>
                    <a:pt x="2373750" y="2033333"/>
                    <a:pt x="2393544" y="2028649"/>
                    <a:pt x="2461562" y="2028649"/>
                  </a:cubicBezTo>
                  <a:cubicBezTo>
                    <a:pt x="2671020" y="2028649"/>
                    <a:pt x="2920064" y="2143191"/>
                    <a:pt x="2991324" y="2272859"/>
                  </a:cubicBezTo>
                  <a:cubicBezTo>
                    <a:pt x="3016876" y="2318963"/>
                    <a:pt x="3024434" y="2324727"/>
                    <a:pt x="3085254" y="2344897"/>
                  </a:cubicBezTo>
                  <a:cubicBezTo>
                    <a:pt x="3232810" y="2393883"/>
                    <a:pt x="3337538" y="2465561"/>
                    <a:pt x="3359852" y="2532917"/>
                  </a:cubicBezTo>
                  <a:cubicBezTo>
                    <a:pt x="3368490" y="2559571"/>
                    <a:pt x="3368490" y="2580101"/>
                    <a:pt x="3359492" y="2617921"/>
                  </a:cubicBezTo>
                  <a:cubicBezTo>
                    <a:pt x="3330702" y="2738585"/>
                    <a:pt x="3224534" y="2836197"/>
                    <a:pt x="3049986" y="2902473"/>
                  </a:cubicBezTo>
                  <a:cubicBezTo>
                    <a:pt x="3021914" y="2913277"/>
                    <a:pt x="3017236" y="2921923"/>
                    <a:pt x="2984846" y="3031061"/>
                  </a:cubicBezTo>
                  <a:cubicBezTo>
                    <a:pt x="2972608" y="3071041"/>
                    <a:pt x="2949576" y="3122189"/>
                    <a:pt x="2933020" y="3144881"/>
                  </a:cubicBezTo>
                  <a:cubicBezTo>
                    <a:pt x="2916466" y="3167573"/>
                    <a:pt x="2838010" y="3243933"/>
                    <a:pt x="2758114" y="3314531"/>
                  </a:cubicBezTo>
                  <a:cubicBezTo>
                    <a:pt x="2678218" y="3385487"/>
                    <a:pt x="2604080" y="3455005"/>
                    <a:pt x="2592924" y="3469413"/>
                  </a:cubicBezTo>
                  <a:lnTo>
                    <a:pt x="2573130" y="3495705"/>
                  </a:lnTo>
                  <a:lnTo>
                    <a:pt x="2608398" y="3489943"/>
                  </a:lnTo>
                  <a:cubicBezTo>
                    <a:pt x="2627472" y="3486701"/>
                    <a:pt x="2683256" y="3461849"/>
                    <a:pt x="2731842" y="3434833"/>
                  </a:cubicBezTo>
                  <a:cubicBezTo>
                    <a:pt x="2953534" y="3311649"/>
                    <a:pt x="3183866" y="3107781"/>
                    <a:pt x="3321344" y="2912917"/>
                  </a:cubicBezTo>
                  <a:cubicBezTo>
                    <a:pt x="3437588" y="2747589"/>
                    <a:pt x="3535120" y="2541201"/>
                    <a:pt x="3582986" y="2358945"/>
                  </a:cubicBezTo>
                  <a:cubicBezTo>
                    <a:pt x="3626172" y="2195779"/>
                    <a:pt x="3635890" y="2109693"/>
                    <a:pt x="3635530" y="1906545"/>
                  </a:cubicBezTo>
                  <a:cubicBezTo>
                    <a:pt x="3635170" y="1654771"/>
                    <a:pt x="3617534" y="1550317"/>
                    <a:pt x="3539078" y="1326999"/>
                  </a:cubicBezTo>
                  <a:cubicBezTo>
                    <a:pt x="3373888" y="857669"/>
                    <a:pt x="2997442" y="474427"/>
                    <a:pt x="2521304" y="290731"/>
                  </a:cubicBezTo>
                  <a:cubicBezTo>
                    <a:pt x="2441768" y="260113"/>
                    <a:pt x="2404700" y="258313"/>
                    <a:pt x="2404700" y="285327"/>
                  </a:cubicBezTo>
                  <a:cubicBezTo>
                    <a:pt x="2404700" y="317023"/>
                    <a:pt x="2373750" y="331071"/>
                    <a:pt x="2303210" y="331071"/>
                  </a:cubicBezTo>
                  <a:cubicBezTo>
                    <a:pt x="2227994" y="331071"/>
                    <a:pt x="2213958" y="323507"/>
                    <a:pt x="2185886" y="269119"/>
                  </a:cubicBezTo>
                  <a:cubicBezTo>
                    <a:pt x="2173738" y="245617"/>
                    <a:pt x="2152078" y="235485"/>
                    <a:pt x="2127584" y="239943"/>
                  </a:cubicBezTo>
                  <a:close/>
                  <a:moveTo>
                    <a:pt x="1954820" y="1155"/>
                  </a:moveTo>
                  <a:cubicBezTo>
                    <a:pt x="2096666" y="5929"/>
                    <a:pt x="2242922" y="25473"/>
                    <a:pt x="2374508" y="59159"/>
                  </a:cubicBezTo>
                  <a:cubicBezTo>
                    <a:pt x="2734164" y="151387"/>
                    <a:pt x="3027938" y="320713"/>
                    <a:pt x="3279230" y="581187"/>
                  </a:cubicBezTo>
                  <a:cubicBezTo>
                    <a:pt x="3567962" y="880209"/>
                    <a:pt x="3714130" y="1173107"/>
                    <a:pt x="3801614" y="1628125"/>
                  </a:cubicBezTo>
                  <a:cubicBezTo>
                    <a:pt x="3823214" y="1739807"/>
                    <a:pt x="3823214" y="2070173"/>
                    <a:pt x="3801974" y="2190503"/>
                  </a:cubicBezTo>
                  <a:cubicBezTo>
                    <a:pt x="3721330" y="2642639"/>
                    <a:pt x="3538442" y="2995701"/>
                    <a:pt x="3232068" y="3289321"/>
                  </a:cubicBezTo>
                  <a:cubicBezTo>
                    <a:pt x="2946214" y="3563123"/>
                    <a:pt x="2628320" y="3722001"/>
                    <a:pt x="2212142" y="3798379"/>
                  </a:cubicBezTo>
                  <a:cubicBezTo>
                    <a:pt x="2070294" y="3824317"/>
                    <a:pt x="1744480" y="3824317"/>
                    <a:pt x="1607314" y="3798379"/>
                  </a:cubicBezTo>
                  <a:cubicBezTo>
                    <a:pt x="1167014" y="3714797"/>
                    <a:pt x="830038" y="3537545"/>
                    <a:pt x="539506" y="3236361"/>
                  </a:cubicBezTo>
                  <a:cubicBezTo>
                    <a:pt x="296854" y="2985253"/>
                    <a:pt x="139168" y="2695959"/>
                    <a:pt x="52404" y="2343977"/>
                  </a:cubicBezTo>
                  <a:cubicBezTo>
                    <a:pt x="8122" y="2163483"/>
                    <a:pt x="-10598" y="1929669"/>
                    <a:pt x="5962" y="1765747"/>
                  </a:cubicBezTo>
                  <a:cubicBezTo>
                    <a:pt x="55284" y="1280827"/>
                    <a:pt x="247892" y="870841"/>
                    <a:pt x="577668" y="548041"/>
                  </a:cubicBezTo>
                  <a:cubicBezTo>
                    <a:pt x="854880" y="277121"/>
                    <a:pt x="1145054" y="124727"/>
                    <a:pt x="1561592" y="31777"/>
                  </a:cubicBezTo>
                  <a:cubicBezTo>
                    <a:pt x="1675538" y="6379"/>
                    <a:pt x="1812974" y="-3619"/>
                    <a:pt x="1954820" y="115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5" name="Freeform 45"/>
            <p:cNvSpPr>
              <a:spLocks/>
            </p:cNvSpPr>
            <p:nvPr/>
          </p:nvSpPr>
          <p:spPr bwMode="auto">
            <a:xfrm>
              <a:off x="29489241" y="3594086"/>
              <a:ext cx="366023" cy="110520"/>
            </a:xfrm>
            <a:custGeom>
              <a:avLst/>
              <a:gdLst>
                <a:gd name="T0" fmla="*/ 959 w 1358"/>
                <a:gd name="T1" fmla="*/ 282 h 411"/>
                <a:gd name="T2" fmla="*/ 345 w 1358"/>
                <a:gd name="T3" fmla="*/ 171 h 411"/>
                <a:gd name="T4" fmla="*/ 0 w 1358"/>
                <a:gd name="T5" fmla="*/ 145 h 411"/>
                <a:gd name="T6" fmla="*/ 522 w 1358"/>
                <a:gd name="T7" fmla="*/ 0 h 411"/>
                <a:gd name="T8" fmla="*/ 1310 w 1358"/>
                <a:gd name="T9" fmla="*/ 256 h 411"/>
                <a:gd name="T10" fmla="*/ 1327 w 1358"/>
                <a:gd name="T11" fmla="*/ 351 h 411"/>
                <a:gd name="T12" fmla="*/ 959 w 1358"/>
                <a:gd name="T13" fmla="*/ 282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8" h="411">
                  <a:moveTo>
                    <a:pt x="959" y="282"/>
                  </a:moveTo>
                  <a:cubicBezTo>
                    <a:pt x="699" y="175"/>
                    <a:pt x="681" y="172"/>
                    <a:pt x="345" y="171"/>
                  </a:cubicBezTo>
                  <a:cubicBezTo>
                    <a:pt x="155" y="170"/>
                    <a:pt x="0" y="158"/>
                    <a:pt x="0" y="145"/>
                  </a:cubicBezTo>
                  <a:cubicBezTo>
                    <a:pt x="0" y="98"/>
                    <a:pt x="352" y="0"/>
                    <a:pt x="522" y="0"/>
                  </a:cubicBezTo>
                  <a:cubicBezTo>
                    <a:pt x="654" y="0"/>
                    <a:pt x="1242" y="191"/>
                    <a:pt x="1310" y="256"/>
                  </a:cubicBezTo>
                  <a:cubicBezTo>
                    <a:pt x="1355" y="299"/>
                    <a:pt x="1358" y="315"/>
                    <a:pt x="1327" y="351"/>
                  </a:cubicBezTo>
                  <a:cubicBezTo>
                    <a:pt x="1278" y="411"/>
                    <a:pt x="1266" y="408"/>
                    <a:pt x="959" y="28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169" name="文字方塊 168"/>
          <p:cNvSpPr txBox="1"/>
          <p:nvPr/>
        </p:nvSpPr>
        <p:spPr>
          <a:xfrm>
            <a:off x="6766102" y="3299202"/>
            <a:ext cx="162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200" dirty="0" smtClean="0"/>
              <a:t>Title 03</a:t>
            </a:r>
          </a:p>
        </p:txBody>
      </p:sp>
      <p:sp>
        <p:nvSpPr>
          <p:cNvPr id="170" name="文字方塊 169"/>
          <p:cNvSpPr txBox="1"/>
          <p:nvPr/>
        </p:nvSpPr>
        <p:spPr>
          <a:xfrm>
            <a:off x="6271589" y="3912844"/>
            <a:ext cx="2609026" cy="84886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sp>
        <p:nvSpPr>
          <p:cNvPr id="9" name="矩形 8"/>
          <p:cNvSpPr/>
          <p:nvPr/>
        </p:nvSpPr>
        <p:spPr>
          <a:xfrm>
            <a:off x="351179" y="5229000"/>
            <a:ext cx="2609026" cy="18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54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矩形 63"/>
          <p:cNvSpPr/>
          <p:nvPr/>
        </p:nvSpPr>
        <p:spPr>
          <a:xfrm>
            <a:off x="4930956" y="1809000"/>
            <a:ext cx="2835356" cy="180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8919355" y="1809000"/>
            <a:ext cx="2835356" cy="180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1074129" y="4420100"/>
            <a:ext cx="2835356" cy="180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4930956" y="4420100"/>
            <a:ext cx="2835356" cy="180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8919355" y="4420100"/>
            <a:ext cx="2835356" cy="180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74129" y="1809000"/>
            <a:ext cx="2835356" cy="180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8" name="橢圓 57"/>
          <p:cNvSpPr/>
          <p:nvPr/>
        </p:nvSpPr>
        <p:spPr>
          <a:xfrm>
            <a:off x="4576715" y="1386143"/>
            <a:ext cx="828964" cy="82896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9" name="橢圓 58"/>
          <p:cNvSpPr/>
          <p:nvPr/>
        </p:nvSpPr>
        <p:spPr>
          <a:xfrm>
            <a:off x="8471303" y="1386143"/>
            <a:ext cx="828964" cy="82896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0" name="橢圓 59"/>
          <p:cNvSpPr/>
          <p:nvPr/>
        </p:nvSpPr>
        <p:spPr>
          <a:xfrm>
            <a:off x="682127" y="3918151"/>
            <a:ext cx="828964" cy="82896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1" name="橢圓 60"/>
          <p:cNvSpPr/>
          <p:nvPr/>
        </p:nvSpPr>
        <p:spPr>
          <a:xfrm>
            <a:off x="4576715" y="3918151"/>
            <a:ext cx="828964" cy="82896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3" name="橢圓 62"/>
          <p:cNvSpPr/>
          <p:nvPr/>
        </p:nvSpPr>
        <p:spPr>
          <a:xfrm>
            <a:off x="8471303" y="3918151"/>
            <a:ext cx="828964" cy="82896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6" name="橢圓 55"/>
          <p:cNvSpPr/>
          <p:nvPr/>
        </p:nvSpPr>
        <p:spPr>
          <a:xfrm>
            <a:off x="682127" y="1385569"/>
            <a:ext cx="828964" cy="82896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45" name="群組 44"/>
          <p:cNvGrpSpPr/>
          <p:nvPr/>
        </p:nvGrpSpPr>
        <p:grpSpPr>
          <a:xfrm flipH="1">
            <a:off x="8567869" y="1479414"/>
            <a:ext cx="641620" cy="641616"/>
            <a:chOff x="27940389" y="2372400"/>
            <a:chExt cx="2858016" cy="2857995"/>
          </a:xfrm>
          <a:solidFill>
            <a:schemeClr val="bg1"/>
          </a:solidFill>
        </p:grpSpPr>
        <p:sp>
          <p:nvSpPr>
            <p:cNvPr id="54" name="手繪多邊形 53"/>
            <p:cNvSpPr>
              <a:spLocks/>
            </p:cNvSpPr>
            <p:nvPr/>
          </p:nvSpPr>
          <p:spPr bwMode="auto">
            <a:xfrm>
              <a:off x="27940389" y="2372400"/>
              <a:ext cx="2858016" cy="2857995"/>
            </a:xfrm>
            <a:custGeom>
              <a:avLst/>
              <a:gdLst>
                <a:gd name="connsiteX0" fmla="*/ 644380 w 3817859"/>
                <a:gd name="connsiteY0" fmla="*/ 749777 h 3817832"/>
                <a:gd name="connsiteX1" fmla="*/ 589186 w 3817859"/>
                <a:gd name="connsiteY1" fmla="*/ 795341 h 3817832"/>
                <a:gd name="connsiteX2" fmla="*/ 190850 w 3817859"/>
                <a:gd name="connsiteY2" fmla="*/ 2093847 h 3817832"/>
                <a:gd name="connsiteX3" fmla="*/ 293854 w 3817859"/>
                <a:gd name="connsiteY3" fmla="*/ 2526083 h 3817832"/>
                <a:gd name="connsiteX4" fmla="*/ 763862 w 3817859"/>
                <a:gd name="connsiteY4" fmla="*/ 3198929 h 3817832"/>
                <a:gd name="connsiteX5" fmla="*/ 1465092 w 3817859"/>
                <a:gd name="connsiteY5" fmla="*/ 3573893 h 3817832"/>
                <a:gd name="connsiteX6" fmla="*/ 2124544 w 3817859"/>
                <a:gd name="connsiteY6" fmla="*/ 3612793 h 3817832"/>
                <a:gd name="connsiteX7" fmla="*/ 2329474 w 3817859"/>
                <a:gd name="connsiteY7" fmla="*/ 3558763 h 3817832"/>
                <a:gd name="connsiteX8" fmla="*/ 2355046 w 3817859"/>
                <a:gd name="connsiteY8" fmla="*/ 3424771 h 3817832"/>
                <a:gd name="connsiteX9" fmla="*/ 2375214 w 3817859"/>
                <a:gd name="connsiteY9" fmla="*/ 3220541 h 3817832"/>
                <a:gd name="connsiteX10" fmla="*/ 2384938 w 3817859"/>
                <a:gd name="connsiteY10" fmla="*/ 3033959 h 3817832"/>
                <a:gd name="connsiteX11" fmla="*/ 2384938 w 3817859"/>
                <a:gd name="connsiteY11" fmla="*/ 2940667 h 3817832"/>
                <a:gd name="connsiteX12" fmla="*/ 2274730 w 3817859"/>
                <a:gd name="connsiteY12" fmla="*/ 2832249 h 3817832"/>
                <a:gd name="connsiteX13" fmla="*/ 2126344 w 3817859"/>
                <a:gd name="connsiteY13" fmla="*/ 2646387 h 3817832"/>
                <a:gd name="connsiteX14" fmla="*/ 2087808 w 3817859"/>
                <a:gd name="connsiteY14" fmla="*/ 2473855 h 3817832"/>
                <a:gd name="connsiteX15" fmla="*/ 2142552 w 3817859"/>
                <a:gd name="connsiteY15" fmla="*/ 2283311 h 3817832"/>
                <a:gd name="connsiteX16" fmla="*/ 2025140 w 3817859"/>
                <a:gd name="connsiteY16" fmla="*/ 2154721 h 3817832"/>
                <a:gd name="connsiteX17" fmla="*/ 1902326 w 3817859"/>
                <a:gd name="connsiteY17" fmla="*/ 2043421 h 3817832"/>
                <a:gd name="connsiteX18" fmla="*/ 1805442 w 3817859"/>
                <a:gd name="connsiteY18" fmla="*/ 1995875 h 3817832"/>
                <a:gd name="connsiteX19" fmla="*/ 1693794 w 3817859"/>
                <a:gd name="connsiteY19" fmla="*/ 1937523 h 3817832"/>
                <a:gd name="connsiteX20" fmla="*/ 1532802 w 3817859"/>
                <a:gd name="connsiteY20" fmla="*/ 1850355 h 3817832"/>
                <a:gd name="connsiteX21" fmla="*/ 1382976 w 3817859"/>
                <a:gd name="connsiteY21" fmla="*/ 1781919 h 3817832"/>
                <a:gd name="connsiteX22" fmla="*/ 1265924 w 3817859"/>
                <a:gd name="connsiteY22" fmla="*/ 1587413 h 3817832"/>
                <a:gd name="connsiteX23" fmla="*/ 1127624 w 3817859"/>
                <a:gd name="connsiteY23" fmla="*/ 1387503 h 3817832"/>
                <a:gd name="connsiteX24" fmla="*/ 1094848 w 3817859"/>
                <a:gd name="connsiteY24" fmla="*/ 1522217 h 3817832"/>
                <a:gd name="connsiteX25" fmla="*/ 1108534 w 3817859"/>
                <a:gd name="connsiteY25" fmla="*/ 1628475 h 3817832"/>
                <a:gd name="connsiteX26" fmla="*/ 772146 w 3817859"/>
                <a:gd name="connsiteY26" fmla="*/ 1204525 h 3817832"/>
                <a:gd name="connsiteX27" fmla="*/ 758820 w 3817859"/>
                <a:gd name="connsiteY27" fmla="*/ 1013261 h 3817832"/>
                <a:gd name="connsiteX28" fmla="*/ 699034 w 3817859"/>
                <a:gd name="connsiteY28" fmla="*/ 767967 h 3817832"/>
                <a:gd name="connsiteX29" fmla="*/ 644380 w 3817859"/>
                <a:gd name="connsiteY29" fmla="*/ 749777 h 3817832"/>
                <a:gd name="connsiteX30" fmla="*/ 2127584 w 3817859"/>
                <a:gd name="connsiteY30" fmla="*/ 239943 h 3817832"/>
                <a:gd name="connsiteX31" fmla="*/ 2102392 w 3817859"/>
                <a:gd name="connsiteY31" fmla="*/ 249309 h 3817832"/>
                <a:gd name="connsiteX32" fmla="*/ 1964912 w 3817859"/>
                <a:gd name="connsiteY32" fmla="*/ 308379 h 3817832"/>
                <a:gd name="connsiteX33" fmla="*/ 1805480 w 3817859"/>
                <a:gd name="connsiteY33" fmla="*/ 481631 h 3817832"/>
                <a:gd name="connsiteX34" fmla="*/ 1930004 w 3817859"/>
                <a:gd name="connsiteY34" fmla="*/ 613461 h 3817832"/>
                <a:gd name="connsiteX35" fmla="*/ 2037970 w 3817859"/>
                <a:gd name="connsiteY35" fmla="*/ 637233 h 3817832"/>
                <a:gd name="connsiteX36" fmla="*/ 2100592 w 3817859"/>
                <a:gd name="connsiteY36" fmla="*/ 656323 h 3817832"/>
                <a:gd name="connsiteX37" fmla="*/ 2181208 w 3817859"/>
                <a:gd name="connsiteY37" fmla="*/ 556551 h 3817832"/>
                <a:gd name="connsiteX38" fmla="*/ 2302130 w 3817859"/>
                <a:gd name="connsiteY38" fmla="*/ 463261 h 3817832"/>
                <a:gd name="connsiteX39" fmla="*/ 2378428 w 3817859"/>
                <a:gd name="connsiteY39" fmla="*/ 463261 h 3817832"/>
                <a:gd name="connsiteX40" fmla="*/ 2583206 w 3817859"/>
                <a:gd name="connsiteY40" fmla="*/ 585365 h 3817832"/>
                <a:gd name="connsiteX41" fmla="*/ 2837650 w 3817859"/>
                <a:gd name="connsiteY41" fmla="*/ 774105 h 3817832"/>
                <a:gd name="connsiteX42" fmla="*/ 2804900 w 3817859"/>
                <a:gd name="connsiteY42" fmla="*/ 931509 h 3817832"/>
                <a:gd name="connsiteX43" fmla="*/ 2738680 w 3817859"/>
                <a:gd name="connsiteY43" fmla="*/ 902693 h 3817832"/>
                <a:gd name="connsiteX44" fmla="*/ 2709528 w 3817859"/>
                <a:gd name="connsiteY44" fmla="*/ 854429 h 3817832"/>
                <a:gd name="connsiteX45" fmla="*/ 2597602 w 3817859"/>
                <a:gd name="connsiteY45" fmla="*/ 859471 h 3817832"/>
                <a:gd name="connsiteX46" fmla="*/ 2594002 w 3817859"/>
                <a:gd name="connsiteY46" fmla="*/ 944475 h 3817832"/>
                <a:gd name="connsiteX47" fmla="*/ 2604080 w 3817859"/>
                <a:gd name="connsiteY47" fmla="*/ 1005709 h 3817832"/>
                <a:gd name="connsiteX48" fmla="*/ 2510868 w 3817859"/>
                <a:gd name="connsiteY48" fmla="*/ 1032363 h 3817832"/>
                <a:gd name="connsiteX49" fmla="*/ 2251386 w 3817859"/>
                <a:gd name="connsiteY49" fmla="*/ 1176439 h 3817832"/>
                <a:gd name="connsiteX50" fmla="*/ 2160334 w 3817859"/>
                <a:gd name="connsiteY50" fmla="*/ 1297463 h 3817832"/>
                <a:gd name="connsiteX51" fmla="*/ 2129382 w 3817859"/>
                <a:gd name="connsiteY51" fmla="*/ 1421369 h 3817832"/>
                <a:gd name="connsiteX52" fmla="*/ 2064242 w 3817859"/>
                <a:gd name="connsiteY52" fmla="*/ 1540231 h 3817832"/>
                <a:gd name="connsiteX53" fmla="*/ 2001622 w 3817859"/>
                <a:gd name="connsiteY53" fmla="*/ 1454145 h 3817832"/>
                <a:gd name="connsiteX54" fmla="*/ 1848308 w 3817859"/>
                <a:gd name="connsiteY54" fmla="*/ 1337443 h 3817832"/>
                <a:gd name="connsiteX55" fmla="*/ 1555356 w 3817859"/>
                <a:gd name="connsiteY55" fmla="*/ 1494127 h 3817832"/>
                <a:gd name="connsiteX56" fmla="*/ 1566152 w 3817859"/>
                <a:gd name="connsiteY56" fmla="*/ 1602545 h 3817832"/>
                <a:gd name="connsiteX57" fmla="*/ 1674480 w 3817859"/>
                <a:gd name="connsiteY57" fmla="*/ 1714923 h 3817832"/>
                <a:gd name="connsiteX58" fmla="*/ 1764094 w 3817859"/>
                <a:gd name="connsiteY58" fmla="*/ 1699435 h 3817832"/>
                <a:gd name="connsiteX59" fmla="*/ 1884656 w 3817859"/>
                <a:gd name="connsiteY59" fmla="*/ 1685027 h 3817832"/>
                <a:gd name="connsiteX60" fmla="*/ 1896894 w 3817859"/>
                <a:gd name="connsiteY60" fmla="*/ 1774355 h 3817832"/>
                <a:gd name="connsiteX61" fmla="*/ 1909130 w 3817859"/>
                <a:gd name="connsiteY61" fmla="*/ 1864043 h 3817832"/>
                <a:gd name="connsiteX62" fmla="*/ 1972830 w 3817859"/>
                <a:gd name="connsiteY62" fmla="*/ 1875929 h 3817832"/>
                <a:gd name="connsiteX63" fmla="*/ 2036890 w 3817859"/>
                <a:gd name="connsiteY63" fmla="*/ 1888175 h 3817832"/>
                <a:gd name="connsiteX64" fmla="*/ 2049128 w 3817859"/>
                <a:gd name="connsiteY64" fmla="*/ 1978223 h 3817832"/>
                <a:gd name="connsiteX65" fmla="*/ 2118946 w 3817859"/>
                <a:gd name="connsiteY65" fmla="*/ 2104649 h 3817832"/>
                <a:gd name="connsiteX66" fmla="*/ 2290614 w 3817859"/>
                <a:gd name="connsiteY66" fmla="*/ 2070071 h 3817832"/>
                <a:gd name="connsiteX67" fmla="*/ 2461562 w 3817859"/>
                <a:gd name="connsiteY67" fmla="*/ 2028649 h 3817832"/>
                <a:gd name="connsiteX68" fmla="*/ 2991324 w 3817859"/>
                <a:gd name="connsiteY68" fmla="*/ 2272859 h 3817832"/>
                <a:gd name="connsiteX69" fmla="*/ 3085254 w 3817859"/>
                <a:gd name="connsiteY69" fmla="*/ 2344897 h 3817832"/>
                <a:gd name="connsiteX70" fmla="*/ 3359852 w 3817859"/>
                <a:gd name="connsiteY70" fmla="*/ 2532917 h 3817832"/>
                <a:gd name="connsiteX71" fmla="*/ 3359492 w 3817859"/>
                <a:gd name="connsiteY71" fmla="*/ 2617921 h 3817832"/>
                <a:gd name="connsiteX72" fmla="*/ 3049986 w 3817859"/>
                <a:gd name="connsiteY72" fmla="*/ 2902473 h 3817832"/>
                <a:gd name="connsiteX73" fmla="*/ 2984846 w 3817859"/>
                <a:gd name="connsiteY73" fmla="*/ 3031061 h 3817832"/>
                <a:gd name="connsiteX74" fmla="*/ 2933020 w 3817859"/>
                <a:gd name="connsiteY74" fmla="*/ 3144881 h 3817832"/>
                <a:gd name="connsiteX75" fmla="*/ 2758114 w 3817859"/>
                <a:gd name="connsiteY75" fmla="*/ 3314531 h 3817832"/>
                <a:gd name="connsiteX76" fmla="*/ 2592924 w 3817859"/>
                <a:gd name="connsiteY76" fmla="*/ 3469413 h 3817832"/>
                <a:gd name="connsiteX77" fmla="*/ 2573130 w 3817859"/>
                <a:gd name="connsiteY77" fmla="*/ 3495705 h 3817832"/>
                <a:gd name="connsiteX78" fmla="*/ 2608398 w 3817859"/>
                <a:gd name="connsiteY78" fmla="*/ 3489943 h 3817832"/>
                <a:gd name="connsiteX79" fmla="*/ 2731842 w 3817859"/>
                <a:gd name="connsiteY79" fmla="*/ 3434833 h 3817832"/>
                <a:gd name="connsiteX80" fmla="*/ 3321344 w 3817859"/>
                <a:gd name="connsiteY80" fmla="*/ 2912917 h 3817832"/>
                <a:gd name="connsiteX81" fmla="*/ 3582986 w 3817859"/>
                <a:gd name="connsiteY81" fmla="*/ 2358945 h 3817832"/>
                <a:gd name="connsiteX82" fmla="*/ 3635530 w 3817859"/>
                <a:gd name="connsiteY82" fmla="*/ 1906545 h 3817832"/>
                <a:gd name="connsiteX83" fmla="*/ 3539078 w 3817859"/>
                <a:gd name="connsiteY83" fmla="*/ 1326999 h 3817832"/>
                <a:gd name="connsiteX84" fmla="*/ 2521304 w 3817859"/>
                <a:gd name="connsiteY84" fmla="*/ 290731 h 3817832"/>
                <a:gd name="connsiteX85" fmla="*/ 2404700 w 3817859"/>
                <a:gd name="connsiteY85" fmla="*/ 285327 h 3817832"/>
                <a:gd name="connsiteX86" fmla="*/ 2303210 w 3817859"/>
                <a:gd name="connsiteY86" fmla="*/ 331071 h 3817832"/>
                <a:gd name="connsiteX87" fmla="*/ 2185886 w 3817859"/>
                <a:gd name="connsiteY87" fmla="*/ 269119 h 3817832"/>
                <a:gd name="connsiteX88" fmla="*/ 2127584 w 3817859"/>
                <a:gd name="connsiteY88" fmla="*/ 239943 h 3817832"/>
                <a:gd name="connsiteX89" fmla="*/ 1954820 w 3817859"/>
                <a:gd name="connsiteY89" fmla="*/ 1155 h 3817832"/>
                <a:gd name="connsiteX90" fmla="*/ 2374508 w 3817859"/>
                <a:gd name="connsiteY90" fmla="*/ 59159 h 3817832"/>
                <a:gd name="connsiteX91" fmla="*/ 3279230 w 3817859"/>
                <a:gd name="connsiteY91" fmla="*/ 581187 h 3817832"/>
                <a:gd name="connsiteX92" fmla="*/ 3801614 w 3817859"/>
                <a:gd name="connsiteY92" fmla="*/ 1628125 h 3817832"/>
                <a:gd name="connsiteX93" fmla="*/ 3801974 w 3817859"/>
                <a:gd name="connsiteY93" fmla="*/ 2190503 h 3817832"/>
                <a:gd name="connsiteX94" fmla="*/ 3232068 w 3817859"/>
                <a:gd name="connsiteY94" fmla="*/ 3289321 h 3817832"/>
                <a:gd name="connsiteX95" fmla="*/ 2212142 w 3817859"/>
                <a:gd name="connsiteY95" fmla="*/ 3798379 h 3817832"/>
                <a:gd name="connsiteX96" fmla="*/ 1607314 w 3817859"/>
                <a:gd name="connsiteY96" fmla="*/ 3798379 h 3817832"/>
                <a:gd name="connsiteX97" fmla="*/ 539506 w 3817859"/>
                <a:gd name="connsiteY97" fmla="*/ 3236361 h 3817832"/>
                <a:gd name="connsiteX98" fmla="*/ 52404 w 3817859"/>
                <a:gd name="connsiteY98" fmla="*/ 2343977 h 3817832"/>
                <a:gd name="connsiteX99" fmla="*/ 5962 w 3817859"/>
                <a:gd name="connsiteY99" fmla="*/ 1765747 h 3817832"/>
                <a:gd name="connsiteX100" fmla="*/ 577668 w 3817859"/>
                <a:gd name="connsiteY100" fmla="*/ 548041 h 3817832"/>
                <a:gd name="connsiteX101" fmla="*/ 1561592 w 3817859"/>
                <a:gd name="connsiteY101" fmla="*/ 31777 h 3817832"/>
                <a:gd name="connsiteX102" fmla="*/ 1954820 w 3817859"/>
                <a:gd name="connsiteY102" fmla="*/ 1155 h 3817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3817859" h="3817832">
                  <a:moveTo>
                    <a:pt x="644380" y="749777"/>
                  </a:moveTo>
                  <a:cubicBezTo>
                    <a:pt x="628084" y="753829"/>
                    <a:pt x="611696" y="768507"/>
                    <a:pt x="589186" y="795341"/>
                  </a:cubicBezTo>
                  <a:cubicBezTo>
                    <a:pt x="285210" y="1156979"/>
                    <a:pt x="138626" y="1634237"/>
                    <a:pt x="190850" y="2093847"/>
                  </a:cubicBezTo>
                  <a:cubicBezTo>
                    <a:pt x="206336" y="2230721"/>
                    <a:pt x="246674" y="2400013"/>
                    <a:pt x="293854" y="2526083"/>
                  </a:cubicBezTo>
                  <a:cubicBezTo>
                    <a:pt x="384974" y="2768135"/>
                    <a:pt x="563614" y="3023873"/>
                    <a:pt x="763862" y="3198929"/>
                  </a:cubicBezTo>
                  <a:cubicBezTo>
                    <a:pt x="961590" y="3371823"/>
                    <a:pt x="1255480" y="3528867"/>
                    <a:pt x="1465092" y="3573893"/>
                  </a:cubicBezTo>
                  <a:cubicBezTo>
                    <a:pt x="1733410" y="3631523"/>
                    <a:pt x="1877834" y="3640169"/>
                    <a:pt x="2124544" y="3612793"/>
                  </a:cubicBezTo>
                  <a:cubicBezTo>
                    <a:pt x="2263206" y="3597305"/>
                    <a:pt x="2312546" y="3584337"/>
                    <a:pt x="2329474" y="3558763"/>
                  </a:cubicBezTo>
                  <a:cubicBezTo>
                    <a:pt x="2338118" y="3545797"/>
                    <a:pt x="2348922" y="3488165"/>
                    <a:pt x="2355046" y="3424771"/>
                  </a:cubicBezTo>
                  <a:cubicBezTo>
                    <a:pt x="2360808" y="3363897"/>
                    <a:pt x="2369812" y="3271687"/>
                    <a:pt x="2375214" y="3220541"/>
                  </a:cubicBezTo>
                  <a:cubicBezTo>
                    <a:pt x="2380618" y="3169393"/>
                    <a:pt x="2384938" y="3085467"/>
                    <a:pt x="2384938" y="3033959"/>
                  </a:cubicBezTo>
                  <a:lnTo>
                    <a:pt x="2384938" y="2940667"/>
                  </a:lnTo>
                  <a:lnTo>
                    <a:pt x="2274730" y="2832249"/>
                  </a:lnTo>
                  <a:cubicBezTo>
                    <a:pt x="2183250" y="2742921"/>
                    <a:pt x="2157678" y="2710863"/>
                    <a:pt x="2126344" y="2646387"/>
                  </a:cubicBezTo>
                  <a:cubicBezTo>
                    <a:pt x="2091050" y="2574349"/>
                    <a:pt x="2088168" y="2562103"/>
                    <a:pt x="2087808" y="2473855"/>
                  </a:cubicBezTo>
                  <a:cubicBezTo>
                    <a:pt x="2087088" y="2375521"/>
                    <a:pt x="2096812" y="2342023"/>
                    <a:pt x="2142552" y="2283311"/>
                  </a:cubicBezTo>
                  <a:cubicBezTo>
                    <a:pt x="2190092" y="2222437"/>
                    <a:pt x="2151916" y="2180655"/>
                    <a:pt x="2025140" y="2154721"/>
                  </a:cubicBezTo>
                  <a:cubicBezTo>
                    <a:pt x="1995606" y="2148597"/>
                    <a:pt x="1960672" y="2116901"/>
                    <a:pt x="1902326" y="2043421"/>
                  </a:cubicBezTo>
                  <a:cubicBezTo>
                    <a:pt x="1874594" y="2008481"/>
                    <a:pt x="1865230" y="2003799"/>
                    <a:pt x="1805442" y="1995875"/>
                  </a:cubicBezTo>
                  <a:cubicBezTo>
                    <a:pt x="1744576" y="1987589"/>
                    <a:pt x="1736292" y="1983267"/>
                    <a:pt x="1693794" y="1937523"/>
                  </a:cubicBezTo>
                  <a:cubicBezTo>
                    <a:pt x="1652376" y="1893219"/>
                    <a:pt x="1637248" y="1884935"/>
                    <a:pt x="1532802" y="1850355"/>
                  </a:cubicBezTo>
                  <a:cubicBezTo>
                    <a:pt x="1457530" y="1825141"/>
                    <a:pt x="1405666" y="1801369"/>
                    <a:pt x="1382976" y="1781919"/>
                  </a:cubicBezTo>
                  <a:cubicBezTo>
                    <a:pt x="1360286" y="1761747"/>
                    <a:pt x="1321028" y="1696191"/>
                    <a:pt x="1265924" y="1587413"/>
                  </a:cubicBezTo>
                  <a:cubicBezTo>
                    <a:pt x="1173364" y="1403353"/>
                    <a:pt x="1162198" y="1387503"/>
                    <a:pt x="1127624" y="1387503"/>
                  </a:cubicBezTo>
                  <a:cubicBezTo>
                    <a:pt x="1057032" y="1387503"/>
                    <a:pt x="1044426" y="1440093"/>
                    <a:pt x="1094848" y="1522217"/>
                  </a:cubicBezTo>
                  <a:cubicBezTo>
                    <a:pt x="1125462" y="1571923"/>
                    <a:pt x="1131584" y="1620911"/>
                    <a:pt x="1108534" y="1628475"/>
                  </a:cubicBezTo>
                  <a:cubicBezTo>
                    <a:pt x="1097730" y="1632077"/>
                    <a:pt x="798798" y="1255311"/>
                    <a:pt x="772146" y="1204525"/>
                  </a:cubicBezTo>
                  <a:cubicBezTo>
                    <a:pt x="762782" y="1186515"/>
                    <a:pt x="758820" y="1130323"/>
                    <a:pt x="758820" y="1013261"/>
                  </a:cubicBezTo>
                  <a:cubicBezTo>
                    <a:pt x="758820" y="831361"/>
                    <a:pt x="752698" y="806507"/>
                    <a:pt x="699034" y="767967"/>
                  </a:cubicBezTo>
                  <a:cubicBezTo>
                    <a:pt x="676884" y="752299"/>
                    <a:pt x="660678" y="745725"/>
                    <a:pt x="644380" y="749777"/>
                  </a:cubicBezTo>
                  <a:close/>
                  <a:moveTo>
                    <a:pt x="2127584" y="239943"/>
                  </a:moveTo>
                  <a:cubicBezTo>
                    <a:pt x="2119418" y="241429"/>
                    <a:pt x="2110940" y="244537"/>
                    <a:pt x="2102392" y="249309"/>
                  </a:cubicBezTo>
                  <a:cubicBezTo>
                    <a:pt x="2092674" y="254711"/>
                    <a:pt x="2030772" y="281365"/>
                    <a:pt x="1964912" y="308379"/>
                  </a:cubicBezTo>
                  <a:cubicBezTo>
                    <a:pt x="1802242" y="375375"/>
                    <a:pt x="1805480" y="371773"/>
                    <a:pt x="1805480" y="481631"/>
                  </a:cubicBezTo>
                  <a:cubicBezTo>
                    <a:pt x="1805480" y="598333"/>
                    <a:pt x="1813398" y="606977"/>
                    <a:pt x="1930004" y="613461"/>
                  </a:cubicBezTo>
                  <a:cubicBezTo>
                    <a:pt x="1990824" y="617063"/>
                    <a:pt x="2020336" y="623547"/>
                    <a:pt x="2037970" y="637233"/>
                  </a:cubicBezTo>
                  <a:cubicBezTo>
                    <a:pt x="2051646" y="648039"/>
                    <a:pt x="2078278" y="656323"/>
                    <a:pt x="2100592" y="656323"/>
                  </a:cubicBezTo>
                  <a:cubicBezTo>
                    <a:pt x="2152416" y="656323"/>
                    <a:pt x="2181208" y="620665"/>
                    <a:pt x="2181208" y="556551"/>
                  </a:cubicBezTo>
                  <a:cubicBezTo>
                    <a:pt x="2181208" y="482711"/>
                    <a:pt x="2206760" y="463261"/>
                    <a:pt x="2302130" y="463261"/>
                  </a:cubicBezTo>
                  <a:lnTo>
                    <a:pt x="2378428" y="463261"/>
                  </a:lnTo>
                  <a:lnTo>
                    <a:pt x="2583206" y="585365"/>
                  </a:lnTo>
                  <a:cubicBezTo>
                    <a:pt x="2804900" y="717917"/>
                    <a:pt x="2827572" y="735205"/>
                    <a:pt x="2837650" y="774105"/>
                  </a:cubicBezTo>
                  <a:cubicBezTo>
                    <a:pt x="2845568" y="806523"/>
                    <a:pt x="2822894" y="916741"/>
                    <a:pt x="2804900" y="931509"/>
                  </a:cubicBezTo>
                  <a:cubicBezTo>
                    <a:pt x="2783306" y="949519"/>
                    <a:pt x="2756314" y="937993"/>
                    <a:pt x="2738680" y="902693"/>
                  </a:cubicBezTo>
                  <a:cubicBezTo>
                    <a:pt x="2729682" y="884685"/>
                    <a:pt x="2716366" y="863073"/>
                    <a:pt x="2709528" y="854429"/>
                  </a:cubicBezTo>
                  <a:cubicBezTo>
                    <a:pt x="2690454" y="831737"/>
                    <a:pt x="2622434" y="834617"/>
                    <a:pt x="2597602" y="859471"/>
                  </a:cubicBezTo>
                  <a:cubicBezTo>
                    <a:pt x="2573130" y="884325"/>
                    <a:pt x="2572410" y="899091"/>
                    <a:pt x="2594002" y="944475"/>
                  </a:cubicBezTo>
                  <a:cubicBezTo>
                    <a:pt x="2604080" y="966087"/>
                    <a:pt x="2608038" y="989499"/>
                    <a:pt x="2604080" y="1005709"/>
                  </a:cubicBezTo>
                  <a:cubicBezTo>
                    <a:pt x="2597242" y="1031643"/>
                    <a:pt x="2595442" y="1032363"/>
                    <a:pt x="2510868" y="1032363"/>
                  </a:cubicBezTo>
                  <a:cubicBezTo>
                    <a:pt x="2384906" y="1032363"/>
                    <a:pt x="2351076" y="1051093"/>
                    <a:pt x="2251386" y="1176439"/>
                  </a:cubicBezTo>
                  <a:cubicBezTo>
                    <a:pt x="2207480" y="1231547"/>
                    <a:pt x="2166452" y="1285937"/>
                    <a:pt x="2160334" y="1297463"/>
                  </a:cubicBezTo>
                  <a:cubicBezTo>
                    <a:pt x="2154216" y="1308989"/>
                    <a:pt x="2140540" y="1364459"/>
                    <a:pt x="2129382" y="1421369"/>
                  </a:cubicBezTo>
                  <a:cubicBezTo>
                    <a:pt x="2109230" y="1525823"/>
                    <a:pt x="2101312" y="1540231"/>
                    <a:pt x="2064242" y="1540231"/>
                  </a:cubicBezTo>
                  <a:cubicBezTo>
                    <a:pt x="2028974" y="1540231"/>
                    <a:pt x="2017816" y="1525103"/>
                    <a:pt x="2001622" y="1454145"/>
                  </a:cubicBezTo>
                  <a:cubicBezTo>
                    <a:pt x="1978228" y="1350771"/>
                    <a:pt x="1960594" y="1337443"/>
                    <a:pt x="1848308" y="1337443"/>
                  </a:cubicBezTo>
                  <a:cubicBezTo>
                    <a:pt x="1683118" y="1337443"/>
                    <a:pt x="1588826" y="1387511"/>
                    <a:pt x="1555356" y="1494127"/>
                  </a:cubicBezTo>
                  <a:cubicBezTo>
                    <a:pt x="1538802" y="1547435"/>
                    <a:pt x="1538802" y="1547795"/>
                    <a:pt x="1566152" y="1602545"/>
                  </a:cubicBezTo>
                  <a:cubicBezTo>
                    <a:pt x="1601782" y="1673861"/>
                    <a:pt x="1628054" y="1700877"/>
                    <a:pt x="1674480" y="1714923"/>
                  </a:cubicBezTo>
                  <a:cubicBezTo>
                    <a:pt x="1708670" y="1725009"/>
                    <a:pt x="1718386" y="1723569"/>
                    <a:pt x="1764094" y="1699435"/>
                  </a:cubicBezTo>
                  <a:cubicBezTo>
                    <a:pt x="1818796" y="1670981"/>
                    <a:pt x="1864862" y="1665217"/>
                    <a:pt x="1884656" y="1685027"/>
                  </a:cubicBezTo>
                  <a:cubicBezTo>
                    <a:pt x="1891854" y="1692231"/>
                    <a:pt x="1896894" y="1727891"/>
                    <a:pt x="1896894" y="1774355"/>
                  </a:cubicBezTo>
                  <a:cubicBezTo>
                    <a:pt x="1896894" y="1820819"/>
                    <a:pt x="1901572" y="1856479"/>
                    <a:pt x="1909130" y="1864043"/>
                  </a:cubicBezTo>
                  <a:cubicBezTo>
                    <a:pt x="1915608" y="1870525"/>
                    <a:pt x="1944398" y="1875929"/>
                    <a:pt x="1972830" y="1875929"/>
                  </a:cubicBezTo>
                  <a:cubicBezTo>
                    <a:pt x="2001622" y="1875929"/>
                    <a:pt x="2030412" y="1881691"/>
                    <a:pt x="2036890" y="1888175"/>
                  </a:cubicBezTo>
                  <a:cubicBezTo>
                    <a:pt x="2044448" y="1895739"/>
                    <a:pt x="2049128" y="1931399"/>
                    <a:pt x="2049128" y="1978223"/>
                  </a:cubicBezTo>
                  <a:cubicBezTo>
                    <a:pt x="2049128" y="2062867"/>
                    <a:pt x="2053806" y="2071513"/>
                    <a:pt x="2118946" y="2104649"/>
                  </a:cubicBezTo>
                  <a:cubicBezTo>
                    <a:pt x="2160334" y="2125541"/>
                    <a:pt x="2170410" y="2123379"/>
                    <a:pt x="2290614" y="2070071"/>
                  </a:cubicBezTo>
                  <a:cubicBezTo>
                    <a:pt x="2373750" y="2033333"/>
                    <a:pt x="2393544" y="2028649"/>
                    <a:pt x="2461562" y="2028649"/>
                  </a:cubicBezTo>
                  <a:cubicBezTo>
                    <a:pt x="2671020" y="2028649"/>
                    <a:pt x="2920064" y="2143191"/>
                    <a:pt x="2991324" y="2272859"/>
                  </a:cubicBezTo>
                  <a:cubicBezTo>
                    <a:pt x="3016876" y="2318963"/>
                    <a:pt x="3024434" y="2324727"/>
                    <a:pt x="3085254" y="2344897"/>
                  </a:cubicBezTo>
                  <a:cubicBezTo>
                    <a:pt x="3232810" y="2393883"/>
                    <a:pt x="3337538" y="2465561"/>
                    <a:pt x="3359852" y="2532917"/>
                  </a:cubicBezTo>
                  <a:cubicBezTo>
                    <a:pt x="3368490" y="2559571"/>
                    <a:pt x="3368490" y="2580101"/>
                    <a:pt x="3359492" y="2617921"/>
                  </a:cubicBezTo>
                  <a:cubicBezTo>
                    <a:pt x="3330702" y="2738585"/>
                    <a:pt x="3224534" y="2836197"/>
                    <a:pt x="3049986" y="2902473"/>
                  </a:cubicBezTo>
                  <a:cubicBezTo>
                    <a:pt x="3021914" y="2913277"/>
                    <a:pt x="3017236" y="2921923"/>
                    <a:pt x="2984846" y="3031061"/>
                  </a:cubicBezTo>
                  <a:cubicBezTo>
                    <a:pt x="2972608" y="3071041"/>
                    <a:pt x="2949576" y="3122189"/>
                    <a:pt x="2933020" y="3144881"/>
                  </a:cubicBezTo>
                  <a:cubicBezTo>
                    <a:pt x="2916466" y="3167573"/>
                    <a:pt x="2838010" y="3243933"/>
                    <a:pt x="2758114" y="3314531"/>
                  </a:cubicBezTo>
                  <a:cubicBezTo>
                    <a:pt x="2678218" y="3385487"/>
                    <a:pt x="2604080" y="3455005"/>
                    <a:pt x="2592924" y="3469413"/>
                  </a:cubicBezTo>
                  <a:lnTo>
                    <a:pt x="2573130" y="3495705"/>
                  </a:lnTo>
                  <a:lnTo>
                    <a:pt x="2608398" y="3489943"/>
                  </a:lnTo>
                  <a:cubicBezTo>
                    <a:pt x="2627472" y="3486701"/>
                    <a:pt x="2683256" y="3461849"/>
                    <a:pt x="2731842" y="3434833"/>
                  </a:cubicBezTo>
                  <a:cubicBezTo>
                    <a:pt x="2953534" y="3311649"/>
                    <a:pt x="3183866" y="3107781"/>
                    <a:pt x="3321344" y="2912917"/>
                  </a:cubicBezTo>
                  <a:cubicBezTo>
                    <a:pt x="3437588" y="2747589"/>
                    <a:pt x="3535120" y="2541201"/>
                    <a:pt x="3582986" y="2358945"/>
                  </a:cubicBezTo>
                  <a:cubicBezTo>
                    <a:pt x="3626172" y="2195779"/>
                    <a:pt x="3635890" y="2109693"/>
                    <a:pt x="3635530" y="1906545"/>
                  </a:cubicBezTo>
                  <a:cubicBezTo>
                    <a:pt x="3635170" y="1654771"/>
                    <a:pt x="3617534" y="1550317"/>
                    <a:pt x="3539078" y="1326999"/>
                  </a:cubicBezTo>
                  <a:cubicBezTo>
                    <a:pt x="3373888" y="857669"/>
                    <a:pt x="2997442" y="474427"/>
                    <a:pt x="2521304" y="290731"/>
                  </a:cubicBezTo>
                  <a:cubicBezTo>
                    <a:pt x="2441768" y="260113"/>
                    <a:pt x="2404700" y="258313"/>
                    <a:pt x="2404700" y="285327"/>
                  </a:cubicBezTo>
                  <a:cubicBezTo>
                    <a:pt x="2404700" y="317023"/>
                    <a:pt x="2373750" y="331071"/>
                    <a:pt x="2303210" y="331071"/>
                  </a:cubicBezTo>
                  <a:cubicBezTo>
                    <a:pt x="2227994" y="331071"/>
                    <a:pt x="2213958" y="323507"/>
                    <a:pt x="2185886" y="269119"/>
                  </a:cubicBezTo>
                  <a:cubicBezTo>
                    <a:pt x="2173738" y="245617"/>
                    <a:pt x="2152078" y="235485"/>
                    <a:pt x="2127584" y="239943"/>
                  </a:cubicBezTo>
                  <a:close/>
                  <a:moveTo>
                    <a:pt x="1954820" y="1155"/>
                  </a:moveTo>
                  <a:cubicBezTo>
                    <a:pt x="2096666" y="5929"/>
                    <a:pt x="2242922" y="25473"/>
                    <a:pt x="2374508" y="59159"/>
                  </a:cubicBezTo>
                  <a:cubicBezTo>
                    <a:pt x="2734164" y="151387"/>
                    <a:pt x="3027938" y="320713"/>
                    <a:pt x="3279230" y="581187"/>
                  </a:cubicBezTo>
                  <a:cubicBezTo>
                    <a:pt x="3567962" y="880209"/>
                    <a:pt x="3714130" y="1173107"/>
                    <a:pt x="3801614" y="1628125"/>
                  </a:cubicBezTo>
                  <a:cubicBezTo>
                    <a:pt x="3823214" y="1739807"/>
                    <a:pt x="3823214" y="2070173"/>
                    <a:pt x="3801974" y="2190503"/>
                  </a:cubicBezTo>
                  <a:cubicBezTo>
                    <a:pt x="3721330" y="2642639"/>
                    <a:pt x="3538442" y="2995701"/>
                    <a:pt x="3232068" y="3289321"/>
                  </a:cubicBezTo>
                  <a:cubicBezTo>
                    <a:pt x="2946214" y="3563123"/>
                    <a:pt x="2628320" y="3722001"/>
                    <a:pt x="2212142" y="3798379"/>
                  </a:cubicBezTo>
                  <a:cubicBezTo>
                    <a:pt x="2070294" y="3824317"/>
                    <a:pt x="1744480" y="3824317"/>
                    <a:pt x="1607314" y="3798379"/>
                  </a:cubicBezTo>
                  <a:cubicBezTo>
                    <a:pt x="1167014" y="3714797"/>
                    <a:pt x="830038" y="3537545"/>
                    <a:pt x="539506" y="3236361"/>
                  </a:cubicBezTo>
                  <a:cubicBezTo>
                    <a:pt x="296854" y="2985253"/>
                    <a:pt x="139168" y="2695959"/>
                    <a:pt x="52404" y="2343977"/>
                  </a:cubicBezTo>
                  <a:cubicBezTo>
                    <a:pt x="8122" y="2163483"/>
                    <a:pt x="-10598" y="1929669"/>
                    <a:pt x="5962" y="1765747"/>
                  </a:cubicBezTo>
                  <a:cubicBezTo>
                    <a:pt x="55284" y="1280827"/>
                    <a:pt x="247892" y="870841"/>
                    <a:pt x="577668" y="548041"/>
                  </a:cubicBezTo>
                  <a:cubicBezTo>
                    <a:pt x="854880" y="277121"/>
                    <a:pt x="1145054" y="124727"/>
                    <a:pt x="1561592" y="31777"/>
                  </a:cubicBezTo>
                  <a:cubicBezTo>
                    <a:pt x="1675538" y="6379"/>
                    <a:pt x="1812974" y="-3619"/>
                    <a:pt x="1954820" y="115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5" name="Freeform 45"/>
            <p:cNvSpPr>
              <a:spLocks/>
            </p:cNvSpPr>
            <p:nvPr/>
          </p:nvSpPr>
          <p:spPr bwMode="auto">
            <a:xfrm>
              <a:off x="29489241" y="3594086"/>
              <a:ext cx="366023" cy="110520"/>
            </a:xfrm>
            <a:custGeom>
              <a:avLst/>
              <a:gdLst>
                <a:gd name="T0" fmla="*/ 959 w 1358"/>
                <a:gd name="T1" fmla="*/ 282 h 411"/>
                <a:gd name="T2" fmla="*/ 345 w 1358"/>
                <a:gd name="T3" fmla="*/ 171 h 411"/>
                <a:gd name="T4" fmla="*/ 0 w 1358"/>
                <a:gd name="T5" fmla="*/ 145 h 411"/>
                <a:gd name="T6" fmla="*/ 522 w 1358"/>
                <a:gd name="T7" fmla="*/ 0 h 411"/>
                <a:gd name="T8" fmla="*/ 1310 w 1358"/>
                <a:gd name="T9" fmla="*/ 256 h 411"/>
                <a:gd name="T10" fmla="*/ 1327 w 1358"/>
                <a:gd name="T11" fmla="*/ 351 h 411"/>
                <a:gd name="T12" fmla="*/ 959 w 1358"/>
                <a:gd name="T13" fmla="*/ 282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8" h="411">
                  <a:moveTo>
                    <a:pt x="959" y="282"/>
                  </a:moveTo>
                  <a:cubicBezTo>
                    <a:pt x="699" y="175"/>
                    <a:pt x="681" y="172"/>
                    <a:pt x="345" y="171"/>
                  </a:cubicBezTo>
                  <a:cubicBezTo>
                    <a:pt x="155" y="170"/>
                    <a:pt x="0" y="158"/>
                    <a:pt x="0" y="145"/>
                  </a:cubicBezTo>
                  <a:cubicBezTo>
                    <a:pt x="0" y="98"/>
                    <a:pt x="352" y="0"/>
                    <a:pt x="522" y="0"/>
                  </a:cubicBezTo>
                  <a:cubicBezTo>
                    <a:pt x="654" y="0"/>
                    <a:pt x="1242" y="191"/>
                    <a:pt x="1310" y="256"/>
                  </a:cubicBezTo>
                  <a:cubicBezTo>
                    <a:pt x="1355" y="299"/>
                    <a:pt x="1358" y="315"/>
                    <a:pt x="1327" y="351"/>
                  </a:cubicBezTo>
                  <a:cubicBezTo>
                    <a:pt x="1278" y="411"/>
                    <a:pt x="1266" y="408"/>
                    <a:pt x="959" y="28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67" name="群組 66"/>
          <p:cNvGrpSpPr/>
          <p:nvPr/>
        </p:nvGrpSpPr>
        <p:grpSpPr>
          <a:xfrm>
            <a:off x="8653915" y="3973226"/>
            <a:ext cx="513298" cy="611382"/>
            <a:chOff x="4311490" y="5480067"/>
            <a:chExt cx="475492" cy="566351"/>
          </a:xfrm>
          <a:solidFill>
            <a:schemeClr val="bg1"/>
          </a:solidFill>
        </p:grpSpPr>
        <p:sp>
          <p:nvSpPr>
            <p:cNvPr id="94" name="手繪多邊形 93"/>
            <p:cNvSpPr>
              <a:spLocks/>
            </p:cNvSpPr>
            <p:nvPr/>
          </p:nvSpPr>
          <p:spPr bwMode="auto">
            <a:xfrm>
              <a:off x="4311490" y="5713228"/>
              <a:ext cx="475492" cy="333190"/>
            </a:xfrm>
            <a:custGeom>
              <a:avLst/>
              <a:gdLst>
                <a:gd name="connsiteX0" fmla="*/ 476090 w 617148"/>
                <a:gd name="connsiteY0" fmla="*/ 118237 h 432452"/>
                <a:gd name="connsiteX1" fmla="*/ 470749 w 617148"/>
                <a:gd name="connsiteY1" fmla="*/ 140808 h 432452"/>
                <a:gd name="connsiteX2" fmla="*/ 460580 w 617148"/>
                <a:gd name="connsiteY2" fmla="*/ 213179 h 432452"/>
                <a:gd name="connsiteX3" fmla="*/ 440313 w 617148"/>
                <a:gd name="connsiteY3" fmla="*/ 289367 h 432452"/>
                <a:gd name="connsiteX4" fmla="*/ 467148 w 617148"/>
                <a:gd name="connsiteY4" fmla="*/ 302795 h 432452"/>
                <a:gd name="connsiteX5" fmla="*/ 496808 w 617148"/>
                <a:gd name="connsiteY5" fmla="*/ 298837 h 432452"/>
                <a:gd name="connsiteX6" fmla="*/ 561212 w 617148"/>
                <a:gd name="connsiteY6" fmla="*/ 224629 h 432452"/>
                <a:gd name="connsiteX7" fmla="*/ 561212 w 617148"/>
                <a:gd name="connsiteY7" fmla="*/ 193744 h 432452"/>
                <a:gd name="connsiteX8" fmla="*/ 493559 w 617148"/>
                <a:gd name="connsiteY8" fmla="*/ 119465 h 432452"/>
                <a:gd name="connsiteX9" fmla="*/ 476090 w 617148"/>
                <a:gd name="connsiteY9" fmla="*/ 118237 h 432452"/>
                <a:gd name="connsiteX10" fmla="*/ 149082 w 617148"/>
                <a:gd name="connsiteY10" fmla="*/ 33936 h 432452"/>
                <a:gd name="connsiteX11" fmla="*/ 122452 w 617148"/>
                <a:gd name="connsiteY11" fmla="*/ 60251 h 432452"/>
                <a:gd name="connsiteX12" fmla="*/ 95893 w 617148"/>
                <a:gd name="connsiteY12" fmla="*/ 86496 h 432452"/>
                <a:gd name="connsiteX13" fmla="*/ 95893 w 617148"/>
                <a:gd name="connsiteY13" fmla="*/ 160645 h 432452"/>
                <a:gd name="connsiteX14" fmla="*/ 99354 w 617148"/>
                <a:gd name="connsiteY14" fmla="*/ 236839 h 432452"/>
                <a:gd name="connsiteX15" fmla="*/ 244298 w 617148"/>
                <a:gd name="connsiteY15" fmla="*/ 237051 h 432452"/>
                <a:gd name="connsiteX16" fmla="*/ 249384 w 617148"/>
                <a:gd name="connsiteY16" fmla="*/ 235147 h 432452"/>
                <a:gd name="connsiteX17" fmla="*/ 249384 w 617148"/>
                <a:gd name="connsiteY17" fmla="*/ 160857 h 432452"/>
                <a:gd name="connsiteX18" fmla="*/ 249384 w 617148"/>
                <a:gd name="connsiteY18" fmla="*/ 86496 h 432452"/>
                <a:gd name="connsiteX19" fmla="*/ 222825 w 617148"/>
                <a:gd name="connsiteY19" fmla="*/ 60251 h 432452"/>
                <a:gd name="connsiteX20" fmla="*/ 196266 w 617148"/>
                <a:gd name="connsiteY20" fmla="*/ 33936 h 432452"/>
                <a:gd name="connsiteX21" fmla="*/ 172674 w 617148"/>
                <a:gd name="connsiteY21" fmla="*/ 33936 h 432452"/>
                <a:gd name="connsiteX22" fmla="*/ 0 w 617148"/>
                <a:gd name="connsiteY22" fmla="*/ 0 h 432452"/>
                <a:gd name="connsiteX23" fmla="*/ 236316 w 617148"/>
                <a:gd name="connsiteY23" fmla="*/ 0 h 432452"/>
                <a:gd name="connsiteX24" fmla="*/ 472631 w 617148"/>
                <a:gd name="connsiteY24" fmla="*/ 0 h 432452"/>
                <a:gd name="connsiteX25" fmla="*/ 472631 w 617148"/>
                <a:gd name="connsiteY25" fmla="*/ 27395 h 432452"/>
                <a:gd name="connsiteX26" fmla="*/ 474184 w 617148"/>
                <a:gd name="connsiteY26" fmla="*/ 57189 h 432452"/>
                <a:gd name="connsiteX27" fmla="*/ 492966 w 617148"/>
                <a:gd name="connsiteY27" fmla="*/ 62555 h 432452"/>
                <a:gd name="connsiteX28" fmla="*/ 605581 w 617148"/>
                <a:gd name="connsiteY28" fmla="*/ 268367 h 432452"/>
                <a:gd name="connsiteX29" fmla="*/ 518948 w 617148"/>
                <a:gd name="connsiteY29" fmla="*/ 349280 h 432452"/>
                <a:gd name="connsiteX30" fmla="*/ 421372 w 617148"/>
                <a:gd name="connsiteY30" fmla="*/ 351257 h 432452"/>
                <a:gd name="connsiteX31" fmla="*/ 411417 w 617148"/>
                <a:gd name="connsiteY31" fmla="*/ 359588 h 432452"/>
                <a:gd name="connsiteX32" fmla="*/ 372513 w 617148"/>
                <a:gd name="connsiteY32" fmla="*/ 418402 h 432452"/>
                <a:gd name="connsiteX33" fmla="*/ 361004 w 617148"/>
                <a:gd name="connsiteY33" fmla="*/ 432452 h 432452"/>
                <a:gd name="connsiteX34" fmla="*/ 237728 w 617148"/>
                <a:gd name="connsiteY34" fmla="*/ 432452 h 432452"/>
                <a:gd name="connsiteX35" fmla="*/ 114451 w 617148"/>
                <a:gd name="connsiteY35" fmla="*/ 432452 h 432452"/>
                <a:gd name="connsiteX36" fmla="*/ 105555 w 617148"/>
                <a:gd name="connsiteY36" fmla="*/ 421932 h 432452"/>
                <a:gd name="connsiteX37" fmla="*/ 44623 w 617148"/>
                <a:gd name="connsiteY37" fmla="*/ 316873 h 432452"/>
                <a:gd name="connsiteX38" fmla="*/ 22312 w 617148"/>
                <a:gd name="connsiteY38" fmla="*/ 249092 h 432452"/>
                <a:gd name="connsiteX39" fmla="*/ 9179 w 617148"/>
                <a:gd name="connsiteY39" fmla="*/ 183360 h 432452"/>
                <a:gd name="connsiteX40" fmla="*/ 1059 w 617148"/>
                <a:gd name="connsiteY40" fmla="*/ 58319 h 432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617148" h="432452">
                  <a:moveTo>
                    <a:pt x="476090" y="118237"/>
                  </a:moveTo>
                  <a:cubicBezTo>
                    <a:pt x="473150" y="120984"/>
                    <a:pt x="472232" y="127698"/>
                    <a:pt x="470749" y="140808"/>
                  </a:cubicBezTo>
                  <a:cubicBezTo>
                    <a:pt x="468560" y="160668"/>
                    <a:pt x="464252" y="191341"/>
                    <a:pt x="460580" y="213179"/>
                  </a:cubicBezTo>
                  <a:cubicBezTo>
                    <a:pt x="457897" y="229646"/>
                    <a:pt x="446103" y="273889"/>
                    <a:pt x="440313" y="289367"/>
                  </a:cubicBezTo>
                  <a:cubicBezTo>
                    <a:pt x="436499" y="299614"/>
                    <a:pt x="442431" y="302653"/>
                    <a:pt x="467148" y="302795"/>
                  </a:cubicBezTo>
                  <a:cubicBezTo>
                    <a:pt x="479859" y="302936"/>
                    <a:pt x="488051" y="301805"/>
                    <a:pt x="496808" y="298837"/>
                  </a:cubicBezTo>
                  <a:cubicBezTo>
                    <a:pt x="530493" y="287529"/>
                    <a:pt x="553091" y="261450"/>
                    <a:pt x="561212" y="224629"/>
                  </a:cubicBezTo>
                  <a:cubicBezTo>
                    <a:pt x="564460" y="210070"/>
                    <a:pt x="564460" y="208373"/>
                    <a:pt x="561212" y="193744"/>
                  </a:cubicBezTo>
                  <a:cubicBezTo>
                    <a:pt x="552808" y="155579"/>
                    <a:pt x="529151" y="129642"/>
                    <a:pt x="493559" y="119465"/>
                  </a:cubicBezTo>
                  <a:cubicBezTo>
                    <a:pt x="483990" y="116708"/>
                    <a:pt x="479029" y="115489"/>
                    <a:pt x="476090" y="118237"/>
                  </a:cubicBezTo>
                  <a:close/>
                  <a:moveTo>
                    <a:pt x="149082" y="33936"/>
                  </a:moveTo>
                  <a:lnTo>
                    <a:pt x="122452" y="60251"/>
                  </a:lnTo>
                  <a:lnTo>
                    <a:pt x="95893" y="86496"/>
                  </a:lnTo>
                  <a:lnTo>
                    <a:pt x="95893" y="160645"/>
                  </a:lnTo>
                  <a:cubicBezTo>
                    <a:pt x="95893" y="229220"/>
                    <a:pt x="96175" y="235005"/>
                    <a:pt x="99354" y="236839"/>
                  </a:cubicBezTo>
                  <a:cubicBezTo>
                    <a:pt x="103945" y="239520"/>
                    <a:pt x="237305" y="239732"/>
                    <a:pt x="244298" y="237051"/>
                  </a:cubicBezTo>
                  <a:lnTo>
                    <a:pt x="249384" y="235147"/>
                  </a:lnTo>
                  <a:lnTo>
                    <a:pt x="249384" y="160857"/>
                  </a:lnTo>
                  <a:lnTo>
                    <a:pt x="249384" y="86496"/>
                  </a:lnTo>
                  <a:lnTo>
                    <a:pt x="222825" y="60251"/>
                  </a:lnTo>
                  <a:lnTo>
                    <a:pt x="196266" y="33936"/>
                  </a:lnTo>
                  <a:lnTo>
                    <a:pt x="172674" y="33936"/>
                  </a:lnTo>
                  <a:close/>
                  <a:moveTo>
                    <a:pt x="0" y="0"/>
                  </a:moveTo>
                  <a:lnTo>
                    <a:pt x="236316" y="0"/>
                  </a:lnTo>
                  <a:lnTo>
                    <a:pt x="472631" y="0"/>
                  </a:lnTo>
                  <a:lnTo>
                    <a:pt x="472631" y="27395"/>
                  </a:lnTo>
                  <a:cubicBezTo>
                    <a:pt x="472702" y="42504"/>
                    <a:pt x="473337" y="55848"/>
                    <a:pt x="474184" y="57189"/>
                  </a:cubicBezTo>
                  <a:cubicBezTo>
                    <a:pt x="475032" y="58460"/>
                    <a:pt x="483434" y="60861"/>
                    <a:pt x="492966" y="62555"/>
                  </a:cubicBezTo>
                  <a:cubicBezTo>
                    <a:pt x="588071" y="79147"/>
                    <a:pt x="642295" y="178205"/>
                    <a:pt x="605581" y="268367"/>
                  </a:cubicBezTo>
                  <a:cubicBezTo>
                    <a:pt x="590895" y="304376"/>
                    <a:pt x="555027" y="337913"/>
                    <a:pt x="518948" y="349280"/>
                  </a:cubicBezTo>
                  <a:cubicBezTo>
                    <a:pt x="482022" y="361000"/>
                    <a:pt x="465783" y="361283"/>
                    <a:pt x="421372" y="351257"/>
                  </a:cubicBezTo>
                  <a:cubicBezTo>
                    <a:pt x="417771" y="350481"/>
                    <a:pt x="415935" y="352034"/>
                    <a:pt x="411417" y="359588"/>
                  </a:cubicBezTo>
                  <a:cubicBezTo>
                    <a:pt x="393483" y="389596"/>
                    <a:pt x="382680" y="405975"/>
                    <a:pt x="372513" y="418402"/>
                  </a:cubicBezTo>
                  <a:lnTo>
                    <a:pt x="361004" y="432452"/>
                  </a:lnTo>
                  <a:lnTo>
                    <a:pt x="237728" y="432452"/>
                  </a:lnTo>
                  <a:lnTo>
                    <a:pt x="114451" y="432452"/>
                  </a:lnTo>
                  <a:lnTo>
                    <a:pt x="105555" y="421932"/>
                  </a:lnTo>
                  <a:cubicBezTo>
                    <a:pt x="81549" y="393761"/>
                    <a:pt x="60791" y="357823"/>
                    <a:pt x="44623" y="316873"/>
                  </a:cubicBezTo>
                  <a:cubicBezTo>
                    <a:pt x="34950" y="292161"/>
                    <a:pt x="25630" y="263849"/>
                    <a:pt x="22312" y="249092"/>
                  </a:cubicBezTo>
                  <a:cubicBezTo>
                    <a:pt x="14121" y="212166"/>
                    <a:pt x="12003" y="201505"/>
                    <a:pt x="9179" y="183360"/>
                  </a:cubicBezTo>
                  <a:cubicBezTo>
                    <a:pt x="4166" y="150952"/>
                    <a:pt x="2260" y="121581"/>
                    <a:pt x="1059" y="5831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95" name="Freeform 84"/>
            <p:cNvSpPr>
              <a:spLocks/>
            </p:cNvSpPr>
            <p:nvPr/>
          </p:nvSpPr>
          <p:spPr bwMode="auto">
            <a:xfrm>
              <a:off x="4390889" y="5524444"/>
              <a:ext cx="47256" cy="140089"/>
            </a:xfrm>
            <a:custGeom>
              <a:avLst/>
              <a:gdLst>
                <a:gd name="T0" fmla="*/ 269 w 871"/>
                <a:gd name="T1" fmla="*/ 2483 h 2574"/>
                <a:gd name="T2" fmla="*/ 280 w 871"/>
                <a:gd name="T3" fmla="*/ 2103 h 2574"/>
                <a:gd name="T4" fmla="*/ 215 w 871"/>
                <a:gd name="T5" fmla="*/ 1452 h 2574"/>
                <a:gd name="T6" fmla="*/ 1 w 871"/>
                <a:gd name="T7" fmla="*/ 816 h 2574"/>
                <a:gd name="T8" fmla="*/ 80 w 871"/>
                <a:gd name="T9" fmla="*/ 415 h 2574"/>
                <a:gd name="T10" fmla="*/ 590 w 871"/>
                <a:gd name="T11" fmla="*/ 170 h 2574"/>
                <a:gd name="T12" fmla="*/ 611 w 871"/>
                <a:gd name="T13" fmla="*/ 482 h 2574"/>
                <a:gd name="T14" fmla="*/ 653 w 871"/>
                <a:gd name="T15" fmla="*/ 1213 h 2574"/>
                <a:gd name="T16" fmla="*/ 855 w 871"/>
                <a:gd name="T17" fmla="*/ 1884 h 2574"/>
                <a:gd name="T18" fmla="*/ 626 w 871"/>
                <a:gd name="T19" fmla="*/ 2447 h 2574"/>
                <a:gd name="T20" fmla="*/ 269 w 871"/>
                <a:gd name="T21" fmla="*/ 2483 h 2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1" h="2574">
                  <a:moveTo>
                    <a:pt x="269" y="2483"/>
                  </a:moveTo>
                  <a:cubicBezTo>
                    <a:pt x="169" y="2384"/>
                    <a:pt x="171" y="2308"/>
                    <a:pt x="280" y="2103"/>
                  </a:cubicBezTo>
                  <a:cubicBezTo>
                    <a:pt x="425" y="1830"/>
                    <a:pt x="414" y="1718"/>
                    <a:pt x="215" y="1452"/>
                  </a:cubicBezTo>
                  <a:cubicBezTo>
                    <a:pt x="43" y="1224"/>
                    <a:pt x="0" y="1094"/>
                    <a:pt x="1" y="816"/>
                  </a:cubicBezTo>
                  <a:cubicBezTo>
                    <a:pt x="2" y="610"/>
                    <a:pt x="14" y="550"/>
                    <a:pt x="80" y="415"/>
                  </a:cubicBezTo>
                  <a:cubicBezTo>
                    <a:pt x="233" y="103"/>
                    <a:pt x="447" y="0"/>
                    <a:pt x="590" y="170"/>
                  </a:cubicBezTo>
                  <a:cubicBezTo>
                    <a:pt x="676" y="273"/>
                    <a:pt x="684" y="388"/>
                    <a:pt x="611" y="482"/>
                  </a:cubicBezTo>
                  <a:cubicBezTo>
                    <a:pt x="408" y="742"/>
                    <a:pt x="417" y="900"/>
                    <a:pt x="653" y="1213"/>
                  </a:cubicBezTo>
                  <a:cubicBezTo>
                    <a:pt x="816" y="1427"/>
                    <a:pt x="871" y="1611"/>
                    <a:pt x="855" y="1884"/>
                  </a:cubicBezTo>
                  <a:cubicBezTo>
                    <a:pt x="840" y="2126"/>
                    <a:pt x="772" y="2294"/>
                    <a:pt x="626" y="2447"/>
                  </a:cubicBezTo>
                  <a:cubicBezTo>
                    <a:pt x="521" y="2558"/>
                    <a:pt x="360" y="2574"/>
                    <a:pt x="269" y="248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96" name="Freeform 85"/>
            <p:cNvSpPr>
              <a:spLocks/>
            </p:cNvSpPr>
            <p:nvPr/>
          </p:nvSpPr>
          <p:spPr bwMode="auto">
            <a:xfrm>
              <a:off x="4545371" y="5529001"/>
              <a:ext cx="54452" cy="133612"/>
            </a:xfrm>
            <a:custGeom>
              <a:avLst/>
              <a:gdLst>
                <a:gd name="T0" fmla="*/ 365 w 1003"/>
                <a:gd name="T1" fmla="*/ 2399 h 2455"/>
                <a:gd name="T2" fmla="*/ 393 w 1003"/>
                <a:gd name="T3" fmla="*/ 2007 h 2455"/>
                <a:gd name="T4" fmla="*/ 316 w 1003"/>
                <a:gd name="T5" fmla="*/ 1360 h 2455"/>
                <a:gd name="T6" fmla="*/ 115 w 1003"/>
                <a:gd name="T7" fmla="*/ 957 h 2455"/>
                <a:gd name="T8" fmla="*/ 542 w 1003"/>
                <a:gd name="T9" fmla="*/ 0 h 2455"/>
                <a:gd name="T10" fmla="*/ 685 w 1003"/>
                <a:gd name="T11" fmla="*/ 69 h 2455"/>
                <a:gd name="T12" fmla="*/ 676 w 1003"/>
                <a:gd name="T13" fmla="*/ 454 h 2455"/>
                <a:gd name="T14" fmla="*/ 722 w 1003"/>
                <a:gd name="T15" fmla="*/ 1077 h 2455"/>
                <a:gd name="T16" fmla="*/ 979 w 1003"/>
                <a:gd name="T17" fmla="*/ 1799 h 2455"/>
                <a:gd name="T18" fmla="*/ 749 w 1003"/>
                <a:gd name="T19" fmla="*/ 2351 h 2455"/>
                <a:gd name="T20" fmla="*/ 538 w 1003"/>
                <a:gd name="T21" fmla="*/ 2455 h 2455"/>
                <a:gd name="T22" fmla="*/ 365 w 1003"/>
                <a:gd name="T23" fmla="*/ 2399 h 2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3" h="2455">
                  <a:moveTo>
                    <a:pt x="365" y="2399"/>
                  </a:moveTo>
                  <a:cubicBezTo>
                    <a:pt x="281" y="2314"/>
                    <a:pt x="292" y="2157"/>
                    <a:pt x="393" y="2007"/>
                  </a:cubicBezTo>
                  <a:cubicBezTo>
                    <a:pt x="548" y="1778"/>
                    <a:pt x="531" y="1632"/>
                    <a:pt x="316" y="1360"/>
                  </a:cubicBezTo>
                  <a:cubicBezTo>
                    <a:pt x="210" y="1226"/>
                    <a:pt x="185" y="1176"/>
                    <a:pt x="115" y="957"/>
                  </a:cubicBezTo>
                  <a:cubicBezTo>
                    <a:pt x="0" y="597"/>
                    <a:pt x="266" y="0"/>
                    <a:pt x="542" y="0"/>
                  </a:cubicBezTo>
                  <a:cubicBezTo>
                    <a:pt x="580" y="0"/>
                    <a:pt x="644" y="31"/>
                    <a:pt x="685" y="69"/>
                  </a:cubicBezTo>
                  <a:cubicBezTo>
                    <a:pt x="788" y="164"/>
                    <a:pt x="785" y="294"/>
                    <a:pt x="676" y="454"/>
                  </a:cubicBezTo>
                  <a:cubicBezTo>
                    <a:pt x="523" y="680"/>
                    <a:pt x="536" y="854"/>
                    <a:pt x="722" y="1077"/>
                  </a:cubicBezTo>
                  <a:cubicBezTo>
                    <a:pt x="905" y="1296"/>
                    <a:pt x="1003" y="1571"/>
                    <a:pt x="979" y="1799"/>
                  </a:cubicBezTo>
                  <a:cubicBezTo>
                    <a:pt x="959" y="1992"/>
                    <a:pt x="860" y="2230"/>
                    <a:pt x="749" y="2351"/>
                  </a:cubicBezTo>
                  <a:cubicBezTo>
                    <a:pt x="669" y="2439"/>
                    <a:pt x="635" y="2455"/>
                    <a:pt x="538" y="2455"/>
                  </a:cubicBezTo>
                  <a:cubicBezTo>
                    <a:pt x="459" y="2455"/>
                    <a:pt x="403" y="2437"/>
                    <a:pt x="365" y="23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97" name="Freeform 86"/>
            <p:cNvSpPr>
              <a:spLocks/>
            </p:cNvSpPr>
            <p:nvPr/>
          </p:nvSpPr>
          <p:spPr bwMode="auto">
            <a:xfrm>
              <a:off x="4467650" y="5480067"/>
              <a:ext cx="51094" cy="139609"/>
            </a:xfrm>
            <a:custGeom>
              <a:avLst/>
              <a:gdLst>
                <a:gd name="T0" fmla="*/ 292 w 936"/>
                <a:gd name="T1" fmla="*/ 2500 h 2569"/>
                <a:gd name="T2" fmla="*/ 181 w 936"/>
                <a:gd name="T3" fmla="*/ 2291 h 2569"/>
                <a:gd name="T4" fmla="*/ 266 w 936"/>
                <a:gd name="T5" fmla="*/ 2113 h 2569"/>
                <a:gd name="T6" fmla="*/ 235 w 936"/>
                <a:gd name="T7" fmla="*/ 1475 h 2569"/>
                <a:gd name="T8" fmla="*/ 74 w 936"/>
                <a:gd name="T9" fmla="*/ 1224 h 2569"/>
                <a:gd name="T10" fmla="*/ 0 w 936"/>
                <a:gd name="T11" fmla="*/ 815 h 2569"/>
                <a:gd name="T12" fmla="*/ 74 w 936"/>
                <a:gd name="T13" fmla="*/ 404 h 2569"/>
                <a:gd name="T14" fmla="*/ 587 w 936"/>
                <a:gd name="T15" fmla="*/ 156 h 2569"/>
                <a:gd name="T16" fmla="*/ 562 w 936"/>
                <a:gd name="T17" fmla="*/ 533 h 2569"/>
                <a:gd name="T18" fmla="*/ 652 w 936"/>
                <a:gd name="T19" fmla="*/ 1200 h 2569"/>
                <a:gd name="T20" fmla="*/ 620 w 936"/>
                <a:gd name="T21" fmla="*/ 2434 h 2569"/>
                <a:gd name="T22" fmla="*/ 292 w 936"/>
                <a:gd name="T23" fmla="*/ 2500 h 2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36" h="2569">
                  <a:moveTo>
                    <a:pt x="292" y="2500"/>
                  </a:moveTo>
                  <a:cubicBezTo>
                    <a:pt x="234" y="2456"/>
                    <a:pt x="181" y="2356"/>
                    <a:pt x="181" y="2291"/>
                  </a:cubicBezTo>
                  <a:cubicBezTo>
                    <a:pt x="181" y="2263"/>
                    <a:pt x="220" y="2183"/>
                    <a:pt x="266" y="2113"/>
                  </a:cubicBezTo>
                  <a:cubicBezTo>
                    <a:pt x="417" y="1886"/>
                    <a:pt x="407" y="1691"/>
                    <a:pt x="235" y="1475"/>
                  </a:cubicBezTo>
                  <a:cubicBezTo>
                    <a:pt x="187" y="1415"/>
                    <a:pt x="114" y="1302"/>
                    <a:pt x="74" y="1224"/>
                  </a:cubicBezTo>
                  <a:cubicBezTo>
                    <a:pt x="9" y="1101"/>
                    <a:pt x="0" y="1049"/>
                    <a:pt x="0" y="815"/>
                  </a:cubicBezTo>
                  <a:cubicBezTo>
                    <a:pt x="0" y="580"/>
                    <a:pt x="9" y="529"/>
                    <a:pt x="74" y="404"/>
                  </a:cubicBezTo>
                  <a:cubicBezTo>
                    <a:pt x="235" y="96"/>
                    <a:pt x="432" y="0"/>
                    <a:pt x="587" y="156"/>
                  </a:cubicBezTo>
                  <a:cubicBezTo>
                    <a:pt x="687" y="256"/>
                    <a:pt x="681" y="349"/>
                    <a:pt x="562" y="533"/>
                  </a:cubicBezTo>
                  <a:cubicBezTo>
                    <a:pt x="409" y="771"/>
                    <a:pt x="430" y="929"/>
                    <a:pt x="652" y="1200"/>
                  </a:cubicBezTo>
                  <a:cubicBezTo>
                    <a:pt x="936" y="1548"/>
                    <a:pt x="921" y="2134"/>
                    <a:pt x="620" y="2434"/>
                  </a:cubicBezTo>
                  <a:cubicBezTo>
                    <a:pt x="512" y="2543"/>
                    <a:pt x="382" y="2569"/>
                    <a:pt x="292" y="25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35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75990" y="6381005"/>
            <a:ext cx="3484800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6" name="群組 45"/>
          <p:cNvGrpSpPr/>
          <p:nvPr/>
        </p:nvGrpSpPr>
        <p:grpSpPr>
          <a:xfrm>
            <a:off x="864199" y="4117450"/>
            <a:ext cx="440048" cy="440252"/>
            <a:chOff x="5742274" y="7652280"/>
            <a:chExt cx="2973037" cy="2974413"/>
          </a:xfrm>
          <a:solidFill>
            <a:schemeClr val="bg1"/>
          </a:solidFill>
        </p:grpSpPr>
        <p:sp>
          <p:nvSpPr>
            <p:cNvPr id="51" name="手繪多邊形 50"/>
            <p:cNvSpPr>
              <a:spLocks/>
            </p:cNvSpPr>
            <p:nvPr/>
          </p:nvSpPr>
          <p:spPr bwMode="auto">
            <a:xfrm>
              <a:off x="5742274" y="7652280"/>
              <a:ext cx="2970879" cy="2970827"/>
            </a:xfrm>
            <a:custGeom>
              <a:avLst/>
              <a:gdLst>
                <a:gd name="connsiteX0" fmla="*/ 329095 w 4022456"/>
                <a:gd name="connsiteY0" fmla="*/ 3555753 h 4022385"/>
                <a:gd name="connsiteX1" fmla="*/ 207868 w 4022456"/>
                <a:gd name="connsiteY1" fmla="*/ 3663395 h 4022385"/>
                <a:gd name="connsiteX2" fmla="*/ 301675 w 4022456"/>
                <a:gd name="connsiteY2" fmla="*/ 3809557 h 4022385"/>
                <a:gd name="connsiteX3" fmla="*/ 395121 w 4022456"/>
                <a:gd name="connsiteY3" fmla="*/ 3792997 h 4022385"/>
                <a:gd name="connsiteX4" fmla="*/ 458260 w 4022456"/>
                <a:gd name="connsiteY4" fmla="*/ 3690035 h 4022385"/>
                <a:gd name="connsiteX5" fmla="*/ 329095 w 4022456"/>
                <a:gd name="connsiteY5" fmla="*/ 3555753 h 4022385"/>
                <a:gd name="connsiteX6" fmla="*/ 3316743 w 4022456"/>
                <a:gd name="connsiteY6" fmla="*/ 805 h 4022385"/>
                <a:gd name="connsiteX7" fmla="*/ 3488123 w 4022456"/>
                <a:gd name="connsiteY7" fmla="*/ 14351 h 4022385"/>
                <a:gd name="connsiteX8" fmla="*/ 3546450 w 4022456"/>
                <a:gd name="connsiteY8" fmla="*/ 38113 h 4022385"/>
                <a:gd name="connsiteX9" fmla="*/ 3353467 w 4022456"/>
                <a:gd name="connsiteY9" fmla="*/ 238655 h 4022385"/>
                <a:gd name="connsiteX10" fmla="*/ 3160484 w 4022456"/>
                <a:gd name="connsiteY10" fmla="*/ 445317 h 4022385"/>
                <a:gd name="connsiteX11" fmla="*/ 3216651 w 4022456"/>
                <a:gd name="connsiteY11" fmla="*/ 661339 h 4022385"/>
                <a:gd name="connsiteX12" fmla="*/ 3231412 w 4022456"/>
                <a:gd name="connsiteY12" fmla="*/ 728667 h 4022385"/>
                <a:gd name="connsiteX13" fmla="*/ 3338345 w 4022456"/>
                <a:gd name="connsiteY13" fmla="*/ 792393 h 4022385"/>
                <a:gd name="connsiteX14" fmla="*/ 3571293 w 4022456"/>
                <a:gd name="connsiteY14" fmla="*/ 852881 h 4022385"/>
                <a:gd name="connsiteX15" fmla="*/ 3776877 w 4022456"/>
                <a:gd name="connsiteY15" fmla="*/ 657739 h 4022385"/>
                <a:gd name="connsiteX16" fmla="*/ 3983902 w 4022456"/>
                <a:gd name="connsiteY16" fmla="*/ 473399 h 4022385"/>
                <a:gd name="connsiteX17" fmla="*/ 4020626 w 4022456"/>
                <a:gd name="connsiteY17" fmla="*/ 643337 h 4022385"/>
                <a:gd name="connsiteX18" fmla="*/ 3976701 w 4022456"/>
                <a:gd name="connsiteY18" fmla="*/ 909047 h 4022385"/>
                <a:gd name="connsiteX19" fmla="*/ 3511526 w 4022456"/>
                <a:gd name="connsiteY19" fmla="*/ 1336051 h 4022385"/>
                <a:gd name="connsiteX20" fmla="*/ 3226372 w 4022456"/>
                <a:gd name="connsiteY20" fmla="*/ 1347933 h 4022385"/>
                <a:gd name="connsiteX21" fmla="*/ 3155443 w 4022456"/>
                <a:gd name="connsiteY21" fmla="*/ 1340013 h 4022385"/>
                <a:gd name="connsiteX22" fmla="*/ 1870091 w 4022456"/>
                <a:gd name="connsiteY22" fmla="*/ 2626429 h 4022385"/>
                <a:gd name="connsiteX23" fmla="*/ 536132 w 4022456"/>
                <a:gd name="connsiteY23" fmla="*/ 3948491 h 4022385"/>
                <a:gd name="connsiteX24" fmla="*/ 227935 w 4022456"/>
                <a:gd name="connsiteY24" fmla="*/ 4008257 h 4022385"/>
                <a:gd name="connsiteX25" fmla="*/ 23071 w 4022456"/>
                <a:gd name="connsiteY25" fmla="*/ 3820317 h 4022385"/>
                <a:gd name="connsiteX26" fmla="*/ 29552 w 4022456"/>
                <a:gd name="connsiteY26" fmla="*/ 3540567 h 4022385"/>
                <a:gd name="connsiteX27" fmla="*/ 1360630 w 4022456"/>
                <a:gd name="connsiteY27" fmla="*/ 2181423 h 4022385"/>
                <a:gd name="connsiteX28" fmla="*/ 2667585 w 4022456"/>
                <a:gd name="connsiteY28" fmla="*/ 873043 h 4022385"/>
                <a:gd name="connsiteX29" fmla="*/ 2668305 w 4022456"/>
                <a:gd name="connsiteY29" fmla="*/ 703105 h 4022385"/>
                <a:gd name="connsiteX30" fmla="*/ 2734193 w 4022456"/>
                <a:gd name="connsiteY30" fmla="*/ 372229 h 4022385"/>
                <a:gd name="connsiteX31" fmla="*/ 3139962 w 4022456"/>
                <a:gd name="connsiteY31" fmla="*/ 29113 h 4022385"/>
                <a:gd name="connsiteX32" fmla="*/ 3316743 w 4022456"/>
                <a:gd name="connsiteY32" fmla="*/ 805 h 4022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022456" h="4022385">
                  <a:moveTo>
                    <a:pt x="329095" y="3555753"/>
                  </a:moveTo>
                  <a:cubicBezTo>
                    <a:pt x="285800" y="3555753"/>
                    <a:pt x="216527" y="3617315"/>
                    <a:pt x="207868" y="3663395"/>
                  </a:cubicBezTo>
                  <a:cubicBezTo>
                    <a:pt x="196322" y="3724597"/>
                    <a:pt x="238896" y="3790837"/>
                    <a:pt x="301675" y="3809557"/>
                  </a:cubicBezTo>
                  <a:cubicBezTo>
                    <a:pt x="334507" y="3819279"/>
                    <a:pt x="360845" y="3814597"/>
                    <a:pt x="395121" y="3792997"/>
                  </a:cubicBezTo>
                  <a:cubicBezTo>
                    <a:pt x="425067" y="3774277"/>
                    <a:pt x="458260" y="3720277"/>
                    <a:pt x="458260" y="3690035"/>
                  </a:cubicBezTo>
                  <a:cubicBezTo>
                    <a:pt x="458260" y="3623435"/>
                    <a:pt x="393317" y="3555753"/>
                    <a:pt x="329095" y="3555753"/>
                  </a:cubicBezTo>
                  <a:close/>
                  <a:moveTo>
                    <a:pt x="3316743" y="805"/>
                  </a:moveTo>
                  <a:cubicBezTo>
                    <a:pt x="3382090" y="-1941"/>
                    <a:pt x="3446538" y="2289"/>
                    <a:pt x="3488123" y="14351"/>
                  </a:cubicBezTo>
                  <a:cubicBezTo>
                    <a:pt x="3520167" y="23711"/>
                    <a:pt x="3546450" y="34513"/>
                    <a:pt x="3546450" y="38113"/>
                  </a:cubicBezTo>
                  <a:cubicBezTo>
                    <a:pt x="3546450" y="41713"/>
                    <a:pt x="3459680" y="131723"/>
                    <a:pt x="3353467" y="238655"/>
                  </a:cubicBezTo>
                  <a:cubicBezTo>
                    <a:pt x="3247254" y="345225"/>
                    <a:pt x="3160484" y="438475"/>
                    <a:pt x="3160484" y="445317"/>
                  </a:cubicBezTo>
                  <a:cubicBezTo>
                    <a:pt x="3160484" y="460079"/>
                    <a:pt x="3194328" y="589693"/>
                    <a:pt x="3216651" y="661339"/>
                  </a:cubicBezTo>
                  <a:cubicBezTo>
                    <a:pt x="3224932" y="687263"/>
                    <a:pt x="3231412" y="717505"/>
                    <a:pt x="3231412" y="728667"/>
                  </a:cubicBezTo>
                  <a:cubicBezTo>
                    <a:pt x="3231412" y="758191"/>
                    <a:pt x="3247974" y="767911"/>
                    <a:pt x="3338345" y="792393"/>
                  </a:cubicBezTo>
                  <a:cubicBezTo>
                    <a:pt x="3531688" y="844599"/>
                    <a:pt x="3562292" y="852521"/>
                    <a:pt x="3571293" y="852881"/>
                  </a:cubicBezTo>
                  <a:cubicBezTo>
                    <a:pt x="3576693" y="852881"/>
                    <a:pt x="3669224" y="765031"/>
                    <a:pt x="3776877" y="657739"/>
                  </a:cubicBezTo>
                  <a:cubicBezTo>
                    <a:pt x="3912973" y="522365"/>
                    <a:pt x="3976341" y="465839"/>
                    <a:pt x="3983902" y="473399"/>
                  </a:cubicBezTo>
                  <a:cubicBezTo>
                    <a:pt x="3994343" y="483841"/>
                    <a:pt x="4009465" y="552969"/>
                    <a:pt x="4020626" y="643337"/>
                  </a:cubicBezTo>
                  <a:cubicBezTo>
                    <a:pt x="4028547" y="704185"/>
                    <a:pt x="4010185" y="814357"/>
                    <a:pt x="3976701" y="909047"/>
                  </a:cubicBezTo>
                  <a:cubicBezTo>
                    <a:pt x="3901452" y="1121829"/>
                    <a:pt x="3730432" y="1278805"/>
                    <a:pt x="3511526" y="1336051"/>
                  </a:cubicBezTo>
                  <a:cubicBezTo>
                    <a:pt x="3441677" y="1354053"/>
                    <a:pt x="3325744" y="1359095"/>
                    <a:pt x="3226372" y="1347933"/>
                  </a:cubicBezTo>
                  <a:lnTo>
                    <a:pt x="3155443" y="1340013"/>
                  </a:lnTo>
                  <a:lnTo>
                    <a:pt x="1870091" y="2626429"/>
                  </a:lnTo>
                  <a:cubicBezTo>
                    <a:pt x="1162966" y="3333905"/>
                    <a:pt x="562775" y="3928689"/>
                    <a:pt x="536132" y="3948491"/>
                  </a:cubicBezTo>
                  <a:cubicBezTo>
                    <a:pt x="442881" y="4017619"/>
                    <a:pt x="328747" y="4039941"/>
                    <a:pt x="227935" y="4008257"/>
                  </a:cubicBezTo>
                  <a:cubicBezTo>
                    <a:pt x="133604" y="3978375"/>
                    <a:pt x="65916" y="3916087"/>
                    <a:pt x="23071" y="3820317"/>
                  </a:cubicBezTo>
                  <a:cubicBezTo>
                    <a:pt x="-10053" y="3745429"/>
                    <a:pt x="-7172" y="3617975"/>
                    <a:pt x="29552" y="3540567"/>
                  </a:cubicBezTo>
                  <a:cubicBezTo>
                    <a:pt x="49354" y="3499523"/>
                    <a:pt x="303904" y="3239575"/>
                    <a:pt x="1360630" y="2181423"/>
                  </a:cubicBezTo>
                  <a:lnTo>
                    <a:pt x="2667585" y="873043"/>
                  </a:lnTo>
                  <a:lnTo>
                    <a:pt x="2668305" y="703105"/>
                  </a:lnTo>
                  <a:cubicBezTo>
                    <a:pt x="2669026" y="518405"/>
                    <a:pt x="2674786" y="489961"/>
                    <a:pt x="2734193" y="372229"/>
                  </a:cubicBezTo>
                  <a:cubicBezTo>
                    <a:pt x="2819883" y="203011"/>
                    <a:pt x="2944818" y="97159"/>
                    <a:pt x="3139962" y="29113"/>
                  </a:cubicBezTo>
                  <a:cubicBezTo>
                    <a:pt x="3185147" y="13271"/>
                    <a:pt x="3251395" y="3549"/>
                    <a:pt x="3316743" y="805"/>
                  </a:cubicBezTo>
                  <a:close/>
                </a:path>
              </a:pathLst>
            </a:custGeom>
            <a:grpFill/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2" name="Freeform 17"/>
            <p:cNvSpPr>
              <a:spLocks/>
            </p:cNvSpPr>
            <p:nvPr/>
          </p:nvSpPr>
          <p:spPr bwMode="auto">
            <a:xfrm>
              <a:off x="7332951" y="9243161"/>
              <a:ext cx="1382360" cy="1383532"/>
            </a:xfrm>
            <a:custGeom>
              <a:avLst/>
              <a:gdLst>
                <a:gd name="T0" fmla="*/ 3957 w 5201"/>
                <a:gd name="T1" fmla="*/ 5152 h 5200"/>
                <a:gd name="T2" fmla="*/ 1772 w 5201"/>
                <a:gd name="T3" fmla="*/ 3193 h 5200"/>
                <a:gd name="T4" fmla="*/ 36 w 5201"/>
                <a:gd name="T5" fmla="*/ 1366 h 5200"/>
                <a:gd name="T6" fmla="*/ 1369 w 5201"/>
                <a:gd name="T7" fmla="*/ 33 h 5200"/>
                <a:gd name="T8" fmla="*/ 3219 w 5201"/>
                <a:gd name="T9" fmla="*/ 1800 h 5200"/>
                <a:gd name="T10" fmla="*/ 5171 w 5201"/>
                <a:gd name="T11" fmla="*/ 4014 h 5200"/>
                <a:gd name="T12" fmla="*/ 5170 w 5201"/>
                <a:gd name="T13" fmla="*/ 4339 h 5200"/>
                <a:gd name="T14" fmla="*/ 4425 w 5201"/>
                <a:gd name="T15" fmla="*/ 5151 h 5200"/>
                <a:gd name="T16" fmla="*/ 3957 w 5201"/>
                <a:gd name="T17" fmla="*/ 5152 h 5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01" h="5200">
                  <a:moveTo>
                    <a:pt x="3957" y="5152"/>
                  </a:moveTo>
                  <a:cubicBezTo>
                    <a:pt x="3646" y="5066"/>
                    <a:pt x="3608" y="5031"/>
                    <a:pt x="1772" y="3193"/>
                  </a:cubicBezTo>
                  <a:cubicBezTo>
                    <a:pt x="160" y="1578"/>
                    <a:pt x="0" y="1410"/>
                    <a:pt x="36" y="1366"/>
                  </a:cubicBezTo>
                  <a:cubicBezTo>
                    <a:pt x="88" y="1304"/>
                    <a:pt x="1308" y="83"/>
                    <a:pt x="1369" y="33"/>
                  </a:cubicBezTo>
                  <a:cubicBezTo>
                    <a:pt x="1408" y="0"/>
                    <a:pt x="1633" y="214"/>
                    <a:pt x="3219" y="1800"/>
                  </a:cubicBezTo>
                  <a:cubicBezTo>
                    <a:pt x="5129" y="3710"/>
                    <a:pt x="5091" y="3666"/>
                    <a:pt x="5171" y="4014"/>
                  </a:cubicBezTo>
                  <a:cubicBezTo>
                    <a:pt x="5201" y="4149"/>
                    <a:pt x="5201" y="4204"/>
                    <a:pt x="5170" y="4339"/>
                  </a:cubicBezTo>
                  <a:cubicBezTo>
                    <a:pt x="5069" y="4777"/>
                    <a:pt x="4820" y="5048"/>
                    <a:pt x="4425" y="5151"/>
                  </a:cubicBezTo>
                  <a:cubicBezTo>
                    <a:pt x="4236" y="5200"/>
                    <a:pt x="4130" y="5200"/>
                    <a:pt x="3957" y="5152"/>
                  </a:cubicBezTo>
                  <a:close/>
                </a:path>
              </a:pathLst>
            </a:custGeom>
            <a:grpFill/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3" name="Freeform 37"/>
            <p:cNvSpPr>
              <a:spLocks/>
            </p:cNvSpPr>
            <p:nvPr/>
          </p:nvSpPr>
          <p:spPr bwMode="auto">
            <a:xfrm>
              <a:off x="5750092" y="7659133"/>
              <a:ext cx="1227593" cy="1222903"/>
            </a:xfrm>
            <a:custGeom>
              <a:avLst/>
              <a:gdLst>
                <a:gd name="T0" fmla="*/ 2921 w 4613"/>
                <a:gd name="T1" fmla="*/ 3274 h 4600"/>
                <a:gd name="T2" fmla="*/ 1577 w 4613"/>
                <a:gd name="T3" fmla="*/ 1947 h 4600"/>
                <a:gd name="T4" fmla="*/ 921 w 4613"/>
                <a:gd name="T5" fmla="*/ 1583 h 4600"/>
                <a:gd name="T6" fmla="*/ 0 w 4613"/>
                <a:gd name="T7" fmla="*/ 418 h 4600"/>
                <a:gd name="T8" fmla="*/ 420 w 4613"/>
                <a:gd name="T9" fmla="*/ 0 h 4600"/>
                <a:gd name="T10" fmla="*/ 1570 w 4613"/>
                <a:gd name="T11" fmla="*/ 907 h 4600"/>
                <a:gd name="T12" fmla="*/ 1805 w 4613"/>
                <a:gd name="T13" fmla="*/ 1298 h 4600"/>
                <a:gd name="T14" fmla="*/ 1980 w 4613"/>
                <a:gd name="T15" fmla="*/ 1623 h 4600"/>
                <a:gd name="T16" fmla="*/ 3296 w 4613"/>
                <a:gd name="T17" fmla="*/ 2942 h 4600"/>
                <a:gd name="T18" fmla="*/ 4613 w 4613"/>
                <a:gd name="T19" fmla="*/ 4261 h 4600"/>
                <a:gd name="T20" fmla="*/ 4445 w 4613"/>
                <a:gd name="T21" fmla="*/ 4431 h 4600"/>
                <a:gd name="T22" fmla="*/ 4263 w 4613"/>
                <a:gd name="T23" fmla="*/ 4600 h 4600"/>
                <a:gd name="T24" fmla="*/ 2921 w 4613"/>
                <a:gd name="T25" fmla="*/ 3274 h 4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13" h="4600">
                  <a:moveTo>
                    <a:pt x="2921" y="3274"/>
                  </a:moveTo>
                  <a:cubicBezTo>
                    <a:pt x="2191" y="2544"/>
                    <a:pt x="1586" y="1947"/>
                    <a:pt x="1577" y="1947"/>
                  </a:cubicBezTo>
                  <a:cubicBezTo>
                    <a:pt x="1548" y="1947"/>
                    <a:pt x="975" y="1630"/>
                    <a:pt x="921" y="1583"/>
                  </a:cubicBezTo>
                  <a:cubicBezTo>
                    <a:pt x="825" y="1502"/>
                    <a:pt x="0" y="457"/>
                    <a:pt x="0" y="418"/>
                  </a:cubicBezTo>
                  <a:cubicBezTo>
                    <a:pt x="0" y="368"/>
                    <a:pt x="370" y="0"/>
                    <a:pt x="420" y="0"/>
                  </a:cubicBezTo>
                  <a:cubicBezTo>
                    <a:pt x="460" y="0"/>
                    <a:pt x="1468" y="795"/>
                    <a:pt x="1570" y="907"/>
                  </a:cubicBezTo>
                  <a:cubicBezTo>
                    <a:pt x="1603" y="944"/>
                    <a:pt x="1709" y="1120"/>
                    <a:pt x="1805" y="1298"/>
                  </a:cubicBezTo>
                  <a:lnTo>
                    <a:pt x="1980" y="1623"/>
                  </a:lnTo>
                  <a:lnTo>
                    <a:pt x="3296" y="2942"/>
                  </a:lnTo>
                  <a:lnTo>
                    <a:pt x="4613" y="4261"/>
                  </a:lnTo>
                  <a:lnTo>
                    <a:pt x="4445" y="4431"/>
                  </a:lnTo>
                  <a:cubicBezTo>
                    <a:pt x="4353" y="4524"/>
                    <a:pt x="4271" y="4600"/>
                    <a:pt x="4263" y="4600"/>
                  </a:cubicBezTo>
                  <a:cubicBezTo>
                    <a:pt x="4255" y="4600"/>
                    <a:pt x="3651" y="4003"/>
                    <a:pt x="2921" y="3274"/>
                  </a:cubicBezTo>
                  <a:close/>
                </a:path>
              </a:pathLst>
            </a:custGeom>
            <a:grpFill/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57" name="手繪多邊形 56"/>
          <p:cNvSpPr>
            <a:spLocks/>
          </p:cNvSpPr>
          <p:nvPr/>
        </p:nvSpPr>
        <p:spPr bwMode="auto">
          <a:xfrm rot="10800000" flipV="1">
            <a:off x="4829151" y="1516976"/>
            <a:ext cx="324092" cy="598580"/>
          </a:xfrm>
          <a:custGeom>
            <a:avLst/>
            <a:gdLst>
              <a:gd name="connsiteX0" fmla="*/ 1041502 w 2397801"/>
              <a:gd name="connsiteY0" fmla="*/ 588163 h 4428623"/>
              <a:gd name="connsiteX1" fmla="*/ 299462 w 2397801"/>
              <a:gd name="connsiteY1" fmla="*/ 593899 h 4428623"/>
              <a:gd name="connsiteX2" fmla="*/ 283250 w 2397801"/>
              <a:gd name="connsiteY2" fmla="*/ 2218109 h 4428623"/>
              <a:gd name="connsiteX3" fmla="*/ 290095 w 2397801"/>
              <a:gd name="connsiteY3" fmla="*/ 3843037 h 4428623"/>
              <a:gd name="connsiteX4" fmla="*/ 1207710 w 2397801"/>
              <a:gd name="connsiteY4" fmla="*/ 3847357 h 4428623"/>
              <a:gd name="connsiteX5" fmla="*/ 2118479 w 2397801"/>
              <a:gd name="connsiteY5" fmla="*/ 3844837 h 4428623"/>
              <a:gd name="connsiteX6" fmla="*/ 2121001 w 2397801"/>
              <a:gd name="connsiteY6" fmla="*/ 2224589 h 4428623"/>
              <a:gd name="connsiteX7" fmla="*/ 2110914 w 2397801"/>
              <a:gd name="connsiteY7" fmla="*/ 596419 h 4428623"/>
              <a:gd name="connsiteX8" fmla="*/ 1041502 w 2397801"/>
              <a:gd name="connsiteY8" fmla="*/ 588163 h 4428623"/>
              <a:gd name="connsiteX9" fmla="*/ 1205249 w 2397801"/>
              <a:gd name="connsiteY9" fmla="*/ 186437 h 4428623"/>
              <a:gd name="connsiteX10" fmla="*/ 930070 w 2397801"/>
              <a:gd name="connsiteY10" fmla="*/ 210597 h 4428623"/>
              <a:gd name="connsiteX11" fmla="*/ 899455 w 2397801"/>
              <a:gd name="connsiteY11" fmla="*/ 338957 h 4428623"/>
              <a:gd name="connsiteX12" fmla="*/ 1201647 w 2397801"/>
              <a:gd name="connsiteY12" fmla="*/ 414677 h 4428623"/>
              <a:gd name="connsiteX13" fmla="*/ 1445490 w 2397801"/>
              <a:gd name="connsiteY13" fmla="*/ 398813 h 4428623"/>
              <a:gd name="connsiteX14" fmla="*/ 1513204 w 2397801"/>
              <a:gd name="connsiteY14" fmla="*/ 295689 h 4428623"/>
              <a:gd name="connsiteX15" fmla="*/ 1484029 w 2397801"/>
              <a:gd name="connsiteY15" fmla="*/ 219609 h 4428623"/>
              <a:gd name="connsiteX16" fmla="*/ 1454134 w 2397801"/>
              <a:gd name="connsiteY16" fmla="*/ 186437 h 4428623"/>
              <a:gd name="connsiteX17" fmla="*/ 813103 w 2397801"/>
              <a:gd name="connsiteY17" fmla="*/ 1 h 4428623"/>
              <a:gd name="connsiteX18" fmla="*/ 1241394 w 2397801"/>
              <a:gd name="connsiteY18" fmla="*/ 553 h 4428623"/>
              <a:gd name="connsiteX19" fmla="*/ 2335516 w 2397801"/>
              <a:gd name="connsiteY19" fmla="*/ 3793 h 4428623"/>
              <a:gd name="connsiteX20" fmla="*/ 2364318 w 2397801"/>
              <a:gd name="connsiteY20" fmla="*/ 25037 h 4428623"/>
              <a:gd name="connsiteX21" fmla="*/ 2392760 w 2397801"/>
              <a:gd name="connsiteY21" fmla="*/ 46641 h 4428623"/>
              <a:gd name="connsiteX22" fmla="*/ 2395281 w 2397801"/>
              <a:gd name="connsiteY22" fmla="*/ 2216709 h 4428623"/>
              <a:gd name="connsiteX23" fmla="*/ 2397801 w 2397801"/>
              <a:gd name="connsiteY23" fmla="*/ 4386781 h 4428623"/>
              <a:gd name="connsiteX24" fmla="*/ 2371159 w 2397801"/>
              <a:gd name="connsiteY24" fmla="*/ 4408025 h 4428623"/>
              <a:gd name="connsiteX25" fmla="*/ 1205032 w 2397801"/>
              <a:gd name="connsiteY25" fmla="*/ 4428545 h 4428623"/>
              <a:gd name="connsiteX26" fmla="*/ 48265 w 2397801"/>
              <a:gd name="connsiteY26" fmla="*/ 4418105 h 4428623"/>
              <a:gd name="connsiteX27" fmla="*/ 21 w 2397801"/>
              <a:gd name="connsiteY27" fmla="*/ 2208429 h 4428623"/>
              <a:gd name="connsiteX28" fmla="*/ 21 w 2397801"/>
              <a:gd name="connsiteY28" fmla="*/ 68245 h 4428623"/>
              <a:gd name="connsiteX29" fmla="*/ 28823 w 2397801"/>
              <a:gd name="connsiteY29" fmla="*/ 39437 h 4428623"/>
              <a:gd name="connsiteX30" fmla="*/ 102629 w 2397801"/>
              <a:gd name="connsiteY30" fmla="*/ 4153 h 4428623"/>
              <a:gd name="connsiteX31" fmla="*/ 813103 w 2397801"/>
              <a:gd name="connsiteY31" fmla="*/ 1 h 4428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397801" h="4428623">
                <a:moveTo>
                  <a:pt x="1041502" y="588163"/>
                </a:moveTo>
                <a:cubicBezTo>
                  <a:pt x="655239" y="588159"/>
                  <a:pt x="310023" y="589961"/>
                  <a:pt x="299462" y="593899"/>
                </a:cubicBezTo>
                <a:cubicBezTo>
                  <a:pt x="284691" y="599661"/>
                  <a:pt x="283250" y="752323"/>
                  <a:pt x="283250" y="2218109"/>
                </a:cubicBezTo>
                <a:cubicBezTo>
                  <a:pt x="283250" y="3108165"/>
                  <a:pt x="286492" y="3839437"/>
                  <a:pt x="290095" y="3843037"/>
                </a:cubicBezTo>
                <a:cubicBezTo>
                  <a:pt x="294058" y="3846637"/>
                  <a:pt x="706931" y="3848797"/>
                  <a:pt x="1207710" y="3847357"/>
                </a:cubicBezTo>
                <a:lnTo>
                  <a:pt x="2118479" y="3844837"/>
                </a:lnTo>
                <a:lnTo>
                  <a:pt x="2121001" y="2224589"/>
                </a:lnTo>
                <a:cubicBezTo>
                  <a:pt x="2123163" y="935231"/>
                  <a:pt x="2121001" y="602901"/>
                  <a:pt x="2110914" y="596419"/>
                </a:cubicBezTo>
                <a:cubicBezTo>
                  <a:pt x="2102605" y="591155"/>
                  <a:pt x="1538127" y="588167"/>
                  <a:pt x="1041502" y="588163"/>
                </a:cubicBezTo>
                <a:close/>
                <a:moveTo>
                  <a:pt x="1205249" y="186437"/>
                </a:moveTo>
                <a:cubicBezTo>
                  <a:pt x="956363" y="186437"/>
                  <a:pt x="956003" y="186437"/>
                  <a:pt x="930070" y="210597"/>
                </a:cubicBezTo>
                <a:cubicBezTo>
                  <a:pt x="889369" y="248817"/>
                  <a:pt x="878564" y="294969"/>
                  <a:pt x="899455" y="338957"/>
                </a:cubicBezTo>
                <a:cubicBezTo>
                  <a:pt x="931511" y="406745"/>
                  <a:pt x="960685" y="414317"/>
                  <a:pt x="1201647" y="414677"/>
                </a:cubicBezTo>
                <a:cubicBezTo>
                  <a:pt x="1375975" y="415037"/>
                  <a:pt x="1418476" y="412513"/>
                  <a:pt x="1445490" y="398813"/>
                </a:cubicBezTo>
                <a:cubicBezTo>
                  <a:pt x="1493394" y="374653"/>
                  <a:pt x="1513204" y="345085"/>
                  <a:pt x="1513204" y="295689"/>
                </a:cubicBezTo>
                <a:cubicBezTo>
                  <a:pt x="1513564" y="262517"/>
                  <a:pt x="1507081" y="245209"/>
                  <a:pt x="1484029" y="219609"/>
                </a:cubicBezTo>
                <a:lnTo>
                  <a:pt x="1454134" y="186437"/>
                </a:lnTo>
                <a:close/>
                <a:moveTo>
                  <a:pt x="813103" y="1"/>
                </a:moveTo>
                <a:cubicBezTo>
                  <a:pt x="946149" y="13"/>
                  <a:pt x="1090993" y="193"/>
                  <a:pt x="1241394" y="553"/>
                </a:cubicBezTo>
                <a:lnTo>
                  <a:pt x="2335516" y="3793"/>
                </a:lnTo>
                <a:lnTo>
                  <a:pt x="2364318" y="25037"/>
                </a:lnTo>
                <a:lnTo>
                  <a:pt x="2392760" y="46641"/>
                </a:lnTo>
                <a:lnTo>
                  <a:pt x="2395281" y="2216709"/>
                </a:lnTo>
                <a:lnTo>
                  <a:pt x="2397801" y="4386781"/>
                </a:lnTo>
                <a:lnTo>
                  <a:pt x="2371159" y="4408025"/>
                </a:lnTo>
                <a:cubicBezTo>
                  <a:pt x="2344517" y="4428905"/>
                  <a:pt x="2342717" y="4428905"/>
                  <a:pt x="1205032" y="4428545"/>
                </a:cubicBezTo>
                <a:cubicBezTo>
                  <a:pt x="450415" y="4428545"/>
                  <a:pt x="60146" y="4424945"/>
                  <a:pt x="48265" y="4418105"/>
                </a:cubicBezTo>
                <a:cubicBezTo>
                  <a:pt x="-2499" y="4388581"/>
                  <a:pt x="21" y="4509201"/>
                  <a:pt x="21" y="2208429"/>
                </a:cubicBezTo>
                <a:lnTo>
                  <a:pt x="21" y="68245"/>
                </a:lnTo>
                <a:lnTo>
                  <a:pt x="28823" y="39437"/>
                </a:lnTo>
                <a:cubicBezTo>
                  <a:pt x="47905" y="19997"/>
                  <a:pt x="72747" y="8473"/>
                  <a:pt x="102629" y="4153"/>
                </a:cubicBezTo>
                <a:cubicBezTo>
                  <a:pt x="120991" y="1453"/>
                  <a:pt x="413962" y="-31"/>
                  <a:pt x="813103" y="1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62" name="群組 61"/>
          <p:cNvGrpSpPr/>
          <p:nvPr/>
        </p:nvGrpSpPr>
        <p:grpSpPr>
          <a:xfrm>
            <a:off x="4729712" y="4139105"/>
            <a:ext cx="522970" cy="387056"/>
            <a:chOff x="4120407" y="4174776"/>
            <a:chExt cx="438956" cy="324876"/>
          </a:xfrm>
          <a:solidFill>
            <a:schemeClr val="bg1"/>
          </a:solidFill>
        </p:grpSpPr>
        <p:sp>
          <p:nvSpPr>
            <p:cNvPr id="98" name="Freeform 18"/>
            <p:cNvSpPr>
              <a:spLocks/>
            </p:cNvSpPr>
            <p:nvPr/>
          </p:nvSpPr>
          <p:spPr bwMode="auto">
            <a:xfrm>
              <a:off x="4249786" y="4342529"/>
              <a:ext cx="180198" cy="67672"/>
            </a:xfrm>
            <a:custGeom>
              <a:avLst/>
              <a:gdLst>
                <a:gd name="T0" fmla="*/ 49 w 99"/>
                <a:gd name="T1" fmla="*/ 0 h 37"/>
                <a:gd name="T2" fmla="*/ 4 w 99"/>
                <a:gd name="T3" fmla="*/ 14 h 37"/>
                <a:gd name="T4" fmla="*/ 0 w 99"/>
                <a:gd name="T5" fmla="*/ 21 h 37"/>
                <a:gd name="T6" fmla="*/ 3 w 99"/>
                <a:gd name="T7" fmla="*/ 27 h 37"/>
                <a:gd name="T8" fmla="*/ 9 w 99"/>
                <a:gd name="T9" fmla="*/ 34 h 37"/>
                <a:gd name="T10" fmla="*/ 20 w 99"/>
                <a:gd name="T11" fmla="*/ 35 h 37"/>
                <a:gd name="T12" fmla="*/ 49 w 99"/>
                <a:gd name="T13" fmla="*/ 26 h 37"/>
                <a:gd name="T14" fmla="*/ 79 w 99"/>
                <a:gd name="T15" fmla="*/ 35 h 37"/>
                <a:gd name="T16" fmla="*/ 90 w 99"/>
                <a:gd name="T17" fmla="*/ 34 h 37"/>
                <a:gd name="T18" fmla="*/ 96 w 99"/>
                <a:gd name="T19" fmla="*/ 27 h 37"/>
                <a:gd name="T20" fmla="*/ 99 w 99"/>
                <a:gd name="T21" fmla="*/ 21 h 37"/>
                <a:gd name="T22" fmla="*/ 95 w 99"/>
                <a:gd name="T23" fmla="*/ 14 h 37"/>
                <a:gd name="T24" fmla="*/ 49 w 99"/>
                <a:gd name="T2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37">
                  <a:moveTo>
                    <a:pt x="49" y="0"/>
                  </a:moveTo>
                  <a:cubicBezTo>
                    <a:pt x="32" y="0"/>
                    <a:pt x="17" y="5"/>
                    <a:pt x="4" y="14"/>
                  </a:cubicBezTo>
                  <a:cubicBezTo>
                    <a:pt x="2" y="16"/>
                    <a:pt x="1" y="18"/>
                    <a:pt x="0" y="21"/>
                  </a:cubicBezTo>
                  <a:cubicBezTo>
                    <a:pt x="0" y="23"/>
                    <a:pt x="1" y="26"/>
                    <a:pt x="3" y="27"/>
                  </a:cubicBezTo>
                  <a:lnTo>
                    <a:pt x="9" y="34"/>
                  </a:lnTo>
                  <a:cubicBezTo>
                    <a:pt x="12" y="37"/>
                    <a:pt x="17" y="37"/>
                    <a:pt x="20" y="35"/>
                  </a:cubicBezTo>
                  <a:cubicBezTo>
                    <a:pt x="28" y="29"/>
                    <a:pt x="39" y="26"/>
                    <a:pt x="49" y="26"/>
                  </a:cubicBezTo>
                  <a:cubicBezTo>
                    <a:pt x="60" y="26"/>
                    <a:pt x="71" y="29"/>
                    <a:pt x="79" y="35"/>
                  </a:cubicBezTo>
                  <a:cubicBezTo>
                    <a:pt x="82" y="37"/>
                    <a:pt x="87" y="37"/>
                    <a:pt x="90" y="34"/>
                  </a:cubicBezTo>
                  <a:lnTo>
                    <a:pt x="96" y="27"/>
                  </a:lnTo>
                  <a:cubicBezTo>
                    <a:pt x="98" y="26"/>
                    <a:pt x="99" y="23"/>
                    <a:pt x="99" y="21"/>
                  </a:cubicBezTo>
                  <a:cubicBezTo>
                    <a:pt x="98" y="18"/>
                    <a:pt x="97" y="16"/>
                    <a:pt x="95" y="14"/>
                  </a:cubicBezTo>
                  <a:cubicBezTo>
                    <a:pt x="82" y="5"/>
                    <a:pt x="66" y="0"/>
                    <a:pt x="4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99" name="Freeform 19"/>
            <p:cNvSpPr>
              <a:spLocks/>
            </p:cNvSpPr>
            <p:nvPr/>
          </p:nvSpPr>
          <p:spPr bwMode="auto">
            <a:xfrm>
              <a:off x="4182374" y="4256708"/>
              <a:ext cx="315022" cy="85821"/>
            </a:xfrm>
            <a:custGeom>
              <a:avLst/>
              <a:gdLst>
                <a:gd name="T0" fmla="*/ 86 w 173"/>
                <a:gd name="T1" fmla="*/ 0 h 47"/>
                <a:gd name="T2" fmla="*/ 4 w 173"/>
                <a:gd name="T3" fmla="*/ 24 h 47"/>
                <a:gd name="T4" fmla="*/ 0 w 173"/>
                <a:gd name="T5" fmla="*/ 30 h 47"/>
                <a:gd name="T6" fmla="*/ 3 w 173"/>
                <a:gd name="T7" fmla="*/ 37 h 47"/>
                <a:gd name="T8" fmla="*/ 9 w 173"/>
                <a:gd name="T9" fmla="*/ 44 h 47"/>
                <a:gd name="T10" fmla="*/ 19 w 173"/>
                <a:gd name="T11" fmla="*/ 45 h 47"/>
                <a:gd name="T12" fmla="*/ 86 w 173"/>
                <a:gd name="T13" fmla="*/ 26 h 47"/>
                <a:gd name="T14" fmla="*/ 154 w 173"/>
                <a:gd name="T15" fmla="*/ 45 h 47"/>
                <a:gd name="T16" fmla="*/ 164 w 173"/>
                <a:gd name="T17" fmla="*/ 44 h 47"/>
                <a:gd name="T18" fmla="*/ 170 w 173"/>
                <a:gd name="T19" fmla="*/ 37 h 47"/>
                <a:gd name="T20" fmla="*/ 173 w 173"/>
                <a:gd name="T21" fmla="*/ 30 h 47"/>
                <a:gd name="T22" fmla="*/ 169 w 173"/>
                <a:gd name="T23" fmla="*/ 24 h 47"/>
                <a:gd name="T24" fmla="*/ 86 w 173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3" h="47">
                  <a:moveTo>
                    <a:pt x="86" y="0"/>
                  </a:moveTo>
                  <a:cubicBezTo>
                    <a:pt x="56" y="0"/>
                    <a:pt x="28" y="9"/>
                    <a:pt x="4" y="24"/>
                  </a:cubicBezTo>
                  <a:cubicBezTo>
                    <a:pt x="2" y="25"/>
                    <a:pt x="0" y="28"/>
                    <a:pt x="0" y="30"/>
                  </a:cubicBezTo>
                  <a:cubicBezTo>
                    <a:pt x="0" y="33"/>
                    <a:pt x="1" y="35"/>
                    <a:pt x="3" y="37"/>
                  </a:cubicBezTo>
                  <a:lnTo>
                    <a:pt x="9" y="44"/>
                  </a:lnTo>
                  <a:cubicBezTo>
                    <a:pt x="12" y="46"/>
                    <a:pt x="16" y="47"/>
                    <a:pt x="19" y="45"/>
                  </a:cubicBezTo>
                  <a:cubicBezTo>
                    <a:pt x="39" y="33"/>
                    <a:pt x="62" y="26"/>
                    <a:pt x="86" y="26"/>
                  </a:cubicBezTo>
                  <a:cubicBezTo>
                    <a:pt x="111" y="26"/>
                    <a:pt x="134" y="33"/>
                    <a:pt x="154" y="45"/>
                  </a:cubicBezTo>
                  <a:cubicBezTo>
                    <a:pt x="157" y="47"/>
                    <a:pt x="161" y="46"/>
                    <a:pt x="164" y="44"/>
                  </a:cubicBezTo>
                  <a:lnTo>
                    <a:pt x="170" y="37"/>
                  </a:lnTo>
                  <a:cubicBezTo>
                    <a:pt x="172" y="35"/>
                    <a:pt x="173" y="33"/>
                    <a:pt x="173" y="30"/>
                  </a:cubicBezTo>
                  <a:cubicBezTo>
                    <a:pt x="173" y="28"/>
                    <a:pt x="171" y="25"/>
                    <a:pt x="169" y="24"/>
                  </a:cubicBezTo>
                  <a:cubicBezTo>
                    <a:pt x="145" y="9"/>
                    <a:pt x="117" y="0"/>
                    <a:pt x="8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00" name="Freeform 20"/>
            <p:cNvSpPr>
              <a:spLocks/>
            </p:cNvSpPr>
            <p:nvPr/>
          </p:nvSpPr>
          <p:spPr bwMode="auto">
            <a:xfrm>
              <a:off x="4120407" y="4174776"/>
              <a:ext cx="438956" cy="105786"/>
            </a:xfrm>
            <a:custGeom>
              <a:avLst/>
              <a:gdLst>
                <a:gd name="T0" fmla="*/ 9 w 241"/>
                <a:gd name="T1" fmla="*/ 54 h 58"/>
                <a:gd name="T2" fmla="*/ 19 w 241"/>
                <a:gd name="T3" fmla="*/ 55 h 58"/>
                <a:gd name="T4" fmla="*/ 120 w 241"/>
                <a:gd name="T5" fmla="*/ 26 h 58"/>
                <a:gd name="T6" fmla="*/ 222 w 241"/>
                <a:gd name="T7" fmla="*/ 55 h 58"/>
                <a:gd name="T8" fmla="*/ 232 w 241"/>
                <a:gd name="T9" fmla="*/ 54 h 58"/>
                <a:gd name="T10" fmla="*/ 239 w 241"/>
                <a:gd name="T11" fmla="*/ 48 h 58"/>
                <a:gd name="T12" fmla="*/ 241 w 241"/>
                <a:gd name="T13" fmla="*/ 41 h 58"/>
                <a:gd name="T14" fmla="*/ 237 w 241"/>
                <a:gd name="T15" fmla="*/ 35 h 58"/>
                <a:gd name="T16" fmla="*/ 120 w 241"/>
                <a:gd name="T17" fmla="*/ 0 h 58"/>
                <a:gd name="T18" fmla="*/ 4 w 241"/>
                <a:gd name="T19" fmla="*/ 35 h 58"/>
                <a:gd name="T20" fmla="*/ 0 w 241"/>
                <a:gd name="T21" fmla="*/ 41 h 58"/>
                <a:gd name="T22" fmla="*/ 2 w 241"/>
                <a:gd name="T23" fmla="*/ 48 h 58"/>
                <a:gd name="T24" fmla="*/ 9 w 241"/>
                <a:gd name="T25" fmla="*/ 5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1" h="58">
                  <a:moveTo>
                    <a:pt x="9" y="54"/>
                  </a:moveTo>
                  <a:cubicBezTo>
                    <a:pt x="12" y="57"/>
                    <a:pt x="16" y="58"/>
                    <a:pt x="19" y="55"/>
                  </a:cubicBezTo>
                  <a:cubicBezTo>
                    <a:pt x="49" y="37"/>
                    <a:pt x="83" y="26"/>
                    <a:pt x="120" y="26"/>
                  </a:cubicBezTo>
                  <a:cubicBezTo>
                    <a:pt x="158" y="26"/>
                    <a:pt x="192" y="37"/>
                    <a:pt x="222" y="55"/>
                  </a:cubicBezTo>
                  <a:cubicBezTo>
                    <a:pt x="225" y="58"/>
                    <a:pt x="229" y="57"/>
                    <a:pt x="232" y="54"/>
                  </a:cubicBezTo>
                  <a:lnTo>
                    <a:pt x="239" y="48"/>
                  </a:lnTo>
                  <a:cubicBezTo>
                    <a:pt x="241" y="46"/>
                    <a:pt x="241" y="43"/>
                    <a:pt x="241" y="41"/>
                  </a:cubicBezTo>
                  <a:cubicBezTo>
                    <a:pt x="241" y="38"/>
                    <a:pt x="240" y="36"/>
                    <a:pt x="237" y="35"/>
                  </a:cubicBezTo>
                  <a:cubicBezTo>
                    <a:pt x="204" y="13"/>
                    <a:pt x="164" y="0"/>
                    <a:pt x="120" y="0"/>
                  </a:cubicBezTo>
                  <a:cubicBezTo>
                    <a:pt x="77" y="0"/>
                    <a:pt x="37" y="13"/>
                    <a:pt x="4" y="35"/>
                  </a:cubicBezTo>
                  <a:cubicBezTo>
                    <a:pt x="1" y="36"/>
                    <a:pt x="0" y="38"/>
                    <a:pt x="0" y="41"/>
                  </a:cubicBezTo>
                  <a:cubicBezTo>
                    <a:pt x="0" y="43"/>
                    <a:pt x="0" y="46"/>
                    <a:pt x="2" y="48"/>
                  </a:cubicBezTo>
                  <a:lnTo>
                    <a:pt x="9" y="5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01" name="Oval 21"/>
            <p:cNvSpPr>
              <a:spLocks noChangeArrowheads="1"/>
            </p:cNvSpPr>
            <p:nvPr/>
          </p:nvSpPr>
          <p:spPr bwMode="auto">
            <a:xfrm>
              <a:off x="4306049" y="4428350"/>
              <a:ext cx="71042" cy="71302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3" name="群組 2"/>
          <p:cNvGrpSpPr/>
          <p:nvPr/>
        </p:nvGrpSpPr>
        <p:grpSpPr>
          <a:xfrm>
            <a:off x="1300459" y="2111772"/>
            <a:ext cx="2609026" cy="1288335"/>
            <a:chOff x="1326974" y="3940665"/>
            <a:chExt cx="2609026" cy="1288335"/>
          </a:xfrm>
        </p:grpSpPr>
        <p:sp>
          <p:nvSpPr>
            <p:cNvPr id="2" name="文字方塊 1"/>
            <p:cNvSpPr txBox="1"/>
            <p:nvPr/>
          </p:nvSpPr>
          <p:spPr>
            <a:xfrm>
              <a:off x="1326974" y="3940665"/>
              <a:ext cx="1620000" cy="360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3200" dirty="0" smtClean="0"/>
                <a:t>Title 01</a:t>
              </a:r>
            </a:p>
          </p:txBody>
        </p:sp>
        <p:sp>
          <p:nvSpPr>
            <p:cNvPr id="44" name="文字方塊 43"/>
            <p:cNvSpPr txBox="1"/>
            <p:nvPr/>
          </p:nvSpPr>
          <p:spPr>
            <a:xfrm>
              <a:off x="1326974" y="4380139"/>
              <a:ext cx="2609026" cy="84886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1400" dirty="0" smtClean="0"/>
                <a:t>The quick brown fox jumps over the lazy dog. The quick brown fox jumps over the lazy dog. </a:t>
              </a:r>
            </a:p>
          </p:txBody>
        </p:sp>
      </p:grpSp>
      <p:grpSp>
        <p:nvGrpSpPr>
          <p:cNvPr id="47" name="群組 46"/>
          <p:cNvGrpSpPr>
            <a:grpSpLocks noChangeAspect="1"/>
          </p:cNvGrpSpPr>
          <p:nvPr/>
        </p:nvGrpSpPr>
        <p:grpSpPr>
          <a:xfrm>
            <a:off x="824817" y="1532043"/>
            <a:ext cx="539446" cy="541404"/>
            <a:chOff x="5583600" y="7359116"/>
            <a:chExt cx="2941833" cy="2952515"/>
          </a:xfrm>
          <a:solidFill>
            <a:schemeClr val="bg1"/>
          </a:solidFill>
        </p:grpSpPr>
        <p:sp>
          <p:nvSpPr>
            <p:cNvPr id="48" name="Freeform 51"/>
            <p:cNvSpPr>
              <a:spLocks/>
            </p:cNvSpPr>
            <p:nvPr/>
          </p:nvSpPr>
          <p:spPr bwMode="auto">
            <a:xfrm>
              <a:off x="5583600" y="7457653"/>
              <a:ext cx="2852791" cy="2853978"/>
            </a:xfrm>
            <a:custGeom>
              <a:avLst/>
              <a:gdLst>
                <a:gd name="T0" fmla="*/ 5177 w 10595"/>
                <a:gd name="T1" fmla="*/ 10589 h 10598"/>
                <a:gd name="T2" fmla="*/ 3018 w 10595"/>
                <a:gd name="T3" fmla="*/ 10068 h 10598"/>
                <a:gd name="T4" fmla="*/ 482 w 10595"/>
                <a:gd name="T5" fmla="*/ 7488 h 10598"/>
                <a:gd name="T6" fmla="*/ 49 w 10595"/>
                <a:gd name="T7" fmla="*/ 6053 h 10598"/>
                <a:gd name="T8" fmla="*/ 52 w 10595"/>
                <a:gd name="T9" fmla="*/ 4529 h 10598"/>
                <a:gd name="T10" fmla="*/ 2432 w 10595"/>
                <a:gd name="T11" fmla="*/ 835 h 10598"/>
                <a:gd name="T12" fmla="*/ 4345 w 10595"/>
                <a:gd name="T13" fmla="*/ 82 h 10598"/>
                <a:gd name="T14" fmla="*/ 4683 w 10595"/>
                <a:gd name="T15" fmla="*/ 29 h 10598"/>
                <a:gd name="T16" fmla="*/ 5290 w 10595"/>
                <a:gd name="T17" fmla="*/ 0 h 10598"/>
                <a:gd name="T18" fmla="*/ 5897 w 10595"/>
                <a:gd name="T19" fmla="*/ 29 h 10598"/>
                <a:gd name="T20" fmla="*/ 6518 w 10595"/>
                <a:gd name="T21" fmla="*/ 137 h 10598"/>
                <a:gd name="T22" fmla="*/ 7703 w 10595"/>
                <a:gd name="T23" fmla="*/ 599 h 10598"/>
                <a:gd name="T24" fmla="*/ 7616 w 10595"/>
                <a:gd name="T25" fmla="*/ 720 h 10598"/>
                <a:gd name="T26" fmla="*/ 7508 w 10595"/>
                <a:gd name="T27" fmla="*/ 1116 h 10598"/>
                <a:gd name="T28" fmla="*/ 7528 w 10595"/>
                <a:gd name="T29" fmla="*/ 1341 h 10598"/>
                <a:gd name="T30" fmla="*/ 7263 w 10595"/>
                <a:gd name="T31" fmla="*/ 1230 h 10598"/>
                <a:gd name="T32" fmla="*/ 5317 w 10595"/>
                <a:gd name="T33" fmla="*/ 761 h 10598"/>
                <a:gd name="T34" fmla="*/ 4262 w 10595"/>
                <a:gd name="T35" fmla="*/ 890 h 10598"/>
                <a:gd name="T36" fmla="*/ 2074 w 10595"/>
                <a:gd name="T37" fmla="*/ 2132 h 10598"/>
                <a:gd name="T38" fmla="*/ 900 w 10595"/>
                <a:gd name="T39" fmla="*/ 4218 h 10598"/>
                <a:gd name="T40" fmla="*/ 842 w 10595"/>
                <a:gd name="T41" fmla="*/ 6053 h 10598"/>
                <a:gd name="T42" fmla="*/ 1050 w 10595"/>
                <a:gd name="T43" fmla="*/ 6830 h 10598"/>
                <a:gd name="T44" fmla="*/ 4683 w 10595"/>
                <a:gd name="T45" fmla="*/ 9765 h 10598"/>
                <a:gd name="T46" fmla="*/ 5897 w 10595"/>
                <a:gd name="T47" fmla="*/ 9765 h 10598"/>
                <a:gd name="T48" fmla="*/ 9512 w 10595"/>
                <a:gd name="T49" fmla="*/ 6889 h 10598"/>
                <a:gd name="T50" fmla="*/ 9621 w 10595"/>
                <a:gd name="T51" fmla="*/ 6575 h 10598"/>
                <a:gd name="T52" fmla="*/ 9791 w 10595"/>
                <a:gd name="T53" fmla="*/ 5271 h 10598"/>
                <a:gd name="T54" fmla="*/ 9367 w 10595"/>
                <a:gd name="T55" fmla="*/ 3365 h 10598"/>
                <a:gd name="T56" fmla="*/ 9316 w 10595"/>
                <a:gd name="T57" fmla="*/ 3059 h 10598"/>
                <a:gd name="T58" fmla="*/ 9530 w 10595"/>
                <a:gd name="T59" fmla="*/ 3088 h 10598"/>
                <a:gd name="T60" fmla="*/ 9705 w 10595"/>
                <a:gd name="T61" fmla="*/ 3106 h 10598"/>
                <a:gd name="T62" fmla="*/ 9832 w 10595"/>
                <a:gd name="T63" fmla="*/ 2989 h 10598"/>
                <a:gd name="T64" fmla="*/ 9988 w 10595"/>
                <a:gd name="T65" fmla="*/ 2891 h 10598"/>
                <a:gd name="T66" fmla="*/ 10091 w 10595"/>
                <a:gd name="T67" fmla="*/ 3070 h 10598"/>
                <a:gd name="T68" fmla="*/ 10526 w 10595"/>
                <a:gd name="T69" fmla="*/ 4571 h 10598"/>
                <a:gd name="T70" fmla="*/ 10568 w 10595"/>
                <a:gd name="T71" fmla="*/ 4875 h 10598"/>
                <a:gd name="T72" fmla="*/ 10555 w 10595"/>
                <a:gd name="T73" fmla="*/ 5813 h 10598"/>
                <a:gd name="T74" fmla="*/ 9799 w 10595"/>
                <a:gd name="T75" fmla="*/ 8056 h 10598"/>
                <a:gd name="T76" fmla="*/ 5897 w 10595"/>
                <a:gd name="T77" fmla="*/ 10538 h 10598"/>
                <a:gd name="T78" fmla="*/ 5177 w 10595"/>
                <a:gd name="T79" fmla="*/ 10589 h 10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595" h="10598">
                  <a:moveTo>
                    <a:pt x="5177" y="10589"/>
                  </a:moveTo>
                  <a:cubicBezTo>
                    <a:pt x="4328" y="10531"/>
                    <a:pt x="3681" y="10375"/>
                    <a:pt x="3018" y="10068"/>
                  </a:cubicBezTo>
                  <a:cubicBezTo>
                    <a:pt x="1941" y="9569"/>
                    <a:pt x="964" y="8576"/>
                    <a:pt x="482" y="7488"/>
                  </a:cubicBezTo>
                  <a:cubicBezTo>
                    <a:pt x="264" y="6998"/>
                    <a:pt x="163" y="6664"/>
                    <a:pt x="49" y="6053"/>
                  </a:cubicBezTo>
                  <a:cubicBezTo>
                    <a:pt x="0" y="5786"/>
                    <a:pt x="1" y="4856"/>
                    <a:pt x="52" y="4529"/>
                  </a:cubicBezTo>
                  <a:cubicBezTo>
                    <a:pt x="288" y="2991"/>
                    <a:pt x="1141" y="1668"/>
                    <a:pt x="2432" y="835"/>
                  </a:cubicBezTo>
                  <a:cubicBezTo>
                    <a:pt x="2995" y="472"/>
                    <a:pt x="3755" y="173"/>
                    <a:pt x="4345" y="82"/>
                  </a:cubicBezTo>
                  <a:cubicBezTo>
                    <a:pt x="4430" y="69"/>
                    <a:pt x="4582" y="45"/>
                    <a:pt x="4683" y="29"/>
                  </a:cubicBezTo>
                  <a:cubicBezTo>
                    <a:pt x="4784" y="13"/>
                    <a:pt x="5057" y="0"/>
                    <a:pt x="5290" y="0"/>
                  </a:cubicBezTo>
                  <a:cubicBezTo>
                    <a:pt x="5523" y="0"/>
                    <a:pt x="5796" y="13"/>
                    <a:pt x="5897" y="29"/>
                  </a:cubicBezTo>
                  <a:cubicBezTo>
                    <a:pt x="6321" y="96"/>
                    <a:pt x="6397" y="109"/>
                    <a:pt x="6518" y="137"/>
                  </a:cubicBezTo>
                  <a:cubicBezTo>
                    <a:pt x="6985" y="244"/>
                    <a:pt x="7703" y="523"/>
                    <a:pt x="7703" y="599"/>
                  </a:cubicBezTo>
                  <a:cubicBezTo>
                    <a:pt x="7703" y="620"/>
                    <a:pt x="7664" y="675"/>
                    <a:pt x="7616" y="720"/>
                  </a:cubicBezTo>
                  <a:cubicBezTo>
                    <a:pt x="7479" y="851"/>
                    <a:pt x="7470" y="882"/>
                    <a:pt x="7508" y="1116"/>
                  </a:cubicBezTo>
                  <a:cubicBezTo>
                    <a:pt x="7526" y="1232"/>
                    <a:pt x="7535" y="1333"/>
                    <a:pt x="7528" y="1341"/>
                  </a:cubicBezTo>
                  <a:cubicBezTo>
                    <a:pt x="7520" y="1348"/>
                    <a:pt x="7401" y="1299"/>
                    <a:pt x="7263" y="1230"/>
                  </a:cubicBezTo>
                  <a:cubicBezTo>
                    <a:pt x="6700" y="950"/>
                    <a:pt x="5913" y="760"/>
                    <a:pt x="5317" y="761"/>
                  </a:cubicBezTo>
                  <a:cubicBezTo>
                    <a:pt x="5073" y="761"/>
                    <a:pt x="4510" y="830"/>
                    <a:pt x="4262" y="890"/>
                  </a:cubicBezTo>
                  <a:cubicBezTo>
                    <a:pt x="3428" y="1091"/>
                    <a:pt x="2687" y="1512"/>
                    <a:pt x="2074" y="2132"/>
                  </a:cubicBezTo>
                  <a:cubicBezTo>
                    <a:pt x="1516" y="2696"/>
                    <a:pt x="1160" y="3329"/>
                    <a:pt x="900" y="4218"/>
                  </a:cubicBezTo>
                  <a:cubicBezTo>
                    <a:pt x="770" y="4662"/>
                    <a:pt x="742" y="5545"/>
                    <a:pt x="842" y="6053"/>
                  </a:cubicBezTo>
                  <a:cubicBezTo>
                    <a:pt x="923" y="6466"/>
                    <a:pt x="941" y="6534"/>
                    <a:pt x="1050" y="6830"/>
                  </a:cubicBezTo>
                  <a:cubicBezTo>
                    <a:pt x="1628" y="8401"/>
                    <a:pt x="3037" y="9540"/>
                    <a:pt x="4683" y="9765"/>
                  </a:cubicBezTo>
                  <a:cubicBezTo>
                    <a:pt x="4955" y="9803"/>
                    <a:pt x="5624" y="9802"/>
                    <a:pt x="5897" y="9765"/>
                  </a:cubicBezTo>
                  <a:cubicBezTo>
                    <a:pt x="7516" y="9544"/>
                    <a:pt x="8913" y="8432"/>
                    <a:pt x="9512" y="6889"/>
                  </a:cubicBezTo>
                  <a:cubicBezTo>
                    <a:pt x="9558" y="6771"/>
                    <a:pt x="9607" y="6629"/>
                    <a:pt x="9621" y="6575"/>
                  </a:cubicBezTo>
                  <a:cubicBezTo>
                    <a:pt x="9763" y="6033"/>
                    <a:pt x="9790" y="5821"/>
                    <a:pt x="9791" y="5271"/>
                  </a:cubicBezTo>
                  <a:cubicBezTo>
                    <a:pt x="9792" y="4534"/>
                    <a:pt x="9678" y="4023"/>
                    <a:pt x="9367" y="3365"/>
                  </a:cubicBezTo>
                  <a:cubicBezTo>
                    <a:pt x="9238" y="3092"/>
                    <a:pt x="9228" y="3031"/>
                    <a:pt x="9316" y="3059"/>
                  </a:cubicBezTo>
                  <a:cubicBezTo>
                    <a:pt x="9337" y="3065"/>
                    <a:pt x="9433" y="3079"/>
                    <a:pt x="9530" y="3088"/>
                  </a:cubicBezTo>
                  <a:lnTo>
                    <a:pt x="9705" y="3106"/>
                  </a:lnTo>
                  <a:lnTo>
                    <a:pt x="9832" y="2989"/>
                  </a:lnTo>
                  <a:cubicBezTo>
                    <a:pt x="9901" y="2925"/>
                    <a:pt x="9972" y="2881"/>
                    <a:pt x="9988" y="2891"/>
                  </a:cubicBezTo>
                  <a:cubicBezTo>
                    <a:pt x="10004" y="2901"/>
                    <a:pt x="10050" y="2981"/>
                    <a:pt x="10091" y="3070"/>
                  </a:cubicBezTo>
                  <a:cubicBezTo>
                    <a:pt x="10331" y="3594"/>
                    <a:pt x="10474" y="4085"/>
                    <a:pt x="10526" y="4571"/>
                  </a:cubicBezTo>
                  <a:cubicBezTo>
                    <a:pt x="10541" y="4703"/>
                    <a:pt x="10559" y="4840"/>
                    <a:pt x="10568" y="4875"/>
                  </a:cubicBezTo>
                  <a:cubicBezTo>
                    <a:pt x="10595" y="4989"/>
                    <a:pt x="10588" y="5509"/>
                    <a:pt x="10555" y="5813"/>
                  </a:cubicBezTo>
                  <a:cubicBezTo>
                    <a:pt x="10464" y="6650"/>
                    <a:pt x="10222" y="7367"/>
                    <a:pt x="9799" y="8056"/>
                  </a:cubicBezTo>
                  <a:cubicBezTo>
                    <a:pt x="8946" y="9444"/>
                    <a:pt x="7502" y="10362"/>
                    <a:pt x="5897" y="10538"/>
                  </a:cubicBezTo>
                  <a:cubicBezTo>
                    <a:pt x="5406" y="10592"/>
                    <a:pt x="5314" y="10598"/>
                    <a:pt x="5177" y="1058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9" name="Freeform 62"/>
            <p:cNvSpPr>
              <a:spLocks/>
            </p:cNvSpPr>
            <p:nvPr/>
          </p:nvSpPr>
          <p:spPr bwMode="auto">
            <a:xfrm>
              <a:off x="6115456" y="7987134"/>
              <a:ext cx="1800951" cy="1796202"/>
            </a:xfrm>
            <a:custGeom>
              <a:avLst/>
              <a:gdLst>
                <a:gd name="T0" fmla="*/ 3035 w 6690"/>
                <a:gd name="T1" fmla="*/ 6640 h 6674"/>
                <a:gd name="T2" fmla="*/ 2399 w 6690"/>
                <a:gd name="T3" fmla="*/ 6524 h 6674"/>
                <a:gd name="T4" fmla="*/ 322 w 6690"/>
                <a:gd name="T5" fmla="*/ 4766 h 6674"/>
                <a:gd name="T6" fmla="*/ 30 w 6690"/>
                <a:gd name="T7" fmla="*/ 3871 h 6674"/>
                <a:gd name="T8" fmla="*/ 0 w 6690"/>
                <a:gd name="T9" fmla="*/ 3327 h 6674"/>
                <a:gd name="T10" fmla="*/ 30 w 6690"/>
                <a:gd name="T11" fmla="*/ 2782 h 6674"/>
                <a:gd name="T12" fmla="*/ 339 w 6690"/>
                <a:gd name="T13" fmla="*/ 1855 h 6674"/>
                <a:gd name="T14" fmla="*/ 1044 w 6690"/>
                <a:gd name="T15" fmla="*/ 905 h 6674"/>
                <a:gd name="T16" fmla="*/ 2766 w 6690"/>
                <a:gd name="T17" fmla="*/ 40 h 6674"/>
                <a:gd name="T18" fmla="*/ 3993 w 6690"/>
                <a:gd name="T19" fmla="*/ 61 h 6674"/>
                <a:gd name="T20" fmla="*/ 4826 w 6690"/>
                <a:gd name="T21" fmla="*/ 364 h 6674"/>
                <a:gd name="T22" fmla="*/ 4561 w 6690"/>
                <a:gd name="T23" fmla="*/ 648 h 6674"/>
                <a:gd name="T24" fmla="*/ 3936 w 6690"/>
                <a:gd name="T25" fmla="*/ 848 h 6674"/>
                <a:gd name="T26" fmla="*/ 1890 w 6690"/>
                <a:gd name="T27" fmla="*/ 1211 h 6674"/>
                <a:gd name="T28" fmla="*/ 1137 w 6690"/>
                <a:gd name="T29" fmla="*/ 2000 h 6674"/>
                <a:gd name="T30" fmla="*/ 776 w 6690"/>
                <a:gd name="T31" fmla="*/ 3341 h 6674"/>
                <a:gd name="T32" fmla="*/ 960 w 6690"/>
                <a:gd name="T33" fmla="*/ 4302 h 6674"/>
                <a:gd name="T34" fmla="*/ 2667 w 6690"/>
                <a:gd name="T35" fmla="*/ 5791 h 6674"/>
                <a:gd name="T36" fmla="*/ 2940 w 6690"/>
                <a:gd name="T37" fmla="*/ 5852 h 6674"/>
                <a:gd name="T38" fmla="*/ 3316 w 6690"/>
                <a:gd name="T39" fmla="*/ 5881 h 6674"/>
                <a:gd name="T40" fmla="*/ 3692 w 6690"/>
                <a:gd name="T41" fmla="*/ 5852 h 6674"/>
                <a:gd name="T42" fmla="*/ 3965 w 6690"/>
                <a:gd name="T43" fmla="*/ 5791 h 6674"/>
                <a:gd name="T44" fmla="*/ 5644 w 6690"/>
                <a:gd name="T45" fmla="*/ 4375 h 6674"/>
                <a:gd name="T46" fmla="*/ 5853 w 6690"/>
                <a:gd name="T47" fmla="*/ 3312 h 6674"/>
                <a:gd name="T48" fmla="*/ 5715 w 6690"/>
                <a:gd name="T49" fmla="*/ 2429 h 6674"/>
                <a:gd name="T50" fmla="*/ 5982 w 6690"/>
                <a:gd name="T51" fmla="*/ 2090 h 6674"/>
                <a:gd name="T52" fmla="*/ 6270 w 6690"/>
                <a:gd name="T53" fmla="*/ 1803 h 6674"/>
                <a:gd name="T54" fmla="*/ 6340 w 6690"/>
                <a:gd name="T55" fmla="*/ 1940 h 6674"/>
                <a:gd name="T56" fmla="*/ 6631 w 6690"/>
                <a:gd name="T57" fmla="*/ 3058 h 6674"/>
                <a:gd name="T58" fmla="*/ 6307 w 6690"/>
                <a:gd name="T59" fmla="*/ 4782 h 6674"/>
                <a:gd name="T60" fmla="*/ 4233 w 6690"/>
                <a:gd name="T61" fmla="*/ 6525 h 6674"/>
                <a:gd name="T62" fmla="*/ 3035 w 6690"/>
                <a:gd name="T63" fmla="*/ 6640 h 6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690" h="6674">
                  <a:moveTo>
                    <a:pt x="3035" y="6640"/>
                  </a:moveTo>
                  <a:cubicBezTo>
                    <a:pt x="2791" y="6614"/>
                    <a:pt x="2553" y="6571"/>
                    <a:pt x="2399" y="6524"/>
                  </a:cubicBezTo>
                  <a:cubicBezTo>
                    <a:pt x="1476" y="6243"/>
                    <a:pt x="722" y="5604"/>
                    <a:pt x="322" y="4766"/>
                  </a:cubicBezTo>
                  <a:cubicBezTo>
                    <a:pt x="169" y="4444"/>
                    <a:pt x="138" y="4350"/>
                    <a:pt x="30" y="3871"/>
                  </a:cubicBezTo>
                  <a:cubicBezTo>
                    <a:pt x="13" y="3799"/>
                    <a:pt x="0" y="3553"/>
                    <a:pt x="0" y="3327"/>
                  </a:cubicBezTo>
                  <a:cubicBezTo>
                    <a:pt x="0" y="3100"/>
                    <a:pt x="13" y="2854"/>
                    <a:pt x="30" y="2782"/>
                  </a:cubicBezTo>
                  <a:cubicBezTo>
                    <a:pt x="142" y="2288"/>
                    <a:pt x="170" y="2203"/>
                    <a:pt x="339" y="1855"/>
                  </a:cubicBezTo>
                  <a:cubicBezTo>
                    <a:pt x="509" y="1504"/>
                    <a:pt x="745" y="1186"/>
                    <a:pt x="1044" y="905"/>
                  </a:cubicBezTo>
                  <a:cubicBezTo>
                    <a:pt x="1528" y="449"/>
                    <a:pt x="2019" y="202"/>
                    <a:pt x="2766" y="40"/>
                  </a:cubicBezTo>
                  <a:cubicBezTo>
                    <a:pt x="2947" y="0"/>
                    <a:pt x="3773" y="15"/>
                    <a:pt x="3993" y="61"/>
                  </a:cubicBezTo>
                  <a:cubicBezTo>
                    <a:pt x="4257" y="117"/>
                    <a:pt x="4826" y="324"/>
                    <a:pt x="4826" y="364"/>
                  </a:cubicBezTo>
                  <a:cubicBezTo>
                    <a:pt x="4826" y="371"/>
                    <a:pt x="4707" y="499"/>
                    <a:pt x="4561" y="648"/>
                  </a:cubicBezTo>
                  <a:cubicBezTo>
                    <a:pt x="4265" y="953"/>
                    <a:pt x="4302" y="941"/>
                    <a:pt x="3936" y="848"/>
                  </a:cubicBezTo>
                  <a:cubicBezTo>
                    <a:pt x="3239" y="670"/>
                    <a:pt x="2508" y="799"/>
                    <a:pt x="1890" y="1211"/>
                  </a:cubicBezTo>
                  <a:cubicBezTo>
                    <a:pt x="1648" y="1371"/>
                    <a:pt x="1287" y="1750"/>
                    <a:pt x="1137" y="2000"/>
                  </a:cubicBezTo>
                  <a:cubicBezTo>
                    <a:pt x="874" y="2439"/>
                    <a:pt x="776" y="2803"/>
                    <a:pt x="776" y="3341"/>
                  </a:cubicBezTo>
                  <a:cubicBezTo>
                    <a:pt x="777" y="3757"/>
                    <a:pt x="812" y="3943"/>
                    <a:pt x="960" y="4302"/>
                  </a:cubicBezTo>
                  <a:cubicBezTo>
                    <a:pt x="1252" y="5010"/>
                    <a:pt x="1968" y="5635"/>
                    <a:pt x="2667" y="5791"/>
                  </a:cubicBezTo>
                  <a:cubicBezTo>
                    <a:pt x="2745" y="5808"/>
                    <a:pt x="2868" y="5836"/>
                    <a:pt x="2940" y="5852"/>
                  </a:cubicBezTo>
                  <a:cubicBezTo>
                    <a:pt x="3013" y="5868"/>
                    <a:pt x="3182" y="5881"/>
                    <a:pt x="3316" y="5881"/>
                  </a:cubicBezTo>
                  <a:cubicBezTo>
                    <a:pt x="3450" y="5881"/>
                    <a:pt x="3619" y="5868"/>
                    <a:pt x="3692" y="5852"/>
                  </a:cubicBezTo>
                  <a:cubicBezTo>
                    <a:pt x="3764" y="5836"/>
                    <a:pt x="3888" y="5808"/>
                    <a:pt x="3965" y="5791"/>
                  </a:cubicBezTo>
                  <a:cubicBezTo>
                    <a:pt x="4635" y="5641"/>
                    <a:pt x="5342" y="5045"/>
                    <a:pt x="5644" y="4375"/>
                  </a:cubicBezTo>
                  <a:cubicBezTo>
                    <a:pt x="5813" y="4000"/>
                    <a:pt x="5855" y="3789"/>
                    <a:pt x="5853" y="3312"/>
                  </a:cubicBezTo>
                  <a:cubicBezTo>
                    <a:pt x="5852" y="2890"/>
                    <a:pt x="5819" y="2679"/>
                    <a:pt x="5715" y="2429"/>
                  </a:cubicBezTo>
                  <a:cubicBezTo>
                    <a:pt x="5698" y="2388"/>
                    <a:pt x="5755" y="2317"/>
                    <a:pt x="5982" y="2090"/>
                  </a:cubicBezTo>
                  <a:lnTo>
                    <a:pt x="6270" y="1803"/>
                  </a:lnTo>
                  <a:lnTo>
                    <a:pt x="6340" y="1940"/>
                  </a:lnTo>
                  <a:cubicBezTo>
                    <a:pt x="6482" y="2216"/>
                    <a:pt x="6582" y="2600"/>
                    <a:pt x="6631" y="3058"/>
                  </a:cubicBezTo>
                  <a:cubicBezTo>
                    <a:pt x="6690" y="3598"/>
                    <a:pt x="6563" y="4274"/>
                    <a:pt x="6307" y="4782"/>
                  </a:cubicBezTo>
                  <a:cubicBezTo>
                    <a:pt x="5880" y="5630"/>
                    <a:pt x="5168" y="6229"/>
                    <a:pt x="4233" y="6525"/>
                  </a:cubicBezTo>
                  <a:cubicBezTo>
                    <a:pt x="3937" y="6618"/>
                    <a:pt x="3359" y="6674"/>
                    <a:pt x="3035" y="66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0" name="Freeform 69"/>
            <p:cNvSpPr>
              <a:spLocks/>
            </p:cNvSpPr>
            <p:nvPr/>
          </p:nvSpPr>
          <p:spPr bwMode="auto">
            <a:xfrm>
              <a:off x="6637819" y="7359116"/>
              <a:ext cx="1887614" cy="1894738"/>
            </a:xfrm>
            <a:custGeom>
              <a:avLst/>
              <a:gdLst>
                <a:gd name="T0" fmla="*/ 1147 w 7008"/>
                <a:gd name="T1" fmla="*/ 7009 h 7039"/>
                <a:gd name="T2" fmla="*/ 121 w 7008"/>
                <a:gd name="T3" fmla="*/ 6209 h 7039"/>
                <a:gd name="T4" fmla="*/ 9 w 7008"/>
                <a:gd name="T5" fmla="*/ 5715 h 7039"/>
                <a:gd name="T6" fmla="*/ 59 w 7008"/>
                <a:gd name="T7" fmla="*/ 5253 h 7039"/>
                <a:gd name="T8" fmla="*/ 1810 w 7008"/>
                <a:gd name="T9" fmla="*/ 4372 h 7039"/>
                <a:gd name="T10" fmla="*/ 2008 w 7008"/>
                <a:gd name="T11" fmla="*/ 4431 h 7039"/>
                <a:gd name="T12" fmla="*/ 3175 w 7008"/>
                <a:gd name="T13" fmla="*/ 3306 h 7039"/>
                <a:gd name="T14" fmla="*/ 4300 w 7008"/>
                <a:gd name="T15" fmla="*/ 2181 h 7039"/>
                <a:gd name="T16" fmla="*/ 4283 w 7008"/>
                <a:gd name="T17" fmla="*/ 2043 h 7039"/>
                <a:gd name="T18" fmla="*/ 4248 w 7008"/>
                <a:gd name="T19" fmla="*/ 1669 h 7039"/>
                <a:gd name="T20" fmla="*/ 4230 w 7008"/>
                <a:gd name="T21" fmla="*/ 1433 h 7039"/>
                <a:gd name="T22" fmla="*/ 4946 w 7008"/>
                <a:gd name="T23" fmla="*/ 717 h 7039"/>
                <a:gd name="T24" fmla="*/ 5680 w 7008"/>
                <a:gd name="T25" fmla="*/ 0 h 7039"/>
                <a:gd name="T26" fmla="*/ 5713 w 7008"/>
                <a:gd name="T27" fmla="*/ 176 h 7039"/>
                <a:gd name="T28" fmla="*/ 5834 w 7008"/>
                <a:gd name="T29" fmla="*/ 1133 h 7039"/>
                <a:gd name="T30" fmla="*/ 6462 w 7008"/>
                <a:gd name="T31" fmla="*/ 1270 h 7039"/>
                <a:gd name="T32" fmla="*/ 6999 w 7008"/>
                <a:gd name="T33" fmla="*/ 1341 h 7039"/>
                <a:gd name="T34" fmla="*/ 6281 w 7008"/>
                <a:gd name="T35" fmla="*/ 2091 h 7039"/>
                <a:gd name="T36" fmla="*/ 5548 w 7008"/>
                <a:gd name="T37" fmla="*/ 2824 h 7039"/>
                <a:gd name="T38" fmla="*/ 5408 w 7008"/>
                <a:gd name="T39" fmla="*/ 2797 h 7039"/>
                <a:gd name="T40" fmla="*/ 5056 w 7008"/>
                <a:gd name="T41" fmla="*/ 2756 h 7039"/>
                <a:gd name="T42" fmla="*/ 4844 w 7008"/>
                <a:gd name="T43" fmla="*/ 2742 h 7039"/>
                <a:gd name="T44" fmla="*/ 3721 w 7008"/>
                <a:gd name="T45" fmla="*/ 3862 h 7039"/>
                <a:gd name="T46" fmla="*/ 2611 w 7008"/>
                <a:gd name="T47" fmla="*/ 5052 h 7039"/>
                <a:gd name="T48" fmla="*/ 2668 w 7008"/>
                <a:gd name="T49" fmla="*/ 5278 h 7039"/>
                <a:gd name="T50" fmla="*/ 2669 w 7008"/>
                <a:gd name="T51" fmla="*/ 6041 h 7039"/>
                <a:gd name="T52" fmla="*/ 1334 w 7008"/>
                <a:gd name="T53" fmla="*/ 7024 h 7039"/>
                <a:gd name="T54" fmla="*/ 1147 w 7008"/>
                <a:gd name="T55" fmla="*/ 7009 h 7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008" h="7039">
                  <a:moveTo>
                    <a:pt x="1147" y="7009"/>
                  </a:moveTo>
                  <a:cubicBezTo>
                    <a:pt x="673" y="6910"/>
                    <a:pt x="328" y="6640"/>
                    <a:pt x="121" y="6209"/>
                  </a:cubicBezTo>
                  <a:cubicBezTo>
                    <a:pt x="29" y="6018"/>
                    <a:pt x="18" y="5970"/>
                    <a:pt x="9" y="5715"/>
                  </a:cubicBezTo>
                  <a:cubicBezTo>
                    <a:pt x="0" y="5482"/>
                    <a:pt x="9" y="5402"/>
                    <a:pt x="59" y="5253"/>
                  </a:cubicBezTo>
                  <a:cubicBezTo>
                    <a:pt x="310" y="4512"/>
                    <a:pt x="1116" y="4106"/>
                    <a:pt x="1810" y="4372"/>
                  </a:cubicBezTo>
                  <a:cubicBezTo>
                    <a:pt x="1896" y="4404"/>
                    <a:pt x="1985" y="4431"/>
                    <a:pt x="2008" y="4431"/>
                  </a:cubicBezTo>
                  <a:cubicBezTo>
                    <a:pt x="2032" y="4431"/>
                    <a:pt x="2557" y="3925"/>
                    <a:pt x="3175" y="3306"/>
                  </a:cubicBezTo>
                  <a:lnTo>
                    <a:pt x="4300" y="2181"/>
                  </a:lnTo>
                  <a:lnTo>
                    <a:pt x="4283" y="2043"/>
                  </a:lnTo>
                  <a:cubicBezTo>
                    <a:pt x="4274" y="1967"/>
                    <a:pt x="4258" y="1799"/>
                    <a:pt x="4248" y="1669"/>
                  </a:cubicBezTo>
                  <a:lnTo>
                    <a:pt x="4230" y="1433"/>
                  </a:lnTo>
                  <a:lnTo>
                    <a:pt x="4946" y="717"/>
                  </a:lnTo>
                  <a:cubicBezTo>
                    <a:pt x="5340" y="322"/>
                    <a:pt x="5670" y="0"/>
                    <a:pt x="5680" y="0"/>
                  </a:cubicBezTo>
                  <a:cubicBezTo>
                    <a:pt x="5690" y="0"/>
                    <a:pt x="5705" y="79"/>
                    <a:pt x="5713" y="176"/>
                  </a:cubicBezTo>
                  <a:cubicBezTo>
                    <a:pt x="5739" y="457"/>
                    <a:pt x="5818" y="1082"/>
                    <a:pt x="5834" y="1133"/>
                  </a:cubicBezTo>
                  <a:cubicBezTo>
                    <a:pt x="5856" y="1203"/>
                    <a:pt x="5895" y="1211"/>
                    <a:pt x="6462" y="1270"/>
                  </a:cubicBezTo>
                  <a:cubicBezTo>
                    <a:pt x="6748" y="1300"/>
                    <a:pt x="6990" y="1332"/>
                    <a:pt x="6999" y="1341"/>
                  </a:cubicBezTo>
                  <a:cubicBezTo>
                    <a:pt x="7008" y="1350"/>
                    <a:pt x="6685" y="1687"/>
                    <a:pt x="6281" y="2091"/>
                  </a:cubicBezTo>
                  <a:lnTo>
                    <a:pt x="5548" y="2824"/>
                  </a:lnTo>
                  <a:lnTo>
                    <a:pt x="5408" y="2797"/>
                  </a:lnTo>
                  <a:cubicBezTo>
                    <a:pt x="5331" y="2782"/>
                    <a:pt x="5172" y="2763"/>
                    <a:pt x="5056" y="2756"/>
                  </a:cubicBezTo>
                  <a:lnTo>
                    <a:pt x="4844" y="2742"/>
                  </a:lnTo>
                  <a:lnTo>
                    <a:pt x="3721" y="3862"/>
                  </a:lnTo>
                  <a:cubicBezTo>
                    <a:pt x="2741" y="4838"/>
                    <a:pt x="2599" y="4990"/>
                    <a:pt x="2611" y="5052"/>
                  </a:cubicBezTo>
                  <a:cubicBezTo>
                    <a:pt x="2618" y="5091"/>
                    <a:pt x="2644" y="5192"/>
                    <a:pt x="2668" y="5278"/>
                  </a:cubicBezTo>
                  <a:cubicBezTo>
                    <a:pt x="2726" y="5478"/>
                    <a:pt x="2726" y="5846"/>
                    <a:pt x="2669" y="6041"/>
                  </a:cubicBezTo>
                  <a:cubicBezTo>
                    <a:pt x="2502" y="6609"/>
                    <a:pt x="1918" y="7039"/>
                    <a:pt x="1334" y="7024"/>
                  </a:cubicBezTo>
                  <a:cubicBezTo>
                    <a:pt x="1262" y="7022"/>
                    <a:pt x="1178" y="7015"/>
                    <a:pt x="1147" y="700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102" name="群組 101"/>
          <p:cNvGrpSpPr/>
          <p:nvPr/>
        </p:nvGrpSpPr>
        <p:grpSpPr>
          <a:xfrm>
            <a:off x="1300459" y="4583642"/>
            <a:ext cx="2609026" cy="1288335"/>
            <a:chOff x="1326974" y="3940665"/>
            <a:chExt cx="2609026" cy="1288335"/>
          </a:xfrm>
        </p:grpSpPr>
        <p:sp>
          <p:nvSpPr>
            <p:cNvPr id="103" name="文字方塊 102"/>
            <p:cNvSpPr txBox="1"/>
            <p:nvPr/>
          </p:nvSpPr>
          <p:spPr>
            <a:xfrm>
              <a:off x="1326974" y="3940665"/>
              <a:ext cx="1620000" cy="360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3200" dirty="0" smtClean="0"/>
                <a:t>Title 04</a:t>
              </a:r>
            </a:p>
          </p:txBody>
        </p:sp>
        <p:sp>
          <p:nvSpPr>
            <p:cNvPr id="104" name="文字方塊 103"/>
            <p:cNvSpPr txBox="1"/>
            <p:nvPr/>
          </p:nvSpPr>
          <p:spPr>
            <a:xfrm>
              <a:off x="1326974" y="4380139"/>
              <a:ext cx="2609026" cy="84886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1400" dirty="0" smtClean="0"/>
                <a:t>The quick brown fox jumps over the lazy dog. The quick brown fox jumps over the lazy dog. </a:t>
              </a:r>
            </a:p>
          </p:txBody>
        </p:sp>
      </p:grpSp>
      <p:sp>
        <p:nvSpPr>
          <p:cNvPr id="139" name="矩形 138"/>
          <p:cNvSpPr/>
          <p:nvPr/>
        </p:nvSpPr>
        <p:spPr>
          <a:xfrm>
            <a:off x="575513" y="481382"/>
            <a:ext cx="252267" cy="6981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140" name="矩形 139"/>
          <p:cNvSpPr/>
          <p:nvPr/>
        </p:nvSpPr>
        <p:spPr>
          <a:xfrm>
            <a:off x="882205" y="481382"/>
            <a:ext cx="4360496" cy="69819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800" b="1" dirty="0" smtClean="0"/>
              <a:t>ICON LIST</a:t>
            </a:r>
            <a:r>
              <a:rPr lang="zh-TW" altLang="en-US" sz="4800" b="1" dirty="0" smtClean="0"/>
              <a:t> </a:t>
            </a:r>
            <a:r>
              <a:rPr lang="en-US" altLang="zh-TW" sz="4800" b="1" dirty="0" smtClean="0"/>
              <a:t>29</a:t>
            </a:r>
            <a:endParaRPr lang="zh-TW" altLang="en-US" sz="4800" b="1" dirty="0"/>
          </a:p>
        </p:txBody>
      </p:sp>
      <p:grpSp>
        <p:nvGrpSpPr>
          <p:cNvPr id="142" name="群組 141"/>
          <p:cNvGrpSpPr/>
          <p:nvPr/>
        </p:nvGrpSpPr>
        <p:grpSpPr>
          <a:xfrm>
            <a:off x="5209944" y="2111772"/>
            <a:ext cx="2609026" cy="1288335"/>
            <a:chOff x="1326974" y="3940665"/>
            <a:chExt cx="2609026" cy="1288335"/>
          </a:xfrm>
        </p:grpSpPr>
        <p:sp>
          <p:nvSpPr>
            <p:cNvPr id="154" name="文字方塊 153"/>
            <p:cNvSpPr txBox="1"/>
            <p:nvPr/>
          </p:nvSpPr>
          <p:spPr>
            <a:xfrm>
              <a:off x="1326974" y="3940665"/>
              <a:ext cx="1620000" cy="360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3200" dirty="0" smtClean="0"/>
                <a:t>Title 02</a:t>
              </a:r>
            </a:p>
          </p:txBody>
        </p:sp>
        <p:sp>
          <p:nvSpPr>
            <p:cNvPr id="155" name="文字方塊 154"/>
            <p:cNvSpPr txBox="1"/>
            <p:nvPr/>
          </p:nvSpPr>
          <p:spPr>
            <a:xfrm>
              <a:off x="1326974" y="4380139"/>
              <a:ext cx="2609026" cy="84886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1400" dirty="0" smtClean="0"/>
                <a:t>The quick brown fox jumps over the lazy dog. The quick brown fox jumps over the lazy dog. </a:t>
              </a:r>
            </a:p>
          </p:txBody>
        </p:sp>
      </p:grpSp>
      <p:grpSp>
        <p:nvGrpSpPr>
          <p:cNvPr id="144" name="群組 143"/>
          <p:cNvGrpSpPr/>
          <p:nvPr/>
        </p:nvGrpSpPr>
        <p:grpSpPr>
          <a:xfrm>
            <a:off x="5209944" y="4583642"/>
            <a:ext cx="2609026" cy="1288335"/>
            <a:chOff x="1326974" y="3940665"/>
            <a:chExt cx="2609026" cy="1288335"/>
          </a:xfrm>
        </p:grpSpPr>
        <p:sp>
          <p:nvSpPr>
            <p:cNvPr id="149" name="文字方塊 148"/>
            <p:cNvSpPr txBox="1"/>
            <p:nvPr/>
          </p:nvSpPr>
          <p:spPr>
            <a:xfrm>
              <a:off x="1326974" y="3940665"/>
              <a:ext cx="1620000" cy="360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3200" dirty="0" smtClean="0"/>
                <a:t>Title 05</a:t>
              </a:r>
            </a:p>
          </p:txBody>
        </p:sp>
        <p:sp>
          <p:nvSpPr>
            <p:cNvPr id="150" name="文字方塊 149"/>
            <p:cNvSpPr txBox="1"/>
            <p:nvPr/>
          </p:nvSpPr>
          <p:spPr>
            <a:xfrm>
              <a:off x="1326974" y="4380139"/>
              <a:ext cx="2609026" cy="84886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1400" dirty="0" smtClean="0"/>
                <a:t>The quick brown fox jumps over the lazy dog. The quick brown fox jumps over the lazy dog. </a:t>
              </a:r>
            </a:p>
          </p:txBody>
        </p:sp>
      </p:grpSp>
      <p:grpSp>
        <p:nvGrpSpPr>
          <p:cNvPr id="157" name="群組 156"/>
          <p:cNvGrpSpPr/>
          <p:nvPr/>
        </p:nvGrpSpPr>
        <p:grpSpPr>
          <a:xfrm>
            <a:off x="9119429" y="2111772"/>
            <a:ext cx="2609026" cy="1288335"/>
            <a:chOff x="1326974" y="3940665"/>
            <a:chExt cx="2609026" cy="1288335"/>
          </a:xfrm>
        </p:grpSpPr>
        <p:sp>
          <p:nvSpPr>
            <p:cNvPr id="169" name="文字方塊 168"/>
            <p:cNvSpPr txBox="1"/>
            <p:nvPr/>
          </p:nvSpPr>
          <p:spPr>
            <a:xfrm>
              <a:off x="1326974" y="3940665"/>
              <a:ext cx="1620000" cy="360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3200" dirty="0" smtClean="0"/>
                <a:t>Title 03</a:t>
              </a:r>
            </a:p>
          </p:txBody>
        </p:sp>
        <p:sp>
          <p:nvSpPr>
            <p:cNvPr id="170" name="文字方塊 169"/>
            <p:cNvSpPr txBox="1"/>
            <p:nvPr/>
          </p:nvSpPr>
          <p:spPr>
            <a:xfrm>
              <a:off x="1326974" y="4380139"/>
              <a:ext cx="2609026" cy="84886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1400" dirty="0" smtClean="0"/>
                <a:t>The quick brown fox jumps over the lazy dog. The quick brown fox jumps over the lazy dog. </a:t>
              </a:r>
            </a:p>
          </p:txBody>
        </p:sp>
      </p:grpSp>
      <p:grpSp>
        <p:nvGrpSpPr>
          <p:cNvPr id="159" name="群組 158"/>
          <p:cNvGrpSpPr/>
          <p:nvPr/>
        </p:nvGrpSpPr>
        <p:grpSpPr>
          <a:xfrm>
            <a:off x="9119429" y="4583642"/>
            <a:ext cx="2609026" cy="1288335"/>
            <a:chOff x="1326974" y="3940665"/>
            <a:chExt cx="2609026" cy="1288335"/>
          </a:xfrm>
        </p:grpSpPr>
        <p:sp>
          <p:nvSpPr>
            <p:cNvPr id="164" name="文字方塊 163"/>
            <p:cNvSpPr txBox="1"/>
            <p:nvPr/>
          </p:nvSpPr>
          <p:spPr>
            <a:xfrm>
              <a:off x="1326974" y="3940665"/>
              <a:ext cx="1620000" cy="360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3200" dirty="0" smtClean="0"/>
                <a:t>Title 06</a:t>
              </a:r>
            </a:p>
          </p:txBody>
        </p:sp>
        <p:sp>
          <p:nvSpPr>
            <p:cNvPr id="165" name="文字方塊 164"/>
            <p:cNvSpPr txBox="1"/>
            <p:nvPr/>
          </p:nvSpPr>
          <p:spPr>
            <a:xfrm>
              <a:off x="1326974" y="4380139"/>
              <a:ext cx="2609026" cy="84886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1400" dirty="0" smtClean="0"/>
                <a:t>The quick brown fox jumps over the lazy dog. The quick brown fox jumps over the lazy dog.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8005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/>
          <p:cNvSpPr/>
          <p:nvPr/>
        </p:nvSpPr>
        <p:spPr>
          <a:xfrm>
            <a:off x="350647" y="2062556"/>
            <a:ext cx="2609691" cy="747365"/>
          </a:xfrm>
          <a:prstGeom prst="rect">
            <a:avLst/>
          </a:prstGeom>
          <a:solidFill>
            <a:schemeClr val="accent1"/>
          </a:solidFill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3310985" y="2062556"/>
            <a:ext cx="2609691" cy="747365"/>
          </a:xfrm>
          <a:prstGeom prst="rect">
            <a:avLst/>
          </a:prstGeom>
          <a:solidFill>
            <a:schemeClr val="accent1"/>
          </a:solidFill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6271323" y="2062556"/>
            <a:ext cx="2609691" cy="747365"/>
          </a:xfrm>
          <a:prstGeom prst="rect">
            <a:avLst/>
          </a:prstGeom>
          <a:solidFill>
            <a:schemeClr val="accent1"/>
          </a:solidFill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9231661" y="2062556"/>
            <a:ext cx="2609691" cy="747365"/>
          </a:xfrm>
          <a:prstGeom prst="rect">
            <a:avLst/>
          </a:prstGeom>
          <a:solidFill>
            <a:schemeClr val="accent1"/>
          </a:solidFill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50647" y="2810725"/>
            <a:ext cx="2609691" cy="290790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3310985" y="2810725"/>
            <a:ext cx="2609691" cy="290790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271323" y="2810725"/>
            <a:ext cx="2609691" cy="290790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9231661" y="2810725"/>
            <a:ext cx="2609691" cy="290790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5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75990" y="6381005"/>
            <a:ext cx="3484800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845692" y="2172920"/>
            <a:ext cx="1620000" cy="47916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Title 01</a:t>
            </a:r>
          </a:p>
        </p:txBody>
      </p:sp>
      <p:sp>
        <p:nvSpPr>
          <p:cNvPr id="44" name="文字方塊 43"/>
          <p:cNvSpPr txBox="1"/>
          <p:nvPr/>
        </p:nvSpPr>
        <p:spPr>
          <a:xfrm>
            <a:off x="351179" y="4487957"/>
            <a:ext cx="2609026" cy="84886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grpSp>
        <p:nvGrpSpPr>
          <p:cNvPr id="47" name="群組 46"/>
          <p:cNvGrpSpPr>
            <a:grpSpLocks noChangeAspect="1"/>
          </p:cNvGrpSpPr>
          <p:nvPr/>
        </p:nvGrpSpPr>
        <p:grpSpPr>
          <a:xfrm>
            <a:off x="1247585" y="3254010"/>
            <a:ext cx="816214" cy="819176"/>
            <a:chOff x="5583600" y="7359116"/>
            <a:chExt cx="2941833" cy="2952515"/>
          </a:xfrm>
          <a:solidFill>
            <a:schemeClr val="bg1">
              <a:lumMod val="50000"/>
            </a:schemeClr>
          </a:solidFill>
        </p:grpSpPr>
        <p:sp>
          <p:nvSpPr>
            <p:cNvPr id="48" name="Freeform 51"/>
            <p:cNvSpPr>
              <a:spLocks/>
            </p:cNvSpPr>
            <p:nvPr/>
          </p:nvSpPr>
          <p:spPr bwMode="auto">
            <a:xfrm>
              <a:off x="5583600" y="7457653"/>
              <a:ext cx="2852791" cy="2853978"/>
            </a:xfrm>
            <a:custGeom>
              <a:avLst/>
              <a:gdLst>
                <a:gd name="T0" fmla="*/ 5177 w 10595"/>
                <a:gd name="T1" fmla="*/ 10589 h 10598"/>
                <a:gd name="T2" fmla="*/ 3018 w 10595"/>
                <a:gd name="T3" fmla="*/ 10068 h 10598"/>
                <a:gd name="T4" fmla="*/ 482 w 10595"/>
                <a:gd name="T5" fmla="*/ 7488 h 10598"/>
                <a:gd name="T6" fmla="*/ 49 w 10595"/>
                <a:gd name="T7" fmla="*/ 6053 h 10598"/>
                <a:gd name="T8" fmla="*/ 52 w 10595"/>
                <a:gd name="T9" fmla="*/ 4529 h 10598"/>
                <a:gd name="T10" fmla="*/ 2432 w 10595"/>
                <a:gd name="T11" fmla="*/ 835 h 10598"/>
                <a:gd name="T12" fmla="*/ 4345 w 10595"/>
                <a:gd name="T13" fmla="*/ 82 h 10598"/>
                <a:gd name="T14" fmla="*/ 4683 w 10595"/>
                <a:gd name="T15" fmla="*/ 29 h 10598"/>
                <a:gd name="T16" fmla="*/ 5290 w 10595"/>
                <a:gd name="T17" fmla="*/ 0 h 10598"/>
                <a:gd name="T18" fmla="*/ 5897 w 10595"/>
                <a:gd name="T19" fmla="*/ 29 h 10598"/>
                <a:gd name="T20" fmla="*/ 6518 w 10595"/>
                <a:gd name="T21" fmla="*/ 137 h 10598"/>
                <a:gd name="T22" fmla="*/ 7703 w 10595"/>
                <a:gd name="T23" fmla="*/ 599 h 10598"/>
                <a:gd name="T24" fmla="*/ 7616 w 10595"/>
                <a:gd name="T25" fmla="*/ 720 h 10598"/>
                <a:gd name="T26" fmla="*/ 7508 w 10595"/>
                <a:gd name="T27" fmla="*/ 1116 h 10598"/>
                <a:gd name="T28" fmla="*/ 7528 w 10595"/>
                <a:gd name="T29" fmla="*/ 1341 h 10598"/>
                <a:gd name="T30" fmla="*/ 7263 w 10595"/>
                <a:gd name="T31" fmla="*/ 1230 h 10598"/>
                <a:gd name="T32" fmla="*/ 5317 w 10595"/>
                <a:gd name="T33" fmla="*/ 761 h 10598"/>
                <a:gd name="T34" fmla="*/ 4262 w 10595"/>
                <a:gd name="T35" fmla="*/ 890 h 10598"/>
                <a:gd name="T36" fmla="*/ 2074 w 10595"/>
                <a:gd name="T37" fmla="*/ 2132 h 10598"/>
                <a:gd name="T38" fmla="*/ 900 w 10595"/>
                <a:gd name="T39" fmla="*/ 4218 h 10598"/>
                <a:gd name="T40" fmla="*/ 842 w 10595"/>
                <a:gd name="T41" fmla="*/ 6053 h 10598"/>
                <a:gd name="T42" fmla="*/ 1050 w 10595"/>
                <a:gd name="T43" fmla="*/ 6830 h 10598"/>
                <a:gd name="T44" fmla="*/ 4683 w 10595"/>
                <a:gd name="T45" fmla="*/ 9765 h 10598"/>
                <a:gd name="T46" fmla="*/ 5897 w 10595"/>
                <a:gd name="T47" fmla="*/ 9765 h 10598"/>
                <a:gd name="T48" fmla="*/ 9512 w 10595"/>
                <a:gd name="T49" fmla="*/ 6889 h 10598"/>
                <a:gd name="T50" fmla="*/ 9621 w 10595"/>
                <a:gd name="T51" fmla="*/ 6575 h 10598"/>
                <a:gd name="T52" fmla="*/ 9791 w 10595"/>
                <a:gd name="T53" fmla="*/ 5271 h 10598"/>
                <a:gd name="T54" fmla="*/ 9367 w 10595"/>
                <a:gd name="T55" fmla="*/ 3365 h 10598"/>
                <a:gd name="T56" fmla="*/ 9316 w 10595"/>
                <a:gd name="T57" fmla="*/ 3059 h 10598"/>
                <a:gd name="T58" fmla="*/ 9530 w 10595"/>
                <a:gd name="T59" fmla="*/ 3088 h 10598"/>
                <a:gd name="T60" fmla="*/ 9705 w 10595"/>
                <a:gd name="T61" fmla="*/ 3106 h 10598"/>
                <a:gd name="T62" fmla="*/ 9832 w 10595"/>
                <a:gd name="T63" fmla="*/ 2989 h 10598"/>
                <a:gd name="T64" fmla="*/ 9988 w 10595"/>
                <a:gd name="T65" fmla="*/ 2891 h 10598"/>
                <a:gd name="T66" fmla="*/ 10091 w 10595"/>
                <a:gd name="T67" fmla="*/ 3070 h 10598"/>
                <a:gd name="T68" fmla="*/ 10526 w 10595"/>
                <a:gd name="T69" fmla="*/ 4571 h 10598"/>
                <a:gd name="T70" fmla="*/ 10568 w 10595"/>
                <a:gd name="T71" fmla="*/ 4875 h 10598"/>
                <a:gd name="T72" fmla="*/ 10555 w 10595"/>
                <a:gd name="T73" fmla="*/ 5813 h 10598"/>
                <a:gd name="T74" fmla="*/ 9799 w 10595"/>
                <a:gd name="T75" fmla="*/ 8056 h 10598"/>
                <a:gd name="T76" fmla="*/ 5897 w 10595"/>
                <a:gd name="T77" fmla="*/ 10538 h 10598"/>
                <a:gd name="T78" fmla="*/ 5177 w 10595"/>
                <a:gd name="T79" fmla="*/ 10589 h 10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595" h="10598">
                  <a:moveTo>
                    <a:pt x="5177" y="10589"/>
                  </a:moveTo>
                  <a:cubicBezTo>
                    <a:pt x="4328" y="10531"/>
                    <a:pt x="3681" y="10375"/>
                    <a:pt x="3018" y="10068"/>
                  </a:cubicBezTo>
                  <a:cubicBezTo>
                    <a:pt x="1941" y="9569"/>
                    <a:pt x="964" y="8576"/>
                    <a:pt x="482" y="7488"/>
                  </a:cubicBezTo>
                  <a:cubicBezTo>
                    <a:pt x="264" y="6998"/>
                    <a:pt x="163" y="6664"/>
                    <a:pt x="49" y="6053"/>
                  </a:cubicBezTo>
                  <a:cubicBezTo>
                    <a:pt x="0" y="5786"/>
                    <a:pt x="1" y="4856"/>
                    <a:pt x="52" y="4529"/>
                  </a:cubicBezTo>
                  <a:cubicBezTo>
                    <a:pt x="288" y="2991"/>
                    <a:pt x="1141" y="1668"/>
                    <a:pt x="2432" y="835"/>
                  </a:cubicBezTo>
                  <a:cubicBezTo>
                    <a:pt x="2995" y="472"/>
                    <a:pt x="3755" y="173"/>
                    <a:pt x="4345" y="82"/>
                  </a:cubicBezTo>
                  <a:cubicBezTo>
                    <a:pt x="4430" y="69"/>
                    <a:pt x="4582" y="45"/>
                    <a:pt x="4683" y="29"/>
                  </a:cubicBezTo>
                  <a:cubicBezTo>
                    <a:pt x="4784" y="13"/>
                    <a:pt x="5057" y="0"/>
                    <a:pt x="5290" y="0"/>
                  </a:cubicBezTo>
                  <a:cubicBezTo>
                    <a:pt x="5523" y="0"/>
                    <a:pt x="5796" y="13"/>
                    <a:pt x="5897" y="29"/>
                  </a:cubicBezTo>
                  <a:cubicBezTo>
                    <a:pt x="6321" y="96"/>
                    <a:pt x="6397" y="109"/>
                    <a:pt x="6518" y="137"/>
                  </a:cubicBezTo>
                  <a:cubicBezTo>
                    <a:pt x="6985" y="244"/>
                    <a:pt x="7703" y="523"/>
                    <a:pt x="7703" y="599"/>
                  </a:cubicBezTo>
                  <a:cubicBezTo>
                    <a:pt x="7703" y="620"/>
                    <a:pt x="7664" y="675"/>
                    <a:pt x="7616" y="720"/>
                  </a:cubicBezTo>
                  <a:cubicBezTo>
                    <a:pt x="7479" y="851"/>
                    <a:pt x="7470" y="882"/>
                    <a:pt x="7508" y="1116"/>
                  </a:cubicBezTo>
                  <a:cubicBezTo>
                    <a:pt x="7526" y="1232"/>
                    <a:pt x="7535" y="1333"/>
                    <a:pt x="7528" y="1341"/>
                  </a:cubicBezTo>
                  <a:cubicBezTo>
                    <a:pt x="7520" y="1348"/>
                    <a:pt x="7401" y="1299"/>
                    <a:pt x="7263" y="1230"/>
                  </a:cubicBezTo>
                  <a:cubicBezTo>
                    <a:pt x="6700" y="950"/>
                    <a:pt x="5913" y="760"/>
                    <a:pt x="5317" y="761"/>
                  </a:cubicBezTo>
                  <a:cubicBezTo>
                    <a:pt x="5073" y="761"/>
                    <a:pt x="4510" y="830"/>
                    <a:pt x="4262" y="890"/>
                  </a:cubicBezTo>
                  <a:cubicBezTo>
                    <a:pt x="3428" y="1091"/>
                    <a:pt x="2687" y="1512"/>
                    <a:pt x="2074" y="2132"/>
                  </a:cubicBezTo>
                  <a:cubicBezTo>
                    <a:pt x="1516" y="2696"/>
                    <a:pt x="1160" y="3329"/>
                    <a:pt x="900" y="4218"/>
                  </a:cubicBezTo>
                  <a:cubicBezTo>
                    <a:pt x="770" y="4662"/>
                    <a:pt x="742" y="5545"/>
                    <a:pt x="842" y="6053"/>
                  </a:cubicBezTo>
                  <a:cubicBezTo>
                    <a:pt x="923" y="6466"/>
                    <a:pt x="941" y="6534"/>
                    <a:pt x="1050" y="6830"/>
                  </a:cubicBezTo>
                  <a:cubicBezTo>
                    <a:pt x="1628" y="8401"/>
                    <a:pt x="3037" y="9540"/>
                    <a:pt x="4683" y="9765"/>
                  </a:cubicBezTo>
                  <a:cubicBezTo>
                    <a:pt x="4955" y="9803"/>
                    <a:pt x="5624" y="9802"/>
                    <a:pt x="5897" y="9765"/>
                  </a:cubicBezTo>
                  <a:cubicBezTo>
                    <a:pt x="7516" y="9544"/>
                    <a:pt x="8913" y="8432"/>
                    <a:pt x="9512" y="6889"/>
                  </a:cubicBezTo>
                  <a:cubicBezTo>
                    <a:pt x="9558" y="6771"/>
                    <a:pt x="9607" y="6629"/>
                    <a:pt x="9621" y="6575"/>
                  </a:cubicBezTo>
                  <a:cubicBezTo>
                    <a:pt x="9763" y="6033"/>
                    <a:pt x="9790" y="5821"/>
                    <a:pt x="9791" y="5271"/>
                  </a:cubicBezTo>
                  <a:cubicBezTo>
                    <a:pt x="9792" y="4534"/>
                    <a:pt x="9678" y="4023"/>
                    <a:pt x="9367" y="3365"/>
                  </a:cubicBezTo>
                  <a:cubicBezTo>
                    <a:pt x="9238" y="3092"/>
                    <a:pt x="9228" y="3031"/>
                    <a:pt x="9316" y="3059"/>
                  </a:cubicBezTo>
                  <a:cubicBezTo>
                    <a:pt x="9337" y="3065"/>
                    <a:pt x="9433" y="3079"/>
                    <a:pt x="9530" y="3088"/>
                  </a:cubicBezTo>
                  <a:lnTo>
                    <a:pt x="9705" y="3106"/>
                  </a:lnTo>
                  <a:lnTo>
                    <a:pt x="9832" y="2989"/>
                  </a:lnTo>
                  <a:cubicBezTo>
                    <a:pt x="9901" y="2925"/>
                    <a:pt x="9972" y="2881"/>
                    <a:pt x="9988" y="2891"/>
                  </a:cubicBezTo>
                  <a:cubicBezTo>
                    <a:pt x="10004" y="2901"/>
                    <a:pt x="10050" y="2981"/>
                    <a:pt x="10091" y="3070"/>
                  </a:cubicBezTo>
                  <a:cubicBezTo>
                    <a:pt x="10331" y="3594"/>
                    <a:pt x="10474" y="4085"/>
                    <a:pt x="10526" y="4571"/>
                  </a:cubicBezTo>
                  <a:cubicBezTo>
                    <a:pt x="10541" y="4703"/>
                    <a:pt x="10559" y="4840"/>
                    <a:pt x="10568" y="4875"/>
                  </a:cubicBezTo>
                  <a:cubicBezTo>
                    <a:pt x="10595" y="4989"/>
                    <a:pt x="10588" y="5509"/>
                    <a:pt x="10555" y="5813"/>
                  </a:cubicBezTo>
                  <a:cubicBezTo>
                    <a:pt x="10464" y="6650"/>
                    <a:pt x="10222" y="7367"/>
                    <a:pt x="9799" y="8056"/>
                  </a:cubicBezTo>
                  <a:cubicBezTo>
                    <a:pt x="8946" y="9444"/>
                    <a:pt x="7502" y="10362"/>
                    <a:pt x="5897" y="10538"/>
                  </a:cubicBezTo>
                  <a:cubicBezTo>
                    <a:pt x="5406" y="10592"/>
                    <a:pt x="5314" y="10598"/>
                    <a:pt x="5177" y="1058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9" name="Freeform 62"/>
            <p:cNvSpPr>
              <a:spLocks/>
            </p:cNvSpPr>
            <p:nvPr/>
          </p:nvSpPr>
          <p:spPr bwMode="auto">
            <a:xfrm>
              <a:off x="6115456" y="7987134"/>
              <a:ext cx="1800951" cy="1796202"/>
            </a:xfrm>
            <a:custGeom>
              <a:avLst/>
              <a:gdLst>
                <a:gd name="T0" fmla="*/ 3035 w 6690"/>
                <a:gd name="T1" fmla="*/ 6640 h 6674"/>
                <a:gd name="T2" fmla="*/ 2399 w 6690"/>
                <a:gd name="T3" fmla="*/ 6524 h 6674"/>
                <a:gd name="T4" fmla="*/ 322 w 6690"/>
                <a:gd name="T5" fmla="*/ 4766 h 6674"/>
                <a:gd name="T6" fmla="*/ 30 w 6690"/>
                <a:gd name="T7" fmla="*/ 3871 h 6674"/>
                <a:gd name="T8" fmla="*/ 0 w 6690"/>
                <a:gd name="T9" fmla="*/ 3327 h 6674"/>
                <a:gd name="T10" fmla="*/ 30 w 6690"/>
                <a:gd name="T11" fmla="*/ 2782 h 6674"/>
                <a:gd name="T12" fmla="*/ 339 w 6690"/>
                <a:gd name="T13" fmla="*/ 1855 h 6674"/>
                <a:gd name="T14" fmla="*/ 1044 w 6690"/>
                <a:gd name="T15" fmla="*/ 905 h 6674"/>
                <a:gd name="T16" fmla="*/ 2766 w 6690"/>
                <a:gd name="T17" fmla="*/ 40 h 6674"/>
                <a:gd name="T18" fmla="*/ 3993 w 6690"/>
                <a:gd name="T19" fmla="*/ 61 h 6674"/>
                <a:gd name="T20" fmla="*/ 4826 w 6690"/>
                <a:gd name="T21" fmla="*/ 364 h 6674"/>
                <a:gd name="T22" fmla="*/ 4561 w 6690"/>
                <a:gd name="T23" fmla="*/ 648 h 6674"/>
                <a:gd name="T24" fmla="*/ 3936 w 6690"/>
                <a:gd name="T25" fmla="*/ 848 h 6674"/>
                <a:gd name="T26" fmla="*/ 1890 w 6690"/>
                <a:gd name="T27" fmla="*/ 1211 h 6674"/>
                <a:gd name="T28" fmla="*/ 1137 w 6690"/>
                <a:gd name="T29" fmla="*/ 2000 h 6674"/>
                <a:gd name="T30" fmla="*/ 776 w 6690"/>
                <a:gd name="T31" fmla="*/ 3341 h 6674"/>
                <a:gd name="T32" fmla="*/ 960 w 6690"/>
                <a:gd name="T33" fmla="*/ 4302 h 6674"/>
                <a:gd name="T34" fmla="*/ 2667 w 6690"/>
                <a:gd name="T35" fmla="*/ 5791 h 6674"/>
                <a:gd name="T36" fmla="*/ 2940 w 6690"/>
                <a:gd name="T37" fmla="*/ 5852 h 6674"/>
                <a:gd name="T38" fmla="*/ 3316 w 6690"/>
                <a:gd name="T39" fmla="*/ 5881 h 6674"/>
                <a:gd name="T40" fmla="*/ 3692 w 6690"/>
                <a:gd name="T41" fmla="*/ 5852 h 6674"/>
                <a:gd name="T42" fmla="*/ 3965 w 6690"/>
                <a:gd name="T43" fmla="*/ 5791 h 6674"/>
                <a:gd name="T44" fmla="*/ 5644 w 6690"/>
                <a:gd name="T45" fmla="*/ 4375 h 6674"/>
                <a:gd name="T46" fmla="*/ 5853 w 6690"/>
                <a:gd name="T47" fmla="*/ 3312 h 6674"/>
                <a:gd name="T48" fmla="*/ 5715 w 6690"/>
                <a:gd name="T49" fmla="*/ 2429 h 6674"/>
                <a:gd name="T50" fmla="*/ 5982 w 6690"/>
                <a:gd name="T51" fmla="*/ 2090 h 6674"/>
                <a:gd name="T52" fmla="*/ 6270 w 6690"/>
                <a:gd name="T53" fmla="*/ 1803 h 6674"/>
                <a:gd name="T54" fmla="*/ 6340 w 6690"/>
                <a:gd name="T55" fmla="*/ 1940 h 6674"/>
                <a:gd name="T56" fmla="*/ 6631 w 6690"/>
                <a:gd name="T57" fmla="*/ 3058 h 6674"/>
                <a:gd name="T58" fmla="*/ 6307 w 6690"/>
                <a:gd name="T59" fmla="*/ 4782 h 6674"/>
                <a:gd name="T60" fmla="*/ 4233 w 6690"/>
                <a:gd name="T61" fmla="*/ 6525 h 6674"/>
                <a:gd name="T62" fmla="*/ 3035 w 6690"/>
                <a:gd name="T63" fmla="*/ 6640 h 6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690" h="6674">
                  <a:moveTo>
                    <a:pt x="3035" y="6640"/>
                  </a:moveTo>
                  <a:cubicBezTo>
                    <a:pt x="2791" y="6614"/>
                    <a:pt x="2553" y="6571"/>
                    <a:pt x="2399" y="6524"/>
                  </a:cubicBezTo>
                  <a:cubicBezTo>
                    <a:pt x="1476" y="6243"/>
                    <a:pt x="722" y="5604"/>
                    <a:pt x="322" y="4766"/>
                  </a:cubicBezTo>
                  <a:cubicBezTo>
                    <a:pt x="169" y="4444"/>
                    <a:pt x="138" y="4350"/>
                    <a:pt x="30" y="3871"/>
                  </a:cubicBezTo>
                  <a:cubicBezTo>
                    <a:pt x="13" y="3799"/>
                    <a:pt x="0" y="3553"/>
                    <a:pt x="0" y="3327"/>
                  </a:cubicBezTo>
                  <a:cubicBezTo>
                    <a:pt x="0" y="3100"/>
                    <a:pt x="13" y="2854"/>
                    <a:pt x="30" y="2782"/>
                  </a:cubicBezTo>
                  <a:cubicBezTo>
                    <a:pt x="142" y="2288"/>
                    <a:pt x="170" y="2203"/>
                    <a:pt x="339" y="1855"/>
                  </a:cubicBezTo>
                  <a:cubicBezTo>
                    <a:pt x="509" y="1504"/>
                    <a:pt x="745" y="1186"/>
                    <a:pt x="1044" y="905"/>
                  </a:cubicBezTo>
                  <a:cubicBezTo>
                    <a:pt x="1528" y="449"/>
                    <a:pt x="2019" y="202"/>
                    <a:pt x="2766" y="40"/>
                  </a:cubicBezTo>
                  <a:cubicBezTo>
                    <a:pt x="2947" y="0"/>
                    <a:pt x="3773" y="15"/>
                    <a:pt x="3993" y="61"/>
                  </a:cubicBezTo>
                  <a:cubicBezTo>
                    <a:pt x="4257" y="117"/>
                    <a:pt x="4826" y="324"/>
                    <a:pt x="4826" y="364"/>
                  </a:cubicBezTo>
                  <a:cubicBezTo>
                    <a:pt x="4826" y="371"/>
                    <a:pt x="4707" y="499"/>
                    <a:pt x="4561" y="648"/>
                  </a:cubicBezTo>
                  <a:cubicBezTo>
                    <a:pt x="4265" y="953"/>
                    <a:pt x="4302" y="941"/>
                    <a:pt x="3936" y="848"/>
                  </a:cubicBezTo>
                  <a:cubicBezTo>
                    <a:pt x="3239" y="670"/>
                    <a:pt x="2508" y="799"/>
                    <a:pt x="1890" y="1211"/>
                  </a:cubicBezTo>
                  <a:cubicBezTo>
                    <a:pt x="1648" y="1371"/>
                    <a:pt x="1287" y="1750"/>
                    <a:pt x="1137" y="2000"/>
                  </a:cubicBezTo>
                  <a:cubicBezTo>
                    <a:pt x="874" y="2439"/>
                    <a:pt x="776" y="2803"/>
                    <a:pt x="776" y="3341"/>
                  </a:cubicBezTo>
                  <a:cubicBezTo>
                    <a:pt x="777" y="3757"/>
                    <a:pt x="812" y="3943"/>
                    <a:pt x="960" y="4302"/>
                  </a:cubicBezTo>
                  <a:cubicBezTo>
                    <a:pt x="1252" y="5010"/>
                    <a:pt x="1968" y="5635"/>
                    <a:pt x="2667" y="5791"/>
                  </a:cubicBezTo>
                  <a:cubicBezTo>
                    <a:pt x="2745" y="5808"/>
                    <a:pt x="2868" y="5836"/>
                    <a:pt x="2940" y="5852"/>
                  </a:cubicBezTo>
                  <a:cubicBezTo>
                    <a:pt x="3013" y="5868"/>
                    <a:pt x="3182" y="5881"/>
                    <a:pt x="3316" y="5881"/>
                  </a:cubicBezTo>
                  <a:cubicBezTo>
                    <a:pt x="3450" y="5881"/>
                    <a:pt x="3619" y="5868"/>
                    <a:pt x="3692" y="5852"/>
                  </a:cubicBezTo>
                  <a:cubicBezTo>
                    <a:pt x="3764" y="5836"/>
                    <a:pt x="3888" y="5808"/>
                    <a:pt x="3965" y="5791"/>
                  </a:cubicBezTo>
                  <a:cubicBezTo>
                    <a:pt x="4635" y="5641"/>
                    <a:pt x="5342" y="5045"/>
                    <a:pt x="5644" y="4375"/>
                  </a:cubicBezTo>
                  <a:cubicBezTo>
                    <a:pt x="5813" y="4000"/>
                    <a:pt x="5855" y="3789"/>
                    <a:pt x="5853" y="3312"/>
                  </a:cubicBezTo>
                  <a:cubicBezTo>
                    <a:pt x="5852" y="2890"/>
                    <a:pt x="5819" y="2679"/>
                    <a:pt x="5715" y="2429"/>
                  </a:cubicBezTo>
                  <a:cubicBezTo>
                    <a:pt x="5698" y="2388"/>
                    <a:pt x="5755" y="2317"/>
                    <a:pt x="5982" y="2090"/>
                  </a:cubicBezTo>
                  <a:lnTo>
                    <a:pt x="6270" y="1803"/>
                  </a:lnTo>
                  <a:lnTo>
                    <a:pt x="6340" y="1940"/>
                  </a:lnTo>
                  <a:cubicBezTo>
                    <a:pt x="6482" y="2216"/>
                    <a:pt x="6582" y="2600"/>
                    <a:pt x="6631" y="3058"/>
                  </a:cubicBezTo>
                  <a:cubicBezTo>
                    <a:pt x="6690" y="3598"/>
                    <a:pt x="6563" y="4274"/>
                    <a:pt x="6307" y="4782"/>
                  </a:cubicBezTo>
                  <a:cubicBezTo>
                    <a:pt x="5880" y="5630"/>
                    <a:pt x="5168" y="6229"/>
                    <a:pt x="4233" y="6525"/>
                  </a:cubicBezTo>
                  <a:cubicBezTo>
                    <a:pt x="3937" y="6618"/>
                    <a:pt x="3359" y="6674"/>
                    <a:pt x="3035" y="66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0" name="Freeform 69"/>
            <p:cNvSpPr>
              <a:spLocks/>
            </p:cNvSpPr>
            <p:nvPr/>
          </p:nvSpPr>
          <p:spPr bwMode="auto">
            <a:xfrm>
              <a:off x="6637819" y="7359116"/>
              <a:ext cx="1887614" cy="1894738"/>
            </a:xfrm>
            <a:custGeom>
              <a:avLst/>
              <a:gdLst>
                <a:gd name="T0" fmla="*/ 1147 w 7008"/>
                <a:gd name="T1" fmla="*/ 7009 h 7039"/>
                <a:gd name="T2" fmla="*/ 121 w 7008"/>
                <a:gd name="T3" fmla="*/ 6209 h 7039"/>
                <a:gd name="T4" fmla="*/ 9 w 7008"/>
                <a:gd name="T5" fmla="*/ 5715 h 7039"/>
                <a:gd name="T6" fmla="*/ 59 w 7008"/>
                <a:gd name="T7" fmla="*/ 5253 h 7039"/>
                <a:gd name="T8" fmla="*/ 1810 w 7008"/>
                <a:gd name="T9" fmla="*/ 4372 h 7039"/>
                <a:gd name="T10" fmla="*/ 2008 w 7008"/>
                <a:gd name="T11" fmla="*/ 4431 h 7039"/>
                <a:gd name="T12" fmla="*/ 3175 w 7008"/>
                <a:gd name="T13" fmla="*/ 3306 h 7039"/>
                <a:gd name="T14" fmla="*/ 4300 w 7008"/>
                <a:gd name="T15" fmla="*/ 2181 h 7039"/>
                <a:gd name="T16" fmla="*/ 4283 w 7008"/>
                <a:gd name="T17" fmla="*/ 2043 h 7039"/>
                <a:gd name="T18" fmla="*/ 4248 w 7008"/>
                <a:gd name="T19" fmla="*/ 1669 h 7039"/>
                <a:gd name="T20" fmla="*/ 4230 w 7008"/>
                <a:gd name="T21" fmla="*/ 1433 h 7039"/>
                <a:gd name="T22" fmla="*/ 4946 w 7008"/>
                <a:gd name="T23" fmla="*/ 717 h 7039"/>
                <a:gd name="T24" fmla="*/ 5680 w 7008"/>
                <a:gd name="T25" fmla="*/ 0 h 7039"/>
                <a:gd name="T26" fmla="*/ 5713 w 7008"/>
                <a:gd name="T27" fmla="*/ 176 h 7039"/>
                <a:gd name="T28" fmla="*/ 5834 w 7008"/>
                <a:gd name="T29" fmla="*/ 1133 h 7039"/>
                <a:gd name="T30" fmla="*/ 6462 w 7008"/>
                <a:gd name="T31" fmla="*/ 1270 h 7039"/>
                <a:gd name="T32" fmla="*/ 6999 w 7008"/>
                <a:gd name="T33" fmla="*/ 1341 h 7039"/>
                <a:gd name="T34" fmla="*/ 6281 w 7008"/>
                <a:gd name="T35" fmla="*/ 2091 h 7039"/>
                <a:gd name="T36" fmla="*/ 5548 w 7008"/>
                <a:gd name="T37" fmla="*/ 2824 h 7039"/>
                <a:gd name="T38" fmla="*/ 5408 w 7008"/>
                <a:gd name="T39" fmla="*/ 2797 h 7039"/>
                <a:gd name="T40" fmla="*/ 5056 w 7008"/>
                <a:gd name="T41" fmla="*/ 2756 h 7039"/>
                <a:gd name="T42" fmla="*/ 4844 w 7008"/>
                <a:gd name="T43" fmla="*/ 2742 h 7039"/>
                <a:gd name="T44" fmla="*/ 3721 w 7008"/>
                <a:gd name="T45" fmla="*/ 3862 h 7039"/>
                <a:gd name="T46" fmla="*/ 2611 w 7008"/>
                <a:gd name="T47" fmla="*/ 5052 h 7039"/>
                <a:gd name="T48" fmla="*/ 2668 w 7008"/>
                <a:gd name="T49" fmla="*/ 5278 h 7039"/>
                <a:gd name="T50" fmla="*/ 2669 w 7008"/>
                <a:gd name="T51" fmla="*/ 6041 h 7039"/>
                <a:gd name="T52" fmla="*/ 1334 w 7008"/>
                <a:gd name="T53" fmla="*/ 7024 h 7039"/>
                <a:gd name="T54" fmla="*/ 1147 w 7008"/>
                <a:gd name="T55" fmla="*/ 7009 h 7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008" h="7039">
                  <a:moveTo>
                    <a:pt x="1147" y="7009"/>
                  </a:moveTo>
                  <a:cubicBezTo>
                    <a:pt x="673" y="6910"/>
                    <a:pt x="328" y="6640"/>
                    <a:pt x="121" y="6209"/>
                  </a:cubicBezTo>
                  <a:cubicBezTo>
                    <a:pt x="29" y="6018"/>
                    <a:pt x="18" y="5970"/>
                    <a:pt x="9" y="5715"/>
                  </a:cubicBezTo>
                  <a:cubicBezTo>
                    <a:pt x="0" y="5482"/>
                    <a:pt x="9" y="5402"/>
                    <a:pt x="59" y="5253"/>
                  </a:cubicBezTo>
                  <a:cubicBezTo>
                    <a:pt x="310" y="4512"/>
                    <a:pt x="1116" y="4106"/>
                    <a:pt x="1810" y="4372"/>
                  </a:cubicBezTo>
                  <a:cubicBezTo>
                    <a:pt x="1896" y="4404"/>
                    <a:pt x="1985" y="4431"/>
                    <a:pt x="2008" y="4431"/>
                  </a:cubicBezTo>
                  <a:cubicBezTo>
                    <a:pt x="2032" y="4431"/>
                    <a:pt x="2557" y="3925"/>
                    <a:pt x="3175" y="3306"/>
                  </a:cubicBezTo>
                  <a:lnTo>
                    <a:pt x="4300" y="2181"/>
                  </a:lnTo>
                  <a:lnTo>
                    <a:pt x="4283" y="2043"/>
                  </a:lnTo>
                  <a:cubicBezTo>
                    <a:pt x="4274" y="1967"/>
                    <a:pt x="4258" y="1799"/>
                    <a:pt x="4248" y="1669"/>
                  </a:cubicBezTo>
                  <a:lnTo>
                    <a:pt x="4230" y="1433"/>
                  </a:lnTo>
                  <a:lnTo>
                    <a:pt x="4946" y="717"/>
                  </a:lnTo>
                  <a:cubicBezTo>
                    <a:pt x="5340" y="322"/>
                    <a:pt x="5670" y="0"/>
                    <a:pt x="5680" y="0"/>
                  </a:cubicBezTo>
                  <a:cubicBezTo>
                    <a:pt x="5690" y="0"/>
                    <a:pt x="5705" y="79"/>
                    <a:pt x="5713" y="176"/>
                  </a:cubicBezTo>
                  <a:cubicBezTo>
                    <a:pt x="5739" y="457"/>
                    <a:pt x="5818" y="1082"/>
                    <a:pt x="5834" y="1133"/>
                  </a:cubicBezTo>
                  <a:cubicBezTo>
                    <a:pt x="5856" y="1203"/>
                    <a:pt x="5895" y="1211"/>
                    <a:pt x="6462" y="1270"/>
                  </a:cubicBezTo>
                  <a:cubicBezTo>
                    <a:pt x="6748" y="1300"/>
                    <a:pt x="6990" y="1332"/>
                    <a:pt x="6999" y="1341"/>
                  </a:cubicBezTo>
                  <a:cubicBezTo>
                    <a:pt x="7008" y="1350"/>
                    <a:pt x="6685" y="1687"/>
                    <a:pt x="6281" y="2091"/>
                  </a:cubicBezTo>
                  <a:lnTo>
                    <a:pt x="5548" y="2824"/>
                  </a:lnTo>
                  <a:lnTo>
                    <a:pt x="5408" y="2797"/>
                  </a:lnTo>
                  <a:cubicBezTo>
                    <a:pt x="5331" y="2782"/>
                    <a:pt x="5172" y="2763"/>
                    <a:pt x="5056" y="2756"/>
                  </a:cubicBezTo>
                  <a:lnTo>
                    <a:pt x="4844" y="2742"/>
                  </a:lnTo>
                  <a:lnTo>
                    <a:pt x="3721" y="3862"/>
                  </a:lnTo>
                  <a:cubicBezTo>
                    <a:pt x="2741" y="4838"/>
                    <a:pt x="2599" y="4990"/>
                    <a:pt x="2611" y="5052"/>
                  </a:cubicBezTo>
                  <a:cubicBezTo>
                    <a:pt x="2618" y="5091"/>
                    <a:pt x="2644" y="5192"/>
                    <a:pt x="2668" y="5278"/>
                  </a:cubicBezTo>
                  <a:cubicBezTo>
                    <a:pt x="2726" y="5478"/>
                    <a:pt x="2726" y="5846"/>
                    <a:pt x="2669" y="6041"/>
                  </a:cubicBezTo>
                  <a:cubicBezTo>
                    <a:pt x="2502" y="6609"/>
                    <a:pt x="1918" y="7039"/>
                    <a:pt x="1334" y="7024"/>
                  </a:cubicBezTo>
                  <a:cubicBezTo>
                    <a:pt x="1262" y="7022"/>
                    <a:pt x="1178" y="7015"/>
                    <a:pt x="1147" y="700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46" name="群組 45"/>
          <p:cNvGrpSpPr/>
          <p:nvPr/>
        </p:nvGrpSpPr>
        <p:grpSpPr>
          <a:xfrm>
            <a:off x="10203397" y="3330534"/>
            <a:ext cx="665820" cy="666128"/>
            <a:chOff x="5742274" y="7652280"/>
            <a:chExt cx="2973037" cy="2974413"/>
          </a:xfrm>
          <a:solidFill>
            <a:schemeClr val="bg1">
              <a:lumMod val="50000"/>
            </a:schemeClr>
          </a:solidFill>
        </p:grpSpPr>
        <p:sp>
          <p:nvSpPr>
            <p:cNvPr id="51" name="手繪多邊形 50"/>
            <p:cNvSpPr>
              <a:spLocks/>
            </p:cNvSpPr>
            <p:nvPr/>
          </p:nvSpPr>
          <p:spPr bwMode="auto">
            <a:xfrm>
              <a:off x="5742274" y="7652280"/>
              <a:ext cx="2970879" cy="2970827"/>
            </a:xfrm>
            <a:custGeom>
              <a:avLst/>
              <a:gdLst>
                <a:gd name="connsiteX0" fmla="*/ 329095 w 4022456"/>
                <a:gd name="connsiteY0" fmla="*/ 3555753 h 4022385"/>
                <a:gd name="connsiteX1" fmla="*/ 207868 w 4022456"/>
                <a:gd name="connsiteY1" fmla="*/ 3663395 h 4022385"/>
                <a:gd name="connsiteX2" fmla="*/ 301675 w 4022456"/>
                <a:gd name="connsiteY2" fmla="*/ 3809557 h 4022385"/>
                <a:gd name="connsiteX3" fmla="*/ 395121 w 4022456"/>
                <a:gd name="connsiteY3" fmla="*/ 3792997 h 4022385"/>
                <a:gd name="connsiteX4" fmla="*/ 458260 w 4022456"/>
                <a:gd name="connsiteY4" fmla="*/ 3690035 h 4022385"/>
                <a:gd name="connsiteX5" fmla="*/ 329095 w 4022456"/>
                <a:gd name="connsiteY5" fmla="*/ 3555753 h 4022385"/>
                <a:gd name="connsiteX6" fmla="*/ 3316743 w 4022456"/>
                <a:gd name="connsiteY6" fmla="*/ 805 h 4022385"/>
                <a:gd name="connsiteX7" fmla="*/ 3488123 w 4022456"/>
                <a:gd name="connsiteY7" fmla="*/ 14351 h 4022385"/>
                <a:gd name="connsiteX8" fmla="*/ 3546450 w 4022456"/>
                <a:gd name="connsiteY8" fmla="*/ 38113 h 4022385"/>
                <a:gd name="connsiteX9" fmla="*/ 3353467 w 4022456"/>
                <a:gd name="connsiteY9" fmla="*/ 238655 h 4022385"/>
                <a:gd name="connsiteX10" fmla="*/ 3160484 w 4022456"/>
                <a:gd name="connsiteY10" fmla="*/ 445317 h 4022385"/>
                <a:gd name="connsiteX11" fmla="*/ 3216651 w 4022456"/>
                <a:gd name="connsiteY11" fmla="*/ 661339 h 4022385"/>
                <a:gd name="connsiteX12" fmla="*/ 3231412 w 4022456"/>
                <a:gd name="connsiteY12" fmla="*/ 728667 h 4022385"/>
                <a:gd name="connsiteX13" fmla="*/ 3338345 w 4022456"/>
                <a:gd name="connsiteY13" fmla="*/ 792393 h 4022385"/>
                <a:gd name="connsiteX14" fmla="*/ 3571293 w 4022456"/>
                <a:gd name="connsiteY14" fmla="*/ 852881 h 4022385"/>
                <a:gd name="connsiteX15" fmla="*/ 3776877 w 4022456"/>
                <a:gd name="connsiteY15" fmla="*/ 657739 h 4022385"/>
                <a:gd name="connsiteX16" fmla="*/ 3983902 w 4022456"/>
                <a:gd name="connsiteY16" fmla="*/ 473399 h 4022385"/>
                <a:gd name="connsiteX17" fmla="*/ 4020626 w 4022456"/>
                <a:gd name="connsiteY17" fmla="*/ 643337 h 4022385"/>
                <a:gd name="connsiteX18" fmla="*/ 3976701 w 4022456"/>
                <a:gd name="connsiteY18" fmla="*/ 909047 h 4022385"/>
                <a:gd name="connsiteX19" fmla="*/ 3511526 w 4022456"/>
                <a:gd name="connsiteY19" fmla="*/ 1336051 h 4022385"/>
                <a:gd name="connsiteX20" fmla="*/ 3226372 w 4022456"/>
                <a:gd name="connsiteY20" fmla="*/ 1347933 h 4022385"/>
                <a:gd name="connsiteX21" fmla="*/ 3155443 w 4022456"/>
                <a:gd name="connsiteY21" fmla="*/ 1340013 h 4022385"/>
                <a:gd name="connsiteX22" fmla="*/ 1870091 w 4022456"/>
                <a:gd name="connsiteY22" fmla="*/ 2626429 h 4022385"/>
                <a:gd name="connsiteX23" fmla="*/ 536132 w 4022456"/>
                <a:gd name="connsiteY23" fmla="*/ 3948491 h 4022385"/>
                <a:gd name="connsiteX24" fmla="*/ 227935 w 4022456"/>
                <a:gd name="connsiteY24" fmla="*/ 4008257 h 4022385"/>
                <a:gd name="connsiteX25" fmla="*/ 23071 w 4022456"/>
                <a:gd name="connsiteY25" fmla="*/ 3820317 h 4022385"/>
                <a:gd name="connsiteX26" fmla="*/ 29552 w 4022456"/>
                <a:gd name="connsiteY26" fmla="*/ 3540567 h 4022385"/>
                <a:gd name="connsiteX27" fmla="*/ 1360630 w 4022456"/>
                <a:gd name="connsiteY27" fmla="*/ 2181423 h 4022385"/>
                <a:gd name="connsiteX28" fmla="*/ 2667585 w 4022456"/>
                <a:gd name="connsiteY28" fmla="*/ 873043 h 4022385"/>
                <a:gd name="connsiteX29" fmla="*/ 2668305 w 4022456"/>
                <a:gd name="connsiteY29" fmla="*/ 703105 h 4022385"/>
                <a:gd name="connsiteX30" fmla="*/ 2734193 w 4022456"/>
                <a:gd name="connsiteY30" fmla="*/ 372229 h 4022385"/>
                <a:gd name="connsiteX31" fmla="*/ 3139962 w 4022456"/>
                <a:gd name="connsiteY31" fmla="*/ 29113 h 4022385"/>
                <a:gd name="connsiteX32" fmla="*/ 3316743 w 4022456"/>
                <a:gd name="connsiteY32" fmla="*/ 805 h 4022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022456" h="4022385">
                  <a:moveTo>
                    <a:pt x="329095" y="3555753"/>
                  </a:moveTo>
                  <a:cubicBezTo>
                    <a:pt x="285800" y="3555753"/>
                    <a:pt x="216527" y="3617315"/>
                    <a:pt x="207868" y="3663395"/>
                  </a:cubicBezTo>
                  <a:cubicBezTo>
                    <a:pt x="196322" y="3724597"/>
                    <a:pt x="238896" y="3790837"/>
                    <a:pt x="301675" y="3809557"/>
                  </a:cubicBezTo>
                  <a:cubicBezTo>
                    <a:pt x="334507" y="3819279"/>
                    <a:pt x="360845" y="3814597"/>
                    <a:pt x="395121" y="3792997"/>
                  </a:cubicBezTo>
                  <a:cubicBezTo>
                    <a:pt x="425067" y="3774277"/>
                    <a:pt x="458260" y="3720277"/>
                    <a:pt x="458260" y="3690035"/>
                  </a:cubicBezTo>
                  <a:cubicBezTo>
                    <a:pt x="458260" y="3623435"/>
                    <a:pt x="393317" y="3555753"/>
                    <a:pt x="329095" y="3555753"/>
                  </a:cubicBezTo>
                  <a:close/>
                  <a:moveTo>
                    <a:pt x="3316743" y="805"/>
                  </a:moveTo>
                  <a:cubicBezTo>
                    <a:pt x="3382090" y="-1941"/>
                    <a:pt x="3446538" y="2289"/>
                    <a:pt x="3488123" y="14351"/>
                  </a:cubicBezTo>
                  <a:cubicBezTo>
                    <a:pt x="3520167" y="23711"/>
                    <a:pt x="3546450" y="34513"/>
                    <a:pt x="3546450" y="38113"/>
                  </a:cubicBezTo>
                  <a:cubicBezTo>
                    <a:pt x="3546450" y="41713"/>
                    <a:pt x="3459680" y="131723"/>
                    <a:pt x="3353467" y="238655"/>
                  </a:cubicBezTo>
                  <a:cubicBezTo>
                    <a:pt x="3247254" y="345225"/>
                    <a:pt x="3160484" y="438475"/>
                    <a:pt x="3160484" y="445317"/>
                  </a:cubicBezTo>
                  <a:cubicBezTo>
                    <a:pt x="3160484" y="460079"/>
                    <a:pt x="3194328" y="589693"/>
                    <a:pt x="3216651" y="661339"/>
                  </a:cubicBezTo>
                  <a:cubicBezTo>
                    <a:pt x="3224932" y="687263"/>
                    <a:pt x="3231412" y="717505"/>
                    <a:pt x="3231412" y="728667"/>
                  </a:cubicBezTo>
                  <a:cubicBezTo>
                    <a:pt x="3231412" y="758191"/>
                    <a:pt x="3247974" y="767911"/>
                    <a:pt x="3338345" y="792393"/>
                  </a:cubicBezTo>
                  <a:cubicBezTo>
                    <a:pt x="3531688" y="844599"/>
                    <a:pt x="3562292" y="852521"/>
                    <a:pt x="3571293" y="852881"/>
                  </a:cubicBezTo>
                  <a:cubicBezTo>
                    <a:pt x="3576693" y="852881"/>
                    <a:pt x="3669224" y="765031"/>
                    <a:pt x="3776877" y="657739"/>
                  </a:cubicBezTo>
                  <a:cubicBezTo>
                    <a:pt x="3912973" y="522365"/>
                    <a:pt x="3976341" y="465839"/>
                    <a:pt x="3983902" y="473399"/>
                  </a:cubicBezTo>
                  <a:cubicBezTo>
                    <a:pt x="3994343" y="483841"/>
                    <a:pt x="4009465" y="552969"/>
                    <a:pt x="4020626" y="643337"/>
                  </a:cubicBezTo>
                  <a:cubicBezTo>
                    <a:pt x="4028547" y="704185"/>
                    <a:pt x="4010185" y="814357"/>
                    <a:pt x="3976701" y="909047"/>
                  </a:cubicBezTo>
                  <a:cubicBezTo>
                    <a:pt x="3901452" y="1121829"/>
                    <a:pt x="3730432" y="1278805"/>
                    <a:pt x="3511526" y="1336051"/>
                  </a:cubicBezTo>
                  <a:cubicBezTo>
                    <a:pt x="3441677" y="1354053"/>
                    <a:pt x="3325744" y="1359095"/>
                    <a:pt x="3226372" y="1347933"/>
                  </a:cubicBezTo>
                  <a:lnTo>
                    <a:pt x="3155443" y="1340013"/>
                  </a:lnTo>
                  <a:lnTo>
                    <a:pt x="1870091" y="2626429"/>
                  </a:lnTo>
                  <a:cubicBezTo>
                    <a:pt x="1162966" y="3333905"/>
                    <a:pt x="562775" y="3928689"/>
                    <a:pt x="536132" y="3948491"/>
                  </a:cubicBezTo>
                  <a:cubicBezTo>
                    <a:pt x="442881" y="4017619"/>
                    <a:pt x="328747" y="4039941"/>
                    <a:pt x="227935" y="4008257"/>
                  </a:cubicBezTo>
                  <a:cubicBezTo>
                    <a:pt x="133604" y="3978375"/>
                    <a:pt x="65916" y="3916087"/>
                    <a:pt x="23071" y="3820317"/>
                  </a:cubicBezTo>
                  <a:cubicBezTo>
                    <a:pt x="-10053" y="3745429"/>
                    <a:pt x="-7172" y="3617975"/>
                    <a:pt x="29552" y="3540567"/>
                  </a:cubicBezTo>
                  <a:cubicBezTo>
                    <a:pt x="49354" y="3499523"/>
                    <a:pt x="303904" y="3239575"/>
                    <a:pt x="1360630" y="2181423"/>
                  </a:cubicBezTo>
                  <a:lnTo>
                    <a:pt x="2667585" y="873043"/>
                  </a:lnTo>
                  <a:lnTo>
                    <a:pt x="2668305" y="703105"/>
                  </a:lnTo>
                  <a:cubicBezTo>
                    <a:pt x="2669026" y="518405"/>
                    <a:pt x="2674786" y="489961"/>
                    <a:pt x="2734193" y="372229"/>
                  </a:cubicBezTo>
                  <a:cubicBezTo>
                    <a:pt x="2819883" y="203011"/>
                    <a:pt x="2944818" y="97159"/>
                    <a:pt x="3139962" y="29113"/>
                  </a:cubicBezTo>
                  <a:cubicBezTo>
                    <a:pt x="3185147" y="13271"/>
                    <a:pt x="3251395" y="3549"/>
                    <a:pt x="3316743" y="80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2" name="Freeform 17"/>
            <p:cNvSpPr>
              <a:spLocks/>
            </p:cNvSpPr>
            <p:nvPr/>
          </p:nvSpPr>
          <p:spPr bwMode="auto">
            <a:xfrm>
              <a:off x="7332951" y="9243161"/>
              <a:ext cx="1382360" cy="1383532"/>
            </a:xfrm>
            <a:custGeom>
              <a:avLst/>
              <a:gdLst>
                <a:gd name="T0" fmla="*/ 3957 w 5201"/>
                <a:gd name="T1" fmla="*/ 5152 h 5200"/>
                <a:gd name="T2" fmla="*/ 1772 w 5201"/>
                <a:gd name="T3" fmla="*/ 3193 h 5200"/>
                <a:gd name="T4" fmla="*/ 36 w 5201"/>
                <a:gd name="T5" fmla="*/ 1366 h 5200"/>
                <a:gd name="T6" fmla="*/ 1369 w 5201"/>
                <a:gd name="T7" fmla="*/ 33 h 5200"/>
                <a:gd name="T8" fmla="*/ 3219 w 5201"/>
                <a:gd name="T9" fmla="*/ 1800 h 5200"/>
                <a:gd name="T10" fmla="*/ 5171 w 5201"/>
                <a:gd name="T11" fmla="*/ 4014 h 5200"/>
                <a:gd name="T12" fmla="*/ 5170 w 5201"/>
                <a:gd name="T13" fmla="*/ 4339 h 5200"/>
                <a:gd name="T14" fmla="*/ 4425 w 5201"/>
                <a:gd name="T15" fmla="*/ 5151 h 5200"/>
                <a:gd name="T16" fmla="*/ 3957 w 5201"/>
                <a:gd name="T17" fmla="*/ 5152 h 5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01" h="5200">
                  <a:moveTo>
                    <a:pt x="3957" y="5152"/>
                  </a:moveTo>
                  <a:cubicBezTo>
                    <a:pt x="3646" y="5066"/>
                    <a:pt x="3608" y="5031"/>
                    <a:pt x="1772" y="3193"/>
                  </a:cubicBezTo>
                  <a:cubicBezTo>
                    <a:pt x="160" y="1578"/>
                    <a:pt x="0" y="1410"/>
                    <a:pt x="36" y="1366"/>
                  </a:cubicBezTo>
                  <a:cubicBezTo>
                    <a:pt x="88" y="1304"/>
                    <a:pt x="1308" y="83"/>
                    <a:pt x="1369" y="33"/>
                  </a:cubicBezTo>
                  <a:cubicBezTo>
                    <a:pt x="1408" y="0"/>
                    <a:pt x="1633" y="214"/>
                    <a:pt x="3219" y="1800"/>
                  </a:cubicBezTo>
                  <a:cubicBezTo>
                    <a:pt x="5129" y="3710"/>
                    <a:pt x="5091" y="3666"/>
                    <a:pt x="5171" y="4014"/>
                  </a:cubicBezTo>
                  <a:cubicBezTo>
                    <a:pt x="5201" y="4149"/>
                    <a:pt x="5201" y="4204"/>
                    <a:pt x="5170" y="4339"/>
                  </a:cubicBezTo>
                  <a:cubicBezTo>
                    <a:pt x="5069" y="4777"/>
                    <a:pt x="4820" y="5048"/>
                    <a:pt x="4425" y="5151"/>
                  </a:cubicBezTo>
                  <a:cubicBezTo>
                    <a:pt x="4236" y="5200"/>
                    <a:pt x="4130" y="5200"/>
                    <a:pt x="3957" y="51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3" name="Freeform 37"/>
            <p:cNvSpPr>
              <a:spLocks/>
            </p:cNvSpPr>
            <p:nvPr/>
          </p:nvSpPr>
          <p:spPr bwMode="auto">
            <a:xfrm>
              <a:off x="5750092" y="7659133"/>
              <a:ext cx="1227593" cy="1222903"/>
            </a:xfrm>
            <a:custGeom>
              <a:avLst/>
              <a:gdLst>
                <a:gd name="T0" fmla="*/ 2921 w 4613"/>
                <a:gd name="T1" fmla="*/ 3274 h 4600"/>
                <a:gd name="T2" fmla="*/ 1577 w 4613"/>
                <a:gd name="T3" fmla="*/ 1947 h 4600"/>
                <a:gd name="T4" fmla="*/ 921 w 4613"/>
                <a:gd name="T5" fmla="*/ 1583 h 4600"/>
                <a:gd name="T6" fmla="*/ 0 w 4613"/>
                <a:gd name="T7" fmla="*/ 418 h 4600"/>
                <a:gd name="T8" fmla="*/ 420 w 4613"/>
                <a:gd name="T9" fmla="*/ 0 h 4600"/>
                <a:gd name="T10" fmla="*/ 1570 w 4613"/>
                <a:gd name="T11" fmla="*/ 907 h 4600"/>
                <a:gd name="T12" fmla="*/ 1805 w 4613"/>
                <a:gd name="T13" fmla="*/ 1298 h 4600"/>
                <a:gd name="T14" fmla="*/ 1980 w 4613"/>
                <a:gd name="T15" fmla="*/ 1623 h 4600"/>
                <a:gd name="T16" fmla="*/ 3296 w 4613"/>
                <a:gd name="T17" fmla="*/ 2942 h 4600"/>
                <a:gd name="T18" fmla="*/ 4613 w 4613"/>
                <a:gd name="T19" fmla="*/ 4261 h 4600"/>
                <a:gd name="T20" fmla="*/ 4445 w 4613"/>
                <a:gd name="T21" fmla="*/ 4431 h 4600"/>
                <a:gd name="T22" fmla="*/ 4263 w 4613"/>
                <a:gd name="T23" fmla="*/ 4600 h 4600"/>
                <a:gd name="T24" fmla="*/ 2921 w 4613"/>
                <a:gd name="T25" fmla="*/ 3274 h 4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13" h="4600">
                  <a:moveTo>
                    <a:pt x="2921" y="3274"/>
                  </a:moveTo>
                  <a:cubicBezTo>
                    <a:pt x="2191" y="2544"/>
                    <a:pt x="1586" y="1947"/>
                    <a:pt x="1577" y="1947"/>
                  </a:cubicBezTo>
                  <a:cubicBezTo>
                    <a:pt x="1548" y="1947"/>
                    <a:pt x="975" y="1630"/>
                    <a:pt x="921" y="1583"/>
                  </a:cubicBezTo>
                  <a:cubicBezTo>
                    <a:pt x="825" y="1502"/>
                    <a:pt x="0" y="457"/>
                    <a:pt x="0" y="418"/>
                  </a:cubicBezTo>
                  <a:cubicBezTo>
                    <a:pt x="0" y="368"/>
                    <a:pt x="370" y="0"/>
                    <a:pt x="420" y="0"/>
                  </a:cubicBezTo>
                  <a:cubicBezTo>
                    <a:pt x="460" y="0"/>
                    <a:pt x="1468" y="795"/>
                    <a:pt x="1570" y="907"/>
                  </a:cubicBezTo>
                  <a:cubicBezTo>
                    <a:pt x="1603" y="944"/>
                    <a:pt x="1709" y="1120"/>
                    <a:pt x="1805" y="1298"/>
                  </a:cubicBezTo>
                  <a:lnTo>
                    <a:pt x="1980" y="1623"/>
                  </a:lnTo>
                  <a:lnTo>
                    <a:pt x="3296" y="2942"/>
                  </a:lnTo>
                  <a:lnTo>
                    <a:pt x="4613" y="4261"/>
                  </a:lnTo>
                  <a:lnTo>
                    <a:pt x="4445" y="4431"/>
                  </a:lnTo>
                  <a:cubicBezTo>
                    <a:pt x="4353" y="4524"/>
                    <a:pt x="4271" y="4600"/>
                    <a:pt x="4263" y="4600"/>
                  </a:cubicBezTo>
                  <a:cubicBezTo>
                    <a:pt x="4255" y="4600"/>
                    <a:pt x="3651" y="4003"/>
                    <a:pt x="2921" y="32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103" name="文字方塊 102"/>
          <p:cNvSpPr txBox="1"/>
          <p:nvPr/>
        </p:nvSpPr>
        <p:spPr>
          <a:xfrm>
            <a:off x="9726307" y="2172920"/>
            <a:ext cx="1620000" cy="47916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Title 04</a:t>
            </a:r>
          </a:p>
        </p:txBody>
      </p:sp>
      <p:sp>
        <p:nvSpPr>
          <p:cNvPr id="104" name="文字方塊 103"/>
          <p:cNvSpPr txBox="1"/>
          <p:nvPr/>
        </p:nvSpPr>
        <p:spPr>
          <a:xfrm>
            <a:off x="9231794" y="4487957"/>
            <a:ext cx="2609026" cy="84886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sp>
        <p:nvSpPr>
          <p:cNvPr id="139" name="矩形 138"/>
          <p:cNvSpPr/>
          <p:nvPr/>
        </p:nvSpPr>
        <p:spPr>
          <a:xfrm>
            <a:off x="575513" y="481382"/>
            <a:ext cx="252267" cy="6981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140" name="矩形 139"/>
          <p:cNvSpPr/>
          <p:nvPr/>
        </p:nvSpPr>
        <p:spPr>
          <a:xfrm>
            <a:off x="882205" y="481382"/>
            <a:ext cx="4360496" cy="69819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800" b="1" dirty="0" smtClean="0"/>
              <a:t>ICON LIST</a:t>
            </a:r>
            <a:r>
              <a:rPr lang="zh-TW" altLang="en-US" sz="4800" b="1" dirty="0" smtClean="0"/>
              <a:t> </a:t>
            </a:r>
            <a:r>
              <a:rPr lang="en-US" altLang="zh-TW" sz="4800" b="1" dirty="0" smtClean="0"/>
              <a:t>30</a:t>
            </a:r>
            <a:endParaRPr lang="zh-TW" altLang="en-US" sz="4800" b="1" dirty="0"/>
          </a:p>
        </p:txBody>
      </p:sp>
      <p:sp>
        <p:nvSpPr>
          <p:cNvPr id="57" name="手繪多邊形 56"/>
          <p:cNvSpPr>
            <a:spLocks/>
          </p:cNvSpPr>
          <p:nvPr/>
        </p:nvSpPr>
        <p:spPr bwMode="auto">
          <a:xfrm rot="10800000" flipV="1">
            <a:off x="4411112" y="3285372"/>
            <a:ext cx="409570" cy="756452"/>
          </a:xfrm>
          <a:custGeom>
            <a:avLst/>
            <a:gdLst>
              <a:gd name="connsiteX0" fmla="*/ 1041502 w 2397801"/>
              <a:gd name="connsiteY0" fmla="*/ 588163 h 4428623"/>
              <a:gd name="connsiteX1" fmla="*/ 299462 w 2397801"/>
              <a:gd name="connsiteY1" fmla="*/ 593899 h 4428623"/>
              <a:gd name="connsiteX2" fmla="*/ 283250 w 2397801"/>
              <a:gd name="connsiteY2" fmla="*/ 2218109 h 4428623"/>
              <a:gd name="connsiteX3" fmla="*/ 290095 w 2397801"/>
              <a:gd name="connsiteY3" fmla="*/ 3843037 h 4428623"/>
              <a:gd name="connsiteX4" fmla="*/ 1207710 w 2397801"/>
              <a:gd name="connsiteY4" fmla="*/ 3847357 h 4428623"/>
              <a:gd name="connsiteX5" fmla="*/ 2118479 w 2397801"/>
              <a:gd name="connsiteY5" fmla="*/ 3844837 h 4428623"/>
              <a:gd name="connsiteX6" fmla="*/ 2121001 w 2397801"/>
              <a:gd name="connsiteY6" fmla="*/ 2224589 h 4428623"/>
              <a:gd name="connsiteX7" fmla="*/ 2110914 w 2397801"/>
              <a:gd name="connsiteY7" fmla="*/ 596419 h 4428623"/>
              <a:gd name="connsiteX8" fmla="*/ 1041502 w 2397801"/>
              <a:gd name="connsiteY8" fmla="*/ 588163 h 4428623"/>
              <a:gd name="connsiteX9" fmla="*/ 1205249 w 2397801"/>
              <a:gd name="connsiteY9" fmla="*/ 186437 h 4428623"/>
              <a:gd name="connsiteX10" fmla="*/ 930070 w 2397801"/>
              <a:gd name="connsiteY10" fmla="*/ 210597 h 4428623"/>
              <a:gd name="connsiteX11" fmla="*/ 899455 w 2397801"/>
              <a:gd name="connsiteY11" fmla="*/ 338957 h 4428623"/>
              <a:gd name="connsiteX12" fmla="*/ 1201647 w 2397801"/>
              <a:gd name="connsiteY12" fmla="*/ 414677 h 4428623"/>
              <a:gd name="connsiteX13" fmla="*/ 1445490 w 2397801"/>
              <a:gd name="connsiteY13" fmla="*/ 398813 h 4428623"/>
              <a:gd name="connsiteX14" fmla="*/ 1513204 w 2397801"/>
              <a:gd name="connsiteY14" fmla="*/ 295689 h 4428623"/>
              <a:gd name="connsiteX15" fmla="*/ 1484029 w 2397801"/>
              <a:gd name="connsiteY15" fmla="*/ 219609 h 4428623"/>
              <a:gd name="connsiteX16" fmla="*/ 1454134 w 2397801"/>
              <a:gd name="connsiteY16" fmla="*/ 186437 h 4428623"/>
              <a:gd name="connsiteX17" fmla="*/ 813103 w 2397801"/>
              <a:gd name="connsiteY17" fmla="*/ 1 h 4428623"/>
              <a:gd name="connsiteX18" fmla="*/ 1241394 w 2397801"/>
              <a:gd name="connsiteY18" fmla="*/ 553 h 4428623"/>
              <a:gd name="connsiteX19" fmla="*/ 2335516 w 2397801"/>
              <a:gd name="connsiteY19" fmla="*/ 3793 h 4428623"/>
              <a:gd name="connsiteX20" fmla="*/ 2364318 w 2397801"/>
              <a:gd name="connsiteY20" fmla="*/ 25037 h 4428623"/>
              <a:gd name="connsiteX21" fmla="*/ 2392760 w 2397801"/>
              <a:gd name="connsiteY21" fmla="*/ 46641 h 4428623"/>
              <a:gd name="connsiteX22" fmla="*/ 2395281 w 2397801"/>
              <a:gd name="connsiteY22" fmla="*/ 2216709 h 4428623"/>
              <a:gd name="connsiteX23" fmla="*/ 2397801 w 2397801"/>
              <a:gd name="connsiteY23" fmla="*/ 4386781 h 4428623"/>
              <a:gd name="connsiteX24" fmla="*/ 2371159 w 2397801"/>
              <a:gd name="connsiteY24" fmla="*/ 4408025 h 4428623"/>
              <a:gd name="connsiteX25" fmla="*/ 1205032 w 2397801"/>
              <a:gd name="connsiteY25" fmla="*/ 4428545 h 4428623"/>
              <a:gd name="connsiteX26" fmla="*/ 48265 w 2397801"/>
              <a:gd name="connsiteY26" fmla="*/ 4418105 h 4428623"/>
              <a:gd name="connsiteX27" fmla="*/ 21 w 2397801"/>
              <a:gd name="connsiteY27" fmla="*/ 2208429 h 4428623"/>
              <a:gd name="connsiteX28" fmla="*/ 21 w 2397801"/>
              <a:gd name="connsiteY28" fmla="*/ 68245 h 4428623"/>
              <a:gd name="connsiteX29" fmla="*/ 28823 w 2397801"/>
              <a:gd name="connsiteY29" fmla="*/ 39437 h 4428623"/>
              <a:gd name="connsiteX30" fmla="*/ 102629 w 2397801"/>
              <a:gd name="connsiteY30" fmla="*/ 4153 h 4428623"/>
              <a:gd name="connsiteX31" fmla="*/ 813103 w 2397801"/>
              <a:gd name="connsiteY31" fmla="*/ 1 h 4428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397801" h="4428623">
                <a:moveTo>
                  <a:pt x="1041502" y="588163"/>
                </a:moveTo>
                <a:cubicBezTo>
                  <a:pt x="655239" y="588159"/>
                  <a:pt x="310023" y="589961"/>
                  <a:pt x="299462" y="593899"/>
                </a:cubicBezTo>
                <a:cubicBezTo>
                  <a:pt x="284691" y="599661"/>
                  <a:pt x="283250" y="752323"/>
                  <a:pt x="283250" y="2218109"/>
                </a:cubicBezTo>
                <a:cubicBezTo>
                  <a:pt x="283250" y="3108165"/>
                  <a:pt x="286492" y="3839437"/>
                  <a:pt x="290095" y="3843037"/>
                </a:cubicBezTo>
                <a:cubicBezTo>
                  <a:pt x="294058" y="3846637"/>
                  <a:pt x="706931" y="3848797"/>
                  <a:pt x="1207710" y="3847357"/>
                </a:cubicBezTo>
                <a:lnTo>
                  <a:pt x="2118479" y="3844837"/>
                </a:lnTo>
                <a:lnTo>
                  <a:pt x="2121001" y="2224589"/>
                </a:lnTo>
                <a:cubicBezTo>
                  <a:pt x="2123163" y="935231"/>
                  <a:pt x="2121001" y="602901"/>
                  <a:pt x="2110914" y="596419"/>
                </a:cubicBezTo>
                <a:cubicBezTo>
                  <a:pt x="2102605" y="591155"/>
                  <a:pt x="1538127" y="588167"/>
                  <a:pt x="1041502" y="588163"/>
                </a:cubicBezTo>
                <a:close/>
                <a:moveTo>
                  <a:pt x="1205249" y="186437"/>
                </a:moveTo>
                <a:cubicBezTo>
                  <a:pt x="956363" y="186437"/>
                  <a:pt x="956003" y="186437"/>
                  <a:pt x="930070" y="210597"/>
                </a:cubicBezTo>
                <a:cubicBezTo>
                  <a:pt x="889369" y="248817"/>
                  <a:pt x="878564" y="294969"/>
                  <a:pt x="899455" y="338957"/>
                </a:cubicBezTo>
                <a:cubicBezTo>
                  <a:pt x="931511" y="406745"/>
                  <a:pt x="960685" y="414317"/>
                  <a:pt x="1201647" y="414677"/>
                </a:cubicBezTo>
                <a:cubicBezTo>
                  <a:pt x="1375975" y="415037"/>
                  <a:pt x="1418476" y="412513"/>
                  <a:pt x="1445490" y="398813"/>
                </a:cubicBezTo>
                <a:cubicBezTo>
                  <a:pt x="1493394" y="374653"/>
                  <a:pt x="1513204" y="345085"/>
                  <a:pt x="1513204" y="295689"/>
                </a:cubicBezTo>
                <a:cubicBezTo>
                  <a:pt x="1513564" y="262517"/>
                  <a:pt x="1507081" y="245209"/>
                  <a:pt x="1484029" y="219609"/>
                </a:cubicBezTo>
                <a:lnTo>
                  <a:pt x="1454134" y="186437"/>
                </a:lnTo>
                <a:close/>
                <a:moveTo>
                  <a:pt x="813103" y="1"/>
                </a:moveTo>
                <a:cubicBezTo>
                  <a:pt x="946149" y="13"/>
                  <a:pt x="1090993" y="193"/>
                  <a:pt x="1241394" y="553"/>
                </a:cubicBezTo>
                <a:lnTo>
                  <a:pt x="2335516" y="3793"/>
                </a:lnTo>
                <a:lnTo>
                  <a:pt x="2364318" y="25037"/>
                </a:lnTo>
                <a:lnTo>
                  <a:pt x="2392760" y="46641"/>
                </a:lnTo>
                <a:lnTo>
                  <a:pt x="2395281" y="2216709"/>
                </a:lnTo>
                <a:lnTo>
                  <a:pt x="2397801" y="4386781"/>
                </a:lnTo>
                <a:lnTo>
                  <a:pt x="2371159" y="4408025"/>
                </a:lnTo>
                <a:cubicBezTo>
                  <a:pt x="2344517" y="4428905"/>
                  <a:pt x="2342717" y="4428905"/>
                  <a:pt x="1205032" y="4428545"/>
                </a:cubicBezTo>
                <a:cubicBezTo>
                  <a:pt x="450415" y="4428545"/>
                  <a:pt x="60146" y="4424945"/>
                  <a:pt x="48265" y="4418105"/>
                </a:cubicBezTo>
                <a:cubicBezTo>
                  <a:pt x="-2499" y="4388581"/>
                  <a:pt x="21" y="4509201"/>
                  <a:pt x="21" y="2208429"/>
                </a:cubicBezTo>
                <a:lnTo>
                  <a:pt x="21" y="68245"/>
                </a:lnTo>
                <a:lnTo>
                  <a:pt x="28823" y="39437"/>
                </a:lnTo>
                <a:cubicBezTo>
                  <a:pt x="47905" y="19997"/>
                  <a:pt x="72747" y="8473"/>
                  <a:pt x="102629" y="4153"/>
                </a:cubicBezTo>
                <a:cubicBezTo>
                  <a:pt x="120991" y="1453"/>
                  <a:pt x="413962" y="-31"/>
                  <a:pt x="813103" y="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4" name="文字方塊 153"/>
          <p:cNvSpPr txBox="1"/>
          <p:nvPr/>
        </p:nvSpPr>
        <p:spPr>
          <a:xfrm>
            <a:off x="3805897" y="2172920"/>
            <a:ext cx="1620000" cy="47916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Title 02</a:t>
            </a:r>
          </a:p>
        </p:txBody>
      </p:sp>
      <p:sp>
        <p:nvSpPr>
          <p:cNvPr id="155" name="文字方塊 154"/>
          <p:cNvSpPr txBox="1"/>
          <p:nvPr/>
        </p:nvSpPr>
        <p:spPr>
          <a:xfrm>
            <a:off x="3311384" y="4487957"/>
            <a:ext cx="2609026" cy="84886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grpSp>
        <p:nvGrpSpPr>
          <p:cNvPr id="45" name="群組 44"/>
          <p:cNvGrpSpPr/>
          <p:nvPr/>
        </p:nvGrpSpPr>
        <p:grpSpPr>
          <a:xfrm flipH="1">
            <a:off x="7090696" y="3178196"/>
            <a:ext cx="970812" cy="970804"/>
            <a:chOff x="27940389" y="2372400"/>
            <a:chExt cx="2858016" cy="2857995"/>
          </a:xfrm>
          <a:solidFill>
            <a:schemeClr val="bg1">
              <a:lumMod val="50000"/>
            </a:schemeClr>
          </a:solidFill>
        </p:grpSpPr>
        <p:sp>
          <p:nvSpPr>
            <p:cNvPr id="54" name="手繪多邊形 53"/>
            <p:cNvSpPr>
              <a:spLocks/>
            </p:cNvSpPr>
            <p:nvPr/>
          </p:nvSpPr>
          <p:spPr bwMode="auto">
            <a:xfrm>
              <a:off x="27940389" y="2372400"/>
              <a:ext cx="2858016" cy="2857995"/>
            </a:xfrm>
            <a:custGeom>
              <a:avLst/>
              <a:gdLst>
                <a:gd name="connsiteX0" fmla="*/ 644380 w 3817859"/>
                <a:gd name="connsiteY0" fmla="*/ 749777 h 3817832"/>
                <a:gd name="connsiteX1" fmla="*/ 589186 w 3817859"/>
                <a:gd name="connsiteY1" fmla="*/ 795341 h 3817832"/>
                <a:gd name="connsiteX2" fmla="*/ 190850 w 3817859"/>
                <a:gd name="connsiteY2" fmla="*/ 2093847 h 3817832"/>
                <a:gd name="connsiteX3" fmla="*/ 293854 w 3817859"/>
                <a:gd name="connsiteY3" fmla="*/ 2526083 h 3817832"/>
                <a:gd name="connsiteX4" fmla="*/ 763862 w 3817859"/>
                <a:gd name="connsiteY4" fmla="*/ 3198929 h 3817832"/>
                <a:gd name="connsiteX5" fmla="*/ 1465092 w 3817859"/>
                <a:gd name="connsiteY5" fmla="*/ 3573893 h 3817832"/>
                <a:gd name="connsiteX6" fmla="*/ 2124544 w 3817859"/>
                <a:gd name="connsiteY6" fmla="*/ 3612793 h 3817832"/>
                <a:gd name="connsiteX7" fmla="*/ 2329474 w 3817859"/>
                <a:gd name="connsiteY7" fmla="*/ 3558763 h 3817832"/>
                <a:gd name="connsiteX8" fmla="*/ 2355046 w 3817859"/>
                <a:gd name="connsiteY8" fmla="*/ 3424771 h 3817832"/>
                <a:gd name="connsiteX9" fmla="*/ 2375214 w 3817859"/>
                <a:gd name="connsiteY9" fmla="*/ 3220541 h 3817832"/>
                <a:gd name="connsiteX10" fmla="*/ 2384938 w 3817859"/>
                <a:gd name="connsiteY10" fmla="*/ 3033959 h 3817832"/>
                <a:gd name="connsiteX11" fmla="*/ 2384938 w 3817859"/>
                <a:gd name="connsiteY11" fmla="*/ 2940667 h 3817832"/>
                <a:gd name="connsiteX12" fmla="*/ 2274730 w 3817859"/>
                <a:gd name="connsiteY12" fmla="*/ 2832249 h 3817832"/>
                <a:gd name="connsiteX13" fmla="*/ 2126344 w 3817859"/>
                <a:gd name="connsiteY13" fmla="*/ 2646387 h 3817832"/>
                <a:gd name="connsiteX14" fmla="*/ 2087808 w 3817859"/>
                <a:gd name="connsiteY14" fmla="*/ 2473855 h 3817832"/>
                <a:gd name="connsiteX15" fmla="*/ 2142552 w 3817859"/>
                <a:gd name="connsiteY15" fmla="*/ 2283311 h 3817832"/>
                <a:gd name="connsiteX16" fmla="*/ 2025140 w 3817859"/>
                <a:gd name="connsiteY16" fmla="*/ 2154721 h 3817832"/>
                <a:gd name="connsiteX17" fmla="*/ 1902326 w 3817859"/>
                <a:gd name="connsiteY17" fmla="*/ 2043421 h 3817832"/>
                <a:gd name="connsiteX18" fmla="*/ 1805442 w 3817859"/>
                <a:gd name="connsiteY18" fmla="*/ 1995875 h 3817832"/>
                <a:gd name="connsiteX19" fmla="*/ 1693794 w 3817859"/>
                <a:gd name="connsiteY19" fmla="*/ 1937523 h 3817832"/>
                <a:gd name="connsiteX20" fmla="*/ 1532802 w 3817859"/>
                <a:gd name="connsiteY20" fmla="*/ 1850355 h 3817832"/>
                <a:gd name="connsiteX21" fmla="*/ 1382976 w 3817859"/>
                <a:gd name="connsiteY21" fmla="*/ 1781919 h 3817832"/>
                <a:gd name="connsiteX22" fmla="*/ 1265924 w 3817859"/>
                <a:gd name="connsiteY22" fmla="*/ 1587413 h 3817832"/>
                <a:gd name="connsiteX23" fmla="*/ 1127624 w 3817859"/>
                <a:gd name="connsiteY23" fmla="*/ 1387503 h 3817832"/>
                <a:gd name="connsiteX24" fmla="*/ 1094848 w 3817859"/>
                <a:gd name="connsiteY24" fmla="*/ 1522217 h 3817832"/>
                <a:gd name="connsiteX25" fmla="*/ 1108534 w 3817859"/>
                <a:gd name="connsiteY25" fmla="*/ 1628475 h 3817832"/>
                <a:gd name="connsiteX26" fmla="*/ 772146 w 3817859"/>
                <a:gd name="connsiteY26" fmla="*/ 1204525 h 3817832"/>
                <a:gd name="connsiteX27" fmla="*/ 758820 w 3817859"/>
                <a:gd name="connsiteY27" fmla="*/ 1013261 h 3817832"/>
                <a:gd name="connsiteX28" fmla="*/ 699034 w 3817859"/>
                <a:gd name="connsiteY28" fmla="*/ 767967 h 3817832"/>
                <a:gd name="connsiteX29" fmla="*/ 644380 w 3817859"/>
                <a:gd name="connsiteY29" fmla="*/ 749777 h 3817832"/>
                <a:gd name="connsiteX30" fmla="*/ 2127584 w 3817859"/>
                <a:gd name="connsiteY30" fmla="*/ 239943 h 3817832"/>
                <a:gd name="connsiteX31" fmla="*/ 2102392 w 3817859"/>
                <a:gd name="connsiteY31" fmla="*/ 249309 h 3817832"/>
                <a:gd name="connsiteX32" fmla="*/ 1964912 w 3817859"/>
                <a:gd name="connsiteY32" fmla="*/ 308379 h 3817832"/>
                <a:gd name="connsiteX33" fmla="*/ 1805480 w 3817859"/>
                <a:gd name="connsiteY33" fmla="*/ 481631 h 3817832"/>
                <a:gd name="connsiteX34" fmla="*/ 1930004 w 3817859"/>
                <a:gd name="connsiteY34" fmla="*/ 613461 h 3817832"/>
                <a:gd name="connsiteX35" fmla="*/ 2037970 w 3817859"/>
                <a:gd name="connsiteY35" fmla="*/ 637233 h 3817832"/>
                <a:gd name="connsiteX36" fmla="*/ 2100592 w 3817859"/>
                <a:gd name="connsiteY36" fmla="*/ 656323 h 3817832"/>
                <a:gd name="connsiteX37" fmla="*/ 2181208 w 3817859"/>
                <a:gd name="connsiteY37" fmla="*/ 556551 h 3817832"/>
                <a:gd name="connsiteX38" fmla="*/ 2302130 w 3817859"/>
                <a:gd name="connsiteY38" fmla="*/ 463261 h 3817832"/>
                <a:gd name="connsiteX39" fmla="*/ 2378428 w 3817859"/>
                <a:gd name="connsiteY39" fmla="*/ 463261 h 3817832"/>
                <a:gd name="connsiteX40" fmla="*/ 2583206 w 3817859"/>
                <a:gd name="connsiteY40" fmla="*/ 585365 h 3817832"/>
                <a:gd name="connsiteX41" fmla="*/ 2837650 w 3817859"/>
                <a:gd name="connsiteY41" fmla="*/ 774105 h 3817832"/>
                <a:gd name="connsiteX42" fmla="*/ 2804900 w 3817859"/>
                <a:gd name="connsiteY42" fmla="*/ 931509 h 3817832"/>
                <a:gd name="connsiteX43" fmla="*/ 2738680 w 3817859"/>
                <a:gd name="connsiteY43" fmla="*/ 902693 h 3817832"/>
                <a:gd name="connsiteX44" fmla="*/ 2709528 w 3817859"/>
                <a:gd name="connsiteY44" fmla="*/ 854429 h 3817832"/>
                <a:gd name="connsiteX45" fmla="*/ 2597602 w 3817859"/>
                <a:gd name="connsiteY45" fmla="*/ 859471 h 3817832"/>
                <a:gd name="connsiteX46" fmla="*/ 2594002 w 3817859"/>
                <a:gd name="connsiteY46" fmla="*/ 944475 h 3817832"/>
                <a:gd name="connsiteX47" fmla="*/ 2604080 w 3817859"/>
                <a:gd name="connsiteY47" fmla="*/ 1005709 h 3817832"/>
                <a:gd name="connsiteX48" fmla="*/ 2510868 w 3817859"/>
                <a:gd name="connsiteY48" fmla="*/ 1032363 h 3817832"/>
                <a:gd name="connsiteX49" fmla="*/ 2251386 w 3817859"/>
                <a:gd name="connsiteY49" fmla="*/ 1176439 h 3817832"/>
                <a:gd name="connsiteX50" fmla="*/ 2160334 w 3817859"/>
                <a:gd name="connsiteY50" fmla="*/ 1297463 h 3817832"/>
                <a:gd name="connsiteX51" fmla="*/ 2129382 w 3817859"/>
                <a:gd name="connsiteY51" fmla="*/ 1421369 h 3817832"/>
                <a:gd name="connsiteX52" fmla="*/ 2064242 w 3817859"/>
                <a:gd name="connsiteY52" fmla="*/ 1540231 h 3817832"/>
                <a:gd name="connsiteX53" fmla="*/ 2001622 w 3817859"/>
                <a:gd name="connsiteY53" fmla="*/ 1454145 h 3817832"/>
                <a:gd name="connsiteX54" fmla="*/ 1848308 w 3817859"/>
                <a:gd name="connsiteY54" fmla="*/ 1337443 h 3817832"/>
                <a:gd name="connsiteX55" fmla="*/ 1555356 w 3817859"/>
                <a:gd name="connsiteY55" fmla="*/ 1494127 h 3817832"/>
                <a:gd name="connsiteX56" fmla="*/ 1566152 w 3817859"/>
                <a:gd name="connsiteY56" fmla="*/ 1602545 h 3817832"/>
                <a:gd name="connsiteX57" fmla="*/ 1674480 w 3817859"/>
                <a:gd name="connsiteY57" fmla="*/ 1714923 h 3817832"/>
                <a:gd name="connsiteX58" fmla="*/ 1764094 w 3817859"/>
                <a:gd name="connsiteY58" fmla="*/ 1699435 h 3817832"/>
                <a:gd name="connsiteX59" fmla="*/ 1884656 w 3817859"/>
                <a:gd name="connsiteY59" fmla="*/ 1685027 h 3817832"/>
                <a:gd name="connsiteX60" fmla="*/ 1896894 w 3817859"/>
                <a:gd name="connsiteY60" fmla="*/ 1774355 h 3817832"/>
                <a:gd name="connsiteX61" fmla="*/ 1909130 w 3817859"/>
                <a:gd name="connsiteY61" fmla="*/ 1864043 h 3817832"/>
                <a:gd name="connsiteX62" fmla="*/ 1972830 w 3817859"/>
                <a:gd name="connsiteY62" fmla="*/ 1875929 h 3817832"/>
                <a:gd name="connsiteX63" fmla="*/ 2036890 w 3817859"/>
                <a:gd name="connsiteY63" fmla="*/ 1888175 h 3817832"/>
                <a:gd name="connsiteX64" fmla="*/ 2049128 w 3817859"/>
                <a:gd name="connsiteY64" fmla="*/ 1978223 h 3817832"/>
                <a:gd name="connsiteX65" fmla="*/ 2118946 w 3817859"/>
                <a:gd name="connsiteY65" fmla="*/ 2104649 h 3817832"/>
                <a:gd name="connsiteX66" fmla="*/ 2290614 w 3817859"/>
                <a:gd name="connsiteY66" fmla="*/ 2070071 h 3817832"/>
                <a:gd name="connsiteX67" fmla="*/ 2461562 w 3817859"/>
                <a:gd name="connsiteY67" fmla="*/ 2028649 h 3817832"/>
                <a:gd name="connsiteX68" fmla="*/ 2991324 w 3817859"/>
                <a:gd name="connsiteY68" fmla="*/ 2272859 h 3817832"/>
                <a:gd name="connsiteX69" fmla="*/ 3085254 w 3817859"/>
                <a:gd name="connsiteY69" fmla="*/ 2344897 h 3817832"/>
                <a:gd name="connsiteX70" fmla="*/ 3359852 w 3817859"/>
                <a:gd name="connsiteY70" fmla="*/ 2532917 h 3817832"/>
                <a:gd name="connsiteX71" fmla="*/ 3359492 w 3817859"/>
                <a:gd name="connsiteY71" fmla="*/ 2617921 h 3817832"/>
                <a:gd name="connsiteX72" fmla="*/ 3049986 w 3817859"/>
                <a:gd name="connsiteY72" fmla="*/ 2902473 h 3817832"/>
                <a:gd name="connsiteX73" fmla="*/ 2984846 w 3817859"/>
                <a:gd name="connsiteY73" fmla="*/ 3031061 h 3817832"/>
                <a:gd name="connsiteX74" fmla="*/ 2933020 w 3817859"/>
                <a:gd name="connsiteY74" fmla="*/ 3144881 h 3817832"/>
                <a:gd name="connsiteX75" fmla="*/ 2758114 w 3817859"/>
                <a:gd name="connsiteY75" fmla="*/ 3314531 h 3817832"/>
                <a:gd name="connsiteX76" fmla="*/ 2592924 w 3817859"/>
                <a:gd name="connsiteY76" fmla="*/ 3469413 h 3817832"/>
                <a:gd name="connsiteX77" fmla="*/ 2573130 w 3817859"/>
                <a:gd name="connsiteY77" fmla="*/ 3495705 h 3817832"/>
                <a:gd name="connsiteX78" fmla="*/ 2608398 w 3817859"/>
                <a:gd name="connsiteY78" fmla="*/ 3489943 h 3817832"/>
                <a:gd name="connsiteX79" fmla="*/ 2731842 w 3817859"/>
                <a:gd name="connsiteY79" fmla="*/ 3434833 h 3817832"/>
                <a:gd name="connsiteX80" fmla="*/ 3321344 w 3817859"/>
                <a:gd name="connsiteY80" fmla="*/ 2912917 h 3817832"/>
                <a:gd name="connsiteX81" fmla="*/ 3582986 w 3817859"/>
                <a:gd name="connsiteY81" fmla="*/ 2358945 h 3817832"/>
                <a:gd name="connsiteX82" fmla="*/ 3635530 w 3817859"/>
                <a:gd name="connsiteY82" fmla="*/ 1906545 h 3817832"/>
                <a:gd name="connsiteX83" fmla="*/ 3539078 w 3817859"/>
                <a:gd name="connsiteY83" fmla="*/ 1326999 h 3817832"/>
                <a:gd name="connsiteX84" fmla="*/ 2521304 w 3817859"/>
                <a:gd name="connsiteY84" fmla="*/ 290731 h 3817832"/>
                <a:gd name="connsiteX85" fmla="*/ 2404700 w 3817859"/>
                <a:gd name="connsiteY85" fmla="*/ 285327 h 3817832"/>
                <a:gd name="connsiteX86" fmla="*/ 2303210 w 3817859"/>
                <a:gd name="connsiteY86" fmla="*/ 331071 h 3817832"/>
                <a:gd name="connsiteX87" fmla="*/ 2185886 w 3817859"/>
                <a:gd name="connsiteY87" fmla="*/ 269119 h 3817832"/>
                <a:gd name="connsiteX88" fmla="*/ 2127584 w 3817859"/>
                <a:gd name="connsiteY88" fmla="*/ 239943 h 3817832"/>
                <a:gd name="connsiteX89" fmla="*/ 1954820 w 3817859"/>
                <a:gd name="connsiteY89" fmla="*/ 1155 h 3817832"/>
                <a:gd name="connsiteX90" fmla="*/ 2374508 w 3817859"/>
                <a:gd name="connsiteY90" fmla="*/ 59159 h 3817832"/>
                <a:gd name="connsiteX91" fmla="*/ 3279230 w 3817859"/>
                <a:gd name="connsiteY91" fmla="*/ 581187 h 3817832"/>
                <a:gd name="connsiteX92" fmla="*/ 3801614 w 3817859"/>
                <a:gd name="connsiteY92" fmla="*/ 1628125 h 3817832"/>
                <a:gd name="connsiteX93" fmla="*/ 3801974 w 3817859"/>
                <a:gd name="connsiteY93" fmla="*/ 2190503 h 3817832"/>
                <a:gd name="connsiteX94" fmla="*/ 3232068 w 3817859"/>
                <a:gd name="connsiteY94" fmla="*/ 3289321 h 3817832"/>
                <a:gd name="connsiteX95" fmla="*/ 2212142 w 3817859"/>
                <a:gd name="connsiteY95" fmla="*/ 3798379 h 3817832"/>
                <a:gd name="connsiteX96" fmla="*/ 1607314 w 3817859"/>
                <a:gd name="connsiteY96" fmla="*/ 3798379 h 3817832"/>
                <a:gd name="connsiteX97" fmla="*/ 539506 w 3817859"/>
                <a:gd name="connsiteY97" fmla="*/ 3236361 h 3817832"/>
                <a:gd name="connsiteX98" fmla="*/ 52404 w 3817859"/>
                <a:gd name="connsiteY98" fmla="*/ 2343977 h 3817832"/>
                <a:gd name="connsiteX99" fmla="*/ 5962 w 3817859"/>
                <a:gd name="connsiteY99" fmla="*/ 1765747 h 3817832"/>
                <a:gd name="connsiteX100" fmla="*/ 577668 w 3817859"/>
                <a:gd name="connsiteY100" fmla="*/ 548041 h 3817832"/>
                <a:gd name="connsiteX101" fmla="*/ 1561592 w 3817859"/>
                <a:gd name="connsiteY101" fmla="*/ 31777 h 3817832"/>
                <a:gd name="connsiteX102" fmla="*/ 1954820 w 3817859"/>
                <a:gd name="connsiteY102" fmla="*/ 1155 h 3817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3817859" h="3817832">
                  <a:moveTo>
                    <a:pt x="644380" y="749777"/>
                  </a:moveTo>
                  <a:cubicBezTo>
                    <a:pt x="628084" y="753829"/>
                    <a:pt x="611696" y="768507"/>
                    <a:pt x="589186" y="795341"/>
                  </a:cubicBezTo>
                  <a:cubicBezTo>
                    <a:pt x="285210" y="1156979"/>
                    <a:pt x="138626" y="1634237"/>
                    <a:pt x="190850" y="2093847"/>
                  </a:cubicBezTo>
                  <a:cubicBezTo>
                    <a:pt x="206336" y="2230721"/>
                    <a:pt x="246674" y="2400013"/>
                    <a:pt x="293854" y="2526083"/>
                  </a:cubicBezTo>
                  <a:cubicBezTo>
                    <a:pt x="384974" y="2768135"/>
                    <a:pt x="563614" y="3023873"/>
                    <a:pt x="763862" y="3198929"/>
                  </a:cubicBezTo>
                  <a:cubicBezTo>
                    <a:pt x="961590" y="3371823"/>
                    <a:pt x="1255480" y="3528867"/>
                    <a:pt x="1465092" y="3573893"/>
                  </a:cubicBezTo>
                  <a:cubicBezTo>
                    <a:pt x="1733410" y="3631523"/>
                    <a:pt x="1877834" y="3640169"/>
                    <a:pt x="2124544" y="3612793"/>
                  </a:cubicBezTo>
                  <a:cubicBezTo>
                    <a:pt x="2263206" y="3597305"/>
                    <a:pt x="2312546" y="3584337"/>
                    <a:pt x="2329474" y="3558763"/>
                  </a:cubicBezTo>
                  <a:cubicBezTo>
                    <a:pt x="2338118" y="3545797"/>
                    <a:pt x="2348922" y="3488165"/>
                    <a:pt x="2355046" y="3424771"/>
                  </a:cubicBezTo>
                  <a:cubicBezTo>
                    <a:pt x="2360808" y="3363897"/>
                    <a:pt x="2369812" y="3271687"/>
                    <a:pt x="2375214" y="3220541"/>
                  </a:cubicBezTo>
                  <a:cubicBezTo>
                    <a:pt x="2380618" y="3169393"/>
                    <a:pt x="2384938" y="3085467"/>
                    <a:pt x="2384938" y="3033959"/>
                  </a:cubicBezTo>
                  <a:lnTo>
                    <a:pt x="2384938" y="2940667"/>
                  </a:lnTo>
                  <a:lnTo>
                    <a:pt x="2274730" y="2832249"/>
                  </a:lnTo>
                  <a:cubicBezTo>
                    <a:pt x="2183250" y="2742921"/>
                    <a:pt x="2157678" y="2710863"/>
                    <a:pt x="2126344" y="2646387"/>
                  </a:cubicBezTo>
                  <a:cubicBezTo>
                    <a:pt x="2091050" y="2574349"/>
                    <a:pt x="2088168" y="2562103"/>
                    <a:pt x="2087808" y="2473855"/>
                  </a:cubicBezTo>
                  <a:cubicBezTo>
                    <a:pt x="2087088" y="2375521"/>
                    <a:pt x="2096812" y="2342023"/>
                    <a:pt x="2142552" y="2283311"/>
                  </a:cubicBezTo>
                  <a:cubicBezTo>
                    <a:pt x="2190092" y="2222437"/>
                    <a:pt x="2151916" y="2180655"/>
                    <a:pt x="2025140" y="2154721"/>
                  </a:cubicBezTo>
                  <a:cubicBezTo>
                    <a:pt x="1995606" y="2148597"/>
                    <a:pt x="1960672" y="2116901"/>
                    <a:pt x="1902326" y="2043421"/>
                  </a:cubicBezTo>
                  <a:cubicBezTo>
                    <a:pt x="1874594" y="2008481"/>
                    <a:pt x="1865230" y="2003799"/>
                    <a:pt x="1805442" y="1995875"/>
                  </a:cubicBezTo>
                  <a:cubicBezTo>
                    <a:pt x="1744576" y="1987589"/>
                    <a:pt x="1736292" y="1983267"/>
                    <a:pt x="1693794" y="1937523"/>
                  </a:cubicBezTo>
                  <a:cubicBezTo>
                    <a:pt x="1652376" y="1893219"/>
                    <a:pt x="1637248" y="1884935"/>
                    <a:pt x="1532802" y="1850355"/>
                  </a:cubicBezTo>
                  <a:cubicBezTo>
                    <a:pt x="1457530" y="1825141"/>
                    <a:pt x="1405666" y="1801369"/>
                    <a:pt x="1382976" y="1781919"/>
                  </a:cubicBezTo>
                  <a:cubicBezTo>
                    <a:pt x="1360286" y="1761747"/>
                    <a:pt x="1321028" y="1696191"/>
                    <a:pt x="1265924" y="1587413"/>
                  </a:cubicBezTo>
                  <a:cubicBezTo>
                    <a:pt x="1173364" y="1403353"/>
                    <a:pt x="1162198" y="1387503"/>
                    <a:pt x="1127624" y="1387503"/>
                  </a:cubicBezTo>
                  <a:cubicBezTo>
                    <a:pt x="1057032" y="1387503"/>
                    <a:pt x="1044426" y="1440093"/>
                    <a:pt x="1094848" y="1522217"/>
                  </a:cubicBezTo>
                  <a:cubicBezTo>
                    <a:pt x="1125462" y="1571923"/>
                    <a:pt x="1131584" y="1620911"/>
                    <a:pt x="1108534" y="1628475"/>
                  </a:cubicBezTo>
                  <a:cubicBezTo>
                    <a:pt x="1097730" y="1632077"/>
                    <a:pt x="798798" y="1255311"/>
                    <a:pt x="772146" y="1204525"/>
                  </a:cubicBezTo>
                  <a:cubicBezTo>
                    <a:pt x="762782" y="1186515"/>
                    <a:pt x="758820" y="1130323"/>
                    <a:pt x="758820" y="1013261"/>
                  </a:cubicBezTo>
                  <a:cubicBezTo>
                    <a:pt x="758820" y="831361"/>
                    <a:pt x="752698" y="806507"/>
                    <a:pt x="699034" y="767967"/>
                  </a:cubicBezTo>
                  <a:cubicBezTo>
                    <a:pt x="676884" y="752299"/>
                    <a:pt x="660678" y="745725"/>
                    <a:pt x="644380" y="749777"/>
                  </a:cubicBezTo>
                  <a:close/>
                  <a:moveTo>
                    <a:pt x="2127584" y="239943"/>
                  </a:moveTo>
                  <a:cubicBezTo>
                    <a:pt x="2119418" y="241429"/>
                    <a:pt x="2110940" y="244537"/>
                    <a:pt x="2102392" y="249309"/>
                  </a:cubicBezTo>
                  <a:cubicBezTo>
                    <a:pt x="2092674" y="254711"/>
                    <a:pt x="2030772" y="281365"/>
                    <a:pt x="1964912" y="308379"/>
                  </a:cubicBezTo>
                  <a:cubicBezTo>
                    <a:pt x="1802242" y="375375"/>
                    <a:pt x="1805480" y="371773"/>
                    <a:pt x="1805480" y="481631"/>
                  </a:cubicBezTo>
                  <a:cubicBezTo>
                    <a:pt x="1805480" y="598333"/>
                    <a:pt x="1813398" y="606977"/>
                    <a:pt x="1930004" y="613461"/>
                  </a:cubicBezTo>
                  <a:cubicBezTo>
                    <a:pt x="1990824" y="617063"/>
                    <a:pt x="2020336" y="623547"/>
                    <a:pt x="2037970" y="637233"/>
                  </a:cubicBezTo>
                  <a:cubicBezTo>
                    <a:pt x="2051646" y="648039"/>
                    <a:pt x="2078278" y="656323"/>
                    <a:pt x="2100592" y="656323"/>
                  </a:cubicBezTo>
                  <a:cubicBezTo>
                    <a:pt x="2152416" y="656323"/>
                    <a:pt x="2181208" y="620665"/>
                    <a:pt x="2181208" y="556551"/>
                  </a:cubicBezTo>
                  <a:cubicBezTo>
                    <a:pt x="2181208" y="482711"/>
                    <a:pt x="2206760" y="463261"/>
                    <a:pt x="2302130" y="463261"/>
                  </a:cubicBezTo>
                  <a:lnTo>
                    <a:pt x="2378428" y="463261"/>
                  </a:lnTo>
                  <a:lnTo>
                    <a:pt x="2583206" y="585365"/>
                  </a:lnTo>
                  <a:cubicBezTo>
                    <a:pt x="2804900" y="717917"/>
                    <a:pt x="2827572" y="735205"/>
                    <a:pt x="2837650" y="774105"/>
                  </a:cubicBezTo>
                  <a:cubicBezTo>
                    <a:pt x="2845568" y="806523"/>
                    <a:pt x="2822894" y="916741"/>
                    <a:pt x="2804900" y="931509"/>
                  </a:cubicBezTo>
                  <a:cubicBezTo>
                    <a:pt x="2783306" y="949519"/>
                    <a:pt x="2756314" y="937993"/>
                    <a:pt x="2738680" y="902693"/>
                  </a:cubicBezTo>
                  <a:cubicBezTo>
                    <a:pt x="2729682" y="884685"/>
                    <a:pt x="2716366" y="863073"/>
                    <a:pt x="2709528" y="854429"/>
                  </a:cubicBezTo>
                  <a:cubicBezTo>
                    <a:pt x="2690454" y="831737"/>
                    <a:pt x="2622434" y="834617"/>
                    <a:pt x="2597602" y="859471"/>
                  </a:cubicBezTo>
                  <a:cubicBezTo>
                    <a:pt x="2573130" y="884325"/>
                    <a:pt x="2572410" y="899091"/>
                    <a:pt x="2594002" y="944475"/>
                  </a:cubicBezTo>
                  <a:cubicBezTo>
                    <a:pt x="2604080" y="966087"/>
                    <a:pt x="2608038" y="989499"/>
                    <a:pt x="2604080" y="1005709"/>
                  </a:cubicBezTo>
                  <a:cubicBezTo>
                    <a:pt x="2597242" y="1031643"/>
                    <a:pt x="2595442" y="1032363"/>
                    <a:pt x="2510868" y="1032363"/>
                  </a:cubicBezTo>
                  <a:cubicBezTo>
                    <a:pt x="2384906" y="1032363"/>
                    <a:pt x="2351076" y="1051093"/>
                    <a:pt x="2251386" y="1176439"/>
                  </a:cubicBezTo>
                  <a:cubicBezTo>
                    <a:pt x="2207480" y="1231547"/>
                    <a:pt x="2166452" y="1285937"/>
                    <a:pt x="2160334" y="1297463"/>
                  </a:cubicBezTo>
                  <a:cubicBezTo>
                    <a:pt x="2154216" y="1308989"/>
                    <a:pt x="2140540" y="1364459"/>
                    <a:pt x="2129382" y="1421369"/>
                  </a:cubicBezTo>
                  <a:cubicBezTo>
                    <a:pt x="2109230" y="1525823"/>
                    <a:pt x="2101312" y="1540231"/>
                    <a:pt x="2064242" y="1540231"/>
                  </a:cubicBezTo>
                  <a:cubicBezTo>
                    <a:pt x="2028974" y="1540231"/>
                    <a:pt x="2017816" y="1525103"/>
                    <a:pt x="2001622" y="1454145"/>
                  </a:cubicBezTo>
                  <a:cubicBezTo>
                    <a:pt x="1978228" y="1350771"/>
                    <a:pt x="1960594" y="1337443"/>
                    <a:pt x="1848308" y="1337443"/>
                  </a:cubicBezTo>
                  <a:cubicBezTo>
                    <a:pt x="1683118" y="1337443"/>
                    <a:pt x="1588826" y="1387511"/>
                    <a:pt x="1555356" y="1494127"/>
                  </a:cubicBezTo>
                  <a:cubicBezTo>
                    <a:pt x="1538802" y="1547435"/>
                    <a:pt x="1538802" y="1547795"/>
                    <a:pt x="1566152" y="1602545"/>
                  </a:cubicBezTo>
                  <a:cubicBezTo>
                    <a:pt x="1601782" y="1673861"/>
                    <a:pt x="1628054" y="1700877"/>
                    <a:pt x="1674480" y="1714923"/>
                  </a:cubicBezTo>
                  <a:cubicBezTo>
                    <a:pt x="1708670" y="1725009"/>
                    <a:pt x="1718386" y="1723569"/>
                    <a:pt x="1764094" y="1699435"/>
                  </a:cubicBezTo>
                  <a:cubicBezTo>
                    <a:pt x="1818796" y="1670981"/>
                    <a:pt x="1864862" y="1665217"/>
                    <a:pt x="1884656" y="1685027"/>
                  </a:cubicBezTo>
                  <a:cubicBezTo>
                    <a:pt x="1891854" y="1692231"/>
                    <a:pt x="1896894" y="1727891"/>
                    <a:pt x="1896894" y="1774355"/>
                  </a:cubicBezTo>
                  <a:cubicBezTo>
                    <a:pt x="1896894" y="1820819"/>
                    <a:pt x="1901572" y="1856479"/>
                    <a:pt x="1909130" y="1864043"/>
                  </a:cubicBezTo>
                  <a:cubicBezTo>
                    <a:pt x="1915608" y="1870525"/>
                    <a:pt x="1944398" y="1875929"/>
                    <a:pt x="1972830" y="1875929"/>
                  </a:cubicBezTo>
                  <a:cubicBezTo>
                    <a:pt x="2001622" y="1875929"/>
                    <a:pt x="2030412" y="1881691"/>
                    <a:pt x="2036890" y="1888175"/>
                  </a:cubicBezTo>
                  <a:cubicBezTo>
                    <a:pt x="2044448" y="1895739"/>
                    <a:pt x="2049128" y="1931399"/>
                    <a:pt x="2049128" y="1978223"/>
                  </a:cubicBezTo>
                  <a:cubicBezTo>
                    <a:pt x="2049128" y="2062867"/>
                    <a:pt x="2053806" y="2071513"/>
                    <a:pt x="2118946" y="2104649"/>
                  </a:cubicBezTo>
                  <a:cubicBezTo>
                    <a:pt x="2160334" y="2125541"/>
                    <a:pt x="2170410" y="2123379"/>
                    <a:pt x="2290614" y="2070071"/>
                  </a:cubicBezTo>
                  <a:cubicBezTo>
                    <a:pt x="2373750" y="2033333"/>
                    <a:pt x="2393544" y="2028649"/>
                    <a:pt x="2461562" y="2028649"/>
                  </a:cubicBezTo>
                  <a:cubicBezTo>
                    <a:pt x="2671020" y="2028649"/>
                    <a:pt x="2920064" y="2143191"/>
                    <a:pt x="2991324" y="2272859"/>
                  </a:cubicBezTo>
                  <a:cubicBezTo>
                    <a:pt x="3016876" y="2318963"/>
                    <a:pt x="3024434" y="2324727"/>
                    <a:pt x="3085254" y="2344897"/>
                  </a:cubicBezTo>
                  <a:cubicBezTo>
                    <a:pt x="3232810" y="2393883"/>
                    <a:pt x="3337538" y="2465561"/>
                    <a:pt x="3359852" y="2532917"/>
                  </a:cubicBezTo>
                  <a:cubicBezTo>
                    <a:pt x="3368490" y="2559571"/>
                    <a:pt x="3368490" y="2580101"/>
                    <a:pt x="3359492" y="2617921"/>
                  </a:cubicBezTo>
                  <a:cubicBezTo>
                    <a:pt x="3330702" y="2738585"/>
                    <a:pt x="3224534" y="2836197"/>
                    <a:pt x="3049986" y="2902473"/>
                  </a:cubicBezTo>
                  <a:cubicBezTo>
                    <a:pt x="3021914" y="2913277"/>
                    <a:pt x="3017236" y="2921923"/>
                    <a:pt x="2984846" y="3031061"/>
                  </a:cubicBezTo>
                  <a:cubicBezTo>
                    <a:pt x="2972608" y="3071041"/>
                    <a:pt x="2949576" y="3122189"/>
                    <a:pt x="2933020" y="3144881"/>
                  </a:cubicBezTo>
                  <a:cubicBezTo>
                    <a:pt x="2916466" y="3167573"/>
                    <a:pt x="2838010" y="3243933"/>
                    <a:pt x="2758114" y="3314531"/>
                  </a:cubicBezTo>
                  <a:cubicBezTo>
                    <a:pt x="2678218" y="3385487"/>
                    <a:pt x="2604080" y="3455005"/>
                    <a:pt x="2592924" y="3469413"/>
                  </a:cubicBezTo>
                  <a:lnTo>
                    <a:pt x="2573130" y="3495705"/>
                  </a:lnTo>
                  <a:lnTo>
                    <a:pt x="2608398" y="3489943"/>
                  </a:lnTo>
                  <a:cubicBezTo>
                    <a:pt x="2627472" y="3486701"/>
                    <a:pt x="2683256" y="3461849"/>
                    <a:pt x="2731842" y="3434833"/>
                  </a:cubicBezTo>
                  <a:cubicBezTo>
                    <a:pt x="2953534" y="3311649"/>
                    <a:pt x="3183866" y="3107781"/>
                    <a:pt x="3321344" y="2912917"/>
                  </a:cubicBezTo>
                  <a:cubicBezTo>
                    <a:pt x="3437588" y="2747589"/>
                    <a:pt x="3535120" y="2541201"/>
                    <a:pt x="3582986" y="2358945"/>
                  </a:cubicBezTo>
                  <a:cubicBezTo>
                    <a:pt x="3626172" y="2195779"/>
                    <a:pt x="3635890" y="2109693"/>
                    <a:pt x="3635530" y="1906545"/>
                  </a:cubicBezTo>
                  <a:cubicBezTo>
                    <a:pt x="3635170" y="1654771"/>
                    <a:pt x="3617534" y="1550317"/>
                    <a:pt x="3539078" y="1326999"/>
                  </a:cubicBezTo>
                  <a:cubicBezTo>
                    <a:pt x="3373888" y="857669"/>
                    <a:pt x="2997442" y="474427"/>
                    <a:pt x="2521304" y="290731"/>
                  </a:cubicBezTo>
                  <a:cubicBezTo>
                    <a:pt x="2441768" y="260113"/>
                    <a:pt x="2404700" y="258313"/>
                    <a:pt x="2404700" y="285327"/>
                  </a:cubicBezTo>
                  <a:cubicBezTo>
                    <a:pt x="2404700" y="317023"/>
                    <a:pt x="2373750" y="331071"/>
                    <a:pt x="2303210" y="331071"/>
                  </a:cubicBezTo>
                  <a:cubicBezTo>
                    <a:pt x="2227994" y="331071"/>
                    <a:pt x="2213958" y="323507"/>
                    <a:pt x="2185886" y="269119"/>
                  </a:cubicBezTo>
                  <a:cubicBezTo>
                    <a:pt x="2173738" y="245617"/>
                    <a:pt x="2152078" y="235485"/>
                    <a:pt x="2127584" y="239943"/>
                  </a:cubicBezTo>
                  <a:close/>
                  <a:moveTo>
                    <a:pt x="1954820" y="1155"/>
                  </a:moveTo>
                  <a:cubicBezTo>
                    <a:pt x="2096666" y="5929"/>
                    <a:pt x="2242922" y="25473"/>
                    <a:pt x="2374508" y="59159"/>
                  </a:cubicBezTo>
                  <a:cubicBezTo>
                    <a:pt x="2734164" y="151387"/>
                    <a:pt x="3027938" y="320713"/>
                    <a:pt x="3279230" y="581187"/>
                  </a:cubicBezTo>
                  <a:cubicBezTo>
                    <a:pt x="3567962" y="880209"/>
                    <a:pt x="3714130" y="1173107"/>
                    <a:pt x="3801614" y="1628125"/>
                  </a:cubicBezTo>
                  <a:cubicBezTo>
                    <a:pt x="3823214" y="1739807"/>
                    <a:pt x="3823214" y="2070173"/>
                    <a:pt x="3801974" y="2190503"/>
                  </a:cubicBezTo>
                  <a:cubicBezTo>
                    <a:pt x="3721330" y="2642639"/>
                    <a:pt x="3538442" y="2995701"/>
                    <a:pt x="3232068" y="3289321"/>
                  </a:cubicBezTo>
                  <a:cubicBezTo>
                    <a:pt x="2946214" y="3563123"/>
                    <a:pt x="2628320" y="3722001"/>
                    <a:pt x="2212142" y="3798379"/>
                  </a:cubicBezTo>
                  <a:cubicBezTo>
                    <a:pt x="2070294" y="3824317"/>
                    <a:pt x="1744480" y="3824317"/>
                    <a:pt x="1607314" y="3798379"/>
                  </a:cubicBezTo>
                  <a:cubicBezTo>
                    <a:pt x="1167014" y="3714797"/>
                    <a:pt x="830038" y="3537545"/>
                    <a:pt x="539506" y="3236361"/>
                  </a:cubicBezTo>
                  <a:cubicBezTo>
                    <a:pt x="296854" y="2985253"/>
                    <a:pt x="139168" y="2695959"/>
                    <a:pt x="52404" y="2343977"/>
                  </a:cubicBezTo>
                  <a:cubicBezTo>
                    <a:pt x="8122" y="2163483"/>
                    <a:pt x="-10598" y="1929669"/>
                    <a:pt x="5962" y="1765747"/>
                  </a:cubicBezTo>
                  <a:cubicBezTo>
                    <a:pt x="55284" y="1280827"/>
                    <a:pt x="247892" y="870841"/>
                    <a:pt x="577668" y="548041"/>
                  </a:cubicBezTo>
                  <a:cubicBezTo>
                    <a:pt x="854880" y="277121"/>
                    <a:pt x="1145054" y="124727"/>
                    <a:pt x="1561592" y="31777"/>
                  </a:cubicBezTo>
                  <a:cubicBezTo>
                    <a:pt x="1675538" y="6379"/>
                    <a:pt x="1812974" y="-3619"/>
                    <a:pt x="1954820" y="115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5" name="Freeform 45"/>
            <p:cNvSpPr>
              <a:spLocks/>
            </p:cNvSpPr>
            <p:nvPr/>
          </p:nvSpPr>
          <p:spPr bwMode="auto">
            <a:xfrm>
              <a:off x="29489241" y="3594086"/>
              <a:ext cx="366023" cy="110520"/>
            </a:xfrm>
            <a:custGeom>
              <a:avLst/>
              <a:gdLst>
                <a:gd name="T0" fmla="*/ 959 w 1358"/>
                <a:gd name="T1" fmla="*/ 282 h 411"/>
                <a:gd name="T2" fmla="*/ 345 w 1358"/>
                <a:gd name="T3" fmla="*/ 171 h 411"/>
                <a:gd name="T4" fmla="*/ 0 w 1358"/>
                <a:gd name="T5" fmla="*/ 145 h 411"/>
                <a:gd name="T6" fmla="*/ 522 w 1358"/>
                <a:gd name="T7" fmla="*/ 0 h 411"/>
                <a:gd name="T8" fmla="*/ 1310 w 1358"/>
                <a:gd name="T9" fmla="*/ 256 h 411"/>
                <a:gd name="T10" fmla="*/ 1327 w 1358"/>
                <a:gd name="T11" fmla="*/ 351 h 411"/>
                <a:gd name="T12" fmla="*/ 959 w 1358"/>
                <a:gd name="T13" fmla="*/ 282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8" h="411">
                  <a:moveTo>
                    <a:pt x="959" y="282"/>
                  </a:moveTo>
                  <a:cubicBezTo>
                    <a:pt x="699" y="175"/>
                    <a:pt x="681" y="172"/>
                    <a:pt x="345" y="171"/>
                  </a:cubicBezTo>
                  <a:cubicBezTo>
                    <a:pt x="155" y="170"/>
                    <a:pt x="0" y="158"/>
                    <a:pt x="0" y="145"/>
                  </a:cubicBezTo>
                  <a:cubicBezTo>
                    <a:pt x="0" y="98"/>
                    <a:pt x="352" y="0"/>
                    <a:pt x="522" y="0"/>
                  </a:cubicBezTo>
                  <a:cubicBezTo>
                    <a:pt x="654" y="0"/>
                    <a:pt x="1242" y="191"/>
                    <a:pt x="1310" y="256"/>
                  </a:cubicBezTo>
                  <a:cubicBezTo>
                    <a:pt x="1355" y="299"/>
                    <a:pt x="1358" y="315"/>
                    <a:pt x="1327" y="351"/>
                  </a:cubicBezTo>
                  <a:cubicBezTo>
                    <a:pt x="1278" y="411"/>
                    <a:pt x="1266" y="408"/>
                    <a:pt x="959" y="28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169" name="文字方塊 168"/>
          <p:cNvSpPr txBox="1"/>
          <p:nvPr/>
        </p:nvSpPr>
        <p:spPr>
          <a:xfrm>
            <a:off x="6766102" y="2172920"/>
            <a:ext cx="1620000" cy="47916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Title 03</a:t>
            </a:r>
          </a:p>
        </p:txBody>
      </p:sp>
      <p:sp>
        <p:nvSpPr>
          <p:cNvPr id="170" name="文字方塊 169"/>
          <p:cNvSpPr txBox="1"/>
          <p:nvPr/>
        </p:nvSpPr>
        <p:spPr>
          <a:xfrm>
            <a:off x="6271589" y="4487957"/>
            <a:ext cx="2609026" cy="84886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</p:spTree>
    <p:extLst>
      <p:ext uri="{BB962C8B-B14F-4D97-AF65-F5344CB8AC3E}">
        <p14:creationId xmlns:p14="http://schemas.microsoft.com/office/powerpoint/2010/main" val="407749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橢圓 63"/>
          <p:cNvSpPr/>
          <p:nvPr/>
        </p:nvSpPr>
        <p:spPr>
          <a:xfrm>
            <a:off x="4552827" y="1449000"/>
            <a:ext cx="2332845" cy="233403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5" name="橢圓 64"/>
          <p:cNvSpPr/>
          <p:nvPr/>
        </p:nvSpPr>
        <p:spPr>
          <a:xfrm>
            <a:off x="8541226" y="1449000"/>
            <a:ext cx="2332845" cy="233403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6" name="橢圓 65"/>
          <p:cNvSpPr/>
          <p:nvPr/>
        </p:nvSpPr>
        <p:spPr>
          <a:xfrm>
            <a:off x="696000" y="4060100"/>
            <a:ext cx="2332845" cy="233403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8" name="橢圓 67"/>
          <p:cNvSpPr/>
          <p:nvPr/>
        </p:nvSpPr>
        <p:spPr>
          <a:xfrm>
            <a:off x="4552827" y="4060100"/>
            <a:ext cx="2332845" cy="233403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9" name="橢圓 68"/>
          <p:cNvSpPr/>
          <p:nvPr/>
        </p:nvSpPr>
        <p:spPr>
          <a:xfrm>
            <a:off x="8541226" y="4060100"/>
            <a:ext cx="2332845" cy="233403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橢圓 3"/>
          <p:cNvSpPr/>
          <p:nvPr/>
        </p:nvSpPr>
        <p:spPr>
          <a:xfrm>
            <a:off x="696000" y="1449000"/>
            <a:ext cx="2332845" cy="233403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8" name="橢圓 57"/>
          <p:cNvSpPr/>
          <p:nvPr/>
        </p:nvSpPr>
        <p:spPr>
          <a:xfrm>
            <a:off x="4462415" y="1386143"/>
            <a:ext cx="828964" cy="82896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9" name="橢圓 58"/>
          <p:cNvSpPr/>
          <p:nvPr/>
        </p:nvSpPr>
        <p:spPr>
          <a:xfrm>
            <a:off x="8357003" y="1386143"/>
            <a:ext cx="828964" cy="82896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0" name="橢圓 59"/>
          <p:cNvSpPr/>
          <p:nvPr/>
        </p:nvSpPr>
        <p:spPr>
          <a:xfrm>
            <a:off x="567827" y="3918151"/>
            <a:ext cx="828964" cy="82896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1" name="橢圓 60"/>
          <p:cNvSpPr/>
          <p:nvPr/>
        </p:nvSpPr>
        <p:spPr>
          <a:xfrm>
            <a:off x="4462415" y="3918151"/>
            <a:ext cx="828964" cy="82896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3" name="橢圓 62"/>
          <p:cNvSpPr/>
          <p:nvPr/>
        </p:nvSpPr>
        <p:spPr>
          <a:xfrm>
            <a:off x="8357003" y="3918151"/>
            <a:ext cx="828964" cy="82896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6" name="橢圓 55"/>
          <p:cNvSpPr/>
          <p:nvPr/>
        </p:nvSpPr>
        <p:spPr>
          <a:xfrm>
            <a:off x="567827" y="1385569"/>
            <a:ext cx="828964" cy="82896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45" name="群組 44"/>
          <p:cNvGrpSpPr/>
          <p:nvPr/>
        </p:nvGrpSpPr>
        <p:grpSpPr>
          <a:xfrm flipH="1">
            <a:off x="8453569" y="1479414"/>
            <a:ext cx="641620" cy="641616"/>
            <a:chOff x="27940389" y="2372400"/>
            <a:chExt cx="2858016" cy="2857995"/>
          </a:xfrm>
          <a:solidFill>
            <a:schemeClr val="bg1"/>
          </a:solidFill>
        </p:grpSpPr>
        <p:sp>
          <p:nvSpPr>
            <p:cNvPr id="54" name="手繪多邊形 53"/>
            <p:cNvSpPr>
              <a:spLocks/>
            </p:cNvSpPr>
            <p:nvPr/>
          </p:nvSpPr>
          <p:spPr bwMode="auto">
            <a:xfrm>
              <a:off x="27940389" y="2372400"/>
              <a:ext cx="2858016" cy="2857995"/>
            </a:xfrm>
            <a:custGeom>
              <a:avLst/>
              <a:gdLst>
                <a:gd name="connsiteX0" fmla="*/ 644380 w 3817859"/>
                <a:gd name="connsiteY0" fmla="*/ 749777 h 3817832"/>
                <a:gd name="connsiteX1" fmla="*/ 589186 w 3817859"/>
                <a:gd name="connsiteY1" fmla="*/ 795341 h 3817832"/>
                <a:gd name="connsiteX2" fmla="*/ 190850 w 3817859"/>
                <a:gd name="connsiteY2" fmla="*/ 2093847 h 3817832"/>
                <a:gd name="connsiteX3" fmla="*/ 293854 w 3817859"/>
                <a:gd name="connsiteY3" fmla="*/ 2526083 h 3817832"/>
                <a:gd name="connsiteX4" fmla="*/ 763862 w 3817859"/>
                <a:gd name="connsiteY4" fmla="*/ 3198929 h 3817832"/>
                <a:gd name="connsiteX5" fmla="*/ 1465092 w 3817859"/>
                <a:gd name="connsiteY5" fmla="*/ 3573893 h 3817832"/>
                <a:gd name="connsiteX6" fmla="*/ 2124544 w 3817859"/>
                <a:gd name="connsiteY6" fmla="*/ 3612793 h 3817832"/>
                <a:gd name="connsiteX7" fmla="*/ 2329474 w 3817859"/>
                <a:gd name="connsiteY7" fmla="*/ 3558763 h 3817832"/>
                <a:gd name="connsiteX8" fmla="*/ 2355046 w 3817859"/>
                <a:gd name="connsiteY8" fmla="*/ 3424771 h 3817832"/>
                <a:gd name="connsiteX9" fmla="*/ 2375214 w 3817859"/>
                <a:gd name="connsiteY9" fmla="*/ 3220541 h 3817832"/>
                <a:gd name="connsiteX10" fmla="*/ 2384938 w 3817859"/>
                <a:gd name="connsiteY10" fmla="*/ 3033959 h 3817832"/>
                <a:gd name="connsiteX11" fmla="*/ 2384938 w 3817859"/>
                <a:gd name="connsiteY11" fmla="*/ 2940667 h 3817832"/>
                <a:gd name="connsiteX12" fmla="*/ 2274730 w 3817859"/>
                <a:gd name="connsiteY12" fmla="*/ 2832249 h 3817832"/>
                <a:gd name="connsiteX13" fmla="*/ 2126344 w 3817859"/>
                <a:gd name="connsiteY13" fmla="*/ 2646387 h 3817832"/>
                <a:gd name="connsiteX14" fmla="*/ 2087808 w 3817859"/>
                <a:gd name="connsiteY14" fmla="*/ 2473855 h 3817832"/>
                <a:gd name="connsiteX15" fmla="*/ 2142552 w 3817859"/>
                <a:gd name="connsiteY15" fmla="*/ 2283311 h 3817832"/>
                <a:gd name="connsiteX16" fmla="*/ 2025140 w 3817859"/>
                <a:gd name="connsiteY16" fmla="*/ 2154721 h 3817832"/>
                <a:gd name="connsiteX17" fmla="*/ 1902326 w 3817859"/>
                <a:gd name="connsiteY17" fmla="*/ 2043421 h 3817832"/>
                <a:gd name="connsiteX18" fmla="*/ 1805442 w 3817859"/>
                <a:gd name="connsiteY18" fmla="*/ 1995875 h 3817832"/>
                <a:gd name="connsiteX19" fmla="*/ 1693794 w 3817859"/>
                <a:gd name="connsiteY19" fmla="*/ 1937523 h 3817832"/>
                <a:gd name="connsiteX20" fmla="*/ 1532802 w 3817859"/>
                <a:gd name="connsiteY20" fmla="*/ 1850355 h 3817832"/>
                <a:gd name="connsiteX21" fmla="*/ 1382976 w 3817859"/>
                <a:gd name="connsiteY21" fmla="*/ 1781919 h 3817832"/>
                <a:gd name="connsiteX22" fmla="*/ 1265924 w 3817859"/>
                <a:gd name="connsiteY22" fmla="*/ 1587413 h 3817832"/>
                <a:gd name="connsiteX23" fmla="*/ 1127624 w 3817859"/>
                <a:gd name="connsiteY23" fmla="*/ 1387503 h 3817832"/>
                <a:gd name="connsiteX24" fmla="*/ 1094848 w 3817859"/>
                <a:gd name="connsiteY24" fmla="*/ 1522217 h 3817832"/>
                <a:gd name="connsiteX25" fmla="*/ 1108534 w 3817859"/>
                <a:gd name="connsiteY25" fmla="*/ 1628475 h 3817832"/>
                <a:gd name="connsiteX26" fmla="*/ 772146 w 3817859"/>
                <a:gd name="connsiteY26" fmla="*/ 1204525 h 3817832"/>
                <a:gd name="connsiteX27" fmla="*/ 758820 w 3817859"/>
                <a:gd name="connsiteY27" fmla="*/ 1013261 h 3817832"/>
                <a:gd name="connsiteX28" fmla="*/ 699034 w 3817859"/>
                <a:gd name="connsiteY28" fmla="*/ 767967 h 3817832"/>
                <a:gd name="connsiteX29" fmla="*/ 644380 w 3817859"/>
                <a:gd name="connsiteY29" fmla="*/ 749777 h 3817832"/>
                <a:gd name="connsiteX30" fmla="*/ 2127584 w 3817859"/>
                <a:gd name="connsiteY30" fmla="*/ 239943 h 3817832"/>
                <a:gd name="connsiteX31" fmla="*/ 2102392 w 3817859"/>
                <a:gd name="connsiteY31" fmla="*/ 249309 h 3817832"/>
                <a:gd name="connsiteX32" fmla="*/ 1964912 w 3817859"/>
                <a:gd name="connsiteY32" fmla="*/ 308379 h 3817832"/>
                <a:gd name="connsiteX33" fmla="*/ 1805480 w 3817859"/>
                <a:gd name="connsiteY33" fmla="*/ 481631 h 3817832"/>
                <a:gd name="connsiteX34" fmla="*/ 1930004 w 3817859"/>
                <a:gd name="connsiteY34" fmla="*/ 613461 h 3817832"/>
                <a:gd name="connsiteX35" fmla="*/ 2037970 w 3817859"/>
                <a:gd name="connsiteY35" fmla="*/ 637233 h 3817832"/>
                <a:gd name="connsiteX36" fmla="*/ 2100592 w 3817859"/>
                <a:gd name="connsiteY36" fmla="*/ 656323 h 3817832"/>
                <a:gd name="connsiteX37" fmla="*/ 2181208 w 3817859"/>
                <a:gd name="connsiteY37" fmla="*/ 556551 h 3817832"/>
                <a:gd name="connsiteX38" fmla="*/ 2302130 w 3817859"/>
                <a:gd name="connsiteY38" fmla="*/ 463261 h 3817832"/>
                <a:gd name="connsiteX39" fmla="*/ 2378428 w 3817859"/>
                <a:gd name="connsiteY39" fmla="*/ 463261 h 3817832"/>
                <a:gd name="connsiteX40" fmla="*/ 2583206 w 3817859"/>
                <a:gd name="connsiteY40" fmla="*/ 585365 h 3817832"/>
                <a:gd name="connsiteX41" fmla="*/ 2837650 w 3817859"/>
                <a:gd name="connsiteY41" fmla="*/ 774105 h 3817832"/>
                <a:gd name="connsiteX42" fmla="*/ 2804900 w 3817859"/>
                <a:gd name="connsiteY42" fmla="*/ 931509 h 3817832"/>
                <a:gd name="connsiteX43" fmla="*/ 2738680 w 3817859"/>
                <a:gd name="connsiteY43" fmla="*/ 902693 h 3817832"/>
                <a:gd name="connsiteX44" fmla="*/ 2709528 w 3817859"/>
                <a:gd name="connsiteY44" fmla="*/ 854429 h 3817832"/>
                <a:gd name="connsiteX45" fmla="*/ 2597602 w 3817859"/>
                <a:gd name="connsiteY45" fmla="*/ 859471 h 3817832"/>
                <a:gd name="connsiteX46" fmla="*/ 2594002 w 3817859"/>
                <a:gd name="connsiteY46" fmla="*/ 944475 h 3817832"/>
                <a:gd name="connsiteX47" fmla="*/ 2604080 w 3817859"/>
                <a:gd name="connsiteY47" fmla="*/ 1005709 h 3817832"/>
                <a:gd name="connsiteX48" fmla="*/ 2510868 w 3817859"/>
                <a:gd name="connsiteY48" fmla="*/ 1032363 h 3817832"/>
                <a:gd name="connsiteX49" fmla="*/ 2251386 w 3817859"/>
                <a:gd name="connsiteY49" fmla="*/ 1176439 h 3817832"/>
                <a:gd name="connsiteX50" fmla="*/ 2160334 w 3817859"/>
                <a:gd name="connsiteY50" fmla="*/ 1297463 h 3817832"/>
                <a:gd name="connsiteX51" fmla="*/ 2129382 w 3817859"/>
                <a:gd name="connsiteY51" fmla="*/ 1421369 h 3817832"/>
                <a:gd name="connsiteX52" fmla="*/ 2064242 w 3817859"/>
                <a:gd name="connsiteY52" fmla="*/ 1540231 h 3817832"/>
                <a:gd name="connsiteX53" fmla="*/ 2001622 w 3817859"/>
                <a:gd name="connsiteY53" fmla="*/ 1454145 h 3817832"/>
                <a:gd name="connsiteX54" fmla="*/ 1848308 w 3817859"/>
                <a:gd name="connsiteY54" fmla="*/ 1337443 h 3817832"/>
                <a:gd name="connsiteX55" fmla="*/ 1555356 w 3817859"/>
                <a:gd name="connsiteY55" fmla="*/ 1494127 h 3817832"/>
                <a:gd name="connsiteX56" fmla="*/ 1566152 w 3817859"/>
                <a:gd name="connsiteY56" fmla="*/ 1602545 h 3817832"/>
                <a:gd name="connsiteX57" fmla="*/ 1674480 w 3817859"/>
                <a:gd name="connsiteY57" fmla="*/ 1714923 h 3817832"/>
                <a:gd name="connsiteX58" fmla="*/ 1764094 w 3817859"/>
                <a:gd name="connsiteY58" fmla="*/ 1699435 h 3817832"/>
                <a:gd name="connsiteX59" fmla="*/ 1884656 w 3817859"/>
                <a:gd name="connsiteY59" fmla="*/ 1685027 h 3817832"/>
                <a:gd name="connsiteX60" fmla="*/ 1896894 w 3817859"/>
                <a:gd name="connsiteY60" fmla="*/ 1774355 h 3817832"/>
                <a:gd name="connsiteX61" fmla="*/ 1909130 w 3817859"/>
                <a:gd name="connsiteY61" fmla="*/ 1864043 h 3817832"/>
                <a:gd name="connsiteX62" fmla="*/ 1972830 w 3817859"/>
                <a:gd name="connsiteY62" fmla="*/ 1875929 h 3817832"/>
                <a:gd name="connsiteX63" fmla="*/ 2036890 w 3817859"/>
                <a:gd name="connsiteY63" fmla="*/ 1888175 h 3817832"/>
                <a:gd name="connsiteX64" fmla="*/ 2049128 w 3817859"/>
                <a:gd name="connsiteY64" fmla="*/ 1978223 h 3817832"/>
                <a:gd name="connsiteX65" fmla="*/ 2118946 w 3817859"/>
                <a:gd name="connsiteY65" fmla="*/ 2104649 h 3817832"/>
                <a:gd name="connsiteX66" fmla="*/ 2290614 w 3817859"/>
                <a:gd name="connsiteY66" fmla="*/ 2070071 h 3817832"/>
                <a:gd name="connsiteX67" fmla="*/ 2461562 w 3817859"/>
                <a:gd name="connsiteY67" fmla="*/ 2028649 h 3817832"/>
                <a:gd name="connsiteX68" fmla="*/ 2991324 w 3817859"/>
                <a:gd name="connsiteY68" fmla="*/ 2272859 h 3817832"/>
                <a:gd name="connsiteX69" fmla="*/ 3085254 w 3817859"/>
                <a:gd name="connsiteY69" fmla="*/ 2344897 h 3817832"/>
                <a:gd name="connsiteX70" fmla="*/ 3359852 w 3817859"/>
                <a:gd name="connsiteY70" fmla="*/ 2532917 h 3817832"/>
                <a:gd name="connsiteX71" fmla="*/ 3359492 w 3817859"/>
                <a:gd name="connsiteY71" fmla="*/ 2617921 h 3817832"/>
                <a:gd name="connsiteX72" fmla="*/ 3049986 w 3817859"/>
                <a:gd name="connsiteY72" fmla="*/ 2902473 h 3817832"/>
                <a:gd name="connsiteX73" fmla="*/ 2984846 w 3817859"/>
                <a:gd name="connsiteY73" fmla="*/ 3031061 h 3817832"/>
                <a:gd name="connsiteX74" fmla="*/ 2933020 w 3817859"/>
                <a:gd name="connsiteY74" fmla="*/ 3144881 h 3817832"/>
                <a:gd name="connsiteX75" fmla="*/ 2758114 w 3817859"/>
                <a:gd name="connsiteY75" fmla="*/ 3314531 h 3817832"/>
                <a:gd name="connsiteX76" fmla="*/ 2592924 w 3817859"/>
                <a:gd name="connsiteY76" fmla="*/ 3469413 h 3817832"/>
                <a:gd name="connsiteX77" fmla="*/ 2573130 w 3817859"/>
                <a:gd name="connsiteY77" fmla="*/ 3495705 h 3817832"/>
                <a:gd name="connsiteX78" fmla="*/ 2608398 w 3817859"/>
                <a:gd name="connsiteY78" fmla="*/ 3489943 h 3817832"/>
                <a:gd name="connsiteX79" fmla="*/ 2731842 w 3817859"/>
                <a:gd name="connsiteY79" fmla="*/ 3434833 h 3817832"/>
                <a:gd name="connsiteX80" fmla="*/ 3321344 w 3817859"/>
                <a:gd name="connsiteY80" fmla="*/ 2912917 h 3817832"/>
                <a:gd name="connsiteX81" fmla="*/ 3582986 w 3817859"/>
                <a:gd name="connsiteY81" fmla="*/ 2358945 h 3817832"/>
                <a:gd name="connsiteX82" fmla="*/ 3635530 w 3817859"/>
                <a:gd name="connsiteY82" fmla="*/ 1906545 h 3817832"/>
                <a:gd name="connsiteX83" fmla="*/ 3539078 w 3817859"/>
                <a:gd name="connsiteY83" fmla="*/ 1326999 h 3817832"/>
                <a:gd name="connsiteX84" fmla="*/ 2521304 w 3817859"/>
                <a:gd name="connsiteY84" fmla="*/ 290731 h 3817832"/>
                <a:gd name="connsiteX85" fmla="*/ 2404700 w 3817859"/>
                <a:gd name="connsiteY85" fmla="*/ 285327 h 3817832"/>
                <a:gd name="connsiteX86" fmla="*/ 2303210 w 3817859"/>
                <a:gd name="connsiteY86" fmla="*/ 331071 h 3817832"/>
                <a:gd name="connsiteX87" fmla="*/ 2185886 w 3817859"/>
                <a:gd name="connsiteY87" fmla="*/ 269119 h 3817832"/>
                <a:gd name="connsiteX88" fmla="*/ 2127584 w 3817859"/>
                <a:gd name="connsiteY88" fmla="*/ 239943 h 3817832"/>
                <a:gd name="connsiteX89" fmla="*/ 1954820 w 3817859"/>
                <a:gd name="connsiteY89" fmla="*/ 1155 h 3817832"/>
                <a:gd name="connsiteX90" fmla="*/ 2374508 w 3817859"/>
                <a:gd name="connsiteY90" fmla="*/ 59159 h 3817832"/>
                <a:gd name="connsiteX91" fmla="*/ 3279230 w 3817859"/>
                <a:gd name="connsiteY91" fmla="*/ 581187 h 3817832"/>
                <a:gd name="connsiteX92" fmla="*/ 3801614 w 3817859"/>
                <a:gd name="connsiteY92" fmla="*/ 1628125 h 3817832"/>
                <a:gd name="connsiteX93" fmla="*/ 3801974 w 3817859"/>
                <a:gd name="connsiteY93" fmla="*/ 2190503 h 3817832"/>
                <a:gd name="connsiteX94" fmla="*/ 3232068 w 3817859"/>
                <a:gd name="connsiteY94" fmla="*/ 3289321 h 3817832"/>
                <a:gd name="connsiteX95" fmla="*/ 2212142 w 3817859"/>
                <a:gd name="connsiteY95" fmla="*/ 3798379 h 3817832"/>
                <a:gd name="connsiteX96" fmla="*/ 1607314 w 3817859"/>
                <a:gd name="connsiteY96" fmla="*/ 3798379 h 3817832"/>
                <a:gd name="connsiteX97" fmla="*/ 539506 w 3817859"/>
                <a:gd name="connsiteY97" fmla="*/ 3236361 h 3817832"/>
                <a:gd name="connsiteX98" fmla="*/ 52404 w 3817859"/>
                <a:gd name="connsiteY98" fmla="*/ 2343977 h 3817832"/>
                <a:gd name="connsiteX99" fmla="*/ 5962 w 3817859"/>
                <a:gd name="connsiteY99" fmla="*/ 1765747 h 3817832"/>
                <a:gd name="connsiteX100" fmla="*/ 577668 w 3817859"/>
                <a:gd name="connsiteY100" fmla="*/ 548041 h 3817832"/>
                <a:gd name="connsiteX101" fmla="*/ 1561592 w 3817859"/>
                <a:gd name="connsiteY101" fmla="*/ 31777 h 3817832"/>
                <a:gd name="connsiteX102" fmla="*/ 1954820 w 3817859"/>
                <a:gd name="connsiteY102" fmla="*/ 1155 h 3817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3817859" h="3817832">
                  <a:moveTo>
                    <a:pt x="644380" y="749777"/>
                  </a:moveTo>
                  <a:cubicBezTo>
                    <a:pt x="628084" y="753829"/>
                    <a:pt x="611696" y="768507"/>
                    <a:pt x="589186" y="795341"/>
                  </a:cubicBezTo>
                  <a:cubicBezTo>
                    <a:pt x="285210" y="1156979"/>
                    <a:pt x="138626" y="1634237"/>
                    <a:pt x="190850" y="2093847"/>
                  </a:cubicBezTo>
                  <a:cubicBezTo>
                    <a:pt x="206336" y="2230721"/>
                    <a:pt x="246674" y="2400013"/>
                    <a:pt x="293854" y="2526083"/>
                  </a:cubicBezTo>
                  <a:cubicBezTo>
                    <a:pt x="384974" y="2768135"/>
                    <a:pt x="563614" y="3023873"/>
                    <a:pt x="763862" y="3198929"/>
                  </a:cubicBezTo>
                  <a:cubicBezTo>
                    <a:pt x="961590" y="3371823"/>
                    <a:pt x="1255480" y="3528867"/>
                    <a:pt x="1465092" y="3573893"/>
                  </a:cubicBezTo>
                  <a:cubicBezTo>
                    <a:pt x="1733410" y="3631523"/>
                    <a:pt x="1877834" y="3640169"/>
                    <a:pt x="2124544" y="3612793"/>
                  </a:cubicBezTo>
                  <a:cubicBezTo>
                    <a:pt x="2263206" y="3597305"/>
                    <a:pt x="2312546" y="3584337"/>
                    <a:pt x="2329474" y="3558763"/>
                  </a:cubicBezTo>
                  <a:cubicBezTo>
                    <a:pt x="2338118" y="3545797"/>
                    <a:pt x="2348922" y="3488165"/>
                    <a:pt x="2355046" y="3424771"/>
                  </a:cubicBezTo>
                  <a:cubicBezTo>
                    <a:pt x="2360808" y="3363897"/>
                    <a:pt x="2369812" y="3271687"/>
                    <a:pt x="2375214" y="3220541"/>
                  </a:cubicBezTo>
                  <a:cubicBezTo>
                    <a:pt x="2380618" y="3169393"/>
                    <a:pt x="2384938" y="3085467"/>
                    <a:pt x="2384938" y="3033959"/>
                  </a:cubicBezTo>
                  <a:lnTo>
                    <a:pt x="2384938" y="2940667"/>
                  </a:lnTo>
                  <a:lnTo>
                    <a:pt x="2274730" y="2832249"/>
                  </a:lnTo>
                  <a:cubicBezTo>
                    <a:pt x="2183250" y="2742921"/>
                    <a:pt x="2157678" y="2710863"/>
                    <a:pt x="2126344" y="2646387"/>
                  </a:cubicBezTo>
                  <a:cubicBezTo>
                    <a:pt x="2091050" y="2574349"/>
                    <a:pt x="2088168" y="2562103"/>
                    <a:pt x="2087808" y="2473855"/>
                  </a:cubicBezTo>
                  <a:cubicBezTo>
                    <a:pt x="2087088" y="2375521"/>
                    <a:pt x="2096812" y="2342023"/>
                    <a:pt x="2142552" y="2283311"/>
                  </a:cubicBezTo>
                  <a:cubicBezTo>
                    <a:pt x="2190092" y="2222437"/>
                    <a:pt x="2151916" y="2180655"/>
                    <a:pt x="2025140" y="2154721"/>
                  </a:cubicBezTo>
                  <a:cubicBezTo>
                    <a:pt x="1995606" y="2148597"/>
                    <a:pt x="1960672" y="2116901"/>
                    <a:pt x="1902326" y="2043421"/>
                  </a:cubicBezTo>
                  <a:cubicBezTo>
                    <a:pt x="1874594" y="2008481"/>
                    <a:pt x="1865230" y="2003799"/>
                    <a:pt x="1805442" y="1995875"/>
                  </a:cubicBezTo>
                  <a:cubicBezTo>
                    <a:pt x="1744576" y="1987589"/>
                    <a:pt x="1736292" y="1983267"/>
                    <a:pt x="1693794" y="1937523"/>
                  </a:cubicBezTo>
                  <a:cubicBezTo>
                    <a:pt x="1652376" y="1893219"/>
                    <a:pt x="1637248" y="1884935"/>
                    <a:pt x="1532802" y="1850355"/>
                  </a:cubicBezTo>
                  <a:cubicBezTo>
                    <a:pt x="1457530" y="1825141"/>
                    <a:pt x="1405666" y="1801369"/>
                    <a:pt x="1382976" y="1781919"/>
                  </a:cubicBezTo>
                  <a:cubicBezTo>
                    <a:pt x="1360286" y="1761747"/>
                    <a:pt x="1321028" y="1696191"/>
                    <a:pt x="1265924" y="1587413"/>
                  </a:cubicBezTo>
                  <a:cubicBezTo>
                    <a:pt x="1173364" y="1403353"/>
                    <a:pt x="1162198" y="1387503"/>
                    <a:pt x="1127624" y="1387503"/>
                  </a:cubicBezTo>
                  <a:cubicBezTo>
                    <a:pt x="1057032" y="1387503"/>
                    <a:pt x="1044426" y="1440093"/>
                    <a:pt x="1094848" y="1522217"/>
                  </a:cubicBezTo>
                  <a:cubicBezTo>
                    <a:pt x="1125462" y="1571923"/>
                    <a:pt x="1131584" y="1620911"/>
                    <a:pt x="1108534" y="1628475"/>
                  </a:cubicBezTo>
                  <a:cubicBezTo>
                    <a:pt x="1097730" y="1632077"/>
                    <a:pt x="798798" y="1255311"/>
                    <a:pt x="772146" y="1204525"/>
                  </a:cubicBezTo>
                  <a:cubicBezTo>
                    <a:pt x="762782" y="1186515"/>
                    <a:pt x="758820" y="1130323"/>
                    <a:pt x="758820" y="1013261"/>
                  </a:cubicBezTo>
                  <a:cubicBezTo>
                    <a:pt x="758820" y="831361"/>
                    <a:pt x="752698" y="806507"/>
                    <a:pt x="699034" y="767967"/>
                  </a:cubicBezTo>
                  <a:cubicBezTo>
                    <a:pt x="676884" y="752299"/>
                    <a:pt x="660678" y="745725"/>
                    <a:pt x="644380" y="749777"/>
                  </a:cubicBezTo>
                  <a:close/>
                  <a:moveTo>
                    <a:pt x="2127584" y="239943"/>
                  </a:moveTo>
                  <a:cubicBezTo>
                    <a:pt x="2119418" y="241429"/>
                    <a:pt x="2110940" y="244537"/>
                    <a:pt x="2102392" y="249309"/>
                  </a:cubicBezTo>
                  <a:cubicBezTo>
                    <a:pt x="2092674" y="254711"/>
                    <a:pt x="2030772" y="281365"/>
                    <a:pt x="1964912" y="308379"/>
                  </a:cubicBezTo>
                  <a:cubicBezTo>
                    <a:pt x="1802242" y="375375"/>
                    <a:pt x="1805480" y="371773"/>
                    <a:pt x="1805480" y="481631"/>
                  </a:cubicBezTo>
                  <a:cubicBezTo>
                    <a:pt x="1805480" y="598333"/>
                    <a:pt x="1813398" y="606977"/>
                    <a:pt x="1930004" y="613461"/>
                  </a:cubicBezTo>
                  <a:cubicBezTo>
                    <a:pt x="1990824" y="617063"/>
                    <a:pt x="2020336" y="623547"/>
                    <a:pt x="2037970" y="637233"/>
                  </a:cubicBezTo>
                  <a:cubicBezTo>
                    <a:pt x="2051646" y="648039"/>
                    <a:pt x="2078278" y="656323"/>
                    <a:pt x="2100592" y="656323"/>
                  </a:cubicBezTo>
                  <a:cubicBezTo>
                    <a:pt x="2152416" y="656323"/>
                    <a:pt x="2181208" y="620665"/>
                    <a:pt x="2181208" y="556551"/>
                  </a:cubicBezTo>
                  <a:cubicBezTo>
                    <a:pt x="2181208" y="482711"/>
                    <a:pt x="2206760" y="463261"/>
                    <a:pt x="2302130" y="463261"/>
                  </a:cubicBezTo>
                  <a:lnTo>
                    <a:pt x="2378428" y="463261"/>
                  </a:lnTo>
                  <a:lnTo>
                    <a:pt x="2583206" y="585365"/>
                  </a:lnTo>
                  <a:cubicBezTo>
                    <a:pt x="2804900" y="717917"/>
                    <a:pt x="2827572" y="735205"/>
                    <a:pt x="2837650" y="774105"/>
                  </a:cubicBezTo>
                  <a:cubicBezTo>
                    <a:pt x="2845568" y="806523"/>
                    <a:pt x="2822894" y="916741"/>
                    <a:pt x="2804900" y="931509"/>
                  </a:cubicBezTo>
                  <a:cubicBezTo>
                    <a:pt x="2783306" y="949519"/>
                    <a:pt x="2756314" y="937993"/>
                    <a:pt x="2738680" y="902693"/>
                  </a:cubicBezTo>
                  <a:cubicBezTo>
                    <a:pt x="2729682" y="884685"/>
                    <a:pt x="2716366" y="863073"/>
                    <a:pt x="2709528" y="854429"/>
                  </a:cubicBezTo>
                  <a:cubicBezTo>
                    <a:pt x="2690454" y="831737"/>
                    <a:pt x="2622434" y="834617"/>
                    <a:pt x="2597602" y="859471"/>
                  </a:cubicBezTo>
                  <a:cubicBezTo>
                    <a:pt x="2573130" y="884325"/>
                    <a:pt x="2572410" y="899091"/>
                    <a:pt x="2594002" y="944475"/>
                  </a:cubicBezTo>
                  <a:cubicBezTo>
                    <a:pt x="2604080" y="966087"/>
                    <a:pt x="2608038" y="989499"/>
                    <a:pt x="2604080" y="1005709"/>
                  </a:cubicBezTo>
                  <a:cubicBezTo>
                    <a:pt x="2597242" y="1031643"/>
                    <a:pt x="2595442" y="1032363"/>
                    <a:pt x="2510868" y="1032363"/>
                  </a:cubicBezTo>
                  <a:cubicBezTo>
                    <a:pt x="2384906" y="1032363"/>
                    <a:pt x="2351076" y="1051093"/>
                    <a:pt x="2251386" y="1176439"/>
                  </a:cubicBezTo>
                  <a:cubicBezTo>
                    <a:pt x="2207480" y="1231547"/>
                    <a:pt x="2166452" y="1285937"/>
                    <a:pt x="2160334" y="1297463"/>
                  </a:cubicBezTo>
                  <a:cubicBezTo>
                    <a:pt x="2154216" y="1308989"/>
                    <a:pt x="2140540" y="1364459"/>
                    <a:pt x="2129382" y="1421369"/>
                  </a:cubicBezTo>
                  <a:cubicBezTo>
                    <a:pt x="2109230" y="1525823"/>
                    <a:pt x="2101312" y="1540231"/>
                    <a:pt x="2064242" y="1540231"/>
                  </a:cubicBezTo>
                  <a:cubicBezTo>
                    <a:pt x="2028974" y="1540231"/>
                    <a:pt x="2017816" y="1525103"/>
                    <a:pt x="2001622" y="1454145"/>
                  </a:cubicBezTo>
                  <a:cubicBezTo>
                    <a:pt x="1978228" y="1350771"/>
                    <a:pt x="1960594" y="1337443"/>
                    <a:pt x="1848308" y="1337443"/>
                  </a:cubicBezTo>
                  <a:cubicBezTo>
                    <a:pt x="1683118" y="1337443"/>
                    <a:pt x="1588826" y="1387511"/>
                    <a:pt x="1555356" y="1494127"/>
                  </a:cubicBezTo>
                  <a:cubicBezTo>
                    <a:pt x="1538802" y="1547435"/>
                    <a:pt x="1538802" y="1547795"/>
                    <a:pt x="1566152" y="1602545"/>
                  </a:cubicBezTo>
                  <a:cubicBezTo>
                    <a:pt x="1601782" y="1673861"/>
                    <a:pt x="1628054" y="1700877"/>
                    <a:pt x="1674480" y="1714923"/>
                  </a:cubicBezTo>
                  <a:cubicBezTo>
                    <a:pt x="1708670" y="1725009"/>
                    <a:pt x="1718386" y="1723569"/>
                    <a:pt x="1764094" y="1699435"/>
                  </a:cubicBezTo>
                  <a:cubicBezTo>
                    <a:pt x="1818796" y="1670981"/>
                    <a:pt x="1864862" y="1665217"/>
                    <a:pt x="1884656" y="1685027"/>
                  </a:cubicBezTo>
                  <a:cubicBezTo>
                    <a:pt x="1891854" y="1692231"/>
                    <a:pt x="1896894" y="1727891"/>
                    <a:pt x="1896894" y="1774355"/>
                  </a:cubicBezTo>
                  <a:cubicBezTo>
                    <a:pt x="1896894" y="1820819"/>
                    <a:pt x="1901572" y="1856479"/>
                    <a:pt x="1909130" y="1864043"/>
                  </a:cubicBezTo>
                  <a:cubicBezTo>
                    <a:pt x="1915608" y="1870525"/>
                    <a:pt x="1944398" y="1875929"/>
                    <a:pt x="1972830" y="1875929"/>
                  </a:cubicBezTo>
                  <a:cubicBezTo>
                    <a:pt x="2001622" y="1875929"/>
                    <a:pt x="2030412" y="1881691"/>
                    <a:pt x="2036890" y="1888175"/>
                  </a:cubicBezTo>
                  <a:cubicBezTo>
                    <a:pt x="2044448" y="1895739"/>
                    <a:pt x="2049128" y="1931399"/>
                    <a:pt x="2049128" y="1978223"/>
                  </a:cubicBezTo>
                  <a:cubicBezTo>
                    <a:pt x="2049128" y="2062867"/>
                    <a:pt x="2053806" y="2071513"/>
                    <a:pt x="2118946" y="2104649"/>
                  </a:cubicBezTo>
                  <a:cubicBezTo>
                    <a:pt x="2160334" y="2125541"/>
                    <a:pt x="2170410" y="2123379"/>
                    <a:pt x="2290614" y="2070071"/>
                  </a:cubicBezTo>
                  <a:cubicBezTo>
                    <a:pt x="2373750" y="2033333"/>
                    <a:pt x="2393544" y="2028649"/>
                    <a:pt x="2461562" y="2028649"/>
                  </a:cubicBezTo>
                  <a:cubicBezTo>
                    <a:pt x="2671020" y="2028649"/>
                    <a:pt x="2920064" y="2143191"/>
                    <a:pt x="2991324" y="2272859"/>
                  </a:cubicBezTo>
                  <a:cubicBezTo>
                    <a:pt x="3016876" y="2318963"/>
                    <a:pt x="3024434" y="2324727"/>
                    <a:pt x="3085254" y="2344897"/>
                  </a:cubicBezTo>
                  <a:cubicBezTo>
                    <a:pt x="3232810" y="2393883"/>
                    <a:pt x="3337538" y="2465561"/>
                    <a:pt x="3359852" y="2532917"/>
                  </a:cubicBezTo>
                  <a:cubicBezTo>
                    <a:pt x="3368490" y="2559571"/>
                    <a:pt x="3368490" y="2580101"/>
                    <a:pt x="3359492" y="2617921"/>
                  </a:cubicBezTo>
                  <a:cubicBezTo>
                    <a:pt x="3330702" y="2738585"/>
                    <a:pt x="3224534" y="2836197"/>
                    <a:pt x="3049986" y="2902473"/>
                  </a:cubicBezTo>
                  <a:cubicBezTo>
                    <a:pt x="3021914" y="2913277"/>
                    <a:pt x="3017236" y="2921923"/>
                    <a:pt x="2984846" y="3031061"/>
                  </a:cubicBezTo>
                  <a:cubicBezTo>
                    <a:pt x="2972608" y="3071041"/>
                    <a:pt x="2949576" y="3122189"/>
                    <a:pt x="2933020" y="3144881"/>
                  </a:cubicBezTo>
                  <a:cubicBezTo>
                    <a:pt x="2916466" y="3167573"/>
                    <a:pt x="2838010" y="3243933"/>
                    <a:pt x="2758114" y="3314531"/>
                  </a:cubicBezTo>
                  <a:cubicBezTo>
                    <a:pt x="2678218" y="3385487"/>
                    <a:pt x="2604080" y="3455005"/>
                    <a:pt x="2592924" y="3469413"/>
                  </a:cubicBezTo>
                  <a:lnTo>
                    <a:pt x="2573130" y="3495705"/>
                  </a:lnTo>
                  <a:lnTo>
                    <a:pt x="2608398" y="3489943"/>
                  </a:lnTo>
                  <a:cubicBezTo>
                    <a:pt x="2627472" y="3486701"/>
                    <a:pt x="2683256" y="3461849"/>
                    <a:pt x="2731842" y="3434833"/>
                  </a:cubicBezTo>
                  <a:cubicBezTo>
                    <a:pt x="2953534" y="3311649"/>
                    <a:pt x="3183866" y="3107781"/>
                    <a:pt x="3321344" y="2912917"/>
                  </a:cubicBezTo>
                  <a:cubicBezTo>
                    <a:pt x="3437588" y="2747589"/>
                    <a:pt x="3535120" y="2541201"/>
                    <a:pt x="3582986" y="2358945"/>
                  </a:cubicBezTo>
                  <a:cubicBezTo>
                    <a:pt x="3626172" y="2195779"/>
                    <a:pt x="3635890" y="2109693"/>
                    <a:pt x="3635530" y="1906545"/>
                  </a:cubicBezTo>
                  <a:cubicBezTo>
                    <a:pt x="3635170" y="1654771"/>
                    <a:pt x="3617534" y="1550317"/>
                    <a:pt x="3539078" y="1326999"/>
                  </a:cubicBezTo>
                  <a:cubicBezTo>
                    <a:pt x="3373888" y="857669"/>
                    <a:pt x="2997442" y="474427"/>
                    <a:pt x="2521304" y="290731"/>
                  </a:cubicBezTo>
                  <a:cubicBezTo>
                    <a:pt x="2441768" y="260113"/>
                    <a:pt x="2404700" y="258313"/>
                    <a:pt x="2404700" y="285327"/>
                  </a:cubicBezTo>
                  <a:cubicBezTo>
                    <a:pt x="2404700" y="317023"/>
                    <a:pt x="2373750" y="331071"/>
                    <a:pt x="2303210" y="331071"/>
                  </a:cubicBezTo>
                  <a:cubicBezTo>
                    <a:pt x="2227994" y="331071"/>
                    <a:pt x="2213958" y="323507"/>
                    <a:pt x="2185886" y="269119"/>
                  </a:cubicBezTo>
                  <a:cubicBezTo>
                    <a:pt x="2173738" y="245617"/>
                    <a:pt x="2152078" y="235485"/>
                    <a:pt x="2127584" y="239943"/>
                  </a:cubicBezTo>
                  <a:close/>
                  <a:moveTo>
                    <a:pt x="1954820" y="1155"/>
                  </a:moveTo>
                  <a:cubicBezTo>
                    <a:pt x="2096666" y="5929"/>
                    <a:pt x="2242922" y="25473"/>
                    <a:pt x="2374508" y="59159"/>
                  </a:cubicBezTo>
                  <a:cubicBezTo>
                    <a:pt x="2734164" y="151387"/>
                    <a:pt x="3027938" y="320713"/>
                    <a:pt x="3279230" y="581187"/>
                  </a:cubicBezTo>
                  <a:cubicBezTo>
                    <a:pt x="3567962" y="880209"/>
                    <a:pt x="3714130" y="1173107"/>
                    <a:pt x="3801614" y="1628125"/>
                  </a:cubicBezTo>
                  <a:cubicBezTo>
                    <a:pt x="3823214" y="1739807"/>
                    <a:pt x="3823214" y="2070173"/>
                    <a:pt x="3801974" y="2190503"/>
                  </a:cubicBezTo>
                  <a:cubicBezTo>
                    <a:pt x="3721330" y="2642639"/>
                    <a:pt x="3538442" y="2995701"/>
                    <a:pt x="3232068" y="3289321"/>
                  </a:cubicBezTo>
                  <a:cubicBezTo>
                    <a:pt x="2946214" y="3563123"/>
                    <a:pt x="2628320" y="3722001"/>
                    <a:pt x="2212142" y="3798379"/>
                  </a:cubicBezTo>
                  <a:cubicBezTo>
                    <a:pt x="2070294" y="3824317"/>
                    <a:pt x="1744480" y="3824317"/>
                    <a:pt x="1607314" y="3798379"/>
                  </a:cubicBezTo>
                  <a:cubicBezTo>
                    <a:pt x="1167014" y="3714797"/>
                    <a:pt x="830038" y="3537545"/>
                    <a:pt x="539506" y="3236361"/>
                  </a:cubicBezTo>
                  <a:cubicBezTo>
                    <a:pt x="296854" y="2985253"/>
                    <a:pt x="139168" y="2695959"/>
                    <a:pt x="52404" y="2343977"/>
                  </a:cubicBezTo>
                  <a:cubicBezTo>
                    <a:pt x="8122" y="2163483"/>
                    <a:pt x="-10598" y="1929669"/>
                    <a:pt x="5962" y="1765747"/>
                  </a:cubicBezTo>
                  <a:cubicBezTo>
                    <a:pt x="55284" y="1280827"/>
                    <a:pt x="247892" y="870841"/>
                    <a:pt x="577668" y="548041"/>
                  </a:cubicBezTo>
                  <a:cubicBezTo>
                    <a:pt x="854880" y="277121"/>
                    <a:pt x="1145054" y="124727"/>
                    <a:pt x="1561592" y="31777"/>
                  </a:cubicBezTo>
                  <a:cubicBezTo>
                    <a:pt x="1675538" y="6379"/>
                    <a:pt x="1812974" y="-3619"/>
                    <a:pt x="1954820" y="115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5" name="Freeform 45"/>
            <p:cNvSpPr>
              <a:spLocks/>
            </p:cNvSpPr>
            <p:nvPr/>
          </p:nvSpPr>
          <p:spPr bwMode="auto">
            <a:xfrm>
              <a:off x="29489241" y="3594086"/>
              <a:ext cx="366023" cy="110520"/>
            </a:xfrm>
            <a:custGeom>
              <a:avLst/>
              <a:gdLst>
                <a:gd name="T0" fmla="*/ 959 w 1358"/>
                <a:gd name="T1" fmla="*/ 282 h 411"/>
                <a:gd name="T2" fmla="*/ 345 w 1358"/>
                <a:gd name="T3" fmla="*/ 171 h 411"/>
                <a:gd name="T4" fmla="*/ 0 w 1358"/>
                <a:gd name="T5" fmla="*/ 145 h 411"/>
                <a:gd name="T6" fmla="*/ 522 w 1358"/>
                <a:gd name="T7" fmla="*/ 0 h 411"/>
                <a:gd name="T8" fmla="*/ 1310 w 1358"/>
                <a:gd name="T9" fmla="*/ 256 h 411"/>
                <a:gd name="T10" fmla="*/ 1327 w 1358"/>
                <a:gd name="T11" fmla="*/ 351 h 411"/>
                <a:gd name="T12" fmla="*/ 959 w 1358"/>
                <a:gd name="T13" fmla="*/ 282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8" h="411">
                  <a:moveTo>
                    <a:pt x="959" y="282"/>
                  </a:moveTo>
                  <a:cubicBezTo>
                    <a:pt x="699" y="175"/>
                    <a:pt x="681" y="172"/>
                    <a:pt x="345" y="171"/>
                  </a:cubicBezTo>
                  <a:cubicBezTo>
                    <a:pt x="155" y="170"/>
                    <a:pt x="0" y="158"/>
                    <a:pt x="0" y="145"/>
                  </a:cubicBezTo>
                  <a:cubicBezTo>
                    <a:pt x="0" y="98"/>
                    <a:pt x="352" y="0"/>
                    <a:pt x="522" y="0"/>
                  </a:cubicBezTo>
                  <a:cubicBezTo>
                    <a:pt x="654" y="0"/>
                    <a:pt x="1242" y="191"/>
                    <a:pt x="1310" y="256"/>
                  </a:cubicBezTo>
                  <a:cubicBezTo>
                    <a:pt x="1355" y="299"/>
                    <a:pt x="1358" y="315"/>
                    <a:pt x="1327" y="351"/>
                  </a:cubicBezTo>
                  <a:cubicBezTo>
                    <a:pt x="1278" y="411"/>
                    <a:pt x="1266" y="408"/>
                    <a:pt x="959" y="28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67" name="群組 66"/>
          <p:cNvGrpSpPr/>
          <p:nvPr/>
        </p:nvGrpSpPr>
        <p:grpSpPr>
          <a:xfrm>
            <a:off x="8539615" y="3973226"/>
            <a:ext cx="513298" cy="611382"/>
            <a:chOff x="4311490" y="5480067"/>
            <a:chExt cx="475492" cy="566351"/>
          </a:xfrm>
          <a:solidFill>
            <a:schemeClr val="bg1"/>
          </a:solidFill>
        </p:grpSpPr>
        <p:sp>
          <p:nvSpPr>
            <p:cNvPr id="94" name="手繪多邊形 93"/>
            <p:cNvSpPr>
              <a:spLocks/>
            </p:cNvSpPr>
            <p:nvPr/>
          </p:nvSpPr>
          <p:spPr bwMode="auto">
            <a:xfrm>
              <a:off x="4311490" y="5713228"/>
              <a:ext cx="475492" cy="333190"/>
            </a:xfrm>
            <a:custGeom>
              <a:avLst/>
              <a:gdLst>
                <a:gd name="connsiteX0" fmla="*/ 476090 w 617148"/>
                <a:gd name="connsiteY0" fmla="*/ 118237 h 432452"/>
                <a:gd name="connsiteX1" fmla="*/ 470749 w 617148"/>
                <a:gd name="connsiteY1" fmla="*/ 140808 h 432452"/>
                <a:gd name="connsiteX2" fmla="*/ 460580 w 617148"/>
                <a:gd name="connsiteY2" fmla="*/ 213179 h 432452"/>
                <a:gd name="connsiteX3" fmla="*/ 440313 w 617148"/>
                <a:gd name="connsiteY3" fmla="*/ 289367 h 432452"/>
                <a:gd name="connsiteX4" fmla="*/ 467148 w 617148"/>
                <a:gd name="connsiteY4" fmla="*/ 302795 h 432452"/>
                <a:gd name="connsiteX5" fmla="*/ 496808 w 617148"/>
                <a:gd name="connsiteY5" fmla="*/ 298837 h 432452"/>
                <a:gd name="connsiteX6" fmla="*/ 561212 w 617148"/>
                <a:gd name="connsiteY6" fmla="*/ 224629 h 432452"/>
                <a:gd name="connsiteX7" fmla="*/ 561212 w 617148"/>
                <a:gd name="connsiteY7" fmla="*/ 193744 h 432452"/>
                <a:gd name="connsiteX8" fmla="*/ 493559 w 617148"/>
                <a:gd name="connsiteY8" fmla="*/ 119465 h 432452"/>
                <a:gd name="connsiteX9" fmla="*/ 476090 w 617148"/>
                <a:gd name="connsiteY9" fmla="*/ 118237 h 432452"/>
                <a:gd name="connsiteX10" fmla="*/ 149082 w 617148"/>
                <a:gd name="connsiteY10" fmla="*/ 33936 h 432452"/>
                <a:gd name="connsiteX11" fmla="*/ 122452 w 617148"/>
                <a:gd name="connsiteY11" fmla="*/ 60251 h 432452"/>
                <a:gd name="connsiteX12" fmla="*/ 95893 w 617148"/>
                <a:gd name="connsiteY12" fmla="*/ 86496 h 432452"/>
                <a:gd name="connsiteX13" fmla="*/ 95893 w 617148"/>
                <a:gd name="connsiteY13" fmla="*/ 160645 h 432452"/>
                <a:gd name="connsiteX14" fmla="*/ 99354 w 617148"/>
                <a:gd name="connsiteY14" fmla="*/ 236839 h 432452"/>
                <a:gd name="connsiteX15" fmla="*/ 244298 w 617148"/>
                <a:gd name="connsiteY15" fmla="*/ 237051 h 432452"/>
                <a:gd name="connsiteX16" fmla="*/ 249384 w 617148"/>
                <a:gd name="connsiteY16" fmla="*/ 235147 h 432452"/>
                <a:gd name="connsiteX17" fmla="*/ 249384 w 617148"/>
                <a:gd name="connsiteY17" fmla="*/ 160857 h 432452"/>
                <a:gd name="connsiteX18" fmla="*/ 249384 w 617148"/>
                <a:gd name="connsiteY18" fmla="*/ 86496 h 432452"/>
                <a:gd name="connsiteX19" fmla="*/ 222825 w 617148"/>
                <a:gd name="connsiteY19" fmla="*/ 60251 h 432452"/>
                <a:gd name="connsiteX20" fmla="*/ 196266 w 617148"/>
                <a:gd name="connsiteY20" fmla="*/ 33936 h 432452"/>
                <a:gd name="connsiteX21" fmla="*/ 172674 w 617148"/>
                <a:gd name="connsiteY21" fmla="*/ 33936 h 432452"/>
                <a:gd name="connsiteX22" fmla="*/ 0 w 617148"/>
                <a:gd name="connsiteY22" fmla="*/ 0 h 432452"/>
                <a:gd name="connsiteX23" fmla="*/ 236316 w 617148"/>
                <a:gd name="connsiteY23" fmla="*/ 0 h 432452"/>
                <a:gd name="connsiteX24" fmla="*/ 472631 w 617148"/>
                <a:gd name="connsiteY24" fmla="*/ 0 h 432452"/>
                <a:gd name="connsiteX25" fmla="*/ 472631 w 617148"/>
                <a:gd name="connsiteY25" fmla="*/ 27395 h 432452"/>
                <a:gd name="connsiteX26" fmla="*/ 474184 w 617148"/>
                <a:gd name="connsiteY26" fmla="*/ 57189 h 432452"/>
                <a:gd name="connsiteX27" fmla="*/ 492966 w 617148"/>
                <a:gd name="connsiteY27" fmla="*/ 62555 h 432452"/>
                <a:gd name="connsiteX28" fmla="*/ 605581 w 617148"/>
                <a:gd name="connsiteY28" fmla="*/ 268367 h 432452"/>
                <a:gd name="connsiteX29" fmla="*/ 518948 w 617148"/>
                <a:gd name="connsiteY29" fmla="*/ 349280 h 432452"/>
                <a:gd name="connsiteX30" fmla="*/ 421372 w 617148"/>
                <a:gd name="connsiteY30" fmla="*/ 351257 h 432452"/>
                <a:gd name="connsiteX31" fmla="*/ 411417 w 617148"/>
                <a:gd name="connsiteY31" fmla="*/ 359588 h 432452"/>
                <a:gd name="connsiteX32" fmla="*/ 372513 w 617148"/>
                <a:gd name="connsiteY32" fmla="*/ 418402 h 432452"/>
                <a:gd name="connsiteX33" fmla="*/ 361004 w 617148"/>
                <a:gd name="connsiteY33" fmla="*/ 432452 h 432452"/>
                <a:gd name="connsiteX34" fmla="*/ 237728 w 617148"/>
                <a:gd name="connsiteY34" fmla="*/ 432452 h 432452"/>
                <a:gd name="connsiteX35" fmla="*/ 114451 w 617148"/>
                <a:gd name="connsiteY35" fmla="*/ 432452 h 432452"/>
                <a:gd name="connsiteX36" fmla="*/ 105555 w 617148"/>
                <a:gd name="connsiteY36" fmla="*/ 421932 h 432452"/>
                <a:gd name="connsiteX37" fmla="*/ 44623 w 617148"/>
                <a:gd name="connsiteY37" fmla="*/ 316873 h 432452"/>
                <a:gd name="connsiteX38" fmla="*/ 22312 w 617148"/>
                <a:gd name="connsiteY38" fmla="*/ 249092 h 432452"/>
                <a:gd name="connsiteX39" fmla="*/ 9179 w 617148"/>
                <a:gd name="connsiteY39" fmla="*/ 183360 h 432452"/>
                <a:gd name="connsiteX40" fmla="*/ 1059 w 617148"/>
                <a:gd name="connsiteY40" fmla="*/ 58319 h 432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617148" h="432452">
                  <a:moveTo>
                    <a:pt x="476090" y="118237"/>
                  </a:moveTo>
                  <a:cubicBezTo>
                    <a:pt x="473150" y="120984"/>
                    <a:pt x="472232" y="127698"/>
                    <a:pt x="470749" y="140808"/>
                  </a:cubicBezTo>
                  <a:cubicBezTo>
                    <a:pt x="468560" y="160668"/>
                    <a:pt x="464252" y="191341"/>
                    <a:pt x="460580" y="213179"/>
                  </a:cubicBezTo>
                  <a:cubicBezTo>
                    <a:pt x="457897" y="229646"/>
                    <a:pt x="446103" y="273889"/>
                    <a:pt x="440313" y="289367"/>
                  </a:cubicBezTo>
                  <a:cubicBezTo>
                    <a:pt x="436499" y="299614"/>
                    <a:pt x="442431" y="302653"/>
                    <a:pt x="467148" y="302795"/>
                  </a:cubicBezTo>
                  <a:cubicBezTo>
                    <a:pt x="479859" y="302936"/>
                    <a:pt x="488051" y="301805"/>
                    <a:pt x="496808" y="298837"/>
                  </a:cubicBezTo>
                  <a:cubicBezTo>
                    <a:pt x="530493" y="287529"/>
                    <a:pt x="553091" y="261450"/>
                    <a:pt x="561212" y="224629"/>
                  </a:cubicBezTo>
                  <a:cubicBezTo>
                    <a:pt x="564460" y="210070"/>
                    <a:pt x="564460" y="208373"/>
                    <a:pt x="561212" y="193744"/>
                  </a:cubicBezTo>
                  <a:cubicBezTo>
                    <a:pt x="552808" y="155579"/>
                    <a:pt x="529151" y="129642"/>
                    <a:pt x="493559" y="119465"/>
                  </a:cubicBezTo>
                  <a:cubicBezTo>
                    <a:pt x="483990" y="116708"/>
                    <a:pt x="479029" y="115489"/>
                    <a:pt x="476090" y="118237"/>
                  </a:cubicBezTo>
                  <a:close/>
                  <a:moveTo>
                    <a:pt x="149082" y="33936"/>
                  </a:moveTo>
                  <a:lnTo>
                    <a:pt x="122452" y="60251"/>
                  </a:lnTo>
                  <a:lnTo>
                    <a:pt x="95893" y="86496"/>
                  </a:lnTo>
                  <a:lnTo>
                    <a:pt x="95893" y="160645"/>
                  </a:lnTo>
                  <a:cubicBezTo>
                    <a:pt x="95893" y="229220"/>
                    <a:pt x="96175" y="235005"/>
                    <a:pt x="99354" y="236839"/>
                  </a:cubicBezTo>
                  <a:cubicBezTo>
                    <a:pt x="103945" y="239520"/>
                    <a:pt x="237305" y="239732"/>
                    <a:pt x="244298" y="237051"/>
                  </a:cubicBezTo>
                  <a:lnTo>
                    <a:pt x="249384" y="235147"/>
                  </a:lnTo>
                  <a:lnTo>
                    <a:pt x="249384" y="160857"/>
                  </a:lnTo>
                  <a:lnTo>
                    <a:pt x="249384" y="86496"/>
                  </a:lnTo>
                  <a:lnTo>
                    <a:pt x="222825" y="60251"/>
                  </a:lnTo>
                  <a:lnTo>
                    <a:pt x="196266" y="33936"/>
                  </a:lnTo>
                  <a:lnTo>
                    <a:pt x="172674" y="33936"/>
                  </a:lnTo>
                  <a:close/>
                  <a:moveTo>
                    <a:pt x="0" y="0"/>
                  </a:moveTo>
                  <a:lnTo>
                    <a:pt x="236316" y="0"/>
                  </a:lnTo>
                  <a:lnTo>
                    <a:pt x="472631" y="0"/>
                  </a:lnTo>
                  <a:lnTo>
                    <a:pt x="472631" y="27395"/>
                  </a:lnTo>
                  <a:cubicBezTo>
                    <a:pt x="472702" y="42504"/>
                    <a:pt x="473337" y="55848"/>
                    <a:pt x="474184" y="57189"/>
                  </a:cubicBezTo>
                  <a:cubicBezTo>
                    <a:pt x="475032" y="58460"/>
                    <a:pt x="483434" y="60861"/>
                    <a:pt x="492966" y="62555"/>
                  </a:cubicBezTo>
                  <a:cubicBezTo>
                    <a:pt x="588071" y="79147"/>
                    <a:pt x="642295" y="178205"/>
                    <a:pt x="605581" y="268367"/>
                  </a:cubicBezTo>
                  <a:cubicBezTo>
                    <a:pt x="590895" y="304376"/>
                    <a:pt x="555027" y="337913"/>
                    <a:pt x="518948" y="349280"/>
                  </a:cubicBezTo>
                  <a:cubicBezTo>
                    <a:pt x="482022" y="361000"/>
                    <a:pt x="465783" y="361283"/>
                    <a:pt x="421372" y="351257"/>
                  </a:cubicBezTo>
                  <a:cubicBezTo>
                    <a:pt x="417771" y="350481"/>
                    <a:pt x="415935" y="352034"/>
                    <a:pt x="411417" y="359588"/>
                  </a:cubicBezTo>
                  <a:cubicBezTo>
                    <a:pt x="393483" y="389596"/>
                    <a:pt x="382680" y="405975"/>
                    <a:pt x="372513" y="418402"/>
                  </a:cubicBezTo>
                  <a:lnTo>
                    <a:pt x="361004" y="432452"/>
                  </a:lnTo>
                  <a:lnTo>
                    <a:pt x="237728" y="432452"/>
                  </a:lnTo>
                  <a:lnTo>
                    <a:pt x="114451" y="432452"/>
                  </a:lnTo>
                  <a:lnTo>
                    <a:pt x="105555" y="421932"/>
                  </a:lnTo>
                  <a:cubicBezTo>
                    <a:pt x="81549" y="393761"/>
                    <a:pt x="60791" y="357823"/>
                    <a:pt x="44623" y="316873"/>
                  </a:cubicBezTo>
                  <a:cubicBezTo>
                    <a:pt x="34950" y="292161"/>
                    <a:pt x="25630" y="263849"/>
                    <a:pt x="22312" y="249092"/>
                  </a:cubicBezTo>
                  <a:cubicBezTo>
                    <a:pt x="14121" y="212166"/>
                    <a:pt x="12003" y="201505"/>
                    <a:pt x="9179" y="183360"/>
                  </a:cubicBezTo>
                  <a:cubicBezTo>
                    <a:pt x="4166" y="150952"/>
                    <a:pt x="2260" y="121581"/>
                    <a:pt x="1059" y="5831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95" name="Freeform 84"/>
            <p:cNvSpPr>
              <a:spLocks/>
            </p:cNvSpPr>
            <p:nvPr/>
          </p:nvSpPr>
          <p:spPr bwMode="auto">
            <a:xfrm>
              <a:off x="4390889" y="5524444"/>
              <a:ext cx="47256" cy="140089"/>
            </a:xfrm>
            <a:custGeom>
              <a:avLst/>
              <a:gdLst>
                <a:gd name="T0" fmla="*/ 269 w 871"/>
                <a:gd name="T1" fmla="*/ 2483 h 2574"/>
                <a:gd name="T2" fmla="*/ 280 w 871"/>
                <a:gd name="T3" fmla="*/ 2103 h 2574"/>
                <a:gd name="T4" fmla="*/ 215 w 871"/>
                <a:gd name="T5" fmla="*/ 1452 h 2574"/>
                <a:gd name="T6" fmla="*/ 1 w 871"/>
                <a:gd name="T7" fmla="*/ 816 h 2574"/>
                <a:gd name="T8" fmla="*/ 80 w 871"/>
                <a:gd name="T9" fmla="*/ 415 h 2574"/>
                <a:gd name="T10" fmla="*/ 590 w 871"/>
                <a:gd name="T11" fmla="*/ 170 h 2574"/>
                <a:gd name="T12" fmla="*/ 611 w 871"/>
                <a:gd name="T13" fmla="*/ 482 h 2574"/>
                <a:gd name="T14" fmla="*/ 653 w 871"/>
                <a:gd name="T15" fmla="*/ 1213 h 2574"/>
                <a:gd name="T16" fmla="*/ 855 w 871"/>
                <a:gd name="T17" fmla="*/ 1884 h 2574"/>
                <a:gd name="T18" fmla="*/ 626 w 871"/>
                <a:gd name="T19" fmla="*/ 2447 h 2574"/>
                <a:gd name="T20" fmla="*/ 269 w 871"/>
                <a:gd name="T21" fmla="*/ 2483 h 2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1" h="2574">
                  <a:moveTo>
                    <a:pt x="269" y="2483"/>
                  </a:moveTo>
                  <a:cubicBezTo>
                    <a:pt x="169" y="2384"/>
                    <a:pt x="171" y="2308"/>
                    <a:pt x="280" y="2103"/>
                  </a:cubicBezTo>
                  <a:cubicBezTo>
                    <a:pt x="425" y="1830"/>
                    <a:pt x="414" y="1718"/>
                    <a:pt x="215" y="1452"/>
                  </a:cubicBezTo>
                  <a:cubicBezTo>
                    <a:pt x="43" y="1224"/>
                    <a:pt x="0" y="1094"/>
                    <a:pt x="1" y="816"/>
                  </a:cubicBezTo>
                  <a:cubicBezTo>
                    <a:pt x="2" y="610"/>
                    <a:pt x="14" y="550"/>
                    <a:pt x="80" y="415"/>
                  </a:cubicBezTo>
                  <a:cubicBezTo>
                    <a:pt x="233" y="103"/>
                    <a:pt x="447" y="0"/>
                    <a:pt x="590" y="170"/>
                  </a:cubicBezTo>
                  <a:cubicBezTo>
                    <a:pt x="676" y="273"/>
                    <a:pt x="684" y="388"/>
                    <a:pt x="611" y="482"/>
                  </a:cubicBezTo>
                  <a:cubicBezTo>
                    <a:pt x="408" y="742"/>
                    <a:pt x="417" y="900"/>
                    <a:pt x="653" y="1213"/>
                  </a:cubicBezTo>
                  <a:cubicBezTo>
                    <a:pt x="816" y="1427"/>
                    <a:pt x="871" y="1611"/>
                    <a:pt x="855" y="1884"/>
                  </a:cubicBezTo>
                  <a:cubicBezTo>
                    <a:pt x="840" y="2126"/>
                    <a:pt x="772" y="2294"/>
                    <a:pt x="626" y="2447"/>
                  </a:cubicBezTo>
                  <a:cubicBezTo>
                    <a:pt x="521" y="2558"/>
                    <a:pt x="360" y="2574"/>
                    <a:pt x="269" y="248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96" name="Freeform 85"/>
            <p:cNvSpPr>
              <a:spLocks/>
            </p:cNvSpPr>
            <p:nvPr/>
          </p:nvSpPr>
          <p:spPr bwMode="auto">
            <a:xfrm>
              <a:off x="4545371" y="5529001"/>
              <a:ext cx="54452" cy="133612"/>
            </a:xfrm>
            <a:custGeom>
              <a:avLst/>
              <a:gdLst>
                <a:gd name="T0" fmla="*/ 365 w 1003"/>
                <a:gd name="T1" fmla="*/ 2399 h 2455"/>
                <a:gd name="T2" fmla="*/ 393 w 1003"/>
                <a:gd name="T3" fmla="*/ 2007 h 2455"/>
                <a:gd name="T4" fmla="*/ 316 w 1003"/>
                <a:gd name="T5" fmla="*/ 1360 h 2455"/>
                <a:gd name="T6" fmla="*/ 115 w 1003"/>
                <a:gd name="T7" fmla="*/ 957 h 2455"/>
                <a:gd name="T8" fmla="*/ 542 w 1003"/>
                <a:gd name="T9" fmla="*/ 0 h 2455"/>
                <a:gd name="T10" fmla="*/ 685 w 1003"/>
                <a:gd name="T11" fmla="*/ 69 h 2455"/>
                <a:gd name="T12" fmla="*/ 676 w 1003"/>
                <a:gd name="T13" fmla="*/ 454 h 2455"/>
                <a:gd name="T14" fmla="*/ 722 w 1003"/>
                <a:gd name="T15" fmla="*/ 1077 h 2455"/>
                <a:gd name="T16" fmla="*/ 979 w 1003"/>
                <a:gd name="T17" fmla="*/ 1799 h 2455"/>
                <a:gd name="T18" fmla="*/ 749 w 1003"/>
                <a:gd name="T19" fmla="*/ 2351 h 2455"/>
                <a:gd name="T20" fmla="*/ 538 w 1003"/>
                <a:gd name="T21" fmla="*/ 2455 h 2455"/>
                <a:gd name="T22" fmla="*/ 365 w 1003"/>
                <a:gd name="T23" fmla="*/ 2399 h 2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3" h="2455">
                  <a:moveTo>
                    <a:pt x="365" y="2399"/>
                  </a:moveTo>
                  <a:cubicBezTo>
                    <a:pt x="281" y="2314"/>
                    <a:pt x="292" y="2157"/>
                    <a:pt x="393" y="2007"/>
                  </a:cubicBezTo>
                  <a:cubicBezTo>
                    <a:pt x="548" y="1778"/>
                    <a:pt x="531" y="1632"/>
                    <a:pt x="316" y="1360"/>
                  </a:cubicBezTo>
                  <a:cubicBezTo>
                    <a:pt x="210" y="1226"/>
                    <a:pt x="185" y="1176"/>
                    <a:pt x="115" y="957"/>
                  </a:cubicBezTo>
                  <a:cubicBezTo>
                    <a:pt x="0" y="597"/>
                    <a:pt x="266" y="0"/>
                    <a:pt x="542" y="0"/>
                  </a:cubicBezTo>
                  <a:cubicBezTo>
                    <a:pt x="580" y="0"/>
                    <a:pt x="644" y="31"/>
                    <a:pt x="685" y="69"/>
                  </a:cubicBezTo>
                  <a:cubicBezTo>
                    <a:pt x="788" y="164"/>
                    <a:pt x="785" y="294"/>
                    <a:pt x="676" y="454"/>
                  </a:cubicBezTo>
                  <a:cubicBezTo>
                    <a:pt x="523" y="680"/>
                    <a:pt x="536" y="854"/>
                    <a:pt x="722" y="1077"/>
                  </a:cubicBezTo>
                  <a:cubicBezTo>
                    <a:pt x="905" y="1296"/>
                    <a:pt x="1003" y="1571"/>
                    <a:pt x="979" y="1799"/>
                  </a:cubicBezTo>
                  <a:cubicBezTo>
                    <a:pt x="959" y="1992"/>
                    <a:pt x="860" y="2230"/>
                    <a:pt x="749" y="2351"/>
                  </a:cubicBezTo>
                  <a:cubicBezTo>
                    <a:pt x="669" y="2439"/>
                    <a:pt x="635" y="2455"/>
                    <a:pt x="538" y="2455"/>
                  </a:cubicBezTo>
                  <a:cubicBezTo>
                    <a:pt x="459" y="2455"/>
                    <a:pt x="403" y="2437"/>
                    <a:pt x="365" y="23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97" name="Freeform 86"/>
            <p:cNvSpPr>
              <a:spLocks/>
            </p:cNvSpPr>
            <p:nvPr/>
          </p:nvSpPr>
          <p:spPr bwMode="auto">
            <a:xfrm>
              <a:off x="4467650" y="5480067"/>
              <a:ext cx="51094" cy="139609"/>
            </a:xfrm>
            <a:custGeom>
              <a:avLst/>
              <a:gdLst>
                <a:gd name="T0" fmla="*/ 292 w 936"/>
                <a:gd name="T1" fmla="*/ 2500 h 2569"/>
                <a:gd name="T2" fmla="*/ 181 w 936"/>
                <a:gd name="T3" fmla="*/ 2291 h 2569"/>
                <a:gd name="T4" fmla="*/ 266 w 936"/>
                <a:gd name="T5" fmla="*/ 2113 h 2569"/>
                <a:gd name="T6" fmla="*/ 235 w 936"/>
                <a:gd name="T7" fmla="*/ 1475 h 2569"/>
                <a:gd name="T8" fmla="*/ 74 w 936"/>
                <a:gd name="T9" fmla="*/ 1224 h 2569"/>
                <a:gd name="T10" fmla="*/ 0 w 936"/>
                <a:gd name="T11" fmla="*/ 815 h 2569"/>
                <a:gd name="T12" fmla="*/ 74 w 936"/>
                <a:gd name="T13" fmla="*/ 404 h 2569"/>
                <a:gd name="T14" fmla="*/ 587 w 936"/>
                <a:gd name="T15" fmla="*/ 156 h 2569"/>
                <a:gd name="T16" fmla="*/ 562 w 936"/>
                <a:gd name="T17" fmla="*/ 533 h 2569"/>
                <a:gd name="T18" fmla="*/ 652 w 936"/>
                <a:gd name="T19" fmla="*/ 1200 h 2569"/>
                <a:gd name="T20" fmla="*/ 620 w 936"/>
                <a:gd name="T21" fmla="*/ 2434 h 2569"/>
                <a:gd name="T22" fmla="*/ 292 w 936"/>
                <a:gd name="T23" fmla="*/ 2500 h 2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36" h="2569">
                  <a:moveTo>
                    <a:pt x="292" y="2500"/>
                  </a:moveTo>
                  <a:cubicBezTo>
                    <a:pt x="234" y="2456"/>
                    <a:pt x="181" y="2356"/>
                    <a:pt x="181" y="2291"/>
                  </a:cubicBezTo>
                  <a:cubicBezTo>
                    <a:pt x="181" y="2263"/>
                    <a:pt x="220" y="2183"/>
                    <a:pt x="266" y="2113"/>
                  </a:cubicBezTo>
                  <a:cubicBezTo>
                    <a:pt x="417" y="1886"/>
                    <a:pt x="407" y="1691"/>
                    <a:pt x="235" y="1475"/>
                  </a:cubicBezTo>
                  <a:cubicBezTo>
                    <a:pt x="187" y="1415"/>
                    <a:pt x="114" y="1302"/>
                    <a:pt x="74" y="1224"/>
                  </a:cubicBezTo>
                  <a:cubicBezTo>
                    <a:pt x="9" y="1101"/>
                    <a:pt x="0" y="1049"/>
                    <a:pt x="0" y="815"/>
                  </a:cubicBezTo>
                  <a:cubicBezTo>
                    <a:pt x="0" y="580"/>
                    <a:pt x="9" y="529"/>
                    <a:pt x="74" y="404"/>
                  </a:cubicBezTo>
                  <a:cubicBezTo>
                    <a:pt x="235" y="96"/>
                    <a:pt x="432" y="0"/>
                    <a:pt x="587" y="156"/>
                  </a:cubicBezTo>
                  <a:cubicBezTo>
                    <a:pt x="687" y="256"/>
                    <a:pt x="681" y="349"/>
                    <a:pt x="562" y="533"/>
                  </a:cubicBezTo>
                  <a:cubicBezTo>
                    <a:pt x="409" y="771"/>
                    <a:pt x="430" y="929"/>
                    <a:pt x="652" y="1200"/>
                  </a:cubicBezTo>
                  <a:cubicBezTo>
                    <a:pt x="936" y="1548"/>
                    <a:pt x="921" y="2134"/>
                    <a:pt x="620" y="2434"/>
                  </a:cubicBezTo>
                  <a:cubicBezTo>
                    <a:pt x="512" y="2543"/>
                    <a:pt x="382" y="2569"/>
                    <a:pt x="292" y="25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35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75990" y="6381005"/>
            <a:ext cx="3484800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6" name="群組 45"/>
          <p:cNvGrpSpPr/>
          <p:nvPr/>
        </p:nvGrpSpPr>
        <p:grpSpPr>
          <a:xfrm>
            <a:off x="749899" y="4117450"/>
            <a:ext cx="440048" cy="440252"/>
            <a:chOff x="5742274" y="7652280"/>
            <a:chExt cx="2973037" cy="2974413"/>
          </a:xfrm>
          <a:solidFill>
            <a:schemeClr val="bg1"/>
          </a:solidFill>
        </p:grpSpPr>
        <p:sp>
          <p:nvSpPr>
            <p:cNvPr id="51" name="手繪多邊形 50"/>
            <p:cNvSpPr>
              <a:spLocks/>
            </p:cNvSpPr>
            <p:nvPr/>
          </p:nvSpPr>
          <p:spPr bwMode="auto">
            <a:xfrm>
              <a:off x="5742274" y="7652280"/>
              <a:ext cx="2970879" cy="2970827"/>
            </a:xfrm>
            <a:custGeom>
              <a:avLst/>
              <a:gdLst>
                <a:gd name="connsiteX0" fmla="*/ 329095 w 4022456"/>
                <a:gd name="connsiteY0" fmla="*/ 3555753 h 4022385"/>
                <a:gd name="connsiteX1" fmla="*/ 207868 w 4022456"/>
                <a:gd name="connsiteY1" fmla="*/ 3663395 h 4022385"/>
                <a:gd name="connsiteX2" fmla="*/ 301675 w 4022456"/>
                <a:gd name="connsiteY2" fmla="*/ 3809557 h 4022385"/>
                <a:gd name="connsiteX3" fmla="*/ 395121 w 4022456"/>
                <a:gd name="connsiteY3" fmla="*/ 3792997 h 4022385"/>
                <a:gd name="connsiteX4" fmla="*/ 458260 w 4022456"/>
                <a:gd name="connsiteY4" fmla="*/ 3690035 h 4022385"/>
                <a:gd name="connsiteX5" fmla="*/ 329095 w 4022456"/>
                <a:gd name="connsiteY5" fmla="*/ 3555753 h 4022385"/>
                <a:gd name="connsiteX6" fmla="*/ 3316743 w 4022456"/>
                <a:gd name="connsiteY6" fmla="*/ 805 h 4022385"/>
                <a:gd name="connsiteX7" fmla="*/ 3488123 w 4022456"/>
                <a:gd name="connsiteY7" fmla="*/ 14351 h 4022385"/>
                <a:gd name="connsiteX8" fmla="*/ 3546450 w 4022456"/>
                <a:gd name="connsiteY8" fmla="*/ 38113 h 4022385"/>
                <a:gd name="connsiteX9" fmla="*/ 3353467 w 4022456"/>
                <a:gd name="connsiteY9" fmla="*/ 238655 h 4022385"/>
                <a:gd name="connsiteX10" fmla="*/ 3160484 w 4022456"/>
                <a:gd name="connsiteY10" fmla="*/ 445317 h 4022385"/>
                <a:gd name="connsiteX11" fmla="*/ 3216651 w 4022456"/>
                <a:gd name="connsiteY11" fmla="*/ 661339 h 4022385"/>
                <a:gd name="connsiteX12" fmla="*/ 3231412 w 4022456"/>
                <a:gd name="connsiteY12" fmla="*/ 728667 h 4022385"/>
                <a:gd name="connsiteX13" fmla="*/ 3338345 w 4022456"/>
                <a:gd name="connsiteY13" fmla="*/ 792393 h 4022385"/>
                <a:gd name="connsiteX14" fmla="*/ 3571293 w 4022456"/>
                <a:gd name="connsiteY14" fmla="*/ 852881 h 4022385"/>
                <a:gd name="connsiteX15" fmla="*/ 3776877 w 4022456"/>
                <a:gd name="connsiteY15" fmla="*/ 657739 h 4022385"/>
                <a:gd name="connsiteX16" fmla="*/ 3983902 w 4022456"/>
                <a:gd name="connsiteY16" fmla="*/ 473399 h 4022385"/>
                <a:gd name="connsiteX17" fmla="*/ 4020626 w 4022456"/>
                <a:gd name="connsiteY17" fmla="*/ 643337 h 4022385"/>
                <a:gd name="connsiteX18" fmla="*/ 3976701 w 4022456"/>
                <a:gd name="connsiteY18" fmla="*/ 909047 h 4022385"/>
                <a:gd name="connsiteX19" fmla="*/ 3511526 w 4022456"/>
                <a:gd name="connsiteY19" fmla="*/ 1336051 h 4022385"/>
                <a:gd name="connsiteX20" fmla="*/ 3226372 w 4022456"/>
                <a:gd name="connsiteY20" fmla="*/ 1347933 h 4022385"/>
                <a:gd name="connsiteX21" fmla="*/ 3155443 w 4022456"/>
                <a:gd name="connsiteY21" fmla="*/ 1340013 h 4022385"/>
                <a:gd name="connsiteX22" fmla="*/ 1870091 w 4022456"/>
                <a:gd name="connsiteY22" fmla="*/ 2626429 h 4022385"/>
                <a:gd name="connsiteX23" fmla="*/ 536132 w 4022456"/>
                <a:gd name="connsiteY23" fmla="*/ 3948491 h 4022385"/>
                <a:gd name="connsiteX24" fmla="*/ 227935 w 4022456"/>
                <a:gd name="connsiteY24" fmla="*/ 4008257 h 4022385"/>
                <a:gd name="connsiteX25" fmla="*/ 23071 w 4022456"/>
                <a:gd name="connsiteY25" fmla="*/ 3820317 h 4022385"/>
                <a:gd name="connsiteX26" fmla="*/ 29552 w 4022456"/>
                <a:gd name="connsiteY26" fmla="*/ 3540567 h 4022385"/>
                <a:gd name="connsiteX27" fmla="*/ 1360630 w 4022456"/>
                <a:gd name="connsiteY27" fmla="*/ 2181423 h 4022385"/>
                <a:gd name="connsiteX28" fmla="*/ 2667585 w 4022456"/>
                <a:gd name="connsiteY28" fmla="*/ 873043 h 4022385"/>
                <a:gd name="connsiteX29" fmla="*/ 2668305 w 4022456"/>
                <a:gd name="connsiteY29" fmla="*/ 703105 h 4022385"/>
                <a:gd name="connsiteX30" fmla="*/ 2734193 w 4022456"/>
                <a:gd name="connsiteY30" fmla="*/ 372229 h 4022385"/>
                <a:gd name="connsiteX31" fmla="*/ 3139962 w 4022456"/>
                <a:gd name="connsiteY31" fmla="*/ 29113 h 4022385"/>
                <a:gd name="connsiteX32" fmla="*/ 3316743 w 4022456"/>
                <a:gd name="connsiteY32" fmla="*/ 805 h 4022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022456" h="4022385">
                  <a:moveTo>
                    <a:pt x="329095" y="3555753"/>
                  </a:moveTo>
                  <a:cubicBezTo>
                    <a:pt x="285800" y="3555753"/>
                    <a:pt x="216527" y="3617315"/>
                    <a:pt x="207868" y="3663395"/>
                  </a:cubicBezTo>
                  <a:cubicBezTo>
                    <a:pt x="196322" y="3724597"/>
                    <a:pt x="238896" y="3790837"/>
                    <a:pt x="301675" y="3809557"/>
                  </a:cubicBezTo>
                  <a:cubicBezTo>
                    <a:pt x="334507" y="3819279"/>
                    <a:pt x="360845" y="3814597"/>
                    <a:pt x="395121" y="3792997"/>
                  </a:cubicBezTo>
                  <a:cubicBezTo>
                    <a:pt x="425067" y="3774277"/>
                    <a:pt x="458260" y="3720277"/>
                    <a:pt x="458260" y="3690035"/>
                  </a:cubicBezTo>
                  <a:cubicBezTo>
                    <a:pt x="458260" y="3623435"/>
                    <a:pt x="393317" y="3555753"/>
                    <a:pt x="329095" y="3555753"/>
                  </a:cubicBezTo>
                  <a:close/>
                  <a:moveTo>
                    <a:pt x="3316743" y="805"/>
                  </a:moveTo>
                  <a:cubicBezTo>
                    <a:pt x="3382090" y="-1941"/>
                    <a:pt x="3446538" y="2289"/>
                    <a:pt x="3488123" y="14351"/>
                  </a:cubicBezTo>
                  <a:cubicBezTo>
                    <a:pt x="3520167" y="23711"/>
                    <a:pt x="3546450" y="34513"/>
                    <a:pt x="3546450" y="38113"/>
                  </a:cubicBezTo>
                  <a:cubicBezTo>
                    <a:pt x="3546450" y="41713"/>
                    <a:pt x="3459680" y="131723"/>
                    <a:pt x="3353467" y="238655"/>
                  </a:cubicBezTo>
                  <a:cubicBezTo>
                    <a:pt x="3247254" y="345225"/>
                    <a:pt x="3160484" y="438475"/>
                    <a:pt x="3160484" y="445317"/>
                  </a:cubicBezTo>
                  <a:cubicBezTo>
                    <a:pt x="3160484" y="460079"/>
                    <a:pt x="3194328" y="589693"/>
                    <a:pt x="3216651" y="661339"/>
                  </a:cubicBezTo>
                  <a:cubicBezTo>
                    <a:pt x="3224932" y="687263"/>
                    <a:pt x="3231412" y="717505"/>
                    <a:pt x="3231412" y="728667"/>
                  </a:cubicBezTo>
                  <a:cubicBezTo>
                    <a:pt x="3231412" y="758191"/>
                    <a:pt x="3247974" y="767911"/>
                    <a:pt x="3338345" y="792393"/>
                  </a:cubicBezTo>
                  <a:cubicBezTo>
                    <a:pt x="3531688" y="844599"/>
                    <a:pt x="3562292" y="852521"/>
                    <a:pt x="3571293" y="852881"/>
                  </a:cubicBezTo>
                  <a:cubicBezTo>
                    <a:pt x="3576693" y="852881"/>
                    <a:pt x="3669224" y="765031"/>
                    <a:pt x="3776877" y="657739"/>
                  </a:cubicBezTo>
                  <a:cubicBezTo>
                    <a:pt x="3912973" y="522365"/>
                    <a:pt x="3976341" y="465839"/>
                    <a:pt x="3983902" y="473399"/>
                  </a:cubicBezTo>
                  <a:cubicBezTo>
                    <a:pt x="3994343" y="483841"/>
                    <a:pt x="4009465" y="552969"/>
                    <a:pt x="4020626" y="643337"/>
                  </a:cubicBezTo>
                  <a:cubicBezTo>
                    <a:pt x="4028547" y="704185"/>
                    <a:pt x="4010185" y="814357"/>
                    <a:pt x="3976701" y="909047"/>
                  </a:cubicBezTo>
                  <a:cubicBezTo>
                    <a:pt x="3901452" y="1121829"/>
                    <a:pt x="3730432" y="1278805"/>
                    <a:pt x="3511526" y="1336051"/>
                  </a:cubicBezTo>
                  <a:cubicBezTo>
                    <a:pt x="3441677" y="1354053"/>
                    <a:pt x="3325744" y="1359095"/>
                    <a:pt x="3226372" y="1347933"/>
                  </a:cubicBezTo>
                  <a:lnTo>
                    <a:pt x="3155443" y="1340013"/>
                  </a:lnTo>
                  <a:lnTo>
                    <a:pt x="1870091" y="2626429"/>
                  </a:lnTo>
                  <a:cubicBezTo>
                    <a:pt x="1162966" y="3333905"/>
                    <a:pt x="562775" y="3928689"/>
                    <a:pt x="536132" y="3948491"/>
                  </a:cubicBezTo>
                  <a:cubicBezTo>
                    <a:pt x="442881" y="4017619"/>
                    <a:pt x="328747" y="4039941"/>
                    <a:pt x="227935" y="4008257"/>
                  </a:cubicBezTo>
                  <a:cubicBezTo>
                    <a:pt x="133604" y="3978375"/>
                    <a:pt x="65916" y="3916087"/>
                    <a:pt x="23071" y="3820317"/>
                  </a:cubicBezTo>
                  <a:cubicBezTo>
                    <a:pt x="-10053" y="3745429"/>
                    <a:pt x="-7172" y="3617975"/>
                    <a:pt x="29552" y="3540567"/>
                  </a:cubicBezTo>
                  <a:cubicBezTo>
                    <a:pt x="49354" y="3499523"/>
                    <a:pt x="303904" y="3239575"/>
                    <a:pt x="1360630" y="2181423"/>
                  </a:cubicBezTo>
                  <a:lnTo>
                    <a:pt x="2667585" y="873043"/>
                  </a:lnTo>
                  <a:lnTo>
                    <a:pt x="2668305" y="703105"/>
                  </a:lnTo>
                  <a:cubicBezTo>
                    <a:pt x="2669026" y="518405"/>
                    <a:pt x="2674786" y="489961"/>
                    <a:pt x="2734193" y="372229"/>
                  </a:cubicBezTo>
                  <a:cubicBezTo>
                    <a:pt x="2819883" y="203011"/>
                    <a:pt x="2944818" y="97159"/>
                    <a:pt x="3139962" y="29113"/>
                  </a:cubicBezTo>
                  <a:cubicBezTo>
                    <a:pt x="3185147" y="13271"/>
                    <a:pt x="3251395" y="3549"/>
                    <a:pt x="3316743" y="805"/>
                  </a:cubicBezTo>
                  <a:close/>
                </a:path>
              </a:pathLst>
            </a:custGeom>
            <a:grpFill/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2" name="Freeform 17"/>
            <p:cNvSpPr>
              <a:spLocks/>
            </p:cNvSpPr>
            <p:nvPr/>
          </p:nvSpPr>
          <p:spPr bwMode="auto">
            <a:xfrm>
              <a:off x="7332951" y="9243161"/>
              <a:ext cx="1382360" cy="1383532"/>
            </a:xfrm>
            <a:custGeom>
              <a:avLst/>
              <a:gdLst>
                <a:gd name="T0" fmla="*/ 3957 w 5201"/>
                <a:gd name="T1" fmla="*/ 5152 h 5200"/>
                <a:gd name="T2" fmla="*/ 1772 w 5201"/>
                <a:gd name="T3" fmla="*/ 3193 h 5200"/>
                <a:gd name="T4" fmla="*/ 36 w 5201"/>
                <a:gd name="T5" fmla="*/ 1366 h 5200"/>
                <a:gd name="T6" fmla="*/ 1369 w 5201"/>
                <a:gd name="T7" fmla="*/ 33 h 5200"/>
                <a:gd name="T8" fmla="*/ 3219 w 5201"/>
                <a:gd name="T9" fmla="*/ 1800 h 5200"/>
                <a:gd name="T10" fmla="*/ 5171 w 5201"/>
                <a:gd name="T11" fmla="*/ 4014 h 5200"/>
                <a:gd name="T12" fmla="*/ 5170 w 5201"/>
                <a:gd name="T13" fmla="*/ 4339 h 5200"/>
                <a:gd name="T14" fmla="*/ 4425 w 5201"/>
                <a:gd name="T15" fmla="*/ 5151 h 5200"/>
                <a:gd name="T16" fmla="*/ 3957 w 5201"/>
                <a:gd name="T17" fmla="*/ 5152 h 5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01" h="5200">
                  <a:moveTo>
                    <a:pt x="3957" y="5152"/>
                  </a:moveTo>
                  <a:cubicBezTo>
                    <a:pt x="3646" y="5066"/>
                    <a:pt x="3608" y="5031"/>
                    <a:pt x="1772" y="3193"/>
                  </a:cubicBezTo>
                  <a:cubicBezTo>
                    <a:pt x="160" y="1578"/>
                    <a:pt x="0" y="1410"/>
                    <a:pt x="36" y="1366"/>
                  </a:cubicBezTo>
                  <a:cubicBezTo>
                    <a:pt x="88" y="1304"/>
                    <a:pt x="1308" y="83"/>
                    <a:pt x="1369" y="33"/>
                  </a:cubicBezTo>
                  <a:cubicBezTo>
                    <a:pt x="1408" y="0"/>
                    <a:pt x="1633" y="214"/>
                    <a:pt x="3219" y="1800"/>
                  </a:cubicBezTo>
                  <a:cubicBezTo>
                    <a:pt x="5129" y="3710"/>
                    <a:pt x="5091" y="3666"/>
                    <a:pt x="5171" y="4014"/>
                  </a:cubicBezTo>
                  <a:cubicBezTo>
                    <a:pt x="5201" y="4149"/>
                    <a:pt x="5201" y="4204"/>
                    <a:pt x="5170" y="4339"/>
                  </a:cubicBezTo>
                  <a:cubicBezTo>
                    <a:pt x="5069" y="4777"/>
                    <a:pt x="4820" y="5048"/>
                    <a:pt x="4425" y="5151"/>
                  </a:cubicBezTo>
                  <a:cubicBezTo>
                    <a:pt x="4236" y="5200"/>
                    <a:pt x="4130" y="5200"/>
                    <a:pt x="3957" y="5152"/>
                  </a:cubicBezTo>
                  <a:close/>
                </a:path>
              </a:pathLst>
            </a:custGeom>
            <a:grpFill/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3" name="Freeform 37"/>
            <p:cNvSpPr>
              <a:spLocks/>
            </p:cNvSpPr>
            <p:nvPr/>
          </p:nvSpPr>
          <p:spPr bwMode="auto">
            <a:xfrm>
              <a:off x="5750092" y="7659133"/>
              <a:ext cx="1227593" cy="1222903"/>
            </a:xfrm>
            <a:custGeom>
              <a:avLst/>
              <a:gdLst>
                <a:gd name="T0" fmla="*/ 2921 w 4613"/>
                <a:gd name="T1" fmla="*/ 3274 h 4600"/>
                <a:gd name="T2" fmla="*/ 1577 w 4613"/>
                <a:gd name="T3" fmla="*/ 1947 h 4600"/>
                <a:gd name="T4" fmla="*/ 921 w 4613"/>
                <a:gd name="T5" fmla="*/ 1583 h 4600"/>
                <a:gd name="T6" fmla="*/ 0 w 4613"/>
                <a:gd name="T7" fmla="*/ 418 h 4600"/>
                <a:gd name="T8" fmla="*/ 420 w 4613"/>
                <a:gd name="T9" fmla="*/ 0 h 4600"/>
                <a:gd name="T10" fmla="*/ 1570 w 4613"/>
                <a:gd name="T11" fmla="*/ 907 h 4600"/>
                <a:gd name="T12" fmla="*/ 1805 w 4613"/>
                <a:gd name="T13" fmla="*/ 1298 h 4600"/>
                <a:gd name="T14" fmla="*/ 1980 w 4613"/>
                <a:gd name="T15" fmla="*/ 1623 h 4600"/>
                <a:gd name="T16" fmla="*/ 3296 w 4613"/>
                <a:gd name="T17" fmla="*/ 2942 h 4600"/>
                <a:gd name="T18" fmla="*/ 4613 w 4613"/>
                <a:gd name="T19" fmla="*/ 4261 h 4600"/>
                <a:gd name="T20" fmla="*/ 4445 w 4613"/>
                <a:gd name="T21" fmla="*/ 4431 h 4600"/>
                <a:gd name="T22" fmla="*/ 4263 w 4613"/>
                <a:gd name="T23" fmla="*/ 4600 h 4600"/>
                <a:gd name="T24" fmla="*/ 2921 w 4613"/>
                <a:gd name="T25" fmla="*/ 3274 h 4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13" h="4600">
                  <a:moveTo>
                    <a:pt x="2921" y="3274"/>
                  </a:moveTo>
                  <a:cubicBezTo>
                    <a:pt x="2191" y="2544"/>
                    <a:pt x="1586" y="1947"/>
                    <a:pt x="1577" y="1947"/>
                  </a:cubicBezTo>
                  <a:cubicBezTo>
                    <a:pt x="1548" y="1947"/>
                    <a:pt x="975" y="1630"/>
                    <a:pt x="921" y="1583"/>
                  </a:cubicBezTo>
                  <a:cubicBezTo>
                    <a:pt x="825" y="1502"/>
                    <a:pt x="0" y="457"/>
                    <a:pt x="0" y="418"/>
                  </a:cubicBezTo>
                  <a:cubicBezTo>
                    <a:pt x="0" y="368"/>
                    <a:pt x="370" y="0"/>
                    <a:pt x="420" y="0"/>
                  </a:cubicBezTo>
                  <a:cubicBezTo>
                    <a:pt x="460" y="0"/>
                    <a:pt x="1468" y="795"/>
                    <a:pt x="1570" y="907"/>
                  </a:cubicBezTo>
                  <a:cubicBezTo>
                    <a:pt x="1603" y="944"/>
                    <a:pt x="1709" y="1120"/>
                    <a:pt x="1805" y="1298"/>
                  </a:cubicBezTo>
                  <a:lnTo>
                    <a:pt x="1980" y="1623"/>
                  </a:lnTo>
                  <a:lnTo>
                    <a:pt x="3296" y="2942"/>
                  </a:lnTo>
                  <a:lnTo>
                    <a:pt x="4613" y="4261"/>
                  </a:lnTo>
                  <a:lnTo>
                    <a:pt x="4445" y="4431"/>
                  </a:lnTo>
                  <a:cubicBezTo>
                    <a:pt x="4353" y="4524"/>
                    <a:pt x="4271" y="4600"/>
                    <a:pt x="4263" y="4600"/>
                  </a:cubicBezTo>
                  <a:cubicBezTo>
                    <a:pt x="4255" y="4600"/>
                    <a:pt x="3651" y="4003"/>
                    <a:pt x="2921" y="3274"/>
                  </a:cubicBezTo>
                  <a:close/>
                </a:path>
              </a:pathLst>
            </a:custGeom>
            <a:grpFill/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57" name="手繪多邊形 56"/>
          <p:cNvSpPr>
            <a:spLocks/>
          </p:cNvSpPr>
          <p:nvPr/>
        </p:nvSpPr>
        <p:spPr bwMode="auto">
          <a:xfrm rot="10800000" flipV="1">
            <a:off x="4714851" y="1516976"/>
            <a:ext cx="324092" cy="598580"/>
          </a:xfrm>
          <a:custGeom>
            <a:avLst/>
            <a:gdLst>
              <a:gd name="connsiteX0" fmla="*/ 1041502 w 2397801"/>
              <a:gd name="connsiteY0" fmla="*/ 588163 h 4428623"/>
              <a:gd name="connsiteX1" fmla="*/ 299462 w 2397801"/>
              <a:gd name="connsiteY1" fmla="*/ 593899 h 4428623"/>
              <a:gd name="connsiteX2" fmla="*/ 283250 w 2397801"/>
              <a:gd name="connsiteY2" fmla="*/ 2218109 h 4428623"/>
              <a:gd name="connsiteX3" fmla="*/ 290095 w 2397801"/>
              <a:gd name="connsiteY3" fmla="*/ 3843037 h 4428623"/>
              <a:gd name="connsiteX4" fmla="*/ 1207710 w 2397801"/>
              <a:gd name="connsiteY4" fmla="*/ 3847357 h 4428623"/>
              <a:gd name="connsiteX5" fmla="*/ 2118479 w 2397801"/>
              <a:gd name="connsiteY5" fmla="*/ 3844837 h 4428623"/>
              <a:gd name="connsiteX6" fmla="*/ 2121001 w 2397801"/>
              <a:gd name="connsiteY6" fmla="*/ 2224589 h 4428623"/>
              <a:gd name="connsiteX7" fmla="*/ 2110914 w 2397801"/>
              <a:gd name="connsiteY7" fmla="*/ 596419 h 4428623"/>
              <a:gd name="connsiteX8" fmla="*/ 1041502 w 2397801"/>
              <a:gd name="connsiteY8" fmla="*/ 588163 h 4428623"/>
              <a:gd name="connsiteX9" fmla="*/ 1205249 w 2397801"/>
              <a:gd name="connsiteY9" fmla="*/ 186437 h 4428623"/>
              <a:gd name="connsiteX10" fmla="*/ 930070 w 2397801"/>
              <a:gd name="connsiteY10" fmla="*/ 210597 h 4428623"/>
              <a:gd name="connsiteX11" fmla="*/ 899455 w 2397801"/>
              <a:gd name="connsiteY11" fmla="*/ 338957 h 4428623"/>
              <a:gd name="connsiteX12" fmla="*/ 1201647 w 2397801"/>
              <a:gd name="connsiteY12" fmla="*/ 414677 h 4428623"/>
              <a:gd name="connsiteX13" fmla="*/ 1445490 w 2397801"/>
              <a:gd name="connsiteY13" fmla="*/ 398813 h 4428623"/>
              <a:gd name="connsiteX14" fmla="*/ 1513204 w 2397801"/>
              <a:gd name="connsiteY14" fmla="*/ 295689 h 4428623"/>
              <a:gd name="connsiteX15" fmla="*/ 1484029 w 2397801"/>
              <a:gd name="connsiteY15" fmla="*/ 219609 h 4428623"/>
              <a:gd name="connsiteX16" fmla="*/ 1454134 w 2397801"/>
              <a:gd name="connsiteY16" fmla="*/ 186437 h 4428623"/>
              <a:gd name="connsiteX17" fmla="*/ 813103 w 2397801"/>
              <a:gd name="connsiteY17" fmla="*/ 1 h 4428623"/>
              <a:gd name="connsiteX18" fmla="*/ 1241394 w 2397801"/>
              <a:gd name="connsiteY18" fmla="*/ 553 h 4428623"/>
              <a:gd name="connsiteX19" fmla="*/ 2335516 w 2397801"/>
              <a:gd name="connsiteY19" fmla="*/ 3793 h 4428623"/>
              <a:gd name="connsiteX20" fmla="*/ 2364318 w 2397801"/>
              <a:gd name="connsiteY20" fmla="*/ 25037 h 4428623"/>
              <a:gd name="connsiteX21" fmla="*/ 2392760 w 2397801"/>
              <a:gd name="connsiteY21" fmla="*/ 46641 h 4428623"/>
              <a:gd name="connsiteX22" fmla="*/ 2395281 w 2397801"/>
              <a:gd name="connsiteY22" fmla="*/ 2216709 h 4428623"/>
              <a:gd name="connsiteX23" fmla="*/ 2397801 w 2397801"/>
              <a:gd name="connsiteY23" fmla="*/ 4386781 h 4428623"/>
              <a:gd name="connsiteX24" fmla="*/ 2371159 w 2397801"/>
              <a:gd name="connsiteY24" fmla="*/ 4408025 h 4428623"/>
              <a:gd name="connsiteX25" fmla="*/ 1205032 w 2397801"/>
              <a:gd name="connsiteY25" fmla="*/ 4428545 h 4428623"/>
              <a:gd name="connsiteX26" fmla="*/ 48265 w 2397801"/>
              <a:gd name="connsiteY26" fmla="*/ 4418105 h 4428623"/>
              <a:gd name="connsiteX27" fmla="*/ 21 w 2397801"/>
              <a:gd name="connsiteY27" fmla="*/ 2208429 h 4428623"/>
              <a:gd name="connsiteX28" fmla="*/ 21 w 2397801"/>
              <a:gd name="connsiteY28" fmla="*/ 68245 h 4428623"/>
              <a:gd name="connsiteX29" fmla="*/ 28823 w 2397801"/>
              <a:gd name="connsiteY29" fmla="*/ 39437 h 4428623"/>
              <a:gd name="connsiteX30" fmla="*/ 102629 w 2397801"/>
              <a:gd name="connsiteY30" fmla="*/ 4153 h 4428623"/>
              <a:gd name="connsiteX31" fmla="*/ 813103 w 2397801"/>
              <a:gd name="connsiteY31" fmla="*/ 1 h 4428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397801" h="4428623">
                <a:moveTo>
                  <a:pt x="1041502" y="588163"/>
                </a:moveTo>
                <a:cubicBezTo>
                  <a:pt x="655239" y="588159"/>
                  <a:pt x="310023" y="589961"/>
                  <a:pt x="299462" y="593899"/>
                </a:cubicBezTo>
                <a:cubicBezTo>
                  <a:pt x="284691" y="599661"/>
                  <a:pt x="283250" y="752323"/>
                  <a:pt x="283250" y="2218109"/>
                </a:cubicBezTo>
                <a:cubicBezTo>
                  <a:pt x="283250" y="3108165"/>
                  <a:pt x="286492" y="3839437"/>
                  <a:pt x="290095" y="3843037"/>
                </a:cubicBezTo>
                <a:cubicBezTo>
                  <a:pt x="294058" y="3846637"/>
                  <a:pt x="706931" y="3848797"/>
                  <a:pt x="1207710" y="3847357"/>
                </a:cubicBezTo>
                <a:lnTo>
                  <a:pt x="2118479" y="3844837"/>
                </a:lnTo>
                <a:lnTo>
                  <a:pt x="2121001" y="2224589"/>
                </a:lnTo>
                <a:cubicBezTo>
                  <a:pt x="2123163" y="935231"/>
                  <a:pt x="2121001" y="602901"/>
                  <a:pt x="2110914" y="596419"/>
                </a:cubicBezTo>
                <a:cubicBezTo>
                  <a:pt x="2102605" y="591155"/>
                  <a:pt x="1538127" y="588167"/>
                  <a:pt x="1041502" y="588163"/>
                </a:cubicBezTo>
                <a:close/>
                <a:moveTo>
                  <a:pt x="1205249" y="186437"/>
                </a:moveTo>
                <a:cubicBezTo>
                  <a:pt x="956363" y="186437"/>
                  <a:pt x="956003" y="186437"/>
                  <a:pt x="930070" y="210597"/>
                </a:cubicBezTo>
                <a:cubicBezTo>
                  <a:pt x="889369" y="248817"/>
                  <a:pt x="878564" y="294969"/>
                  <a:pt x="899455" y="338957"/>
                </a:cubicBezTo>
                <a:cubicBezTo>
                  <a:pt x="931511" y="406745"/>
                  <a:pt x="960685" y="414317"/>
                  <a:pt x="1201647" y="414677"/>
                </a:cubicBezTo>
                <a:cubicBezTo>
                  <a:pt x="1375975" y="415037"/>
                  <a:pt x="1418476" y="412513"/>
                  <a:pt x="1445490" y="398813"/>
                </a:cubicBezTo>
                <a:cubicBezTo>
                  <a:pt x="1493394" y="374653"/>
                  <a:pt x="1513204" y="345085"/>
                  <a:pt x="1513204" y="295689"/>
                </a:cubicBezTo>
                <a:cubicBezTo>
                  <a:pt x="1513564" y="262517"/>
                  <a:pt x="1507081" y="245209"/>
                  <a:pt x="1484029" y="219609"/>
                </a:cubicBezTo>
                <a:lnTo>
                  <a:pt x="1454134" y="186437"/>
                </a:lnTo>
                <a:close/>
                <a:moveTo>
                  <a:pt x="813103" y="1"/>
                </a:moveTo>
                <a:cubicBezTo>
                  <a:pt x="946149" y="13"/>
                  <a:pt x="1090993" y="193"/>
                  <a:pt x="1241394" y="553"/>
                </a:cubicBezTo>
                <a:lnTo>
                  <a:pt x="2335516" y="3793"/>
                </a:lnTo>
                <a:lnTo>
                  <a:pt x="2364318" y="25037"/>
                </a:lnTo>
                <a:lnTo>
                  <a:pt x="2392760" y="46641"/>
                </a:lnTo>
                <a:lnTo>
                  <a:pt x="2395281" y="2216709"/>
                </a:lnTo>
                <a:lnTo>
                  <a:pt x="2397801" y="4386781"/>
                </a:lnTo>
                <a:lnTo>
                  <a:pt x="2371159" y="4408025"/>
                </a:lnTo>
                <a:cubicBezTo>
                  <a:pt x="2344517" y="4428905"/>
                  <a:pt x="2342717" y="4428905"/>
                  <a:pt x="1205032" y="4428545"/>
                </a:cubicBezTo>
                <a:cubicBezTo>
                  <a:pt x="450415" y="4428545"/>
                  <a:pt x="60146" y="4424945"/>
                  <a:pt x="48265" y="4418105"/>
                </a:cubicBezTo>
                <a:cubicBezTo>
                  <a:pt x="-2499" y="4388581"/>
                  <a:pt x="21" y="4509201"/>
                  <a:pt x="21" y="2208429"/>
                </a:cubicBezTo>
                <a:lnTo>
                  <a:pt x="21" y="68245"/>
                </a:lnTo>
                <a:lnTo>
                  <a:pt x="28823" y="39437"/>
                </a:lnTo>
                <a:cubicBezTo>
                  <a:pt x="47905" y="19997"/>
                  <a:pt x="72747" y="8473"/>
                  <a:pt x="102629" y="4153"/>
                </a:cubicBezTo>
                <a:cubicBezTo>
                  <a:pt x="120991" y="1453"/>
                  <a:pt x="413962" y="-31"/>
                  <a:pt x="813103" y="1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62" name="群組 61"/>
          <p:cNvGrpSpPr/>
          <p:nvPr/>
        </p:nvGrpSpPr>
        <p:grpSpPr>
          <a:xfrm>
            <a:off x="4615412" y="4139105"/>
            <a:ext cx="522970" cy="387056"/>
            <a:chOff x="4120407" y="4174776"/>
            <a:chExt cx="438956" cy="324876"/>
          </a:xfrm>
          <a:solidFill>
            <a:schemeClr val="bg1"/>
          </a:solidFill>
        </p:grpSpPr>
        <p:sp>
          <p:nvSpPr>
            <p:cNvPr id="98" name="Freeform 18"/>
            <p:cNvSpPr>
              <a:spLocks/>
            </p:cNvSpPr>
            <p:nvPr/>
          </p:nvSpPr>
          <p:spPr bwMode="auto">
            <a:xfrm>
              <a:off x="4249786" y="4342529"/>
              <a:ext cx="180198" cy="67672"/>
            </a:xfrm>
            <a:custGeom>
              <a:avLst/>
              <a:gdLst>
                <a:gd name="T0" fmla="*/ 49 w 99"/>
                <a:gd name="T1" fmla="*/ 0 h 37"/>
                <a:gd name="T2" fmla="*/ 4 w 99"/>
                <a:gd name="T3" fmla="*/ 14 h 37"/>
                <a:gd name="T4" fmla="*/ 0 w 99"/>
                <a:gd name="T5" fmla="*/ 21 h 37"/>
                <a:gd name="T6" fmla="*/ 3 w 99"/>
                <a:gd name="T7" fmla="*/ 27 h 37"/>
                <a:gd name="T8" fmla="*/ 9 w 99"/>
                <a:gd name="T9" fmla="*/ 34 h 37"/>
                <a:gd name="T10" fmla="*/ 20 w 99"/>
                <a:gd name="T11" fmla="*/ 35 h 37"/>
                <a:gd name="T12" fmla="*/ 49 w 99"/>
                <a:gd name="T13" fmla="*/ 26 h 37"/>
                <a:gd name="T14" fmla="*/ 79 w 99"/>
                <a:gd name="T15" fmla="*/ 35 h 37"/>
                <a:gd name="T16" fmla="*/ 90 w 99"/>
                <a:gd name="T17" fmla="*/ 34 h 37"/>
                <a:gd name="T18" fmla="*/ 96 w 99"/>
                <a:gd name="T19" fmla="*/ 27 h 37"/>
                <a:gd name="T20" fmla="*/ 99 w 99"/>
                <a:gd name="T21" fmla="*/ 21 h 37"/>
                <a:gd name="T22" fmla="*/ 95 w 99"/>
                <a:gd name="T23" fmla="*/ 14 h 37"/>
                <a:gd name="T24" fmla="*/ 49 w 99"/>
                <a:gd name="T2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37">
                  <a:moveTo>
                    <a:pt x="49" y="0"/>
                  </a:moveTo>
                  <a:cubicBezTo>
                    <a:pt x="32" y="0"/>
                    <a:pt x="17" y="5"/>
                    <a:pt x="4" y="14"/>
                  </a:cubicBezTo>
                  <a:cubicBezTo>
                    <a:pt x="2" y="16"/>
                    <a:pt x="1" y="18"/>
                    <a:pt x="0" y="21"/>
                  </a:cubicBezTo>
                  <a:cubicBezTo>
                    <a:pt x="0" y="23"/>
                    <a:pt x="1" y="26"/>
                    <a:pt x="3" y="27"/>
                  </a:cubicBezTo>
                  <a:lnTo>
                    <a:pt x="9" y="34"/>
                  </a:lnTo>
                  <a:cubicBezTo>
                    <a:pt x="12" y="37"/>
                    <a:pt x="17" y="37"/>
                    <a:pt x="20" y="35"/>
                  </a:cubicBezTo>
                  <a:cubicBezTo>
                    <a:pt x="28" y="29"/>
                    <a:pt x="39" y="26"/>
                    <a:pt x="49" y="26"/>
                  </a:cubicBezTo>
                  <a:cubicBezTo>
                    <a:pt x="60" y="26"/>
                    <a:pt x="71" y="29"/>
                    <a:pt x="79" y="35"/>
                  </a:cubicBezTo>
                  <a:cubicBezTo>
                    <a:pt x="82" y="37"/>
                    <a:pt x="87" y="37"/>
                    <a:pt x="90" y="34"/>
                  </a:cubicBezTo>
                  <a:lnTo>
                    <a:pt x="96" y="27"/>
                  </a:lnTo>
                  <a:cubicBezTo>
                    <a:pt x="98" y="26"/>
                    <a:pt x="99" y="23"/>
                    <a:pt x="99" y="21"/>
                  </a:cubicBezTo>
                  <a:cubicBezTo>
                    <a:pt x="98" y="18"/>
                    <a:pt x="97" y="16"/>
                    <a:pt x="95" y="14"/>
                  </a:cubicBezTo>
                  <a:cubicBezTo>
                    <a:pt x="82" y="5"/>
                    <a:pt x="66" y="0"/>
                    <a:pt x="4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99" name="Freeform 19"/>
            <p:cNvSpPr>
              <a:spLocks/>
            </p:cNvSpPr>
            <p:nvPr/>
          </p:nvSpPr>
          <p:spPr bwMode="auto">
            <a:xfrm>
              <a:off x="4182374" y="4256708"/>
              <a:ext cx="315022" cy="85821"/>
            </a:xfrm>
            <a:custGeom>
              <a:avLst/>
              <a:gdLst>
                <a:gd name="T0" fmla="*/ 86 w 173"/>
                <a:gd name="T1" fmla="*/ 0 h 47"/>
                <a:gd name="T2" fmla="*/ 4 w 173"/>
                <a:gd name="T3" fmla="*/ 24 h 47"/>
                <a:gd name="T4" fmla="*/ 0 w 173"/>
                <a:gd name="T5" fmla="*/ 30 h 47"/>
                <a:gd name="T6" fmla="*/ 3 w 173"/>
                <a:gd name="T7" fmla="*/ 37 h 47"/>
                <a:gd name="T8" fmla="*/ 9 w 173"/>
                <a:gd name="T9" fmla="*/ 44 h 47"/>
                <a:gd name="T10" fmla="*/ 19 w 173"/>
                <a:gd name="T11" fmla="*/ 45 h 47"/>
                <a:gd name="T12" fmla="*/ 86 w 173"/>
                <a:gd name="T13" fmla="*/ 26 h 47"/>
                <a:gd name="T14" fmla="*/ 154 w 173"/>
                <a:gd name="T15" fmla="*/ 45 h 47"/>
                <a:gd name="T16" fmla="*/ 164 w 173"/>
                <a:gd name="T17" fmla="*/ 44 h 47"/>
                <a:gd name="T18" fmla="*/ 170 w 173"/>
                <a:gd name="T19" fmla="*/ 37 h 47"/>
                <a:gd name="T20" fmla="*/ 173 w 173"/>
                <a:gd name="T21" fmla="*/ 30 h 47"/>
                <a:gd name="T22" fmla="*/ 169 w 173"/>
                <a:gd name="T23" fmla="*/ 24 h 47"/>
                <a:gd name="T24" fmla="*/ 86 w 173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3" h="47">
                  <a:moveTo>
                    <a:pt x="86" y="0"/>
                  </a:moveTo>
                  <a:cubicBezTo>
                    <a:pt x="56" y="0"/>
                    <a:pt x="28" y="9"/>
                    <a:pt x="4" y="24"/>
                  </a:cubicBezTo>
                  <a:cubicBezTo>
                    <a:pt x="2" y="25"/>
                    <a:pt x="0" y="28"/>
                    <a:pt x="0" y="30"/>
                  </a:cubicBezTo>
                  <a:cubicBezTo>
                    <a:pt x="0" y="33"/>
                    <a:pt x="1" y="35"/>
                    <a:pt x="3" y="37"/>
                  </a:cubicBezTo>
                  <a:lnTo>
                    <a:pt x="9" y="44"/>
                  </a:lnTo>
                  <a:cubicBezTo>
                    <a:pt x="12" y="46"/>
                    <a:pt x="16" y="47"/>
                    <a:pt x="19" y="45"/>
                  </a:cubicBezTo>
                  <a:cubicBezTo>
                    <a:pt x="39" y="33"/>
                    <a:pt x="62" y="26"/>
                    <a:pt x="86" y="26"/>
                  </a:cubicBezTo>
                  <a:cubicBezTo>
                    <a:pt x="111" y="26"/>
                    <a:pt x="134" y="33"/>
                    <a:pt x="154" y="45"/>
                  </a:cubicBezTo>
                  <a:cubicBezTo>
                    <a:pt x="157" y="47"/>
                    <a:pt x="161" y="46"/>
                    <a:pt x="164" y="44"/>
                  </a:cubicBezTo>
                  <a:lnTo>
                    <a:pt x="170" y="37"/>
                  </a:lnTo>
                  <a:cubicBezTo>
                    <a:pt x="172" y="35"/>
                    <a:pt x="173" y="33"/>
                    <a:pt x="173" y="30"/>
                  </a:cubicBezTo>
                  <a:cubicBezTo>
                    <a:pt x="173" y="28"/>
                    <a:pt x="171" y="25"/>
                    <a:pt x="169" y="24"/>
                  </a:cubicBezTo>
                  <a:cubicBezTo>
                    <a:pt x="145" y="9"/>
                    <a:pt x="117" y="0"/>
                    <a:pt x="8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00" name="Freeform 20"/>
            <p:cNvSpPr>
              <a:spLocks/>
            </p:cNvSpPr>
            <p:nvPr/>
          </p:nvSpPr>
          <p:spPr bwMode="auto">
            <a:xfrm>
              <a:off x="4120407" y="4174776"/>
              <a:ext cx="438956" cy="105786"/>
            </a:xfrm>
            <a:custGeom>
              <a:avLst/>
              <a:gdLst>
                <a:gd name="T0" fmla="*/ 9 w 241"/>
                <a:gd name="T1" fmla="*/ 54 h 58"/>
                <a:gd name="T2" fmla="*/ 19 w 241"/>
                <a:gd name="T3" fmla="*/ 55 h 58"/>
                <a:gd name="T4" fmla="*/ 120 w 241"/>
                <a:gd name="T5" fmla="*/ 26 h 58"/>
                <a:gd name="T6" fmla="*/ 222 w 241"/>
                <a:gd name="T7" fmla="*/ 55 h 58"/>
                <a:gd name="T8" fmla="*/ 232 w 241"/>
                <a:gd name="T9" fmla="*/ 54 h 58"/>
                <a:gd name="T10" fmla="*/ 239 w 241"/>
                <a:gd name="T11" fmla="*/ 48 h 58"/>
                <a:gd name="T12" fmla="*/ 241 w 241"/>
                <a:gd name="T13" fmla="*/ 41 h 58"/>
                <a:gd name="T14" fmla="*/ 237 w 241"/>
                <a:gd name="T15" fmla="*/ 35 h 58"/>
                <a:gd name="T16" fmla="*/ 120 w 241"/>
                <a:gd name="T17" fmla="*/ 0 h 58"/>
                <a:gd name="T18" fmla="*/ 4 w 241"/>
                <a:gd name="T19" fmla="*/ 35 h 58"/>
                <a:gd name="T20" fmla="*/ 0 w 241"/>
                <a:gd name="T21" fmla="*/ 41 h 58"/>
                <a:gd name="T22" fmla="*/ 2 w 241"/>
                <a:gd name="T23" fmla="*/ 48 h 58"/>
                <a:gd name="T24" fmla="*/ 9 w 241"/>
                <a:gd name="T25" fmla="*/ 5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1" h="58">
                  <a:moveTo>
                    <a:pt x="9" y="54"/>
                  </a:moveTo>
                  <a:cubicBezTo>
                    <a:pt x="12" y="57"/>
                    <a:pt x="16" y="58"/>
                    <a:pt x="19" y="55"/>
                  </a:cubicBezTo>
                  <a:cubicBezTo>
                    <a:pt x="49" y="37"/>
                    <a:pt x="83" y="26"/>
                    <a:pt x="120" y="26"/>
                  </a:cubicBezTo>
                  <a:cubicBezTo>
                    <a:pt x="158" y="26"/>
                    <a:pt x="192" y="37"/>
                    <a:pt x="222" y="55"/>
                  </a:cubicBezTo>
                  <a:cubicBezTo>
                    <a:pt x="225" y="58"/>
                    <a:pt x="229" y="57"/>
                    <a:pt x="232" y="54"/>
                  </a:cubicBezTo>
                  <a:lnTo>
                    <a:pt x="239" y="48"/>
                  </a:lnTo>
                  <a:cubicBezTo>
                    <a:pt x="241" y="46"/>
                    <a:pt x="241" y="43"/>
                    <a:pt x="241" y="41"/>
                  </a:cubicBezTo>
                  <a:cubicBezTo>
                    <a:pt x="241" y="38"/>
                    <a:pt x="240" y="36"/>
                    <a:pt x="237" y="35"/>
                  </a:cubicBezTo>
                  <a:cubicBezTo>
                    <a:pt x="204" y="13"/>
                    <a:pt x="164" y="0"/>
                    <a:pt x="120" y="0"/>
                  </a:cubicBezTo>
                  <a:cubicBezTo>
                    <a:pt x="77" y="0"/>
                    <a:pt x="37" y="13"/>
                    <a:pt x="4" y="35"/>
                  </a:cubicBezTo>
                  <a:cubicBezTo>
                    <a:pt x="1" y="36"/>
                    <a:pt x="0" y="38"/>
                    <a:pt x="0" y="41"/>
                  </a:cubicBezTo>
                  <a:cubicBezTo>
                    <a:pt x="0" y="43"/>
                    <a:pt x="0" y="46"/>
                    <a:pt x="2" y="48"/>
                  </a:cubicBezTo>
                  <a:lnTo>
                    <a:pt x="9" y="5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01" name="Oval 21"/>
            <p:cNvSpPr>
              <a:spLocks noChangeArrowheads="1"/>
            </p:cNvSpPr>
            <p:nvPr/>
          </p:nvSpPr>
          <p:spPr bwMode="auto">
            <a:xfrm>
              <a:off x="4306049" y="4428350"/>
              <a:ext cx="71042" cy="71302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2" name="文字方塊 1"/>
          <p:cNvSpPr txBox="1"/>
          <p:nvPr/>
        </p:nvSpPr>
        <p:spPr>
          <a:xfrm>
            <a:off x="1325051" y="1871714"/>
            <a:ext cx="1506334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Title 01</a:t>
            </a:r>
          </a:p>
        </p:txBody>
      </p:sp>
      <p:sp>
        <p:nvSpPr>
          <p:cNvPr id="44" name="文字方塊 43"/>
          <p:cNvSpPr txBox="1"/>
          <p:nvPr/>
        </p:nvSpPr>
        <p:spPr>
          <a:xfrm>
            <a:off x="858530" y="2373663"/>
            <a:ext cx="2196571" cy="84886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The quick brown fox jumps over the lazy dog. The quick brown fox jumps over the lazy dog. </a:t>
            </a:r>
          </a:p>
        </p:txBody>
      </p:sp>
      <p:grpSp>
        <p:nvGrpSpPr>
          <p:cNvPr id="47" name="群組 46"/>
          <p:cNvGrpSpPr>
            <a:grpSpLocks noChangeAspect="1"/>
          </p:cNvGrpSpPr>
          <p:nvPr/>
        </p:nvGrpSpPr>
        <p:grpSpPr>
          <a:xfrm>
            <a:off x="710517" y="1532043"/>
            <a:ext cx="539446" cy="541404"/>
            <a:chOff x="5583600" y="7359116"/>
            <a:chExt cx="2941833" cy="2952515"/>
          </a:xfrm>
          <a:solidFill>
            <a:schemeClr val="bg1"/>
          </a:solidFill>
        </p:grpSpPr>
        <p:sp>
          <p:nvSpPr>
            <p:cNvPr id="48" name="Freeform 51"/>
            <p:cNvSpPr>
              <a:spLocks/>
            </p:cNvSpPr>
            <p:nvPr/>
          </p:nvSpPr>
          <p:spPr bwMode="auto">
            <a:xfrm>
              <a:off x="5583600" y="7457653"/>
              <a:ext cx="2852791" cy="2853978"/>
            </a:xfrm>
            <a:custGeom>
              <a:avLst/>
              <a:gdLst>
                <a:gd name="T0" fmla="*/ 5177 w 10595"/>
                <a:gd name="T1" fmla="*/ 10589 h 10598"/>
                <a:gd name="T2" fmla="*/ 3018 w 10595"/>
                <a:gd name="T3" fmla="*/ 10068 h 10598"/>
                <a:gd name="T4" fmla="*/ 482 w 10595"/>
                <a:gd name="T5" fmla="*/ 7488 h 10598"/>
                <a:gd name="T6" fmla="*/ 49 w 10595"/>
                <a:gd name="T7" fmla="*/ 6053 h 10598"/>
                <a:gd name="T8" fmla="*/ 52 w 10595"/>
                <a:gd name="T9" fmla="*/ 4529 h 10598"/>
                <a:gd name="T10" fmla="*/ 2432 w 10595"/>
                <a:gd name="T11" fmla="*/ 835 h 10598"/>
                <a:gd name="T12" fmla="*/ 4345 w 10595"/>
                <a:gd name="T13" fmla="*/ 82 h 10598"/>
                <a:gd name="T14" fmla="*/ 4683 w 10595"/>
                <a:gd name="T15" fmla="*/ 29 h 10598"/>
                <a:gd name="T16" fmla="*/ 5290 w 10595"/>
                <a:gd name="T17" fmla="*/ 0 h 10598"/>
                <a:gd name="T18" fmla="*/ 5897 w 10595"/>
                <a:gd name="T19" fmla="*/ 29 h 10598"/>
                <a:gd name="T20" fmla="*/ 6518 w 10595"/>
                <a:gd name="T21" fmla="*/ 137 h 10598"/>
                <a:gd name="T22" fmla="*/ 7703 w 10595"/>
                <a:gd name="T23" fmla="*/ 599 h 10598"/>
                <a:gd name="T24" fmla="*/ 7616 w 10595"/>
                <a:gd name="T25" fmla="*/ 720 h 10598"/>
                <a:gd name="T26" fmla="*/ 7508 w 10595"/>
                <a:gd name="T27" fmla="*/ 1116 h 10598"/>
                <a:gd name="T28" fmla="*/ 7528 w 10595"/>
                <a:gd name="T29" fmla="*/ 1341 h 10598"/>
                <a:gd name="T30" fmla="*/ 7263 w 10595"/>
                <a:gd name="T31" fmla="*/ 1230 h 10598"/>
                <a:gd name="T32" fmla="*/ 5317 w 10595"/>
                <a:gd name="T33" fmla="*/ 761 h 10598"/>
                <a:gd name="T34" fmla="*/ 4262 w 10595"/>
                <a:gd name="T35" fmla="*/ 890 h 10598"/>
                <a:gd name="T36" fmla="*/ 2074 w 10595"/>
                <a:gd name="T37" fmla="*/ 2132 h 10598"/>
                <a:gd name="T38" fmla="*/ 900 w 10595"/>
                <a:gd name="T39" fmla="*/ 4218 h 10598"/>
                <a:gd name="T40" fmla="*/ 842 w 10595"/>
                <a:gd name="T41" fmla="*/ 6053 h 10598"/>
                <a:gd name="T42" fmla="*/ 1050 w 10595"/>
                <a:gd name="T43" fmla="*/ 6830 h 10598"/>
                <a:gd name="T44" fmla="*/ 4683 w 10595"/>
                <a:gd name="T45" fmla="*/ 9765 h 10598"/>
                <a:gd name="T46" fmla="*/ 5897 w 10595"/>
                <a:gd name="T47" fmla="*/ 9765 h 10598"/>
                <a:gd name="T48" fmla="*/ 9512 w 10595"/>
                <a:gd name="T49" fmla="*/ 6889 h 10598"/>
                <a:gd name="T50" fmla="*/ 9621 w 10595"/>
                <a:gd name="T51" fmla="*/ 6575 h 10598"/>
                <a:gd name="T52" fmla="*/ 9791 w 10595"/>
                <a:gd name="T53" fmla="*/ 5271 h 10598"/>
                <a:gd name="T54" fmla="*/ 9367 w 10595"/>
                <a:gd name="T55" fmla="*/ 3365 h 10598"/>
                <a:gd name="T56" fmla="*/ 9316 w 10595"/>
                <a:gd name="T57" fmla="*/ 3059 h 10598"/>
                <a:gd name="T58" fmla="*/ 9530 w 10595"/>
                <a:gd name="T59" fmla="*/ 3088 h 10598"/>
                <a:gd name="T60" fmla="*/ 9705 w 10595"/>
                <a:gd name="T61" fmla="*/ 3106 h 10598"/>
                <a:gd name="T62" fmla="*/ 9832 w 10595"/>
                <a:gd name="T63" fmla="*/ 2989 h 10598"/>
                <a:gd name="T64" fmla="*/ 9988 w 10595"/>
                <a:gd name="T65" fmla="*/ 2891 h 10598"/>
                <a:gd name="T66" fmla="*/ 10091 w 10595"/>
                <a:gd name="T67" fmla="*/ 3070 h 10598"/>
                <a:gd name="T68" fmla="*/ 10526 w 10595"/>
                <a:gd name="T69" fmla="*/ 4571 h 10598"/>
                <a:gd name="T70" fmla="*/ 10568 w 10595"/>
                <a:gd name="T71" fmla="*/ 4875 h 10598"/>
                <a:gd name="T72" fmla="*/ 10555 w 10595"/>
                <a:gd name="T73" fmla="*/ 5813 h 10598"/>
                <a:gd name="T74" fmla="*/ 9799 w 10595"/>
                <a:gd name="T75" fmla="*/ 8056 h 10598"/>
                <a:gd name="T76" fmla="*/ 5897 w 10595"/>
                <a:gd name="T77" fmla="*/ 10538 h 10598"/>
                <a:gd name="T78" fmla="*/ 5177 w 10595"/>
                <a:gd name="T79" fmla="*/ 10589 h 10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595" h="10598">
                  <a:moveTo>
                    <a:pt x="5177" y="10589"/>
                  </a:moveTo>
                  <a:cubicBezTo>
                    <a:pt x="4328" y="10531"/>
                    <a:pt x="3681" y="10375"/>
                    <a:pt x="3018" y="10068"/>
                  </a:cubicBezTo>
                  <a:cubicBezTo>
                    <a:pt x="1941" y="9569"/>
                    <a:pt x="964" y="8576"/>
                    <a:pt x="482" y="7488"/>
                  </a:cubicBezTo>
                  <a:cubicBezTo>
                    <a:pt x="264" y="6998"/>
                    <a:pt x="163" y="6664"/>
                    <a:pt x="49" y="6053"/>
                  </a:cubicBezTo>
                  <a:cubicBezTo>
                    <a:pt x="0" y="5786"/>
                    <a:pt x="1" y="4856"/>
                    <a:pt x="52" y="4529"/>
                  </a:cubicBezTo>
                  <a:cubicBezTo>
                    <a:pt x="288" y="2991"/>
                    <a:pt x="1141" y="1668"/>
                    <a:pt x="2432" y="835"/>
                  </a:cubicBezTo>
                  <a:cubicBezTo>
                    <a:pt x="2995" y="472"/>
                    <a:pt x="3755" y="173"/>
                    <a:pt x="4345" y="82"/>
                  </a:cubicBezTo>
                  <a:cubicBezTo>
                    <a:pt x="4430" y="69"/>
                    <a:pt x="4582" y="45"/>
                    <a:pt x="4683" y="29"/>
                  </a:cubicBezTo>
                  <a:cubicBezTo>
                    <a:pt x="4784" y="13"/>
                    <a:pt x="5057" y="0"/>
                    <a:pt x="5290" y="0"/>
                  </a:cubicBezTo>
                  <a:cubicBezTo>
                    <a:pt x="5523" y="0"/>
                    <a:pt x="5796" y="13"/>
                    <a:pt x="5897" y="29"/>
                  </a:cubicBezTo>
                  <a:cubicBezTo>
                    <a:pt x="6321" y="96"/>
                    <a:pt x="6397" y="109"/>
                    <a:pt x="6518" y="137"/>
                  </a:cubicBezTo>
                  <a:cubicBezTo>
                    <a:pt x="6985" y="244"/>
                    <a:pt x="7703" y="523"/>
                    <a:pt x="7703" y="599"/>
                  </a:cubicBezTo>
                  <a:cubicBezTo>
                    <a:pt x="7703" y="620"/>
                    <a:pt x="7664" y="675"/>
                    <a:pt x="7616" y="720"/>
                  </a:cubicBezTo>
                  <a:cubicBezTo>
                    <a:pt x="7479" y="851"/>
                    <a:pt x="7470" y="882"/>
                    <a:pt x="7508" y="1116"/>
                  </a:cubicBezTo>
                  <a:cubicBezTo>
                    <a:pt x="7526" y="1232"/>
                    <a:pt x="7535" y="1333"/>
                    <a:pt x="7528" y="1341"/>
                  </a:cubicBezTo>
                  <a:cubicBezTo>
                    <a:pt x="7520" y="1348"/>
                    <a:pt x="7401" y="1299"/>
                    <a:pt x="7263" y="1230"/>
                  </a:cubicBezTo>
                  <a:cubicBezTo>
                    <a:pt x="6700" y="950"/>
                    <a:pt x="5913" y="760"/>
                    <a:pt x="5317" y="761"/>
                  </a:cubicBezTo>
                  <a:cubicBezTo>
                    <a:pt x="5073" y="761"/>
                    <a:pt x="4510" y="830"/>
                    <a:pt x="4262" y="890"/>
                  </a:cubicBezTo>
                  <a:cubicBezTo>
                    <a:pt x="3428" y="1091"/>
                    <a:pt x="2687" y="1512"/>
                    <a:pt x="2074" y="2132"/>
                  </a:cubicBezTo>
                  <a:cubicBezTo>
                    <a:pt x="1516" y="2696"/>
                    <a:pt x="1160" y="3329"/>
                    <a:pt x="900" y="4218"/>
                  </a:cubicBezTo>
                  <a:cubicBezTo>
                    <a:pt x="770" y="4662"/>
                    <a:pt x="742" y="5545"/>
                    <a:pt x="842" y="6053"/>
                  </a:cubicBezTo>
                  <a:cubicBezTo>
                    <a:pt x="923" y="6466"/>
                    <a:pt x="941" y="6534"/>
                    <a:pt x="1050" y="6830"/>
                  </a:cubicBezTo>
                  <a:cubicBezTo>
                    <a:pt x="1628" y="8401"/>
                    <a:pt x="3037" y="9540"/>
                    <a:pt x="4683" y="9765"/>
                  </a:cubicBezTo>
                  <a:cubicBezTo>
                    <a:pt x="4955" y="9803"/>
                    <a:pt x="5624" y="9802"/>
                    <a:pt x="5897" y="9765"/>
                  </a:cubicBezTo>
                  <a:cubicBezTo>
                    <a:pt x="7516" y="9544"/>
                    <a:pt x="8913" y="8432"/>
                    <a:pt x="9512" y="6889"/>
                  </a:cubicBezTo>
                  <a:cubicBezTo>
                    <a:pt x="9558" y="6771"/>
                    <a:pt x="9607" y="6629"/>
                    <a:pt x="9621" y="6575"/>
                  </a:cubicBezTo>
                  <a:cubicBezTo>
                    <a:pt x="9763" y="6033"/>
                    <a:pt x="9790" y="5821"/>
                    <a:pt x="9791" y="5271"/>
                  </a:cubicBezTo>
                  <a:cubicBezTo>
                    <a:pt x="9792" y="4534"/>
                    <a:pt x="9678" y="4023"/>
                    <a:pt x="9367" y="3365"/>
                  </a:cubicBezTo>
                  <a:cubicBezTo>
                    <a:pt x="9238" y="3092"/>
                    <a:pt x="9228" y="3031"/>
                    <a:pt x="9316" y="3059"/>
                  </a:cubicBezTo>
                  <a:cubicBezTo>
                    <a:pt x="9337" y="3065"/>
                    <a:pt x="9433" y="3079"/>
                    <a:pt x="9530" y="3088"/>
                  </a:cubicBezTo>
                  <a:lnTo>
                    <a:pt x="9705" y="3106"/>
                  </a:lnTo>
                  <a:lnTo>
                    <a:pt x="9832" y="2989"/>
                  </a:lnTo>
                  <a:cubicBezTo>
                    <a:pt x="9901" y="2925"/>
                    <a:pt x="9972" y="2881"/>
                    <a:pt x="9988" y="2891"/>
                  </a:cubicBezTo>
                  <a:cubicBezTo>
                    <a:pt x="10004" y="2901"/>
                    <a:pt x="10050" y="2981"/>
                    <a:pt x="10091" y="3070"/>
                  </a:cubicBezTo>
                  <a:cubicBezTo>
                    <a:pt x="10331" y="3594"/>
                    <a:pt x="10474" y="4085"/>
                    <a:pt x="10526" y="4571"/>
                  </a:cubicBezTo>
                  <a:cubicBezTo>
                    <a:pt x="10541" y="4703"/>
                    <a:pt x="10559" y="4840"/>
                    <a:pt x="10568" y="4875"/>
                  </a:cubicBezTo>
                  <a:cubicBezTo>
                    <a:pt x="10595" y="4989"/>
                    <a:pt x="10588" y="5509"/>
                    <a:pt x="10555" y="5813"/>
                  </a:cubicBezTo>
                  <a:cubicBezTo>
                    <a:pt x="10464" y="6650"/>
                    <a:pt x="10222" y="7367"/>
                    <a:pt x="9799" y="8056"/>
                  </a:cubicBezTo>
                  <a:cubicBezTo>
                    <a:pt x="8946" y="9444"/>
                    <a:pt x="7502" y="10362"/>
                    <a:pt x="5897" y="10538"/>
                  </a:cubicBezTo>
                  <a:cubicBezTo>
                    <a:pt x="5406" y="10592"/>
                    <a:pt x="5314" y="10598"/>
                    <a:pt x="5177" y="1058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9" name="Freeform 62"/>
            <p:cNvSpPr>
              <a:spLocks/>
            </p:cNvSpPr>
            <p:nvPr/>
          </p:nvSpPr>
          <p:spPr bwMode="auto">
            <a:xfrm>
              <a:off x="6115456" y="7987134"/>
              <a:ext cx="1800951" cy="1796202"/>
            </a:xfrm>
            <a:custGeom>
              <a:avLst/>
              <a:gdLst>
                <a:gd name="T0" fmla="*/ 3035 w 6690"/>
                <a:gd name="T1" fmla="*/ 6640 h 6674"/>
                <a:gd name="T2" fmla="*/ 2399 w 6690"/>
                <a:gd name="T3" fmla="*/ 6524 h 6674"/>
                <a:gd name="T4" fmla="*/ 322 w 6690"/>
                <a:gd name="T5" fmla="*/ 4766 h 6674"/>
                <a:gd name="T6" fmla="*/ 30 w 6690"/>
                <a:gd name="T7" fmla="*/ 3871 h 6674"/>
                <a:gd name="T8" fmla="*/ 0 w 6690"/>
                <a:gd name="T9" fmla="*/ 3327 h 6674"/>
                <a:gd name="T10" fmla="*/ 30 w 6690"/>
                <a:gd name="T11" fmla="*/ 2782 h 6674"/>
                <a:gd name="T12" fmla="*/ 339 w 6690"/>
                <a:gd name="T13" fmla="*/ 1855 h 6674"/>
                <a:gd name="T14" fmla="*/ 1044 w 6690"/>
                <a:gd name="T15" fmla="*/ 905 h 6674"/>
                <a:gd name="T16" fmla="*/ 2766 w 6690"/>
                <a:gd name="T17" fmla="*/ 40 h 6674"/>
                <a:gd name="T18" fmla="*/ 3993 w 6690"/>
                <a:gd name="T19" fmla="*/ 61 h 6674"/>
                <a:gd name="T20" fmla="*/ 4826 w 6690"/>
                <a:gd name="T21" fmla="*/ 364 h 6674"/>
                <a:gd name="T22" fmla="*/ 4561 w 6690"/>
                <a:gd name="T23" fmla="*/ 648 h 6674"/>
                <a:gd name="T24" fmla="*/ 3936 w 6690"/>
                <a:gd name="T25" fmla="*/ 848 h 6674"/>
                <a:gd name="T26" fmla="*/ 1890 w 6690"/>
                <a:gd name="T27" fmla="*/ 1211 h 6674"/>
                <a:gd name="T28" fmla="*/ 1137 w 6690"/>
                <a:gd name="T29" fmla="*/ 2000 h 6674"/>
                <a:gd name="T30" fmla="*/ 776 w 6690"/>
                <a:gd name="T31" fmla="*/ 3341 h 6674"/>
                <a:gd name="T32" fmla="*/ 960 w 6690"/>
                <a:gd name="T33" fmla="*/ 4302 h 6674"/>
                <a:gd name="T34" fmla="*/ 2667 w 6690"/>
                <a:gd name="T35" fmla="*/ 5791 h 6674"/>
                <a:gd name="T36" fmla="*/ 2940 w 6690"/>
                <a:gd name="T37" fmla="*/ 5852 h 6674"/>
                <a:gd name="T38" fmla="*/ 3316 w 6690"/>
                <a:gd name="T39" fmla="*/ 5881 h 6674"/>
                <a:gd name="T40" fmla="*/ 3692 w 6690"/>
                <a:gd name="T41" fmla="*/ 5852 h 6674"/>
                <a:gd name="T42" fmla="*/ 3965 w 6690"/>
                <a:gd name="T43" fmla="*/ 5791 h 6674"/>
                <a:gd name="T44" fmla="*/ 5644 w 6690"/>
                <a:gd name="T45" fmla="*/ 4375 h 6674"/>
                <a:gd name="T46" fmla="*/ 5853 w 6690"/>
                <a:gd name="T47" fmla="*/ 3312 h 6674"/>
                <a:gd name="T48" fmla="*/ 5715 w 6690"/>
                <a:gd name="T49" fmla="*/ 2429 h 6674"/>
                <a:gd name="T50" fmla="*/ 5982 w 6690"/>
                <a:gd name="T51" fmla="*/ 2090 h 6674"/>
                <a:gd name="T52" fmla="*/ 6270 w 6690"/>
                <a:gd name="T53" fmla="*/ 1803 h 6674"/>
                <a:gd name="T54" fmla="*/ 6340 w 6690"/>
                <a:gd name="T55" fmla="*/ 1940 h 6674"/>
                <a:gd name="T56" fmla="*/ 6631 w 6690"/>
                <a:gd name="T57" fmla="*/ 3058 h 6674"/>
                <a:gd name="T58" fmla="*/ 6307 w 6690"/>
                <a:gd name="T59" fmla="*/ 4782 h 6674"/>
                <a:gd name="T60" fmla="*/ 4233 w 6690"/>
                <a:gd name="T61" fmla="*/ 6525 h 6674"/>
                <a:gd name="T62" fmla="*/ 3035 w 6690"/>
                <a:gd name="T63" fmla="*/ 6640 h 6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690" h="6674">
                  <a:moveTo>
                    <a:pt x="3035" y="6640"/>
                  </a:moveTo>
                  <a:cubicBezTo>
                    <a:pt x="2791" y="6614"/>
                    <a:pt x="2553" y="6571"/>
                    <a:pt x="2399" y="6524"/>
                  </a:cubicBezTo>
                  <a:cubicBezTo>
                    <a:pt x="1476" y="6243"/>
                    <a:pt x="722" y="5604"/>
                    <a:pt x="322" y="4766"/>
                  </a:cubicBezTo>
                  <a:cubicBezTo>
                    <a:pt x="169" y="4444"/>
                    <a:pt x="138" y="4350"/>
                    <a:pt x="30" y="3871"/>
                  </a:cubicBezTo>
                  <a:cubicBezTo>
                    <a:pt x="13" y="3799"/>
                    <a:pt x="0" y="3553"/>
                    <a:pt x="0" y="3327"/>
                  </a:cubicBezTo>
                  <a:cubicBezTo>
                    <a:pt x="0" y="3100"/>
                    <a:pt x="13" y="2854"/>
                    <a:pt x="30" y="2782"/>
                  </a:cubicBezTo>
                  <a:cubicBezTo>
                    <a:pt x="142" y="2288"/>
                    <a:pt x="170" y="2203"/>
                    <a:pt x="339" y="1855"/>
                  </a:cubicBezTo>
                  <a:cubicBezTo>
                    <a:pt x="509" y="1504"/>
                    <a:pt x="745" y="1186"/>
                    <a:pt x="1044" y="905"/>
                  </a:cubicBezTo>
                  <a:cubicBezTo>
                    <a:pt x="1528" y="449"/>
                    <a:pt x="2019" y="202"/>
                    <a:pt x="2766" y="40"/>
                  </a:cubicBezTo>
                  <a:cubicBezTo>
                    <a:pt x="2947" y="0"/>
                    <a:pt x="3773" y="15"/>
                    <a:pt x="3993" y="61"/>
                  </a:cubicBezTo>
                  <a:cubicBezTo>
                    <a:pt x="4257" y="117"/>
                    <a:pt x="4826" y="324"/>
                    <a:pt x="4826" y="364"/>
                  </a:cubicBezTo>
                  <a:cubicBezTo>
                    <a:pt x="4826" y="371"/>
                    <a:pt x="4707" y="499"/>
                    <a:pt x="4561" y="648"/>
                  </a:cubicBezTo>
                  <a:cubicBezTo>
                    <a:pt x="4265" y="953"/>
                    <a:pt x="4302" y="941"/>
                    <a:pt x="3936" y="848"/>
                  </a:cubicBezTo>
                  <a:cubicBezTo>
                    <a:pt x="3239" y="670"/>
                    <a:pt x="2508" y="799"/>
                    <a:pt x="1890" y="1211"/>
                  </a:cubicBezTo>
                  <a:cubicBezTo>
                    <a:pt x="1648" y="1371"/>
                    <a:pt x="1287" y="1750"/>
                    <a:pt x="1137" y="2000"/>
                  </a:cubicBezTo>
                  <a:cubicBezTo>
                    <a:pt x="874" y="2439"/>
                    <a:pt x="776" y="2803"/>
                    <a:pt x="776" y="3341"/>
                  </a:cubicBezTo>
                  <a:cubicBezTo>
                    <a:pt x="777" y="3757"/>
                    <a:pt x="812" y="3943"/>
                    <a:pt x="960" y="4302"/>
                  </a:cubicBezTo>
                  <a:cubicBezTo>
                    <a:pt x="1252" y="5010"/>
                    <a:pt x="1968" y="5635"/>
                    <a:pt x="2667" y="5791"/>
                  </a:cubicBezTo>
                  <a:cubicBezTo>
                    <a:pt x="2745" y="5808"/>
                    <a:pt x="2868" y="5836"/>
                    <a:pt x="2940" y="5852"/>
                  </a:cubicBezTo>
                  <a:cubicBezTo>
                    <a:pt x="3013" y="5868"/>
                    <a:pt x="3182" y="5881"/>
                    <a:pt x="3316" y="5881"/>
                  </a:cubicBezTo>
                  <a:cubicBezTo>
                    <a:pt x="3450" y="5881"/>
                    <a:pt x="3619" y="5868"/>
                    <a:pt x="3692" y="5852"/>
                  </a:cubicBezTo>
                  <a:cubicBezTo>
                    <a:pt x="3764" y="5836"/>
                    <a:pt x="3888" y="5808"/>
                    <a:pt x="3965" y="5791"/>
                  </a:cubicBezTo>
                  <a:cubicBezTo>
                    <a:pt x="4635" y="5641"/>
                    <a:pt x="5342" y="5045"/>
                    <a:pt x="5644" y="4375"/>
                  </a:cubicBezTo>
                  <a:cubicBezTo>
                    <a:pt x="5813" y="4000"/>
                    <a:pt x="5855" y="3789"/>
                    <a:pt x="5853" y="3312"/>
                  </a:cubicBezTo>
                  <a:cubicBezTo>
                    <a:pt x="5852" y="2890"/>
                    <a:pt x="5819" y="2679"/>
                    <a:pt x="5715" y="2429"/>
                  </a:cubicBezTo>
                  <a:cubicBezTo>
                    <a:pt x="5698" y="2388"/>
                    <a:pt x="5755" y="2317"/>
                    <a:pt x="5982" y="2090"/>
                  </a:cubicBezTo>
                  <a:lnTo>
                    <a:pt x="6270" y="1803"/>
                  </a:lnTo>
                  <a:lnTo>
                    <a:pt x="6340" y="1940"/>
                  </a:lnTo>
                  <a:cubicBezTo>
                    <a:pt x="6482" y="2216"/>
                    <a:pt x="6582" y="2600"/>
                    <a:pt x="6631" y="3058"/>
                  </a:cubicBezTo>
                  <a:cubicBezTo>
                    <a:pt x="6690" y="3598"/>
                    <a:pt x="6563" y="4274"/>
                    <a:pt x="6307" y="4782"/>
                  </a:cubicBezTo>
                  <a:cubicBezTo>
                    <a:pt x="5880" y="5630"/>
                    <a:pt x="5168" y="6229"/>
                    <a:pt x="4233" y="6525"/>
                  </a:cubicBezTo>
                  <a:cubicBezTo>
                    <a:pt x="3937" y="6618"/>
                    <a:pt x="3359" y="6674"/>
                    <a:pt x="3035" y="66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0" name="Freeform 69"/>
            <p:cNvSpPr>
              <a:spLocks/>
            </p:cNvSpPr>
            <p:nvPr/>
          </p:nvSpPr>
          <p:spPr bwMode="auto">
            <a:xfrm>
              <a:off x="6637819" y="7359116"/>
              <a:ext cx="1887614" cy="1894738"/>
            </a:xfrm>
            <a:custGeom>
              <a:avLst/>
              <a:gdLst>
                <a:gd name="T0" fmla="*/ 1147 w 7008"/>
                <a:gd name="T1" fmla="*/ 7009 h 7039"/>
                <a:gd name="T2" fmla="*/ 121 w 7008"/>
                <a:gd name="T3" fmla="*/ 6209 h 7039"/>
                <a:gd name="T4" fmla="*/ 9 w 7008"/>
                <a:gd name="T5" fmla="*/ 5715 h 7039"/>
                <a:gd name="T6" fmla="*/ 59 w 7008"/>
                <a:gd name="T7" fmla="*/ 5253 h 7039"/>
                <a:gd name="T8" fmla="*/ 1810 w 7008"/>
                <a:gd name="T9" fmla="*/ 4372 h 7039"/>
                <a:gd name="T10" fmla="*/ 2008 w 7008"/>
                <a:gd name="T11" fmla="*/ 4431 h 7039"/>
                <a:gd name="T12" fmla="*/ 3175 w 7008"/>
                <a:gd name="T13" fmla="*/ 3306 h 7039"/>
                <a:gd name="T14" fmla="*/ 4300 w 7008"/>
                <a:gd name="T15" fmla="*/ 2181 h 7039"/>
                <a:gd name="T16" fmla="*/ 4283 w 7008"/>
                <a:gd name="T17" fmla="*/ 2043 h 7039"/>
                <a:gd name="T18" fmla="*/ 4248 w 7008"/>
                <a:gd name="T19" fmla="*/ 1669 h 7039"/>
                <a:gd name="T20" fmla="*/ 4230 w 7008"/>
                <a:gd name="T21" fmla="*/ 1433 h 7039"/>
                <a:gd name="T22" fmla="*/ 4946 w 7008"/>
                <a:gd name="T23" fmla="*/ 717 h 7039"/>
                <a:gd name="T24" fmla="*/ 5680 w 7008"/>
                <a:gd name="T25" fmla="*/ 0 h 7039"/>
                <a:gd name="T26" fmla="*/ 5713 w 7008"/>
                <a:gd name="T27" fmla="*/ 176 h 7039"/>
                <a:gd name="T28" fmla="*/ 5834 w 7008"/>
                <a:gd name="T29" fmla="*/ 1133 h 7039"/>
                <a:gd name="T30" fmla="*/ 6462 w 7008"/>
                <a:gd name="T31" fmla="*/ 1270 h 7039"/>
                <a:gd name="T32" fmla="*/ 6999 w 7008"/>
                <a:gd name="T33" fmla="*/ 1341 h 7039"/>
                <a:gd name="T34" fmla="*/ 6281 w 7008"/>
                <a:gd name="T35" fmla="*/ 2091 h 7039"/>
                <a:gd name="T36" fmla="*/ 5548 w 7008"/>
                <a:gd name="T37" fmla="*/ 2824 h 7039"/>
                <a:gd name="T38" fmla="*/ 5408 w 7008"/>
                <a:gd name="T39" fmla="*/ 2797 h 7039"/>
                <a:gd name="T40" fmla="*/ 5056 w 7008"/>
                <a:gd name="T41" fmla="*/ 2756 h 7039"/>
                <a:gd name="T42" fmla="*/ 4844 w 7008"/>
                <a:gd name="T43" fmla="*/ 2742 h 7039"/>
                <a:gd name="T44" fmla="*/ 3721 w 7008"/>
                <a:gd name="T45" fmla="*/ 3862 h 7039"/>
                <a:gd name="T46" fmla="*/ 2611 w 7008"/>
                <a:gd name="T47" fmla="*/ 5052 h 7039"/>
                <a:gd name="T48" fmla="*/ 2668 w 7008"/>
                <a:gd name="T49" fmla="*/ 5278 h 7039"/>
                <a:gd name="T50" fmla="*/ 2669 w 7008"/>
                <a:gd name="T51" fmla="*/ 6041 h 7039"/>
                <a:gd name="T52" fmla="*/ 1334 w 7008"/>
                <a:gd name="T53" fmla="*/ 7024 h 7039"/>
                <a:gd name="T54" fmla="*/ 1147 w 7008"/>
                <a:gd name="T55" fmla="*/ 7009 h 7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008" h="7039">
                  <a:moveTo>
                    <a:pt x="1147" y="7009"/>
                  </a:moveTo>
                  <a:cubicBezTo>
                    <a:pt x="673" y="6910"/>
                    <a:pt x="328" y="6640"/>
                    <a:pt x="121" y="6209"/>
                  </a:cubicBezTo>
                  <a:cubicBezTo>
                    <a:pt x="29" y="6018"/>
                    <a:pt x="18" y="5970"/>
                    <a:pt x="9" y="5715"/>
                  </a:cubicBezTo>
                  <a:cubicBezTo>
                    <a:pt x="0" y="5482"/>
                    <a:pt x="9" y="5402"/>
                    <a:pt x="59" y="5253"/>
                  </a:cubicBezTo>
                  <a:cubicBezTo>
                    <a:pt x="310" y="4512"/>
                    <a:pt x="1116" y="4106"/>
                    <a:pt x="1810" y="4372"/>
                  </a:cubicBezTo>
                  <a:cubicBezTo>
                    <a:pt x="1896" y="4404"/>
                    <a:pt x="1985" y="4431"/>
                    <a:pt x="2008" y="4431"/>
                  </a:cubicBezTo>
                  <a:cubicBezTo>
                    <a:pt x="2032" y="4431"/>
                    <a:pt x="2557" y="3925"/>
                    <a:pt x="3175" y="3306"/>
                  </a:cubicBezTo>
                  <a:lnTo>
                    <a:pt x="4300" y="2181"/>
                  </a:lnTo>
                  <a:lnTo>
                    <a:pt x="4283" y="2043"/>
                  </a:lnTo>
                  <a:cubicBezTo>
                    <a:pt x="4274" y="1967"/>
                    <a:pt x="4258" y="1799"/>
                    <a:pt x="4248" y="1669"/>
                  </a:cubicBezTo>
                  <a:lnTo>
                    <a:pt x="4230" y="1433"/>
                  </a:lnTo>
                  <a:lnTo>
                    <a:pt x="4946" y="717"/>
                  </a:lnTo>
                  <a:cubicBezTo>
                    <a:pt x="5340" y="322"/>
                    <a:pt x="5670" y="0"/>
                    <a:pt x="5680" y="0"/>
                  </a:cubicBezTo>
                  <a:cubicBezTo>
                    <a:pt x="5690" y="0"/>
                    <a:pt x="5705" y="79"/>
                    <a:pt x="5713" y="176"/>
                  </a:cubicBezTo>
                  <a:cubicBezTo>
                    <a:pt x="5739" y="457"/>
                    <a:pt x="5818" y="1082"/>
                    <a:pt x="5834" y="1133"/>
                  </a:cubicBezTo>
                  <a:cubicBezTo>
                    <a:pt x="5856" y="1203"/>
                    <a:pt x="5895" y="1211"/>
                    <a:pt x="6462" y="1270"/>
                  </a:cubicBezTo>
                  <a:cubicBezTo>
                    <a:pt x="6748" y="1300"/>
                    <a:pt x="6990" y="1332"/>
                    <a:pt x="6999" y="1341"/>
                  </a:cubicBezTo>
                  <a:cubicBezTo>
                    <a:pt x="7008" y="1350"/>
                    <a:pt x="6685" y="1687"/>
                    <a:pt x="6281" y="2091"/>
                  </a:cubicBezTo>
                  <a:lnTo>
                    <a:pt x="5548" y="2824"/>
                  </a:lnTo>
                  <a:lnTo>
                    <a:pt x="5408" y="2797"/>
                  </a:lnTo>
                  <a:cubicBezTo>
                    <a:pt x="5331" y="2782"/>
                    <a:pt x="5172" y="2763"/>
                    <a:pt x="5056" y="2756"/>
                  </a:cubicBezTo>
                  <a:lnTo>
                    <a:pt x="4844" y="2742"/>
                  </a:lnTo>
                  <a:lnTo>
                    <a:pt x="3721" y="3862"/>
                  </a:lnTo>
                  <a:cubicBezTo>
                    <a:pt x="2741" y="4838"/>
                    <a:pt x="2599" y="4990"/>
                    <a:pt x="2611" y="5052"/>
                  </a:cubicBezTo>
                  <a:cubicBezTo>
                    <a:pt x="2618" y="5091"/>
                    <a:pt x="2644" y="5192"/>
                    <a:pt x="2668" y="5278"/>
                  </a:cubicBezTo>
                  <a:cubicBezTo>
                    <a:pt x="2726" y="5478"/>
                    <a:pt x="2726" y="5846"/>
                    <a:pt x="2669" y="6041"/>
                  </a:cubicBezTo>
                  <a:cubicBezTo>
                    <a:pt x="2502" y="6609"/>
                    <a:pt x="1918" y="7039"/>
                    <a:pt x="1334" y="7024"/>
                  </a:cubicBezTo>
                  <a:cubicBezTo>
                    <a:pt x="1262" y="7022"/>
                    <a:pt x="1178" y="7015"/>
                    <a:pt x="1147" y="700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103" name="文字方塊 102"/>
          <p:cNvSpPr txBox="1"/>
          <p:nvPr/>
        </p:nvSpPr>
        <p:spPr>
          <a:xfrm>
            <a:off x="1325051" y="4343584"/>
            <a:ext cx="1506334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Title 04</a:t>
            </a:r>
          </a:p>
        </p:txBody>
      </p:sp>
      <p:sp>
        <p:nvSpPr>
          <p:cNvPr id="104" name="文字方塊 103"/>
          <p:cNvSpPr txBox="1"/>
          <p:nvPr/>
        </p:nvSpPr>
        <p:spPr>
          <a:xfrm>
            <a:off x="858530" y="4845533"/>
            <a:ext cx="2196571" cy="84886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The quick brown fox jumps over the lazy dog. The quick brown fox jumps over the lazy dog. </a:t>
            </a:r>
          </a:p>
        </p:txBody>
      </p:sp>
      <p:sp>
        <p:nvSpPr>
          <p:cNvPr id="139" name="矩形 138"/>
          <p:cNvSpPr/>
          <p:nvPr/>
        </p:nvSpPr>
        <p:spPr>
          <a:xfrm>
            <a:off x="575513" y="481382"/>
            <a:ext cx="252267" cy="6981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140" name="矩形 139"/>
          <p:cNvSpPr/>
          <p:nvPr/>
        </p:nvSpPr>
        <p:spPr>
          <a:xfrm>
            <a:off x="882205" y="481382"/>
            <a:ext cx="4360496" cy="69819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800" b="1" dirty="0" smtClean="0"/>
              <a:t>ICON LIST</a:t>
            </a:r>
            <a:r>
              <a:rPr lang="zh-TW" altLang="en-US" sz="4800" b="1" dirty="0" smtClean="0"/>
              <a:t> </a:t>
            </a:r>
            <a:r>
              <a:rPr lang="en-US" altLang="zh-TW" sz="4800" b="1" dirty="0"/>
              <a:t>3</a:t>
            </a:r>
            <a:r>
              <a:rPr lang="en-US" altLang="zh-TW" sz="4800" b="1" dirty="0" smtClean="0"/>
              <a:t>1</a:t>
            </a:r>
            <a:endParaRPr lang="zh-TW" altLang="en-US" sz="4800" b="1" dirty="0"/>
          </a:p>
        </p:txBody>
      </p:sp>
      <p:sp>
        <p:nvSpPr>
          <p:cNvPr id="154" name="文字方塊 153"/>
          <p:cNvSpPr txBox="1"/>
          <p:nvPr/>
        </p:nvSpPr>
        <p:spPr>
          <a:xfrm>
            <a:off x="5234536" y="1871714"/>
            <a:ext cx="1506334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Title 02</a:t>
            </a:r>
          </a:p>
        </p:txBody>
      </p:sp>
      <p:sp>
        <p:nvSpPr>
          <p:cNvPr id="155" name="文字方塊 154"/>
          <p:cNvSpPr txBox="1"/>
          <p:nvPr/>
        </p:nvSpPr>
        <p:spPr>
          <a:xfrm>
            <a:off x="4768015" y="2373663"/>
            <a:ext cx="2196571" cy="84886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The quick brown fox jumps over the lazy dog. The quick brown fox jumps over the lazy dog. </a:t>
            </a:r>
          </a:p>
        </p:txBody>
      </p:sp>
      <p:sp>
        <p:nvSpPr>
          <p:cNvPr id="149" name="文字方塊 148"/>
          <p:cNvSpPr txBox="1"/>
          <p:nvPr/>
        </p:nvSpPr>
        <p:spPr>
          <a:xfrm>
            <a:off x="5234536" y="4343584"/>
            <a:ext cx="1506334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Title 05</a:t>
            </a:r>
          </a:p>
        </p:txBody>
      </p:sp>
      <p:sp>
        <p:nvSpPr>
          <p:cNvPr id="150" name="文字方塊 149"/>
          <p:cNvSpPr txBox="1"/>
          <p:nvPr/>
        </p:nvSpPr>
        <p:spPr>
          <a:xfrm>
            <a:off x="4768015" y="4845533"/>
            <a:ext cx="2196571" cy="84886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The quick brown fox jumps over the lazy dog. The quick brown fox jumps over the lazy dog. </a:t>
            </a:r>
          </a:p>
        </p:txBody>
      </p:sp>
      <p:sp>
        <p:nvSpPr>
          <p:cNvPr id="169" name="文字方塊 168"/>
          <p:cNvSpPr txBox="1"/>
          <p:nvPr/>
        </p:nvSpPr>
        <p:spPr>
          <a:xfrm>
            <a:off x="9144021" y="1871714"/>
            <a:ext cx="1506334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Title 03</a:t>
            </a:r>
          </a:p>
        </p:txBody>
      </p:sp>
      <p:sp>
        <p:nvSpPr>
          <p:cNvPr id="170" name="文字方塊 169"/>
          <p:cNvSpPr txBox="1"/>
          <p:nvPr/>
        </p:nvSpPr>
        <p:spPr>
          <a:xfrm>
            <a:off x="8677500" y="2373663"/>
            <a:ext cx="2196571" cy="84886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The quick brown fox jumps over the lazy dog. The quick brown fox jumps over the lazy dog. </a:t>
            </a:r>
          </a:p>
        </p:txBody>
      </p:sp>
      <p:sp>
        <p:nvSpPr>
          <p:cNvPr id="164" name="文字方塊 163"/>
          <p:cNvSpPr txBox="1"/>
          <p:nvPr/>
        </p:nvSpPr>
        <p:spPr>
          <a:xfrm>
            <a:off x="9144021" y="4343584"/>
            <a:ext cx="1506334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Title 06</a:t>
            </a:r>
          </a:p>
        </p:txBody>
      </p:sp>
      <p:sp>
        <p:nvSpPr>
          <p:cNvPr id="165" name="文字方塊 164"/>
          <p:cNvSpPr txBox="1"/>
          <p:nvPr/>
        </p:nvSpPr>
        <p:spPr>
          <a:xfrm>
            <a:off x="8677500" y="4845533"/>
            <a:ext cx="2196571" cy="84886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The quick brown fox jumps over the lazy dog. The quick brown fox jumps over the lazy dog. </a:t>
            </a:r>
          </a:p>
        </p:txBody>
      </p:sp>
    </p:spTree>
    <p:extLst>
      <p:ext uri="{BB962C8B-B14F-4D97-AF65-F5344CB8AC3E}">
        <p14:creationId xmlns:p14="http://schemas.microsoft.com/office/powerpoint/2010/main" val="10286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75990" y="6381005"/>
            <a:ext cx="3484800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845692" y="4139197"/>
            <a:ext cx="162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200" dirty="0" smtClean="0"/>
              <a:t>Title 01</a:t>
            </a:r>
          </a:p>
        </p:txBody>
      </p:sp>
      <p:sp>
        <p:nvSpPr>
          <p:cNvPr id="44" name="文字方塊 43"/>
          <p:cNvSpPr txBox="1"/>
          <p:nvPr/>
        </p:nvSpPr>
        <p:spPr>
          <a:xfrm>
            <a:off x="351179" y="4752839"/>
            <a:ext cx="2609026" cy="84886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grpSp>
        <p:nvGrpSpPr>
          <p:cNvPr id="47" name="群組 46"/>
          <p:cNvGrpSpPr>
            <a:grpSpLocks noChangeAspect="1"/>
          </p:cNvGrpSpPr>
          <p:nvPr/>
        </p:nvGrpSpPr>
        <p:grpSpPr>
          <a:xfrm>
            <a:off x="980816" y="1939176"/>
            <a:ext cx="1349752" cy="1354650"/>
            <a:chOff x="5583600" y="7359116"/>
            <a:chExt cx="2941833" cy="2952515"/>
          </a:xfrm>
          <a:solidFill>
            <a:schemeClr val="accent1"/>
          </a:solidFill>
        </p:grpSpPr>
        <p:sp>
          <p:nvSpPr>
            <p:cNvPr id="48" name="Freeform 51"/>
            <p:cNvSpPr>
              <a:spLocks/>
            </p:cNvSpPr>
            <p:nvPr/>
          </p:nvSpPr>
          <p:spPr bwMode="auto">
            <a:xfrm>
              <a:off x="5583600" y="7457653"/>
              <a:ext cx="2852791" cy="2853978"/>
            </a:xfrm>
            <a:custGeom>
              <a:avLst/>
              <a:gdLst>
                <a:gd name="T0" fmla="*/ 5177 w 10595"/>
                <a:gd name="T1" fmla="*/ 10589 h 10598"/>
                <a:gd name="T2" fmla="*/ 3018 w 10595"/>
                <a:gd name="T3" fmla="*/ 10068 h 10598"/>
                <a:gd name="T4" fmla="*/ 482 w 10595"/>
                <a:gd name="T5" fmla="*/ 7488 h 10598"/>
                <a:gd name="T6" fmla="*/ 49 w 10595"/>
                <a:gd name="T7" fmla="*/ 6053 h 10598"/>
                <a:gd name="T8" fmla="*/ 52 w 10595"/>
                <a:gd name="T9" fmla="*/ 4529 h 10598"/>
                <a:gd name="T10" fmla="*/ 2432 w 10595"/>
                <a:gd name="T11" fmla="*/ 835 h 10598"/>
                <a:gd name="T12" fmla="*/ 4345 w 10595"/>
                <a:gd name="T13" fmla="*/ 82 h 10598"/>
                <a:gd name="T14" fmla="*/ 4683 w 10595"/>
                <a:gd name="T15" fmla="*/ 29 h 10598"/>
                <a:gd name="T16" fmla="*/ 5290 w 10595"/>
                <a:gd name="T17" fmla="*/ 0 h 10598"/>
                <a:gd name="T18" fmla="*/ 5897 w 10595"/>
                <a:gd name="T19" fmla="*/ 29 h 10598"/>
                <a:gd name="T20" fmla="*/ 6518 w 10595"/>
                <a:gd name="T21" fmla="*/ 137 h 10598"/>
                <a:gd name="T22" fmla="*/ 7703 w 10595"/>
                <a:gd name="T23" fmla="*/ 599 h 10598"/>
                <a:gd name="T24" fmla="*/ 7616 w 10595"/>
                <a:gd name="T25" fmla="*/ 720 h 10598"/>
                <a:gd name="T26" fmla="*/ 7508 w 10595"/>
                <a:gd name="T27" fmla="*/ 1116 h 10598"/>
                <a:gd name="T28" fmla="*/ 7528 w 10595"/>
                <a:gd name="T29" fmla="*/ 1341 h 10598"/>
                <a:gd name="T30" fmla="*/ 7263 w 10595"/>
                <a:gd name="T31" fmla="*/ 1230 h 10598"/>
                <a:gd name="T32" fmla="*/ 5317 w 10595"/>
                <a:gd name="T33" fmla="*/ 761 h 10598"/>
                <a:gd name="T34" fmla="*/ 4262 w 10595"/>
                <a:gd name="T35" fmla="*/ 890 h 10598"/>
                <a:gd name="T36" fmla="*/ 2074 w 10595"/>
                <a:gd name="T37" fmla="*/ 2132 h 10598"/>
                <a:gd name="T38" fmla="*/ 900 w 10595"/>
                <a:gd name="T39" fmla="*/ 4218 h 10598"/>
                <a:gd name="T40" fmla="*/ 842 w 10595"/>
                <a:gd name="T41" fmla="*/ 6053 h 10598"/>
                <a:gd name="T42" fmla="*/ 1050 w 10595"/>
                <a:gd name="T43" fmla="*/ 6830 h 10598"/>
                <a:gd name="T44" fmla="*/ 4683 w 10595"/>
                <a:gd name="T45" fmla="*/ 9765 h 10598"/>
                <a:gd name="T46" fmla="*/ 5897 w 10595"/>
                <a:gd name="T47" fmla="*/ 9765 h 10598"/>
                <a:gd name="T48" fmla="*/ 9512 w 10595"/>
                <a:gd name="T49" fmla="*/ 6889 h 10598"/>
                <a:gd name="T50" fmla="*/ 9621 w 10595"/>
                <a:gd name="T51" fmla="*/ 6575 h 10598"/>
                <a:gd name="T52" fmla="*/ 9791 w 10595"/>
                <a:gd name="T53" fmla="*/ 5271 h 10598"/>
                <a:gd name="T54" fmla="*/ 9367 w 10595"/>
                <a:gd name="T55" fmla="*/ 3365 h 10598"/>
                <a:gd name="T56" fmla="*/ 9316 w 10595"/>
                <a:gd name="T57" fmla="*/ 3059 h 10598"/>
                <a:gd name="T58" fmla="*/ 9530 w 10595"/>
                <a:gd name="T59" fmla="*/ 3088 h 10598"/>
                <a:gd name="T60" fmla="*/ 9705 w 10595"/>
                <a:gd name="T61" fmla="*/ 3106 h 10598"/>
                <a:gd name="T62" fmla="*/ 9832 w 10595"/>
                <a:gd name="T63" fmla="*/ 2989 h 10598"/>
                <a:gd name="T64" fmla="*/ 9988 w 10595"/>
                <a:gd name="T65" fmla="*/ 2891 h 10598"/>
                <a:gd name="T66" fmla="*/ 10091 w 10595"/>
                <a:gd name="T67" fmla="*/ 3070 h 10598"/>
                <a:gd name="T68" fmla="*/ 10526 w 10595"/>
                <a:gd name="T69" fmla="*/ 4571 h 10598"/>
                <a:gd name="T70" fmla="*/ 10568 w 10595"/>
                <a:gd name="T71" fmla="*/ 4875 h 10598"/>
                <a:gd name="T72" fmla="*/ 10555 w 10595"/>
                <a:gd name="T73" fmla="*/ 5813 h 10598"/>
                <a:gd name="T74" fmla="*/ 9799 w 10595"/>
                <a:gd name="T75" fmla="*/ 8056 h 10598"/>
                <a:gd name="T76" fmla="*/ 5897 w 10595"/>
                <a:gd name="T77" fmla="*/ 10538 h 10598"/>
                <a:gd name="T78" fmla="*/ 5177 w 10595"/>
                <a:gd name="T79" fmla="*/ 10589 h 10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595" h="10598">
                  <a:moveTo>
                    <a:pt x="5177" y="10589"/>
                  </a:moveTo>
                  <a:cubicBezTo>
                    <a:pt x="4328" y="10531"/>
                    <a:pt x="3681" y="10375"/>
                    <a:pt x="3018" y="10068"/>
                  </a:cubicBezTo>
                  <a:cubicBezTo>
                    <a:pt x="1941" y="9569"/>
                    <a:pt x="964" y="8576"/>
                    <a:pt x="482" y="7488"/>
                  </a:cubicBezTo>
                  <a:cubicBezTo>
                    <a:pt x="264" y="6998"/>
                    <a:pt x="163" y="6664"/>
                    <a:pt x="49" y="6053"/>
                  </a:cubicBezTo>
                  <a:cubicBezTo>
                    <a:pt x="0" y="5786"/>
                    <a:pt x="1" y="4856"/>
                    <a:pt x="52" y="4529"/>
                  </a:cubicBezTo>
                  <a:cubicBezTo>
                    <a:pt x="288" y="2991"/>
                    <a:pt x="1141" y="1668"/>
                    <a:pt x="2432" y="835"/>
                  </a:cubicBezTo>
                  <a:cubicBezTo>
                    <a:pt x="2995" y="472"/>
                    <a:pt x="3755" y="173"/>
                    <a:pt x="4345" y="82"/>
                  </a:cubicBezTo>
                  <a:cubicBezTo>
                    <a:pt x="4430" y="69"/>
                    <a:pt x="4582" y="45"/>
                    <a:pt x="4683" y="29"/>
                  </a:cubicBezTo>
                  <a:cubicBezTo>
                    <a:pt x="4784" y="13"/>
                    <a:pt x="5057" y="0"/>
                    <a:pt x="5290" y="0"/>
                  </a:cubicBezTo>
                  <a:cubicBezTo>
                    <a:pt x="5523" y="0"/>
                    <a:pt x="5796" y="13"/>
                    <a:pt x="5897" y="29"/>
                  </a:cubicBezTo>
                  <a:cubicBezTo>
                    <a:pt x="6321" y="96"/>
                    <a:pt x="6397" y="109"/>
                    <a:pt x="6518" y="137"/>
                  </a:cubicBezTo>
                  <a:cubicBezTo>
                    <a:pt x="6985" y="244"/>
                    <a:pt x="7703" y="523"/>
                    <a:pt x="7703" y="599"/>
                  </a:cubicBezTo>
                  <a:cubicBezTo>
                    <a:pt x="7703" y="620"/>
                    <a:pt x="7664" y="675"/>
                    <a:pt x="7616" y="720"/>
                  </a:cubicBezTo>
                  <a:cubicBezTo>
                    <a:pt x="7479" y="851"/>
                    <a:pt x="7470" y="882"/>
                    <a:pt x="7508" y="1116"/>
                  </a:cubicBezTo>
                  <a:cubicBezTo>
                    <a:pt x="7526" y="1232"/>
                    <a:pt x="7535" y="1333"/>
                    <a:pt x="7528" y="1341"/>
                  </a:cubicBezTo>
                  <a:cubicBezTo>
                    <a:pt x="7520" y="1348"/>
                    <a:pt x="7401" y="1299"/>
                    <a:pt x="7263" y="1230"/>
                  </a:cubicBezTo>
                  <a:cubicBezTo>
                    <a:pt x="6700" y="950"/>
                    <a:pt x="5913" y="760"/>
                    <a:pt x="5317" y="761"/>
                  </a:cubicBezTo>
                  <a:cubicBezTo>
                    <a:pt x="5073" y="761"/>
                    <a:pt x="4510" y="830"/>
                    <a:pt x="4262" y="890"/>
                  </a:cubicBezTo>
                  <a:cubicBezTo>
                    <a:pt x="3428" y="1091"/>
                    <a:pt x="2687" y="1512"/>
                    <a:pt x="2074" y="2132"/>
                  </a:cubicBezTo>
                  <a:cubicBezTo>
                    <a:pt x="1516" y="2696"/>
                    <a:pt x="1160" y="3329"/>
                    <a:pt x="900" y="4218"/>
                  </a:cubicBezTo>
                  <a:cubicBezTo>
                    <a:pt x="770" y="4662"/>
                    <a:pt x="742" y="5545"/>
                    <a:pt x="842" y="6053"/>
                  </a:cubicBezTo>
                  <a:cubicBezTo>
                    <a:pt x="923" y="6466"/>
                    <a:pt x="941" y="6534"/>
                    <a:pt x="1050" y="6830"/>
                  </a:cubicBezTo>
                  <a:cubicBezTo>
                    <a:pt x="1628" y="8401"/>
                    <a:pt x="3037" y="9540"/>
                    <a:pt x="4683" y="9765"/>
                  </a:cubicBezTo>
                  <a:cubicBezTo>
                    <a:pt x="4955" y="9803"/>
                    <a:pt x="5624" y="9802"/>
                    <a:pt x="5897" y="9765"/>
                  </a:cubicBezTo>
                  <a:cubicBezTo>
                    <a:pt x="7516" y="9544"/>
                    <a:pt x="8913" y="8432"/>
                    <a:pt x="9512" y="6889"/>
                  </a:cubicBezTo>
                  <a:cubicBezTo>
                    <a:pt x="9558" y="6771"/>
                    <a:pt x="9607" y="6629"/>
                    <a:pt x="9621" y="6575"/>
                  </a:cubicBezTo>
                  <a:cubicBezTo>
                    <a:pt x="9763" y="6033"/>
                    <a:pt x="9790" y="5821"/>
                    <a:pt x="9791" y="5271"/>
                  </a:cubicBezTo>
                  <a:cubicBezTo>
                    <a:pt x="9792" y="4534"/>
                    <a:pt x="9678" y="4023"/>
                    <a:pt x="9367" y="3365"/>
                  </a:cubicBezTo>
                  <a:cubicBezTo>
                    <a:pt x="9238" y="3092"/>
                    <a:pt x="9228" y="3031"/>
                    <a:pt x="9316" y="3059"/>
                  </a:cubicBezTo>
                  <a:cubicBezTo>
                    <a:pt x="9337" y="3065"/>
                    <a:pt x="9433" y="3079"/>
                    <a:pt x="9530" y="3088"/>
                  </a:cubicBezTo>
                  <a:lnTo>
                    <a:pt x="9705" y="3106"/>
                  </a:lnTo>
                  <a:lnTo>
                    <a:pt x="9832" y="2989"/>
                  </a:lnTo>
                  <a:cubicBezTo>
                    <a:pt x="9901" y="2925"/>
                    <a:pt x="9972" y="2881"/>
                    <a:pt x="9988" y="2891"/>
                  </a:cubicBezTo>
                  <a:cubicBezTo>
                    <a:pt x="10004" y="2901"/>
                    <a:pt x="10050" y="2981"/>
                    <a:pt x="10091" y="3070"/>
                  </a:cubicBezTo>
                  <a:cubicBezTo>
                    <a:pt x="10331" y="3594"/>
                    <a:pt x="10474" y="4085"/>
                    <a:pt x="10526" y="4571"/>
                  </a:cubicBezTo>
                  <a:cubicBezTo>
                    <a:pt x="10541" y="4703"/>
                    <a:pt x="10559" y="4840"/>
                    <a:pt x="10568" y="4875"/>
                  </a:cubicBezTo>
                  <a:cubicBezTo>
                    <a:pt x="10595" y="4989"/>
                    <a:pt x="10588" y="5509"/>
                    <a:pt x="10555" y="5813"/>
                  </a:cubicBezTo>
                  <a:cubicBezTo>
                    <a:pt x="10464" y="6650"/>
                    <a:pt x="10222" y="7367"/>
                    <a:pt x="9799" y="8056"/>
                  </a:cubicBezTo>
                  <a:cubicBezTo>
                    <a:pt x="8946" y="9444"/>
                    <a:pt x="7502" y="10362"/>
                    <a:pt x="5897" y="10538"/>
                  </a:cubicBezTo>
                  <a:cubicBezTo>
                    <a:pt x="5406" y="10592"/>
                    <a:pt x="5314" y="10598"/>
                    <a:pt x="5177" y="1058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9" name="Freeform 62"/>
            <p:cNvSpPr>
              <a:spLocks/>
            </p:cNvSpPr>
            <p:nvPr/>
          </p:nvSpPr>
          <p:spPr bwMode="auto">
            <a:xfrm>
              <a:off x="6115456" y="7987134"/>
              <a:ext cx="1800951" cy="1796202"/>
            </a:xfrm>
            <a:custGeom>
              <a:avLst/>
              <a:gdLst>
                <a:gd name="T0" fmla="*/ 3035 w 6690"/>
                <a:gd name="T1" fmla="*/ 6640 h 6674"/>
                <a:gd name="T2" fmla="*/ 2399 w 6690"/>
                <a:gd name="T3" fmla="*/ 6524 h 6674"/>
                <a:gd name="T4" fmla="*/ 322 w 6690"/>
                <a:gd name="T5" fmla="*/ 4766 h 6674"/>
                <a:gd name="T6" fmla="*/ 30 w 6690"/>
                <a:gd name="T7" fmla="*/ 3871 h 6674"/>
                <a:gd name="T8" fmla="*/ 0 w 6690"/>
                <a:gd name="T9" fmla="*/ 3327 h 6674"/>
                <a:gd name="T10" fmla="*/ 30 w 6690"/>
                <a:gd name="T11" fmla="*/ 2782 h 6674"/>
                <a:gd name="T12" fmla="*/ 339 w 6690"/>
                <a:gd name="T13" fmla="*/ 1855 h 6674"/>
                <a:gd name="T14" fmla="*/ 1044 w 6690"/>
                <a:gd name="T15" fmla="*/ 905 h 6674"/>
                <a:gd name="T16" fmla="*/ 2766 w 6690"/>
                <a:gd name="T17" fmla="*/ 40 h 6674"/>
                <a:gd name="T18" fmla="*/ 3993 w 6690"/>
                <a:gd name="T19" fmla="*/ 61 h 6674"/>
                <a:gd name="T20" fmla="*/ 4826 w 6690"/>
                <a:gd name="T21" fmla="*/ 364 h 6674"/>
                <a:gd name="T22" fmla="*/ 4561 w 6690"/>
                <a:gd name="T23" fmla="*/ 648 h 6674"/>
                <a:gd name="T24" fmla="*/ 3936 w 6690"/>
                <a:gd name="T25" fmla="*/ 848 h 6674"/>
                <a:gd name="T26" fmla="*/ 1890 w 6690"/>
                <a:gd name="T27" fmla="*/ 1211 h 6674"/>
                <a:gd name="T28" fmla="*/ 1137 w 6690"/>
                <a:gd name="T29" fmla="*/ 2000 h 6674"/>
                <a:gd name="T30" fmla="*/ 776 w 6690"/>
                <a:gd name="T31" fmla="*/ 3341 h 6674"/>
                <a:gd name="T32" fmla="*/ 960 w 6690"/>
                <a:gd name="T33" fmla="*/ 4302 h 6674"/>
                <a:gd name="T34" fmla="*/ 2667 w 6690"/>
                <a:gd name="T35" fmla="*/ 5791 h 6674"/>
                <a:gd name="T36" fmla="*/ 2940 w 6690"/>
                <a:gd name="T37" fmla="*/ 5852 h 6674"/>
                <a:gd name="T38" fmla="*/ 3316 w 6690"/>
                <a:gd name="T39" fmla="*/ 5881 h 6674"/>
                <a:gd name="T40" fmla="*/ 3692 w 6690"/>
                <a:gd name="T41" fmla="*/ 5852 h 6674"/>
                <a:gd name="T42" fmla="*/ 3965 w 6690"/>
                <a:gd name="T43" fmla="*/ 5791 h 6674"/>
                <a:gd name="T44" fmla="*/ 5644 w 6690"/>
                <a:gd name="T45" fmla="*/ 4375 h 6674"/>
                <a:gd name="T46" fmla="*/ 5853 w 6690"/>
                <a:gd name="T47" fmla="*/ 3312 h 6674"/>
                <a:gd name="T48" fmla="*/ 5715 w 6690"/>
                <a:gd name="T49" fmla="*/ 2429 h 6674"/>
                <a:gd name="T50" fmla="*/ 5982 w 6690"/>
                <a:gd name="T51" fmla="*/ 2090 h 6674"/>
                <a:gd name="T52" fmla="*/ 6270 w 6690"/>
                <a:gd name="T53" fmla="*/ 1803 h 6674"/>
                <a:gd name="T54" fmla="*/ 6340 w 6690"/>
                <a:gd name="T55" fmla="*/ 1940 h 6674"/>
                <a:gd name="T56" fmla="*/ 6631 w 6690"/>
                <a:gd name="T57" fmla="*/ 3058 h 6674"/>
                <a:gd name="T58" fmla="*/ 6307 w 6690"/>
                <a:gd name="T59" fmla="*/ 4782 h 6674"/>
                <a:gd name="T60" fmla="*/ 4233 w 6690"/>
                <a:gd name="T61" fmla="*/ 6525 h 6674"/>
                <a:gd name="T62" fmla="*/ 3035 w 6690"/>
                <a:gd name="T63" fmla="*/ 6640 h 6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690" h="6674">
                  <a:moveTo>
                    <a:pt x="3035" y="6640"/>
                  </a:moveTo>
                  <a:cubicBezTo>
                    <a:pt x="2791" y="6614"/>
                    <a:pt x="2553" y="6571"/>
                    <a:pt x="2399" y="6524"/>
                  </a:cubicBezTo>
                  <a:cubicBezTo>
                    <a:pt x="1476" y="6243"/>
                    <a:pt x="722" y="5604"/>
                    <a:pt x="322" y="4766"/>
                  </a:cubicBezTo>
                  <a:cubicBezTo>
                    <a:pt x="169" y="4444"/>
                    <a:pt x="138" y="4350"/>
                    <a:pt x="30" y="3871"/>
                  </a:cubicBezTo>
                  <a:cubicBezTo>
                    <a:pt x="13" y="3799"/>
                    <a:pt x="0" y="3553"/>
                    <a:pt x="0" y="3327"/>
                  </a:cubicBezTo>
                  <a:cubicBezTo>
                    <a:pt x="0" y="3100"/>
                    <a:pt x="13" y="2854"/>
                    <a:pt x="30" y="2782"/>
                  </a:cubicBezTo>
                  <a:cubicBezTo>
                    <a:pt x="142" y="2288"/>
                    <a:pt x="170" y="2203"/>
                    <a:pt x="339" y="1855"/>
                  </a:cubicBezTo>
                  <a:cubicBezTo>
                    <a:pt x="509" y="1504"/>
                    <a:pt x="745" y="1186"/>
                    <a:pt x="1044" y="905"/>
                  </a:cubicBezTo>
                  <a:cubicBezTo>
                    <a:pt x="1528" y="449"/>
                    <a:pt x="2019" y="202"/>
                    <a:pt x="2766" y="40"/>
                  </a:cubicBezTo>
                  <a:cubicBezTo>
                    <a:pt x="2947" y="0"/>
                    <a:pt x="3773" y="15"/>
                    <a:pt x="3993" y="61"/>
                  </a:cubicBezTo>
                  <a:cubicBezTo>
                    <a:pt x="4257" y="117"/>
                    <a:pt x="4826" y="324"/>
                    <a:pt x="4826" y="364"/>
                  </a:cubicBezTo>
                  <a:cubicBezTo>
                    <a:pt x="4826" y="371"/>
                    <a:pt x="4707" y="499"/>
                    <a:pt x="4561" y="648"/>
                  </a:cubicBezTo>
                  <a:cubicBezTo>
                    <a:pt x="4265" y="953"/>
                    <a:pt x="4302" y="941"/>
                    <a:pt x="3936" y="848"/>
                  </a:cubicBezTo>
                  <a:cubicBezTo>
                    <a:pt x="3239" y="670"/>
                    <a:pt x="2508" y="799"/>
                    <a:pt x="1890" y="1211"/>
                  </a:cubicBezTo>
                  <a:cubicBezTo>
                    <a:pt x="1648" y="1371"/>
                    <a:pt x="1287" y="1750"/>
                    <a:pt x="1137" y="2000"/>
                  </a:cubicBezTo>
                  <a:cubicBezTo>
                    <a:pt x="874" y="2439"/>
                    <a:pt x="776" y="2803"/>
                    <a:pt x="776" y="3341"/>
                  </a:cubicBezTo>
                  <a:cubicBezTo>
                    <a:pt x="777" y="3757"/>
                    <a:pt x="812" y="3943"/>
                    <a:pt x="960" y="4302"/>
                  </a:cubicBezTo>
                  <a:cubicBezTo>
                    <a:pt x="1252" y="5010"/>
                    <a:pt x="1968" y="5635"/>
                    <a:pt x="2667" y="5791"/>
                  </a:cubicBezTo>
                  <a:cubicBezTo>
                    <a:pt x="2745" y="5808"/>
                    <a:pt x="2868" y="5836"/>
                    <a:pt x="2940" y="5852"/>
                  </a:cubicBezTo>
                  <a:cubicBezTo>
                    <a:pt x="3013" y="5868"/>
                    <a:pt x="3182" y="5881"/>
                    <a:pt x="3316" y="5881"/>
                  </a:cubicBezTo>
                  <a:cubicBezTo>
                    <a:pt x="3450" y="5881"/>
                    <a:pt x="3619" y="5868"/>
                    <a:pt x="3692" y="5852"/>
                  </a:cubicBezTo>
                  <a:cubicBezTo>
                    <a:pt x="3764" y="5836"/>
                    <a:pt x="3888" y="5808"/>
                    <a:pt x="3965" y="5791"/>
                  </a:cubicBezTo>
                  <a:cubicBezTo>
                    <a:pt x="4635" y="5641"/>
                    <a:pt x="5342" y="5045"/>
                    <a:pt x="5644" y="4375"/>
                  </a:cubicBezTo>
                  <a:cubicBezTo>
                    <a:pt x="5813" y="4000"/>
                    <a:pt x="5855" y="3789"/>
                    <a:pt x="5853" y="3312"/>
                  </a:cubicBezTo>
                  <a:cubicBezTo>
                    <a:pt x="5852" y="2890"/>
                    <a:pt x="5819" y="2679"/>
                    <a:pt x="5715" y="2429"/>
                  </a:cubicBezTo>
                  <a:cubicBezTo>
                    <a:pt x="5698" y="2388"/>
                    <a:pt x="5755" y="2317"/>
                    <a:pt x="5982" y="2090"/>
                  </a:cubicBezTo>
                  <a:lnTo>
                    <a:pt x="6270" y="1803"/>
                  </a:lnTo>
                  <a:lnTo>
                    <a:pt x="6340" y="1940"/>
                  </a:lnTo>
                  <a:cubicBezTo>
                    <a:pt x="6482" y="2216"/>
                    <a:pt x="6582" y="2600"/>
                    <a:pt x="6631" y="3058"/>
                  </a:cubicBezTo>
                  <a:cubicBezTo>
                    <a:pt x="6690" y="3598"/>
                    <a:pt x="6563" y="4274"/>
                    <a:pt x="6307" y="4782"/>
                  </a:cubicBezTo>
                  <a:cubicBezTo>
                    <a:pt x="5880" y="5630"/>
                    <a:pt x="5168" y="6229"/>
                    <a:pt x="4233" y="6525"/>
                  </a:cubicBezTo>
                  <a:cubicBezTo>
                    <a:pt x="3937" y="6618"/>
                    <a:pt x="3359" y="6674"/>
                    <a:pt x="3035" y="66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0" name="Freeform 69"/>
            <p:cNvSpPr>
              <a:spLocks/>
            </p:cNvSpPr>
            <p:nvPr/>
          </p:nvSpPr>
          <p:spPr bwMode="auto">
            <a:xfrm>
              <a:off x="6637819" y="7359116"/>
              <a:ext cx="1887614" cy="1894738"/>
            </a:xfrm>
            <a:custGeom>
              <a:avLst/>
              <a:gdLst>
                <a:gd name="T0" fmla="*/ 1147 w 7008"/>
                <a:gd name="T1" fmla="*/ 7009 h 7039"/>
                <a:gd name="T2" fmla="*/ 121 w 7008"/>
                <a:gd name="T3" fmla="*/ 6209 h 7039"/>
                <a:gd name="T4" fmla="*/ 9 w 7008"/>
                <a:gd name="T5" fmla="*/ 5715 h 7039"/>
                <a:gd name="T6" fmla="*/ 59 w 7008"/>
                <a:gd name="T7" fmla="*/ 5253 h 7039"/>
                <a:gd name="T8" fmla="*/ 1810 w 7008"/>
                <a:gd name="T9" fmla="*/ 4372 h 7039"/>
                <a:gd name="T10" fmla="*/ 2008 w 7008"/>
                <a:gd name="T11" fmla="*/ 4431 h 7039"/>
                <a:gd name="T12" fmla="*/ 3175 w 7008"/>
                <a:gd name="T13" fmla="*/ 3306 h 7039"/>
                <a:gd name="T14" fmla="*/ 4300 w 7008"/>
                <a:gd name="T15" fmla="*/ 2181 h 7039"/>
                <a:gd name="T16" fmla="*/ 4283 w 7008"/>
                <a:gd name="T17" fmla="*/ 2043 h 7039"/>
                <a:gd name="T18" fmla="*/ 4248 w 7008"/>
                <a:gd name="T19" fmla="*/ 1669 h 7039"/>
                <a:gd name="T20" fmla="*/ 4230 w 7008"/>
                <a:gd name="T21" fmla="*/ 1433 h 7039"/>
                <a:gd name="T22" fmla="*/ 4946 w 7008"/>
                <a:gd name="T23" fmla="*/ 717 h 7039"/>
                <a:gd name="T24" fmla="*/ 5680 w 7008"/>
                <a:gd name="T25" fmla="*/ 0 h 7039"/>
                <a:gd name="T26" fmla="*/ 5713 w 7008"/>
                <a:gd name="T27" fmla="*/ 176 h 7039"/>
                <a:gd name="T28" fmla="*/ 5834 w 7008"/>
                <a:gd name="T29" fmla="*/ 1133 h 7039"/>
                <a:gd name="T30" fmla="*/ 6462 w 7008"/>
                <a:gd name="T31" fmla="*/ 1270 h 7039"/>
                <a:gd name="T32" fmla="*/ 6999 w 7008"/>
                <a:gd name="T33" fmla="*/ 1341 h 7039"/>
                <a:gd name="T34" fmla="*/ 6281 w 7008"/>
                <a:gd name="T35" fmla="*/ 2091 h 7039"/>
                <a:gd name="T36" fmla="*/ 5548 w 7008"/>
                <a:gd name="T37" fmla="*/ 2824 h 7039"/>
                <a:gd name="T38" fmla="*/ 5408 w 7008"/>
                <a:gd name="T39" fmla="*/ 2797 h 7039"/>
                <a:gd name="T40" fmla="*/ 5056 w 7008"/>
                <a:gd name="T41" fmla="*/ 2756 h 7039"/>
                <a:gd name="T42" fmla="*/ 4844 w 7008"/>
                <a:gd name="T43" fmla="*/ 2742 h 7039"/>
                <a:gd name="T44" fmla="*/ 3721 w 7008"/>
                <a:gd name="T45" fmla="*/ 3862 h 7039"/>
                <a:gd name="T46" fmla="*/ 2611 w 7008"/>
                <a:gd name="T47" fmla="*/ 5052 h 7039"/>
                <a:gd name="T48" fmla="*/ 2668 w 7008"/>
                <a:gd name="T49" fmla="*/ 5278 h 7039"/>
                <a:gd name="T50" fmla="*/ 2669 w 7008"/>
                <a:gd name="T51" fmla="*/ 6041 h 7039"/>
                <a:gd name="T52" fmla="*/ 1334 w 7008"/>
                <a:gd name="T53" fmla="*/ 7024 h 7039"/>
                <a:gd name="T54" fmla="*/ 1147 w 7008"/>
                <a:gd name="T55" fmla="*/ 7009 h 7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008" h="7039">
                  <a:moveTo>
                    <a:pt x="1147" y="7009"/>
                  </a:moveTo>
                  <a:cubicBezTo>
                    <a:pt x="673" y="6910"/>
                    <a:pt x="328" y="6640"/>
                    <a:pt x="121" y="6209"/>
                  </a:cubicBezTo>
                  <a:cubicBezTo>
                    <a:pt x="29" y="6018"/>
                    <a:pt x="18" y="5970"/>
                    <a:pt x="9" y="5715"/>
                  </a:cubicBezTo>
                  <a:cubicBezTo>
                    <a:pt x="0" y="5482"/>
                    <a:pt x="9" y="5402"/>
                    <a:pt x="59" y="5253"/>
                  </a:cubicBezTo>
                  <a:cubicBezTo>
                    <a:pt x="310" y="4512"/>
                    <a:pt x="1116" y="4106"/>
                    <a:pt x="1810" y="4372"/>
                  </a:cubicBezTo>
                  <a:cubicBezTo>
                    <a:pt x="1896" y="4404"/>
                    <a:pt x="1985" y="4431"/>
                    <a:pt x="2008" y="4431"/>
                  </a:cubicBezTo>
                  <a:cubicBezTo>
                    <a:pt x="2032" y="4431"/>
                    <a:pt x="2557" y="3925"/>
                    <a:pt x="3175" y="3306"/>
                  </a:cubicBezTo>
                  <a:lnTo>
                    <a:pt x="4300" y="2181"/>
                  </a:lnTo>
                  <a:lnTo>
                    <a:pt x="4283" y="2043"/>
                  </a:lnTo>
                  <a:cubicBezTo>
                    <a:pt x="4274" y="1967"/>
                    <a:pt x="4258" y="1799"/>
                    <a:pt x="4248" y="1669"/>
                  </a:cubicBezTo>
                  <a:lnTo>
                    <a:pt x="4230" y="1433"/>
                  </a:lnTo>
                  <a:lnTo>
                    <a:pt x="4946" y="717"/>
                  </a:lnTo>
                  <a:cubicBezTo>
                    <a:pt x="5340" y="322"/>
                    <a:pt x="5670" y="0"/>
                    <a:pt x="5680" y="0"/>
                  </a:cubicBezTo>
                  <a:cubicBezTo>
                    <a:pt x="5690" y="0"/>
                    <a:pt x="5705" y="79"/>
                    <a:pt x="5713" y="176"/>
                  </a:cubicBezTo>
                  <a:cubicBezTo>
                    <a:pt x="5739" y="457"/>
                    <a:pt x="5818" y="1082"/>
                    <a:pt x="5834" y="1133"/>
                  </a:cubicBezTo>
                  <a:cubicBezTo>
                    <a:pt x="5856" y="1203"/>
                    <a:pt x="5895" y="1211"/>
                    <a:pt x="6462" y="1270"/>
                  </a:cubicBezTo>
                  <a:cubicBezTo>
                    <a:pt x="6748" y="1300"/>
                    <a:pt x="6990" y="1332"/>
                    <a:pt x="6999" y="1341"/>
                  </a:cubicBezTo>
                  <a:cubicBezTo>
                    <a:pt x="7008" y="1350"/>
                    <a:pt x="6685" y="1687"/>
                    <a:pt x="6281" y="2091"/>
                  </a:cubicBezTo>
                  <a:lnTo>
                    <a:pt x="5548" y="2824"/>
                  </a:lnTo>
                  <a:lnTo>
                    <a:pt x="5408" y="2797"/>
                  </a:lnTo>
                  <a:cubicBezTo>
                    <a:pt x="5331" y="2782"/>
                    <a:pt x="5172" y="2763"/>
                    <a:pt x="5056" y="2756"/>
                  </a:cubicBezTo>
                  <a:lnTo>
                    <a:pt x="4844" y="2742"/>
                  </a:lnTo>
                  <a:lnTo>
                    <a:pt x="3721" y="3862"/>
                  </a:lnTo>
                  <a:cubicBezTo>
                    <a:pt x="2741" y="4838"/>
                    <a:pt x="2599" y="4990"/>
                    <a:pt x="2611" y="5052"/>
                  </a:cubicBezTo>
                  <a:cubicBezTo>
                    <a:pt x="2618" y="5091"/>
                    <a:pt x="2644" y="5192"/>
                    <a:pt x="2668" y="5278"/>
                  </a:cubicBezTo>
                  <a:cubicBezTo>
                    <a:pt x="2726" y="5478"/>
                    <a:pt x="2726" y="5846"/>
                    <a:pt x="2669" y="6041"/>
                  </a:cubicBezTo>
                  <a:cubicBezTo>
                    <a:pt x="2502" y="6609"/>
                    <a:pt x="1918" y="7039"/>
                    <a:pt x="1334" y="7024"/>
                  </a:cubicBezTo>
                  <a:cubicBezTo>
                    <a:pt x="1262" y="7022"/>
                    <a:pt x="1178" y="7015"/>
                    <a:pt x="1147" y="700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46" name="群組 45"/>
          <p:cNvGrpSpPr/>
          <p:nvPr/>
        </p:nvGrpSpPr>
        <p:grpSpPr>
          <a:xfrm>
            <a:off x="9985783" y="2065722"/>
            <a:ext cx="1101048" cy="1101558"/>
            <a:chOff x="5742274" y="7652280"/>
            <a:chExt cx="2973037" cy="2974413"/>
          </a:xfrm>
          <a:solidFill>
            <a:schemeClr val="accent1"/>
          </a:solidFill>
        </p:grpSpPr>
        <p:sp>
          <p:nvSpPr>
            <p:cNvPr id="51" name="手繪多邊形 50"/>
            <p:cNvSpPr>
              <a:spLocks/>
            </p:cNvSpPr>
            <p:nvPr/>
          </p:nvSpPr>
          <p:spPr bwMode="auto">
            <a:xfrm>
              <a:off x="5742274" y="7652280"/>
              <a:ext cx="2970879" cy="2970827"/>
            </a:xfrm>
            <a:custGeom>
              <a:avLst/>
              <a:gdLst>
                <a:gd name="connsiteX0" fmla="*/ 329095 w 4022456"/>
                <a:gd name="connsiteY0" fmla="*/ 3555753 h 4022385"/>
                <a:gd name="connsiteX1" fmla="*/ 207868 w 4022456"/>
                <a:gd name="connsiteY1" fmla="*/ 3663395 h 4022385"/>
                <a:gd name="connsiteX2" fmla="*/ 301675 w 4022456"/>
                <a:gd name="connsiteY2" fmla="*/ 3809557 h 4022385"/>
                <a:gd name="connsiteX3" fmla="*/ 395121 w 4022456"/>
                <a:gd name="connsiteY3" fmla="*/ 3792997 h 4022385"/>
                <a:gd name="connsiteX4" fmla="*/ 458260 w 4022456"/>
                <a:gd name="connsiteY4" fmla="*/ 3690035 h 4022385"/>
                <a:gd name="connsiteX5" fmla="*/ 329095 w 4022456"/>
                <a:gd name="connsiteY5" fmla="*/ 3555753 h 4022385"/>
                <a:gd name="connsiteX6" fmla="*/ 3316743 w 4022456"/>
                <a:gd name="connsiteY6" fmla="*/ 805 h 4022385"/>
                <a:gd name="connsiteX7" fmla="*/ 3488123 w 4022456"/>
                <a:gd name="connsiteY7" fmla="*/ 14351 h 4022385"/>
                <a:gd name="connsiteX8" fmla="*/ 3546450 w 4022456"/>
                <a:gd name="connsiteY8" fmla="*/ 38113 h 4022385"/>
                <a:gd name="connsiteX9" fmla="*/ 3353467 w 4022456"/>
                <a:gd name="connsiteY9" fmla="*/ 238655 h 4022385"/>
                <a:gd name="connsiteX10" fmla="*/ 3160484 w 4022456"/>
                <a:gd name="connsiteY10" fmla="*/ 445317 h 4022385"/>
                <a:gd name="connsiteX11" fmla="*/ 3216651 w 4022456"/>
                <a:gd name="connsiteY11" fmla="*/ 661339 h 4022385"/>
                <a:gd name="connsiteX12" fmla="*/ 3231412 w 4022456"/>
                <a:gd name="connsiteY12" fmla="*/ 728667 h 4022385"/>
                <a:gd name="connsiteX13" fmla="*/ 3338345 w 4022456"/>
                <a:gd name="connsiteY13" fmla="*/ 792393 h 4022385"/>
                <a:gd name="connsiteX14" fmla="*/ 3571293 w 4022456"/>
                <a:gd name="connsiteY14" fmla="*/ 852881 h 4022385"/>
                <a:gd name="connsiteX15" fmla="*/ 3776877 w 4022456"/>
                <a:gd name="connsiteY15" fmla="*/ 657739 h 4022385"/>
                <a:gd name="connsiteX16" fmla="*/ 3983902 w 4022456"/>
                <a:gd name="connsiteY16" fmla="*/ 473399 h 4022385"/>
                <a:gd name="connsiteX17" fmla="*/ 4020626 w 4022456"/>
                <a:gd name="connsiteY17" fmla="*/ 643337 h 4022385"/>
                <a:gd name="connsiteX18" fmla="*/ 3976701 w 4022456"/>
                <a:gd name="connsiteY18" fmla="*/ 909047 h 4022385"/>
                <a:gd name="connsiteX19" fmla="*/ 3511526 w 4022456"/>
                <a:gd name="connsiteY19" fmla="*/ 1336051 h 4022385"/>
                <a:gd name="connsiteX20" fmla="*/ 3226372 w 4022456"/>
                <a:gd name="connsiteY20" fmla="*/ 1347933 h 4022385"/>
                <a:gd name="connsiteX21" fmla="*/ 3155443 w 4022456"/>
                <a:gd name="connsiteY21" fmla="*/ 1340013 h 4022385"/>
                <a:gd name="connsiteX22" fmla="*/ 1870091 w 4022456"/>
                <a:gd name="connsiteY22" fmla="*/ 2626429 h 4022385"/>
                <a:gd name="connsiteX23" fmla="*/ 536132 w 4022456"/>
                <a:gd name="connsiteY23" fmla="*/ 3948491 h 4022385"/>
                <a:gd name="connsiteX24" fmla="*/ 227935 w 4022456"/>
                <a:gd name="connsiteY24" fmla="*/ 4008257 h 4022385"/>
                <a:gd name="connsiteX25" fmla="*/ 23071 w 4022456"/>
                <a:gd name="connsiteY25" fmla="*/ 3820317 h 4022385"/>
                <a:gd name="connsiteX26" fmla="*/ 29552 w 4022456"/>
                <a:gd name="connsiteY26" fmla="*/ 3540567 h 4022385"/>
                <a:gd name="connsiteX27" fmla="*/ 1360630 w 4022456"/>
                <a:gd name="connsiteY27" fmla="*/ 2181423 h 4022385"/>
                <a:gd name="connsiteX28" fmla="*/ 2667585 w 4022456"/>
                <a:gd name="connsiteY28" fmla="*/ 873043 h 4022385"/>
                <a:gd name="connsiteX29" fmla="*/ 2668305 w 4022456"/>
                <a:gd name="connsiteY29" fmla="*/ 703105 h 4022385"/>
                <a:gd name="connsiteX30" fmla="*/ 2734193 w 4022456"/>
                <a:gd name="connsiteY30" fmla="*/ 372229 h 4022385"/>
                <a:gd name="connsiteX31" fmla="*/ 3139962 w 4022456"/>
                <a:gd name="connsiteY31" fmla="*/ 29113 h 4022385"/>
                <a:gd name="connsiteX32" fmla="*/ 3316743 w 4022456"/>
                <a:gd name="connsiteY32" fmla="*/ 805 h 4022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022456" h="4022385">
                  <a:moveTo>
                    <a:pt x="329095" y="3555753"/>
                  </a:moveTo>
                  <a:cubicBezTo>
                    <a:pt x="285800" y="3555753"/>
                    <a:pt x="216527" y="3617315"/>
                    <a:pt x="207868" y="3663395"/>
                  </a:cubicBezTo>
                  <a:cubicBezTo>
                    <a:pt x="196322" y="3724597"/>
                    <a:pt x="238896" y="3790837"/>
                    <a:pt x="301675" y="3809557"/>
                  </a:cubicBezTo>
                  <a:cubicBezTo>
                    <a:pt x="334507" y="3819279"/>
                    <a:pt x="360845" y="3814597"/>
                    <a:pt x="395121" y="3792997"/>
                  </a:cubicBezTo>
                  <a:cubicBezTo>
                    <a:pt x="425067" y="3774277"/>
                    <a:pt x="458260" y="3720277"/>
                    <a:pt x="458260" y="3690035"/>
                  </a:cubicBezTo>
                  <a:cubicBezTo>
                    <a:pt x="458260" y="3623435"/>
                    <a:pt x="393317" y="3555753"/>
                    <a:pt x="329095" y="3555753"/>
                  </a:cubicBezTo>
                  <a:close/>
                  <a:moveTo>
                    <a:pt x="3316743" y="805"/>
                  </a:moveTo>
                  <a:cubicBezTo>
                    <a:pt x="3382090" y="-1941"/>
                    <a:pt x="3446538" y="2289"/>
                    <a:pt x="3488123" y="14351"/>
                  </a:cubicBezTo>
                  <a:cubicBezTo>
                    <a:pt x="3520167" y="23711"/>
                    <a:pt x="3546450" y="34513"/>
                    <a:pt x="3546450" y="38113"/>
                  </a:cubicBezTo>
                  <a:cubicBezTo>
                    <a:pt x="3546450" y="41713"/>
                    <a:pt x="3459680" y="131723"/>
                    <a:pt x="3353467" y="238655"/>
                  </a:cubicBezTo>
                  <a:cubicBezTo>
                    <a:pt x="3247254" y="345225"/>
                    <a:pt x="3160484" y="438475"/>
                    <a:pt x="3160484" y="445317"/>
                  </a:cubicBezTo>
                  <a:cubicBezTo>
                    <a:pt x="3160484" y="460079"/>
                    <a:pt x="3194328" y="589693"/>
                    <a:pt x="3216651" y="661339"/>
                  </a:cubicBezTo>
                  <a:cubicBezTo>
                    <a:pt x="3224932" y="687263"/>
                    <a:pt x="3231412" y="717505"/>
                    <a:pt x="3231412" y="728667"/>
                  </a:cubicBezTo>
                  <a:cubicBezTo>
                    <a:pt x="3231412" y="758191"/>
                    <a:pt x="3247974" y="767911"/>
                    <a:pt x="3338345" y="792393"/>
                  </a:cubicBezTo>
                  <a:cubicBezTo>
                    <a:pt x="3531688" y="844599"/>
                    <a:pt x="3562292" y="852521"/>
                    <a:pt x="3571293" y="852881"/>
                  </a:cubicBezTo>
                  <a:cubicBezTo>
                    <a:pt x="3576693" y="852881"/>
                    <a:pt x="3669224" y="765031"/>
                    <a:pt x="3776877" y="657739"/>
                  </a:cubicBezTo>
                  <a:cubicBezTo>
                    <a:pt x="3912973" y="522365"/>
                    <a:pt x="3976341" y="465839"/>
                    <a:pt x="3983902" y="473399"/>
                  </a:cubicBezTo>
                  <a:cubicBezTo>
                    <a:pt x="3994343" y="483841"/>
                    <a:pt x="4009465" y="552969"/>
                    <a:pt x="4020626" y="643337"/>
                  </a:cubicBezTo>
                  <a:cubicBezTo>
                    <a:pt x="4028547" y="704185"/>
                    <a:pt x="4010185" y="814357"/>
                    <a:pt x="3976701" y="909047"/>
                  </a:cubicBezTo>
                  <a:cubicBezTo>
                    <a:pt x="3901452" y="1121829"/>
                    <a:pt x="3730432" y="1278805"/>
                    <a:pt x="3511526" y="1336051"/>
                  </a:cubicBezTo>
                  <a:cubicBezTo>
                    <a:pt x="3441677" y="1354053"/>
                    <a:pt x="3325744" y="1359095"/>
                    <a:pt x="3226372" y="1347933"/>
                  </a:cubicBezTo>
                  <a:lnTo>
                    <a:pt x="3155443" y="1340013"/>
                  </a:lnTo>
                  <a:lnTo>
                    <a:pt x="1870091" y="2626429"/>
                  </a:lnTo>
                  <a:cubicBezTo>
                    <a:pt x="1162966" y="3333905"/>
                    <a:pt x="562775" y="3928689"/>
                    <a:pt x="536132" y="3948491"/>
                  </a:cubicBezTo>
                  <a:cubicBezTo>
                    <a:pt x="442881" y="4017619"/>
                    <a:pt x="328747" y="4039941"/>
                    <a:pt x="227935" y="4008257"/>
                  </a:cubicBezTo>
                  <a:cubicBezTo>
                    <a:pt x="133604" y="3978375"/>
                    <a:pt x="65916" y="3916087"/>
                    <a:pt x="23071" y="3820317"/>
                  </a:cubicBezTo>
                  <a:cubicBezTo>
                    <a:pt x="-10053" y="3745429"/>
                    <a:pt x="-7172" y="3617975"/>
                    <a:pt x="29552" y="3540567"/>
                  </a:cubicBezTo>
                  <a:cubicBezTo>
                    <a:pt x="49354" y="3499523"/>
                    <a:pt x="303904" y="3239575"/>
                    <a:pt x="1360630" y="2181423"/>
                  </a:cubicBezTo>
                  <a:lnTo>
                    <a:pt x="2667585" y="873043"/>
                  </a:lnTo>
                  <a:lnTo>
                    <a:pt x="2668305" y="703105"/>
                  </a:lnTo>
                  <a:cubicBezTo>
                    <a:pt x="2669026" y="518405"/>
                    <a:pt x="2674786" y="489961"/>
                    <a:pt x="2734193" y="372229"/>
                  </a:cubicBezTo>
                  <a:cubicBezTo>
                    <a:pt x="2819883" y="203011"/>
                    <a:pt x="2944818" y="97159"/>
                    <a:pt x="3139962" y="29113"/>
                  </a:cubicBezTo>
                  <a:cubicBezTo>
                    <a:pt x="3185147" y="13271"/>
                    <a:pt x="3251395" y="3549"/>
                    <a:pt x="3316743" y="80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2" name="Freeform 17"/>
            <p:cNvSpPr>
              <a:spLocks/>
            </p:cNvSpPr>
            <p:nvPr/>
          </p:nvSpPr>
          <p:spPr bwMode="auto">
            <a:xfrm>
              <a:off x="7332951" y="9243161"/>
              <a:ext cx="1382360" cy="1383532"/>
            </a:xfrm>
            <a:custGeom>
              <a:avLst/>
              <a:gdLst>
                <a:gd name="T0" fmla="*/ 3957 w 5201"/>
                <a:gd name="T1" fmla="*/ 5152 h 5200"/>
                <a:gd name="T2" fmla="*/ 1772 w 5201"/>
                <a:gd name="T3" fmla="*/ 3193 h 5200"/>
                <a:gd name="T4" fmla="*/ 36 w 5201"/>
                <a:gd name="T5" fmla="*/ 1366 h 5200"/>
                <a:gd name="T6" fmla="*/ 1369 w 5201"/>
                <a:gd name="T7" fmla="*/ 33 h 5200"/>
                <a:gd name="T8" fmla="*/ 3219 w 5201"/>
                <a:gd name="T9" fmla="*/ 1800 h 5200"/>
                <a:gd name="T10" fmla="*/ 5171 w 5201"/>
                <a:gd name="T11" fmla="*/ 4014 h 5200"/>
                <a:gd name="T12" fmla="*/ 5170 w 5201"/>
                <a:gd name="T13" fmla="*/ 4339 h 5200"/>
                <a:gd name="T14" fmla="*/ 4425 w 5201"/>
                <a:gd name="T15" fmla="*/ 5151 h 5200"/>
                <a:gd name="T16" fmla="*/ 3957 w 5201"/>
                <a:gd name="T17" fmla="*/ 5152 h 5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01" h="5200">
                  <a:moveTo>
                    <a:pt x="3957" y="5152"/>
                  </a:moveTo>
                  <a:cubicBezTo>
                    <a:pt x="3646" y="5066"/>
                    <a:pt x="3608" y="5031"/>
                    <a:pt x="1772" y="3193"/>
                  </a:cubicBezTo>
                  <a:cubicBezTo>
                    <a:pt x="160" y="1578"/>
                    <a:pt x="0" y="1410"/>
                    <a:pt x="36" y="1366"/>
                  </a:cubicBezTo>
                  <a:cubicBezTo>
                    <a:pt x="88" y="1304"/>
                    <a:pt x="1308" y="83"/>
                    <a:pt x="1369" y="33"/>
                  </a:cubicBezTo>
                  <a:cubicBezTo>
                    <a:pt x="1408" y="0"/>
                    <a:pt x="1633" y="214"/>
                    <a:pt x="3219" y="1800"/>
                  </a:cubicBezTo>
                  <a:cubicBezTo>
                    <a:pt x="5129" y="3710"/>
                    <a:pt x="5091" y="3666"/>
                    <a:pt x="5171" y="4014"/>
                  </a:cubicBezTo>
                  <a:cubicBezTo>
                    <a:pt x="5201" y="4149"/>
                    <a:pt x="5201" y="4204"/>
                    <a:pt x="5170" y="4339"/>
                  </a:cubicBezTo>
                  <a:cubicBezTo>
                    <a:pt x="5069" y="4777"/>
                    <a:pt x="4820" y="5048"/>
                    <a:pt x="4425" y="5151"/>
                  </a:cubicBezTo>
                  <a:cubicBezTo>
                    <a:pt x="4236" y="5200"/>
                    <a:pt x="4130" y="5200"/>
                    <a:pt x="3957" y="51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3" name="Freeform 37"/>
            <p:cNvSpPr>
              <a:spLocks/>
            </p:cNvSpPr>
            <p:nvPr/>
          </p:nvSpPr>
          <p:spPr bwMode="auto">
            <a:xfrm>
              <a:off x="5750092" y="7659133"/>
              <a:ext cx="1227593" cy="1222903"/>
            </a:xfrm>
            <a:custGeom>
              <a:avLst/>
              <a:gdLst>
                <a:gd name="T0" fmla="*/ 2921 w 4613"/>
                <a:gd name="T1" fmla="*/ 3274 h 4600"/>
                <a:gd name="T2" fmla="*/ 1577 w 4613"/>
                <a:gd name="T3" fmla="*/ 1947 h 4600"/>
                <a:gd name="T4" fmla="*/ 921 w 4613"/>
                <a:gd name="T5" fmla="*/ 1583 h 4600"/>
                <a:gd name="T6" fmla="*/ 0 w 4613"/>
                <a:gd name="T7" fmla="*/ 418 h 4600"/>
                <a:gd name="T8" fmla="*/ 420 w 4613"/>
                <a:gd name="T9" fmla="*/ 0 h 4600"/>
                <a:gd name="T10" fmla="*/ 1570 w 4613"/>
                <a:gd name="T11" fmla="*/ 907 h 4600"/>
                <a:gd name="T12" fmla="*/ 1805 w 4613"/>
                <a:gd name="T13" fmla="*/ 1298 h 4600"/>
                <a:gd name="T14" fmla="*/ 1980 w 4613"/>
                <a:gd name="T15" fmla="*/ 1623 h 4600"/>
                <a:gd name="T16" fmla="*/ 3296 w 4613"/>
                <a:gd name="T17" fmla="*/ 2942 h 4600"/>
                <a:gd name="T18" fmla="*/ 4613 w 4613"/>
                <a:gd name="T19" fmla="*/ 4261 h 4600"/>
                <a:gd name="T20" fmla="*/ 4445 w 4613"/>
                <a:gd name="T21" fmla="*/ 4431 h 4600"/>
                <a:gd name="T22" fmla="*/ 4263 w 4613"/>
                <a:gd name="T23" fmla="*/ 4600 h 4600"/>
                <a:gd name="T24" fmla="*/ 2921 w 4613"/>
                <a:gd name="T25" fmla="*/ 3274 h 4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13" h="4600">
                  <a:moveTo>
                    <a:pt x="2921" y="3274"/>
                  </a:moveTo>
                  <a:cubicBezTo>
                    <a:pt x="2191" y="2544"/>
                    <a:pt x="1586" y="1947"/>
                    <a:pt x="1577" y="1947"/>
                  </a:cubicBezTo>
                  <a:cubicBezTo>
                    <a:pt x="1548" y="1947"/>
                    <a:pt x="975" y="1630"/>
                    <a:pt x="921" y="1583"/>
                  </a:cubicBezTo>
                  <a:cubicBezTo>
                    <a:pt x="825" y="1502"/>
                    <a:pt x="0" y="457"/>
                    <a:pt x="0" y="418"/>
                  </a:cubicBezTo>
                  <a:cubicBezTo>
                    <a:pt x="0" y="368"/>
                    <a:pt x="370" y="0"/>
                    <a:pt x="420" y="0"/>
                  </a:cubicBezTo>
                  <a:cubicBezTo>
                    <a:pt x="460" y="0"/>
                    <a:pt x="1468" y="795"/>
                    <a:pt x="1570" y="907"/>
                  </a:cubicBezTo>
                  <a:cubicBezTo>
                    <a:pt x="1603" y="944"/>
                    <a:pt x="1709" y="1120"/>
                    <a:pt x="1805" y="1298"/>
                  </a:cubicBezTo>
                  <a:lnTo>
                    <a:pt x="1980" y="1623"/>
                  </a:lnTo>
                  <a:lnTo>
                    <a:pt x="3296" y="2942"/>
                  </a:lnTo>
                  <a:lnTo>
                    <a:pt x="4613" y="4261"/>
                  </a:lnTo>
                  <a:lnTo>
                    <a:pt x="4445" y="4431"/>
                  </a:lnTo>
                  <a:cubicBezTo>
                    <a:pt x="4353" y="4524"/>
                    <a:pt x="4271" y="4600"/>
                    <a:pt x="4263" y="4600"/>
                  </a:cubicBezTo>
                  <a:cubicBezTo>
                    <a:pt x="4255" y="4600"/>
                    <a:pt x="3651" y="4003"/>
                    <a:pt x="2921" y="32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103" name="文字方塊 102"/>
          <p:cNvSpPr txBox="1"/>
          <p:nvPr/>
        </p:nvSpPr>
        <p:spPr>
          <a:xfrm>
            <a:off x="9726307" y="4139197"/>
            <a:ext cx="162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200" dirty="0" smtClean="0"/>
              <a:t>Title 04</a:t>
            </a:r>
          </a:p>
        </p:txBody>
      </p:sp>
      <p:sp>
        <p:nvSpPr>
          <p:cNvPr id="104" name="文字方塊 103"/>
          <p:cNvSpPr txBox="1"/>
          <p:nvPr/>
        </p:nvSpPr>
        <p:spPr>
          <a:xfrm>
            <a:off x="9231794" y="4752839"/>
            <a:ext cx="2609026" cy="84886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sp>
        <p:nvSpPr>
          <p:cNvPr id="139" name="矩形 138"/>
          <p:cNvSpPr/>
          <p:nvPr/>
        </p:nvSpPr>
        <p:spPr>
          <a:xfrm>
            <a:off x="575513" y="481382"/>
            <a:ext cx="252267" cy="6981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140" name="矩形 139"/>
          <p:cNvSpPr/>
          <p:nvPr/>
        </p:nvSpPr>
        <p:spPr>
          <a:xfrm>
            <a:off x="882205" y="481382"/>
            <a:ext cx="4360496" cy="69819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800" b="1" dirty="0" smtClean="0"/>
              <a:t>ICON LIST</a:t>
            </a:r>
            <a:r>
              <a:rPr lang="zh-TW" altLang="en-US" sz="4800" b="1" dirty="0" smtClean="0"/>
              <a:t> </a:t>
            </a:r>
            <a:r>
              <a:rPr lang="en-US" altLang="zh-TW" sz="4800" b="1" dirty="0" smtClean="0"/>
              <a:t>32</a:t>
            </a:r>
            <a:endParaRPr lang="zh-TW" altLang="en-US" sz="4800" b="1" dirty="0"/>
          </a:p>
        </p:txBody>
      </p:sp>
      <p:sp>
        <p:nvSpPr>
          <p:cNvPr id="57" name="手繪多邊形 56"/>
          <p:cNvSpPr>
            <a:spLocks/>
          </p:cNvSpPr>
          <p:nvPr/>
        </p:nvSpPr>
        <p:spPr bwMode="auto">
          <a:xfrm rot="10800000" flipV="1">
            <a:off x="4277250" y="1991039"/>
            <a:ext cx="677294" cy="1250924"/>
          </a:xfrm>
          <a:custGeom>
            <a:avLst/>
            <a:gdLst>
              <a:gd name="connsiteX0" fmla="*/ 1041502 w 2397801"/>
              <a:gd name="connsiteY0" fmla="*/ 588163 h 4428623"/>
              <a:gd name="connsiteX1" fmla="*/ 299462 w 2397801"/>
              <a:gd name="connsiteY1" fmla="*/ 593899 h 4428623"/>
              <a:gd name="connsiteX2" fmla="*/ 283250 w 2397801"/>
              <a:gd name="connsiteY2" fmla="*/ 2218109 h 4428623"/>
              <a:gd name="connsiteX3" fmla="*/ 290095 w 2397801"/>
              <a:gd name="connsiteY3" fmla="*/ 3843037 h 4428623"/>
              <a:gd name="connsiteX4" fmla="*/ 1207710 w 2397801"/>
              <a:gd name="connsiteY4" fmla="*/ 3847357 h 4428623"/>
              <a:gd name="connsiteX5" fmla="*/ 2118479 w 2397801"/>
              <a:gd name="connsiteY5" fmla="*/ 3844837 h 4428623"/>
              <a:gd name="connsiteX6" fmla="*/ 2121001 w 2397801"/>
              <a:gd name="connsiteY6" fmla="*/ 2224589 h 4428623"/>
              <a:gd name="connsiteX7" fmla="*/ 2110914 w 2397801"/>
              <a:gd name="connsiteY7" fmla="*/ 596419 h 4428623"/>
              <a:gd name="connsiteX8" fmla="*/ 1041502 w 2397801"/>
              <a:gd name="connsiteY8" fmla="*/ 588163 h 4428623"/>
              <a:gd name="connsiteX9" fmla="*/ 1205249 w 2397801"/>
              <a:gd name="connsiteY9" fmla="*/ 186437 h 4428623"/>
              <a:gd name="connsiteX10" fmla="*/ 930070 w 2397801"/>
              <a:gd name="connsiteY10" fmla="*/ 210597 h 4428623"/>
              <a:gd name="connsiteX11" fmla="*/ 899455 w 2397801"/>
              <a:gd name="connsiteY11" fmla="*/ 338957 h 4428623"/>
              <a:gd name="connsiteX12" fmla="*/ 1201647 w 2397801"/>
              <a:gd name="connsiteY12" fmla="*/ 414677 h 4428623"/>
              <a:gd name="connsiteX13" fmla="*/ 1445490 w 2397801"/>
              <a:gd name="connsiteY13" fmla="*/ 398813 h 4428623"/>
              <a:gd name="connsiteX14" fmla="*/ 1513204 w 2397801"/>
              <a:gd name="connsiteY14" fmla="*/ 295689 h 4428623"/>
              <a:gd name="connsiteX15" fmla="*/ 1484029 w 2397801"/>
              <a:gd name="connsiteY15" fmla="*/ 219609 h 4428623"/>
              <a:gd name="connsiteX16" fmla="*/ 1454134 w 2397801"/>
              <a:gd name="connsiteY16" fmla="*/ 186437 h 4428623"/>
              <a:gd name="connsiteX17" fmla="*/ 813103 w 2397801"/>
              <a:gd name="connsiteY17" fmla="*/ 1 h 4428623"/>
              <a:gd name="connsiteX18" fmla="*/ 1241394 w 2397801"/>
              <a:gd name="connsiteY18" fmla="*/ 553 h 4428623"/>
              <a:gd name="connsiteX19" fmla="*/ 2335516 w 2397801"/>
              <a:gd name="connsiteY19" fmla="*/ 3793 h 4428623"/>
              <a:gd name="connsiteX20" fmla="*/ 2364318 w 2397801"/>
              <a:gd name="connsiteY20" fmla="*/ 25037 h 4428623"/>
              <a:gd name="connsiteX21" fmla="*/ 2392760 w 2397801"/>
              <a:gd name="connsiteY21" fmla="*/ 46641 h 4428623"/>
              <a:gd name="connsiteX22" fmla="*/ 2395281 w 2397801"/>
              <a:gd name="connsiteY22" fmla="*/ 2216709 h 4428623"/>
              <a:gd name="connsiteX23" fmla="*/ 2397801 w 2397801"/>
              <a:gd name="connsiteY23" fmla="*/ 4386781 h 4428623"/>
              <a:gd name="connsiteX24" fmla="*/ 2371159 w 2397801"/>
              <a:gd name="connsiteY24" fmla="*/ 4408025 h 4428623"/>
              <a:gd name="connsiteX25" fmla="*/ 1205032 w 2397801"/>
              <a:gd name="connsiteY25" fmla="*/ 4428545 h 4428623"/>
              <a:gd name="connsiteX26" fmla="*/ 48265 w 2397801"/>
              <a:gd name="connsiteY26" fmla="*/ 4418105 h 4428623"/>
              <a:gd name="connsiteX27" fmla="*/ 21 w 2397801"/>
              <a:gd name="connsiteY27" fmla="*/ 2208429 h 4428623"/>
              <a:gd name="connsiteX28" fmla="*/ 21 w 2397801"/>
              <a:gd name="connsiteY28" fmla="*/ 68245 h 4428623"/>
              <a:gd name="connsiteX29" fmla="*/ 28823 w 2397801"/>
              <a:gd name="connsiteY29" fmla="*/ 39437 h 4428623"/>
              <a:gd name="connsiteX30" fmla="*/ 102629 w 2397801"/>
              <a:gd name="connsiteY30" fmla="*/ 4153 h 4428623"/>
              <a:gd name="connsiteX31" fmla="*/ 813103 w 2397801"/>
              <a:gd name="connsiteY31" fmla="*/ 1 h 4428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397801" h="4428623">
                <a:moveTo>
                  <a:pt x="1041502" y="588163"/>
                </a:moveTo>
                <a:cubicBezTo>
                  <a:pt x="655239" y="588159"/>
                  <a:pt x="310023" y="589961"/>
                  <a:pt x="299462" y="593899"/>
                </a:cubicBezTo>
                <a:cubicBezTo>
                  <a:pt x="284691" y="599661"/>
                  <a:pt x="283250" y="752323"/>
                  <a:pt x="283250" y="2218109"/>
                </a:cubicBezTo>
                <a:cubicBezTo>
                  <a:pt x="283250" y="3108165"/>
                  <a:pt x="286492" y="3839437"/>
                  <a:pt x="290095" y="3843037"/>
                </a:cubicBezTo>
                <a:cubicBezTo>
                  <a:pt x="294058" y="3846637"/>
                  <a:pt x="706931" y="3848797"/>
                  <a:pt x="1207710" y="3847357"/>
                </a:cubicBezTo>
                <a:lnTo>
                  <a:pt x="2118479" y="3844837"/>
                </a:lnTo>
                <a:lnTo>
                  <a:pt x="2121001" y="2224589"/>
                </a:lnTo>
                <a:cubicBezTo>
                  <a:pt x="2123163" y="935231"/>
                  <a:pt x="2121001" y="602901"/>
                  <a:pt x="2110914" y="596419"/>
                </a:cubicBezTo>
                <a:cubicBezTo>
                  <a:pt x="2102605" y="591155"/>
                  <a:pt x="1538127" y="588167"/>
                  <a:pt x="1041502" y="588163"/>
                </a:cubicBezTo>
                <a:close/>
                <a:moveTo>
                  <a:pt x="1205249" y="186437"/>
                </a:moveTo>
                <a:cubicBezTo>
                  <a:pt x="956363" y="186437"/>
                  <a:pt x="956003" y="186437"/>
                  <a:pt x="930070" y="210597"/>
                </a:cubicBezTo>
                <a:cubicBezTo>
                  <a:pt x="889369" y="248817"/>
                  <a:pt x="878564" y="294969"/>
                  <a:pt x="899455" y="338957"/>
                </a:cubicBezTo>
                <a:cubicBezTo>
                  <a:pt x="931511" y="406745"/>
                  <a:pt x="960685" y="414317"/>
                  <a:pt x="1201647" y="414677"/>
                </a:cubicBezTo>
                <a:cubicBezTo>
                  <a:pt x="1375975" y="415037"/>
                  <a:pt x="1418476" y="412513"/>
                  <a:pt x="1445490" y="398813"/>
                </a:cubicBezTo>
                <a:cubicBezTo>
                  <a:pt x="1493394" y="374653"/>
                  <a:pt x="1513204" y="345085"/>
                  <a:pt x="1513204" y="295689"/>
                </a:cubicBezTo>
                <a:cubicBezTo>
                  <a:pt x="1513564" y="262517"/>
                  <a:pt x="1507081" y="245209"/>
                  <a:pt x="1484029" y="219609"/>
                </a:cubicBezTo>
                <a:lnTo>
                  <a:pt x="1454134" y="186437"/>
                </a:lnTo>
                <a:close/>
                <a:moveTo>
                  <a:pt x="813103" y="1"/>
                </a:moveTo>
                <a:cubicBezTo>
                  <a:pt x="946149" y="13"/>
                  <a:pt x="1090993" y="193"/>
                  <a:pt x="1241394" y="553"/>
                </a:cubicBezTo>
                <a:lnTo>
                  <a:pt x="2335516" y="3793"/>
                </a:lnTo>
                <a:lnTo>
                  <a:pt x="2364318" y="25037"/>
                </a:lnTo>
                <a:lnTo>
                  <a:pt x="2392760" y="46641"/>
                </a:lnTo>
                <a:lnTo>
                  <a:pt x="2395281" y="2216709"/>
                </a:lnTo>
                <a:lnTo>
                  <a:pt x="2397801" y="4386781"/>
                </a:lnTo>
                <a:lnTo>
                  <a:pt x="2371159" y="4408025"/>
                </a:lnTo>
                <a:cubicBezTo>
                  <a:pt x="2344517" y="4428905"/>
                  <a:pt x="2342717" y="4428905"/>
                  <a:pt x="1205032" y="4428545"/>
                </a:cubicBezTo>
                <a:cubicBezTo>
                  <a:pt x="450415" y="4428545"/>
                  <a:pt x="60146" y="4424945"/>
                  <a:pt x="48265" y="4418105"/>
                </a:cubicBezTo>
                <a:cubicBezTo>
                  <a:pt x="-2499" y="4388581"/>
                  <a:pt x="21" y="4509201"/>
                  <a:pt x="21" y="2208429"/>
                </a:cubicBezTo>
                <a:lnTo>
                  <a:pt x="21" y="68245"/>
                </a:lnTo>
                <a:lnTo>
                  <a:pt x="28823" y="39437"/>
                </a:lnTo>
                <a:cubicBezTo>
                  <a:pt x="47905" y="19997"/>
                  <a:pt x="72747" y="8473"/>
                  <a:pt x="102629" y="4153"/>
                </a:cubicBezTo>
                <a:cubicBezTo>
                  <a:pt x="120991" y="1453"/>
                  <a:pt x="413962" y="-31"/>
                  <a:pt x="813103" y="1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4" name="文字方塊 153"/>
          <p:cNvSpPr txBox="1"/>
          <p:nvPr/>
        </p:nvSpPr>
        <p:spPr>
          <a:xfrm>
            <a:off x="3805897" y="4139197"/>
            <a:ext cx="162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200" dirty="0" smtClean="0"/>
              <a:t>Title 02</a:t>
            </a:r>
          </a:p>
        </p:txBody>
      </p:sp>
      <p:sp>
        <p:nvSpPr>
          <p:cNvPr id="155" name="文字方塊 154"/>
          <p:cNvSpPr txBox="1"/>
          <p:nvPr/>
        </p:nvSpPr>
        <p:spPr>
          <a:xfrm>
            <a:off x="3311384" y="4752839"/>
            <a:ext cx="2609026" cy="84886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grpSp>
        <p:nvGrpSpPr>
          <p:cNvPr id="45" name="群組 44"/>
          <p:cNvGrpSpPr/>
          <p:nvPr/>
        </p:nvGrpSpPr>
        <p:grpSpPr>
          <a:xfrm flipH="1">
            <a:off x="6773399" y="1813805"/>
            <a:ext cx="1605406" cy="1605392"/>
            <a:chOff x="27940389" y="2372400"/>
            <a:chExt cx="2858016" cy="2857995"/>
          </a:xfrm>
          <a:solidFill>
            <a:schemeClr val="accent1"/>
          </a:solidFill>
        </p:grpSpPr>
        <p:sp>
          <p:nvSpPr>
            <p:cNvPr id="54" name="手繪多邊形 53"/>
            <p:cNvSpPr>
              <a:spLocks/>
            </p:cNvSpPr>
            <p:nvPr/>
          </p:nvSpPr>
          <p:spPr bwMode="auto">
            <a:xfrm>
              <a:off x="27940389" y="2372400"/>
              <a:ext cx="2858016" cy="2857995"/>
            </a:xfrm>
            <a:custGeom>
              <a:avLst/>
              <a:gdLst>
                <a:gd name="connsiteX0" fmla="*/ 644380 w 3817859"/>
                <a:gd name="connsiteY0" fmla="*/ 749777 h 3817832"/>
                <a:gd name="connsiteX1" fmla="*/ 589186 w 3817859"/>
                <a:gd name="connsiteY1" fmla="*/ 795341 h 3817832"/>
                <a:gd name="connsiteX2" fmla="*/ 190850 w 3817859"/>
                <a:gd name="connsiteY2" fmla="*/ 2093847 h 3817832"/>
                <a:gd name="connsiteX3" fmla="*/ 293854 w 3817859"/>
                <a:gd name="connsiteY3" fmla="*/ 2526083 h 3817832"/>
                <a:gd name="connsiteX4" fmla="*/ 763862 w 3817859"/>
                <a:gd name="connsiteY4" fmla="*/ 3198929 h 3817832"/>
                <a:gd name="connsiteX5" fmla="*/ 1465092 w 3817859"/>
                <a:gd name="connsiteY5" fmla="*/ 3573893 h 3817832"/>
                <a:gd name="connsiteX6" fmla="*/ 2124544 w 3817859"/>
                <a:gd name="connsiteY6" fmla="*/ 3612793 h 3817832"/>
                <a:gd name="connsiteX7" fmla="*/ 2329474 w 3817859"/>
                <a:gd name="connsiteY7" fmla="*/ 3558763 h 3817832"/>
                <a:gd name="connsiteX8" fmla="*/ 2355046 w 3817859"/>
                <a:gd name="connsiteY8" fmla="*/ 3424771 h 3817832"/>
                <a:gd name="connsiteX9" fmla="*/ 2375214 w 3817859"/>
                <a:gd name="connsiteY9" fmla="*/ 3220541 h 3817832"/>
                <a:gd name="connsiteX10" fmla="*/ 2384938 w 3817859"/>
                <a:gd name="connsiteY10" fmla="*/ 3033959 h 3817832"/>
                <a:gd name="connsiteX11" fmla="*/ 2384938 w 3817859"/>
                <a:gd name="connsiteY11" fmla="*/ 2940667 h 3817832"/>
                <a:gd name="connsiteX12" fmla="*/ 2274730 w 3817859"/>
                <a:gd name="connsiteY12" fmla="*/ 2832249 h 3817832"/>
                <a:gd name="connsiteX13" fmla="*/ 2126344 w 3817859"/>
                <a:gd name="connsiteY13" fmla="*/ 2646387 h 3817832"/>
                <a:gd name="connsiteX14" fmla="*/ 2087808 w 3817859"/>
                <a:gd name="connsiteY14" fmla="*/ 2473855 h 3817832"/>
                <a:gd name="connsiteX15" fmla="*/ 2142552 w 3817859"/>
                <a:gd name="connsiteY15" fmla="*/ 2283311 h 3817832"/>
                <a:gd name="connsiteX16" fmla="*/ 2025140 w 3817859"/>
                <a:gd name="connsiteY16" fmla="*/ 2154721 h 3817832"/>
                <a:gd name="connsiteX17" fmla="*/ 1902326 w 3817859"/>
                <a:gd name="connsiteY17" fmla="*/ 2043421 h 3817832"/>
                <a:gd name="connsiteX18" fmla="*/ 1805442 w 3817859"/>
                <a:gd name="connsiteY18" fmla="*/ 1995875 h 3817832"/>
                <a:gd name="connsiteX19" fmla="*/ 1693794 w 3817859"/>
                <a:gd name="connsiteY19" fmla="*/ 1937523 h 3817832"/>
                <a:gd name="connsiteX20" fmla="*/ 1532802 w 3817859"/>
                <a:gd name="connsiteY20" fmla="*/ 1850355 h 3817832"/>
                <a:gd name="connsiteX21" fmla="*/ 1382976 w 3817859"/>
                <a:gd name="connsiteY21" fmla="*/ 1781919 h 3817832"/>
                <a:gd name="connsiteX22" fmla="*/ 1265924 w 3817859"/>
                <a:gd name="connsiteY22" fmla="*/ 1587413 h 3817832"/>
                <a:gd name="connsiteX23" fmla="*/ 1127624 w 3817859"/>
                <a:gd name="connsiteY23" fmla="*/ 1387503 h 3817832"/>
                <a:gd name="connsiteX24" fmla="*/ 1094848 w 3817859"/>
                <a:gd name="connsiteY24" fmla="*/ 1522217 h 3817832"/>
                <a:gd name="connsiteX25" fmla="*/ 1108534 w 3817859"/>
                <a:gd name="connsiteY25" fmla="*/ 1628475 h 3817832"/>
                <a:gd name="connsiteX26" fmla="*/ 772146 w 3817859"/>
                <a:gd name="connsiteY26" fmla="*/ 1204525 h 3817832"/>
                <a:gd name="connsiteX27" fmla="*/ 758820 w 3817859"/>
                <a:gd name="connsiteY27" fmla="*/ 1013261 h 3817832"/>
                <a:gd name="connsiteX28" fmla="*/ 699034 w 3817859"/>
                <a:gd name="connsiteY28" fmla="*/ 767967 h 3817832"/>
                <a:gd name="connsiteX29" fmla="*/ 644380 w 3817859"/>
                <a:gd name="connsiteY29" fmla="*/ 749777 h 3817832"/>
                <a:gd name="connsiteX30" fmla="*/ 2127584 w 3817859"/>
                <a:gd name="connsiteY30" fmla="*/ 239943 h 3817832"/>
                <a:gd name="connsiteX31" fmla="*/ 2102392 w 3817859"/>
                <a:gd name="connsiteY31" fmla="*/ 249309 h 3817832"/>
                <a:gd name="connsiteX32" fmla="*/ 1964912 w 3817859"/>
                <a:gd name="connsiteY32" fmla="*/ 308379 h 3817832"/>
                <a:gd name="connsiteX33" fmla="*/ 1805480 w 3817859"/>
                <a:gd name="connsiteY33" fmla="*/ 481631 h 3817832"/>
                <a:gd name="connsiteX34" fmla="*/ 1930004 w 3817859"/>
                <a:gd name="connsiteY34" fmla="*/ 613461 h 3817832"/>
                <a:gd name="connsiteX35" fmla="*/ 2037970 w 3817859"/>
                <a:gd name="connsiteY35" fmla="*/ 637233 h 3817832"/>
                <a:gd name="connsiteX36" fmla="*/ 2100592 w 3817859"/>
                <a:gd name="connsiteY36" fmla="*/ 656323 h 3817832"/>
                <a:gd name="connsiteX37" fmla="*/ 2181208 w 3817859"/>
                <a:gd name="connsiteY37" fmla="*/ 556551 h 3817832"/>
                <a:gd name="connsiteX38" fmla="*/ 2302130 w 3817859"/>
                <a:gd name="connsiteY38" fmla="*/ 463261 h 3817832"/>
                <a:gd name="connsiteX39" fmla="*/ 2378428 w 3817859"/>
                <a:gd name="connsiteY39" fmla="*/ 463261 h 3817832"/>
                <a:gd name="connsiteX40" fmla="*/ 2583206 w 3817859"/>
                <a:gd name="connsiteY40" fmla="*/ 585365 h 3817832"/>
                <a:gd name="connsiteX41" fmla="*/ 2837650 w 3817859"/>
                <a:gd name="connsiteY41" fmla="*/ 774105 h 3817832"/>
                <a:gd name="connsiteX42" fmla="*/ 2804900 w 3817859"/>
                <a:gd name="connsiteY42" fmla="*/ 931509 h 3817832"/>
                <a:gd name="connsiteX43" fmla="*/ 2738680 w 3817859"/>
                <a:gd name="connsiteY43" fmla="*/ 902693 h 3817832"/>
                <a:gd name="connsiteX44" fmla="*/ 2709528 w 3817859"/>
                <a:gd name="connsiteY44" fmla="*/ 854429 h 3817832"/>
                <a:gd name="connsiteX45" fmla="*/ 2597602 w 3817859"/>
                <a:gd name="connsiteY45" fmla="*/ 859471 h 3817832"/>
                <a:gd name="connsiteX46" fmla="*/ 2594002 w 3817859"/>
                <a:gd name="connsiteY46" fmla="*/ 944475 h 3817832"/>
                <a:gd name="connsiteX47" fmla="*/ 2604080 w 3817859"/>
                <a:gd name="connsiteY47" fmla="*/ 1005709 h 3817832"/>
                <a:gd name="connsiteX48" fmla="*/ 2510868 w 3817859"/>
                <a:gd name="connsiteY48" fmla="*/ 1032363 h 3817832"/>
                <a:gd name="connsiteX49" fmla="*/ 2251386 w 3817859"/>
                <a:gd name="connsiteY49" fmla="*/ 1176439 h 3817832"/>
                <a:gd name="connsiteX50" fmla="*/ 2160334 w 3817859"/>
                <a:gd name="connsiteY50" fmla="*/ 1297463 h 3817832"/>
                <a:gd name="connsiteX51" fmla="*/ 2129382 w 3817859"/>
                <a:gd name="connsiteY51" fmla="*/ 1421369 h 3817832"/>
                <a:gd name="connsiteX52" fmla="*/ 2064242 w 3817859"/>
                <a:gd name="connsiteY52" fmla="*/ 1540231 h 3817832"/>
                <a:gd name="connsiteX53" fmla="*/ 2001622 w 3817859"/>
                <a:gd name="connsiteY53" fmla="*/ 1454145 h 3817832"/>
                <a:gd name="connsiteX54" fmla="*/ 1848308 w 3817859"/>
                <a:gd name="connsiteY54" fmla="*/ 1337443 h 3817832"/>
                <a:gd name="connsiteX55" fmla="*/ 1555356 w 3817859"/>
                <a:gd name="connsiteY55" fmla="*/ 1494127 h 3817832"/>
                <a:gd name="connsiteX56" fmla="*/ 1566152 w 3817859"/>
                <a:gd name="connsiteY56" fmla="*/ 1602545 h 3817832"/>
                <a:gd name="connsiteX57" fmla="*/ 1674480 w 3817859"/>
                <a:gd name="connsiteY57" fmla="*/ 1714923 h 3817832"/>
                <a:gd name="connsiteX58" fmla="*/ 1764094 w 3817859"/>
                <a:gd name="connsiteY58" fmla="*/ 1699435 h 3817832"/>
                <a:gd name="connsiteX59" fmla="*/ 1884656 w 3817859"/>
                <a:gd name="connsiteY59" fmla="*/ 1685027 h 3817832"/>
                <a:gd name="connsiteX60" fmla="*/ 1896894 w 3817859"/>
                <a:gd name="connsiteY60" fmla="*/ 1774355 h 3817832"/>
                <a:gd name="connsiteX61" fmla="*/ 1909130 w 3817859"/>
                <a:gd name="connsiteY61" fmla="*/ 1864043 h 3817832"/>
                <a:gd name="connsiteX62" fmla="*/ 1972830 w 3817859"/>
                <a:gd name="connsiteY62" fmla="*/ 1875929 h 3817832"/>
                <a:gd name="connsiteX63" fmla="*/ 2036890 w 3817859"/>
                <a:gd name="connsiteY63" fmla="*/ 1888175 h 3817832"/>
                <a:gd name="connsiteX64" fmla="*/ 2049128 w 3817859"/>
                <a:gd name="connsiteY64" fmla="*/ 1978223 h 3817832"/>
                <a:gd name="connsiteX65" fmla="*/ 2118946 w 3817859"/>
                <a:gd name="connsiteY65" fmla="*/ 2104649 h 3817832"/>
                <a:gd name="connsiteX66" fmla="*/ 2290614 w 3817859"/>
                <a:gd name="connsiteY66" fmla="*/ 2070071 h 3817832"/>
                <a:gd name="connsiteX67" fmla="*/ 2461562 w 3817859"/>
                <a:gd name="connsiteY67" fmla="*/ 2028649 h 3817832"/>
                <a:gd name="connsiteX68" fmla="*/ 2991324 w 3817859"/>
                <a:gd name="connsiteY68" fmla="*/ 2272859 h 3817832"/>
                <a:gd name="connsiteX69" fmla="*/ 3085254 w 3817859"/>
                <a:gd name="connsiteY69" fmla="*/ 2344897 h 3817832"/>
                <a:gd name="connsiteX70" fmla="*/ 3359852 w 3817859"/>
                <a:gd name="connsiteY70" fmla="*/ 2532917 h 3817832"/>
                <a:gd name="connsiteX71" fmla="*/ 3359492 w 3817859"/>
                <a:gd name="connsiteY71" fmla="*/ 2617921 h 3817832"/>
                <a:gd name="connsiteX72" fmla="*/ 3049986 w 3817859"/>
                <a:gd name="connsiteY72" fmla="*/ 2902473 h 3817832"/>
                <a:gd name="connsiteX73" fmla="*/ 2984846 w 3817859"/>
                <a:gd name="connsiteY73" fmla="*/ 3031061 h 3817832"/>
                <a:gd name="connsiteX74" fmla="*/ 2933020 w 3817859"/>
                <a:gd name="connsiteY74" fmla="*/ 3144881 h 3817832"/>
                <a:gd name="connsiteX75" fmla="*/ 2758114 w 3817859"/>
                <a:gd name="connsiteY75" fmla="*/ 3314531 h 3817832"/>
                <a:gd name="connsiteX76" fmla="*/ 2592924 w 3817859"/>
                <a:gd name="connsiteY76" fmla="*/ 3469413 h 3817832"/>
                <a:gd name="connsiteX77" fmla="*/ 2573130 w 3817859"/>
                <a:gd name="connsiteY77" fmla="*/ 3495705 h 3817832"/>
                <a:gd name="connsiteX78" fmla="*/ 2608398 w 3817859"/>
                <a:gd name="connsiteY78" fmla="*/ 3489943 h 3817832"/>
                <a:gd name="connsiteX79" fmla="*/ 2731842 w 3817859"/>
                <a:gd name="connsiteY79" fmla="*/ 3434833 h 3817832"/>
                <a:gd name="connsiteX80" fmla="*/ 3321344 w 3817859"/>
                <a:gd name="connsiteY80" fmla="*/ 2912917 h 3817832"/>
                <a:gd name="connsiteX81" fmla="*/ 3582986 w 3817859"/>
                <a:gd name="connsiteY81" fmla="*/ 2358945 h 3817832"/>
                <a:gd name="connsiteX82" fmla="*/ 3635530 w 3817859"/>
                <a:gd name="connsiteY82" fmla="*/ 1906545 h 3817832"/>
                <a:gd name="connsiteX83" fmla="*/ 3539078 w 3817859"/>
                <a:gd name="connsiteY83" fmla="*/ 1326999 h 3817832"/>
                <a:gd name="connsiteX84" fmla="*/ 2521304 w 3817859"/>
                <a:gd name="connsiteY84" fmla="*/ 290731 h 3817832"/>
                <a:gd name="connsiteX85" fmla="*/ 2404700 w 3817859"/>
                <a:gd name="connsiteY85" fmla="*/ 285327 h 3817832"/>
                <a:gd name="connsiteX86" fmla="*/ 2303210 w 3817859"/>
                <a:gd name="connsiteY86" fmla="*/ 331071 h 3817832"/>
                <a:gd name="connsiteX87" fmla="*/ 2185886 w 3817859"/>
                <a:gd name="connsiteY87" fmla="*/ 269119 h 3817832"/>
                <a:gd name="connsiteX88" fmla="*/ 2127584 w 3817859"/>
                <a:gd name="connsiteY88" fmla="*/ 239943 h 3817832"/>
                <a:gd name="connsiteX89" fmla="*/ 1954820 w 3817859"/>
                <a:gd name="connsiteY89" fmla="*/ 1155 h 3817832"/>
                <a:gd name="connsiteX90" fmla="*/ 2374508 w 3817859"/>
                <a:gd name="connsiteY90" fmla="*/ 59159 h 3817832"/>
                <a:gd name="connsiteX91" fmla="*/ 3279230 w 3817859"/>
                <a:gd name="connsiteY91" fmla="*/ 581187 h 3817832"/>
                <a:gd name="connsiteX92" fmla="*/ 3801614 w 3817859"/>
                <a:gd name="connsiteY92" fmla="*/ 1628125 h 3817832"/>
                <a:gd name="connsiteX93" fmla="*/ 3801974 w 3817859"/>
                <a:gd name="connsiteY93" fmla="*/ 2190503 h 3817832"/>
                <a:gd name="connsiteX94" fmla="*/ 3232068 w 3817859"/>
                <a:gd name="connsiteY94" fmla="*/ 3289321 h 3817832"/>
                <a:gd name="connsiteX95" fmla="*/ 2212142 w 3817859"/>
                <a:gd name="connsiteY95" fmla="*/ 3798379 h 3817832"/>
                <a:gd name="connsiteX96" fmla="*/ 1607314 w 3817859"/>
                <a:gd name="connsiteY96" fmla="*/ 3798379 h 3817832"/>
                <a:gd name="connsiteX97" fmla="*/ 539506 w 3817859"/>
                <a:gd name="connsiteY97" fmla="*/ 3236361 h 3817832"/>
                <a:gd name="connsiteX98" fmla="*/ 52404 w 3817859"/>
                <a:gd name="connsiteY98" fmla="*/ 2343977 h 3817832"/>
                <a:gd name="connsiteX99" fmla="*/ 5962 w 3817859"/>
                <a:gd name="connsiteY99" fmla="*/ 1765747 h 3817832"/>
                <a:gd name="connsiteX100" fmla="*/ 577668 w 3817859"/>
                <a:gd name="connsiteY100" fmla="*/ 548041 h 3817832"/>
                <a:gd name="connsiteX101" fmla="*/ 1561592 w 3817859"/>
                <a:gd name="connsiteY101" fmla="*/ 31777 h 3817832"/>
                <a:gd name="connsiteX102" fmla="*/ 1954820 w 3817859"/>
                <a:gd name="connsiteY102" fmla="*/ 1155 h 3817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3817859" h="3817832">
                  <a:moveTo>
                    <a:pt x="644380" y="749777"/>
                  </a:moveTo>
                  <a:cubicBezTo>
                    <a:pt x="628084" y="753829"/>
                    <a:pt x="611696" y="768507"/>
                    <a:pt x="589186" y="795341"/>
                  </a:cubicBezTo>
                  <a:cubicBezTo>
                    <a:pt x="285210" y="1156979"/>
                    <a:pt x="138626" y="1634237"/>
                    <a:pt x="190850" y="2093847"/>
                  </a:cubicBezTo>
                  <a:cubicBezTo>
                    <a:pt x="206336" y="2230721"/>
                    <a:pt x="246674" y="2400013"/>
                    <a:pt x="293854" y="2526083"/>
                  </a:cubicBezTo>
                  <a:cubicBezTo>
                    <a:pt x="384974" y="2768135"/>
                    <a:pt x="563614" y="3023873"/>
                    <a:pt x="763862" y="3198929"/>
                  </a:cubicBezTo>
                  <a:cubicBezTo>
                    <a:pt x="961590" y="3371823"/>
                    <a:pt x="1255480" y="3528867"/>
                    <a:pt x="1465092" y="3573893"/>
                  </a:cubicBezTo>
                  <a:cubicBezTo>
                    <a:pt x="1733410" y="3631523"/>
                    <a:pt x="1877834" y="3640169"/>
                    <a:pt x="2124544" y="3612793"/>
                  </a:cubicBezTo>
                  <a:cubicBezTo>
                    <a:pt x="2263206" y="3597305"/>
                    <a:pt x="2312546" y="3584337"/>
                    <a:pt x="2329474" y="3558763"/>
                  </a:cubicBezTo>
                  <a:cubicBezTo>
                    <a:pt x="2338118" y="3545797"/>
                    <a:pt x="2348922" y="3488165"/>
                    <a:pt x="2355046" y="3424771"/>
                  </a:cubicBezTo>
                  <a:cubicBezTo>
                    <a:pt x="2360808" y="3363897"/>
                    <a:pt x="2369812" y="3271687"/>
                    <a:pt x="2375214" y="3220541"/>
                  </a:cubicBezTo>
                  <a:cubicBezTo>
                    <a:pt x="2380618" y="3169393"/>
                    <a:pt x="2384938" y="3085467"/>
                    <a:pt x="2384938" y="3033959"/>
                  </a:cubicBezTo>
                  <a:lnTo>
                    <a:pt x="2384938" y="2940667"/>
                  </a:lnTo>
                  <a:lnTo>
                    <a:pt x="2274730" y="2832249"/>
                  </a:lnTo>
                  <a:cubicBezTo>
                    <a:pt x="2183250" y="2742921"/>
                    <a:pt x="2157678" y="2710863"/>
                    <a:pt x="2126344" y="2646387"/>
                  </a:cubicBezTo>
                  <a:cubicBezTo>
                    <a:pt x="2091050" y="2574349"/>
                    <a:pt x="2088168" y="2562103"/>
                    <a:pt x="2087808" y="2473855"/>
                  </a:cubicBezTo>
                  <a:cubicBezTo>
                    <a:pt x="2087088" y="2375521"/>
                    <a:pt x="2096812" y="2342023"/>
                    <a:pt x="2142552" y="2283311"/>
                  </a:cubicBezTo>
                  <a:cubicBezTo>
                    <a:pt x="2190092" y="2222437"/>
                    <a:pt x="2151916" y="2180655"/>
                    <a:pt x="2025140" y="2154721"/>
                  </a:cubicBezTo>
                  <a:cubicBezTo>
                    <a:pt x="1995606" y="2148597"/>
                    <a:pt x="1960672" y="2116901"/>
                    <a:pt x="1902326" y="2043421"/>
                  </a:cubicBezTo>
                  <a:cubicBezTo>
                    <a:pt x="1874594" y="2008481"/>
                    <a:pt x="1865230" y="2003799"/>
                    <a:pt x="1805442" y="1995875"/>
                  </a:cubicBezTo>
                  <a:cubicBezTo>
                    <a:pt x="1744576" y="1987589"/>
                    <a:pt x="1736292" y="1983267"/>
                    <a:pt x="1693794" y="1937523"/>
                  </a:cubicBezTo>
                  <a:cubicBezTo>
                    <a:pt x="1652376" y="1893219"/>
                    <a:pt x="1637248" y="1884935"/>
                    <a:pt x="1532802" y="1850355"/>
                  </a:cubicBezTo>
                  <a:cubicBezTo>
                    <a:pt x="1457530" y="1825141"/>
                    <a:pt x="1405666" y="1801369"/>
                    <a:pt x="1382976" y="1781919"/>
                  </a:cubicBezTo>
                  <a:cubicBezTo>
                    <a:pt x="1360286" y="1761747"/>
                    <a:pt x="1321028" y="1696191"/>
                    <a:pt x="1265924" y="1587413"/>
                  </a:cubicBezTo>
                  <a:cubicBezTo>
                    <a:pt x="1173364" y="1403353"/>
                    <a:pt x="1162198" y="1387503"/>
                    <a:pt x="1127624" y="1387503"/>
                  </a:cubicBezTo>
                  <a:cubicBezTo>
                    <a:pt x="1057032" y="1387503"/>
                    <a:pt x="1044426" y="1440093"/>
                    <a:pt x="1094848" y="1522217"/>
                  </a:cubicBezTo>
                  <a:cubicBezTo>
                    <a:pt x="1125462" y="1571923"/>
                    <a:pt x="1131584" y="1620911"/>
                    <a:pt x="1108534" y="1628475"/>
                  </a:cubicBezTo>
                  <a:cubicBezTo>
                    <a:pt x="1097730" y="1632077"/>
                    <a:pt x="798798" y="1255311"/>
                    <a:pt x="772146" y="1204525"/>
                  </a:cubicBezTo>
                  <a:cubicBezTo>
                    <a:pt x="762782" y="1186515"/>
                    <a:pt x="758820" y="1130323"/>
                    <a:pt x="758820" y="1013261"/>
                  </a:cubicBezTo>
                  <a:cubicBezTo>
                    <a:pt x="758820" y="831361"/>
                    <a:pt x="752698" y="806507"/>
                    <a:pt x="699034" y="767967"/>
                  </a:cubicBezTo>
                  <a:cubicBezTo>
                    <a:pt x="676884" y="752299"/>
                    <a:pt x="660678" y="745725"/>
                    <a:pt x="644380" y="749777"/>
                  </a:cubicBezTo>
                  <a:close/>
                  <a:moveTo>
                    <a:pt x="2127584" y="239943"/>
                  </a:moveTo>
                  <a:cubicBezTo>
                    <a:pt x="2119418" y="241429"/>
                    <a:pt x="2110940" y="244537"/>
                    <a:pt x="2102392" y="249309"/>
                  </a:cubicBezTo>
                  <a:cubicBezTo>
                    <a:pt x="2092674" y="254711"/>
                    <a:pt x="2030772" y="281365"/>
                    <a:pt x="1964912" y="308379"/>
                  </a:cubicBezTo>
                  <a:cubicBezTo>
                    <a:pt x="1802242" y="375375"/>
                    <a:pt x="1805480" y="371773"/>
                    <a:pt x="1805480" y="481631"/>
                  </a:cubicBezTo>
                  <a:cubicBezTo>
                    <a:pt x="1805480" y="598333"/>
                    <a:pt x="1813398" y="606977"/>
                    <a:pt x="1930004" y="613461"/>
                  </a:cubicBezTo>
                  <a:cubicBezTo>
                    <a:pt x="1990824" y="617063"/>
                    <a:pt x="2020336" y="623547"/>
                    <a:pt x="2037970" y="637233"/>
                  </a:cubicBezTo>
                  <a:cubicBezTo>
                    <a:pt x="2051646" y="648039"/>
                    <a:pt x="2078278" y="656323"/>
                    <a:pt x="2100592" y="656323"/>
                  </a:cubicBezTo>
                  <a:cubicBezTo>
                    <a:pt x="2152416" y="656323"/>
                    <a:pt x="2181208" y="620665"/>
                    <a:pt x="2181208" y="556551"/>
                  </a:cubicBezTo>
                  <a:cubicBezTo>
                    <a:pt x="2181208" y="482711"/>
                    <a:pt x="2206760" y="463261"/>
                    <a:pt x="2302130" y="463261"/>
                  </a:cubicBezTo>
                  <a:lnTo>
                    <a:pt x="2378428" y="463261"/>
                  </a:lnTo>
                  <a:lnTo>
                    <a:pt x="2583206" y="585365"/>
                  </a:lnTo>
                  <a:cubicBezTo>
                    <a:pt x="2804900" y="717917"/>
                    <a:pt x="2827572" y="735205"/>
                    <a:pt x="2837650" y="774105"/>
                  </a:cubicBezTo>
                  <a:cubicBezTo>
                    <a:pt x="2845568" y="806523"/>
                    <a:pt x="2822894" y="916741"/>
                    <a:pt x="2804900" y="931509"/>
                  </a:cubicBezTo>
                  <a:cubicBezTo>
                    <a:pt x="2783306" y="949519"/>
                    <a:pt x="2756314" y="937993"/>
                    <a:pt x="2738680" y="902693"/>
                  </a:cubicBezTo>
                  <a:cubicBezTo>
                    <a:pt x="2729682" y="884685"/>
                    <a:pt x="2716366" y="863073"/>
                    <a:pt x="2709528" y="854429"/>
                  </a:cubicBezTo>
                  <a:cubicBezTo>
                    <a:pt x="2690454" y="831737"/>
                    <a:pt x="2622434" y="834617"/>
                    <a:pt x="2597602" y="859471"/>
                  </a:cubicBezTo>
                  <a:cubicBezTo>
                    <a:pt x="2573130" y="884325"/>
                    <a:pt x="2572410" y="899091"/>
                    <a:pt x="2594002" y="944475"/>
                  </a:cubicBezTo>
                  <a:cubicBezTo>
                    <a:pt x="2604080" y="966087"/>
                    <a:pt x="2608038" y="989499"/>
                    <a:pt x="2604080" y="1005709"/>
                  </a:cubicBezTo>
                  <a:cubicBezTo>
                    <a:pt x="2597242" y="1031643"/>
                    <a:pt x="2595442" y="1032363"/>
                    <a:pt x="2510868" y="1032363"/>
                  </a:cubicBezTo>
                  <a:cubicBezTo>
                    <a:pt x="2384906" y="1032363"/>
                    <a:pt x="2351076" y="1051093"/>
                    <a:pt x="2251386" y="1176439"/>
                  </a:cubicBezTo>
                  <a:cubicBezTo>
                    <a:pt x="2207480" y="1231547"/>
                    <a:pt x="2166452" y="1285937"/>
                    <a:pt x="2160334" y="1297463"/>
                  </a:cubicBezTo>
                  <a:cubicBezTo>
                    <a:pt x="2154216" y="1308989"/>
                    <a:pt x="2140540" y="1364459"/>
                    <a:pt x="2129382" y="1421369"/>
                  </a:cubicBezTo>
                  <a:cubicBezTo>
                    <a:pt x="2109230" y="1525823"/>
                    <a:pt x="2101312" y="1540231"/>
                    <a:pt x="2064242" y="1540231"/>
                  </a:cubicBezTo>
                  <a:cubicBezTo>
                    <a:pt x="2028974" y="1540231"/>
                    <a:pt x="2017816" y="1525103"/>
                    <a:pt x="2001622" y="1454145"/>
                  </a:cubicBezTo>
                  <a:cubicBezTo>
                    <a:pt x="1978228" y="1350771"/>
                    <a:pt x="1960594" y="1337443"/>
                    <a:pt x="1848308" y="1337443"/>
                  </a:cubicBezTo>
                  <a:cubicBezTo>
                    <a:pt x="1683118" y="1337443"/>
                    <a:pt x="1588826" y="1387511"/>
                    <a:pt x="1555356" y="1494127"/>
                  </a:cubicBezTo>
                  <a:cubicBezTo>
                    <a:pt x="1538802" y="1547435"/>
                    <a:pt x="1538802" y="1547795"/>
                    <a:pt x="1566152" y="1602545"/>
                  </a:cubicBezTo>
                  <a:cubicBezTo>
                    <a:pt x="1601782" y="1673861"/>
                    <a:pt x="1628054" y="1700877"/>
                    <a:pt x="1674480" y="1714923"/>
                  </a:cubicBezTo>
                  <a:cubicBezTo>
                    <a:pt x="1708670" y="1725009"/>
                    <a:pt x="1718386" y="1723569"/>
                    <a:pt x="1764094" y="1699435"/>
                  </a:cubicBezTo>
                  <a:cubicBezTo>
                    <a:pt x="1818796" y="1670981"/>
                    <a:pt x="1864862" y="1665217"/>
                    <a:pt x="1884656" y="1685027"/>
                  </a:cubicBezTo>
                  <a:cubicBezTo>
                    <a:pt x="1891854" y="1692231"/>
                    <a:pt x="1896894" y="1727891"/>
                    <a:pt x="1896894" y="1774355"/>
                  </a:cubicBezTo>
                  <a:cubicBezTo>
                    <a:pt x="1896894" y="1820819"/>
                    <a:pt x="1901572" y="1856479"/>
                    <a:pt x="1909130" y="1864043"/>
                  </a:cubicBezTo>
                  <a:cubicBezTo>
                    <a:pt x="1915608" y="1870525"/>
                    <a:pt x="1944398" y="1875929"/>
                    <a:pt x="1972830" y="1875929"/>
                  </a:cubicBezTo>
                  <a:cubicBezTo>
                    <a:pt x="2001622" y="1875929"/>
                    <a:pt x="2030412" y="1881691"/>
                    <a:pt x="2036890" y="1888175"/>
                  </a:cubicBezTo>
                  <a:cubicBezTo>
                    <a:pt x="2044448" y="1895739"/>
                    <a:pt x="2049128" y="1931399"/>
                    <a:pt x="2049128" y="1978223"/>
                  </a:cubicBezTo>
                  <a:cubicBezTo>
                    <a:pt x="2049128" y="2062867"/>
                    <a:pt x="2053806" y="2071513"/>
                    <a:pt x="2118946" y="2104649"/>
                  </a:cubicBezTo>
                  <a:cubicBezTo>
                    <a:pt x="2160334" y="2125541"/>
                    <a:pt x="2170410" y="2123379"/>
                    <a:pt x="2290614" y="2070071"/>
                  </a:cubicBezTo>
                  <a:cubicBezTo>
                    <a:pt x="2373750" y="2033333"/>
                    <a:pt x="2393544" y="2028649"/>
                    <a:pt x="2461562" y="2028649"/>
                  </a:cubicBezTo>
                  <a:cubicBezTo>
                    <a:pt x="2671020" y="2028649"/>
                    <a:pt x="2920064" y="2143191"/>
                    <a:pt x="2991324" y="2272859"/>
                  </a:cubicBezTo>
                  <a:cubicBezTo>
                    <a:pt x="3016876" y="2318963"/>
                    <a:pt x="3024434" y="2324727"/>
                    <a:pt x="3085254" y="2344897"/>
                  </a:cubicBezTo>
                  <a:cubicBezTo>
                    <a:pt x="3232810" y="2393883"/>
                    <a:pt x="3337538" y="2465561"/>
                    <a:pt x="3359852" y="2532917"/>
                  </a:cubicBezTo>
                  <a:cubicBezTo>
                    <a:pt x="3368490" y="2559571"/>
                    <a:pt x="3368490" y="2580101"/>
                    <a:pt x="3359492" y="2617921"/>
                  </a:cubicBezTo>
                  <a:cubicBezTo>
                    <a:pt x="3330702" y="2738585"/>
                    <a:pt x="3224534" y="2836197"/>
                    <a:pt x="3049986" y="2902473"/>
                  </a:cubicBezTo>
                  <a:cubicBezTo>
                    <a:pt x="3021914" y="2913277"/>
                    <a:pt x="3017236" y="2921923"/>
                    <a:pt x="2984846" y="3031061"/>
                  </a:cubicBezTo>
                  <a:cubicBezTo>
                    <a:pt x="2972608" y="3071041"/>
                    <a:pt x="2949576" y="3122189"/>
                    <a:pt x="2933020" y="3144881"/>
                  </a:cubicBezTo>
                  <a:cubicBezTo>
                    <a:pt x="2916466" y="3167573"/>
                    <a:pt x="2838010" y="3243933"/>
                    <a:pt x="2758114" y="3314531"/>
                  </a:cubicBezTo>
                  <a:cubicBezTo>
                    <a:pt x="2678218" y="3385487"/>
                    <a:pt x="2604080" y="3455005"/>
                    <a:pt x="2592924" y="3469413"/>
                  </a:cubicBezTo>
                  <a:lnTo>
                    <a:pt x="2573130" y="3495705"/>
                  </a:lnTo>
                  <a:lnTo>
                    <a:pt x="2608398" y="3489943"/>
                  </a:lnTo>
                  <a:cubicBezTo>
                    <a:pt x="2627472" y="3486701"/>
                    <a:pt x="2683256" y="3461849"/>
                    <a:pt x="2731842" y="3434833"/>
                  </a:cubicBezTo>
                  <a:cubicBezTo>
                    <a:pt x="2953534" y="3311649"/>
                    <a:pt x="3183866" y="3107781"/>
                    <a:pt x="3321344" y="2912917"/>
                  </a:cubicBezTo>
                  <a:cubicBezTo>
                    <a:pt x="3437588" y="2747589"/>
                    <a:pt x="3535120" y="2541201"/>
                    <a:pt x="3582986" y="2358945"/>
                  </a:cubicBezTo>
                  <a:cubicBezTo>
                    <a:pt x="3626172" y="2195779"/>
                    <a:pt x="3635890" y="2109693"/>
                    <a:pt x="3635530" y="1906545"/>
                  </a:cubicBezTo>
                  <a:cubicBezTo>
                    <a:pt x="3635170" y="1654771"/>
                    <a:pt x="3617534" y="1550317"/>
                    <a:pt x="3539078" y="1326999"/>
                  </a:cubicBezTo>
                  <a:cubicBezTo>
                    <a:pt x="3373888" y="857669"/>
                    <a:pt x="2997442" y="474427"/>
                    <a:pt x="2521304" y="290731"/>
                  </a:cubicBezTo>
                  <a:cubicBezTo>
                    <a:pt x="2441768" y="260113"/>
                    <a:pt x="2404700" y="258313"/>
                    <a:pt x="2404700" y="285327"/>
                  </a:cubicBezTo>
                  <a:cubicBezTo>
                    <a:pt x="2404700" y="317023"/>
                    <a:pt x="2373750" y="331071"/>
                    <a:pt x="2303210" y="331071"/>
                  </a:cubicBezTo>
                  <a:cubicBezTo>
                    <a:pt x="2227994" y="331071"/>
                    <a:pt x="2213958" y="323507"/>
                    <a:pt x="2185886" y="269119"/>
                  </a:cubicBezTo>
                  <a:cubicBezTo>
                    <a:pt x="2173738" y="245617"/>
                    <a:pt x="2152078" y="235485"/>
                    <a:pt x="2127584" y="239943"/>
                  </a:cubicBezTo>
                  <a:close/>
                  <a:moveTo>
                    <a:pt x="1954820" y="1155"/>
                  </a:moveTo>
                  <a:cubicBezTo>
                    <a:pt x="2096666" y="5929"/>
                    <a:pt x="2242922" y="25473"/>
                    <a:pt x="2374508" y="59159"/>
                  </a:cubicBezTo>
                  <a:cubicBezTo>
                    <a:pt x="2734164" y="151387"/>
                    <a:pt x="3027938" y="320713"/>
                    <a:pt x="3279230" y="581187"/>
                  </a:cubicBezTo>
                  <a:cubicBezTo>
                    <a:pt x="3567962" y="880209"/>
                    <a:pt x="3714130" y="1173107"/>
                    <a:pt x="3801614" y="1628125"/>
                  </a:cubicBezTo>
                  <a:cubicBezTo>
                    <a:pt x="3823214" y="1739807"/>
                    <a:pt x="3823214" y="2070173"/>
                    <a:pt x="3801974" y="2190503"/>
                  </a:cubicBezTo>
                  <a:cubicBezTo>
                    <a:pt x="3721330" y="2642639"/>
                    <a:pt x="3538442" y="2995701"/>
                    <a:pt x="3232068" y="3289321"/>
                  </a:cubicBezTo>
                  <a:cubicBezTo>
                    <a:pt x="2946214" y="3563123"/>
                    <a:pt x="2628320" y="3722001"/>
                    <a:pt x="2212142" y="3798379"/>
                  </a:cubicBezTo>
                  <a:cubicBezTo>
                    <a:pt x="2070294" y="3824317"/>
                    <a:pt x="1744480" y="3824317"/>
                    <a:pt x="1607314" y="3798379"/>
                  </a:cubicBezTo>
                  <a:cubicBezTo>
                    <a:pt x="1167014" y="3714797"/>
                    <a:pt x="830038" y="3537545"/>
                    <a:pt x="539506" y="3236361"/>
                  </a:cubicBezTo>
                  <a:cubicBezTo>
                    <a:pt x="296854" y="2985253"/>
                    <a:pt x="139168" y="2695959"/>
                    <a:pt x="52404" y="2343977"/>
                  </a:cubicBezTo>
                  <a:cubicBezTo>
                    <a:pt x="8122" y="2163483"/>
                    <a:pt x="-10598" y="1929669"/>
                    <a:pt x="5962" y="1765747"/>
                  </a:cubicBezTo>
                  <a:cubicBezTo>
                    <a:pt x="55284" y="1280827"/>
                    <a:pt x="247892" y="870841"/>
                    <a:pt x="577668" y="548041"/>
                  </a:cubicBezTo>
                  <a:cubicBezTo>
                    <a:pt x="854880" y="277121"/>
                    <a:pt x="1145054" y="124727"/>
                    <a:pt x="1561592" y="31777"/>
                  </a:cubicBezTo>
                  <a:cubicBezTo>
                    <a:pt x="1675538" y="6379"/>
                    <a:pt x="1812974" y="-3619"/>
                    <a:pt x="1954820" y="115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5" name="Freeform 45"/>
            <p:cNvSpPr>
              <a:spLocks/>
            </p:cNvSpPr>
            <p:nvPr/>
          </p:nvSpPr>
          <p:spPr bwMode="auto">
            <a:xfrm>
              <a:off x="29489241" y="3594086"/>
              <a:ext cx="366023" cy="110520"/>
            </a:xfrm>
            <a:custGeom>
              <a:avLst/>
              <a:gdLst>
                <a:gd name="T0" fmla="*/ 959 w 1358"/>
                <a:gd name="T1" fmla="*/ 282 h 411"/>
                <a:gd name="T2" fmla="*/ 345 w 1358"/>
                <a:gd name="T3" fmla="*/ 171 h 411"/>
                <a:gd name="T4" fmla="*/ 0 w 1358"/>
                <a:gd name="T5" fmla="*/ 145 h 411"/>
                <a:gd name="T6" fmla="*/ 522 w 1358"/>
                <a:gd name="T7" fmla="*/ 0 h 411"/>
                <a:gd name="T8" fmla="*/ 1310 w 1358"/>
                <a:gd name="T9" fmla="*/ 256 h 411"/>
                <a:gd name="T10" fmla="*/ 1327 w 1358"/>
                <a:gd name="T11" fmla="*/ 351 h 411"/>
                <a:gd name="T12" fmla="*/ 959 w 1358"/>
                <a:gd name="T13" fmla="*/ 282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8" h="411">
                  <a:moveTo>
                    <a:pt x="959" y="282"/>
                  </a:moveTo>
                  <a:cubicBezTo>
                    <a:pt x="699" y="175"/>
                    <a:pt x="681" y="172"/>
                    <a:pt x="345" y="171"/>
                  </a:cubicBezTo>
                  <a:cubicBezTo>
                    <a:pt x="155" y="170"/>
                    <a:pt x="0" y="158"/>
                    <a:pt x="0" y="145"/>
                  </a:cubicBezTo>
                  <a:cubicBezTo>
                    <a:pt x="0" y="98"/>
                    <a:pt x="352" y="0"/>
                    <a:pt x="522" y="0"/>
                  </a:cubicBezTo>
                  <a:cubicBezTo>
                    <a:pt x="654" y="0"/>
                    <a:pt x="1242" y="191"/>
                    <a:pt x="1310" y="256"/>
                  </a:cubicBezTo>
                  <a:cubicBezTo>
                    <a:pt x="1355" y="299"/>
                    <a:pt x="1358" y="315"/>
                    <a:pt x="1327" y="351"/>
                  </a:cubicBezTo>
                  <a:cubicBezTo>
                    <a:pt x="1278" y="411"/>
                    <a:pt x="1266" y="408"/>
                    <a:pt x="959" y="28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169" name="文字方塊 168"/>
          <p:cNvSpPr txBox="1"/>
          <p:nvPr/>
        </p:nvSpPr>
        <p:spPr>
          <a:xfrm>
            <a:off x="6766102" y="4139197"/>
            <a:ext cx="162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200" dirty="0" smtClean="0"/>
              <a:t>Title 03</a:t>
            </a:r>
          </a:p>
        </p:txBody>
      </p:sp>
      <p:sp>
        <p:nvSpPr>
          <p:cNvPr id="170" name="文字方塊 169"/>
          <p:cNvSpPr txBox="1"/>
          <p:nvPr/>
        </p:nvSpPr>
        <p:spPr>
          <a:xfrm>
            <a:off x="6271589" y="4752839"/>
            <a:ext cx="2609026" cy="84886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sp>
        <p:nvSpPr>
          <p:cNvPr id="3" name="矩形 2"/>
          <p:cNvSpPr/>
          <p:nvPr/>
        </p:nvSpPr>
        <p:spPr>
          <a:xfrm>
            <a:off x="495021" y="3679447"/>
            <a:ext cx="2280487" cy="7633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3475653" y="3679447"/>
            <a:ext cx="2280487" cy="7633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456285" y="3679447"/>
            <a:ext cx="2280487" cy="7633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9436917" y="3679447"/>
            <a:ext cx="2280487" cy="7633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29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群組 44"/>
          <p:cNvGrpSpPr/>
          <p:nvPr/>
        </p:nvGrpSpPr>
        <p:grpSpPr>
          <a:xfrm flipH="1">
            <a:off x="8207637" y="2361937"/>
            <a:ext cx="810844" cy="810838"/>
            <a:chOff x="27940389" y="2372400"/>
            <a:chExt cx="2858016" cy="2857995"/>
          </a:xfrm>
          <a:solidFill>
            <a:schemeClr val="accent1"/>
          </a:solidFill>
        </p:grpSpPr>
        <p:sp>
          <p:nvSpPr>
            <p:cNvPr id="54" name="手繪多邊形 53"/>
            <p:cNvSpPr>
              <a:spLocks/>
            </p:cNvSpPr>
            <p:nvPr/>
          </p:nvSpPr>
          <p:spPr bwMode="auto">
            <a:xfrm>
              <a:off x="27940389" y="2372400"/>
              <a:ext cx="2858016" cy="2857995"/>
            </a:xfrm>
            <a:custGeom>
              <a:avLst/>
              <a:gdLst>
                <a:gd name="connsiteX0" fmla="*/ 644380 w 3817859"/>
                <a:gd name="connsiteY0" fmla="*/ 749777 h 3817832"/>
                <a:gd name="connsiteX1" fmla="*/ 589186 w 3817859"/>
                <a:gd name="connsiteY1" fmla="*/ 795341 h 3817832"/>
                <a:gd name="connsiteX2" fmla="*/ 190850 w 3817859"/>
                <a:gd name="connsiteY2" fmla="*/ 2093847 h 3817832"/>
                <a:gd name="connsiteX3" fmla="*/ 293854 w 3817859"/>
                <a:gd name="connsiteY3" fmla="*/ 2526083 h 3817832"/>
                <a:gd name="connsiteX4" fmla="*/ 763862 w 3817859"/>
                <a:gd name="connsiteY4" fmla="*/ 3198929 h 3817832"/>
                <a:gd name="connsiteX5" fmla="*/ 1465092 w 3817859"/>
                <a:gd name="connsiteY5" fmla="*/ 3573893 h 3817832"/>
                <a:gd name="connsiteX6" fmla="*/ 2124544 w 3817859"/>
                <a:gd name="connsiteY6" fmla="*/ 3612793 h 3817832"/>
                <a:gd name="connsiteX7" fmla="*/ 2329474 w 3817859"/>
                <a:gd name="connsiteY7" fmla="*/ 3558763 h 3817832"/>
                <a:gd name="connsiteX8" fmla="*/ 2355046 w 3817859"/>
                <a:gd name="connsiteY8" fmla="*/ 3424771 h 3817832"/>
                <a:gd name="connsiteX9" fmla="*/ 2375214 w 3817859"/>
                <a:gd name="connsiteY9" fmla="*/ 3220541 h 3817832"/>
                <a:gd name="connsiteX10" fmla="*/ 2384938 w 3817859"/>
                <a:gd name="connsiteY10" fmla="*/ 3033959 h 3817832"/>
                <a:gd name="connsiteX11" fmla="*/ 2384938 w 3817859"/>
                <a:gd name="connsiteY11" fmla="*/ 2940667 h 3817832"/>
                <a:gd name="connsiteX12" fmla="*/ 2274730 w 3817859"/>
                <a:gd name="connsiteY12" fmla="*/ 2832249 h 3817832"/>
                <a:gd name="connsiteX13" fmla="*/ 2126344 w 3817859"/>
                <a:gd name="connsiteY13" fmla="*/ 2646387 h 3817832"/>
                <a:gd name="connsiteX14" fmla="*/ 2087808 w 3817859"/>
                <a:gd name="connsiteY14" fmla="*/ 2473855 h 3817832"/>
                <a:gd name="connsiteX15" fmla="*/ 2142552 w 3817859"/>
                <a:gd name="connsiteY15" fmla="*/ 2283311 h 3817832"/>
                <a:gd name="connsiteX16" fmla="*/ 2025140 w 3817859"/>
                <a:gd name="connsiteY16" fmla="*/ 2154721 h 3817832"/>
                <a:gd name="connsiteX17" fmla="*/ 1902326 w 3817859"/>
                <a:gd name="connsiteY17" fmla="*/ 2043421 h 3817832"/>
                <a:gd name="connsiteX18" fmla="*/ 1805442 w 3817859"/>
                <a:gd name="connsiteY18" fmla="*/ 1995875 h 3817832"/>
                <a:gd name="connsiteX19" fmla="*/ 1693794 w 3817859"/>
                <a:gd name="connsiteY19" fmla="*/ 1937523 h 3817832"/>
                <a:gd name="connsiteX20" fmla="*/ 1532802 w 3817859"/>
                <a:gd name="connsiteY20" fmla="*/ 1850355 h 3817832"/>
                <a:gd name="connsiteX21" fmla="*/ 1382976 w 3817859"/>
                <a:gd name="connsiteY21" fmla="*/ 1781919 h 3817832"/>
                <a:gd name="connsiteX22" fmla="*/ 1265924 w 3817859"/>
                <a:gd name="connsiteY22" fmla="*/ 1587413 h 3817832"/>
                <a:gd name="connsiteX23" fmla="*/ 1127624 w 3817859"/>
                <a:gd name="connsiteY23" fmla="*/ 1387503 h 3817832"/>
                <a:gd name="connsiteX24" fmla="*/ 1094848 w 3817859"/>
                <a:gd name="connsiteY24" fmla="*/ 1522217 h 3817832"/>
                <a:gd name="connsiteX25" fmla="*/ 1108534 w 3817859"/>
                <a:gd name="connsiteY25" fmla="*/ 1628475 h 3817832"/>
                <a:gd name="connsiteX26" fmla="*/ 772146 w 3817859"/>
                <a:gd name="connsiteY26" fmla="*/ 1204525 h 3817832"/>
                <a:gd name="connsiteX27" fmla="*/ 758820 w 3817859"/>
                <a:gd name="connsiteY27" fmla="*/ 1013261 h 3817832"/>
                <a:gd name="connsiteX28" fmla="*/ 699034 w 3817859"/>
                <a:gd name="connsiteY28" fmla="*/ 767967 h 3817832"/>
                <a:gd name="connsiteX29" fmla="*/ 644380 w 3817859"/>
                <a:gd name="connsiteY29" fmla="*/ 749777 h 3817832"/>
                <a:gd name="connsiteX30" fmla="*/ 2127584 w 3817859"/>
                <a:gd name="connsiteY30" fmla="*/ 239943 h 3817832"/>
                <a:gd name="connsiteX31" fmla="*/ 2102392 w 3817859"/>
                <a:gd name="connsiteY31" fmla="*/ 249309 h 3817832"/>
                <a:gd name="connsiteX32" fmla="*/ 1964912 w 3817859"/>
                <a:gd name="connsiteY32" fmla="*/ 308379 h 3817832"/>
                <a:gd name="connsiteX33" fmla="*/ 1805480 w 3817859"/>
                <a:gd name="connsiteY33" fmla="*/ 481631 h 3817832"/>
                <a:gd name="connsiteX34" fmla="*/ 1930004 w 3817859"/>
                <a:gd name="connsiteY34" fmla="*/ 613461 h 3817832"/>
                <a:gd name="connsiteX35" fmla="*/ 2037970 w 3817859"/>
                <a:gd name="connsiteY35" fmla="*/ 637233 h 3817832"/>
                <a:gd name="connsiteX36" fmla="*/ 2100592 w 3817859"/>
                <a:gd name="connsiteY36" fmla="*/ 656323 h 3817832"/>
                <a:gd name="connsiteX37" fmla="*/ 2181208 w 3817859"/>
                <a:gd name="connsiteY37" fmla="*/ 556551 h 3817832"/>
                <a:gd name="connsiteX38" fmla="*/ 2302130 w 3817859"/>
                <a:gd name="connsiteY38" fmla="*/ 463261 h 3817832"/>
                <a:gd name="connsiteX39" fmla="*/ 2378428 w 3817859"/>
                <a:gd name="connsiteY39" fmla="*/ 463261 h 3817832"/>
                <a:gd name="connsiteX40" fmla="*/ 2583206 w 3817859"/>
                <a:gd name="connsiteY40" fmla="*/ 585365 h 3817832"/>
                <a:gd name="connsiteX41" fmla="*/ 2837650 w 3817859"/>
                <a:gd name="connsiteY41" fmla="*/ 774105 h 3817832"/>
                <a:gd name="connsiteX42" fmla="*/ 2804900 w 3817859"/>
                <a:gd name="connsiteY42" fmla="*/ 931509 h 3817832"/>
                <a:gd name="connsiteX43" fmla="*/ 2738680 w 3817859"/>
                <a:gd name="connsiteY43" fmla="*/ 902693 h 3817832"/>
                <a:gd name="connsiteX44" fmla="*/ 2709528 w 3817859"/>
                <a:gd name="connsiteY44" fmla="*/ 854429 h 3817832"/>
                <a:gd name="connsiteX45" fmla="*/ 2597602 w 3817859"/>
                <a:gd name="connsiteY45" fmla="*/ 859471 h 3817832"/>
                <a:gd name="connsiteX46" fmla="*/ 2594002 w 3817859"/>
                <a:gd name="connsiteY46" fmla="*/ 944475 h 3817832"/>
                <a:gd name="connsiteX47" fmla="*/ 2604080 w 3817859"/>
                <a:gd name="connsiteY47" fmla="*/ 1005709 h 3817832"/>
                <a:gd name="connsiteX48" fmla="*/ 2510868 w 3817859"/>
                <a:gd name="connsiteY48" fmla="*/ 1032363 h 3817832"/>
                <a:gd name="connsiteX49" fmla="*/ 2251386 w 3817859"/>
                <a:gd name="connsiteY49" fmla="*/ 1176439 h 3817832"/>
                <a:gd name="connsiteX50" fmla="*/ 2160334 w 3817859"/>
                <a:gd name="connsiteY50" fmla="*/ 1297463 h 3817832"/>
                <a:gd name="connsiteX51" fmla="*/ 2129382 w 3817859"/>
                <a:gd name="connsiteY51" fmla="*/ 1421369 h 3817832"/>
                <a:gd name="connsiteX52" fmla="*/ 2064242 w 3817859"/>
                <a:gd name="connsiteY52" fmla="*/ 1540231 h 3817832"/>
                <a:gd name="connsiteX53" fmla="*/ 2001622 w 3817859"/>
                <a:gd name="connsiteY53" fmla="*/ 1454145 h 3817832"/>
                <a:gd name="connsiteX54" fmla="*/ 1848308 w 3817859"/>
                <a:gd name="connsiteY54" fmla="*/ 1337443 h 3817832"/>
                <a:gd name="connsiteX55" fmla="*/ 1555356 w 3817859"/>
                <a:gd name="connsiteY55" fmla="*/ 1494127 h 3817832"/>
                <a:gd name="connsiteX56" fmla="*/ 1566152 w 3817859"/>
                <a:gd name="connsiteY56" fmla="*/ 1602545 h 3817832"/>
                <a:gd name="connsiteX57" fmla="*/ 1674480 w 3817859"/>
                <a:gd name="connsiteY57" fmla="*/ 1714923 h 3817832"/>
                <a:gd name="connsiteX58" fmla="*/ 1764094 w 3817859"/>
                <a:gd name="connsiteY58" fmla="*/ 1699435 h 3817832"/>
                <a:gd name="connsiteX59" fmla="*/ 1884656 w 3817859"/>
                <a:gd name="connsiteY59" fmla="*/ 1685027 h 3817832"/>
                <a:gd name="connsiteX60" fmla="*/ 1896894 w 3817859"/>
                <a:gd name="connsiteY60" fmla="*/ 1774355 h 3817832"/>
                <a:gd name="connsiteX61" fmla="*/ 1909130 w 3817859"/>
                <a:gd name="connsiteY61" fmla="*/ 1864043 h 3817832"/>
                <a:gd name="connsiteX62" fmla="*/ 1972830 w 3817859"/>
                <a:gd name="connsiteY62" fmla="*/ 1875929 h 3817832"/>
                <a:gd name="connsiteX63" fmla="*/ 2036890 w 3817859"/>
                <a:gd name="connsiteY63" fmla="*/ 1888175 h 3817832"/>
                <a:gd name="connsiteX64" fmla="*/ 2049128 w 3817859"/>
                <a:gd name="connsiteY64" fmla="*/ 1978223 h 3817832"/>
                <a:gd name="connsiteX65" fmla="*/ 2118946 w 3817859"/>
                <a:gd name="connsiteY65" fmla="*/ 2104649 h 3817832"/>
                <a:gd name="connsiteX66" fmla="*/ 2290614 w 3817859"/>
                <a:gd name="connsiteY66" fmla="*/ 2070071 h 3817832"/>
                <a:gd name="connsiteX67" fmla="*/ 2461562 w 3817859"/>
                <a:gd name="connsiteY67" fmla="*/ 2028649 h 3817832"/>
                <a:gd name="connsiteX68" fmla="*/ 2991324 w 3817859"/>
                <a:gd name="connsiteY68" fmla="*/ 2272859 h 3817832"/>
                <a:gd name="connsiteX69" fmla="*/ 3085254 w 3817859"/>
                <a:gd name="connsiteY69" fmla="*/ 2344897 h 3817832"/>
                <a:gd name="connsiteX70" fmla="*/ 3359852 w 3817859"/>
                <a:gd name="connsiteY70" fmla="*/ 2532917 h 3817832"/>
                <a:gd name="connsiteX71" fmla="*/ 3359492 w 3817859"/>
                <a:gd name="connsiteY71" fmla="*/ 2617921 h 3817832"/>
                <a:gd name="connsiteX72" fmla="*/ 3049986 w 3817859"/>
                <a:gd name="connsiteY72" fmla="*/ 2902473 h 3817832"/>
                <a:gd name="connsiteX73" fmla="*/ 2984846 w 3817859"/>
                <a:gd name="connsiteY73" fmla="*/ 3031061 h 3817832"/>
                <a:gd name="connsiteX74" fmla="*/ 2933020 w 3817859"/>
                <a:gd name="connsiteY74" fmla="*/ 3144881 h 3817832"/>
                <a:gd name="connsiteX75" fmla="*/ 2758114 w 3817859"/>
                <a:gd name="connsiteY75" fmla="*/ 3314531 h 3817832"/>
                <a:gd name="connsiteX76" fmla="*/ 2592924 w 3817859"/>
                <a:gd name="connsiteY76" fmla="*/ 3469413 h 3817832"/>
                <a:gd name="connsiteX77" fmla="*/ 2573130 w 3817859"/>
                <a:gd name="connsiteY77" fmla="*/ 3495705 h 3817832"/>
                <a:gd name="connsiteX78" fmla="*/ 2608398 w 3817859"/>
                <a:gd name="connsiteY78" fmla="*/ 3489943 h 3817832"/>
                <a:gd name="connsiteX79" fmla="*/ 2731842 w 3817859"/>
                <a:gd name="connsiteY79" fmla="*/ 3434833 h 3817832"/>
                <a:gd name="connsiteX80" fmla="*/ 3321344 w 3817859"/>
                <a:gd name="connsiteY80" fmla="*/ 2912917 h 3817832"/>
                <a:gd name="connsiteX81" fmla="*/ 3582986 w 3817859"/>
                <a:gd name="connsiteY81" fmla="*/ 2358945 h 3817832"/>
                <a:gd name="connsiteX82" fmla="*/ 3635530 w 3817859"/>
                <a:gd name="connsiteY82" fmla="*/ 1906545 h 3817832"/>
                <a:gd name="connsiteX83" fmla="*/ 3539078 w 3817859"/>
                <a:gd name="connsiteY83" fmla="*/ 1326999 h 3817832"/>
                <a:gd name="connsiteX84" fmla="*/ 2521304 w 3817859"/>
                <a:gd name="connsiteY84" fmla="*/ 290731 h 3817832"/>
                <a:gd name="connsiteX85" fmla="*/ 2404700 w 3817859"/>
                <a:gd name="connsiteY85" fmla="*/ 285327 h 3817832"/>
                <a:gd name="connsiteX86" fmla="*/ 2303210 w 3817859"/>
                <a:gd name="connsiteY86" fmla="*/ 331071 h 3817832"/>
                <a:gd name="connsiteX87" fmla="*/ 2185886 w 3817859"/>
                <a:gd name="connsiteY87" fmla="*/ 269119 h 3817832"/>
                <a:gd name="connsiteX88" fmla="*/ 2127584 w 3817859"/>
                <a:gd name="connsiteY88" fmla="*/ 239943 h 3817832"/>
                <a:gd name="connsiteX89" fmla="*/ 1954820 w 3817859"/>
                <a:gd name="connsiteY89" fmla="*/ 1155 h 3817832"/>
                <a:gd name="connsiteX90" fmla="*/ 2374508 w 3817859"/>
                <a:gd name="connsiteY90" fmla="*/ 59159 h 3817832"/>
                <a:gd name="connsiteX91" fmla="*/ 3279230 w 3817859"/>
                <a:gd name="connsiteY91" fmla="*/ 581187 h 3817832"/>
                <a:gd name="connsiteX92" fmla="*/ 3801614 w 3817859"/>
                <a:gd name="connsiteY92" fmla="*/ 1628125 h 3817832"/>
                <a:gd name="connsiteX93" fmla="*/ 3801974 w 3817859"/>
                <a:gd name="connsiteY93" fmla="*/ 2190503 h 3817832"/>
                <a:gd name="connsiteX94" fmla="*/ 3232068 w 3817859"/>
                <a:gd name="connsiteY94" fmla="*/ 3289321 h 3817832"/>
                <a:gd name="connsiteX95" fmla="*/ 2212142 w 3817859"/>
                <a:gd name="connsiteY95" fmla="*/ 3798379 h 3817832"/>
                <a:gd name="connsiteX96" fmla="*/ 1607314 w 3817859"/>
                <a:gd name="connsiteY96" fmla="*/ 3798379 h 3817832"/>
                <a:gd name="connsiteX97" fmla="*/ 539506 w 3817859"/>
                <a:gd name="connsiteY97" fmla="*/ 3236361 h 3817832"/>
                <a:gd name="connsiteX98" fmla="*/ 52404 w 3817859"/>
                <a:gd name="connsiteY98" fmla="*/ 2343977 h 3817832"/>
                <a:gd name="connsiteX99" fmla="*/ 5962 w 3817859"/>
                <a:gd name="connsiteY99" fmla="*/ 1765747 h 3817832"/>
                <a:gd name="connsiteX100" fmla="*/ 577668 w 3817859"/>
                <a:gd name="connsiteY100" fmla="*/ 548041 h 3817832"/>
                <a:gd name="connsiteX101" fmla="*/ 1561592 w 3817859"/>
                <a:gd name="connsiteY101" fmla="*/ 31777 h 3817832"/>
                <a:gd name="connsiteX102" fmla="*/ 1954820 w 3817859"/>
                <a:gd name="connsiteY102" fmla="*/ 1155 h 3817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3817859" h="3817832">
                  <a:moveTo>
                    <a:pt x="644380" y="749777"/>
                  </a:moveTo>
                  <a:cubicBezTo>
                    <a:pt x="628084" y="753829"/>
                    <a:pt x="611696" y="768507"/>
                    <a:pt x="589186" y="795341"/>
                  </a:cubicBezTo>
                  <a:cubicBezTo>
                    <a:pt x="285210" y="1156979"/>
                    <a:pt x="138626" y="1634237"/>
                    <a:pt x="190850" y="2093847"/>
                  </a:cubicBezTo>
                  <a:cubicBezTo>
                    <a:pt x="206336" y="2230721"/>
                    <a:pt x="246674" y="2400013"/>
                    <a:pt x="293854" y="2526083"/>
                  </a:cubicBezTo>
                  <a:cubicBezTo>
                    <a:pt x="384974" y="2768135"/>
                    <a:pt x="563614" y="3023873"/>
                    <a:pt x="763862" y="3198929"/>
                  </a:cubicBezTo>
                  <a:cubicBezTo>
                    <a:pt x="961590" y="3371823"/>
                    <a:pt x="1255480" y="3528867"/>
                    <a:pt x="1465092" y="3573893"/>
                  </a:cubicBezTo>
                  <a:cubicBezTo>
                    <a:pt x="1733410" y="3631523"/>
                    <a:pt x="1877834" y="3640169"/>
                    <a:pt x="2124544" y="3612793"/>
                  </a:cubicBezTo>
                  <a:cubicBezTo>
                    <a:pt x="2263206" y="3597305"/>
                    <a:pt x="2312546" y="3584337"/>
                    <a:pt x="2329474" y="3558763"/>
                  </a:cubicBezTo>
                  <a:cubicBezTo>
                    <a:pt x="2338118" y="3545797"/>
                    <a:pt x="2348922" y="3488165"/>
                    <a:pt x="2355046" y="3424771"/>
                  </a:cubicBezTo>
                  <a:cubicBezTo>
                    <a:pt x="2360808" y="3363897"/>
                    <a:pt x="2369812" y="3271687"/>
                    <a:pt x="2375214" y="3220541"/>
                  </a:cubicBezTo>
                  <a:cubicBezTo>
                    <a:pt x="2380618" y="3169393"/>
                    <a:pt x="2384938" y="3085467"/>
                    <a:pt x="2384938" y="3033959"/>
                  </a:cubicBezTo>
                  <a:lnTo>
                    <a:pt x="2384938" y="2940667"/>
                  </a:lnTo>
                  <a:lnTo>
                    <a:pt x="2274730" y="2832249"/>
                  </a:lnTo>
                  <a:cubicBezTo>
                    <a:pt x="2183250" y="2742921"/>
                    <a:pt x="2157678" y="2710863"/>
                    <a:pt x="2126344" y="2646387"/>
                  </a:cubicBezTo>
                  <a:cubicBezTo>
                    <a:pt x="2091050" y="2574349"/>
                    <a:pt x="2088168" y="2562103"/>
                    <a:pt x="2087808" y="2473855"/>
                  </a:cubicBezTo>
                  <a:cubicBezTo>
                    <a:pt x="2087088" y="2375521"/>
                    <a:pt x="2096812" y="2342023"/>
                    <a:pt x="2142552" y="2283311"/>
                  </a:cubicBezTo>
                  <a:cubicBezTo>
                    <a:pt x="2190092" y="2222437"/>
                    <a:pt x="2151916" y="2180655"/>
                    <a:pt x="2025140" y="2154721"/>
                  </a:cubicBezTo>
                  <a:cubicBezTo>
                    <a:pt x="1995606" y="2148597"/>
                    <a:pt x="1960672" y="2116901"/>
                    <a:pt x="1902326" y="2043421"/>
                  </a:cubicBezTo>
                  <a:cubicBezTo>
                    <a:pt x="1874594" y="2008481"/>
                    <a:pt x="1865230" y="2003799"/>
                    <a:pt x="1805442" y="1995875"/>
                  </a:cubicBezTo>
                  <a:cubicBezTo>
                    <a:pt x="1744576" y="1987589"/>
                    <a:pt x="1736292" y="1983267"/>
                    <a:pt x="1693794" y="1937523"/>
                  </a:cubicBezTo>
                  <a:cubicBezTo>
                    <a:pt x="1652376" y="1893219"/>
                    <a:pt x="1637248" y="1884935"/>
                    <a:pt x="1532802" y="1850355"/>
                  </a:cubicBezTo>
                  <a:cubicBezTo>
                    <a:pt x="1457530" y="1825141"/>
                    <a:pt x="1405666" y="1801369"/>
                    <a:pt x="1382976" y="1781919"/>
                  </a:cubicBezTo>
                  <a:cubicBezTo>
                    <a:pt x="1360286" y="1761747"/>
                    <a:pt x="1321028" y="1696191"/>
                    <a:pt x="1265924" y="1587413"/>
                  </a:cubicBezTo>
                  <a:cubicBezTo>
                    <a:pt x="1173364" y="1403353"/>
                    <a:pt x="1162198" y="1387503"/>
                    <a:pt x="1127624" y="1387503"/>
                  </a:cubicBezTo>
                  <a:cubicBezTo>
                    <a:pt x="1057032" y="1387503"/>
                    <a:pt x="1044426" y="1440093"/>
                    <a:pt x="1094848" y="1522217"/>
                  </a:cubicBezTo>
                  <a:cubicBezTo>
                    <a:pt x="1125462" y="1571923"/>
                    <a:pt x="1131584" y="1620911"/>
                    <a:pt x="1108534" y="1628475"/>
                  </a:cubicBezTo>
                  <a:cubicBezTo>
                    <a:pt x="1097730" y="1632077"/>
                    <a:pt x="798798" y="1255311"/>
                    <a:pt x="772146" y="1204525"/>
                  </a:cubicBezTo>
                  <a:cubicBezTo>
                    <a:pt x="762782" y="1186515"/>
                    <a:pt x="758820" y="1130323"/>
                    <a:pt x="758820" y="1013261"/>
                  </a:cubicBezTo>
                  <a:cubicBezTo>
                    <a:pt x="758820" y="831361"/>
                    <a:pt x="752698" y="806507"/>
                    <a:pt x="699034" y="767967"/>
                  </a:cubicBezTo>
                  <a:cubicBezTo>
                    <a:pt x="676884" y="752299"/>
                    <a:pt x="660678" y="745725"/>
                    <a:pt x="644380" y="749777"/>
                  </a:cubicBezTo>
                  <a:close/>
                  <a:moveTo>
                    <a:pt x="2127584" y="239943"/>
                  </a:moveTo>
                  <a:cubicBezTo>
                    <a:pt x="2119418" y="241429"/>
                    <a:pt x="2110940" y="244537"/>
                    <a:pt x="2102392" y="249309"/>
                  </a:cubicBezTo>
                  <a:cubicBezTo>
                    <a:pt x="2092674" y="254711"/>
                    <a:pt x="2030772" y="281365"/>
                    <a:pt x="1964912" y="308379"/>
                  </a:cubicBezTo>
                  <a:cubicBezTo>
                    <a:pt x="1802242" y="375375"/>
                    <a:pt x="1805480" y="371773"/>
                    <a:pt x="1805480" y="481631"/>
                  </a:cubicBezTo>
                  <a:cubicBezTo>
                    <a:pt x="1805480" y="598333"/>
                    <a:pt x="1813398" y="606977"/>
                    <a:pt x="1930004" y="613461"/>
                  </a:cubicBezTo>
                  <a:cubicBezTo>
                    <a:pt x="1990824" y="617063"/>
                    <a:pt x="2020336" y="623547"/>
                    <a:pt x="2037970" y="637233"/>
                  </a:cubicBezTo>
                  <a:cubicBezTo>
                    <a:pt x="2051646" y="648039"/>
                    <a:pt x="2078278" y="656323"/>
                    <a:pt x="2100592" y="656323"/>
                  </a:cubicBezTo>
                  <a:cubicBezTo>
                    <a:pt x="2152416" y="656323"/>
                    <a:pt x="2181208" y="620665"/>
                    <a:pt x="2181208" y="556551"/>
                  </a:cubicBezTo>
                  <a:cubicBezTo>
                    <a:pt x="2181208" y="482711"/>
                    <a:pt x="2206760" y="463261"/>
                    <a:pt x="2302130" y="463261"/>
                  </a:cubicBezTo>
                  <a:lnTo>
                    <a:pt x="2378428" y="463261"/>
                  </a:lnTo>
                  <a:lnTo>
                    <a:pt x="2583206" y="585365"/>
                  </a:lnTo>
                  <a:cubicBezTo>
                    <a:pt x="2804900" y="717917"/>
                    <a:pt x="2827572" y="735205"/>
                    <a:pt x="2837650" y="774105"/>
                  </a:cubicBezTo>
                  <a:cubicBezTo>
                    <a:pt x="2845568" y="806523"/>
                    <a:pt x="2822894" y="916741"/>
                    <a:pt x="2804900" y="931509"/>
                  </a:cubicBezTo>
                  <a:cubicBezTo>
                    <a:pt x="2783306" y="949519"/>
                    <a:pt x="2756314" y="937993"/>
                    <a:pt x="2738680" y="902693"/>
                  </a:cubicBezTo>
                  <a:cubicBezTo>
                    <a:pt x="2729682" y="884685"/>
                    <a:pt x="2716366" y="863073"/>
                    <a:pt x="2709528" y="854429"/>
                  </a:cubicBezTo>
                  <a:cubicBezTo>
                    <a:pt x="2690454" y="831737"/>
                    <a:pt x="2622434" y="834617"/>
                    <a:pt x="2597602" y="859471"/>
                  </a:cubicBezTo>
                  <a:cubicBezTo>
                    <a:pt x="2573130" y="884325"/>
                    <a:pt x="2572410" y="899091"/>
                    <a:pt x="2594002" y="944475"/>
                  </a:cubicBezTo>
                  <a:cubicBezTo>
                    <a:pt x="2604080" y="966087"/>
                    <a:pt x="2608038" y="989499"/>
                    <a:pt x="2604080" y="1005709"/>
                  </a:cubicBezTo>
                  <a:cubicBezTo>
                    <a:pt x="2597242" y="1031643"/>
                    <a:pt x="2595442" y="1032363"/>
                    <a:pt x="2510868" y="1032363"/>
                  </a:cubicBezTo>
                  <a:cubicBezTo>
                    <a:pt x="2384906" y="1032363"/>
                    <a:pt x="2351076" y="1051093"/>
                    <a:pt x="2251386" y="1176439"/>
                  </a:cubicBezTo>
                  <a:cubicBezTo>
                    <a:pt x="2207480" y="1231547"/>
                    <a:pt x="2166452" y="1285937"/>
                    <a:pt x="2160334" y="1297463"/>
                  </a:cubicBezTo>
                  <a:cubicBezTo>
                    <a:pt x="2154216" y="1308989"/>
                    <a:pt x="2140540" y="1364459"/>
                    <a:pt x="2129382" y="1421369"/>
                  </a:cubicBezTo>
                  <a:cubicBezTo>
                    <a:pt x="2109230" y="1525823"/>
                    <a:pt x="2101312" y="1540231"/>
                    <a:pt x="2064242" y="1540231"/>
                  </a:cubicBezTo>
                  <a:cubicBezTo>
                    <a:pt x="2028974" y="1540231"/>
                    <a:pt x="2017816" y="1525103"/>
                    <a:pt x="2001622" y="1454145"/>
                  </a:cubicBezTo>
                  <a:cubicBezTo>
                    <a:pt x="1978228" y="1350771"/>
                    <a:pt x="1960594" y="1337443"/>
                    <a:pt x="1848308" y="1337443"/>
                  </a:cubicBezTo>
                  <a:cubicBezTo>
                    <a:pt x="1683118" y="1337443"/>
                    <a:pt x="1588826" y="1387511"/>
                    <a:pt x="1555356" y="1494127"/>
                  </a:cubicBezTo>
                  <a:cubicBezTo>
                    <a:pt x="1538802" y="1547435"/>
                    <a:pt x="1538802" y="1547795"/>
                    <a:pt x="1566152" y="1602545"/>
                  </a:cubicBezTo>
                  <a:cubicBezTo>
                    <a:pt x="1601782" y="1673861"/>
                    <a:pt x="1628054" y="1700877"/>
                    <a:pt x="1674480" y="1714923"/>
                  </a:cubicBezTo>
                  <a:cubicBezTo>
                    <a:pt x="1708670" y="1725009"/>
                    <a:pt x="1718386" y="1723569"/>
                    <a:pt x="1764094" y="1699435"/>
                  </a:cubicBezTo>
                  <a:cubicBezTo>
                    <a:pt x="1818796" y="1670981"/>
                    <a:pt x="1864862" y="1665217"/>
                    <a:pt x="1884656" y="1685027"/>
                  </a:cubicBezTo>
                  <a:cubicBezTo>
                    <a:pt x="1891854" y="1692231"/>
                    <a:pt x="1896894" y="1727891"/>
                    <a:pt x="1896894" y="1774355"/>
                  </a:cubicBezTo>
                  <a:cubicBezTo>
                    <a:pt x="1896894" y="1820819"/>
                    <a:pt x="1901572" y="1856479"/>
                    <a:pt x="1909130" y="1864043"/>
                  </a:cubicBezTo>
                  <a:cubicBezTo>
                    <a:pt x="1915608" y="1870525"/>
                    <a:pt x="1944398" y="1875929"/>
                    <a:pt x="1972830" y="1875929"/>
                  </a:cubicBezTo>
                  <a:cubicBezTo>
                    <a:pt x="2001622" y="1875929"/>
                    <a:pt x="2030412" y="1881691"/>
                    <a:pt x="2036890" y="1888175"/>
                  </a:cubicBezTo>
                  <a:cubicBezTo>
                    <a:pt x="2044448" y="1895739"/>
                    <a:pt x="2049128" y="1931399"/>
                    <a:pt x="2049128" y="1978223"/>
                  </a:cubicBezTo>
                  <a:cubicBezTo>
                    <a:pt x="2049128" y="2062867"/>
                    <a:pt x="2053806" y="2071513"/>
                    <a:pt x="2118946" y="2104649"/>
                  </a:cubicBezTo>
                  <a:cubicBezTo>
                    <a:pt x="2160334" y="2125541"/>
                    <a:pt x="2170410" y="2123379"/>
                    <a:pt x="2290614" y="2070071"/>
                  </a:cubicBezTo>
                  <a:cubicBezTo>
                    <a:pt x="2373750" y="2033333"/>
                    <a:pt x="2393544" y="2028649"/>
                    <a:pt x="2461562" y="2028649"/>
                  </a:cubicBezTo>
                  <a:cubicBezTo>
                    <a:pt x="2671020" y="2028649"/>
                    <a:pt x="2920064" y="2143191"/>
                    <a:pt x="2991324" y="2272859"/>
                  </a:cubicBezTo>
                  <a:cubicBezTo>
                    <a:pt x="3016876" y="2318963"/>
                    <a:pt x="3024434" y="2324727"/>
                    <a:pt x="3085254" y="2344897"/>
                  </a:cubicBezTo>
                  <a:cubicBezTo>
                    <a:pt x="3232810" y="2393883"/>
                    <a:pt x="3337538" y="2465561"/>
                    <a:pt x="3359852" y="2532917"/>
                  </a:cubicBezTo>
                  <a:cubicBezTo>
                    <a:pt x="3368490" y="2559571"/>
                    <a:pt x="3368490" y="2580101"/>
                    <a:pt x="3359492" y="2617921"/>
                  </a:cubicBezTo>
                  <a:cubicBezTo>
                    <a:pt x="3330702" y="2738585"/>
                    <a:pt x="3224534" y="2836197"/>
                    <a:pt x="3049986" y="2902473"/>
                  </a:cubicBezTo>
                  <a:cubicBezTo>
                    <a:pt x="3021914" y="2913277"/>
                    <a:pt x="3017236" y="2921923"/>
                    <a:pt x="2984846" y="3031061"/>
                  </a:cubicBezTo>
                  <a:cubicBezTo>
                    <a:pt x="2972608" y="3071041"/>
                    <a:pt x="2949576" y="3122189"/>
                    <a:pt x="2933020" y="3144881"/>
                  </a:cubicBezTo>
                  <a:cubicBezTo>
                    <a:pt x="2916466" y="3167573"/>
                    <a:pt x="2838010" y="3243933"/>
                    <a:pt x="2758114" y="3314531"/>
                  </a:cubicBezTo>
                  <a:cubicBezTo>
                    <a:pt x="2678218" y="3385487"/>
                    <a:pt x="2604080" y="3455005"/>
                    <a:pt x="2592924" y="3469413"/>
                  </a:cubicBezTo>
                  <a:lnTo>
                    <a:pt x="2573130" y="3495705"/>
                  </a:lnTo>
                  <a:lnTo>
                    <a:pt x="2608398" y="3489943"/>
                  </a:lnTo>
                  <a:cubicBezTo>
                    <a:pt x="2627472" y="3486701"/>
                    <a:pt x="2683256" y="3461849"/>
                    <a:pt x="2731842" y="3434833"/>
                  </a:cubicBezTo>
                  <a:cubicBezTo>
                    <a:pt x="2953534" y="3311649"/>
                    <a:pt x="3183866" y="3107781"/>
                    <a:pt x="3321344" y="2912917"/>
                  </a:cubicBezTo>
                  <a:cubicBezTo>
                    <a:pt x="3437588" y="2747589"/>
                    <a:pt x="3535120" y="2541201"/>
                    <a:pt x="3582986" y="2358945"/>
                  </a:cubicBezTo>
                  <a:cubicBezTo>
                    <a:pt x="3626172" y="2195779"/>
                    <a:pt x="3635890" y="2109693"/>
                    <a:pt x="3635530" y="1906545"/>
                  </a:cubicBezTo>
                  <a:cubicBezTo>
                    <a:pt x="3635170" y="1654771"/>
                    <a:pt x="3617534" y="1550317"/>
                    <a:pt x="3539078" y="1326999"/>
                  </a:cubicBezTo>
                  <a:cubicBezTo>
                    <a:pt x="3373888" y="857669"/>
                    <a:pt x="2997442" y="474427"/>
                    <a:pt x="2521304" y="290731"/>
                  </a:cubicBezTo>
                  <a:cubicBezTo>
                    <a:pt x="2441768" y="260113"/>
                    <a:pt x="2404700" y="258313"/>
                    <a:pt x="2404700" y="285327"/>
                  </a:cubicBezTo>
                  <a:cubicBezTo>
                    <a:pt x="2404700" y="317023"/>
                    <a:pt x="2373750" y="331071"/>
                    <a:pt x="2303210" y="331071"/>
                  </a:cubicBezTo>
                  <a:cubicBezTo>
                    <a:pt x="2227994" y="331071"/>
                    <a:pt x="2213958" y="323507"/>
                    <a:pt x="2185886" y="269119"/>
                  </a:cubicBezTo>
                  <a:cubicBezTo>
                    <a:pt x="2173738" y="245617"/>
                    <a:pt x="2152078" y="235485"/>
                    <a:pt x="2127584" y="239943"/>
                  </a:cubicBezTo>
                  <a:close/>
                  <a:moveTo>
                    <a:pt x="1954820" y="1155"/>
                  </a:moveTo>
                  <a:cubicBezTo>
                    <a:pt x="2096666" y="5929"/>
                    <a:pt x="2242922" y="25473"/>
                    <a:pt x="2374508" y="59159"/>
                  </a:cubicBezTo>
                  <a:cubicBezTo>
                    <a:pt x="2734164" y="151387"/>
                    <a:pt x="3027938" y="320713"/>
                    <a:pt x="3279230" y="581187"/>
                  </a:cubicBezTo>
                  <a:cubicBezTo>
                    <a:pt x="3567962" y="880209"/>
                    <a:pt x="3714130" y="1173107"/>
                    <a:pt x="3801614" y="1628125"/>
                  </a:cubicBezTo>
                  <a:cubicBezTo>
                    <a:pt x="3823214" y="1739807"/>
                    <a:pt x="3823214" y="2070173"/>
                    <a:pt x="3801974" y="2190503"/>
                  </a:cubicBezTo>
                  <a:cubicBezTo>
                    <a:pt x="3721330" y="2642639"/>
                    <a:pt x="3538442" y="2995701"/>
                    <a:pt x="3232068" y="3289321"/>
                  </a:cubicBezTo>
                  <a:cubicBezTo>
                    <a:pt x="2946214" y="3563123"/>
                    <a:pt x="2628320" y="3722001"/>
                    <a:pt x="2212142" y="3798379"/>
                  </a:cubicBezTo>
                  <a:cubicBezTo>
                    <a:pt x="2070294" y="3824317"/>
                    <a:pt x="1744480" y="3824317"/>
                    <a:pt x="1607314" y="3798379"/>
                  </a:cubicBezTo>
                  <a:cubicBezTo>
                    <a:pt x="1167014" y="3714797"/>
                    <a:pt x="830038" y="3537545"/>
                    <a:pt x="539506" y="3236361"/>
                  </a:cubicBezTo>
                  <a:cubicBezTo>
                    <a:pt x="296854" y="2985253"/>
                    <a:pt x="139168" y="2695959"/>
                    <a:pt x="52404" y="2343977"/>
                  </a:cubicBezTo>
                  <a:cubicBezTo>
                    <a:pt x="8122" y="2163483"/>
                    <a:pt x="-10598" y="1929669"/>
                    <a:pt x="5962" y="1765747"/>
                  </a:cubicBezTo>
                  <a:cubicBezTo>
                    <a:pt x="55284" y="1280827"/>
                    <a:pt x="247892" y="870841"/>
                    <a:pt x="577668" y="548041"/>
                  </a:cubicBezTo>
                  <a:cubicBezTo>
                    <a:pt x="854880" y="277121"/>
                    <a:pt x="1145054" y="124727"/>
                    <a:pt x="1561592" y="31777"/>
                  </a:cubicBezTo>
                  <a:cubicBezTo>
                    <a:pt x="1675538" y="6379"/>
                    <a:pt x="1812974" y="-3619"/>
                    <a:pt x="1954820" y="115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5" name="Freeform 45"/>
            <p:cNvSpPr>
              <a:spLocks/>
            </p:cNvSpPr>
            <p:nvPr/>
          </p:nvSpPr>
          <p:spPr bwMode="auto">
            <a:xfrm>
              <a:off x="29489241" y="3594086"/>
              <a:ext cx="366023" cy="110520"/>
            </a:xfrm>
            <a:custGeom>
              <a:avLst/>
              <a:gdLst>
                <a:gd name="T0" fmla="*/ 959 w 1358"/>
                <a:gd name="T1" fmla="*/ 282 h 411"/>
                <a:gd name="T2" fmla="*/ 345 w 1358"/>
                <a:gd name="T3" fmla="*/ 171 h 411"/>
                <a:gd name="T4" fmla="*/ 0 w 1358"/>
                <a:gd name="T5" fmla="*/ 145 h 411"/>
                <a:gd name="T6" fmla="*/ 522 w 1358"/>
                <a:gd name="T7" fmla="*/ 0 h 411"/>
                <a:gd name="T8" fmla="*/ 1310 w 1358"/>
                <a:gd name="T9" fmla="*/ 256 h 411"/>
                <a:gd name="T10" fmla="*/ 1327 w 1358"/>
                <a:gd name="T11" fmla="*/ 351 h 411"/>
                <a:gd name="T12" fmla="*/ 959 w 1358"/>
                <a:gd name="T13" fmla="*/ 282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8" h="411">
                  <a:moveTo>
                    <a:pt x="959" y="282"/>
                  </a:moveTo>
                  <a:cubicBezTo>
                    <a:pt x="699" y="175"/>
                    <a:pt x="681" y="172"/>
                    <a:pt x="345" y="171"/>
                  </a:cubicBezTo>
                  <a:cubicBezTo>
                    <a:pt x="155" y="170"/>
                    <a:pt x="0" y="158"/>
                    <a:pt x="0" y="145"/>
                  </a:cubicBezTo>
                  <a:cubicBezTo>
                    <a:pt x="0" y="98"/>
                    <a:pt x="352" y="0"/>
                    <a:pt x="522" y="0"/>
                  </a:cubicBezTo>
                  <a:cubicBezTo>
                    <a:pt x="654" y="0"/>
                    <a:pt x="1242" y="191"/>
                    <a:pt x="1310" y="256"/>
                  </a:cubicBezTo>
                  <a:cubicBezTo>
                    <a:pt x="1355" y="299"/>
                    <a:pt x="1358" y="315"/>
                    <a:pt x="1327" y="351"/>
                  </a:cubicBezTo>
                  <a:cubicBezTo>
                    <a:pt x="1278" y="411"/>
                    <a:pt x="1266" y="408"/>
                    <a:pt x="959" y="28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67" name="群組 66"/>
          <p:cNvGrpSpPr/>
          <p:nvPr/>
        </p:nvGrpSpPr>
        <p:grpSpPr>
          <a:xfrm>
            <a:off x="8339634" y="4327815"/>
            <a:ext cx="648676" cy="772630"/>
            <a:chOff x="4311490" y="5480067"/>
            <a:chExt cx="475492" cy="566351"/>
          </a:xfrm>
          <a:solidFill>
            <a:schemeClr val="accent1"/>
          </a:solidFill>
        </p:grpSpPr>
        <p:sp>
          <p:nvSpPr>
            <p:cNvPr id="94" name="手繪多邊形 93"/>
            <p:cNvSpPr>
              <a:spLocks/>
            </p:cNvSpPr>
            <p:nvPr/>
          </p:nvSpPr>
          <p:spPr bwMode="auto">
            <a:xfrm>
              <a:off x="4311490" y="5713228"/>
              <a:ext cx="475492" cy="333190"/>
            </a:xfrm>
            <a:custGeom>
              <a:avLst/>
              <a:gdLst>
                <a:gd name="connsiteX0" fmla="*/ 476090 w 617148"/>
                <a:gd name="connsiteY0" fmla="*/ 118237 h 432452"/>
                <a:gd name="connsiteX1" fmla="*/ 470749 w 617148"/>
                <a:gd name="connsiteY1" fmla="*/ 140808 h 432452"/>
                <a:gd name="connsiteX2" fmla="*/ 460580 w 617148"/>
                <a:gd name="connsiteY2" fmla="*/ 213179 h 432452"/>
                <a:gd name="connsiteX3" fmla="*/ 440313 w 617148"/>
                <a:gd name="connsiteY3" fmla="*/ 289367 h 432452"/>
                <a:gd name="connsiteX4" fmla="*/ 467148 w 617148"/>
                <a:gd name="connsiteY4" fmla="*/ 302795 h 432452"/>
                <a:gd name="connsiteX5" fmla="*/ 496808 w 617148"/>
                <a:gd name="connsiteY5" fmla="*/ 298837 h 432452"/>
                <a:gd name="connsiteX6" fmla="*/ 561212 w 617148"/>
                <a:gd name="connsiteY6" fmla="*/ 224629 h 432452"/>
                <a:gd name="connsiteX7" fmla="*/ 561212 w 617148"/>
                <a:gd name="connsiteY7" fmla="*/ 193744 h 432452"/>
                <a:gd name="connsiteX8" fmla="*/ 493559 w 617148"/>
                <a:gd name="connsiteY8" fmla="*/ 119465 h 432452"/>
                <a:gd name="connsiteX9" fmla="*/ 476090 w 617148"/>
                <a:gd name="connsiteY9" fmla="*/ 118237 h 432452"/>
                <a:gd name="connsiteX10" fmla="*/ 149082 w 617148"/>
                <a:gd name="connsiteY10" fmla="*/ 33936 h 432452"/>
                <a:gd name="connsiteX11" fmla="*/ 122452 w 617148"/>
                <a:gd name="connsiteY11" fmla="*/ 60251 h 432452"/>
                <a:gd name="connsiteX12" fmla="*/ 95893 w 617148"/>
                <a:gd name="connsiteY12" fmla="*/ 86496 h 432452"/>
                <a:gd name="connsiteX13" fmla="*/ 95893 w 617148"/>
                <a:gd name="connsiteY13" fmla="*/ 160645 h 432452"/>
                <a:gd name="connsiteX14" fmla="*/ 99354 w 617148"/>
                <a:gd name="connsiteY14" fmla="*/ 236839 h 432452"/>
                <a:gd name="connsiteX15" fmla="*/ 244298 w 617148"/>
                <a:gd name="connsiteY15" fmla="*/ 237051 h 432452"/>
                <a:gd name="connsiteX16" fmla="*/ 249384 w 617148"/>
                <a:gd name="connsiteY16" fmla="*/ 235147 h 432452"/>
                <a:gd name="connsiteX17" fmla="*/ 249384 w 617148"/>
                <a:gd name="connsiteY17" fmla="*/ 160857 h 432452"/>
                <a:gd name="connsiteX18" fmla="*/ 249384 w 617148"/>
                <a:gd name="connsiteY18" fmla="*/ 86496 h 432452"/>
                <a:gd name="connsiteX19" fmla="*/ 222825 w 617148"/>
                <a:gd name="connsiteY19" fmla="*/ 60251 h 432452"/>
                <a:gd name="connsiteX20" fmla="*/ 196266 w 617148"/>
                <a:gd name="connsiteY20" fmla="*/ 33936 h 432452"/>
                <a:gd name="connsiteX21" fmla="*/ 172674 w 617148"/>
                <a:gd name="connsiteY21" fmla="*/ 33936 h 432452"/>
                <a:gd name="connsiteX22" fmla="*/ 0 w 617148"/>
                <a:gd name="connsiteY22" fmla="*/ 0 h 432452"/>
                <a:gd name="connsiteX23" fmla="*/ 236316 w 617148"/>
                <a:gd name="connsiteY23" fmla="*/ 0 h 432452"/>
                <a:gd name="connsiteX24" fmla="*/ 472631 w 617148"/>
                <a:gd name="connsiteY24" fmla="*/ 0 h 432452"/>
                <a:gd name="connsiteX25" fmla="*/ 472631 w 617148"/>
                <a:gd name="connsiteY25" fmla="*/ 27395 h 432452"/>
                <a:gd name="connsiteX26" fmla="*/ 474184 w 617148"/>
                <a:gd name="connsiteY26" fmla="*/ 57189 h 432452"/>
                <a:gd name="connsiteX27" fmla="*/ 492966 w 617148"/>
                <a:gd name="connsiteY27" fmla="*/ 62555 h 432452"/>
                <a:gd name="connsiteX28" fmla="*/ 605581 w 617148"/>
                <a:gd name="connsiteY28" fmla="*/ 268367 h 432452"/>
                <a:gd name="connsiteX29" fmla="*/ 518948 w 617148"/>
                <a:gd name="connsiteY29" fmla="*/ 349280 h 432452"/>
                <a:gd name="connsiteX30" fmla="*/ 421372 w 617148"/>
                <a:gd name="connsiteY30" fmla="*/ 351257 h 432452"/>
                <a:gd name="connsiteX31" fmla="*/ 411417 w 617148"/>
                <a:gd name="connsiteY31" fmla="*/ 359588 h 432452"/>
                <a:gd name="connsiteX32" fmla="*/ 372513 w 617148"/>
                <a:gd name="connsiteY32" fmla="*/ 418402 h 432452"/>
                <a:gd name="connsiteX33" fmla="*/ 361004 w 617148"/>
                <a:gd name="connsiteY33" fmla="*/ 432452 h 432452"/>
                <a:gd name="connsiteX34" fmla="*/ 237728 w 617148"/>
                <a:gd name="connsiteY34" fmla="*/ 432452 h 432452"/>
                <a:gd name="connsiteX35" fmla="*/ 114451 w 617148"/>
                <a:gd name="connsiteY35" fmla="*/ 432452 h 432452"/>
                <a:gd name="connsiteX36" fmla="*/ 105555 w 617148"/>
                <a:gd name="connsiteY36" fmla="*/ 421932 h 432452"/>
                <a:gd name="connsiteX37" fmla="*/ 44623 w 617148"/>
                <a:gd name="connsiteY37" fmla="*/ 316873 h 432452"/>
                <a:gd name="connsiteX38" fmla="*/ 22312 w 617148"/>
                <a:gd name="connsiteY38" fmla="*/ 249092 h 432452"/>
                <a:gd name="connsiteX39" fmla="*/ 9179 w 617148"/>
                <a:gd name="connsiteY39" fmla="*/ 183360 h 432452"/>
                <a:gd name="connsiteX40" fmla="*/ 1059 w 617148"/>
                <a:gd name="connsiteY40" fmla="*/ 58319 h 432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617148" h="432452">
                  <a:moveTo>
                    <a:pt x="476090" y="118237"/>
                  </a:moveTo>
                  <a:cubicBezTo>
                    <a:pt x="473150" y="120984"/>
                    <a:pt x="472232" y="127698"/>
                    <a:pt x="470749" y="140808"/>
                  </a:cubicBezTo>
                  <a:cubicBezTo>
                    <a:pt x="468560" y="160668"/>
                    <a:pt x="464252" y="191341"/>
                    <a:pt x="460580" y="213179"/>
                  </a:cubicBezTo>
                  <a:cubicBezTo>
                    <a:pt x="457897" y="229646"/>
                    <a:pt x="446103" y="273889"/>
                    <a:pt x="440313" y="289367"/>
                  </a:cubicBezTo>
                  <a:cubicBezTo>
                    <a:pt x="436499" y="299614"/>
                    <a:pt x="442431" y="302653"/>
                    <a:pt x="467148" y="302795"/>
                  </a:cubicBezTo>
                  <a:cubicBezTo>
                    <a:pt x="479859" y="302936"/>
                    <a:pt x="488051" y="301805"/>
                    <a:pt x="496808" y="298837"/>
                  </a:cubicBezTo>
                  <a:cubicBezTo>
                    <a:pt x="530493" y="287529"/>
                    <a:pt x="553091" y="261450"/>
                    <a:pt x="561212" y="224629"/>
                  </a:cubicBezTo>
                  <a:cubicBezTo>
                    <a:pt x="564460" y="210070"/>
                    <a:pt x="564460" y="208373"/>
                    <a:pt x="561212" y="193744"/>
                  </a:cubicBezTo>
                  <a:cubicBezTo>
                    <a:pt x="552808" y="155579"/>
                    <a:pt x="529151" y="129642"/>
                    <a:pt x="493559" y="119465"/>
                  </a:cubicBezTo>
                  <a:cubicBezTo>
                    <a:pt x="483990" y="116708"/>
                    <a:pt x="479029" y="115489"/>
                    <a:pt x="476090" y="118237"/>
                  </a:cubicBezTo>
                  <a:close/>
                  <a:moveTo>
                    <a:pt x="149082" y="33936"/>
                  </a:moveTo>
                  <a:lnTo>
                    <a:pt x="122452" y="60251"/>
                  </a:lnTo>
                  <a:lnTo>
                    <a:pt x="95893" y="86496"/>
                  </a:lnTo>
                  <a:lnTo>
                    <a:pt x="95893" y="160645"/>
                  </a:lnTo>
                  <a:cubicBezTo>
                    <a:pt x="95893" y="229220"/>
                    <a:pt x="96175" y="235005"/>
                    <a:pt x="99354" y="236839"/>
                  </a:cubicBezTo>
                  <a:cubicBezTo>
                    <a:pt x="103945" y="239520"/>
                    <a:pt x="237305" y="239732"/>
                    <a:pt x="244298" y="237051"/>
                  </a:cubicBezTo>
                  <a:lnTo>
                    <a:pt x="249384" y="235147"/>
                  </a:lnTo>
                  <a:lnTo>
                    <a:pt x="249384" y="160857"/>
                  </a:lnTo>
                  <a:lnTo>
                    <a:pt x="249384" y="86496"/>
                  </a:lnTo>
                  <a:lnTo>
                    <a:pt x="222825" y="60251"/>
                  </a:lnTo>
                  <a:lnTo>
                    <a:pt x="196266" y="33936"/>
                  </a:lnTo>
                  <a:lnTo>
                    <a:pt x="172674" y="33936"/>
                  </a:lnTo>
                  <a:close/>
                  <a:moveTo>
                    <a:pt x="0" y="0"/>
                  </a:moveTo>
                  <a:lnTo>
                    <a:pt x="236316" y="0"/>
                  </a:lnTo>
                  <a:lnTo>
                    <a:pt x="472631" y="0"/>
                  </a:lnTo>
                  <a:lnTo>
                    <a:pt x="472631" y="27395"/>
                  </a:lnTo>
                  <a:cubicBezTo>
                    <a:pt x="472702" y="42504"/>
                    <a:pt x="473337" y="55848"/>
                    <a:pt x="474184" y="57189"/>
                  </a:cubicBezTo>
                  <a:cubicBezTo>
                    <a:pt x="475032" y="58460"/>
                    <a:pt x="483434" y="60861"/>
                    <a:pt x="492966" y="62555"/>
                  </a:cubicBezTo>
                  <a:cubicBezTo>
                    <a:pt x="588071" y="79147"/>
                    <a:pt x="642295" y="178205"/>
                    <a:pt x="605581" y="268367"/>
                  </a:cubicBezTo>
                  <a:cubicBezTo>
                    <a:pt x="590895" y="304376"/>
                    <a:pt x="555027" y="337913"/>
                    <a:pt x="518948" y="349280"/>
                  </a:cubicBezTo>
                  <a:cubicBezTo>
                    <a:pt x="482022" y="361000"/>
                    <a:pt x="465783" y="361283"/>
                    <a:pt x="421372" y="351257"/>
                  </a:cubicBezTo>
                  <a:cubicBezTo>
                    <a:pt x="417771" y="350481"/>
                    <a:pt x="415935" y="352034"/>
                    <a:pt x="411417" y="359588"/>
                  </a:cubicBezTo>
                  <a:cubicBezTo>
                    <a:pt x="393483" y="389596"/>
                    <a:pt x="382680" y="405975"/>
                    <a:pt x="372513" y="418402"/>
                  </a:cubicBezTo>
                  <a:lnTo>
                    <a:pt x="361004" y="432452"/>
                  </a:lnTo>
                  <a:lnTo>
                    <a:pt x="237728" y="432452"/>
                  </a:lnTo>
                  <a:lnTo>
                    <a:pt x="114451" y="432452"/>
                  </a:lnTo>
                  <a:lnTo>
                    <a:pt x="105555" y="421932"/>
                  </a:lnTo>
                  <a:cubicBezTo>
                    <a:pt x="81549" y="393761"/>
                    <a:pt x="60791" y="357823"/>
                    <a:pt x="44623" y="316873"/>
                  </a:cubicBezTo>
                  <a:cubicBezTo>
                    <a:pt x="34950" y="292161"/>
                    <a:pt x="25630" y="263849"/>
                    <a:pt x="22312" y="249092"/>
                  </a:cubicBezTo>
                  <a:cubicBezTo>
                    <a:pt x="14121" y="212166"/>
                    <a:pt x="12003" y="201505"/>
                    <a:pt x="9179" y="183360"/>
                  </a:cubicBezTo>
                  <a:cubicBezTo>
                    <a:pt x="4166" y="150952"/>
                    <a:pt x="2260" y="121581"/>
                    <a:pt x="1059" y="5831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95" name="Freeform 84"/>
            <p:cNvSpPr>
              <a:spLocks/>
            </p:cNvSpPr>
            <p:nvPr/>
          </p:nvSpPr>
          <p:spPr bwMode="auto">
            <a:xfrm>
              <a:off x="4390889" y="5524444"/>
              <a:ext cx="47256" cy="140089"/>
            </a:xfrm>
            <a:custGeom>
              <a:avLst/>
              <a:gdLst>
                <a:gd name="T0" fmla="*/ 269 w 871"/>
                <a:gd name="T1" fmla="*/ 2483 h 2574"/>
                <a:gd name="T2" fmla="*/ 280 w 871"/>
                <a:gd name="T3" fmla="*/ 2103 h 2574"/>
                <a:gd name="T4" fmla="*/ 215 w 871"/>
                <a:gd name="T5" fmla="*/ 1452 h 2574"/>
                <a:gd name="T6" fmla="*/ 1 w 871"/>
                <a:gd name="T7" fmla="*/ 816 h 2574"/>
                <a:gd name="T8" fmla="*/ 80 w 871"/>
                <a:gd name="T9" fmla="*/ 415 h 2574"/>
                <a:gd name="T10" fmla="*/ 590 w 871"/>
                <a:gd name="T11" fmla="*/ 170 h 2574"/>
                <a:gd name="T12" fmla="*/ 611 w 871"/>
                <a:gd name="T13" fmla="*/ 482 h 2574"/>
                <a:gd name="T14" fmla="*/ 653 w 871"/>
                <a:gd name="T15" fmla="*/ 1213 h 2574"/>
                <a:gd name="T16" fmla="*/ 855 w 871"/>
                <a:gd name="T17" fmla="*/ 1884 h 2574"/>
                <a:gd name="T18" fmla="*/ 626 w 871"/>
                <a:gd name="T19" fmla="*/ 2447 h 2574"/>
                <a:gd name="T20" fmla="*/ 269 w 871"/>
                <a:gd name="T21" fmla="*/ 2483 h 2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1" h="2574">
                  <a:moveTo>
                    <a:pt x="269" y="2483"/>
                  </a:moveTo>
                  <a:cubicBezTo>
                    <a:pt x="169" y="2384"/>
                    <a:pt x="171" y="2308"/>
                    <a:pt x="280" y="2103"/>
                  </a:cubicBezTo>
                  <a:cubicBezTo>
                    <a:pt x="425" y="1830"/>
                    <a:pt x="414" y="1718"/>
                    <a:pt x="215" y="1452"/>
                  </a:cubicBezTo>
                  <a:cubicBezTo>
                    <a:pt x="43" y="1224"/>
                    <a:pt x="0" y="1094"/>
                    <a:pt x="1" y="816"/>
                  </a:cubicBezTo>
                  <a:cubicBezTo>
                    <a:pt x="2" y="610"/>
                    <a:pt x="14" y="550"/>
                    <a:pt x="80" y="415"/>
                  </a:cubicBezTo>
                  <a:cubicBezTo>
                    <a:pt x="233" y="103"/>
                    <a:pt x="447" y="0"/>
                    <a:pt x="590" y="170"/>
                  </a:cubicBezTo>
                  <a:cubicBezTo>
                    <a:pt x="676" y="273"/>
                    <a:pt x="684" y="388"/>
                    <a:pt x="611" y="482"/>
                  </a:cubicBezTo>
                  <a:cubicBezTo>
                    <a:pt x="408" y="742"/>
                    <a:pt x="417" y="900"/>
                    <a:pt x="653" y="1213"/>
                  </a:cubicBezTo>
                  <a:cubicBezTo>
                    <a:pt x="816" y="1427"/>
                    <a:pt x="871" y="1611"/>
                    <a:pt x="855" y="1884"/>
                  </a:cubicBezTo>
                  <a:cubicBezTo>
                    <a:pt x="840" y="2126"/>
                    <a:pt x="772" y="2294"/>
                    <a:pt x="626" y="2447"/>
                  </a:cubicBezTo>
                  <a:cubicBezTo>
                    <a:pt x="521" y="2558"/>
                    <a:pt x="360" y="2574"/>
                    <a:pt x="269" y="248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96" name="Freeform 85"/>
            <p:cNvSpPr>
              <a:spLocks/>
            </p:cNvSpPr>
            <p:nvPr/>
          </p:nvSpPr>
          <p:spPr bwMode="auto">
            <a:xfrm>
              <a:off x="4545371" y="5529001"/>
              <a:ext cx="54452" cy="133612"/>
            </a:xfrm>
            <a:custGeom>
              <a:avLst/>
              <a:gdLst>
                <a:gd name="T0" fmla="*/ 365 w 1003"/>
                <a:gd name="T1" fmla="*/ 2399 h 2455"/>
                <a:gd name="T2" fmla="*/ 393 w 1003"/>
                <a:gd name="T3" fmla="*/ 2007 h 2455"/>
                <a:gd name="T4" fmla="*/ 316 w 1003"/>
                <a:gd name="T5" fmla="*/ 1360 h 2455"/>
                <a:gd name="T6" fmla="*/ 115 w 1003"/>
                <a:gd name="T7" fmla="*/ 957 h 2455"/>
                <a:gd name="T8" fmla="*/ 542 w 1003"/>
                <a:gd name="T9" fmla="*/ 0 h 2455"/>
                <a:gd name="T10" fmla="*/ 685 w 1003"/>
                <a:gd name="T11" fmla="*/ 69 h 2455"/>
                <a:gd name="T12" fmla="*/ 676 w 1003"/>
                <a:gd name="T13" fmla="*/ 454 h 2455"/>
                <a:gd name="T14" fmla="*/ 722 w 1003"/>
                <a:gd name="T15" fmla="*/ 1077 h 2455"/>
                <a:gd name="T16" fmla="*/ 979 w 1003"/>
                <a:gd name="T17" fmla="*/ 1799 h 2455"/>
                <a:gd name="T18" fmla="*/ 749 w 1003"/>
                <a:gd name="T19" fmla="*/ 2351 h 2455"/>
                <a:gd name="T20" fmla="*/ 538 w 1003"/>
                <a:gd name="T21" fmla="*/ 2455 h 2455"/>
                <a:gd name="T22" fmla="*/ 365 w 1003"/>
                <a:gd name="T23" fmla="*/ 2399 h 2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3" h="2455">
                  <a:moveTo>
                    <a:pt x="365" y="2399"/>
                  </a:moveTo>
                  <a:cubicBezTo>
                    <a:pt x="281" y="2314"/>
                    <a:pt x="292" y="2157"/>
                    <a:pt x="393" y="2007"/>
                  </a:cubicBezTo>
                  <a:cubicBezTo>
                    <a:pt x="548" y="1778"/>
                    <a:pt x="531" y="1632"/>
                    <a:pt x="316" y="1360"/>
                  </a:cubicBezTo>
                  <a:cubicBezTo>
                    <a:pt x="210" y="1226"/>
                    <a:pt x="185" y="1176"/>
                    <a:pt x="115" y="957"/>
                  </a:cubicBezTo>
                  <a:cubicBezTo>
                    <a:pt x="0" y="597"/>
                    <a:pt x="266" y="0"/>
                    <a:pt x="542" y="0"/>
                  </a:cubicBezTo>
                  <a:cubicBezTo>
                    <a:pt x="580" y="0"/>
                    <a:pt x="644" y="31"/>
                    <a:pt x="685" y="69"/>
                  </a:cubicBezTo>
                  <a:cubicBezTo>
                    <a:pt x="788" y="164"/>
                    <a:pt x="785" y="294"/>
                    <a:pt x="676" y="454"/>
                  </a:cubicBezTo>
                  <a:cubicBezTo>
                    <a:pt x="523" y="680"/>
                    <a:pt x="536" y="854"/>
                    <a:pt x="722" y="1077"/>
                  </a:cubicBezTo>
                  <a:cubicBezTo>
                    <a:pt x="905" y="1296"/>
                    <a:pt x="1003" y="1571"/>
                    <a:pt x="979" y="1799"/>
                  </a:cubicBezTo>
                  <a:cubicBezTo>
                    <a:pt x="959" y="1992"/>
                    <a:pt x="860" y="2230"/>
                    <a:pt x="749" y="2351"/>
                  </a:cubicBezTo>
                  <a:cubicBezTo>
                    <a:pt x="669" y="2439"/>
                    <a:pt x="635" y="2455"/>
                    <a:pt x="538" y="2455"/>
                  </a:cubicBezTo>
                  <a:cubicBezTo>
                    <a:pt x="459" y="2455"/>
                    <a:pt x="403" y="2437"/>
                    <a:pt x="365" y="23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97" name="Freeform 86"/>
            <p:cNvSpPr>
              <a:spLocks/>
            </p:cNvSpPr>
            <p:nvPr/>
          </p:nvSpPr>
          <p:spPr bwMode="auto">
            <a:xfrm>
              <a:off x="4467650" y="5480067"/>
              <a:ext cx="51094" cy="139609"/>
            </a:xfrm>
            <a:custGeom>
              <a:avLst/>
              <a:gdLst>
                <a:gd name="T0" fmla="*/ 292 w 936"/>
                <a:gd name="T1" fmla="*/ 2500 h 2569"/>
                <a:gd name="T2" fmla="*/ 181 w 936"/>
                <a:gd name="T3" fmla="*/ 2291 h 2569"/>
                <a:gd name="T4" fmla="*/ 266 w 936"/>
                <a:gd name="T5" fmla="*/ 2113 h 2569"/>
                <a:gd name="T6" fmla="*/ 235 w 936"/>
                <a:gd name="T7" fmla="*/ 1475 h 2569"/>
                <a:gd name="T8" fmla="*/ 74 w 936"/>
                <a:gd name="T9" fmla="*/ 1224 h 2569"/>
                <a:gd name="T10" fmla="*/ 0 w 936"/>
                <a:gd name="T11" fmla="*/ 815 h 2569"/>
                <a:gd name="T12" fmla="*/ 74 w 936"/>
                <a:gd name="T13" fmla="*/ 404 h 2569"/>
                <a:gd name="T14" fmla="*/ 587 w 936"/>
                <a:gd name="T15" fmla="*/ 156 h 2569"/>
                <a:gd name="T16" fmla="*/ 562 w 936"/>
                <a:gd name="T17" fmla="*/ 533 h 2569"/>
                <a:gd name="T18" fmla="*/ 652 w 936"/>
                <a:gd name="T19" fmla="*/ 1200 h 2569"/>
                <a:gd name="T20" fmla="*/ 620 w 936"/>
                <a:gd name="T21" fmla="*/ 2434 h 2569"/>
                <a:gd name="T22" fmla="*/ 292 w 936"/>
                <a:gd name="T23" fmla="*/ 2500 h 2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36" h="2569">
                  <a:moveTo>
                    <a:pt x="292" y="2500"/>
                  </a:moveTo>
                  <a:cubicBezTo>
                    <a:pt x="234" y="2456"/>
                    <a:pt x="181" y="2356"/>
                    <a:pt x="181" y="2291"/>
                  </a:cubicBezTo>
                  <a:cubicBezTo>
                    <a:pt x="181" y="2263"/>
                    <a:pt x="220" y="2183"/>
                    <a:pt x="266" y="2113"/>
                  </a:cubicBezTo>
                  <a:cubicBezTo>
                    <a:pt x="417" y="1886"/>
                    <a:pt x="407" y="1691"/>
                    <a:pt x="235" y="1475"/>
                  </a:cubicBezTo>
                  <a:cubicBezTo>
                    <a:pt x="187" y="1415"/>
                    <a:pt x="114" y="1302"/>
                    <a:pt x="74" y="1224"/>
                  </a:cubicBezTo>
                  <a:cubicBezTo>
                    <a:pt x="9" y="1101"/>
                    <a:pt x="0" y="1049"/>
                    <a:pt x="0" y="815"/>
                  </a:cubicBezTo>
                  <a:cubicBezTo>
                    <a:pt x="0" y="580"/>
                    <a:pt x="9" y="529"/>
                    <a:pt x="74" y="404"/>
                  </a:cubicBezTo>
                  <a:cubicBezTo>
                    <a:pt x="235" y="96"/>
                    <a:pt x="432" y="0"/>
                    <a:pt x="587" y="156"/>
                  </a:cubicBezTo>
                  <a:cubicBezTo>
                    <a:pt x="687" y="256"/>
                    <a:pt x="681" y="349"/>
                    <a:pt x="562" y="533"/>
                  </a:cubicBezTo>
                  <a:cubicBezTo>
                    <a:pt x="409" y="771"/>
                    <a:pt x="430" y="929"/>
                    <a:pt x="652" y="1200"/>
                  </a:cubicBezTo>
                  <a:cubicBezTo>
                    <a:pt x="936" y="1548"/>
                    <a:pt x="921" y="2134"/>
                    <a:pt x="620" y="2434"/>
                  </a:cubicBezTo>
                  <a:cubicBezTo>
                    <a:pt x="512" y="2543"/>
                    <a:pt x="382" y="2569"/>
                    <a:pt x="292" y="25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35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75990" y="6381005"/>
            <a:ext cx="3484800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6" name="群組 45"/>
          <p:cNvGrpSpPr/>
          <p:nvPr/>
        </p:nvGrpSpPr>
        <p:grpSpPr>
          <a:xfrm>
            <a:off x="516035" y="4538148"/>
            <a:ext cx="556108" cy="556366"/>
            <a:chOff x="5742274" y="7652280"/>
            <a:chExt cx="2973037" cy="2974413"/>
          </a:xfrm>
          <a:solidFill>
            <a:schemeClr val="accent1"/>
          </a:solidFill>
        </p:grpSpPr>
        <p:sp>
          <p:nvSpPr>
            <p:cNvPr id="51" name="手繪多邊形 50"/>
            <p:cNvSpPr>
              <a:spLocks/>
            </p:cNvSpPr>
            <p:nvPr/>
          </p:nvSpPr>
          <p:spPr bwMode="auto">
            <a:xfrm>
              <a:off x="5742274" y="7652280"/>
              <a:ext cx="2970879" cy="2970827"/>
            </a:xfrm>
            <a:custGeom>
              <a:avLst/>
              <a:gdLst>
                <a:gd name="connsiteX0" fmla="*/ 329095 w 4022456"/>
                <a:gd name="connsiteY0" fmla="*/ 3555753 h 4022385"/>
                <a:gd name="connsiteX1" fmla="*/ 207868 w 4022456"/>
                <a:gd name="connsiteY1" fmla="*/ 3663395 h 4022385"/>
                <a:gd name="connsiteX2" fmla="*/ 301675 w 4022456"/>
                <a:gd name="connsiteY2" fmla="*/ 3809557 h 4022385"/>
                <a:gd name="connsiteX3" fmla="*/ 395121 w 4022456"/>
                <a:gd name="connsiteY3" fmla="*/ 3792997 h 4022385"/>
                <a:gd name="connsiteX4" fmla="*/ 458260 w 4022456"/>
                <a:gd name="connsiteY4" fmla="*/ 3690035 h 4022385"/>
                <a:gd name="connsiteX5" fmla="*/ 329095 w 4022456"/>
                <a:gd name="connsiteY5" fmla="*/ 3555753 h 4022385"/>
                <a:gd name="connsiteX6" fmla="*/ 3316743 w 4022456"/>
                <a:gd name="connsiteY6" fmla="*/ 805 h 4022385"/>
                <a:gd name="connsiteX7" fmla="*/ 3488123 w 4022456"/>
                <a:gd name="connsiteY7" fmla="*/ 14351 h 4022385"/>
                <a:gd name="connsiteX8" fmla="*/ 3546450 w 4022456"/>
                <a:gd name="connsiteY8" fmla="*/ 38113 h 4022385"/>
                <a:gd name="connsiteX9" fmla="*/ 3353467 w 4022456"/>
                <a:gd name="connsiteY9" fmla="*/ 238655 h 4022385"/>
                <a:gd name="connsiteX10" fmla="*/ 3160484 w 4022456"/>
                <a:gd name="connsiteY10" fmla="*/ 445317 h 4022385"/>
                <a:gd name="connsiteX11" fmla="*/ 3216651 w 4022456"/>
                <a:gd name="connsiteY11" fmla="*/ 661339 h 4022385"/>
                <a:gd name="connsiteX12" fmla="*/ 3231412 w 4022456"/>
                <a:gd name="connsiteY12" fmla="*/ 728667 h 4022385"/>
                <a:gd name="connsiteX13" fmla="*/ 3338345 w 4022456"/>
                <a:gd name="connsiteY13" fmla="*/ 792393 h 4022385"/>
                <a:gd name="connsiteX14" fmla="*/ 3571293 w 4022456"/>
                <a:gd name="connsiteY14" fmla="*/ 852881 h 4022385"/>
                <a:gd name="connsiteX15" fmla="*/ 3776877 w 4022456"/>
                <a:gd name="connsiteY15" fmla="*/ 657739 h 4022385"/>
                <a:gd name="connsiteX16" fmla="*/ 3983902 w 4022456"/>
                <a:gd name="connsiteY16" fmla="*/ 473399 h 4022385"/>
                <a:gd name="connsiteX17" fmla="*/ 4020626 w 4022456"/>
                <a:gd name="connsiteY17" fmla="*/ 643337 h 4022385"/>
                <a:gd name="connsiteX18" fmla="*/ 3976701 w 4022456"/>
                <a:gd name="connsiteY18" fmla="*/ 909047 h 4022385"/>
                <a:gd name="connsiteX19" fmla="*/ 3511526 w 4022456"/>
                <a:gd name="connsiteY19" fmla="*/ 1336051 h 4022385"/>
                <a:gd name="connsiteX20" fmla="*/ 3226372 w 4022456"/>
                <a:gd name="connsiteY20" fmla="*/ 1347933 h 4022385"/>
                <a:gd name="connsiteX21" fmla="*/ 3155443 w 4022456"/>
                <a:gd name="connsiteY21" fmla="*/ 1340013 h 4022385"/>
                <a:gd name="connsiteX22" fmla="*/ 1870091 w 4022456"/>
                <a:gd name="connsiteY22" fmla="*/ 2626429 h 4022385"/>
                <a:gd name="connsiteX23" fmla="*/ 536132 w 4022456"/>
                <a:gd name="connsiteY23" fmla="*/ 3948491 h 4022385"/>
                <a:gd name="connsiteX24" fmla="*/ 227935 w 4022456"/>
                <a:gd name="connsiteY24" fmla="*/ 4008257 h 4022385"/>
                <a:gd name="connsiteX25" fmla="*/ 23071 w 4022456"/>
                <a:gd name="connsiteY25" fmla="*/ 3820317 h 4022385"/>
                <a:gd name="connsiteX26" fmla="*/ 29552 w 4022456"/>
                <a:gd name="connsiteY26" fmla="*/ 3540567 h 4022385"/>
                <a:gd name="connsiteX27" fmla="*/ 1360630 w 4022456"/>
                <a:gd name="connsiteY27" fmla="*/ 2181423 h 4022385"/>
                <a:gd name="connsiteX28" fmla="*/ 2667585 w 4022456"/>
                <a:gd name="connsiteY28" fmla="*/ 873043 h 4022385"/>
                <a:gd name="connsiteX29" fmla="*/ 2668305 w 4022456"/>
                <a:gd name="connsiteY29" fmla="*/ 703105 h 4022385"/>
                <a:gd name="connsiteX30" fmla="*/ 2734193 w 4022456"/>
                <a:gd name="connsiteY30" fmla="*/ 372229 h 4022385"/>
                <a:gd name="connsiteX31" fmla="*/ 3139962 w 4022456"/>
                <a:gd name="connsiteY31" fmla="*/ 29113 h 4022385"/>
                <a:gd name="connsiteX32" fmla="*/ 3316743 w 4022456"/>
                <a:gd name="connsiteY32" fmla="*/ 805 h 4022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022456" h="4022385">
                  <a:moveTo>
                    <a:pt x="329095" y="3555753"/>
                  </a:moveTo>
                  <a:cubicBezTo>
                    <a:pt x="285800" y="3555753"/>
                    <a:pt x="216527" y="3617315"/>
                    <a:pt x="207868" y="3663395"/>
                  </a:cubicBezTo>
                  <a:cubicBezTo>
                    <a:pt x="196322" y="3724597"/>
                    <a:pt x="238896" y="3790837"/>
                    <a:pt x="301675" y="3809557"/>
                  </a:cubicBezTo>
                  <a:cubicBezTo>
                    <a:pt x="334507" y="3819279"/>
                    <a:pt x="360845" y="3814597"/>
                    <a:pt x="395121" y="3792997"/>
                  </a:cubicBezTo>
                  <a:cubicBezTo>
                    <a:pt x="425067" y="3774277"/>
                    <a:pt x="458260" y="3720277"/>
                    <a:pt x="458260" y="3690035"/>
                  </a:cubicBezTo>
                  <a:cubicBezTo>
                    <a:pt x="458260" y="3623435"/>
                    <a:pt x="393317" y="3555753"/>
                    <a:pt x="329095" y="3555753"/>
                  </a:cubicBezTo>
                  <a:close/>
                  <a:moveTo>
                    <a:pt x="3316743" y="805"/>
                  </a:moveTo>
                  <a:cubicBezTo>
                    <a:pt x="3382090" y="-1941"/>
                    <a:pt x="3446538" y="2289"/>
                    <a:pt x="3488123" y="14351"/>
                  </a:cubicBezTo>
                  <a:cubicBezTo>
                    <a:pt x="3520167" y="23711"/>
                    <a:pt x="3546450" y="34513"/>
                    <a:pt x="3546450" y="38113"/>
                  </a:cubicBezTo>
                  <a:cubicBezTo>
                    <a:pt x="3546450" y="41713"/>
                    <a:pt x="3459680" y="131723"/>
                    <a:pt x="3353467" y="238655"/>
                  </a:cubicBezTo>
                  <a:cubicBezTo>
                    <a:pt x="3247254" y="345225"/>
                    <a:pt x="3160484" y="438475"/>
                    <a:pt x="3160484" y="445317"/>
                  </a:cubicBezTo>
                  <a:cubicBezTo>
                    <a:pt x="3160484" y="460079"/>
                    <a:pt x="3194328" y="589693"/>
                    <a:pt x="3216651" y="661339"/>
                  </a:cubicBezTo>
                  <a:cubicBezTo>
                    <a:pt x="3224932" y="687263"/>
                    <a:pt x="3231412" y="717505"/>
                    <a:pt x="3231412" y="728667"/>
                  </a:cubicBezTo>
                  <a:cubicBezTo>
                    <a:pt x="3231412" y="758191"/>
                    <a:pt x="3247974" y="767911"/>
                    <a:pt x="3338345" y="792393"/>
                  </a:cubicBezTo>
                  <a:cubicBezTo>
                    <a:pt x="3531688" y="844599"/>
                    <a:pt x="3562292" y="852521"/>
                    <a:pt x="3571293" y="852881"/>
                  </a:cubicBezTo>
                  <a:cubicBezTo>
                    <a:pt x="3576693" y="852881"/>
                    <a:pt x="3669224" y="765031"/>
                    <a:pt x="3776877" y="657739"/>
                  </a:cubicBezTo>
                  <a:cubicBezTo>
                    <a:pt x="3912973" y="522365"/>
                    <a:pt x="3976341" y="465839"/>
                    <a:pt x="3983902" y="473399"/>
                  </a:cubicBezTo>
                  <a:cubicBezTo>
                    <a:pt x="3994343" y="483841"/>
                    <a:pt x="4009465" y="552969"/>
                    <a:pt x="4020626" y="643337"/>
                  </a:cubicBezTo>
                  <a:cubicBezTo>
                    <a:pt x="4028547" y="704185"/>
                    <a:pt x="4010185" y="814357"/>
                    <a:pt x="3976701" y="909047"/>
                  </a:cubicBezTo>
                  <a:cubicBezTo>
                    <a:pt x="3901452" y="1121829"/>
                    <a:pt x="3730432" y="1278805"/>
                    <a:pt x="3511526" y="1336051"/>
                  </a:cubicBezTo>
                  <a:cubicBezTo>
                    <a:pt x="3441677" y="1354053"/>
                    <a:pt x="3325744" y="1359095"/>
                    <a:pt x="3226372" y="1347933"/>
                  </a:cubicBezTo>
                  <a:lnTo>
                    <a:pt x="3155443" y="1340013"/>
                  </a:lnTo>
                  <a:lnTo>
                    <a:pt x="1870091" y="2626429"/>
                  </a:lnTo>
                  <a:cubicBezTo>
                    <a:pt x="1162966" y="3333905"/>
                    <a:pt x="562775" y="3928689"/>
                    <a:pt x="536132" y="3948491"/>
                  </a:cubicBezTo>
                  <a:cubicBezTo>
                    <a:pt x="442881" y="4017619"/>
                    <a:pt x="328747" y="4039941"/>
                    <a:pt x="227935" y="4008257"/>
                  </a:cubicBezTo>
                  <a:cubicBezTo>
                    <a:pt x="133604" y="3978375"/>
                    <a:pt x="65916" y="3916087"/>
                    <a:pt x="23071" y="3820317"/>
                  </a:cubicBezTo>
                  <a:cubicBezTo>
                    <a:pt x="-10053" y="3745429"/>
                    <a:pt x="-7172" y="3617975"/>
                    <a:pt x="29552" y="3540567"/>
                  </a:cubicBezTo>
                  <a:cubicBezTo>
                    <a:pt x="49354" y="3499523"/>
                    <a:pt x="303904" y="3239575"/>
                    <a:pt x="1360630" y="2181423"/>
                  </a:cubicBezTo>
                  <a:lnTo>
                    <a:pt x="2667585" y="873043"/>
                  </a:lnTo>
                  <a:lnTo>
                    <a:pt x="2668305" y="703105"/>
                  </a:lnTo>
                  <a:cubicBezTo>
                    <a:pt x="2669026" y="518405"/>
                    <a:pt x="2674786" y="489961"/>
                    <a:pt x="2734193" y="372229"/>
                  </a:cubicBezTo>
                  <a:cubicBezTo>
                    <a:pt x="2819883" y="203011"/>
                    <a:pt x="2944818" y="97159"/>
                    <a:pt x="3139962" y="29113"/>
                  </a:cubicBezTo>
                  <a:cubicBezTo>
                    <a:pt x="3185147" y="13271"/>
                    <a:pt x="3251395" y="3549"/>
                    <a:pt x="3316743" y="805"/>
                  </a:cubicBezTo>
                  <a:close/>
                </a:path>
              </a:pathLst>
            </a:custGeom>
            <a:grpFill/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2" name="Freeform 17"/>
            <p:cNvSpPr>
              <a:spLocks/>
            </p:cNvSpPr>
            <p:nvPr/>
          </p:nvSpPr>
          <p:spPr bwMode="auto">
            <a:xfrm>
              <a:off x="7332951" y="9243161"/>
              <a:ext cx="1382360" cy="1383532"/>
            </a:xfrm>
            <a:custGeom>
              <a:avLst/>
              <a:gdLst>
                <a:gd name="T0" fmla="*/ 3957 w 5201"/>
                <a:gd name="T1" fmla="*/ 5152 h 5200"/>
                <a:gd name="T2" fmla="*/ 1772 w 5201"/>
                <a:gd name="T3" fmla="*/ 3193 h 5200"/>
                <a:gd name="T4" fmla="*/ 36 w 5201"/>
                <a:gd name="T5" fmla="*/ 1366 h 5200"/>
                <a:gd name="T6" fmla="*/ 1369 w 5201"/>
                <a:gd name="T7" fmla="*/ 33 h 5200"/>
                <a:gd name="T8" fmla="*/ 3219 w 5201"/>
                <a:gd name="T9" fmla="*/ 1800 h 5200"/>
                <a:gd name="T10" fmla="*/ 5171 w 5201"/>
                <a:gd name="T11" fmla="*/ 4014 h 5200"/>
                <a:gd name="T12" fmla="*/ 5170 w 5201"/>
                <a:gd name="T13" fmla="*/ 4339 h 5200"/>
                <a:gd name="T14" fmla="*/ 4425 w 5201"/>
                <a:gd name="T15" fmla="*/ 5151 h 5200"/>
                <a:gd name="T16" fmla="*/ 3957 w 5201"/>
                <a:gd name="T17" fmla="*/ 5152 h 5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01" h="5200">
                  <a:moveTo>
                    <a:pt x="3957" y="5152"/>
                  </a:moveTo>
                  <a:cubicBezTo>
                    <a:pt x="3646" y="5066"/>
                    <a:pt x="3608" y="5031"/>
                    <a:pt x="1772" y="3193"/>
                  </a:cubicBezTo>
                  <a:cubicBezTo>
                    <a:pt x="160" y="1578"/>
                    <a:pt x="0" y="1410"/>
                    <a:pt x="36" y="1366"/>
                  </a:cubicBezTo>
                  <a:cubicBezTo>
                    <a:pt x="88" y="1304"/>
                    <a:pt x="1308" y="83"/>
                    <a:pt x="1369" y="33"/>
                  </a:cubicBezTo>
                  <a:cubicBezTo>
                    <a:pt x="1408" y="0"/>
                    <a:pt x="1633" y="214"/>
                    <a:pt x="3219" y="1800"/>
                  </a:cubicBezTo>
                  <a:cubicBezTo>
                    <a:pt x="5129" y="3710"/>
                    <a:pt x="5091" y="3666"/>
                    <a:pt x="5171" y="4014"/>
                  </a:cubicBezTo>
                  <a:cubicBezTo>
                    <a:pt x="5201" y="4149"/>
                    <a:pt x="5201" y="4204"/>
                    <a:pt x="5170" y="4339"/>
                  </a:cubicBezTo>
                  <a:cubicBezTo>
                    <a:pt x="5069" y="4777"/>
                    <a:pt x="4820" y="5048"/>
                    <a:pt x="4425" y="5151"/>
                  </a:cubicBezTo>
                  <a:cubicBezTo>
                    <a:pt x="4236" y="5200"/>
                    <a:pt x="4130" y="5200"/>
                    <a:pt x="3957" y="5152"/>
                  </a:cubicBezTo>
                  <a:close/>
                </a:path>
              </a:pathLst>
            </a:custGeom>
            <a:grpFill/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3" name="Freeform 37"/>
            <p:cNvSpPr>
              <a:spLocks/>
            </p:cNvSpPr>
            <p:nvPr/>
          </p:nvSpPr>
          <p:spPr bwMode="auto">
            <a:xfrm>
              <a:off x="5750092" y="7659133"/>
              <a:ext cx="1227593" cy="1222903"/>
            </a:xfrm>
            <a:custGeom>
              <a:avLst/>
              <a:gdLst>
                <a:gd name="T0" fmla="*/ 2921 w 4613"/>
                <a:gd name="T1" fmla="*/ 3274 h 4600"/>
                <a:gd name="T2" fmla="*/ 1577 w 4613"/>
                <a:gd name="T3" fmla="*/ 1947 h 4600"/>
                <a:gd name="T4" fmla="*/ 921 w 4613"/>
                <a:gd name="T5" fmla="*/ 1583 h 4600"/>
                <a:gd name="T6" fmla="*/ 0 w 4613"/>
                <a:gd name="T7" fmla="*/ 418 h 4600"/>
                <a:gd name="T8" fmla="*/ 420 w 4613"/>
                <a:gd name="T9" fmla="*/ 0 h 4600"/>
                <a:gd name="T10" fmla="*/ 1570 w 4613"/>
                <a:gd name="T11" fmla="*/ 907 h 4600"/>
                <a:gd name="T12" fmla="*/ 1805 w 4613"/>
                <a:gd name="T13" fmla="*/ 1298 h 4600"/>
                <a:gd name="T14" fmla="*/ 1980 w 4613"/>
                <a:gd name="T15" fmla="*/ 1623 h 4600"/>
                <a:gd name="T16" fmla="*/ 3296 w 4613"/>
                <a:gd name="T17" fmla="*/ 2942 h 4600"/>
                <a:gd name="T18" fmla="*/ 4613 w 4613"/>
                <a:gd name="T19" fmla="*/ 4261 h 4600"/>
                <a:gd name="T20" fmla="*/ 4445 w 4613"/>
                <a:gd name="T21" fmla="*/ 4431 h 4600"/>
                <a:gd name="T22" fmla="*/ 4263 w 4613"/>
                <a:gd name="T23" fmla="*/ 4600 h 4600"/>
                <a:gd name="T24" fmla="*/ 2921 w 4613"/>
                <a:gd name="T25" fmla="*/ 3274 h 4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13" h="4600">
                  <a:moveTo>
                    <a:pt x="2921" y="3274"/>
                  </a:moveTo>
                  <a:cubicBezTo>
                    <a:pt x="2191" y="2544"/>
                    <a:pt x="1586" y="1947"/>
                    <a:pt x="1577" y="1947"/>
                  </a:cubicBezTo>
                  <a:cubicBezTo>
                    <a:pt x="1548" y="1947"/>
                    <a:pt x="975" y="1630"/>
                    <a:pt x="921" y="1583"/>
                  </a:cubicBezTo>
                  <a:cubicBezTo>
                    <a:pt x="825" y="1502"/>
                    <a:pt x="0" y="457"/>
                    <a:pt x="0" y="418"/>
                  </a:cubicBezTo>
                  <a:cubicBezTo>
                    <a:pt x="0" y="368"/>
                    <a:pt x="370" y="0"/>
                    <a:pt x="420" y="0"/>
                  </a:cubicBezTo>
                  <a:cubicBezTo>
                    <a:pt x="460" y="0"/>
                    <a:pt x="1468" y="795"/>
                    <a:pt x="1570" y="907"/>
                  </a:cubicBezTo>
                  <a:cubicBezTo>
                    <a:pt x="1603" y="944"/>
                    <a:pt x="1709" y="1120"/>
                    <a:pt x="1805" y="1298"/>
                  </a:cubicBezTo>
                  <a:lnTo>
                    <a:pt x="1980" y="1623"/>
                  </a:lnTo>
                  <a:lnTo>
                    <a:pt x="3296" y="2942"/>
                  </a:lnTo>
                  <a:lnTo>
                    <a:pt x="4613" y="4261"/>
                  </a:lnTo>
                  <a:lnTo>
                    <a:pt x="4445" y="4431"/>
                  </a:lnTo>
                  <a:cubicBezTo>
                    <a:pt x="4353" y="4524"/>
                    <a:pt x="4271" y="4600"/>
                    <a:pt x="4263" y="4600"/>
                  </a:cubicBezTo>
                  <a:cubicBezTo>
                    <a:pt x="4255" y="4600"/>
                    <a:pt x="3651" y="4003"/>
                    <a:pt x="2921" y="3274"/>
                  </a:cubicBezTo>
                  <a:close/>
                </a:path>
              </a:pathLst>
            </a:custGeom>
            <a:grpFill/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57" name="手繪多邊形 56"/>
          <p:cNvSpPr>
            <a:spLocks/>
          </p:cNvSpPr>
          <p:nvPr/>
        </p:nvSpPr>
        <p:spPr bwMode="auto">
          <a:xfrm rot="10800000" flipV="1">
            <a:off x="4496279" y="2405174"/>
            <a:ext cx="409570" cy="756452"/>
          </a:xfrm>
          <a:custGeom>
            <a:avLst/>
            <a:gdLst>
              <a:gd name="connsiteX0" fmla="*/ 1041502 w 2397801"/>
              <a:gd name="connsiteY0" fmla="*/ 588163 h 4428623"/>
              <a:gd name="connsiteX1" fmla="*/ 299462 w 2397801"/>
              <a:gd name="connsiteY1" fmla="*/ 593899 h 4428623"/>
              <a:gd name="connsiteX2" fmla="*/ 283250 w 2397801"/>
              <a:gd name="connsiteY2" fmla="*/ 2218109 h 4428623"/>
              <a:gd name="connsiteX3" fmla="*/ 290095 w 2397801"/>
              <a:gd name="connsiteY3" fmla="*/ 3843037 h 4428623"/>
              <a:gd name="connsiteX4" fmla="*/ 1207710 w 2397801"/>
              <a:gd name="connsiteY4" fmla="*/ 3847357 h 4428623"/>
              <a:gd name="connsiteX5" fmla="*/ 2118479 w 2397801"/>
              <a:gd name="connsiteY5" fmla="*/ 3844837 h 4428623"/>
              <a:gd name="connsiteX6" fmla="*/ 2121001 w 2397801"/>
              <a:gd name="connsiteY6" fmla="*/ 2224589 h 4428623"/>
              <a:gd name="connsiteX7" fmla="*/ 2110914 w 2397801"/>
              <a:gd name="connsiteY7" fmla="*/ 596419 h 4428623"/>
              <a:gd name="connsiteX8" fmla="*/ 1041502 w 2397801"/>
              <a:gd name="connsiteY8" fmla="*/ 588163 h 4428623"/>
              <a:gd name="connsiteX9" fmla="*/ 1205249 w 2397801"/>
              <a:gd name="connsiteY9" fmla="*/ 186437 h 4428623"/>
              <a:gd name="connsiteX10" fmla="*/ 930070 w 2397801"/>
              <a:gd name="connsiteY10" fmla="*/ 210597 h 4428623"/>
              <a:gd name="connsiteX11" fmla="*/ 899455 w 2397801"/>
              <a:gd name="connsiteY11" fmla="*/ 338957 h 4428623"/>
              <a:gd name="connsiteX12" fmla="*/ 1201647 w 2397801"/>
              <a:gd name="connsiteY12" fmla="*/ 414677 h 4428623"/>
              <a:gd name="connsiteX13" fmla="*/ 1445490 w 2397801"/>
              <a:gd name="connsiteY13" fmla="*/ 398813 h 4428623"/>
              <a:gd name="connsiteX14" fmla="*/ 1513204 w 2397801"/>
              <a:gd name="connsiteY14" fmla="*/ 295689 h 4428623"/>
              <a:gd name="connsiteX15" fmla="*/ 1484029 w 2397801"/>
              <a:gd name="connsiteY15" fmla="*/ 219609 h 4428623"/>
              <a:gd name="connsiteX16" fmla="*/ 1454134 w 2397801"/>
              <a:gd name="connsiteY16" fmla="*/ 186437 h 4428623"/>
              <a:gd name="connsiteX17" fmla="*/ 813103 w 2397801"/>
              <a:gd name="connsiteY17" fmla="*/ 1 h 4428623"/>
              <a:gd name="connsiteX18" fmla="*/ 1241394 w 2397801"/>
              <a:gd name="connsiteY18" fmla="*/ 553 h 4428623"/>
              <a:gd name="connsiteX19" fmla="*/ 2335516 w 2397801"/>
              <a:gd name="connsiteY19" fmla="*/ 3793 h 4428623"/>
              <a:gd name="connsiteX20" fmla="*/ 2364318 w 2397801"/>
              <a:gd name="connsiteY20" fmla="*/ 25037 h 4428623"/>
              <a:gd name="connsiteX21" fmla="*/ 2392760 w 2397801"/>
              <a:gd name="connsiteY21" fmla="*/ 46641 h 4428623"/>
              <a:gd name="connsiteX22" fmla="*/ 2395281 w 2397801"/>
              <a:gd name="connsiteY22" fmla="*/ 2216709 h 4428623"/>
              <a:gd name="connsiteX23" fmla="*/ 2397801 w 2397801"/>
              <a:gd name="connsiteY23" fmla="*/ 4386781 h 4428623"/>
              <a:gd name="connsiteX24" fmla="*/ 2371159 w 2397801"/>
              <a:gd name="connsiteY24" fmla="*/ 4408025 h 4428623"/>
              <a:gd name="connsiteX25" fmla="*/ 1205032 w 2397801"/>
              <a:gd name="connsiteY25" fmla="*/ 4428545 h 4428623"/>
              <a:gd name="connsiteX26" fmla="*/ 48265 w 2397801"/>
              <a:gd name="connsiteY26" fmla="*/ 4418105 h 4428623"/>
              <a:gd name="connsiteX27" fmla="*/ 21 w 2397801"/>
              <a:gd name="connsiteY27" fmla="*/ 2208429 h 4428623"/>
              <a:gd name="connsiteX28" fmla="*/ 21 w 2397801"/>
              <a:gd name="connsiteY28" fmla="*/ 68245 h 4428623"/>
              <a:gd name="connsiteX29" fmla="*/ 28823 w 2397801"/>
              <a:gd name="connsiteY29" fmla="*/ 39437 h 4428623"/>
              <a:gd name="connsiteX30" fmla="*/ 102629 w 2397801"/>
              <a:gd name="connsiteY30" fmla="*/ 4153 h 4428623"/>
              <a:gd name="connsiteX31" fmla="*/ 813103 w 2397801"/>
              <a:gd name="connsiteY31" fmla="*/ 1 h 4428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397801" h="4428623">
                <a:moveTo>
                  <a:pt x="1041502" y="588163"/>
                </a:moveTo>
                <a:cubicBezTo>
                  <a:pt x="655239" y="588159"/>
                  <a:pt x="310023" y="589961"/>
                  <a:pt x="299462" y="593899"/>
                </a:cubicBezTo>
                <a:cubicBezTo>
                  <a:pt x="284691" y="599661"/>
                  <a:pt x="283250" y="752323"/>
                  <a:pt x="283250" y="2218109"/>
                </a:cubicBezTo>
                <a:cubicBezTo>
                  <a:pt x="283250" y="3108165"/>
                  <a:pt x="286492" y="3839437"/>
                  <a:pt x="290095" y="3843037"/>
                </a:cubicBezTo>
                <a:cubicBezTo>
                  <a:pt x="294058" y="3846637"/>
                  <a:pt x="706931" y="3848797"/>
                  <a:pt x="1207710" y="3847357"/>
                </a:cubicBezTo>
                <a:lnTo>
                  <a:pt x="2118479" y="3844837"/>
                </a:lnTo>
                <a:lnTo>
                  <a:pt x="2121001" y="2224589"/>
                </a:lnTo>
                <a:cubicBezTo>
                  <a:pt x="2123163" y="935231"/>
                  <a:pt x="2121001" y="602901"/>
                  <a:pt x="2110914" y="596419"/>
                </a:cubicBezTo>
                <a:cubicBezTo>
                  <a:pt x="2102605" y="591155"/>
                  <a:pt x="1538127" y="588167"/>
                  <a:pt x="1041502" y="588163"/>
                </a:cubicBezTo>
                <a:close/>
                <a:moveTo>
                  <a:pt x="1205249" y="186437"/>
                </a:moveTo>
                <a:cubicBezTo>
                  <a:pt x="956363" y="186437"/>
                  <a:pt x="956003" y="186437"/>
                  <a:pt x="930070" y="210597"/>
                </a:cubicBezTo>
                <a:cubicBezTo>
                  <a:pt x="889369" y="248817"/>
                  <a:pt x="878564" y="294969"/>
                  <a:pt x="899455" y="338957"/>
                </a:cubicBezTo>
                <a:cubicBezTo>
                  <a:pt x="931511" y="406745"/>
                  <a:pt x="960685" y="414317"/>
                  <a:pt x="1201647" y="414677"/>
                </a:cubicBezTo>
                <a:cubicBezTo>
                  <a:pt x="1375975" y="415037"/>
                  <a:pt x="1418476" y="412513"/>
                  <a:pt x="1445490" y="398813"/>
                </a:cubicBezTo>
                <a:cubicBezTo>
                  <a:pt x="1493394" y="374653"/>
                  <a:pt x="1513204" y="345085"/>
                  <a:pt x="1513204" y="295689"/>
                </a:cubicBezTo>
                <a:cubicBezTo>
                  <a:pt x="1513564" y="262517"/>
                  <a:pt x="1507081" y="245209"/>
                  <a:pt x="1484029" y="219609"/>
                </a:cubicBezTo>
                <a:lnTo>
                  <a:pt x="1454134" y="186437"/>
                </a:lnTo>
                <a:close/>
                <a:moveTo>
                  <a:pt x="813103" y="1"/>
                </a:moveTo>
                <a:cubicBezTo>
                  <a:pt x="946149" y="13"/>
                  <a:pt x="1090993" y="193"/>
                  <a:pt x="1241394" y="553"/>
                </a:cubicBezTo>
                <a:lnTo>
                  <a:pt x="2335516" y="3793"/>
                </a:lnTo>
                <a:lnTo>
                  <a:pt x="2364318" y="25037"/>
                </a:lnTo>
                <a:lnTo>
                  <a:pt x="2392760" y="46641"/>
                </a:lnTo>
                <a:lnTo>
                  <a:pt x="2395281" y="2216709"/>
                </a:lnTo>
                <a:lnTo>
                  <a:pt x="2397801" y="4386781"/>
                </a:lnTo>
                <a:lnTo>
                  <a:pt x="2371159" y="4408025"/>
                </a:lnTo>
                <a:cubicBezTo>
                  <a:pt x="2344517" y="4428905"/>
                  <a:pt x="2342717" y="4428905"/>
                  <a:pt x="1205032" y="4428545"/>
                </a:cubicBezTo>
                <a:cubicBezTo>
                  <a:pt x="450415" y="4428545"/>
                  <a:pt x="60146" y="4424945"/>
                  <a:pt x="48265" y="4418105"/>
                </a:cubicBezTo>
                <a:cubicBezTo>
                  <a:pt x="-2499" y="4388581"/>
                  <a:pt x="21" y="4509201"/>
                  <a:pt x="21" y="2208429"/>
                </a:cubicBezTo>
                <a:lnTo>
                  <a:pt x="21" y="68245"/>
                </a:lnTo>
                <a:lnTo>
                  <a:pt x="28823" y="39437"/>
                </a:lnTo>
                <a:cubicBezTo>
                  <a:pt x="47905" y="19997"/>
                  <a:pt x="72747" y="8473"/>
                  <a:pt x="102629" y="4153"/>
                </a:cubicBezTo>
                <a:cubicBezTo>
                  <a:pt x="120991" y="1453"/>
                  <a:pt x="413962" y="-31"/>
                  <a:pt x="813103" y="1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62" name="群組 61"/>
          <p:cNvGrpSpPr/>
          <p:nvPr/>
        </p:nvGrpSpPr>
        <p:grpSpPr>
          <a:xfrm>
            <a:off x="4370614" y="4590771"/>
            <a:ext cx="660900" cy="489140"/>
            <a:chOff x="4120407" y="4174776"/>
            <a:chExt cx="438956" cy="324876"/>
          </a:xfrm>
          <a:solidFill>
            <a:schemeClr val="accent1"/>
          </a:solidFill>
        </p:grpSpPr>
        <p:sp>
          <p:nvSpPr>
            <p:cNvPr id="98" name="Freeform 18"/>
            <p:cNvSpPr>
              <a:spLocks/>
            </p:cNvSpPr>
            <p:nvPr/>
          </p:nvSpPr>
          <p:spPr bwMode="auto">
            <a:xfrm>
              <a:off x="4249786" y="4342529"/>
              <a:ext cx="180198" cy="67672"/>
            </a:xfrm>
            <a:custGeom>
              <a:avLst/>
              <a:gdLst>
                <a:gd name="T0" fmla="*/ 49 w 99"/>
                <a:gd name="T1" fmla="*/ 0 h 37"/>
                <a:gd name="T2" fmla="*/ 4 w 99"/>
                <a:gd name="T3" fmla="*/ 14 h 37"/>
                <a:gd name="T4" fmla="*/ 0 w 99"/>
                <a:gd name="T5" fmla="*/ 21 h 37"/>
                <a:gd name="T6" fmla="*/ 3 w 99"/>
                <a:gd name="T7" fmla="*/ 27 h 37"/>
                <a:gd name="T8" fmla="*/ 9 w 99"/>
                <a:gd name="T9" fmla="*/ 34 h 37"/>
                <a:gd name="T10" fmla="*/ 20 w 99"/>
                <a:gd name="T11" fmla="*/ 35 h 37"/>
                <a:gd name="T12" fmla="*/ 49 w 99"/>
                <a:gd name="T13" fmla="*/ 26 h 37"/>
                <a:gd name="T14" fmla="*/ 79 w 99"/>
                <a:gd name="T15" fmla="*/ 35 h 37"/>
                <a:gd name="T16" fmla="*/ 90 w 99"/>
                <a:gd name="T17" fmla="*/ 34 h 37"/>
                <a:gd name="T18" fmla="*/ 96 w 99"/>
                <a:gd name="T19" fmla="*/ 27 h 37"/>
                <a:gd name="T20" fmla="*/ 99 w 99"/>
                <a:gd name="T21" fmla="*/ 21 h 37"/>
                <a:gd name="T22" fmla="*/ 95 w 99"/>
                <a:gd name="T23" fmla="*/ 14 h 37"/>
                <a:gd name="T24" fmla="*/ 49 w 99"/>
                <a:gd name="T2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37">
                  <a:moveTo>
                    <a:pt x="49" y="0"/>
                  </a:moveTo>
                  <a:cubicBezTo>
                    <a:pt x="32" y="0"/>
                    <a:pt x="17" y="5"/>
                    <a:pt x="4" y="14"/>
                  </a:cubicBezTo>
                  <a:cubicBezTo>
                    <a:pt x="2" y="16"/>
                    <a:pt x="1" y="18"/>
                    <a:pt x="0" y="21"/>
                  </a:cubicBezTo>
                  <a:cubicBezTo>
                    <a:pt x="0" y="23"/>
                    <a:pt x="1" y="26"/>
                    <a:pt x="3" y="27"/>
                  </a:cubicBezTo>
                  <a:lnTo>
                    <a:pt x="9" y="34"/>
                  </a:lnTo>
                  <a:cubicBezTo>
                    <a:pt x="12" y="37"/>
                    <a:pt x="17" y="37"/>
                    <a:pt x="20" y="35"/>
                  </a:cubicBezTo>
                  <a:cubicBezTo>
                    <a:pt x="28" y="29"/>
                    <a:pt x="39" y="26"/>
                    <a:pt x="49" y="26"/>
                  </a:cubicBezTo>
                  <a:cubicBezTo>
                    <a:pt x="60" y="26"/>
                    <a:pt x="71" y="29"/>
                    <a:pt x="79" y="35"/>
                  </a:cubicBezTo>
                  <a:cubicBezTo>
                    <a:pt x="82" y="37"/>
                    <a:pt x="87" y="37"/>
                    <a:pt x="90" y="34"/>
                  </a:cubicBezTo>
                  <a:lnTo>
                    <a:pt x="96" y="27"/>
                  </a:lnTo>
                  <a:cubicBezTo>
                    <a:pt x="98" y="26"/>
                    <a:pt x="99" y="23"/>
                    <a:pt x="99" y="21"/>
                  </a:cubicBezTo>
                  <a:cubicBezTo>
                    <a:pt x="98" y="18"/>
                    <a:pt x="97" y="16"/>
                    <a:pt x="95" y="14"/>
                  </a:cubicBezTo>
                  <a:cubicBezTo>
                    <a:pt x="82" y="5"/>
                    <a:pt x="66" y="0"/>
                    <a:pt x="4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99" name="Freeform 19"/>
            <p:cNvSpPr>
              <a:spLocks/>
            </p:cNvSpPr>
            <p:nvPr/>
          </p:nvSpPr>
          <p:spPr bwMode="auto">
            <a:xfrm>
              <a:off x="4182374" y="4256708"/>
              <a:ext cx="315022" cy="85821"/>
            </a:xfrm>
            <a:custGeom>
              <a:avLst/>
              <a:gdLst>
                <a:gd name="T0" fmla="*/ 86 w 173"/>
                <a:gd name="T1" fmla="*/ 0 h 47"/>
                <a:gd name="T2" fmla="*/ 4 w 173"/>
                <a:gd name="T3" fmla="*/ 24 h 47"/>
                <a:gd name="T4" fmla="*/ 0 w 173"/>
                <a:gd name="T5" fmla="*/ 30 h 47"/>
                <a:gd name="T6" fmla="*/ 3 w 173"/>
                <a:gd name="T7" fmla="*/ 37 h 47"/>
                <a:gd name="T8" fmla="*/ 9 w 173"/>
                <a:gd name="T9" fmla="*/ 44 h 47"/>
                <a:gd name="T10" fmla="*/ 19 w 173"/>
                <a:gd name="T11" fmla="*/ 45 h 47"/>
                <a:gd name="T12" fmla="*/ 86 w 173"/>
                <a:gd name="T13" fmla="*/ 26 h 47"/>
                <a:gd name="T14" fmla="*/ 154 w 173"/>
                <a:gd name="T15" fmla="*/ 45 h 47"/>
                <a:gd name="T16" fmla="*/ 164 w 173"/>
                <a:gd name="T17" fmla="*/ 44 h 47"/>
                <a:gd name="T18" fmla="*/ 170 w 173"/>
                <a:gd name="T19" fmla="*/ 37 h 47"/>
                <a:gd name="T20" fmla="*/ 173 w 173"/>
                <a:gd name="T21" fmla="*/ 30 h 47"/>
                <a:gd name="T22" fmla="*/ 169 w 173"/>
                <a:gd name="T23" fmla="*/ 24 h 47"/>
                <a:gd name="T24" fmla="*/ 86 w 173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3" h="47">
                  <a:moveTo>
                    <a:pt x="86" y="0"/>
                  </a:moveTo>
                  <a:cubicBezTo>
                    <a:pt x="56" y="0"/>
                    <a:pt x="28" y="9"/>
                    <a:pt x="4" y="24"/>
                  </a:cubicBezTo>
                  <a:cubicBezTo>
                    <a:pt x="2" y="25"/>
                    <a:pt x="0" y="28"/>
                    <a:pt x="0" y="30"/>
                  </a:cubicBezTo>
                  <a:cubicBezTo>
                    <a:pt x="0" y="33"/>
                    <a:pt x="1" y="35"/>
                    <a:pt x="3" y="37"/>
                  </a:cubicBezTo>
                  <a:lnTo>
                    <a:pt x="9" y="44"/>
                  </a:lnTo>
                  <a:cubicBezTo>
                    <a:pt x="12" y="46"/>
                    <a:pt x="16" y="47"/>
                    <a:pt x="19" y="45"/>
                  </a:cubicBezTo>
                  <a:cubicBezTo>
                    <a:pt x="39" y="33"/>
                    <a:pt x="62" y="26"/>
                    <a:pt x="86" y="26"/>
                  </a:cubicBezTo>
                  <a:cubicBezTo>
                    <a:pt x="111" y="26"/>
                    <a:pt x="134" y="33"/>
                    <a:pt x="154" y="45"/>
                  </a:cubicBezTo>
                  <a:cubicBezTo>
                    <a:pt x="157" y="47"/>
                    <a:pt x="161" y="46"/>
                    <a:pt x="164" y="44"/>
                  </a:cubicBezTo>
                  <a:lnTo>
                    <a:pt x="170" y="37"/>
                  </a:lnTo>
                  <a:cubicBezTo>
                    <a:pt x="172" y="35"/>
                    <a:pt x="173" y="33"/>
                    <a:pt x="173" y="30"/>
                  </a:cubicBezTo>
                  <a:cubicBezTo>
                    <a:pt x="173" y="28"/>
                    <a:pt x="171" y="25"/>
                    <a:pt x="169" y="24"/>
                  </a:cubicBezTo>
                  <a:cubicBezTo>
                    <a:pt x="145" y="9"/>
                    <a:pt x="117" y="0"/>
                    <a:pt x="8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00" name="Freeform 20"/>
            <p:cNvSpPr>
              <a:spLocks/>
            </p:cNvSpPr>
            <p:nvPr/>
          </p:nvSpPr>
          <p:spPr bwMode="auto">
            <a:xfrm>
              <a:off x="4120407" y="4174776"/>
              <a:ext cx="438956" cy="105786"/>
            </a:xfrm>
            <a:custGeom>
              <a:avLst/>
              <a:gdLst>
                <a:gd name="T0" fmla="*/ 9 w 241"/>
                <a:gd name="T1" fmla="*/ 54 h 58"/>
                <a:gd name="T2" fmla="*/ 19 w 241"/>
                <a:gd name="T3" fmla="*/ 55 h 58"/>
                <a:gd name="T4" fmla="*/ 120 w 241"/>
                <a:gd name="T5" fmla="*/ 26 h 58"/>
                <a:gd name="T6" fmla="*/ 222 w 241"/>
                <a:gd name="T7" fmla="*/ 55 h 58"/>
                <a:gd name="T8" fmla="*/ 232 w 241"/>
                <a:gd name="T9" fmla="*/ 54 h 58"/>
                <a:gd name="T10" fmla="*/ 239 w 241"/>
                <a:gd name="T11" fmla="*/ 48 h 58"/>
                <a:gd name="T12" fmla="*/ 241 w 241"/>
                <a:gd name="T13" fmla="*/ 41 h 58"/>
                <a:gd name="T14" fmla="*/ 237 w 241"/>
                <a:gd name="T15" fmla="*/ 35 h 58"/>
                <a:gd name="T16" fmla="*/ 120 w 241"/>
                <a:gd name="T17" fmla="*/ 0 h 58"/>
                <a:gd name="T18" fmla="*/ 4 w 241"/>
                <a:gd name="T19" fmla="*/ 35 h 58"/>
                <a:gd name="T20" fmla="*/ 0 w 241"/>
                <a:gd name="T21" fmla="*/ 41 h 58"/>
                <a:gd name="T22" fmla="*/ 2 w 241"/>
                <a:gd name="T23" fmla="*/ 48 h 58"/>
                <a:gd name="T24" fmla="*/ 9 w 241"/>
                <a:gd name="T25" fmla="*/ 5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1" h="58">
                  <a:moveTo>
                    <a:pt x="9" y="54"/>
                  </a:moveTo>
                  <a:cubicBezTo>
                    <a:pt x="12" y="57"/>
                    <a:pt x="16" y="58"/>
                    <a:pt x="19" y="55"/>
                  </a:cubicBezTo>
                  <a:cubicBezTo>
                    <a:pt x="49" y="37"/>
                    <a:pt x="83" y="26"/>
                    <a:pt x="120" y="26"/>
                  </a:cubicBezTo>
                  <a:cubicBezTo>
                    <a:pt x="158" y="26"/>
                    <a:pt x="192" y="37"/>
                    <a:pt x="222" y="55"/>
                  </a:cubicBezTo>
                  <a:cubicBezTo>
                    <a:pt x="225" y="58"/>
                    <a:pt x="229" y="57"/>
                    <a:pt x="232" y="54"/>
                  </a:cubicBezTo>
                  <a:lnTo>
                    <a:pt x="239" y="48"/>
                  </a:lnTo>
                  <a:cubicBezTo>
                    <a:pt x="241" y="46"/>
                    <a:pt x="241" y="43"/>
                    <a:pt x="241" y="41"/>
                  </a:cubicBezTo>
                  <a:cubicBezTo>
                    <a:pt x="241" y="38"/>
                    <a:pt x="240" y="36"/>
                    <a:pt x="237" y="35"/>
                  </a:cubicBezTo>
                  <a:cubicBezTo>
                    <a:pt x="204" y="13"/>
                    <a:pt x="164" y="0"/>
                    <a:pt x="120" y="0"/>
                  </a:cubicBezTo>
                  <a:cubicBezTo>
                    <a:pt x="77" y="0"/>
                    <a:pt x="37" y="13"/>
                    <a:pt x="4" y="35"/>
                  </a:cubicBezTo>
                  <a:cubicBezTo>
                    <a:pt x="1" y="36"/>
                    <a:pt x="0" y="38"/>
                    <a:pt x="0" y="41"/>
                  </a:cubicBezTo>
                  <a:cubicBezTo>
                    <a:pt x="0" y="43"/>
                    <a:pt x="0" y="46"/>
                    <a:pt x="2" y="48"/>
                  </a:cubicBezTo>
                  <a:lnTo>
                    <a:pt x="9" y="5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01" name="Oval 21"/>
            <p:cNvSpPr>
              <a:spLocks noChangeArrowheads="1"/>
            </p:cNvSpPr>
            <p:nvPr/>
          </p:nvSpPr>
          <p:spPr bwMode="auto">
            <a:xfrm>
              <a:off x="4306049" y="4428350"/>
              <a:ext cx="71042" cy="71302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3" name="群組 2"/>
          <p:cNvGrpSpPr/>
          <p:nvPr/>
        </p:nvGrpSpPr>
        <p:grpSpPr>
          <a:xfrm>
            <a:off x="1300459" y="2111772"/>
            <a:ext cx="2609026" cy="1288335"/>
            <a:chOff x="1326974" y="3940665"/>
            <a:chExt cx="2609026" cy="1288335"/>
          </a:xfrm>
        </p:grpSpPr>
        <p:sp>
          <p:nvSpPr>
            <p:cNvPr id="2" name="文字方塊 1"/>
            <p:cNvSpPr txBox="1"/>
            <p:nvPr/>
          </p:nvSpPr>
          <p:spPr>
            <a:xfrm>
              <a:off x="1326974" y="3940665"/>
              <a:ext cx="1620000" cy="360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3200" dirty="0" smtClean="0"/>
                <a:t>Title 01</a:t>
              </a:r>
            </a:p>
          </p:txBody>
        </p:sp>
        <p:sp>
          <p:nvSpPr>
            <p:cNvPr id="44" name="文字方塊 43"/>
            <p:cNvSpPr txBox="1"/>
            <p:nvPr/>
          </p:nvSpPr>
          <p:spPr>
            <a:xfrm>
              <a:off x="1326974" y="4380139"/>
              <a:ext cx="2609026" cy="84886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1400" dirty="0" smtClean="0"/>
                <a:t>The quick brown fox jumps over the lazy dog. The quick brown fox jumps over the lazy dog. </a:t>
              </a:r>
            </a:p>
          </p:txBody>
        </p:sp>
      </p:grpSp>
      <p:grpSp>
        <p:nvGrpSpPr>
          <p:cNvPr id="47" name="群組 46"/>
          <p:cNvGrpSpPr>
            <a:grpSpLocks noChangeAspect="1"/>
          </p:cNvGrpSpPr>
          <p:nvPr/>
        </p:nvGrpSpPr>
        <p:grpSpPr>
          <a:xfrm>
            <a:off x="463545" y="2413841"/>
            <a:ext cx="681722" cy="684196"/>
            <a:chOff x="5583600" y="7359116"/>
            <a:chExt cx="2941833" cy="2952515"/>
          </a:xfrm>
          <a:solidFill>
            <a:schemeClr val="accent1"/>
          </a:solidFill>
        </p:grpSpPr>
        <p:sp>
          <p:nvSpPr>
            <p:cNvPr id="48" name="Freeform 51"/>
            <p:cNvSpPr>
              <a:spLocks/>
            </p:cNvSpPr>
            <p:nvPr/>
          </p:nvSpPr>
          <p:spPr bwMode="auto">
            <a:xfrm>
              <a:off x="5583600" y="7457653"/>
              <a:ext cx="2852791" cy="2853978"/>
            </a:xfrm>
            <a:custGeom>
              <a:avLst/>
              <a:gdLst>
                <a:gd name="T0" fmla="*/ 5177 w 10595"/>
                <a:gd name="T1" fmla="*/ 10589 h 10598"/>
                <a:gd name="T2" fmla="*/ 3018 w 10595"/>
                <a:gd name="T3" fmla="*/ 10068 h 10598"/>
                <a:gd name="T4" fmla="*/ 482 w 10595"/>
                <a:gd name="T5" fmla="*/ 7488 h 10598"/>
                <a:gd name="T6" fmla="*/ 49 w 10595"/>
                <a:gd name="T7" fmla="*/ 6053 h 10598"/>
                <a:gd name="T8" fmla="*/ 52 w 10595"/>
                <a:gd name="T9" fmla="*/ 4529 h 10598"/>
                <a:gd name="T10" fmla="*/ 2432 w 10595"/>
                <a:gd name="T11" fmla="*/ 835 h 10598"/>
                <a:gd name="T12" fmla="*/ 4345 w 10595"/>
                <a:gd name="T13" fmla="*/ 82 h 10598"/>
                <a:gd name="T14" fmla="*/ 4683 w 10595"/>
                <a:gd name="T15" fmla="*/ 29 h 10598"/>
                <a:gd name="T16" fmla="*/ 5290 w 10595"/>
                <a:gd name="T17" fmla="*/ 0 h 10598"/>
                <a:gd name="T18" fmla="*/ 5897 w 10595"/>
                <a:gd name="T19" fmla="*/ 29 h 10598"/>
                <a:gd name="T20" fmla="*/ 6518 w 10595"/>
                <a:gd name="T21" fmla="*/ 137 h 10598"/>
                <a:gd name="T22" fmla="*/ 7703 w 10595"/>
                <a:gd name="T23" fmla="*/ 599 h 10598"/>
                <a:gd name="T24" fmla="*/ 7616 w 10595"/>
                <a:gd name="T25" fmla="*/ 720 h 10598"/>
                <a:gd name="T26" fmla="*/ 7508 w 10595"/>
                <a:gd name="T27" fmla="*/ 1116 h 10598"/>
                <a:gd name="T28" fmla="*/ 7528 w 10595"/>
                <a:gd name="T29" fmla="*/ 1341 h 10598"/>
                <a:gd name="T30" fmla="*/ 7263 w 10595"/>
                <a:gd name="T31" fmla="*/ 1230 h 10598"/>
                <a:gd name="T32" fmla="*/ 5317 w 10595"/>
                <a:gd name="T33" fmla="*/ 761 h 10598"/>
                <a:gd name="T34" fmla="*/ 4262 w 10595"/>
                <a:gd name="T35" fmla="*/ 890 h 10598"/>
                <a:gd name="T36" fmla="*/ 2074 w 10595"/>
                <a:gd name="T37" fmla="*/ 2132 h 10598"/>
                <a:gd name="T38" fmla="*/ 900 w 10595"/>
                <a:gd name="T39" fmla="*/ 4218 h 10598"/>
                <a:gd name="T40" fmla="*/ 842 w 10595"/>
                <a:gd name="T41" fmla="*/ 6053 h 10598"/>
                <a:gd name="T42" fmla="*/ 1050 w 10595"/>
                <a:gd name="T43" fmla="*/ 6830 h 10598"/>
                <a:gd name="T44" fmla="*/ 4683 w 10595"/>
                <a:gd name="T45" fmla="*/ 9765 h 10598"/>
                <a:gd name="T46" fmla="*/ 5897 w 10595"/>
                <a:gd name="T47" fmla="*/ 9765 h 10598"/>
                <a:gd name="T48" fmla="*/ 9512 w 10595"/>
                <a:gd name="T49" fmla="*/ 6889 h 10598"/>
                <a:gd name="T50" fmla="*/ 9621 w 10595"/>
                <a:gd name="T51" fmla="*/ 6575 h 10598"/>
                <a:gd name="T52" fmla="*/ 9791 w 10595"/>
                <a:gd name="T53" fmla="*/ 5271 h 10598"/>
                <a:gd name="T54" fmla="*/ 9367 w 10595"/>
                <a:gd name="T55" fmla="*/ 3365 h 10598"/>
                <a:gd name="T56" fmla="*/ 9316 w 10595"/>
                <a:gd name="T57" fmla="*/ 3059 h 10598"/>
                <a:gd name="T58" fmla="*/ 9530 w 10595"/>
                <a:gd name="T59" fmla="*/ 3088 h 10598"/>
                <a:gd name="T60" fmla="*/ 9705 w 10595"/>
                <a:gd name="T61" fmla="*/ 3106 h 10598"/>
                <a:gd name="T62" fmla="*/ 9832 w 10595"/>
                <a:gd name="T63" fmla="*/ 2989 h 10598"/>
                <a:gd name="T64" fmla="*/ 9988 w 10595"/>
                <a:gd name="T65" fmla="*/ 2891 h 10598"/>
                <a:gd name="T66" fmla="*/ 10091 w 10595"/>
                <a:gd name="T67" fmla="*/ 3070 h 10598"/>
                <a:gd name="T68" fmla="*/ 10526 w 10595"/>
                <a:gd name="T69" fmla="*/ 4571 h 10598"/>
                <a:gd name="T70" fmla="*/ 10568 w 10595"/>
                <a:gd name="T71" fmla="*/ 4875 h 10598"/>
                <a:gd name="T72" fmla="*/ 10555 w 10595"/>
                <a:gd name="T73" fmla="*/ 5813 h 10598"/>
                <a:gd name="T74" fmla="*/ 9799 w 10595"/>
                <a:gd name="T75" fmla="*/ 8056 h 10598"/>
                <a:gd name="T76" fmla="*/ 5897 w 10595"/>
                <a:gd name="T77" fmla="*/ 10538 h 10598"/>
                <a:gd name="T78" fmla="*/ 5177 w 10595"/>
                <a:gd name="T79" fmla="*/ 10589 h 10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595" h="10598">
                  <a:moveTo>
                    <a:pt x="5177" y="10589"/>
                  </a:moveTo>
                  <a:cubicBezTo>
                    <a:pt x="4328" y="10531"/>
                    <a:pt x="3681" y="10375"/>
                    <a:pt x="3018" y="10068"/>
                  </a:cubicBezTo>
                  <a:cubicBezTo>
                    <a:pt x="1941" y="9569"/>
                    <a:pt x="964" y="8576"/>
                    <a:pt x="482" y="7488"/>
                  </a:cubicBezTo>
                  <a:cubicBezTo>
                    <a:pt x="264" y="6998"/>
                    <a:pt x="163" y="6664"/>
                    <a:pt x="49" y="6053"/>
                  </a:cubicBezTo>
                  <a:cubicBezTo>
                    <a:pt x="0" y="5786"/>
                    <a:pt x="1" y="4856"/>
                    <a:pt x="52" y="4529"/>
                  </a:cubicBezTo>
                  <a:cubicBezTo>
                    <a:pt x="288" y="2991"/>
                    <a:pt x="1141" y="1668"/>
                    <a:pt x="2432" y="835"/>
                  </a:cubicBezTo>
                  <a:cubicBezTo>
                    <a:pt x="2995" y="472"/>
                    <a:pt x="3755" y="173"/>
                    <a:pt x="4345" y="82"/>
                  </a:cubicBezTo>
                  <a:cubicBezTo>
                    <a:pt x="4430" y="69"/>
                    <a:pt x="4582" y="45"/>
                    <a:pt x="4683" y="29"/>
                  </a:cubicBezTo>
                  <a:cubicBezTo>
                    <a:pt x="4784" y="13"/>
                    <a:pt x="5057" y="0"/>
                    <a:pt x="5290" y="0"/>
                  </a:cubicBezTo>
                  <a:cubicBezTo>
                    <a:pt x="5523" y="0"/>
                    <a:pt x="5796" y="13"/>
                    <a:pt x="5897" y="29"/>
                  </a:cubicBezTo>
                  <a:cubicBezTo>
                    <a:pt x="6321" y="96"/>
                    <a:pt x="6397" y="109"/>
                    <a:pt x="6518" y="137"/>
                  </a:cubicBezTo>
                  <a:cubicBezTo>
                    <a:pt x="6985" y="244"/>
                    <a:pt x="7703" y="523"/>
                    <a:pt x="7703" y="599"/>
                  </a:cubicBezTo>
                  <a:cubicBezTo>
                    <a:pt x="7703" y="620"/>
                    <a:pt x="7664" y="675"/>
                    <a:pt x="7616" y="720"/>
                  </a:cubicBezTo>
                  <a:cubicBezTo>
                    <a:pt x="7479" y="851"/>
                    <a:pt x="7470" y="882"/>
                    <a:pt x="7508" y="1116"/>
                  </a:cubicBezTo>
                  <a:cubicBezTo>
                    <a:pt x="7526" y="1232"/>
                    <a:pt x="7535" y="1333"/>
                    <a:pt x="7528" y="1341"/>
                  </a:cubicBezTo>
                  <a:cubicBezTo>
                    <a:pt x="7520" y="1348"/>
                    <a:pt x="7401" y="1299"/>
                    <a:pt x="7263" y="1230"/>
                  </a:cubicBezTo>
                  <a:cubicBezTo>
                    <a:pt x="6700" y="950"/>
                    <a:pt x="5913" y="760"/>
                    <a:pt x="5317" y="761"/>
                  </a:cubicBezTo>
                  <a:cubicBezTo>
                    <a:pt x="5073" y="761"/>
                    <a:pt x="4510" y="830"/>
                    <a:pt x="4262" y="890"/>
                  </a:cubicBezTo>
                  <a:cubicBezTo>
                    <a:pt x="3428" y="1091"/>
                    <a:pt x="2687" y="1512"/>
                    <a:pt x="2074" y="2132"/>
                  </a:cubicBezTo>
                  <a:cubicBezTo>
                    <a:pt x="1516" y="2696"/>
                    <a:pt x="1160" y="3329"/>
                    <a:pt x="900" y="4218"/>
                  </a:cubicBezTo>
                  <a:cubicBezTo>
                    <a:pt x="770" y="4662"/>
                    <a:pt x="742" y="5545"/>
                    <a:pt x="842" y="6053"/>
                  </a:cubicBezTo>
                  <a:cubicBezTo>
                    <a:pt x="923" y="6466"/>
                    <a:pt x="941" y="6534"/>
                    <a:pt x="1050" y="6830"/>
                  </a:cubicBezTo>
                  <a:cubicBezTo>
                    <a:pt x="1628" y="8401"/>
                    <a:pt x="3037" y="9540"/>
                    <a:pt x="4683" y="9765"/>
                  </a:cubicBezTo>
                  <a:cubicBezTo>
                    <a:pt x="4955" y="9803"/>
                    <a:pt x="5624" y="9802"/>
                    <a:pt x="5897" y="9765"/>
                  </a:cubicBezTo>
                  <a:cubicBezTo>
                    <a:pt x="7516" y="9544"/>
                    <a:pt x="8913" y="8432"/>
                    <a:pt x="9512" y="6889"/>
                  </a:cubicBezTo>
                  <a:cubicBezTo>
                    <a:pt x="9558" y="6771"/>
                    <a:pt x="9607" y="6629"/>
                    <a:pt x="9621" y="6575"/>
                  </a:cubicBezTo>
                  <a:cubicBezTo>
                    <a:pt x="9763" y="6033"/>
                    <a:pt x="9790" y="5821"/>
                    <a:pt x="9791" y="5271"/>
                  </a:cubicBezTo>
                  <a:cubicBezTo>
                    <a:pt x="9792" y="4534"/>
                    <a:pt x="9678" y="4023"/>
                    <a:pt x="9367" y="3365"/>
                  </a:cubicBezTo>
                  <a:cubicBezTo>
                    <a:pt x="9238" y="3092"/>
                    <a:pt x="9228" y="3031"/>
                    <a:pt x="9316" y="3059"/>
                  </a:cubicBezTo>
                  <a:cubicBezTo>
                    <a:pt x="9337" y="3065"/>
                    <a:pt x="9433" y="3079"/>
                    <a:pt x="9530" y="3088"/>
                  </a:cubicBezTo>
                  <a:lnTo>
                    <a:pt x="9705" y="3106"/>
                  </a:lnTo>
                  <a:lnTo>
                    <a:pt x="9832" y="2989"/>
                  </a:lnTo>
                  <a:cubicBezTo>
                    <a:pt x="9901" y="2925"/>
                    <a:pt x="9972" y="2881"/>
                    <a:pt x="9988" y="2891"/>
                  </a:cubicBezTo>
                  <a:cubicBezTo>
                    <a:pt x="10004" y="2901"/>
                    <a:pt x="10050" y="2981"/>
                    <a:pt x="10091" y="3070"/>
                  </a:cubicBezTo>
                  <a:cubicBezTo>
                    <a:pt x="10331" y="3594"/>
                    <a:pt x="10474" y="4085"/>
                    <a:pt x="10526" y="4571"/>
                  </a:cubicBezTo>
                  <a:cubicBezTo>
                    <a:pt x="10541" y="4703"/>
                    <a:pt x="10559" y="4840"/>
                    <a:pt x="10568" y="4875"/>
                  </a:cubicBezTo>
                  <a:cubicBezTo>
                    <a:pt x="10595" y="4989"/>
                    <a:pt x="10588" y="5509"/>
                    <a:pt x="10555" y="5813"/>
                  </a:cubicBezTo>
                  <a:cubicBezTo>
                    <a:pt x="10464" y="6650"/>
                    <a:pt x="10222" y="7367"/>
                    <a:pt x="9799" y="8056"/>
                  </a:cubicBezTo>
                  <a:cubicBezTo>
                    <a:pt x="8946" y="9444"/>
                    <a:pt x="7502" y="10362"/>
                    <a:pt x="5897" y="10538"/>
                  </a:cubicBezTo>
                  <a:cubicBezTo>
                    <a:pt x="5406" y="10592"/>
                    <a:pt x="5314" y="10598"/>
                    <a:pt x="5177" y="1058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9" name="Freeform 62"/>
            <p:cNvSpPr>
              <a:spLocks/>
            </p:cNvSpPr>
            <p:nvPr/>
          </p:nvSpPr>
          <p:spPr bwMode="auto">
            <a:xfrm>
              <a:off x="6115456" y="7987134"/>
              <a:ext cx="1800951" cy="1796202"/>
            </a:xfrm>
            <a:custGeom>
              <a:avLst/>
              <a:gdLst>
                <a:gd name="T0" fmla="*/ 3035 w 6690"/>
                <a:gd name="T1" fmla="*/ 6640 h 6674"/>
                <a:gd name="T2" fmla="*/ 2399 w 6690"/>
                <a:gd name="T3" fmla="*/ 6524 h 6674"/>
                <a:gd name="T4" fmla="*/ 322 w 6690"/>
                <a:gd name="T5" fmla="*/ 4766 h 6674"/>
                <a:gd name="T6" fmla="*/ 30 w 6690"/>
                <a:gd name="T7" fmla="*/ 3871 h 6674"/>
                <a:gd name="T8" fmla="*/ 0 w 6690"/>
                <a:gd name="T9" fmla="*/ 3327 h 6674"/>
                <a:gd name="T10" fmla="*/ 30 w 6690"/>
                <a:gd name="T11" fmla="*/ 2782 h 6674"/>
                <a:gd name="T12" fmla="*/ 339 w 6690"/>
                <a:gd name="T13" fmla="*/ 1855 h 6674"/>
                <a:gd name="T14" fmla="*/ 1044 w 6690"/>
                <a:gd name="T15" fmla="*/ 905 h 6674"/>
                <a:gd name="T16" fmla="*/ 2766 w 6690"/>
                <a:gd name="T17" fmla="*/ 40 h 6674"/>
                <a:gd name="T18" fmla="*/ 3993 w 6690"/>
                <a:gd name="T19" fmla="*/ 61 h 6674"/>
                <a:gd name="T20" fmla="*/ 4826 w 6690"/>
                <a:gd name="T21" fmla="*/ 364 h 6674"/>
                <a:gd name="T22" fmla="*/ 4561 w 6690"/>
                <a:gd name="T23" fmla="*/ 648 h 6674"/>
                <a:gd name="T24" fmla="*/ 3936 w 6690"/>
                <a:gd name="T25" fmla="*/ 848 h 6674"/>
                <a:gd name="T26" fmla="*/ 1890 w 6690"/>
                <a:gd name="T27" fmla="*/ 1211 h 6674"/>
                <a:gd name="T28" fmla="*/ 1137 w 6690"/>
                <a:gd name="T29" fmla="*/ 2000 h 6674"/>
                <a:gd name="T30" fmla="*/ 776 w 6690"/>
                <a:gd name="T31" fmla="*/ 3341 h 6674"/>
                <a:gd name="T32" fmla="*/ 960 w 6690"/>
                <a:gd name="T33" fmla="*/ 4302 h 6674"/>
                <a:gd name="T34" fmla="*/ 2667 w 6690"/>
                <a:gd name="T35" fmla="*/ 5791 h 6674"/>
                <a:gd name="T36" fmla="*/ 2940 w 6690"/>
                <a:gd name="T37" fmla="*/ 5852 h 6674"/>
                <a:gd name="T38" fmla="*/ 3316 w 6690"/>
                <a:gd name="T39" fmla="*/ 5881 h 6674"/>
                <a:gd name="T40" fmla="*/ 3692 w 6690"/>
                <a:gd name="T41" fmla="*/ 5852 h 6674"/>
                <a:gd name="T42" fmla="*/ 3965 w 6690"/>
                <a:gd name="T43" fmla="*/ 5791 h 6674"/>
                <a:gd name="T44" fmla="*/ 5644 w 6690"/>
                <a:gd name="T45" fmla="*/ 4375 h 6674"/>
                <a:gd name="T46" fmla="*/ 5853 w 6690"/>
                <a:gd name="T47" fmla="*/ 3312 h 6674"/>
                <a:gd name="T48" fmla="*/ 5715 w 6690"/>
                <a:gd name="T49" fmla="*/ 2429 h 6674"/>
                <a:gd name="T50" fmla="*/ 5982 w 6690"/>
                <a:gd name="T51" fmla="*/ 2090 h 6674"/>
                <a:gd name="T52" fmla="*/ 6270 w 6690"/>
                <a:gd name="T53" fmla="*/ 1803 h 6674"/>
                <a:gd name="T54" fmla="*/ 6340 w 6690"/>
                <a:gd name="T55" fmla="*/ 1940 h 6674"/>
                <a:gd name="T56" fmla="*/ 6631 w 6690"/>
                <a:gd name="T57" fmla="*/ 3058 h 6674"/>
                <a:gd name="T58" fmla="*/ 6307 w 6690"/>
                <a:gd name="T59" fmla="*/ 4782 h 6674"/>
                <a:gd name="T60" fmla="*/ 4233 w 6690"/>
                <a:gd name="T61" fmla="*/ 6525 h 6674"/>
                <a:gd name="T62" fmla="*/ 3035 w 6690"/>
                <a:gd name="T63" fmla="*/ 6640 h 6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690" h="6674">
                  <a:moveTo>
                    <a:pt x="3035" y="6640"/>
                  </a:moveTo>
                  <a:cubicBezTo>
                    <a:pt x="2791" y="6614"/>
                    <a:pt x="2553" y="6571"/>
                    <a:pt x="2399" y="6524"/>
                  </a:cubicBezTo>
                  <a:cubicBezTo>
                    <a:pt x="1476" y="6243"/>
                    <a:pt x="722" y="5604"/>
                    <a:pt x="322" y="4766"/>
                  </a:cubicBezTo>
                  <a:cubicBezTo>
                    <a:pt x="169" y="4444"/>
                    <a:pt x="138" y="4350"/>
                    <a:pt x="30" y="3871"/>
                  </a:cubicBezTo>
                  <a:cubicBezTo>
                    <a:pt x="13" y="3799"/>
                    <a:pt x="0" y="3553"/>
                    <a:pt x="0" y="3327"/>
                  </a:cubicBezTo>
                  <a:cubicBezTo>
                    <a:pt x="0" y="3100"/>
                    <a:pt x="13" y="2854"/>
                    <a:pt x="30" y="2782"/>
                  </a:cubicBezTo>
                  <a:cubicBezTo>
                    <a:pt x="142" y="2288"/>
                    <a:pt x="170" y="2203"/>
                    <a:pt x="339" y="1855"/>
                  </a:cubicBezTo>
                  <a:cubicBezTo>
                    <a:pt x="509" y="1504"/>
                    <a:pt x="745" y="1186"/>
                    <a:pt x="1044" y="905"/>
                  </a:cubicBezTo>
                  <a:cubicBezTo>
                    <a:pt x="1528" y="449"/>
                    <a:pt x="2019" y="202"/>
                    <a:pt x="2766" y="40"/>
                  </a:cubicBezTo>
                  <a:cubicBezTo>
                    <a:pt x="2947" y="0"/>
                    <a:pt x="3773" y="15"/>
                    <a:pt x="3993" y="61"/>
                  </a:cubicBezTo>
                  <a:cubicBezTo>
                    <a:pt x="4257" y="117"/>
                    <a:pt x="4826" y="324"/>
                    <a:pt x="4826" y="364"/>
                  </a:cubicBezTo>
                  <a:cubicBezTo>
                    <a:pt x="4826" y="371"/>
                    <a:pt x="4707" y="499"/>
                    <a:pt x="4561" y="648"/>
                  </a:cubicBezTo>
                  <a:cubicBezTo>
                    <a:pt x="4265" y="953"/>
                    <a:pt x="4302" y="941"/>
                    <a:pt x="3936" y="848"/>
                  </a:cubicBezTo>
                  <a:cubicBezTo>
                    <a:pt x="3239" y="670"/>
                    <a:pt x="2508" y="799"/>
                    <a:pt x="1890" y="1211"/>
                  </a:cubicBezTo>
                  <a:cubicBezTo>
                    <a:pt x="1648" y="1371"/>
                    <a:pt x="1287" y="1750"/>
                    <a:pt x="1137" y="2000"/>
                  </a:cubicBezTo>
                  <a:cubicBezTo>
                    <a:pt x="874" y="2439"/>
                    <a:pt x="776" y="2803"/>
                    <a:pt x="776" y="3341"/>
                  </a:cubicBezTo>
                  <a:cubicBezTo>
                    <a:pt x="777" y="3757"/>
                    <a:pt x="812" y="3943"/>
                    <a:pt x="960" y="4302"/>
                  </a:cubicBezTo>
                  <a:cubicBezTo>
                    <a:pt x="1252" y="5010"/>
                    <a:pt x="1968" y="5635"/>
                    <a:pt x="2667" y="5791"/>
                  </a:cubicBezTo>
                  <a:cubicBezTo>
                    <a:pt x="2745" y="5808"/>
                    <a:pt x="2868" y="5836"/>
                    <a:pt x="2940" y="5852"/>
                  </a:cubicBezTo>
                  <a:cubicBezTo>
                    <a:pt x="3013" y="5868"/>
                    <a:pt x="3182" y="5881"/>
                    <a:pt x="3316" y="5881"/>
                  </a:cubicBezTo>
                  <a:cubicBezTo>
                    <a:pt x="3450" y="5881"/>
                    <a:pt x="3619" y="5868"/>
                    <a:pt x="3692" y="5852"/>
                  </a:cubicBezTo>
                  <a:cubicBezTo>
                    <a:pt x="3764" y="5836"/>
                    <a:pt x="3888" y="5808"/>
                    <a:pt x="3965" y="5791"/>
                  </a:cubicBezTo>
                  <a:cubicBezTo>
                    <a:pt x="4635" y="5641"/>
                    <a:pt x="5342" y="5045"/>
                    <a:pt x="5644" y="4375"/>
                  </a:cubicBezTo>
                  <a:cubicBezTo>
                    <a:pt x="5813" y="4000"/>
                    <a:pt x="5855" y="3789"/>
                    <a:pt x="5853" y="3312"/>
                  </a:cubicBezTo>
                  <a:cubicBezTo>
                    <a:pt x="5852" y="2890"/>
                    <a:pt x="5819" y="2679"/>
                    <a:pt x="5715" y="2429"/>
                  </a:cubicBezTo>
                  <a:cubicBezTo>
                    <a:pt x="5698" y="2388"/>
                    <a:pt x="5755" y="2317"/>
                    <a:pt x="5982" y="2090"/>
                  </a:cubicBezTo>
                  <a:lnTo>
                    <a:pt x="6270" y="1803"/>
                  </a:lnTo>
                  <a:lnTo>
                    <a:pt x="6340" y="1940"/>
                  </a:lnTo>
                  <a:cubicBezTo>
                    <a:pt x="6482" y="2216"/>
                    <a:pt x="6582" y="2600"/>
                    <a:pt x="6631" y="3058"/>
                  </a:cubicBezTo>
                  <a:cubicBezTo>
                    <a:pt x="6690" y="3598"/>
                    <a:pt x="6563" y="4274"/>
                    <a:pt x="6307" y="4782"/>
                  </a:cubicBezTo>
                  <a:cubicBezTo>
                    <a:pt x="5880" y="5630"/>
                    <a:pt x="5168" y="6229"/>
                    <a:pt x="4233" y="6525"/>
                  </a:cubicBezTo>
                  <a:cubicBezTo>
                    <a:pt x="3937" y="6618"/>
                    <a:pt x="3359" y="6674"/>
                    <a:pt x="3035" y="66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0" name="Freeform 69"/>
            <p:cNvSpPr>
              <a:spLocks/>
            </p:cNvSpPr>
            <p:nvPr/>
          </p:nvSpPr>
          <p:spPr bwMode="auto">
            <a:xfrm>
              <a:off x="6637819" y="7359116"/>
              <a:ext cx="1887614" cy="1894738"/>
            </a:xfrm>
            <a:custGeom>
              <a:avLst/>
              <a:gdLst>
                <a:gd name="T0" fmla="*/ 1147 w 7008"/>
                <a:gd name="T1" fmla="*/ 7009 h 7039"/>
                <a:gd name="T2" fmla="*/ 121 w 7008"/>
                <a:gd name="T3" fmla="*/ 6209 h 7039"/>
                <a:gd name="T4" fmla="*/ 9 w 7008"/>
                <a:gd name="T5" fmla="*/ 5715 h 7039"/>
                <a:gd name="T6" fmla="*/ 59 w 7008"/>
                <a:gd name="T7" fmla="*/ 5253 h 7039"/>
                <a:gd name="T8" fmla="*/ 1810 w 7008"/>
                <a:gd name="T9" fmla="*/ 4372 h 7039"/>
                <a:gd name="T10" fmla="*/ 2008 w 7008"/>
                <a:gd name="T11" fmla="*/ 4431 h 7039"/>
                <a:gd name="T12" fmla="*/ 3175 w 7008"/>
                <a:gd name="T13" fmla="*/ 3306 h 7039"/>
                <a:gd name="T14" fmla="*/ 4300 w 7008"/>
                <a:gd name="T15" fmla="*/ 2181 h 7039"/>
                <a:gd name="T16" fmla="*/ 4283 w 7008"/>
                <a:gd name="T17" fmla="*/ 2043 h 7039"/>
                <a:gd name="T18" fmla="*/ 4248 w 7008"/>
                <a:gd name="T19" fmla="*/ 1669 h 7039"/>
                <a:gd name="T20" fmla="*/ 4230 w 7008"/>
                <a:gd name="T21" fmla="*/ 1433 h 7039"/>
                <a:gd name="T22" fmla="*/ 4946 w 7008"/>
                <a:gd name="T23" fmla="*/ 717 h 7039"/>
                <a:gd name="T24" fmla="*/ 5680 w 7008"/>
                <a:gd name="T25" fmla="*/ 0 h 7039"/>
                <a:gd name="T26" fmla="*/ 5713 w 7008"/>
                <a:gd name="T27" fmla="*/ 176 h 7039"/>
                <a:gd name="T28" fmla="*/ 5834 w 7008"/>
                <a:gd name="T29" fmla="*/ 1133 h 7039"/>
                <a:gd name="T30" fmla="*/ 6462 w 7008"/>
                <a:gd name="T31" fmla="*/ 1270 h 7039"/>
                <a:gd name="T32" fmla="*/ 6999 w 7008"/>
                <a:gd name="T33" fmla="*/ 1341 h 7039"/>
                <a:gd name="T34" fmla="*/ 6281 w 7008"/>
                <a:gd name="T35" fmla="*/ 2091 h 7039"/>
                <a:gd name="T36" fmla="*/ 5548 w 7008"/>
                <a:gd name="T37" fmla="*/ 2824 h 7039"/>
                <a:gd name="T38" fmla="*/ 5408 w 7008"/>
                <a:gd name="T39" fmla="*/ 2797 h 7039"/>
                <a:gd name="T40" fmla="*/ 5056 w 7008"/>
                <a:gd name="T41" fmla="*/ 2756 h 7039"/>
                <a:gd name="T42" fmla="*/ 4844 w 7008"/>
                <a:gd name="T43" fmla="*/ 2742 h 7039"/>
                <a:gd name="T44" fmla="*/ 3721 w 7008"/>
                <a:gd name="T45" fmla="*/ 3862 h 7039"/>
                <a:gd name="T46" fmla="*/ 2611 w 7008"/>
                <a:gd name="T47" fmla="*/ 5052 h 7039"/>
                <a:gd name="T48" fmla="*/ 2668 w 7008"/>
                <a:gd name="T49" fmla="*/ 5278 h 7039"/>
                <a:gd name="T50" fmla="*/ 2669 w 7008"/>
                <a:gd name="T51" fmla="*/ 6041 h 7039"/>
                <a:gd name="T52" fmla="*/ 1334 w 7008"/>
                <a:gd name="T53" fmla="*/ 7024 h 7039"/>
                <a:gd name="T54" fmla="*/ 1147 w 7008"/>
                <a:gd name="T55" fmla="*/ 7009 h 7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008" h="7039">
                  <a:moveTo>
                    <a:pt x="1147" y="7009"/>
                  </a:moveTo>
                  <a:cubicBezTo>
                    <a:pt x="673" y="6910"/>
                    <a:pt x="328" y="6640"/>
                    <a:pt x="121" y="6209"/>
                  </a:cubicBezTo>
                  <a:cubicBezTo>
                    <a:pt x="29" y="6018"/>
                    <a:pt x="18" y="5970"/>
                    <a:pt x="9" y="5715"/>
                  </a:cubicBezTo>
                  <a:cubicBezTo>
                    <a:pt x="0" y="5482"/>
                    <a:pt x="9" y="5402"/>
                    <a:pt x="59" y="5253"/>
                  </a:cubicBezTo>
                  <a:cubicBezTo>
                    <a:pt x="310" y="4512"/>
                    <a:pt x="1116" y="4106"/>
                    <a:pt x="1810" y="4372"/>
                  </a:cubicBezTo>
                  <a:cubicBezTo>
                    <a:pt x="1896" y="4404"/>
                    <a:pt x="1985" y="4431"/>
                    <a:pt x="2008" y="4431"/>
                  </a:cubicBezTo>
                  <a:cubicBezTo>
                    <a:pt x="2032" y="4431"/>
                    <a:pt x="2557" y="3925"/>
                    <a:pt x="3175" y="3306"/>
                  </a:cubicBezTo>
                  <a:lnTo>
                    <a:pt x="4300" y="2181"/>
                  </a:lnTo>
                  <a:lnTo>
                    <a:pt x="4283" y="2043"/>
                  </a:lnTo>
                  <a:cubicBezTo>
                    <a:pt x="4274" y="1967"/>
                    <a:pt x="4258" y="1799"/>
                    <a:pt x="4248" y="1669"/>
                  </a:cubicBezTo>
                  <a:lnTo>
                    <a:pt x="4230" y="1433"/>
                  </a:lnTo>
                  <a:lnTo>
                    <a:pt x="4946" y="717"/>
                  </a:lnTo>
                  <a:cubicBezTo>
                    <a:pt x="5340" y="322"/>
                    <a:pt x="5670" y="0"/>
                    <a:pt x="5680" y="0"/>
                  </a:cubicBezTo>
                  <a:cubicBezTo>
                    <a:pt x="5690" y="0"/>
                    <a:pt x="5705" y="79"/>
                    <a:pt x="5713" y="176"/>
                  </a:cubicBezTo>
                  <a:cubicBezTo>
                    <a:pt x="5739" y="457"/>
                    <a:pt x="5818" y="1082"/>
                    <a:pt x="5834" y="1133"/>
                  </a:cubicBezTo>
                  <a:cubicBezTo>
                    <a:pt x="5856" y="1203"/>
                    <a:pt x="5895" y="1211"/>
                    <a:pt x="6462" y="1270"/>
                  </a:cubicBezTo>
                  <a:cubicBezTo>
                    <a:pt x="6748" y="1300"/>
                    <a:pt x="6990" y="1332"/>
                    <a:pt x="6999" y="1341"/>
                  </a:cubicBezTo>
                  <a:cubicBezTo>
                    <a:pt x="7008" y="1350"/>
                    <a:pt x="6685" y="1687"/>
                    <a:pt x="6281" y="2091"/>
                  </a:cubicBezTo>
                  <a:lnTo>
                    <a:pt x="5548" y="2824"/>
                  </a:lnTo>
                  <a:lnTo>
                    <a:pt x="5408" y="2797"/>
                  </a:lnTo>
                  <a:cubicBezTo>
                    <a:pt x="5331" y="2782"/>
                    <a:pt x="5172" y="2763"/>
                    <a:pt x="5056" y="2756"/>
                  </a:cubicBezTo>
                  <a:lnTo>
                    <a:pt x="4844" y="2742"/>
                  </a:lnTo>
                  <a:lnTo>
                    <a:pt x="3721" y="3862"/>
                  </a:lnTo>
                  <a:cubicBezTo>
                    <a:pt x="2741" y="4838"/>
                    <a:pt x="2599" y="4990"/>
                    <a:pt x="2611" y="5052"/>
                  </a:cubicBezTo>
                  <a:cubicBezTo>
                    <a:pt x="2618" y="5091"/>
                    <a:pt x="2644" y="5192"/>
                    <a:pt x="2668" y="5278"/>
                  </a:cubicBezTo>
                  <a:cubicBezTo>
                    <a:pt x="2726" y="5478"/>
                    <a:pt x="2726" y="5846"/>
                    <a:pt x="2669" y="6041"/>
                  </a:cubicBezTo>
                  <a:cubicBezTo>
                    <a:pt x="2502" y="6609"/>
                    <a:pt x="1918" y="7039"/>
                    <a:pt x="1334" y="7024"/>
                  </a:cubicBezTo>
                  <a:cubicBezTo>
                    <a:pt x="1262" y="7022"/>
                    <a:pt x="1178" y="7015"/>
                    <a:pt x="1147" y="700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102" name="群組 101"/>
          <p:cNvGrpSpPr/>
          <p:nvPr/>
        </p:nvGrpSpPr>
        <p:grpSpPr>
          <a:xfrm>
            <a:off x="1300459" y="4193235"/>
            <a:ext cx="2609026" cy="1288335"/>
            <a:chOff x="1326974" y="3940665"/>
            <a:chExt cx="2609026" cy="1288335"/>
          </a:xfrm>
        </p:grpSpPr>
        <p:sp>
          <p:nvSpPr>
            <p:cNvPr id="103" name="文字方塊 102"/>
            <p:cNvSpPr txBox="1"/>
            <p:nvPr/>
          </p:nvSpPr>
          <p:spPr>
            <a:xfrm>
              <a:off x="1326974" y="3940665"/>
              <a:ext cx="1620000" cy="360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3200" dirty="0" smtClean="0"/>
                <a:t>Title 04</a:t>
              </a:r>
            </a:p>
          </p:txBody>
        </p:sp>
        <p:sp>
          <p:nvSpPr>
            <p:cNvPr id="104" name="文字方塊 103"/>
            <p:cNvSpPr txBox="1"/>
            <p:nvPr/>
          </p:nvSpPr>
          <p:spPr>
            <a:xfrm>
              <a:off x="1326974" y="4380139"/>
              <a:ext cx="2609026" cy="84886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1400" dirty="0" smtClean="0"/>
                <a:t>The quick brown fox jumps over the lazy dog. The quick brown fox jumps over the lazy dog. </a:t>
              </a:r>
            </a:p>
          </p:txBody>
        </p:sp>
      </p:grpSp>
      <p:sp>
        <p:nvSpPr>
          <p:cNvPr id="139" name="矩形 138"/>
          <p:cNvSpPr/>
          <p:nvPr/>
        </p:nvSpPr>
        <p:spPr>
          <a:xfrm>
            <a:off x="575513" y="481382"/>
            <a:ext cx="252267" cy="6981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140" name="矩形 139"/>
          <p:cNvSpPr/>
          <p:nvPr/>
        </p:nvSpPr>
        <p:spPr>
          <a:xfrm>
            <a:off x="882205" y="481382"/>
            <a:ext cx="4360496" cy="69819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800" b="1" dirty="0" smtClean="0"/>
              <a:t>ICON LIST</a:t>
            </a:r>
            <a:r>
              <a:rPr lang="zh-TW" altLang="en-US" sz="4800" b="1" dirty="0" smtClean="0"/>
              <a:t> </a:t>
            </a:r>
            <a:r>
              <a:rPr lang="en-US" altLang="zh-TW" sz="4800" b="1" dirty="0" smtClean="0"/>
              <a:t>33</a:t>
            </a:r>
            <a:endParaRPr lang="zh-TW" altLang="en-US" sz="4800" b="1" dirty="0"/>
          </a:p>
        </p:txBody>
      </p:sp>
      <p:grpSp>
        <p:nvGrpSpPr>
          <p:cNvPr id="142" name="群組 141"/>
          <p:cNvGrpSpPr/>
          <p:nvPr/>
        </p:nvGrpSpPr>
        <p:grpSpPr>
          <a:xfrm>
            <a:off x="5209944" y="2111772"/>
            <a:ext cx="2609026" cy="1288335"/>
            <a:chOff x="1326974" y="3940665"/>
            <a:chExt cx="2609026" cy="1288335"/>
          </a:xfrm>
        </p:grpSpPr>
        <p:sp>
          <p:nvSpPr>
            <p:cNvPr id="154" name="文字方塊 153"/>
            <p:cNvSpPr txBox="1"/>
            <p:nvPr/>
          </p:nvSpPr>
          <p:spPr>
            <a:xfrm>
              <a:off x="1326974" y="3940665"/>
              <a:ext cx="1620000" cy="360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3200" dirty="0" smtClean="0"/>
                <a:t>Title 02</a:t>
              </a:r>
            </a:p>
          </p:txBody>
        </p:sp>
        <p:sp>
          <p:nvSpPr>
            <p:cNvPr id="155" name="文字方塊 154"/>
            <p:cNvSpPr txBox="1"/>
            <p:nvPr/>
          </p:nvSpPr>
          <p:spPr>
            <a:xfrm>
              <a:off x="1326974" y="4380139"/>
              <a:ext cx="2609026" cy="84886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1400" dirty="0" smtClean="0"/>
                <a:t>The quick brown fox jumps over the lazy dog. The quick brown fox jumps over the lazy dog. </a:t>
              </a:r>
            </a:p>
          </p:txBody>
        </p:sp>
      </p:grpSp>
      <p:grpSp>
        <p:nvGrpSpPr>
          <p:cNvPr id="144" name="群組 143"/>
          <p:cNvGrpSpPr/>
          <p:nvPr/>
        </p:nvGrpSpPr>
        <p:grpSpPr>
          <a:xfrm>
            <a:off x="5209944" y="4193235"/>
            <a:ext cx="2609026" cy="1288335"/>
            <a:chOff x="1326974" y="3940665"/>
            <a:chExt cx="2609026" cy="1288335"/>
          </a:xfrm>
        </p:grpSpPr>
        <p:sp>
          <p:nvSpPr>
            <p:cNvPr id="149" name="文字方塊 148"/>
            <p:cNvSpPr txBox="1"/>
            <p:nvPr/>
          </p:nvSpPr>
          <p:spPr>
            <a:xfrm>
              <a:off x="1326974" y="3940665"/>
              <a:ext cx="1620000" cy="360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3200" dirty="0" smtClean="0"/>
                <a:t>Title 05</a:t>
              </a:r>
            </a:p>
          </p:txBody>
        </p:sp>
        <p:sp>
          <p:nvSpPr>
            <p:cNvPr id="150" name="文字方塊 149"/>
            <p:cNvSpPr txBox="1"/>
            <p:nvPr/>
          </p:nvSpPr>
          <p:spPr>
            <a:xfrm>
              <a:off x="1326974" y="4380139"/>
              <a:ext cx="2609026" cy="84886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1400" dirty="0" smtClean="0"/>
                <a:t>The quick brown fox jumps over the lazy dog. The quick brown fox jumps over the lazy dog. </a:t>
              </a:r>
            </a:p>
          </p:txBody>
        </p:sp>
      </p:grpSp>
      <p:grpSp>
        <p:nvGrpSpPr>
          <p:cNvPr id="157" name="群組 156"/>
          <p:cNvGrpSpPr/>
          <p:nvPr/>
        </p:nvGrpSpPr>
        <p:grpSpPr>
          <a:xfrm>
            <a:off x="9119429" y="2111772"/>
            <a:ext cx="2609026" cy="1288335"/>
            <a:chOff x="1326974" y="3940665"/>
            <a:chExt cx="2609026" cy="1288335"/>
          </a:xfrm>
        </p:grpSpPr>
        <p:sp>
          <p:nvSpPr>
            <p:cNvPr id="169" name="文字方塊 168"/>
            <p:cNvSpPr txBox="1"/>
            <p:nvPr/>
          </p:nvSpPr>
          <p:spPr>
            <a:xfrm>
              <a:off x="1326974" y="3940665"/>
              <a:ext cx="1620000" cy="360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3200" dirty="0" smtClean="0"/>
                <a:t>Title 03</a:t>
              </a:r>
            </a:p>
          </p:txBody>
        </p:sp>
        <p:sp>
          <p:nvSpPr>
            <p:cNvPr id="170" name="文字方塊 169"/>
            <p:cNvSpPr txBox="1"/>
            <p:nvPr/>
          </p:nvSpPr>
          <p:spPr>
            <a:xfrm>
              <a:off x="1326974" y="4380139"/>
              <a:ext cx="2609026" cy="84886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1400" dirty="0" smtClean="0"/>
                <a:t>The quick brown fox jumps over the lazy dog. The quick brown fox jumps over the lazy dog. </a:t>
              </a:r>
            </a:p>
          </p:txBody>
        </p:sp>
      </p:grpSp>
      <p:grpSp>
        <p:nvGrpSpPr>
          <p:cNvPr id="159" name="群組 158"/>
          <p:cNvGrpSpPr/>
          <p:nvPr/>
        </p:nvGrpSpPr>
        <p:grpSpPr>
          <a:xfrm>
            <a:off x="9119429" y="4193235"/>
            <a:ext cx="2609026" cy="1288335"/>
            <a:chOff x="1326974" y="3940665"/>
            <a:chExt cx="2609026" cy="1288335"/>
          </a:xfrm>
        </p:grpSpPr>
        <p:sp>
          <p:nvSpPr>
            <p:cNvPr id="164" name="文字方塊 163"/>
            <p:cNvSpPr txBox="1"/>
            <p:nvPr/>
          </p:nvSpPr>
          <p:spPr>
            <a:xfrm>
              <a:off x="1326974" y="3940665"/>
              <a:ext cx="1620000" cy="360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3200" dirty="0" smtClean="0"/>
                <a:t>Title 06</a:t>
              </a:r>
            </a:p>
          </p:txBody>
        </p:sp>
        <p:sp>
          <p:nvSpPr>
            <p:cNvPr id="165" name="文字方塊 164"/>
            <p:cNvSpPr txBox="1"/>
            <p:nvPr/>
          </p:nvSpPr>
          <p:spPr>
            <a:xfrm>
              <a:off x="1326974" y="4380139"/>
              <a:ext cx="2609026" cy="84886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1400" dirty="0" smtClean="0"/>
                <a:t>The quick brown fox jumps over the lazy dog. The quick brown fox jumps over the lazy dog.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542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橢圓 3"/>
          <p:cNvSpPr/>
          <p:nvPr/>
        </p:nvSpPr>
        <p:spPr>
          <a:xfrm>
            <a:off x="858170" y="1989985"/>
            <a:ext cx="1595044" cy="1595044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0">
            <a:solidFill>
              <a:schemeClr val="accent1"/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6" name="橢圓 35"/>
          <p:cNvSpPr/>
          <p:nvPr/>
        </p:nvSpPr>
        <p:spPr>
          <a:xfrm>
            <a:off x="3818375" y="1989985"/>
            <a:ext cx="1595044" cy="1595044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0">
            <a:solidFill>
              <a:schemeClr val="accent1"/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7" name="橢圓 36"/>
          <p:cNvSpPr/>
          <p:nvPr/>
        </p:nvSpPr>
        <p:spPr>
          <a:xfrm>
            <a:off x="6778580" y="1989985"/>
            <a:ext cx="1595044" cy="1595044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0">
            <a:solidFill>
              <a:schemeClr val="accent1"/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8" name="橢圓 37"/>
          <p:cNvSpPr/>
          <p:nvPr/>
        </p:nvSpPr>
        <p:spPr>
          <a:xfrm>
            <a:off x="9738785" y="1989985"/>
            <a:ext cx="1595044" cy="1595044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0">
            <a:solidFill>
              <a:schemeClr val="accent1"/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5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75990" y="6381005"/>
            <a:ext cx="3484800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845692" y="4126497"/>
            <a:ext cx="162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200" dirty="0" smtClean="0"/>
              <a:t>Title 01</a:t>
            </a:r>
          </a:p>
        </p:txBody>
      </p:sp>
      <p:sp>
        <p:nvSpPr>
          <p:cNvPr id="44" name="文字方塊 43"/>
          <p:cNvSpPr txBox="1"/>
          <p:nvPr/>
        </p:nvSpPr>
        <p:spPr>
          <a:xfrm>
            <a:off x="351179" y="4740139"/>
            <a:ext cx="2609026" cy="84886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grpSp>
        <p:nvGrpSpPr>
          <p:cNvPr id="47" name="群組 46"/>
          <p:cNvGrpSpPr>
            <a:grpSpLocks noChangeAspect="1"/>
          </p:cNvGrpSpPr>
          <p:nvPr/>
        </p:nvGrpSpPr>
        <p:grpSpPr>
          <a:xfrm>
            <a:off x="1247585" y="2377919"/>
            <a:ext cx="816214" cy="819176"/>
            <a:chOff x="5583600" y="7359116"/>
            <a:chExt cx="2941833" cy="2952515"/>
          </a:xfrm>
          <a:solidFill>
            <a:schemeClr val="accent1"/>
          </a:solidFill>
        </p:grpSpPr>
        <p:sp>
          <p:nvSpPr>
            <p:cNvPr id="48" name="Freeform 51"/>
            <p:cNvSpPr>
              <a:spLocks/>
            </p:cNvSpPr>
            <p:nvPr/>
          </p:nvSpPr>
          <p:spPr bwMode="auto">
            <a:xfrm>
              <a:off x="5583600" y="7457653"/>
              <a:ext cx="2852791" cy="2853978"/>
            </a:xfrm>
            <a:custGeom>
              <a:avLst/>
              <a:gdLst>
                <a:gd name="T0" fmla="*/ 5177 w 10595"/>
                <a:gd name="T1" fmla="*/ 10589 h 10598"/>
                <a:gd name="T2" fmla="*/ 3018 w 10595"/>
                <a:gd name="T3" fmla="*/ 10068 h 10598"/>
                <a:gd name="T4" fmla="*/ 482 w 10595"/>
                <a:gd name="T5" fmla="*/ 7488 h 10598"/>
                <a:gd name="T6" fmla="*/ 49 w 10595"/>
                <a:gd name="T7" fmla="*/ 6053 h 10598"/>
                <a:gd name="T8" fmla="*/ 52 w 10595"/>
                <a:gd name="T9" fmla="*/ 4529 h 10598"/>
                <a:gd name="T10" fmla="*/ 2432 w 10595"/>
                <a:gd name="T11" fmla="*/ 835 h 10598"/>
                <a:gd name="T12" fmla="*/ 4345 w 10595"/>
                <a:gd name="T13" fmla="*/ 82 h 10598"/>
                <a:gd name="T14" fmla="*/ 4683 w 10595"/>
                <a:gd name="T15" fmla="*/ 29 h 10598"/>
                <a:gd name="T16" fmla="*/ 5290 w 10595"/>
                <a:gd name="T17" fmla="*/ 0 h 10598"/>
                <a:gd name="T18" fmla="*/ 5897 w 10595"/>
                <a:gd name="T19" fmla="*/ 29 h 10598"/>
                <a:gd name="T20" fmla="*/ 6518 w 10595"/>
                <a:gd name="T21" fmla="*/ 137 h 10598"/>
                <a:gd name="T22" fmla="*/ 7703 w 10595"/>
                <a:gd name="T23" fmla="*/ 599 h 10598"/>
                <a:gd name="T24" fmla="*/ 7616 w 10595"/>
                <a:gd name="T25" fmla="*/ 720 h 10598"/>
                <a:gd name="T26" fmla="*/ 7508 w 10595"/>
                <a:gd name="T27" fmla="*/ 1116 h 10598"/>
                <a:gd name="T28" fmla="*/ 7528 w 10595"/>
                <a:gd name="T29" fmla="*/ 1341 h 10598"/>
                <a:gd name="T30" fmla="*/ 7263 w 10595"/>
                <a:gd name="T31" fmla="*/ 1230 h 10598"/>
                <a:gd name="T32" fmla="*/ 5317 w 10595"/>
                <a:gd name="T33" fmla="*/ 761 h 10598"/>
                <a:gd name="T34" fmla="*/ 4262 w 10595"/>
                <a:gd name="T35" fmla="*/ 890 h 10598"/>
                <a:gd name="T36" fmla="*/ 2074 w 10595"/>
                <a:gd name="T37" fmla="*/ 2132 h 10598"/>
                <a:gd name="T38" fmla="*/ 900 w 10595"/>
                <a:gd name="T39" fmla="*/ 4218 h 10598"/>
                <a:gd name="T40" fmla="*/ 842 w 10595"/>
                <a:gd name="T41" fmla="*/ 6053 h 10598"/>
                <a:gd name="T42" fmla="*/ 1050 w 10595"/>
                <a:gd name="T43" fmla="*/ 6830 h 10598"/>
                <a:gd name="T44" fmla="*/ 4683 w 10595"/>
                <a:gd name="T45" fmla="*/ 9765 h 10598"/>
                <a:gd name="T46" fmla="*/ 5897 w 10595"/>
                <a:gd name="T47" fmla="*/ 9765 h 10598"/>
                <a:gd name="T48" fmla="*/ 9512 w 10595"/>
                <a:gd name="T49" fmla="*/ 6889 h 10598"/>
                <a:gd name="T50" fmla="*/ 9621 w 10595"/>
                <a:gd name="T51" fmla="*/ 6575 h 10598"/>
                <a:gd name="T52" fmla="*/ 9791 w 10595"/>
                <a:gd name="T53" fmla="*/ 5271 h 10598"/>
                <a:gd name="T54" fmla="*/ 9367 w 10595"/>
                <a:gd name="T55" fmla="*/ 3365 h 10598"/>
                <a:gd name="T56" fmla="*/ 9316 w 10595"/>
                <a:gd name="T57" fmla="*/ 3059 h 10598"/>
                <a:gd name="T58" fmla="*/ 9530 w 10595"/>
                <a:gd name="T59" fmla="*/ 3088 h 10598"/>
                <a:gd name="T60" fmla="*/ 9705 w 10595"/>
                <a:gd name="T61" fmla="*/ 3106 h 10598"/>
                <a:gd name="T62" fmla="*/ 9832 w 10595"/>
                <a:gd name="T63" fmla="*/ 2989 h 10598"/>
                <a:gd name="T64" fmla="*/ 9988 w 10595"/>
                <a:gd name="T65" fmla="*/ 2891 h 10598"/>
                <a:gd name="T66" fmla="*/ 10091 w 10595"/>
                <a:gd name="T67" fmla="*/ 3070 h 10598"/>
                <a:gd name="T68" fmla="*/ 10526 w 10595"/>
                <a:gd name="T69" fmla="*/ 4571 h 10598"/>
                <a:gd name="T70" fmla="*/ 10568 w 10595"/>
                <a:gd name="T71" fmla="*/ 4875 h 10598"/>
                <a:gd name="T72" fmla="*/ 10555 w 10595"/>
                <a:gd name="T73" fmla="*/ 5813 h 10598"/>
                <a:gd name="T74" fmla="*/ 9799 w 10595"/>
                <a:gd name="T75" fmla="*/ 8056 h 10598"/>
                <a:gd name="T76" fmla="*/ 5897 w 10595"/>
                <a:gd name="T77" fmla="*/ 10538 h 10598"/>
                <a:gd name="T78" fmla="*/ 5177 w 10595"/>
                <a:gd name="T79" fmla="*/ 10589 h 10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595" h="10598">
                  <a:moveTo>
                    <a:pt x="5177" y="10589"/>
                  </a:moveTo>
                  <a:cubicBezTo>
                    <a:pt x="4328" y="10531"/>
                    <a:pt x="3681" y="10375"/>
                    <a:pt x="3018" y="10068"/>
                  </a:cubicBezTo>
                  <a:cubicBezTo>
                    <a:pt x="1941" y="9569"/>
                    <a:pt x="964" y="8576"/>
                    <a:pt x="482" y="7488"/>
                  </a:cubicBezTo>
                  <a:cubicBezTo>
                    <a:pt x="264" y="6998"/>
                    <a:pt x="163" y="6664"/>
                    <a:pt x="49" y="6053"/>
                  </a:cubicBezTo>
                  <a:cubicBezTo>
                    <a:pt x="0" y="5786"/>
                    <a:pt x="1" y="4856"/>
                    <a:pt x="52" y="4529"/>
                  </a:cubicBezTo>
                  <a:cubicBezTo>
                    <a:pt x="288" y="2991"/>
                    <a:pt x="1141" y="1668"/>
                    <a:pt x="2432" y="835"/>
                  </a:cubicBezTo>
                  <a:cubicBezTo>
                    <a:pt x="2995" y="472"/>
                    <a:pt x="3755" y="173"/>
                    <a:pt x="4345" y="82"/>
                  </a:cubicBezTo>
                  <a:cubicBezTo>
                    <a:pt x="4430" y="69"/>
                    <a:pt x="4582" y="45"/>
                    <a:pt x="4683" y="29"/>
                  </a:cubicBezTo>
                  <a:cubicBezTo>
                    <a:pt x="4784" y="13"/>
                    <a:pt x="5057" y="0"/>
                    <a:pt x="5290" y="0"/>
                  </a:cubicBezTo>
                  <a:cubicBezTo>
                    <a:pt x="5523" y="0"/>
                    <a:pt x="5796" y="13"/>
                    <a:pt x="5897" y="29"/>
                  </a:cubicBezTo>
                  <a:cubicBezTo>
                    <a:pt x="6321" y="96"/>
                    <a:pt x="6397" y="109"/>
                    <a:pt x="6518" y="137"/>
                  </a:cubicBezTo>
                  <a:cubicBezTo>
                    <a:pt x="6985" y="244"/>
                    <a:pt x="7703" y="523"/>
                    <a:pt x="7703" y="599"/>
                  </a:cubicBezTo>
                  <a:cubicBezTo>
                    <a:pt x="7703" y="620"/>
                    <a:pt x="7664" y="675"/>
                    <a:pt x="7616" y="720"/>
                  </a:cubicBezTo>
                  <a:cubicBezTo>
                    <a:pt x="7479" y="851"/>
                    <a:pt x="7470" y="882"/>
                    <a:pt x="7508" y="1116"/>
                  </a:cubicBezTo>
                  <a:cubicBezTo>
                    <a:pt x="7526" y="1232"/>
                    <a:pt x="7535" y="1333"/>
                    <a:pt x="7528" y="1341"/>
                  </a:cubicBezTo>
                  <a:cubicBezTo>
                    <a:pt x="7520" y="1348"/>
                    <a:pt x="7401" y="1299"/>
                    <a:pt x="7263" y="1230"/>
                  </a:cubicBezTo>
                  <a:cubicBezTo>
                    <a:pt x="6700" y="950"/>
                    <a:pt x="5913" y="760"/>
                    <a:pt x="5317" y="761"/>
                  </a:cubicBezTo>
                  <a:cubicBezTo>
                    <a:pt x="5073" y="761"/>
                    <a:pt x="4510" y="830"/>
                    <a:pt x="4262" y="890"/>
                  </a:cubicBezTo>
                  <a:cubicBezTo>
                    <a:pt x="3428" y="1091"/>
                    <a:pt x="2687" y="1512"/>
                    <a:pt x="2074" y="2132"/>
                  </a:cubicBezTo>
                  <a:cubicBezTo>
                    <a:pt x="1516" y="2696"/>
                    <a:pt x="1160" y="3329"/>
                    <a:pt x="900" y="4218"/>
                  </a:cubicBezTo>
                  <a:cubicBezTo>
                    <a:pt x="770" y="4662"/>
                    <a:pt x="742" y="5545"/>
                    <a:pt x="842" y="6053"/>
                  </a:cubicBezTo>
                  <a:cubicBezTo>
                    <a:pt x="923" y="6466"/>
                    <a:pt x="941" y="6534"/>
                    <a:pt x="1050" y="6830"/>
                  </a:cubicBezTo>
                  <a:cubicBezTo>
                    <a:pt x="1628" y="8401"/>
                    <a:pt x="3037" y="9540"/>
                    <a:pt x="4683" y="9765"/>
                  </a:cubicBezTo>
                  <a:cubicBezTo>
                    <a:pt x="4955" y="9803"/>
                    <a:pt x="5624" y="9802"/>
                    <a:pt x="5897" y="9765"/>
                  </a:cubicBezTo>
                  <a:cubicBezTo>
                    <a:pt x="7516" y="9544"/>
                    <a:pt x="8913" y="8432"/>
                    <a:pt x="9512" y="6889"/>
                  </a:cubicBezTo>
                  <a:cubicBezTo>
                    <a:pt x="9558" y="6771"/>
                    <a:pt x="9607" y="6629"/>
                    <a:pt x="9621" y="6575"/>
                  </a:cubicBezTo>
                  <a:cubicBezTo>
                    <a:pt x="9763" y="6033"/>
                    <a:pt x="9790" y="5821"/>
                    <a:pt x="9791" y="5271"/>
                  </a:cubicBezTo>
                  <a:cubicBezTo>
                    <a:pt x="9792" y="4534"/>
                    <a:pt x="9678" y="4023"/>
                    <a:pt x="9367" y="3365"/>
                  </a:cubicBezTo>
                  <a:cubicBezTo>
                    <a:pt x="9238" y="3092"/>
                    <a:pt x="9228" y="3031"/>
                    <a:pt x="9316" y="3059"/>
                  </a:cubicBezTo>
                  <a:cubicBezTo>
                    <a:pt x="9337" y="3065"/>
                    <a:pt x="9433" y="3079"/>
                    <a:pt x="9530" y="3088"/>
                  </a:cubicBezTo>
                  <a:lnTo>
                    <a:pt x="9705" y="3106"/>
                  </a:lnTo>
                  <a:lnTo>
                    <a:pt x="9832" y="2989"/>
                  </a:lnTo>
                  <a:cubicBezTo>
                    <a:pt x="9901" y="2925"/>
                    <a:pt x="9972" y="2881"/>
                    <a:pt x="9988" y="2891"/>
                  </a:cubicBezTo>
                  <a:cubicBezTo>
                    <a:pt x="10004" y="2901"/>
                    <a:pt x="10050" y="2981"/>
                    <a:pt x="10091" y="3070"/>
                  </a:cubicBezTo>
                  <a:cubicBezTo>
                    <a:pt x="10331" y="3594"/>
                    <a:pt x="10474" y="4085"/>
                    <a:pt x="10526" y="4571"/>
                  </a:cubicBezTo>
                  <a:cubicBezTo>
                    <a:pt x="10541" y="4703"/>
                    <a:pt x="10559" y="4840"/>
                    <a:pt x="10568" y="4875"/>
                  </a:cubicBezTo>
                  <a:cubicBezTo>
                    <a:pt x="10595" y="4989"/>
                    <a:pt x="10588" y="5509"/>
                    <a:pt x="10555" y="5813"/>
                  </a:cubicBezTo>
                  <a:cubicBezTo>
                    <a:pt x="10464" y="6650"/>
                    <a:pt x="10222" y="7367"/>
                    <a:pt x="9799" y="8056"/>
                  </a:cubicBezTo>
                  <a:cubicBezTo>
                    <a:pt x="8946" y="9444"/>
                    <a:pt x="7502" y="10362"/>
                    <a:pt x="5897" y="10538"/>
                  </a:cubicBezTo>
                  <a:cubicBezTo>
                    <a:pt x="5406" y="10592"/>
                    <a:pt x="5314" y="10598"/>
                    <a:pt x="5177" y="1058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9" name="Freeform 62"/>
            <p:cNvSpPr>
              <a:spLocks/>
            </p:cNvSpPr>
            <p:nvPr/>
          </p:nvSpPr>
          <p:spPr bwMode="auto">
            <a:xfrm>
              <a:off x="6115456" y="7987134"/>
              <a:ext cx="1800951" cy="1796202"/>
            </a:xfrm>
            <a:custGeom>
              <a:avLst/>
              <a:gdLst>
                <a:gd name="T0" fmla="*/ 3035 w 6690"/>
                <a:gd name="T1" fmla="*/ 6640 h 6674"/>
                <a:gd name="T2" fmla="*/ 2399 w 6690"/>
                <a:gd name="T3" fmla="*/ 6524 h 6674"/>
                <a:gd name="T4" fmla="*/ 322 w 6690"/>
                <a:gd name="T5" fmla="*/ 4766 h 6674"/>
                <a:gd name="T6" fmla="*/ 30 w 6690"/>
                <a:gd name="T7" fmla="*/ 3871 h 6674"/>
                <a:gd name="T8" fmla="*/ 0 w 6690"/>
                <a:gd name="T9" fmla="*/ 3327 h 6674"/>
                <a:gd name="T10" fmla="*/ 30 w 6690"/>
                <a:gd name="T11" fmla="*/ 2782 h 6674"/>
                <a:gd name="T12" fmla="*/ 339 w 6690"/>
                <a:gd name="T13" fmla="*/ 1855 h 6674"/>
                <a:gd name="T14" fmla="*/ 1044 w 6690"/>
                <a:gd name="T15" fmla="*/ 905 h 6674"/>
                <a:gd name="T16" fmla="*/ 2766 w 6690"/>
                <a:gd name="T17" fmla="*/ 40 h 6674"/>
                <a:gd name="T18" fmla="*/ 3993 w 6690"/>
                <a:gd name="T19" fmla="*/ 61 h 6674"/>
                <a:gd name="T20" fmla="*/ 4826 w 6690"/>
                <a:gd name="T21" fmla="*/ 364 h 6674"/>
                <a:gd name="T22" fmla="*/ 4561 w 6690"/>
                <a:gd name="T23" fmla="*/ 648 h 6674"/>
                <a:gd name="T24" fmla="*/ 3936 w 6690"/>
                <a:gd name="T25" fmla="*/ 848 h 6674"/>
                <a:gd name="T26" fmla="*/ 1890 w 6690"/>
                <a:gd name="T27" fmla="*/ 1211 h 6674"/>
                <a:gd name="T28" fmla="*/ 1137 w 6690"/>
                <a:gd name="T29" fmla="*/ 2000 h 6674"/>
                <a:gd name="T30" fmla="*/ 776 w 6690"/>
                <a:gd name="T31" fmla="*/ 3341 h 6674"/>
                <a:gd name="T32" fmla="*/ 960 w 6690"/>
                <a:gd name="T33" fmla="*/ 4302 h 6674"/>
                <a:gd name="T34" fmla="*/ 2667 w 6690"/>
                <a:gd name="T35" fmla="*/ 5791 h 6674"/>
                <a:gd name="T36" fmla="*/ 2940 w 6690"/>
                <a:gd name="T37" fmla="*/ 5852 h 6674"/>
                <a:gd name="T38" fmla="*/ 3316 w 6690"/>
                <a:gd name="T39" fmla="*/ 5881 h 6674"/>
                <a:gd name="T40" fmla="*/ 3692 w 6690"/>
                <a:gd name="T41" fmla="*/ 5852 h 6674"/>
                <a:gd name="T42" fmla="*/ 3965 w 6690"/>
                <a:gd name="T43" fmla="*/ 5791 h 6674"/>
                <a:gd name="T44" fmla="*/ 5644 w 6690"/>
                <a:gd name="T45" fmla="*/ 4375 h 6674"/>
                <a:gd name="T46" fmla="*/ 5853 w 6690"/>
                <a:gd name="T47" fmla="*/ 3312 h 6674"/>
                <a:gd name="T48" fmla="*/ 5715 w 6690"/>
                <a:gd name="T49" fmla="*/ 2429 h 6674"/>
                <a:gd name="T50" fmla="*/ 5982 w 6690"/>
                <a:gd name="T51" fmla="*/ 2090 h 6674"/>
                <a:gd name="T52" fmla="*/ 6270 w 6690"/>
                <a:gd name="T53" fmla="*/ 1803 h 6674"/>
                <a:gd name="T54" fmla="*/ 6340 w 6690"/>
                <a:gd name="T55" fmla="*/ 1940 h 6674"/>
                <a:gd name="T56" fmla="*/ 6631 w 6690"/>
                <a:gd name="T57" fmla="*/ 3058 h 6674"/>
                <a:gd name="T58" fmla="*/ 6307 w 6690"/>
                <a:gd name="T59" fmla="*/ 4782 h 6674"/>
                <a:gd name="T60" fmla="*/ 4233 w 6690"/>
                <a:gd name="T61" fmla="*/ 6525 h 6674"/>
                <a:gd name="T62" fmla="*/ 3035 w 6690"/>
                <a:gd name="T63" fmla="*/ 6640 h 6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690" h="6674">
                  <a:moveTo>
                    <a:pt x="3035" y="6640"/>
                  </a:moveTo>
                  <a:cubicBezTo>
                    <a:pt x="2791" y="6614"/>
                    <a:pt x="2553" y="6571"/>
                    <a:pt x="2399" y="6524"/>
                  </a:cubicBezTo>
                  <a:cubicBezTo>
                    <a:pt x="1476" y="6243"/>
                    <a:pt x="722" y="5604"/>
                    <a:pt x="322" y="4766"/>
                  </a:cubicBezTo>
                  <a:cubicBezTo>
                    <a:pt x="169" y="4444"/>
                    <a:pt x="138" y="4350"/>
                    <a:pt x="30" y="3871"/>
                  </a:cubicBezTo>
                  <a:cubicBezTo>
                    <a:pt x="13" y="3799"/>
                    <a:pt x="0" y="3553"/>
                    <a:pt x="0" y="3327"/>
                  </a:cubicBezTo>
                  <a:cubicBezTo>
                    <a:pt x="0" y="3100"/>
                    <a:pt x="13" y="2854"/>
                    <a:pt x="30" y="2782"/>
                  </a:cubicBezTo>
                  <a:cubicBezTo>
                    <a:pt x="142" y="2288"/>
                    <a:pt x="170" y="2203"/>
                    <a:pt x="339" y="1855"/>
                  </a:cubicBezTo>
                  <a:cubicBezTo>
                    <a:pt x="509" y="1504"/>
                    <a:pt x="745" y="1186"/>
                    <a:pt x="1044" y="905"/>
                  </a:cubicBezTo>
                  <a:cubicBezTo>
                    <a:pt x="1528" y="449"/>
                    <a:pt x="2019" y="202"/>
                    <a:pt x="2766" y="40"/>
                  </a:cubicBezTo>
                  <a:cubicBezTo>
                    <a:pt x="2947" y="0"/>
                    <a:pt x="3773" y="15"/>
                    <a:pt x="3993" y="61"/>
                  </a:cubicBezTo>
                  <a:cubicBezTo>
                    <a:pt x="4257" y="117"/>
                    <a:pt x="4826" y="324"/>
                    <a:pt x="4826" y="364"/>
                  </a:cubicBezTo>
                  <a:cubicBezTo>
                    <a:pt x="4826" y="371"/>
                    <a:pt x="4707" y="499"/>
                    <a:pt x="4561" y="648"/>
                  </a:cubicBezTo>
                  <a:cubicBezTo>
                    <a:pt x="4265" y="953"/>
                    <a:pt x="4302" y="941"/>
                    <a:pt x="3936" y="848"/>
                  </a:cubicBezTo>
                  <a:cubicBezTo>
                    <a:pt x="3239" y="670"/>
                    <a:pt x="2508" y="799"/>
                    <a:pt x="1890" y="1211"/>
                  </a:cubicBezTo>
                  <a:cubicBezTo>
                    <a:pt x="1648" y="1371"/>
                    <a:pt x="1287" y="1750"/>
                    <a:pt x="1137" y="2000"/>
                  </a:cubicBezTo>
                  <a:cubicBezTo>
                    <a:pt x="874" y="2439"/>
                    <a:pt x="776" y="2803"/>
                    <a:pt x="776" y="3341"/>
                  </a:cubicBezTo>
                  <a:cubicBezTo>
                    <a:pt x="777" y="3757"/>
                    <a:pt x="812" y="3943"/>
                    <a:pt x="960" y="4302"/>
                  </a:cubicBezTo>
                  <a:cubicBezTo>
                    <a:pt x="1252" y="5010"/>
                    <a:pt x="1968" y="5635"/>
                    <a:pt x="2667" y="5791"/>
                  </a:cubicBezTo>
                  <a:cubicBezTo>
                    <a:pt x="2745" y="5808"/>
                    <a:pt x="2868" y="5836"/>
                    <a:pt x="2940" y="5852"/>
                  </a:cubicBezTo>
                  <a:cubicBezTo>
                    <a:pt x="3013" y="5868"/>
                    <a:pt x="3182" y="5881"/>
                    <a:pt x="3316" y="5881"/>
                  </a:cubicBezTo>
                  <a:cubicBezTo>
                    <a:pt x="3450" y="5881"/>
                    <a:pt x="3619" y="5868"/>
                    <a:pt x="3692" y="5852"/>
                  </a:cubicBezTo>
                  <a:cubicBezTo>
                    <a:pt x="3764" y="5836"/>
                    <a:pt x="3888" y="5808"/>
                    <a:pt x="3965" y="5791"/>
                  </a:cubicBezTo>
                  <a:cubicBezTo>
                    <a:pt x="4635" y="5641"/>
                    <a:pt x="5342" y="5045"/>
                    <a:pt x="5644" y="4375"/>
                  </a:cubicBezTo>
                  <a:cubicBezTo>
                    <a:pt x="5813" y="4000"/>
                    <a:pt x="5855" y="3789"/>
                    <a:pt x="5853" y="3312"/>
                  </a:cubicBezTo>
                  <a:cubicBezTo>
                    <a:pt x="5852" y="2890"/>
                    <a:pt x="5819" y="2679"/>
                    <a:pt x="5715" y="2429"/>
                  </a:cubicBezTo>
                  <a:cubicBezTo>
                    <a:pt x="5698" y="2388"/>
                    <a:pt x="5755" y="2317"/>
                    <a:pt x="5982" y="2090"/>
                  </a:cubicBezTo>
                  <a:lnTo>
                    <a:pt x="6270" y="1803"/>
                  </a:lnTo>
                  <a:lnTo>
                    <a:pt x="6340" y="1940"/>
                  </a:lnTo>
                  <a:cubicBezTo>
                    <a:pt x="6482" y="2216"/>
                    <a:pt x="6582" y="2600"/>
                    <a:pt x="6631" y="3058"/>
                  </a:cubicBezTo>
                  <a:cubicBezTo>
                    <a:pt x="6690" y="3598"/>
                    <a:pt x="6563" y="4274"/>
                    <a:pt x="6307" y="4782"/>
                  </a:cubicBezTo>
                  <a:cubicBezTo>
                    <a:pt x="5880" y="5630"/>
                    <a:pt x="5168" y="6229"/>
                    <a:pt x="4233" y="6525"/>
                  </a:cubicBezTo>
                  <a:cubicBezTo>
                    <a:pt x="3937" y="6618"/>
                    <a:pt x="3359" y="6674"/>
                    <a:pt x="3035" y="66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0" name="Freeform 69"/>
            <p:cNvSpPr>
              <a:spLocks/>
            </p:cNvSpPr>
            <p:nvPr/>
          </p:nvSpPr>
          <p:spPr bwMode="auto">
            <a:xfrm>
              <a:off x="6637819" y="7359116"/>
              <a:ext cx="1887614" cy="1894738"/>
            </a:xfrm>
            <a:custGeom>
              <a:avLst/>
              <a:gdLst>
                <a:gd name="T0" fmla="*/ 1147 w 7008"/>
                <a:gd name="T1" fmla="*/ 7009 h 7039"/>
                <a:gd name="T2" fmla="*/ 121 w 7008"/>
                <a:gd name="T3" fmla="*/ 6209 h 7039"/>
                <a:gd name="T4" fmla="*/ 9 w 7008"/>
                <a:gd name="T5" fmla="*/ 5715 h 7039"/>
                <a:gd name="T6" fmla="*/ 59 w 7008"/>
                <a:gd name="T7" fmla="*/ 5253 h 7039"/>
                <a:gd name="T8" fmla="*/ 1810 w 7008"/>
                <a:gd name="T9" fmla="*/ 4372 h 7039"/>
                <a:gd name="T10" fmla="*/ 2008 w 7008"/>
                <a:gd name="T11" fmla="*/ 4431 h 7039"/>
                <a:gd name="T12" fmla="*/ 3175 w 7008"/>
                <a:gd name="T13" fmla="*/ 3306 h 7039"/>
                <a:gd name="T14" fmla="*/ 4300 w 7008"/>
                <a:gd name="T15" fmla="*/ 2181 h 7039"/>
                <a:gd name="T16" fmla="*/ 4283 w 7008"/>
                <a:gd name="T17" fmla="*/ 2043 h 7039"/>
                <a:gd name="T18" fmla="*/ 4248 w 7008"/>
                <a:gd name="T19" fmla="*/ 1669 h 7039"/>
                <a:gd name="T20" fmla="*/ 4230 w 7008"/>
                <a:gd name="T21" fmla="*/ 1433 h 7039"/>
                <a:gd name="T22" fmla="*/ 4946 w 7008"/>
                <a:gd name="T23" fmla="*/ 717 h 7039"/>
                <a:gd name="T24" fmla="*/ 5680 w 7008"/>
                <a:gd name="T25" fmla="*/ 0 h 7039"/>
                <a:gd name="T26" fmla="*/ 5713 w 7008"/>
                <a:gd name="T27" fmla="*/ 176 h 7039"/>
                <a:gd name="T28" fmla="*/ 5834 w 7008"/>
                <a:gd name="T29" fmla="*/ 1133 h 7039"/>
                <a:gd name="T30" fmla="*/ 6462 w 7008"/>
                <a:gd name="T31" fmla="*/ 1270 h 7039"/>
                <a:gd name="T32" fmla="*/ 6999 w 7008"/>
                <a:gd name="T33" fmla="*/ 1341 h 7039"/>
                <a:gd name="T34" fmla="*/ 6281 w 7008"/>
                <a:gd name="T35" fmla="*/ 2091 h 7039"/>
                <a:gd name="T36" fmla="*/ 5548 w 7008"/>
                <a:gd name="T37" fmla="*/ 2824 h 7039"/>
                <a:gd name="T38" fmla="*/ 5408 w 7008"/>
                <a:gd name="T39" fmla="*/ 2797 h 7039"/>
                <a:gd name="T40" fmla="*/ 5056 w 7008"/>
                <a:gd name="T41" fmla="*/ 2756 h 7039"/>
                <a:gd name="T42" fmla="*/ 4844 w 7008"/>
                <a:gd name="T43" fmla="*/ 2742 h 7039"/>
                <a:gd name="T44" fmla="*/ 3721 w 7008"/>
                <a:gd name="T45" fmla="*/ 3862 h 7039"/>
                <a:gd name="T46" fmla="*/ 2611 w 7008"/>
                <a:gd name="T47" fmla="*/ 5052 h 7039"/>
                <a:gd name="T48" fmla="*/ 2668 w 7008"/>
                <a:gd name="T49" fmla="*/ 5278 h 7039"/>
                <a:gd name="T50" fmla="*/ 2669 w 7008"/>
                <a:gd name="T51" fmla="*/ 6041 h 7039"/>
                <a:gd name="T52" fmla="*/ 1334 w 7008"/>
                <a:gd name="T53" fmla="*/ 7024 h 7039"/>
                <a:gd name="T54" fmla="*/ 1147 w 7008"/>
                <a:gd name="T55" fmla="*/ 7009 h 7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008" h="7039">
                  <a:moveTo>
                    <a:pt x="1147" y="7009"/>
                  </a:moveTo>
                  <a:cubicBezTo>
                    <a:pt x="673" y="6910"/>
                    <a:pt x="328" y="6640"/>
                    <a:pt x="121" y="6209"/>
                  </a:cubicBezTo>
                  <a:cubicBezTo>
                    <a:pt x="29" y="6018"/>
                    <a:pt x="18" y="5970"/>
                    <a:pt x="9" y="5715"/>
                  </a:cubicBezTo>
                  <a:cubicBezTo>
                    <a:pt x="0" y="5482"/>
                    <a:pt x="9" y="5402"/>
                    <a:pt x="59" y="5253"/>
                  </a:cubicBezTo>
                  <a:cubicBezTo>
                    <a:pt x="310" y="4512"/>
                    <a:pt x="1116" y="4106"/>
                    <a:pt x="1810" y="4372"/>
                  </a:cubicBezTo>
                  <a:cubicBezTo>
                    <a:pt x="1896" y="4404"/>
                    <a:pt x="1985" y="4431"/>
                    <a:pt x="2008" y="4431"/>
                  </a:cubicBezTo>
                  <a:cubicBezTo>
                    <a:pt x="2032" y="4431"/>
                    <a:pt x="2557" y="3925"/>
                    <a:pt x="3175" y="3306"/>
                  </a:cubicBezTo>
                  <a:lnTo>
                    <a:pt x="4300" y="2181"/>
                  </a:lnTo>
                  <a:lnTo>
                    <a:pt x="4283" y="2043"/>
                  </a:lnTo>
                  <a:cubicBezTo>
                    <a:pt x="4274" y="1967"/>
                    <a:pt x="4258" y="1799"/>
                    <a:pt x="4248" y="1669"/>
                  </a:cubicBezTo>
                  <a:lnTo>
                    <a:pt x="4230" y="1433"/>
                  </a:lnTo>
                  <a:lnTo>
                    <a:pt x="4946" y="717"/>
                  </a:lnTo>
                  <a:cubicBezTo>
                    <a:pt x="5340" y="322"/>
                    <a:pt x="5670" y="0"/>
                    <a:pt x="5680" y="0"/>
                  </a:cubicBezTo>
                  <a:cubicBezTo>
                    <a:pt x="5690" y="0"/>
                    <a:pt x="5705" y="79"/>
                    <a:pt x="5713" y="176"/>
                  </a:cubicBezTo>
                  <a:cubicBezTo>
                    <a:pt x="5739" y="457"/>
                    <a:pt x="5818" y="1082"/>
                    <a:pt x="5834" y="1133"/>
                  </a:cubicBezTo>
                  <a:cubicBezTo>
                    <a:pt x="5856" y="1203"/>
                    <a:pt x="5895" y="1211"/>
                    <a:pt x="6462" y="1270"/>
                  </a:cubicBezTo>
                  <a:cubicBezTo>
                    <a:pt x="6748" y="1300"/>
                    <a:pt x="6990" y="1332"/>
                    <a:pt x="6999" y="1341"/>
                  </a:cubicBezTo>
                  <a:cubicBezTo>
                    <a:pt x="7008" y="1350"/>
                    <a:pt x="6685" y="1687"/>
                    <a:pt x="6281" y="2091"/>
                  </a:cubicBezTo>
                  <a:lnTo>
                    <a:pt x="5548" y="2824"/>
                  </a:lnTo>
                  <a:lnTo>
                    <a:pt x="5408" y="2797"/>
                  </a:lnTo>
                  <a:cubicBezTo>
                    <a:pt x="5331" y="2782"/>
                    <a:pt x="5172" y="2763"/>
                    <a:pt x="5056" y="2756"/>
                  </a:cubicBezTo>
                  <a:lnTo>
                    <a:pt x="4844" y="2742"/>
                  </a:lnTo>
                  <a:lnTo>
                    <a:pt x="3721" y="3862"/>
                  </a:lnTo>
                  <a:cubicBezTo>
                    <a:pt x="2741" y="4838"/>
                    <a:pt x="2599" y="4990"/>
                    <a:pt x="2611" y="5052"/>
                  </a:cubicBezTo>
                  <a:cubicBezTo>
                    <a:pt x="2618" y="5091"/>
                    <a:pt x="2644" y="5192"/>
                    <a:pt x="2668" y="5278"/>
                  </a:cubicBezTo>
                  <a:cubicBezTo>
                    <a:pt x="2726" y="5478"/>
                    <a:pt x="2726" y="5846"/>
                    <a:pt x="2669" y="6041"/>
                  </a:cubicBezTo>
                  <a:cubicBezTo>
                    <a:pt x="2502" y="6609"/>
                    <a:pt x="1918" y="7039"/>
                    <a:pt x="1334" y="7024"/>
                  </a:cubicBezTo>
                  <a:cubicBezTo>
                    <a:pt x="1262" y="7022"/>
                    <a:pt x="1178" y="7015"/>
                    <a:pt x="1147" y="700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46" name="群組 45"/>
          <p:cNvGrpSpPr/>
          <p:nvPr/>
        </p:nvGrpSpPr>
        <p:grpSpPr>
          <a:xfrm>
            <a:off x="10203397" y="2454443"/>
            <a:ext cx="665820" cy="666128"/>
            <a:chOff x="5742274" y="7652280"/>
            <a:chExt cx="2973037" cy="2974413"/>
          </a:xfrm>
          <a:solidFill>
            <a:schemeClr val="accent1"/>
          </a:solidFill>
        </p:grpSpPr>
        <p:sp>
          <p:nvSpPr>
            <p:cNvPr id="51" name="手繪多邊形 50"/>
            <p:cNvSpPr>
              <a:spLocks/>
            </p:cNvSpPr>
            <p:nvPr/>
          </p:nvSpPr>
          <p:spPr bwMode="auto">
            <a:xfrm>
              <a:off x="5742274" y="7652280"/>
              <a:ext cx="2970879" cy="2970827"/>
            </a:xfrm>
            <a:custGeom>
              <a:avLst/>
              <a:gdLst>
                <a:gd name="connsiteX0" fmla="*/ 329095 w 4022456"/>
                <a:gd name="connsiteY0" fmla="*/ 3555753 h 4022385"/>
                <a:gd name="connsiteX1" fmla="*/ 207868 w 4022456"/>
                <a:gd name="connsiteY1" fmla="*/ 3663395 h 4022385"/>
                <a:gd name="connsiteX2" fmla="*/ 301675 w 4022456"/>
                <a:gd name="connsiteY2" fmla="*/ 3809557 h 4022385"/>
                <a:gd name="connsiteX3" fmla="*/ 395121 w 4022456"/>
                <a:gd name="connsiteY3" fmla="*/ 3792997 h 4022385"/>
                <a:gd name="connsiteX4" fmla="*/ 458260 w 4022456"/>
                <a:gd name="connsiteY4" fmla="*/ 3690035 h 4022385"/>
                <a:gd name="connsiteX5" fmla="*/ 329095 w 4022456"/>
                <a:gd name="connsiteY5" fmla="*/ 3555753 h 4022385"/>
                <a:gd name="connsiteX6" fmla="*/ 3316743 w 4022456"/>
                <a:gd name="connsiteY6" fmla="*/ 805 h 4022385"/>
                <a:gd name="connsiteX7" fmla="*/ 3488123 w 4022456"/>
                <a:gd name="connsiteY7" fmla="*/ 14351 h 4022385"/>
                <a:gd name="connsiteX8" fmla="*/ 3546450 w 4022456"/>
                <a:gd name="connsiteY8" fmla="*/ 38113 h 4022385"/>
                <a:gd name="connsiteX9" fmla="*/ 3353467 w 4022456"/>
                <a:gd name="connsiteY9" fmla="*/ 238655 h 4022385"/>
                <a:gd name="connsiteX10" fmla="*/ 3160484 w 4022456"/>
                <a:gd name="connsiteY10" fmla="*/ 445317 h 4022385"/>
                <a:gd name="connsiteX11" fmla="*/ 3216651 w 4022456"/>
                <a:gd name="connsiteY11" fmla="*/ 661339 h 4022385"/>
                <a:gd name="connsiteX12" fmla="*/ 3231412 w 4022456"/>
                <a:gd name="connsiteY12" fmla="*/ 728667 h 4022385"/>
                <a:gd name="connsiteX13" fmla="*/ 3338345 w 4022456"/>
                <a:gd name="connsiteY13" fmla="*/ 792393 h 4022385"/>
                <a:gd name="connsiteX14" fmla="*/ 3571293 w 4022456"/>
                <a:gd name="connsiteY14" fmla="*/ 852881 h 4022385"/>
                <a:gd name="connsiteX15" fmla="*/ 3776877 w 4022456"/>
                <a:gd name="connsiteY15" fmla="*/ 657739 h 4022385"/>
                <a:gd name="connsiteX16" fmla="*/ 3983902 w 4022456"/>
                <a:gd name="connsiteY16" fmla="*/ 473399 h 4022385"/>
                <a:gd name="connsiteX17" fmla="*/ 4020626 w 4022456"/>
                <a:gd name="connsiteY17" fmla="*/ 643337 h 4022385"/>
                <a:gd name="connsiteX18" fmla="*/ 3976701 w 4022456"/>
                <a:gd name="connsiteY18" fmla="*/ 909047 h 4022385"/>
                <a:gd name="connsiteX19" fmla="*/ 3511526 w 4022456"/>
                <a:gd name="connsiteY19" fmla="*/ 1336051 h 4022385"/>
                <a:gd name="connsiteX20" fmla="*/ 3226372 w 4022456"/>
                <a:gd name="connsiteY20" fmla="*/ 1347933 h 4022385"/>
                <a:gd name="connsiteX21" fmla="*/ 3155443 w 4022456"/>
                <a:gd name="connsiteY21" fmla="*/ 1340013 h 4022385"/>
                <a:gd name="connsiteX22" fmla="*/ 1870091 w 4022456"/>
                <a:gd name="connsiteY22" fmla="*/ 2626429 h 4022385"/>
                <a:gd name="connsiteX23" fmla="*/ 536132 w 4022456"/>
                <a:gd name="connsiteY23" fmla="*/ 3948491 h 4022385"/>
                <a:gd name="connsiteX24" fmla="*/ 227935 w 4022456"/>
                <a:gd name="connsiteY24" fmla="*/ 4008257 h 4022385"/>
                <a:gd name="connsiteX25" fmla="*/ 23071 w 4022456"/>
                <a:gd name="connsiteY25" fmla="*/ 3820317 h 4022385"/>
                <a:gd name="connsiteX26" fmla="*/ 29552 w 4022456"/>
                <a:gd name="connsiteY26" fmla="*/ 3540567 h 4022385"/>
                <a:gd name="connsiteX27" fmla="*/ 1360630 w 4022456"/>
                <a:gd name="connsiteY27" fmla="*/ 2181423 h 4022385"/>
                <a:gd name="connsiteX28" fmla="*/ 2667585 w 4022456"/>
                <a:gd name="connsiteY28" fmla="*/ 873043 h 4022385"/>
                <a:gd name="connsiteX29" fmla="*/ 2668305 w 4022456"/>
                <a:gd name="connsiteY29" fmla="*/ 703105 h 4022385"/>
                <a:gd name="connsiteX30" fmla="*/ 2734193 w 4022456"/>
                <a:gd name="connsiteY30" fmla="*/ 372229 h 4022385"/>
                <a:gd name="connsiteX31" fmla="*/ 3139962 w 4022456"/>
                <a:gd name="connsiteY31" fmla="*/ 29113 h 4022385"/>
                <a:gd name="connsiteX32" fmla="*/ 3316743 w 4022456"/>
                <a:gd name="connsiteY32" fmla="*/ 805 h 4022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022456" h="4022385">
                  <a:moveTo>
                    <a:pt x="329095" y="3555753"/>
                  </a:moveTo>
                  <a:cubicBezTo>
                    <a:pt x="285800" y="3555753"/>
                    <a:pt x="216527" y="3617315"/>
                    <a:pt x="207868" y="3663395"/>
                  </a:cubicBezTo>
                  <a:cubicBezTo>
                    <a:pt x="196322" y="3724597"/>
                    <a:pt x="238896" y="3790837"/>
                    <a:pt x="301675" y="3809557"/>
                  </a:cubicBezTo>
                  <a:cubicBezTo>
                    <a:pt x="334507" y="3819279"/>
                    <a:pt x="360845" y="3814597"/>
                    <a:pt x="395121" y="3792997"/>
                  </a:cubicBezTo>
                  <a:cubicBezTo>
                    <a:pt x="425067" y="3774277"/>
                    <a:pt x="458260" y="3720277"/>
                    <a:pt x="458260" y="3690035"/>
                  </a:cubicBezTo>
                  <a:cubicBezTo>
                    <a:pt x="458260" y="3623435"/>
                    <a:pt x="393317" y="3555753"/>
                    <a:pt x="329095" y="3555753"/>
                  </a:cubicBezTo>
                  <a:close/>
                  <a:moveTo>
                    <a:pt x="3316743" y="805"/>
                  </a:moveTo>
                  <a:cubicBezTo>
                    <a:pt x="3382090" y="-1941"/>
                    <a:pt x="3446538" y="2289"/>
                    <a:pt x="3488123" y="14351"/>
                  </a:cubicBezTo>
                  <a:cubicBezTo>
                    <a:pt x="3520167" y="23711"/>
                    <a:pt x="3546450" y="34513"/>
                    <a:pt x="3546450" y="38113"/>
                  </a:cubicBezTo>
                  <a:cubicBezTo>
                    <a:pt x="3546450" y="41713"/>
                    <a:pt x="3459680" y="131723"/>
                    <a:pt x="3353467" y="238655"/>
                  </a:cubicBezTo>
                  <a:cubicBezTo>
                    <a:pt x="3247254" y="345225"/>
                    <a:pt x="3160484" y="438475"/>
                    <a:pt x="3160484" y="445317"/>
                  </a:cubicBezTo>
                  <a:cubicBezTo>
                    <a:pt x="3160484" y="460079"/>
                    <a:pt x="3194328" y="589693"/>
                    <a:pt x="3216651" y="661339"/>
                  </a:cubicBezTo>
                  <a:cubicBezTo>
                    <a:pt x="3224932" y="687263"/>
                    <a:pt x="3231412" y="717505"/>
                    <a:pt x="3231412" y="728667"/>
                  </a:cubicBezTo>
                  <a:cubicBezTo>
                    <a:pt x="3231412" y="758191"/>
                    <a:pt x="3247974" y="767911"/>
                    <a:pt x="3338345" y="792393"/>
                  </a:cubicBezTo>
                  <a:cubicBezTo>
                    <a:pt x="3531688" y="844599"/>
                    <a:pt x="3562292" y="852521"/>
                    <a:pt x="3571293" y="852881"/>
                  </a:cubicBezTo>
                  <a:cubicBezTo>
                    <a:pt x="3576693" y="852881"/>
                    <a:pt x="3669224" y="765031"/>
                    <a:pt x="3776877" y="657739"/>
                  </a:cubicBezTo>
                  <a:cubicBezTo>
                    <a:pt x="3912973" y="522365"/>
                    <a:pt x="3976341" y="465839"/>
                    <a:pt x="3983902" y="473399"/>
                  </a:cubicBezTo>
                  <a:cubicBezTo>
                    <a:pt x="3994343" y="483841"/>
                    <a:pt x="4009465" y="552969"/>
                    <a:pt x="4020626" y="643337"/>
                  </a:cubicBezTo>
                  <a:cubicBezTo>
                    <a:pt x="4028547" y="704185"/>
                    <a:pt x="4010185" y="814357"/>
                    <a:pt x="3976701" y="909047"/>
                  </a:cubicBezTo>
                  <a:cubicBezTo>
                    <a:pt x="3901452" y="1121829"/>
                    <a:pt x="3730432" y="1278805"/>
                    <a:pt x="3511526" y="1336051"/>
                  </a:cubicBezTo>
                  <a:cubicBezTo>
                    <a:pt x="3441677" y="1354053"/>
                    <a:pt x="3325744" y="1359095"/>
                    <a:pt x="3226372" y="1347933"/>
                  </a:cubicBezTo>
                  <a:lnTo>
                    <a:pt x="3155443" y="1340013"/>
                  </a:lnTo>
                  <a:lnTo>
                    <a:pt x="1870091" y="2626429"/>
                  </a:lnTo>
                  <a:cubicBezTo>
                    <a:pt x="1162966" y="3333905"/>
                    <a:pt x="562775" y="3928689"/>
                    <a:pt x="536132" y="3948491"/>
                  </a:cubicBezTo>
                  <a:cubicBezTo>
                    <a:pt x="442881" y="4017619"/>
                    <a:pt x="328747" y="4039941"/>
                    <a:pt x="227935" y="4008257"/>
                  </a:cubicBezTo>
                  <a:cubicBezTo>
                    <a:pt x="133604" y="3978375"/>
                    <a:pt x="65916" y="3916087"/>
                    <a:pt x="23071" y="3820317"/>
                  </a:cubicBezTo>
                  <a:cubicBezTo>
                    <a:pt x="-10053" y="3745429"/>
                    <a:pt x="-7172" y="3617975"/>
                    <a:pt x="29552" y="3540567"/>
                  </a:cubicBezTo>
                  <a:cubicBezTo>
                    <a:pt x="49354" y="3499523"/>
                    <a:pt x="303904" y="3239575"/>
                    <a:pt x="1360630" y="2181423"/>
                  </a:cubicBezTo>
                  <a:lnTo>
                    <a:pt x="2667585" y="873043"/>
                  </a:lnTo>
                  <a:lnTo>
                    <a:pt x="2668305" y="703105"/>
                  </a:lnTo>
                  <a:cubicBezTo>
                    <a:pt x="2669026" y="518405"/>
                    <a:pt x="2674786" y="489961"/>
                    <a:pt x="2734193" y="372229"/>
                  </a:cubicBezTo>
                  <a:cubicBezTo>
                    <a:pt x="2819883" y="203011"/>
                    <a:pt x="2944818" y="97159"/>
                    <a:pt x="3139962" y="29113"/>
                  </a:cubicBezTo>
                  <a:cubicBezTo>
                    <a:pt x="3185147" y="13271"/>
                    <a:pt x="3251395" y="3549"/>
                    <a:pt x="3316743" y="80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2" name="Freeform 17"/>
            <p:cNvSpPr>
              <a:spLocks/>
            </p:cNvSpPr>
            <p:nvPr/>
          </p:nvSpPr>
          <p:spPr bwMode="auto">
            <a:xfrm>
              <a:off x="7332951" y="9243161"/>
              <a:ext cx="1382360" cy="1383532"/>
            </a:xfrm>
            <a:custGeom>
              <a:avLst/>
              <a:gdLst>
                <a:gd name="T0" fmla="*/ 3957 w 5201"/>
                <a:gd name="T1" fmla="*/ 5152 h 5200"/>
                <a:gd name="T2" fmla="*/ 1772 w 5201"/>
                <a:gd name="T3" fmla="*/ 3193 h 5200"/>
                <a:gd name="T4" fmla="*/ 36 w 5201"/>
                <a:gd name="T5" fmla="*/ 1366 h 5200"/>
                <a:gd name="T6" fmla="*/ 1369 w 5201"/>
                <a:gd name="T7" fmla="*/ 33 h 5200"/>
                <a:gd name="T8" fmla="*/ 3219 w 5201"/>
                <a:gd name="T9" fmla="*/ 1800 h 5200"/>
                <a:gd name="T10" fmla="*/ 5171 w 5201"/>
                <a:gd name="T11" fmla="*/ 4014 h 5200"/>
                <a:gd name="T12" fmla="*/ 5170 w 5201"/>
                <a:gd name="T13" fmla="*/ 4339 h 5200"/>
                <a:gd name="T14" fmla="*/ 4425 w 5201"/>
                <a:gd name="T15" fmla="*/ 5151 h 5200"/>
                <a:gd name="T16" fmla="*/ 3957 w 5201"/>
                <a:gd name="T17" fmla="*/ 5152 h 5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01" h="5200">
                  <a:moveTo>
                    <a:pt x="3957" y="5152"/>
                  </a:moveTo>
                  <a:cubicBezTo>
                    <a:pt x="3646" y="5066"/>
                    <a:pt x="3608" y="5031"/>
                    <a:pt x="1772" y="3193"/>
                  </a:cubicBezTo>
                  <a:cubicBezTo>
                    <a:pt x="160" y="1578"/>
                    <a:pt x="0" y="1410"/>
                    <a:pt x="36" y="1366"/>
                  </a:cubicBezTo>
                  <a:cubicBezTo>
                    <a:pt x="88" y="1304"/>
                    <a:pt x="1308" y="83"/>
                    <a:pt x="1369" y="33"/>
                  </a:cubicBezTo>
                  <a:cubicBezTo>
                    <a:pt x="1408" y="0"/>
                    <a:pt x="1633" y="214"/>
                    <a:pt x="3219" y="1800"/>
                  </a:cubicBezTo>
                  <a:cubicBezTo>
                    <a:pt x="5129" y="3710"/>
                    <a:pt x="5091" y="3666"/>
                    <a:pt x="5171" y="4014"/>
                  </a:cubicBezTo>
                  <a:cubicBezTo>
                    <a:pt x="5201" y="4149"/>
                    <a:pt x="5201" y="4204"/>
                    <a:pt x="5170" y="4339"/>
                  </a:cubicBezTo>
                  <a:cubicBezTo>
                    <a:pt x="5069" y="4777"/>
                    <a:pt x="4820" y="5048"/>
                    <a:pt x="4425" y="5151"/>
                  </a:cubicBezTo>
                  <a:cubicBezTo>
                    <a:pt x="4236" y="5200"/>
                    <a:pt x="4130" y="5200"/>
                    <a:pt x="3957" y="51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3" name="Freeform 37"/>
            <p:cNvSpPr>
              <a:spLocks/>
            </p:cNvSpPr>
            <p:nvPr/>
          </p:nvSpPr>
          <p:spPr bwMode="auto">
            <a:xfrm>
              <a:off x="5750092" y="7659133"/>
              <a:ext cx="1227593" cy="1222903"/>
            </a:xfrm>
            <a:custGeom>
              <a:avLst/>
              <a:gdLst>
                <a:gd name="T0" fmla="*/ 2921 w 4613"/>
                <a:gd name="T1" fmla="*/ 3274 h 4600"/>
                <a:gd name="T2" fmla="*/ 1577 w 4613"/>
                <a:gd name="T3" fmla="*/ 1947 h 4600"/>
                <a:gd name="T4" fmla="*/ 921 w 4613"/>
                <a:gd name="T5" fmla="*/ 1583 h 4600"/>
                <a:gd name="T6" fmla="*/ 0 w 4613"/>
                <a:gd name="T7" fmla="*/ 418 h 4600"/>
                <a:gd name="T8" fmla="*/ 420 w 4613"/>
                <a:gd name="T9" fmla="*/ 0 h 4600"/>
                <a:gd name="T10" fmla="*/ 1570 w 4613"/>
                <a:gd name="T11" fmla="*/ 907 h 4600"/>
                <a:gd name="T12" fmla="*/ 1805 w 4613"/>
                <a:gd name="T13" fmla="*/ 1298 h 4600"/>
                <a:gd name="T14" fmla="*/ 1980 w 4613"/>
                <a:gd name="T15" fmla="*/ 1623 h 4600"/>
                <a:gd name="T16" fmla="*/ 3296 w 4613"/>
                <a:gd name="T17" fmla="*/ 2942 h 4600"/>
                <a:gd name="T18" fmla="*/ 4613 w 4613"/>
                <a:gd name="T19" fmla="*/ 4261 h 4600"/>
                <a:gd name="T20" fmla="*/ 4445 w 4613"/>
                <a:gd name="T21" fmla="*/ 4431 h 4600"/>
                <a:gd name="T22" fmla="*/ 4263 w 4613"/>
                <a:gd name="T23" fmla="*/ 4600 h 4600"/>
                <a:gd name="T24" fmla="*/ 2921 w 4613"/>
                <a:gd name="T25" fmla="*/ 3274 h 4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13" h="4600">
                  <a:moveTo>
                    <a:pt x="2921" y="3274"/>
                  </a:moveTo>
                  <a:cubicBezTo>
                    <a:pt x="2191" y="2544"/>
                    <a:pt x="1586" y="1947"/>
                    <a:pt x="1577" y="1947"/>
                  </a:cubicBezTo>
                  <a:cubicBezTo>
                    <a:pt x="1548" y="1947"/>
                    <a:pt x="975" y="1630"/>
                    <a:pt x="921" y="1583"/>
                  </a:cubicBezTo>
                  <a:cubicBezTo>
                    <a:pt x="825" y="1502"/>
                    <a:pt x="0" y="457"/>
                    <a:pt x="0" y="418"/>
                  </a:cubicBezTo>
                  <a:cubicBezTo>
                    <a:pt x="0" y="368"/>
                    <a:pt x="370" y="0"/>
                    <a:pt x="420" y="0"/>
                  </a:cubicBezTo>
                  <a:cubicBezTo>
                    <a:pt x="460" y="0"/>
                    <a:pt x="1468" y="795"/>
                    <a:pt x="1570" y="907"/>
                  </a:cubicBezTo>
                  <a:cubicBezTo>
                    <a:pt x="1603" y="944"/>
                    <a:pt x="1709" y="1120"/>
                    <a:pt x="1805" y="1298"/>
                  </a:cubicBezTo>
                  <a:lnTo>
                    <a:pt x="1980" y="1623"/>
                  </a:lnTo>
                  <a:lnTo>
                    <a:pt x="3296" y="2942"/>
                  </a:lnTo>
                  <a:lnTo>
                    <a:pt x="4613" y="4261"/>
                  </a:lnTo>
                  <a:lnTo>
                    <a:pt x="4445" y="4431"/>
                  </a:lnTo>
                  <a:cubicBezTo>
                    <a:pt x="4353" y="4524"/>
                    <a:pt x="4271" y="4600"/>
                    <a:pt x="4263" y="4600"/>
                  </a:cubicBezTo>
                  <a:cubicBezTo>
                    <a:pt x="4255" y="4600"/>
                    <a:pt x="3651" y="4003"/>
                    <a:pt x="2921" y="32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103" name="文字方塊 102"/>
          <p:cNvSpPr txBox="1"/>
          <p:nvPr/>
        </p:nvSpPr>
        <p:spPr>
          <a:xfrm>
            <a:off x="9726307" y="4126497"/>
            <a:ext cx="162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200" dirty="0" smtClean="0"/>
              <a:t>Title 04</a:t>
            </a:r>
          </a:p>
        </p:txBody>
      </p:sp>
      <p:sp>
        <p:nvSpPr>
          <p:cNvPr id="104" name="文字方塊 103"/>
          <p:cNvSpPr txBox="1"/>
          <p:nvPr/>
        </p:nvSpPr>
        <p:spPr>
          <a:xfrm>
            <a:off x="9231794" y="4740139"/>
            <a:ext cx="2609026" cy="84886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sp>
        <p:nvSpPr>
          <p:cNvPr id="139" name="矩形 138"/>
          <p:cNvSpPr/>
          <p:nvPr/>
        </p:nvSpPr>
        <p:spPr>
          <a:xfrm>
            <a:off x="575513" y="481382"/>
            <a:ext cx="252267" cy="6981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140" name="矩形 139"/>
          <p:cNvSpPr/>
          <p:nvPr/>
        </p:nvSpPr>
        <p:spPr>
          <a:xfrm>
            <a:off x="882205" y="481382"/>
            <a:ext cx="4360496" cy="69819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800" b="1" dirty="0" smtClean="0"/>
              <a:t>ICON LIST</a:t>
            </a:r>
            <a:r>
              <a:rPr lang="zh-TW" altLang="en-US" sz="4800" b="1" dirty="0" smtClean="0"/>
              <a:t> </a:t>
            </a:r>
            <a:r>
              <a:rPr lang="en-US" altLang="zh-TW" sz="4800" b="1" dirty="0" smtClean="0"/>
              <a:t>34</a:t>
            </a:r>
            <a:endParaRPr lang="zh-TW" altLang="en-US" sz="4800" b="1" dirty="0"/>
          </a:p>
        </p:txBody>
      </p:sp>
      <p:sp>
        <p:nvSpPr>
          <p:cNvPr id="57" name="手繪多邊形 56"/>
          <p:cNvSpPr>
            <a:spLocks/>
          </p:cNvSpPr>
          <p:nvPr/>
        </p:nvSpPr>
        <p:spPr bwMode="auto">
          <a:xfrm rot="10800000" flipV="1">
            <a:off x="4411112" y="2409281"/>
            <a:ext cx="409570" cy="756452"/>
          </a:xfrm>
          <a:custGeom>
            <a:avLst/>
            <a:gdLst>
              <a:gd name="connsiteX0" fmla="*/ 1041502 w 2397801"/>
              <a:gd name="connsiteY0" fmla="*/ 588163 h 4428623"/>
              <a:gd name="connsiteX1" fmla="*/ 299462 w 2397801"/>
              <a:gd name="connsiteY1" fmla="*/ 593899 h 4428623"/>
              <a:gd name="connsiteX2" fmla="*/ 283250 w 2397801"/>
              <a:gd name="connsiteY2" fmla="*/ 2218109 h 4428623"/>
              <a:gd name="connsiteX3" fmla="*/ 290095 w 2397801"/>
              <a:gd name="connsiteY3" fmla="*/ 3843037 h 4428623"/>
              <a:gd name="connsiteX4" fmla="*/ 1207710 w 2397801"/>
              <a:gd name="connsiteY4" fmla="*/ 3847357 h 4428623"/>
              <a:gd name="connsiteX5" fmla="*/ 2118479 w 2397801"/>
              <a:gd name="connsiteY5" fmla="*/ 3844837 h 4428623"/>
              <a:gd name="connsiteX6" fmla="*/ 2121001 w 2397801"/>
              <a:gd name="connsiteY6" fmla="*/ 2224589 h 4428623"/>
              <a:gd name="connsiteX7" fmla="*/ 2110914 w 2397801"/>
              <a:gd name="connsiteY7" fmla="*/ 596419 h 4428623"/>
              <a:gd name="connsiteX8" fmla="*/ 1041502 w 2397801"/>
              <a:gd name="connsiteY8" fmla="*/ 588163 h 4428623"/>
              <a:gd name="connsiteX9" fmla="*/ 1205249 w 2397801"/>
              <a:gd name="connsiteY9" fmla="*/ 186437 h 4428623"/>
              <a:gd name="connsiteX10" fmla="*/ 930070 w 2397801"/>
              <a:gd name="connsiteY10" fmla="*/ 210597 h 4428623"/>
              <a:gd name="connsiteX11" fmla="*/ 899455 w 2397801"/>
              <a:gd name="connsiteY11" fmla="*/ 338957 h 4428623"/>
              <a:gd name="connsiteX12" fmla="*/ 1201647 w 2397801"/>
              <a:gd name="connsiteY12" fmla="*/ 414677 h 4428623"/>
              <a:gd name="connsiteX13" fmla="*/ 1445490 w 2397801"/>
              <a:gd name="connsiteY13" fmla="*/ 398813 h 4428623"/>
              <a:gd name="connsiteX14" fmla="*/ 1513204 w 2397801"/>
              <a:gd name="connsiteY14" fmla="*/ 295689 h 4428623"/>
              <a:gd name="connsiteX15" fmla="*/ 1484029 w 2397801"/>
              <a:gd name="connsiteY15" fmla="*/ 219609 h 4428623"/>
              <a:gd name="connsiteX16" fmla="*/ 1454134 w 2397801"/>
              <a:gd name="connsiteY16" fmla="*/ 186437 h 4428623"/>
              <a:gd name="connsiteX17" fmla="*/ 813103 w 2397801"/>
              <a:gd name="connsiteY17" fmla="*/ 1 h 4428623"/>
              <a:gd name="connsiteX18" fmla="*/ 1241394 w 2397801"/>
              <a:gd name="connsiteY18" fmla="*/ 553 h 4428623"/>
              <a:gd name="connsiteX19" fmla="*/ 2335516 w 2397801"/>
              <a:gd name="connsiteY19" fmla="*/ 3793 h 4428623"/>
              <a:gd name="connsiteX20" fmla="*/ 2364318 w 2397801"/>
              <a:gd name="connsiteY20" fmla="*/ 25037 h 4428623"/>
              <a:gd name="connsiteX21" fmla="*/ 2392760 w 2397801"/>
              <a:gd name="connsiteY21" fmla="*/ 46641 h 4428623"/>
              <a:gd name="connsiteX22" fmla="*/ 2395281 w 2397801"/>
              <a:gd name="connsiteY22" fmla="*/ 2216709 h 4428623"/>
              <a:gd name="connsiteX23" fmla="*/ 2397801 w 2397801"/>
              <a:gd name="connsiteY23" fmla="*/ 4386781 h 4428623"/>
              <a:gd name="connsiteX24" fmla="*/ 2371159 w 2397801"/>
              <a:gd name="connsiteY24" fmla="*/ 4408025 h 4428623"/>
              <a:gd name="connsiteX25" fmla="*/ 1205032 w 2397801"/>
              <a:gd name="connsiteY25" fmla="*/ 4428545 h 4428623"/>
              <a:gd name="connsiteX26" fmla="*/ 48265 w 2397801"/>
              <a:gd name="connsiteY26" fmla="*/ 4418105 h 4428623"/>
              <a:gd name="connsiteX27" fmla="*/ 21 w 2397801"/>
              <a:gd name="connsiteY27" fmla="*/ 2208429 h 4428623"/>
              <a:gd name="connsiteX28" fmla="*/ 21 w 2397801"/>
              <a:gd name="connsiteY28" fmla="*/ 68245 h 4428623"/>
              <a:gd name="connsiteX29" fmla="*/ 28823 w 2397801"/>
              <a:gd name="connsiteY29" fmla="*/ 39437 h 4428623"/>
              <a:gd name="connsiteX30" fmla="*/ 102629 w 2397801"/>
              <a:gd name="connsiteY30" fmla="*/ 4153 h 4428623"/>
              <a:gd name="connsiteX31" fmla="*/ 813103 w 2397801"/>
              <a:gd name="connsiteY31" fmla="*/ 1 h 4428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397801" h="4428623">
                <a:moveTo>
                  <a:pt x="1041502" y="588163"/>
                </a:moveTo>
                <a:cubicBezTo>
                  <a:pt x="655239" y="588159"/>
                  <a:pt x="310023" y="589961"/>
                  <a:pt x="299462" y="593899"/>
                </a:cubicBezTo>
                <a:cubicBezTo>
                  <a:pt x="284691" y="599661"/>
                  <a:pt x="283250" y="752323"/>
                  <a:pt x="283250" y="2218109"/>
                </a:cubicBezTo>
                <a:cubicBezTo>
                  <a:pt x="283250" y="3108165"/>
                  <a:pt x="286492" y="3839437"/>
                  <a:pt x="290095" y="3843037"/>
                </a:cubicBezTo>
                <a:cubicBezTo>
                  <a:pt x="294058" y="3846637"/>
                  <a:pt x="706931" y="3848797"/>
                  <a:pt x="1207710" y="3847357"/>
                </a:cubicBezTo>
                <a:lnTo>
                  <a:pt x="2118479" y="3844837"/>
                </a:lnTo>
                <a:lnTo>
                  <a:pt x="2121001" y="2224589"/>
                </a:lnTo>
                <a:cubicBezTo>
                  <a:pt x="2123163" y="935231"/>
                  <a:pt x="2121001" y="602901"/>
                  <a:pt x="2110914" y="596419"/>
                </a:cubicBezTo>
                <a:cubicBezTo>
                  <a:pt x="2102605" y="591155"/>
                  <a:pt x="1538127" y="588167"/>
                  <a:pt x="1041502" y="588163"/>
                </a:cubicBezTo>
                <a:close/>
                <a:moveTo>
                  <a:pt x="1205249" y="186437"/>
                </a:moveTo>
                <a:cubicBezTo>
                  <a:pt x="956363" y="186437"/>
                  <a:pt x="956003" y="186437"/>
                  <a:pt x="930070" y="210597"/>
                </a:cubicBezTo>
                <a:cubicBezTo>
                  <a:pt x="889369" y="248817"/>
                  <a:pt x="878564" y="294969"/>
                  <a:pt x="899455" y="338957"/>
                </a:cubicBezTo>
                <a:cubicBezTo>
                  <a:pt x="931511" y="406745"/>
                  <a:pt x="960685" y="414317"/>
                  <a:pt x="1201647" y="414677"/>
                </a:cubicBezTo>
                <a:cubicBezTo>
                  <a:pt x="1375975" y="415037"/>
                  <a:pt x="1418476" y="412513"/>
                  <a:pt x="1445490" y="398813"/>
                </a:cubicBezTo>
                <a:cubicBezTo>
                  <a:pt x="1493394" y="374653"/>
                  <a:pt x="1513204" y="345085"/>
                  <a:pt x="1513204" y="295689"/>
                </a:cubicBezTo>
                <a:cubicBezTo>
                  <a:pt x="1513564" y="262517"/>
                  <a:pt x="1507081" y="245209"/>
                  <a:pt x="1484029" y="219609"/>
                </a:cubicBezTo>
                <a:lnTo>
                  <a:pt x="1454134" y="186437"/>
                </a:lnTo>
                <a:close/>
                <a:moveTo>
                  <a:pt x="813103" y="1"/>
                </a:moveTo>
                <a:cubicBezTo>
                  <a:pt x="946149" y="13"/>
                  <a:pt x="1090993" y="193"/>
                  <a:pt x="1241394" y="553"/>
                </a:cubicBezTo>
                <a:lnTo>
                  <a:pt x="2335516" y="3793"/>
                </a:lnTo>
                <a:lnTo>
                  <a:pt x="2364318" y="25037"/>
                </a:lnTo>
                <a:lnTo>
                  <a:pt x="2392760" y="46641"/>
                </a:lnTo>
                <a:lnTo>
                  <a:pt x="2395281" y="2216709"/>
                </a:lnTo>
                <a:lnTo>
                  <a:pt x="2397801" y="4386781"/>
                </a:lnTo>
                <a:lnTo>
                  <a:pt x="2371159" y="4408025"/>
                </a:lnTo>
                <a:cubicBezTo>
                  <a:pt x="2344517" y="4428905"/>
                  <a:pt x="2342717" y="4428905"/>
                  <a:pt x="1205032" y="4428545"/>
                </a:cubicBezTo>
                <a:cubicBezTo>
                  <a:pt x="450415" y="4428545"/>
                  <a:pt x="60146" y="4424945"/>
                  <a:pt x="48265" y="4418105"/>
                </a:cubicBezTo>
                <a:cubicBezTo>
                  <a:pt x="-2499" y="4388581"/>
                  <a:pt x="21" y="4509201"/>
                  <a:pt x="21" y="2208429"/>
                </a:cubicBezTo>
                <a:lnTo>
                  <a:pt x="21" y="68245"/>
                </a:lnTo>
                <a:lnTo>
                  <a:pt x="28823" y="39437"/>
                </a:lnTo>
                <a:cubicBezTo>
                  <a:pt x="47905" y="19997"/>
                  <a:pt x="72747" y="8473"/>
                  <a:pt x="102629" y="4153"/>
                </a:cubicBezTo>
                <a:cubicBezTo>
                  <a:pt x="120991" y="1453"/>
                  <a:pt x="413962" y="-31"/>
                  <a:pt x="813103" y="1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4" name="文字方塊 153"/>
          <p:cNvSpPr txBox="1"/>
          <p:nvPr/>
        </p:nvSpPr>
        <p:spPr>
          <a:xfrm>
            <a:off x="3805897" y="4126497"/>
            <a:ext cx="162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200" dirty="0" smtClean="0"/>
              <a:t>Title 02</a:t>
            </a:r>
          </a:p>
        </p:txBody>
      </p:sp>
      <p:sp>
        <p:nvSpPr>
          <p:cNvPr id="155" name="文字方塊 154"/>
          <p:cNvSpPr txBox="1"/>
          <p:nvPr/>
        </p:nvSpPr>
        <p:spPr>
          <a:xfrm>
            <a:off x="3311384" y="4740139"/>
            <a:ext cx="2609026" cy="84886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grpSp>
        <p:nvGrpSpPr>
          <p:cNvPr id="45" name="群組 44"/>
          <p:cNvGrpSpPr/>
          <p:nvPr/>
        </p:nvGrpSpPr>
        <p:grpSpPr>
          <a:xfrm flipH="1">
            <a:off x="7090696" y="2302105"/>
            <a:ext cx="970812" cy="970804"/>
            <a:chOff x="27940389" y="2372400"/>
            <a:chExt cx="2858016" cy="2857995"/>
          </a:xfrm>
          <a:solidFill>
            <a:schemeClr val="accent1"/>
          </a:solidFill>
        </p:grpSpPr>
        <p:sp>
          <p:nvSpPr>
            <p:cNvPr id="54" name="手繪多邊形 53"/>
            <p:cNvSpPr>
              <a:spLocks/>
            </p:cNvSpPr>
            <p:nvPr/>
          </p:nvSpPr>
          <p:spPr bwMode="auto">
            <a:xfrm>
              <a:off x="27940389" y="2372400"/>
              <a:ext cx="2858016" cy="2857995"/>
            </a:xfrm>
            <a:custGeom>
              <a:avLst/>
              <a:gdLst>
                <a:gd name="connsiteX0" fmla="*/ 644380 w 3817859"/>
                <a:gd name="connsiteY0" fmla="*/ 749777 h 3817832"/>
                <a:gd name="connsiteX1" fmla="*/ 589186 w 3817859"/>
                <a:gd name="connsiteY1" fmla="*/ 795341 h 3817832"/>
                <a:gd name="connsiteX2" fmla="*/ 190850 w 3817859"/>
                <a:gd name="connsiteY2" fmla="*/ 2093847 h 3817832"/>
                <a:gd name="connsiteX3" fmla="*/ 293854 w 3817859"/>
                <a:gd name="connsiteY3" fmla="*/ 2526083 h 3817832"/>
                <a:gd name="connsiteX4" fmla="*/ 763862 w 3817859"/>
                <a:gd name="connsiteY4" fmla="*/ 3198929 h 3817832"/>
                <a:gd name="connsiteX5" fmla="*/ 1465092 w 3817859"/>
                <a:gd name="connsiteY5" fmla="*/ 3573893 h 3817832"/>
                <a:gd name="connsiteX6" fmla="*/ 2124544 w 3817859"/>
                <a:gd name="connsiteY6" fmla="*/ 3612793 h 3817832"/>
                <a:gd name="connsiteX7" fmla="*/ 2329474 w 3817859"/>
                <a:gd name="connsiteY7" fmla="*/ 3558763 h 3817832"/>
                <a:gd name="connsiteX8" fmla="*/ 2355046 w 3817859"/>
                <a:gd name="connsiteY8" fmla="*/ 3424771 h 3817832"/>
                <a:gd name="connsiteX9" fmla="*/ 2375214 w 3817859"/>
                <a:gd name="connsiteY9" fmla="*/ 3220541 h 3817832"/>
                <a:gd name="connsiteX10" fmla="*/ 2384938 w 3817859"/>
                <a:gd name="connsiteY10" fmla="*/ 3033959 h 3817832"/>
                <a:gd name="connsiteX11" fmla="*/ 2384938 w 3817859"/>
                <a:gd name="connsiteY11" fmla="*/ 2940667 h 3817832"/>
                <a:gd name="connsiteX12" fmla="*/ 2274730 w 3817859"/>
                <a:gd name="connsiteY12" fmla="*/ 2832249 h 3817832"/>
                <a:gd name="connsiteX13" fmla="*/ 2126344 w 3817859"/>
                <a:gd name="connsiteY13" fmla="*/ 2646387 h 3817832"/>
                <a:gd name="connsiteX14" fmla="*/ 2087808 w 3817859"/>
                <a:gd name="connsiteY14" fmla="*/ 2473855 h 3817832"/>
                <a:gd name="connsiteX15" fmla="*/ 2142552 w 3817859"/>
                <a:gd name="connsiteY15" fmla="*/ 2283311 h 3817832"/>
                <a:gd name="connsiteX16" fmla="*/ 2025140 w 3817859"/>
                <a:gd name="connsiteY16" fmla="*/ 2154721 h 3817832"/>
                <a:gd name="connsiteX17" fmla="*/ 1902326 w 3817859"/>
                <a:gd name="connsiteY17" fmla="*/ 2043421 h 3817832"/>
                <a:gd name="connsiteX18" fmla="*/ 1805442 w 3817859"/>
                <a:gd name="connsiteY18" fmla="*/ 1995875 h 3817832"/>
                <a:gd name="connsiteX19" fmla="*/ 1693794 w 3817859"/>
                <a:gd name="connsiteY19" fmla="*/ 1937523 h 3817832"/>
                <a:gd name="connsiteX20" fmla="*/ 1532802 w 3817859"/>
                <a:gd name="connsiteY20" fmla="*/ 1850355 h 3817832"/>
                <a:gd name="connsiteX21" fmla="*/ 1382976 w 3817859"/>
                <a:gd name="connsiteY21" fmla="*/ 1781919 h 3817832"/>
                <a:gd name="connsiteX22" fmla="*/ 1265924 w 3817859"/>
                <a:gd name="connsiteY22" fmla="*/ 1587413 h 3817832"/>
                <a:gd name="connsiteX23" fmla="*/ 1127624 w 3817859"/>
                <a:gd name="connsiteY23" fmla="*/ 1387503 h 3817832"/>
                <a:gd name="connsiteX24" fmla="*/ 1094848 w 3817859"/>
                <a:gd name="connsiteY24" fmla="*/ 1522217 h 3817832"/>
                <a:gd name="connsiteX25" fmla="*/ 1108534 w 3817859"/>
                <a:gd name="connsiteY25" fmla="*/ 1628475 h 3817832"/>
                <a:gd name="connsiteX26" fmla="*/ 772146 w 3817859"/>
                <a:gd name="connsiteY26" fmla="*/ 1204525 h 3817832"/>
                <a:gd name="connsiteX27" fmla="*/ 758820 w 3817859"/>
                <a:gd name="connsiteY27" fmla="*/ 1013261 h 3817832"/>
                <a:gd name="connsiteX28" fmla="*/ 699034 w 3817859"/>
                <a:gd name="connsiteY28" fmla="*/ 767967 h 3817832"/>
                <a:gd name="connsiteX29" fmla="*/ 644380 w 3817859"/>
                <a:gd name="connsiteY29" fmla="*/ 749777 h 3817832"/>
                <a:gd name="connsiteX30" fmla="*/ 2127584 w 3817859"/>
                <a:gd name="connsiteY30" fmla="*/ 239943 h 3817832"/>
                <a:gd name="connsiteX31" fmla="*/ 2102392 w 3817859"/>
                <a:gd name="connsiteY31" fmla="*/ 249309 h 3817832"/>
                <a:gd name="connsiteX32" fmla="*/ 1964912 w 3817859"/>
                <a:gd name="connsiteY32" fmla="*/ 308379 h 3817832"/>
                <a:gd name="connsiteX33" fmla="*/ 1805480 w 3817859"/>
                <a:gd name="connsiteY33" fmla="*/ 481631 h 3817832"/>
                <a:gd name="connsiteX34" fmla="*/ 1930004 w 3817859"/>
                <a:gd name="connsiteY34" fmla="*/ 613461 h 3817832"/>
                <a:gd name="connsiteX35" fmla="*/ 2037970 w 3817859"/>
                <a:gd name="connsiteY35" fmla="*/ 637233 h 3817832"/>
                <a:gd name="connsiteX36" fmla="*/ 2100592 w 3817859"/>
                <a:gd name="connsiteY36" fmla="*/ 656323 h 3817832"/>
                <a:gd name="connsiteX37" fmla="*/ 2181208 w 3817859"/>
                <a:gd name="connsiteY37" fmla="*/ 556551 h 3817832"/>
                <a:gd name="connsiteX38" fmla="*/ 2302130 w 3817859"/>
                <a:gd name="connsiteY38" fmla="*/ 463261 h 3817832"/>
                <a:gd name="connsiteX39" fmla="*/ 2378428 w 3817859"/>
                <a:gd name="connsiteY39" fmla="*/ 463261 h 3817832"/>
                <a:gd name="connsiteX40" fmla="*/ 2583206 w 3817859"/>
                <a:gd name="connsiteY40" fmla="*/ 585365 h 3817832"/>
                <a:gd name="connsiteX41" fmla="*/ 2837650 w 3817859"/>
                <a:gd name="connsiteY41" fmla="*/ 774105 h 3817832"/>
                <a:gd name="connsiteX42" fmla="*/ 2804900 w 3817859"/>
                <a:gd name="connsiteY42" fmla="*/ 931509 h 3817832"/>
                <a:gd name="connsiteX43" fmla="*/ 2738680 w 3817859"/>
                <a:gd name="connsiteY43" fmla="*/ 902693 h 3817832"/>
                <a:gd name="connsiteX44" fmla="*/ 2709528 w 3817859"/>
                <a:gd name="connsiteY44" fmla="*/ 854429 h 3817832"/>
                <a:gd name="connsiteX45" fmla="*/ 2597602 w 3817859"/>
                <a:gd name="connsiteY45" fmla="*/ 859471 h 3817832"/>
                <a:gd name="connsiteX46" fmla="*/ 2594002 w 3817859"/>
                <a:gd name="connsiteY46" fmla="*/ 944475 h 3817832"/>
                <a:gd name="connsiteX47" fmla="*/ 2604080 w 3817859"/>
                <a:gd name="connsiteY47" fmla="*/ 1005709 h 3817832"/>
                <a:gd name="connsiteX48" fmla="*/ 2510868 w 3817859"/>
                <a:gd name="connsiteY48" fmla="*/ 1032363 h 3817832"/>
                <a:gd name="connsiteX49" fmla="*/ 2251386 w 3817859"/>
                <a:gd name="connsiteY49" fmla="*/ 1176439 h 3817832"/>
                <a:gd name="connsiteX50" fmla="*/ 2160334 w 3817859"/>
                <a:gd name="connsiteY50" fmla="*/ 1297463 h 3817832"/>
                <a:gd name="connsiteX51" fmla="*/ 2129382 w 3817859"/>
                <a:gd name="connsiteY51" fmla="*/ 1421369 h 3817832"/>
                <a:gd name="connsiteX52" fmla="*/ 2064242 w 3817859"/>
                <a:gd name="connsiteY52" fmla="*/ 1540231 h 3817832"/>
                <a:gd name="connsiteX53" fmla="*/ 2001622 w 3817859"/>
                <a:gd name="connsiteY53" fmla="*/ 1454145 h 3817832"/>
                <a:gd name="connsiteX54" fmla="*/ 1848308 w 3817859"/>
                <a:gd name="connsiteY54" fmla="*/ 1337443 h 3817832"/>
                <a:gd name="connsiteX55" fmla="*/ 1555356 w 3817859"/>
                <a:gd name="connsiteY55" fmla="*/ 1494127 h 3817832"/>
                <a:gd name="connsiteX56" fmla="*/ 1566152 w 3817859"/>
                <a:gd name="connsiteY56" fmla="*/ 1602545 h 3817832"/>
                <a:gd name="connsiteX57" fmla="*/ 1674480 w 3817859"/>
                <a:gd name="connsiteY57" fmla="*/ 1714923 h 3817832"/>
                <a:gd name="connsiteX58" fmla="*/ 1764094 w 3817859"/>
                <a:gd name="connsiteY58" fmla="*/ 1699435 h 3817832"/>
                <a:gd name="connsiteX59" fmla="*/ 1884656 w 3817859"/>
                <a:gd name="connsiteY59" fmla="*/ 1685027 h 3817832"/>
                <a:gd name="connsiteX60" fmla="*/ 1896894 w 3817859"/>
                <a:gd name="connsiteY60" fmla="*/ 1774355 h 3817832"/>
                <a:gd name="connsiteX61" fmla="*/ 1909130 w 3817859"/>
                <a:gd name="connsiteY61" fmla="*/ 1864043 h 3817832"/>
                <a:gd name="connsiteX62" fmla="*/ 1972830 w 3817859"/>
                <a:gd name="connsiteY62" fmla="*/ 1875929 h 3817832"/>
                <a:gd name="connsiteX63" fmla="*/ 2036890 w 3817859"/>
                <a:gd name="connsiteY63" fmla="*/ 1888175 h 3817832"/>
                <a:gd name="connsiteX64" fmla="*/ 2049128 w 3817859"/>
                <a:gd name="connsiteY64" fmla="*/ 1978223 h 3817832"/>
                <a:gd name="connsiteX65" fmla="*/ 2118946 w 3817859"/>
                <a:gd name="connsiteY65" fmla="*/ 2104649 h 3817832"/>
                <a:gd name="connsiteX66" fmla="*/ 2290614 w 3817859"/>
                <a:gd name="connsiteY66" fmla="*/ 2070071 h 3817832"/>
                <a:gd name="connsiteX67" fmla="*/ 2461562 w 3817859"/>
                <a:gd name="connsiteY67" fmla="*/ 2028649 h 3817832"/>
                <a:gd name="connsiteX68" fmla="*/ 2991324 w 3817859"/>
                <a:gd name="connsiteY68" fmla="*/ 2272859 h 3817832"/>
                <a:gd name="connsiteX69" fmla="*/ 3085254 w 3817859"/>
                <a:gd name="connsiteY69" fmla="*/ 2344897 h 3817832"/>
                <a:gd name="connsiteX70" fmla="*/ 3359852 w 3817859"/>
                <a:gd name="connsiteY70" fmla="*/ 2532917 h 3817832"/>
                <a:gd name="connsiteX71" fmla="*/ 3359492 w 3817859"/>
                <a:gd name="connsiteY71" fmla="*/ 2617921 h 3817832"/>
                <a:gd name="connsiteX72" fmla="*/ 3049986 w 3817859"/>
                <a:gd name="connsiteY72" fmla="*/ 2902473 h 3817832"/>
                <a:gd name="connsiteX73" fmla="*/ 2984846 w 3817859"/>
                <a:gd name="connsiteY73" fmla="*/ 3031061 h 3817832"/>
                <a:gd name="connsiteX74" fmla="*/ 2933020 w 3817859"/>
                <a:gd name="connsiteY74" fmla="*/ 3144881 h 3817832"/>
                <a:gd name="connsiteX75" fmla="*/ 2758114 w 3817859"/>
                <a:gd name="connsiteY75" fmla="*/ 3314531 h 3817832"/>
                <a:gd name="connsiteX76" fmla="*/ 2592924 w 3817859"/>
                <a:gd name="connsiteY76" fmla="*/ 3469413 h 3817832"/>
                <a:gd name="connsiteX77" fmla="*/ 2573130 w 3817859"/>
                <a:gd name="connsiteY77" fmla="*/ 3495705 h 3817832"/>
                <a:gd name="connsiteX78" fmla="*/ 2608398 w 3817859"/>
                <a:gd name="connsiteY78" fmla="*/ 3489943 h 3817832"/>
                <a:gd name="connsiteX79" fmla="*/ 2731842 w 3817859"/>
                <a:gd name="connsiteY79" fmla="*/ 3434833 h 3817832"/>
                <a:gd name="connsiteX80" fmla="*/ 3321344 w 3817859"/>
                <a:gd name="connsiteY80" fmla="*/ 2912917 h 3817832"/>
                <a:gd name="connsiteX81" fmla="*/ 3582986 w 3817859"/>
                <a:gd name="connsiteY81" fmla="*/ 2358945 h 3817832"/>
                <a:gd name="connsiteX82" fmla="*/ 3635530 w 3817859"/>
                <a:gd name="connsiteY82" fmla="*/ 1906545 h 3817832"/>
                <a:gd name="connsiteX83" fmla="*/ 3539078 w 3817859"/>
                <a:gd name="connsiteY83" fmla="*/ 1326999 h 3817832"/>
                <a:gd name="connsiteX84" fmla="*/ 2521304 w 3817859"/>
                <a:gd name="connsiteY84" fmla="*/ 290731 h 3817832"/>
                <a:gd name="connsiteX85" fmla="*/ 2404700 w 3817859"/>
                <a:gd name="connsiteY85" fmla="*/ 285327 h 3817832"/>
                <a:gd name="connsiteX86" fmla="*/ 2303210 w 3817859"/>
                <a:gd name="connsiteY86" fmla="*/ 331071 h 3817832"/>
                <a:gd name="connsiteX87" fmla="*/ 2185886 w 3817859"/>
                <a:gd name="connsiteY87" fmla="*/ 269119 h 3817832"/>
                <a:gd name="connsiteX88" fmla="*/ 2127584 w 3817859"/>
                <a:gd name="connsiteY88" fmla="*/ 239943 h 3817832"/>
                <a:gd name="connsiteX89" fmla="*/ 1954820 w 3817859"/>
                <a:gd name="connsiteY89" fmla="*/ 1155 h 3817832"/>
                <a:gd name="connsiteX90" fmla="*/ 2374508 w 3817859"/>
                <a:gd name="connsiteY90" fmla="*/ 59159 h 3817832"/>
                <a:gd name="connsiteX91" fmla="*/ 3279230 w 3817859"/>
                <a:gd name="connsiteY91" fmla="*/ 581187 h 3817832"/>
                <a:gd name="connsiteX92" fmla="*/ 3801614 w 3817859"/>
                <a:gd name="connsiteY92" fmla="*/ 1628125 h 3817832"/>
                <a:gd name="connsiteX93" fmla="*/ 3801974 w 3817859"/>
                <a:gd name="connsiteY93" fmla="*/ 2190503 h 3817832"/>
                <a:gd name="connsiteX94" fmla="*/ 3232068 w 3817859"/>
                <a:gd name="connsiteY94" fmla="*/ 3289321 h 3817832"/>
                <a:gd name="connsiteX95" fmla="*/ 2212142 w 3817859"/>
                <a:gd name="connsiteY95" fmla="*/ 3798379 h 3817832"/>
                <a:gd name="connsiteX96" fmla="*/ 1607314 w 3817859"/>
                <a:gd name="connsiteY96" fmla="*/ 3798379 h 3817832"/>
                <a:gd name="connsiteX97" fmla="*/ 539506 w 3817859"/>
                <a:gd name="connsiteY97" fmla="*/ 3236361 h 3817832"/>
                <a:gd name="connsiteX98" fmla="*/ 52404 w 3817859"/>
                <a:gd name="connsiteY98" fmla="*/ 2343977 h 3817832"/>
                <a:gd name="connsiteX99" fmla="*/ 5962 w 3817859"/>
                <a:gd name="connsiteY99" fmla="*/ 1765747 h 3817832"/>
                <a:gd name="connsiteX100" fmla="*/ 577668 w 3817859"/>
                <a:gd name="connsiteY100" fmla="*/ 548041 h 3817832"/>
                <a:gd name="connsiteX101" fmla="*/ 1561592 w 3817859"/>
                <a:gd name="connsiteY101" fmla="*/ 31777 h 3817832"/>
                <a:gd name="connsiteX102" fmla="*/ 1954820 w 3817859"/>
                <a:gd name="connsiteY102" fmla="*/ 1155 h 3817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3817859" h="3817832">
                  <a:moveTo>
                    <a:pt x="644380" y="749777"/>
                  </a:moveTo>
                  <a:cubicBezTo>
                    <a:pt x="628084" y="753829"/>
                    <a:pt x="611696" y="768507"/>
                    <a:pt x="589186" y="795341"/>
                  </a:cubicBezTo>
                  <a:cubicBezTo>
                    <a:pt x="285210" y="1156979"/>
                    <a:pt x="138626" y="1634237"/>
                    <a:pt x="190850" y="2093847"/>
                  </a:cubicBezTo>
                  <a:cubicBezTo>
                    <a:pt x="206336" y="2230721"/>
                    <a:pt x="246674" y="2400013"/>
                    <a:pt x="293854" y="2526083"/>
                  </a:cubicBezTo>
                  <a:cubicBezTo>
                    <a:pt x="384974" y="2768135"/>
                    <a:pt x="563614" y="3023873"/>
                    <a:pt x="763862" y="3198929"/>
                  </a:cubicBezTo>
                  <a:cubicBezTo>
                    <a:pt x="961590" y="3371823"/>
                    <a:pt x="1255480" y="3528867"/>
                    <a:pt x="1465092" y="3573893"/>
                  </a:cubicBezTo>
                  <a:cubicBezTo>
                    <a:pt x="1733410" y="3631523"/>
                    <a:pt x="1877834" y="3640169"/>
                    <a:pt x="2124544" y="3612793"/>
                  </a:cubicBezTo>
                  <a:cubicBezTo>
                    <a:pt x="2263206" y="3597305"/>
                    <a:pt x="2312546" y="3584337"/>
                    <a:pt x="2329474" y="3558763"/>
                  </a:cubicBezTo>
                  <a:cubicBezTo>
                    <a:pt x="2338118" y="3545797"/>
                    <a:pt x="2348922" y="3488165"/>
                    <a:pt x="2355046" y="3424771"/>
                  </a:cubicBezTo>
                  <a:cubicBezTo>
                    <a:pt x="2360808" y="3363897"/>
                    <a:pt x="2369812" y="3271687"/>
                    <a:pt x="2375214" y="3220541"/>
                  </a:cubicBezTo>
                  <a:cubicBezTo>
                    <a:pt x="2380618" y="3169393"/>
                    <a:pt x="2384938" y="3085467"/>
                    <a:pt x="2384938" y="3033959"/>
                  </a:cubicBezTo>
                  <a:lnTo>
                    <a:pt x="2384938" y="2940667"/>
                  </a:lnTo>
                  <a:lnTo>
                    <a:pt x="2274730" y="2832249"/>
                  </a:lnTo>
                  <a:cubicBezTo>
                    <a:pt x="2183250" y="2742921"/>
                    <a:pt x="2157678" y="2710863"/>
                    <a:pt x="2126344" y="2646387"/>
                  </a:cubicBezTo>
                  <a:cubicBezTo>
                    <a:pt x="2091050" y="2574349"/>
                    <a:pt x="2088168" y="2562103"/>
                    <a:pt x="2087808" y="2473855"/>
                  </a:cubicBezTo>
                  <a:cubicBezTo>
                    <a:pt x="2087088" y="2375521"/>
                    <a:pt x="2096812" y="2342023"/>
                    <a:pt x="2142552" y="2283311"/>
                  </a:cubicBezTo>
                  <a:cubicBezTo>
                    <a:pt x="2190092" y="2222437"/>
                    <a:pt x="2151916" y="2180655"/>
                    <a:pt x="2025140" y="2154721"/>
                  </a:cubicBezTo>
                  <a:cubicBezTo>
                    <a:pt x="1995606" y="2148597"/>
                    <a:pt x="1960672" y="2116901"/>
                    <a:pt x="1902326" y="2043421"/>
                  </a:cubicBezTo>
                  <a:cubicBezTo>
                    <a:pt x="1874594" y="2008481"/>
                    <a:pt x="1865230" y="2003799"/>
                    <a:pt x="1805442" y="1995875"/>
                  </a:cubicBezTo>
                  <a:cubicBezTo>
                    <a:pt x="1744576" y="1987589"/>
                    <a:pt x="1736292" y="1983267"/>
                    <a:pt x="1693794" y="1937523"/>
                  </a:cubicBezTo>
                  <a:cubicBezTo>
                    <a:pt x="1652376" y="1893219"/>
                    <a:pt x="1637248" y="1884935"/>
                    <a:pt x="1532802" y="1850355"/>
                  </a:cubicBezTo>
                  <a:cubicBezTo>
                    <a:pt x="1457530" y="1825141"/>
                    <a:pt x="1405666" y="1801369"/>
                    <a:pt x="1382976" y="1781919"/>
                  </a:cubicBezTo>
                  <a:cubicBezTo>
                    <a:pt x="1360286" y="1761747"/>
                    <a:pt x="1321028" y="1696191"/>
                    <a:pt x="1265924" y="1587413"/>
                  </a:cubicBezTo>
                  <a:cubicBezTo>
                    <a:pt x="1173364" y="1403353"/>
                    <a:pt x="1162198" y="1387503"/>
                    <a:pt x="1127624" y="1387503"/>
                  </a:cubicBezTo>
                  <a:cubicBezTo>
                    <a:pt x="1057032" y="1387503"/>
                    <a:pt x="1044426" y="1440093"/>
                    <a:pt x="1094848" y="1522217"/>
                  </a:cubicBezTo>
                  <a:cubicBezTo>
                    <a:pt x="1125462" y="1571923"/>
                    <a:pt x="1131584" y="1620911"/>
                    <a:pt x="1108534" y="1628475"/>
                  </a:cubicBezTo>
                  <a:cubicBezTo>
                    <a:pt x="1097730" y="1632077"/>
                    <a:pt x="798798" y="1255311"/>
                    <a:pt x="772146" y="1204525"/>
                  </a:cubicBezTo>
                  <a:cubicBezTo>
                    <a:pt x="762782" y="1186515"/>
                    <a:pt x="758820" y="1130323"/>
                    <a:pt x="758820" y="1013261"/>
                  </a:cubicBezTo>
                  <a:cubicBezTo>
                    <a:pt x="758820" y="831361"/>
                    <a:pt x="752698" y="806507"/>
                    <a:pt x="699034" y="767967"/>
                  </a:cubicBezTo>
                  <a:cubicBezTo>
                    <a:pt x="676884" y="752299"/>
                    <a:pt x="660678" y="745725"/>
                    <a:pt x="644380" y="749777"/>
                  </a:cubicBezTo>
                  <a:close/>
                  <a:moveTo>
                    <a:pt x="2127584" y="239943"/>
                  </a:moveTo>
                  <a:cubicBezTo>
                    <a:pt x="2119418" y="241429"/>
                    <a:pt x="2110940" y="244537"/>
                    <a:pt x="2102392" y="249309"/>
                  </a:cubicBezTo>
                  <a:cubicBezTo>
                    <a:pt x="2092674" y="254711"/>
                    <a:pt x="2030772" y="281365"/>
                    <a:pt x="1964912" y="308379"/>
                  </a:cubicBezTo>
                  <a:cubicBezTo>
                    <a:pt x="1802242" y="375375"/>
                    <a:pt x="1805480" y="371773"/>
                    <a:pt x="1805480" y="481631"/>
                  </a:cubicBezTo>
                  <a:cubicBezTo>
                    <a:pt x="1805480" y="598333"/>
                    <a:pt x="1813398" y="606977"/>
                    <a:pt x="1930004" y="613461"/>
                  </a:cubicBezTo>
                  <a:cubicBezTo>
                    <a:pt x="1990824" y="617063"/>
                    <a:pt x="2020336" y="623547"/>
                    <a:pt x="2037970" y="637233"/>
                  </a:cubicBezTo>
                  <a:cubicBezTo>
                    <a:pt x="2051646" y="648039"/>
                    <a:pt x="2078278" y="656323"/>
                    <a:pt x="2100592" y="656323"/>
                  </a:cubicBezTo>
                  <a:cubicBezTo>
                    <a:pt x="2152416" y="656323"/>
                    <a:pt x="2181208" y="620665"/>
                    <a:pt x="2181208" y="556551"/>
                  </a:cubicBezTo>
                  <a:cubicBezTo>
                    <a:pt x="2181208" y="482711"/>
                    <a:pt x="2206760" y="463261"/>
                    <a:pt x="2302130" y="463261"/>
                  </a:cubicBezTo>
                  <a:lnTo>
                    <a:pt x="2378428" y="463261"/>
                  </a:lnTo>
                  <a:lnTo>
                    <a:pt x="2583206" y="585365"/>
                  </a:lnTo>
                  <a:cubicBezTo>
                    <a:pt x="2804900" y="717917"/>
                    <a:pt x="2827572" y="735205"/>
                    <a:pt x="2837650" y="774105"/>
                  </a:cubicBezTo>
                  <a:cubicBezTo>
                    <a:pt x="2845568" y="806523"/>
                    <a:pt x="2822894" y="916741"/>
                    <a:pt x="2804900" y="931509"/>
                  </a:cubicBezTo>
                  <a:cubicBezTo>
                    <a:pt x="2783306" y="949519"/>
                    <a:pt x="2756314" y="937993"/>
                    <a:pt x="2738680" y="902693"/>
                  </a:cubicBezTo>
                  <a:cubicBezTo>
                    <a:pt x="2729682" y="884685"/>
                    <a:pt x="2716366" y="863073"/>
                    <a:pt x="2709528" y="854429"/>
                  </a:cubicBezTo>
                  <a:cubicBezTo>
                    <a:pt x="2690454" y="831737"/>
                    <a:pt x="2622434" y="834617"/>
                    <a:pt x="2597602" y="859471"/>
                  </a:cubicBezTo>
                  <a:cubicBezTo>
                    <a:pt x="2573130" y="884325"/>
                    <a:pt x="2572410" y="899091"/>
                    <a:pt x="2594002" y="944475"/>
                  </a:cubicBezTo>
                  <a:cubicBezTo>
                    <a:pt x="2604080" y="966087"/>
                    <a:pt x="2608038" y="989499"/>
                    <a:pt x="2604080" y="1005709"/>
                  </a:cubicBezTo>
                  <a:cubicBezTo>
                    <a:pt x="2597242" y="1031643"/>
                    <a:pt x="2595442" y="1032363"/>
                    <a:pt x="2510868" y="1032363"/>
                  </a:cubicBezTo>
                  <a:cubicBezTo>
                    <a:pt x="2384906" y="1032363"/>
                    <a:pt x="2351076" y="1051093"/>
                    <a:pt x="2251386" y="1176439"/>
                  </a:cubicBezTo>
                  <a:cubicBezTo>
                    <a:pt x="2207480" y="1231547"/>
                    <a:pt x="2166452" y="1285937"/>
                    <a:pt x="2160334" y="1297463"/>
                  </a:cubicBezTo>
                  <a:cubicBezTo>
                    <a:pt x="2154216" y="1308989"/>
                    <a:pt x="2140540" y="1364459"/>
                    <a:pt x="2129382" y="1421369"/>
                  </a:cubicBezTo>
                  <a:cubicBezTo>
                    <a:pt x="2109230" y="1525823"/>
                    <a:pt x="2101312" y="1540231"/>
                    <a:pt x="2064242" y="1540231"/>
                  </a:cubicBezTo>
                  <a:cubicBezTo>
                    <a:pt x="2028974" y="1540231"/>
                    <a:pt x="2017816" y="1525103"/>
                    <a:pt x="2001622" y="1454145"/>
                  </a:cubicBezTo>
                  <a:cubicBezTo>
                    <a:pt x="1978228" y="1350771"/>
                    <a:pt x="1960594" y="1337443"/>
                    <a:pt x="1848308" y="1337443"/>
                  </a:cubicBezTo>
                  <a:cubicBezTo>
                    <a:pt x="1683118" y="1337443"/>
                    <a:pt x="1588826" y="1387511"/>
                    <a:pt x="1555356" y="1494127"/>
                  </a:cubicBezTo>
                  <a:cubicBezTo>
                    <a:pt x="1538802" y="1547435"/>
                    <a:pt x="1538802" y="1547795"/>
                    <a:pt x="1566152" y="1602545"/>
                  </a:cubicBezTo>
                  <a:cubicBezTo>
                    <a:pt x="1601782" y="1673861"/>
                    <a:pt x="1628054" y="1700877"/>
                    <a:pt x="1674480" y="1714923"/>
                  </a:cubicBezTo>
                  <a:cubicBezTo>
                    <a:pt x="1708670" y="1725009"/>
                    <a:pt x="1718386" y="1723569"/>
                    <a:pt x="1764094" y="1699435"/>
                  </a:cubicBezTo>
                  <a:cubicBezTo>
                    <a:pt x="1818796" y="1670981"/>
                    <a:pt x="1864862" y="1665217"/>
                    <a:pt x="1884656" y="1685027"/>
                  </a:cubicBezTo>
                  <a:cubicBezTo>
                    <a:pt x="1891854" y="1692231"/>
                    <a:pt x="1896894" y="1727891"/>
                    <a:pt x="1896894" y="1774355"/>
                  </a:cubicBezTo>
                  <a:cubicBezTo>
                    <a:pt x="1896894" y="1820819"/>
                    <a:pt x="1901572" y="1856479"/>
                    <a:pt x="1909130" y="1864043"/>
                  </a:cubicBezTo>
                  <a:cubicBezTo>
                    <a:pt x="1915608" y="1870525"/>
                    <a:pt x="1944398" y="1875929"/>
                    <a:pt x="1972830" y="1875929"/>
                  </a:cubicBezTo>
                  <a:cubicBezTo>
                    <a:pt x="2001622" y="1875929"/>
                    <a:pt x="2030412" y="1881691"/>
                    <a:pt x="2036890" y="1888175"/>
                  </a:cubicBezTo>
                  <a:cubicBezTo>
                    <a:pt x="2044448" y="1895739"/>
                    <a:pt x="2049128" y="1931399"/>
                    <a:pt x="2049128" y="1978223"/>
                  </a:cubicBezTo>
                  <a:cubicBezTo>
                    <a:pt x="2049128" y="2062867"/>
                    <a:pt x="2053806" y="2071513"/>
                    <a:pt x="2118946" y="2104649"/>
                  </a:cubicBezTo>
                  <a:cubicBezTo>
                    <a:pt x="2160334" y="2125541"/>
                    <a:pt x="2170410" y="2123379"/>
                    <a:pt x="2290614" y="2070071"/>
                  </a:cubicBezTo>
                  <a:cubicBezTo>
                    <a:pt x="2373750" y="2033333"/>
                    <a:pt x="2393544" y="2028649"/>
                    <a:pt x="2461562" y="2028649"/>
                  </a:cubicBezTo>
                  <a:cubicBezTo>
                    <a:pt x="2671020" y="2028649"/>
                    <a:pt x="2920064" y="2143191"/>
                    <a:pt x="2991324" y="2272859"/>
                  </a:cubicBezTo>
                  <a:cubicBezTo>
                    <a:pt x="3016876" y="2318963"/>
                    <a:pt x="3024434" y="2324727"/>
                    <a:pt x="3085254" y="2344897"/>
                  </a:cubicBezTo>
                  <a:cubicBezTo>
                    <a:pt x="3232810" y="2393883"/>
                    <a:pt x="3337538" y="2465561"/>
                    <a:pt x="3359852" y="2532917"/>
                  </a:cubicBezTo>
                  <a:cubicBezTo>
                    <a:pt x="3368490" y="2559571"/>
                    <a:pt x="3368490" y="2580101"/>
                    <a:pt x="3359492" y="2617921"/>
                  </a:cubicBezTo>
                  <a:cubicBezTo>
                    <a:pt x="3330702" y="2738585"/>
                    <a:pt x="3224534" y="2836197"/>
                    <a:pt x="3049986" y="2902473"/>
                  </a:cubicBezTo>
                  <a:cubicBezTo>
                    <a:pt x="3021914" y="2913277"/>
                    <a:pt x="3017236" y="2921923"/>
                    <a:pt x="2984846" y="3031061"/>
                  </a:cubicBezTo>
                  <a:cubicBezTo>
                    <a:pt x="2972608" y="3071041"/>
                    <a:pt x="2949576" y="3122189"/>
                    <a:pt x="2933020" y="3144881"/>
                  </a:cubicBezTo>
                  <a:cubicBezTo>
                    <a:pt x="2916466" y="3167573"/>
                    <a:pt x="2838010" y="3243933"/>
                    <a:pt x="2758114" y="3314531"/>
                  </a:cubicBezTo>
                  <a:cubicBezTo>
                    <a:pt x="2678218" y="3385487"/>
                    <a:pt x="2604080" y="3455005"/>
                    <a:pt x="2592924" y="3469413"/>
                  </a:cubicBezTo>
                  <a:lnTo>
                    <a:pt x="2573130" y="3495705"/>
                  </a:lnTo>
                  <a:lnTo>
                    <a:pt x="2608398" y="3489943"/>
                  </a:lnTo>
                  <a:cubicBezTo>
                    <a:pt x="2627472" y="3486701"/>
                    <a:pt x="2683256" y="3461849"/>
                    <a:pt x="2731842" y="3434833"/>
                  </a:cubicBezTo>
                  <a:cubicBezTo>
                    <a:pt x="2953534" y="3311649"/>
                    <a:pt x="3183866" y="3107781"/>
                    <a:pt x="3321344" y="2912917"/>
                  </a:cubicBezTo>
                  <a:cubicBezTo>
                    <a:pt x="3437588" y="2747589"/>
                    <a:pt x="3535120" y="2541201"/>
                    <a:pt x="3582986" y="2358945"/>
                  </a:cubicBezTo>
                  <a:cubicBezTo>
                    <a:pt x="3626172" y="2195779"/>
                    <a:pt x="3635890" y="2109693"/>
                    <a:pt x="3635530" y="1906545"/>
                  </a:cubicBezTo>
                  <a:cubicBezTo>
                    <a:pt x="3635170" y="1654771"/>
                    <a:pt x="3617534" y="1550317"/>
                    <a:pt x="3539078" y="1326999"/>
                  </a:cubicBezTo>
                  <a:cubicBezTo>
                    <a:pt x="3373888" y="857669"/>
                    <a:pt x="2997442" y="474427"/>
                    <a:pt x="2521304" y="290731"/>
                  </a:cubicBezTo>
                  <a:cubicBezTo>
                    <a:pt x="2441768" y="260113"/>
                    <a:pt x="2404700" y="258313"/>
                    <a:pt x="2404700" y="285327"/>
                  </a:cubicBezTo>
                  <a:cubicBezTo>
                    <a:pt x="2404700" y="317023"/>
                    <a:pt x="2373750" y="331071"/>
                    <a:pt x="2303210" y="331071"/>
                  </a:cubicBezTo>
                  <a:cubicBezTo>
                    <a:pt x="2227994" y="331071"/>
                    <a:pt x="2213958" y="323507"/>
                    <a:pt x="2185886" y="269119"/>
                  </a:cubicBezTo>
                  <a:cubicBezTo>
                    <a:pt x="2173738" y="245617"/>
                    <a:pt x="2152078" y="235485"/>
                    <a:pt x="2127584" y="239943"/>
                  </a:cubicBezTo>
                  <a:close/>
                  <a:moveTo>
                    <a:pt x="1954820" y="1155"/>
                  </a:moveTo>
                  <a:cubicBezTo>
                    <a:pt x="2096666" y="5929"/>
                    <a:pt x="2242922" y="25473"/>
                    <a:pt x="2374508" y="59159"/>
                  </a:cubicBezTo>
                  <a:cubicBezTo>
                    <a:pt x="2734164" y="151387"/>
                    <a:pt x="3027938" y="320713"/>
                    <a:pt x="3279230" y="581187"/>
                  </a:cubicBezTo>
                  <a:cubicBezTo>
                    <a:pt x="3567962" y="880209"/>
                    <a:pt x="3714130" y="1173107"/>
                    <a:pt x="3801614" y="1628125"/>
                  </a:cubicBezTo>
                  <a:cubicBezTo>
                    <a:pt x="3823214" y="1739807"/>
                    <a:pt x="3823214" y="2070173"/>
                    <a:pt x="3801974" y="2190503"/>
                  </a:cubicBezTo>
                  <a:cubicBezTo>
                    <a:pt x="3721330" y="2642639"/>
                    <a:pt x="3538442" y="2995701"/>
                    <a:pt x="3232068" y="3289321"/>
                  </a:cubicBezTo>
                  <a:cubicBezTo>
                    <a:pt x="2946214" y="3563123"/>
                    <a:pt x="2628320" y="3722001"/>
                    <a:pt x="2212142" y="3798379"/>
                  </a:cubicBezTo>
                  <a:cubicBezTo>
                    <a:pt x="2070294" y="3824317"/>
                    <a:pt x="1744480" y="3824317"/>
                    <a:pt x="1607314" y="3798379"/>
                  </a:cubicBezTo>
                  <a:cubicBezTo>
                    <a:pt x="1167014" y="3714797"/>
                    <a:pt x="830038" y="3537545"/>
                    <a:pt x="539506" y="3236361"/>
                  </a:cubicBezTo>
                  <a:cubicBezTo>
                    <a:pt x="296854" y="2985253"/>
                    <a:pt x="139168" y="2695959"/>
                    <a:pt x="52404" y="2343977"/>
                  </a:cubicBezTo>
                  <a:cubicBezTo>
                    <a:pt x="8122" y="2163483"/>
                    <a:pt x="-10598" y="1929669"/>
                    <a:pt x="5962" y="1765747"/>
                  </a:cubicBezTo>
                  <a:cubicBezTo>
                    <a:pt x="55284" y="1280827"/>
                    <a:pt x="247892" y="870841"/>
                    <a:pt x="577668" y="548041"/>
                  </a:cubicBezTo>
                  <a:cubicBezTo>
                    <a:pt x="854880" y="277121"/>
                    <a:pt x="1145054" y="124727"/>
                    <a:pt x="1561592" y="31777"/>
                  </a:cubicBezTo>
                  <a:cubicBezTo>
                    <a:pt x="1675538" y="6379"/>
                    <a:pt x="1812974" y="-3619"/>
                    <a:pt x="1954820" y="115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5" name="Freeform 45"/>
            <p:cNvSpPr>
              <a:spLocks/>
            </p:cNvSpPr>
            <p:nvPr/>
          </p:nvSpPr>
          <p:spPr bwMode="auto">
            <a:xfrm>
              <a:off x="29489241" y="3594086"/>
              <a:ext cx="366023" cy="110520"/>
            </a:xfrm>
            <a:custGeom>
              <a:avLst/>
              <a:gdLst>
                <a:gd name="T0" fmla="*/ 959 w 1358"/>
                <a:gd name="T1" fmla="*/ 282 h 411"/>
                <a:gd name="T2" fmla="*/ 345 w 1358"/>
                <a:gd name="T3" fmla="*/ 171 h 411"/>
                <a:gd name="T4" fmla="*/ 0 w 1358"/>
                <a:gd name="T5" fmla="*/ 145 h 411"/>
                <a:gd name="T6" fmla="*/ 522 w 1358"/>
                <a:gd name="T7" fmla="*/ 0 h 411"/>
                <a:gd name="T8" fmla="*/ 1310 w 1358"/>
                <a:gd name="T9" fmla="*/ 256 h 411"/>
                <a:gd name="T10" fmla="*/ 1327 w 1358"/>
                <a:gd name="T11" fmla="*/ 351 h 411"/>
                <a:gd name="T12" fmla="*/ 959 w 1358"/>
                <a:gd name="T13" fmla="*/ 282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8" h="411">
                  <a:moveTo>
                    <a:pt x="959" y="282"/>
                  </a:moveTo>
                  <a:cubicBezTo>
                    <a:pt x="699" y="175"/>
                    <a:pt x="681" y="172"/>
                    <a:pt x="345" y="171"/>
                  </a:cubicBezTo>
                  <a:cubicBezTo>
                    <a:pt x="155" y="170"/>
                    <a:pt x="0" y="158"/>
                    <a:pt x="0" y="145"/>
                  </a:cubicBezTo>
                  <a:cubicBezTo>
                    <a:pt x="0" y="98"/>
                    <a:pt x="352" y="0"/>
                    <a:pt x="522" y="0"/>
                  </a:cubicBezTo>
                  <a:cubicBezTo>
                    <a:pt x="654" y="0"/>
                    <a:pt x="1242" y="191"/>
                    <a:pt x="1310" y="256"/>
                  </a:cubicBezTo>
                  <a:cubicBezTo>
                    <a:pt x="1355" y="299"/>
                    <a:pt x="1358" y="315"/>
                    <a:pt x="1327" y="351"/>
                  </a:cubicBezTo>
                  <a:cubicBezTo>
                    <a:pt x="1278" y="411"/>
                    <a:pt x="1266" y="408"/>
                    <a:pt x="959" y="28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169" name="文字方塊 168"/>
          <p:cNvSpPr txBox="1"/>
          <p:nvPr/>
        </p:nvSpPr>
        <p:spPr>
          <a:xfrm>
            <a:off x="6766102" y="4126497"/>
            <a:ext cx="162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200" dirty="0" smtClean="0"/>
              <a:t>Title 03</a:t>
            </a:r>
          </a:p>
        </p:txBody>
      </p:sp>
      <p:sp>
        <p:nvSpPr>
          <p:cNvPr id="170" name="文字方塊 169"/>
          <p:cNvSpPr txBox="1"/>
          <p:nvPr/>
        </p:nvSpPr>
        <p:spPr>
          <a:xfrm>
            <a:off x="6271589" y="4740139"/>
            <a:ext cx="2609026" cy="84886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</p:spTree>
    <p:extLst>
      <p:ext uri="{BB962C8B-B14F-4D97-AF65-F5344CB8AC3E}">
        <p14:creationId xmlns:p14="http://schemas.microsoft.com/office/powerpoint/2010/main" val="327731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矩形 63"/>
          <p:cNvSpPr/>
          <p:nvPr/>
        </p:nvSpPr>
        <p:spPr>
          <a:xfrm>
            <a:off x="4930956" y="1809000"/>
            <a:ext cx="2835356" cy="180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8919355" y="1809000"/>
            <a:ext cx="2835356" cy="180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1074129" y="4420100"/>
            <a:ext cx="2835356" cy="180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4930956" y="4420100"/>
            <a:ext cx="2835356" cy="180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8919355" y="4420100"/>
            <a:ext cx="2835356" cy="180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74129" y="1809000"/>
            <a:ext cx="2835356" cy="180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5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75990" y="6381005"/>
            <a:ext cx="3484800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1300459" y="2111772"/>
            <a:ext cx="2609026" cy="1288335"/>
            <a:chOff x="1326974" y="3940665"/>
            <a:chExt cx="2609026" cy="1288335"/>
          </a:xfrm>
        </p:grpSpPr>
        <p:sp>
          <p:nvSpPr>
            <p:cNvPr id="2" name="文字方塊 1"/>
            <p:cNvSpPr txBox="1"/>
            <p:nvPr/>
          </p:nvSpPr>
          <p:spPr>
            <a:xfrm>
              <a:off x="1326974" y="3940665"/>
              <a:ext cx="1620000" cy="360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3200" dirty="0" smtClean="0"/>
                <a:t>Title 01</a:t>
              </a:r>
            </a:p>
          </p:txBody>
        </p:sp>
        <p:sp>
          <p:nvSpPr>
            <p:cNvPr id="44" name="文字方塊 43"/>
            <p:cNvSpPr txBox="1"/>
            <p:nvPr/>
          </p:nvSpPr>
          <p:spPr>
            <a:xfrm>
              <a:off x="1326974" y="4380139"/>
              <a:ext cx="2609026" cy="84886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1400" dirty="0" smtClean="0"/>
                <a:t>The quick brown fox jumps over the lazy dog. The quick brown fox jumps over the lazy dog. </a:t>
              </a:r>
            </a:p>
          </p:txBody>
        </p:sp>
      </p:grpSp>
      <p:grpSp>
        <p:nvGrpSpPr>
          <p:cNvPr id="102" name="群組 101"/>
          <p:cNvGrpSpPr/>
          <p:nvPr/>
        </p:nvGrpSpPr>
        <p:grpSpPr>
          <a:xfrm>
            <a:off x="1300459" y="4583642"/>
            <a:ext cx="2609026" cy="1288335"/>
            <a:chOff x="1326974" y="3940665"/>
            <a:chExt cx="2609026" cy="1288335"/>
          </a:xfrm>
        </p:grpSpPr>
        <p:sp>
          <p:nvSpPr>
            <p:cNvPr id="103" name="文字方塊 102"/>
            <p:cNvSpPr txBox="1"/>
            <p:nvPr/>
          </p:nvSpPr>
          <p:spPr>
            <a:xfrm>
              <a:off x="1326974" y="3940665"/>
              <a:ext cx="1620000" cy="360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3200" dirty="0" smtClean="0"/>
                <a:t>Title 04</a:t>
              </a:r>
            </a:p>
          </p:txBody>
        </p:sp>
        <p:sp>
          <p:nvSpPr>
            <p:cNvPr id="104" name="文字方塊 103"/>
            <p:cNvSpPr txBox="1"/>
            <p:nvPr/>
          </p:nvSpPr>
          <p:spPr>
            <a:xfrm>
              <a:off x="1326974" y="4380139"/>
              <a:ext cx="2609026" cy="84886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1400" dirty="0" smtClean="0"/>
                <a:t>The quick brown fox jumps over the lazy dog. The quick brown fox jumps over the lazy dog. </a:t>
              </a:r>
            </a:p>
          </p:txBody>
        </p:sp>
      </p:grpSp>
      <p:sp>
        <p:nvSpPr>
          <p:cNvPr id="139" name="矩形 138"/>
          <p:cNvSpPr/>
          <p:nvPr/>
        </p:nvSpPr>
        <p:spPr>
          <a:xfrm>
            <a:off x="575513" y="481382"/>
            <a:ext cx="252267" cy="6981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140" name="矩形 139"/>
          <p:cNvSpPr/>
          <p:nvPr/>
        </p:nvSpPr>
        <p:spPr>
          <a:xfrm>
            <a:off x="882205" y="481382"/>
            <a:ext cx="4360496" cy="69819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800" b="1" dirty="0" smtClean="0"/>
              <a:t>ICON LIST</a:t>
            </a:r>
            <a:r>
              <a:rPr lang="zh-TW" altLang="en-US" sz="4800" b="1" dirty="0" smtClean="0"/>
              <a:t> </a:t>
            </a:r>
            <a:r>
              <a:rPr lang="en-US" altLang="zh-TW" sz="4800" b="1" dirty="0" smtClean="0"/>
              <a:t>35</a:t>
            </a:r>
            <a:endParaRPr lang="zh-TW" altLang="en-US" sz="4800" b="1" dirty="0"/>
          </a:p>
        </p:txBody>
      </p:sp>
      <p:grpSp>
        <p:nvGrpSpPr>
          <p:cNvPr id="142" name="群組 141"/>
          <p:cNvGrpSpPr/>
          <p:nvPr/>
        </p:nvGrpSpPr>
        <p:grpSpPr>
          <a:xfrm>
            <a:off x="5209944" y="2111772"/>
            <a:ext cx="2609026" cy="1288335"/>
            <a:chOff x="1326974" y="3940665"/>
            <a:chExt cx="2609026" cy="1288335"/>
          </a:xfrm>
        </p:grpSpPr>
        <p:sp>
          <p:nvSpPr>
            <p:cNvPr id="154" name="文字方塊 153"/>
            <p:cNvSpPr txBox="1"/>
            <p:nvPr/>
          </p:nvSpPr>
          <p:spPr>
            <a:xfrm>
              <a:off x="1326974" y="3940665"/>
              <a:ext cx="1620000" cy="360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3200" dirty="0" smtClean="0"/>
                <a:t>Title 02</a:t>
              </a:r>
            </a:p>
          </p:txBody>
        </p:sp>
        <p:sp>
          <p:nvSpPr>
            <p:cNvPr id="155" name="文字方塊 154"/>
            <p:cNvSpPr txBox="1"/>
            <p:nvPr/>
          </p:nvSpPr>
          <p:spPr>
            <a:xfrm>
              <a:off x="1326974" y="4380139"/>
              <a:ext cx="2609026" cy="84886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1400" dirty="0" smtClean="0"/>
                <a:t>The quick brown fox jumps over the lazy dog. The quick brown fox jumps over the lazy dog. </a:t>
              </a:r>
            </a:p>
          </p:txBody>
        </p:sp>
      </p:grpSp>
      <p:grpSp>
        <p:nvGrpSpPr>
          <p:cNvPr id="144" name="群組 143"/>
          <p:cNvGrpSpPr/>
          <p:nvPr/>
        </p:nvGrpSpPr>
        <p:grpSpPr>
          <a:xfrm>
            <a:off x="5209944" y="4583642"/>
            <a:ext cx="2609026" cy="1288335"/>
            <a:chOff x="1326974" y="3940665"/>
            <a:chExt cx="2609026" cy="1288335"/>
          </a:xfrm>
        </p:grpSpPr>
        <p:sp>
          <p:nvSpPr>
            <p:cNvPr id="149" name="文字方塊 148"/>
            <p:cNvSpPr txBox="1"/>
            <p:nvPr/>
          </p:nvSpPr>
          <p:spPr>
            <a:xfrm>
              <a:off x="1326974" y="3940665"/>
              <a:ext cx="1620000" cy="360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3200" dirty="0" smtClean="0"/>
                <a:t>Title 05</a:t>
              </a:r>
            </a:p>
          </p:txBody>
        </p:sp>
        <p:sp>
          <p:nvSpPr>
            <p:cNvPr id="150" name="文字方塊 149"/>
            <p:cNvSpPr txBox="1"/>
            <p:nvPr/>
          </p:nvSpPr>
          <p:spPr>
            <a:xfrm>
              <a:off x="1326974" y="4380139"/>
              <a:ext cx="2609026" cy="84886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1400" dirty="0" smtClean="0"/>
                <a:t>The quick brown fox jumps over the lazy dog. The quick brown fox jumps over the lazy dog. </a:t>
              </a:r>
            </a:p>
          </p:txBody>
        </p:sp>
      </p:grpSp>
      <p:grpSp>
        <p:nvGrpSpPr>
          <p:cNvPr id="157" name="群組 156"/>
          <p:cNvGrpSpPr/>
          <p:nvPr/>
        </p:nvGrpSpPr>
        <p:grpSpPr>
          <a:xfrm>
            <a:off x="9119429" y="2111772"/>
            <a:ext cx="2609026" cy="1288335"/>
            <a:chOff x="1326974" y="3940665"/>
            <a:chExt cx="2609026" cy="1288335"/>
          </a:xfrm>
        </p:grpSpPr>
        <p:sp>
          <p:nvSpPr>
            <p:cNvPr id="169" name="文字方塊 168"/>
            <p:cNvSpPr txBox="1"/>
            <p:nvPr/>
          </p:nvSpPr>
          <p:spPr>
            <a:xfrm>
              <a:off x="1326974" y="3940665"/>
              <a:ext cx="1620000" cy="360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3200" dirty="0" smtClean="0"/>
                <a:t>Title 03</a:t>
              </a:r>
            </a:p>
          </p:txBody>
        </p:sp>
        <p:sp>
          <p:nvSpPr>
            <p:cNvPr id="170" name="文字方塊 169"/>
            <p:cNvSpPr txBox="1"/>
            <p:nvPr/>
          </p:nvSpPr>
          <p:spPr>
            <a:xfrm>
              <a:off x="1326974" y="4380139"/>
              <a:ext cx="2609026" cy="84886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1400" dirty="0" smtClean="0"/>
                <a:t>The quick brown fox jumps over the lazy dog. The quick brown fox jumps over the lazy dog. </a:t>
              </a:r>
            </a:p>
          </p:txBody>
        </p:sp>
      </p:grpSp>
      <p:grpSp>
        <p:nvGrpSpPr>
          <p:cNvPr id="159" name="群組 158"/>
          <p:cNvGrpSpPr/>
          <p:nvPr/>
        </p:nvGrpSpPr>
        <p:grpSpPr>
          <a:xfrm>
            <a:off x="9119429" y="4583642"/>
            <a:ext cx="2609026" cy="1288335"/>
            <a:chOff x="1326974" y="3940665"/>
            <a:chExt cx="2609026" cy="1288335"/>
          </a:xfrm>
        </p:grpSpPr>
        <p:sp>
          <p:nvSpPr>
            <p:cNvPr id="164" name="文字方塊 163"/>
            <p:cNvSpPr txBox="1"/>
            <p:nvPr/>
          </p:nvSpPr>
          <p:spPr>
            <a:xfrm>
              <a:off x="1326974" y="3940665"/>
              <a:ext cx="1620000" cy="360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3200" dirty="0" smtClean="0"/>
                <a:t>Title 06</a:t>
              </a:r>
            </a:p>
          </p:txBody>
        </p:sp>
        <p:sp>
          <p:nvSpPr>
            <p:cNvPr id="165" name="文字方塊 164"/>
            <p:cNvSpPr txBox="1"/>
            <p:nvPr/>
          </p:nvSpPr>
          <p:spPr>
            <a:xfrm>
              <a:off x="1326974" y="4380139"/>
              <a:ext cx="2609026" cy="84886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1400" dirty="0" smtClean="0"/>
                <a:t>The quick brown fox jumps over the lazy dog. The quick brown fox jumps over the lazy dog. </a:t>
              </a:r>
            </a:p>
          </p:txBody>
        </p:sp>
      </p:grpSp>
      <p:sp>
        <p:nvSpPr>
          <p:cNvPr id="70" name="手繪多邊形 69"/>
          <p:cNvSpPr/>
          <p:nvPr/>
        </p:nvSpPr>
        <p:spPr>
          <a:xfrm rot="10800000">
            <a:off x="672982" y="1437768"/>
            <a:ext cx="806902" cy="825292"/>
          </a:xfrm>
          <a:custGeom>
            <a:avLst/>
            <a:gdLst>
              <a:gd name="connsiteX0" fmla="*/ 1970501 w 3941002"/>
              <a:gd name="connsiteY0" fmla="*/ 0 h 4030817"/>
              <a:gd name="connsiteX1" fmla="*/ 2063850 w 3941002"/>
              <a:gd name="connsiteY1" fmla="*/ 34166 h 4030817"/>
              <a:gd name="connsiteX2" fmla="*/ 3941002 w 3941002"/>
              <a:gd name="connsiteY2" fmla="*/ 2866131 h 4030817"/>
              <a:gd name="connsiteX3" fmla="*/ 3905589 w 3941002"/>
              <a:gd name="connsiteY3" fmla="*/ 3334194 h 4030817"/>
              <a:gd name="connsiteX4" fmla="*/ 3903590 w 3941002"/>
              <a:gd name="connsiteY4" fmla="*/ 3345387 h 4030817"/>
              <a:gd name="connsiteX5" fmla="*/ 3688922 w 3941002"/>
              <a:gd name="connsiteY5" fmla="*/ 3505912 h 4030817"/>
              <a:gd name="connsiteX6" fmla="*/ 1970501 w 3941002"/>
              <a:gd name="connsiteY6" fmla="*/ 4030817 h 4030817"/>
              <a:gd name="connsiteX7" fmla="*/ 252080 w 3941002"/>
              <a:gd name="connsiteY7" fmla="*/ 3505912 h 4030817"/>
              <a:gd name="connsiteX8" fmla="*/ 41520 w 3941002"/>
              <a:gd name="connsiteY8" fmla="*/ 3348459 h 4030817"/>
              <a:gd name="connsiteX9" fmla="*/ 15868 w 3941002"/>
              <a:gd name="connsiteY9" fmla="*/ 3180378 h 4030817"/>
              <a:gd name="connsiteX10" fmla="*/ 0 w 3941002"/>
              <a:gd name="connsiteY10" fmla="*/ 2866131 h 4030817"/>
              <a:gd name="connsiteX11" fmla="*/ 1877153 w 3941002"/>
              <a:gd name="connsiteY11" fmla="*/ 34166 h 4030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41002" h="4030817">
                <a:moveTo>
                  <a:pt x="1970501" y="0"/>
                </a:moveTo>
                <a:lnTo>
                  <a:pt x="2063850" y="34166"/>
                </a:lnTo>
                <a:cubicBezTo>
                  <a:pt x="3166974" y="500748"/>
                  <a:pt x="3941002" y="1593047"/>
                  <a:pt x="3941002" y="2866131"/>
                </a:cubicBezTo>
                <a:cubicBezTo>
                  <a:pt x="3941002" y="3025267"/>
                  <a:pt x="3928908" y="3181577"/>
                  <a:pt x="3905589" y="3334194"/>
                </a:cubicBezTo>
                <a:lnTo>
                  <a:pt x="3903590" y="3345387"/>
                </a:lnTo>
                <a:lnTo>
                  <a:pt x="3688922" y="3505912"/>
                </a:lnTo>
                <a:cubicBezTo>
                  <a:pt x="3198389" y="3837310"/>
                  <a:pt x="2607043" y="4030817"/>
                  <a:pt x="1970501" y="4030817"/>
                </a:cubicBezTo>
                <a:cubicBezTo>
                  <a:pt x="1333959" y="4030817"/>
                  <a:pt x="742614" y="3837310"/>
                  <a:pt x="252080" y="3505912"/>
                </a:cubicBezTo>
                <a:lnTo>
                  <a:pt x="41520" y="3348459"/>
                </a:lnTo>
                <a:lnTo>
                  <a:pt x="15868" y="3180378"/>
                </a:lnTo>
                <a:cubicBezTo>
                  <a:pt x="5375" y="3077056"/>
                  <a:pt x="0" y="2972222"/>
                  <a:pt x="0" y="2866131"/>
                </a:cubicBezTo>
                <a:cubicBezTo>
                  <a:pt x="0" y="1593047"/>
                  <a:pt x="774029" y="500748"/>
                  <a:pt x="1877153" y="3416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群組 46"/>
          <p:cNvGrpSpPr>
            <a:grpSpLocks noChangeAspect="1"/>
          </p:cNvGrpSpPr>
          <p:nvPr/>
        </p:nvGrpSpPr>
        <p:grpSpPr>
          <a:xfrm>
            <a:off x="824817" y="1532043"/>
            <a:ext cx="539446" cy="541404"/>
            <a:chOff x="5583600" y="7359116"/>
            <a:chExt cx="2941833" cy="2952515"/>
          </a:xfrm>
          <a:solidFill>
            <a:schemeClr val="bg1"/>
          </a:solidFill>
        </p:grpSpPr>
        <p:sp>
          <p:nvSpPr>
            <p:cNvPr id="48" name="Freeform 51"/>
            <p:cNvSpPr>
              <a:spLocks/>
            </p:cNvSpPr>
            <p:nvPr/>
          </p:nvSpPr>
          <p:spPr bwMode="auto">
            <a:xfrm>
              <a:off x="5583600" y="7457653"/>
              <a:ext cx="2852791" cy="2853978"/>
            </a:xfrm>
            <a:custGeom>
              <a:avLst/>
              <a:gdLst>
                <a:gd name="T0" fmla="*/ 5177 w 10595"/>
                <a:gd name="T1" fmla="*/ 10589 h 10598"/>
                <a:gd name="T2" fmla="*/ 3018 w 10595"/>
                <a:gd name="T3" fmla="*/ 10068 h 10598"/>
                <a:gd name="T4" fmla="*/ 482 w 10595"/>
                <a:gd name="T5" fmla="*/ 7488 h 10598"/>
                <a:gd name="T6" fmla="*/ 49 w 10595"/>
                <a:gd name="T7" fmla="*/ 6053 h 10598"/>
                <a:gd name="T8" fmla="*/ 52 w 10595"/>
                <a:gd name="T9" fmla="*/ 4529 h 10598"/>
                <a:gd name="T10" fmla="*/ 2432 w 10595"/>
                <a:gd name="T11" fmla="*/ 835 h 10598"/>
                <a:gd name="T12" fmla="*/ 4345 w 10595"/>
                <a:gd name="T13" fmla="*/ 82 h 10598"/>
                <a:gd name="T14" fmla="*/ 4683 w 10595"/>
                <a:gd name="T15" fmla="*/ 29 h 10598"/>
                <a:gd name="T16" fmla="*/ 5290 w 10595"/>
                <a:gd name="T17" fmla="*/ 0 h 10598"/>
                <a:gd name="T18" fmla="*/ 5897 w 10595"/>
                <a:gd name="T19" fmla="*/ 29 h 10598"/>
                <a:gd name="T20" fmla="*/ 6518 w 10595"/>
                <a:gd name="T21" fmla="*/ 137 h 10598"/>
                <a:gd name="T22" fmla="*/ 7703 w 10595"/>
                <a:gd name="T23" fmla="*/ 599 h 10598"/>
                <a:gd name="T24" fmla="*/ 7616 w 10595"/>
                <a:gd name="T25" fmla="*/ 720 h 10598"/>
                <a:gd name="T26" fmla="*/ 7508 w 10595"/>
                <a:gd name="T27" fmla="*/ 1116 h 10598"/>
                <a:gd name="T28" fmla="*/ 7528 w 10595"/>
                <a:gd name="T29" fmla="*/ 1341 h 10598"/>
                <a:gd name="T30" fmla="*/ 7263 w 10595"/>
                <a:gd name="T31" fmla="*/ 1230 h 10598"/>
                <a:gd name="T32" fmla="*/ 5317 w 10595"/>
                <a:gd name="T33" fmla="*/ 761 h 10598"/>
                <a:gd name="T34" fmla="*/ 4262 w 10595"/>
                <a:gd name="T35" fmla="*/ 890 h 10598"/>
                <a:gd name="T36" fmla="*/ 2074 w 10595"/>
                <a:gd name="T37" fmla="*/ 2132 h 10598"/>
                <a:gd name="T38" fmla="*/ 900 w 10595"/>
                <a:gd name="T39" fmla="*/ 4218 h 10598"/>
                <a:gd name="T40" fmla="*/ 842 w 10595"/>
                <a:gd name="T41" fmla="*/ 6053 h 10598"/>
                <a:gd name="T42" fmla="*/ 1050 w 10595"/>
                <a:gd name="T43" fmla="*/ 6830 h 10598"/>
                <a:gd name="T44" fmla="*/ 4683 w 10595"/>
                <a:gd name="T45" fmla="*/ 9765 h 10598"/>
                <a:gd name="T46" fmla="*/ 5897 w 10595"/>
                <a:gd name="T47" fmla="*/ 9765 h 10598"/>
                <a:gd name="T48" fmla="*/ 9512 w 10595"/>
                <a:gd name="T49" fmla="*/ 6889 h 10598"/>
                <a:gd name="T50" fmla="*/ 9621 w 10595"/>
                <a:gd name="T51" fmla="*/ 6575 h 10598"/>
                <a:gd name="T52" fmla="*/ 9791 w 10595"/>
                <a:gd name="T53" fmla="*/ 5271 h 10598"/>
                <a:gd name="T54" fmla="*/ 9367 w 10595"/>
                <a:gd name="T55" fmla="*/ 3365 h 10598"/>
                <a:gd name="T56" fmla="*/ 9316 w 10595"/>
                <a:gd name="T57" fmla="*/ 3059 h 10598"/>
                <a:gd name="T58" fmla="*/ 9530 w 10595"/>
                <a:gd name="T59" fmla="*/ 3088 h 10598"/>
                <a:gd name="T60" fmla="*/ 9705 w 10595"/>
                <a:gd name="T61" fmla="*/ 3106 h 10598"/>
                <a:gd name="T62" fmla="*/ 9832 w 10595"/>
                <a:gd name="T63" fmla="*/ 2989 h 10598"/>
                <a:gd name="T64" fmla="*/ 9988 w 10595"/>
                <a:gd name="T65" fmla="*/ 2891 h 10598"/>
                <a:gd name="T66" fmla="*/ 10091 w 10595"/>
                <a:gd name="T67" fmla="*/ 3070 h 10598"/>
                <a:gd name="T68" fmla="*/ 10526 w 10595"/>
                <a:gd name="T69" fmla="*/ 4571 h 10598"/>
                <a:gd name="T70" fmla="*/ 10568 w 10595"/>
                <a:gd name="T71" fmla="*/ 4875 h 10598"/>
                <a:gd name="T72" fmla="*/ 10555 w 10595"/>
                <a:gd name="T73" fmla="*/ 5813 h 10598"/>
                <a:gd name="T74" fmla="*/ 9799 w 10595"/>
                <a:gd name="T75" fmla="*/ 8056 h 10598"/>
                <a:gd name="T76" fmla="*/ 5897 w 10595"/>
                <a:gd name="T77" fmla="*/ 10538 h 10598"/>
                <a:gd name="T78" fmla="*/ 5177 w 10595"/>
                <a:gd name="T79" fmla="*/ 10589 h 10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595" h="10598">
                  <a:moveTo>
                    <a:pt x="5177" y="10589"/>
                  </a:moveTo>
                  <a:cubicBezTo>
                    <a:pt x="4328" y="10531"/>
                    <a:pt x="3681" y="10375"/>
                    <a:pt x="3018" y="10068"/>
                  </a:cubicBezTo>
                  <a:cubicBezTo>
                    <a:pt x="1941" y="9569"/>
                    <a:pt x="964" y="8576"/>
                    <a:pt x="482" y="7488"/>
                  </a:cubicBezTo>
                  <a:cubicBezTo>
                    <a:pt x="264" y="6998"/>
                    <a:pt x="163" y="6664"/>
                    <a:pt x="49" y="6053"/>
                  </a:cubicBezTo>
                  <a:cubicBezTo>
                    <a:pt x="0" y="5786"/>
                    <a:pt x="1" y="4856"/>
                    <a:pt x="52" y="4529"/>
                  </a:cubicBezTo>
                  <a:cubicBezTo>
                    <a:pt x="288" y="2991"/>
                    <a:pt x="1141" y="1668"/>
                    <a:pt x="2432" y="835"/>
                  </a:cubicBezTo>
                  <a:cubicBezTo>
                    <a:pt x="2995" y="472"/>
                    <a:pt x="3755" y="173"/>
                    <a:pt x="4345" y="82"/>
                  </a:cubicBezTo>
                  <a:cubicBezTo>
                    <a:pt x="4430" y="69"/>
                    <a:pt x="4582" y="45"/>
                    <a:pt x="4683" y="29"/>
                  </a:cubicBezTo>
                  <a:cubicBezTo>
                    <a:pt x="4784" y="13"/>
                    <a:pt x="5057" y="0"/>
                    <a:pt x="5290" y="0"/>
                  </a:cubicBezTo>
                  <a:cubicBezTo>
                    <a:pt x="5523" y="0"/>
                    <a:pt x="5796" y="13"/>
                    <a:pt x="5897" y="29"/>
                  </a:cubicBezTo>
                  <a:cubicBezTo>
                    <a:pt x="6321" y="96"/>
                    <a:pt x="6397" y="109"/>
                    <a:pt x="6518" y="137"/>
                  </a:cubicBezTo>
                  <a:cubicBezTo>
                    <a:pt x="6985" y="244"/>
                    <a:pt x="7703" y="523"/>
                    <a:pt x="7703" y="599"/>
                  </a:cubicBezTo>
                  <a:cubicBezTo>
                    <a:pt x="7703" y="620"/>
                    <a:pt x="7664" y="675"/>
                    <a:pt x="7616" y="720"/>
                  </a:cubicBezTo>
                  <a:cubicBezTo>
                    <a:pt x="7479" y="851"/>
                    <a:pt x="7470" y="882"/>
                    <a:pt x="7508" y="1116"/>
                  </a:cubicBezTo>
                  <a:cubicBezTo>
                    <a:pt x="7526" y="1232"/>
                    <a:pt x="7535" y="1333"/>
                    <a:pt x="7528" y="1341"/>
                  </a:cubicBezTo>
                  <a:cubicBezTo>
                    <a:pt x="7520" y="1348"/>
                    <a:pt x="7401" y="1299"/>
                    <a:pt x="7263" y="1230"/>
                  </a:cubicBezTo>
                  <a:cubicBezTo>
                    <a:pt x="6700" y="950"/>
                    <a:pt x="5913" y="760"/>
                    <a:pt x="5317" y="761"/>
                  </a:cubicBezTo>
                  <a:cubicBezTo>
                    <a:pt x="5073" y="761"/>
                    <a:pt x="4510" y="830"/>
                    <a:pt x="4262" y="890"/>
                  </a:cubicBezTo>
                  <a:cubicBezTo>
                    <a:pt x="3428" y="1091"/>
                    <a:pt x="2687" y="1512"/>
                    <a:pt x="2074" y="2132"/>
                  </a:cubicBezTo>
                  <a:cubicBezTo>
                    <a:pt x="1516" y="2696"/>
                    <a:pt x="1160" y="3329"/>
                    <a:pt x="900" y="4218"/>
                  </a:cubicBezTo>
                  <a:cubicBezTo>
                    <a:pt x="770" y="4662"/>
                    <a:pt x="742" y="5545"/>
                    <a:pt x="842" y="6053"/>
                  </a:cubicBezTo>
                  <a:cubicBezTo>
                    <a:pt x="923" y="6466"/>
                    <a:pt x="941" y="6534"/>
                    <a:pt x="1050" y="6830"/>
                  </a:cubicBezTo>
                  <a:cubicBezTo>
                    <a:pt x="1628" y="8401"/>
                    <a:pt x="3037" y="9540"/>
                    <a:pt x="4683" y="9765"/>
                  </a:cubicBezTo>
                  <a:cubicBezTo>
                    <a:pt x="4955" y="9803"/>
                    <a:pt x="5624" y="9802"/>
                    <a:pt x="5897" y="9765"/>
                  </a:cubicBezTo>
                  <a:cubicBezTo>
                    <a:pt x="7516" y="9544"/>
                    <a:pt x="8913" y="8432"/>
                    <a:pt x="9512" y="6889"/>
                  </a:cubicBezTo>
                  <a:cubicBezTo>
                    <a:pt x="9558" y="6771"/>
                    <a:pt x="9607" y="6629"/>
                    <a:pt x="9621" y="6575"/>
                  </a:cubicBezTo>
                  <a:cubicBezTo>
                    <a:pt x="9763" y="6033"/>
                    <a:pt x="9790" y="5821"/>
                    <a:pt x="9791" y="5271"/>
                  </a:cubicBezTo>
                  <a:cubicBezTo>
                    <a:pt x="9792" y="4534"/>
                    <a:pt x="9678" y="4023"/>
                    <a:pt x="9367" y="3365"/>
                  </a:cubicBezTo>
                  <a:cubicBezTo>
                    <a:pt x="9238" y="3092"/>
                    <a:pt x="9228" y="3031"/>
                    <a:pt x="9316" y="3059"/>
                  </a:cubicBezTo>
                  <a:cubicBezTo>
                    <a:pt x="9337" y="3065"/>
                    <a:pt x="9433" y="3079"/>
                    <a:pt x="9530" y="3088"/>
                  </a:cubicBezTo>
                  <a:lnTo>
                    <a:pt x="9705" y="3106"/>
                  </a:lnTo>
                  <a:lnTo>
                    <a:pt x="9832" y="2989"/>
                  </a:lnTo>
                  <a:cubicBezTo>
                    <a:pt x="9901" y="2925"/>
                    <a:pt x="9972" y="2881"/>
                    <a:pt x="9988" y="2891"/>
                  </a:cubicBezTo>
                  <a:cubicBezTo>
                    <a:pt x="10004" y="2901"/>
                    <a:pt x="10050" y="2981"/>
                    <a:pt x="10091" y="3070"/>
                  </a:cubicBezTo>
                  <a:cubicBezTo>
                    <a:pt x="10331" y="3594"/>
                    <a:pt x="10474" y="4085"/>
                    <a:pt x="10526" y="4571"/>
                  </a:cubicBezTo>
                  <a:cubicBezTo>
                    <a:pt x="10541" y="4703"/>
                    <a:pt x="10559" y="4840"/>
                    <a:pt x="10568" y="4875"/>
                  </a:cubicBezTo>
                  <a:cubicBezTo>
                    <a:pt x="10595" y="4989"/>
                    <a:pt x="10588" y="5509"/>
                    <a:pt x="10555" y="5813"/>
                  </a:cubicBezTo>
                  <a:cubicBezTo>
                    <a:pt x="10464" y="6650"/>
                    <a:pt x="10222" y="7367"/>
                    <a:pt x="9799" y="8056"/>
                  </a:cubicBezTo>
                  <a:cubicBezTo>
                    <a:pt x="8946" y="9444"/>
                    <a:pt x="7502" y="10362"/>
                    <a:pt x="5897" y="10538"/>
                  </a:cubicBezTo>
                  <a:cubicBezTo>
                    <a:pt x="5406" y="10592"/>
                    <a:pt x="5314" y="10598"/>
                    <a:pt x="5177" y="1058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9" name="Freeform 62"/>
            <p:cNvSpPr>
              <a:spLocks/>
            </p:cNvSpPr>
            <p:nvPr/>
          </p:nvSpPr>
          <p:spPr bwMode="auto">
            <a:xfrm>
              <a:off x="6115456" y="7987134"/>
              <a:ext cx="1800951" cy="1796202"/>
            </a:xfrm>
            <a:custGeom>
              <a:avLst/>
              <a:gdLst>
                <a:gd name="T0" fmla="*/ 3035 w 6690"/>
                <a:gd name="T1" fmla="*/ 6640 h 6674"/>
                <a:gd name="T2" fmla="*/ 2399 w 6690"/>
                <a:gd name="T3" fmla="*/ 6524 h 6674"/>
                <a:gd name="T4" fmla="*/ 322 w 6690"/>
                <a:gd name="T5" fmla="*/ 4766 h 6674"/>
                <a:gd name="T6" fmla="*/ 30 w 6690"/>
                <a:gd name="T7" fmla="*/ 3871 h 6674"/>
                <a:gd name="T8" fmla="*/ 0 w 6690"/>
                <a:gd name="T9" fmla="*/ 3327 h 6674"/>
                <a:gd name="T10" fmla="*/ 30 w 6690"/>
                <a:gd name="T11" fmla="*/ 2782 h 6674"/>
                <a:gd name="T12" fmla="*/ 339 w 6690"/>
                <a:gd name="T13" fmla="*/ 1855 h 6674"/>
                <a:gd name="T14" fmla="*/ 1044 w 6690"/>
                <a:gd name="T15" fmla="*/ 905 h 6674"/>
                <a:gd name="T16" fmla="*/ 2766 w 6690"/>
                <a:gd name="T17" fmla="*/ 40 h 6674"/>
                <a:gd name="T18" fmla="*/ 3993 w 6690"/>
                <a:gd name="T19" fmla="*/ 61 h 6674"/>
                <a:gd name="T20" fmla="*/ 4826 w 6690"/>
                <a:gd name="T21" fmla="*/ 364 h 6674"/>
                <a:gd name="T22" fmla="*/ 4561 w 6690"/>
                <a:gd name="T23" fmla="*/ 648 h 6674"/>
                <a:gd name="T24" fmla="*/ 3936 w 6690"/>
                <a:gd name="T25" fmla="*/ 848 h 6674"/>
                <a:gd name="T26" fmla="*/ 1890 w 6690"/>
                <a:gd name="T27" fmla="*/ 1211 h 6674"/>
                <a:gd name="T28" fmla="*/ 1137 w 6690"/>
                <a:gd name="T29" fmla="*/ 2000 h 6674"/>
                <a:gd name="T30" fmla="*/ 776 w 6690"/>
                <a:gd name="T31" fmla="*/ 3341 h 6674"/>
                <a:gd name="T32" fmla="*/ 960 w 6690"/>
                <a:gd name="T33" fmla="*/ 4302 h 6674"/>
                <a:gd name="T34" fmla="*/ 2667 w 6690"/>
                <a:gd name="T35" fmla="*/ 5791 h 6674"/>
                <a:gd name="T36" fmla="*/ 2940 w 6690"/>
                <a:gd name="T37" fmla="*/ 5852 h 6674"/>
                <a:gd name="T38" fmla="*/ 3316 w 6690"/>
                <a:gd name="T39" fmla="*/ 5881 h 6674"/>
                <a:gd name="T40" fmla="*/ 3692 w 6690"/>
                <a:gd name="T41" fmla="*/ 5852 h 6674"/>
                <a:gd name="T42" fmla="*/ 3965 w 6690"/>
                <a:gd name="T43" fmla="*/ 5791 h 6674"/>
                <a:gd name="T44" fmla="*/ 5644 w 6690"/>
                <a:gd name="T45" fmla="*/ 4375 h 6674"/>
                <a:gd name="T46" fmla="*/ 5853 w 6690"/>
                <a:gd name="T47" fmla="*/ 3312 h 6674"/>
                <a:gd name="T48" fmla="*/ 5715 w 6690"/>
                <a:gd name="T49" fmla="*/ 2429 h 6674"/>
                <a:gd name="T50" fmla="*/ 5982 w 6690"/>
                <a:gd name="T51" fmla="*/ 2090 h 6674"/>
                <a:gd name="T52" fmla="*/ 6270 w 6690"/>
                <a:gd name="T53" fmla="*/ 1803 h 6674"/>
                <a:gd name="T54" fmla="*/ 6340 w 6690"/>
                <a:gd name="T55" fmla="*/ 1940 h 6674"/>
                <a:gd name="T56" fmla="*/ 6631 w 6690"/>
                <a:gd name="T57" fmla="*/ 3058 h 6674"/>
                <a:gd name="T58" fmla="*/ 6307 w 6690"/>
                <a:gd name="T59" fmla="*/ 4782 h 6674"/>
                <a:gd name="T60" fmla="*/ 4233 w 6690"/>
                <a:gd name="T61" fmla="*/ 6525 h 6674"/>
                <a:gd name="T62" fmla="*/ 3035 w 6690"/>
                <a:gd name="T63" fmla="*/ 6640 h 6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690" h="6674">
                  <a:moveTo>
                    <a:pt x="3035" y="6640"/>
                  </a:moveTo>
                  <a:cubicBezTo>
                    <a:pt x="2791" y="6614"/>
                    <a:pt x="2553" y="6571"/>
                    <a:pt x="2399" y="6524"/>
                  </a:cubicBezTo>
                  <a:cubicBezTo>
                    <a:pt x="1476" y="6243"/>
                    <a:pt x="722" y="5604"/>
                    <a:pt x="322" y="4766"/>
                  </a:cubicBezTo>
                  <a:cubicBezTo>
                    <a:pt x="169" y="4444"/>
                    <a:pt x="138" y="4350"/>
                    <a:pt x="30" y="3871"/>
                  </a:cubicBezTo>
                  <a:cubicBezTo>
                    <a:pt x="13" y="3799"/>
                    <a:pt x="0" y="3553"/>
                    <a:pt x="0" y="3327"/>
                  </a:cubicBezTo>
                  <a:cubicBezTo>
                    <a:pt x="0" y="3100"/>
                    <a:pt x="13" y="2854"/>
                    <a:pt x="30" y="2782"/>
                  </a:cubicBezTo>
                  <a:cubicBezTo>
                    <a:pt x="142" y="2288"/>
                    <a:pt x="170" y="2203"/>
                    <a:pt x="339" y="1855"/>
                  </a:cubicBezTo>
                  <a:cubicBezTo>
                    <a:pt x="509" y="1504"/>
                    <a:pt x="745" y="1186"/>
                    <a:pt x="1044" y="905"/>
                  </a:cubicBezTo>
                  <a:cubicBezTo>
                    <a:pt x="1528" y="449"/>
                    <a:pt x="2019" y="202"/>
                    <a:pt x="2766" y="40"/>
                  </a:cubicBezTo>
                  <a:cubicBezTo>
                    <a:pt x="2947" y="0"/>
                    <a:pt x="3773" y="15"/>
                    <a:pt x="3993" y="61"/>
                  </a:cubicBezTo>
                  <a:cubicBezTo>
                    <a:pt x="4257" y="117"/>
                    <a:pt x="4826" y="324"/>
                    <a:pt x="4826" y="364"/>
                  </a:cubicBezTo>
                  <a:cubicBezTo>
                    <a:pt x="4826" y="371"/>
                    <a:pt x="4707" y="499"/>
                    <a:pt x="4561" y="648"/>
                  </a:cubicBezTo>
                  <a:cubicBezTo>
                    <a:pt x="4265" y="953"/>
                    <a:pt x="4302" y="941"/>
                    <a:pt x="3936" y="848"/>
                  </a:cubicBezTo>
                  <a:cubicBezTo>
                    <a:pt x="3239" y="670"/>
                    <a:pt x="2508" y="799"/>
                    <a:pt x="1890" y="1211"/>
                  </a:cubicBezTo>
                  <a:cubicBezTo>
                    <a:pt x="1648" y="1371"/>
                    <a:pt x="1287" y="1750"/>
                    <a:pt x="1137" y="2000"/>
                  </a:cubicBezTo>
                  <a:cubicBezTo>
                    <a:pt x="874" y="2439"/>
                    <a:pt x="776" y="2803"/>
                    <a:pt x="776" y="3341"/>
                  </a:cubicBezTo>
                  <a:cubicBezTo>
                    <a:pt x="777" y="3757"/>
                    <a:pt x="812" y="3943"/>
                    <a:pt x="960" y="4302"/>
                  </a:cubicBezTo>
                  <a:cubicBezTo>
                    <a:pt x="1252" y="5010"/>
                    <a:pt x="1968" y="5635"/>
                    <a:pt x="2667" y="5791"/>
                  </a:cubicBezTo>
                  <a:cubicBezTo>
                    <a:pt x="2745" y="5808"/>
                    <a:pt x="2868" y="5836"/>
                    <a:pt x="2940" y="5852"/>
                  </a:cubicBezTo>
                  <a:cubicBezTo>
                    <a:pt x="3013" y="5868"/>
                    <a:pt x="3182" y="5881"/>
                    <a:pt x="3316" y="5881"/>
                  </a:cubicBezTo>
                  <a:cubicBezTo>
                    <a:pt x="3450" y="5881"/>
                    <a:pt x="3619" y="5868"/>
                    <a:pt x="3692" y="5852"/>
                  </a:cubicBezTo>
                  <a:cubicBezTo>
                    <a:pt x="3764" y="5836"/>
                    <a:pt x="3888" y="5808"/>
                    <a:pt x="3965" y="5791"/>
                  </a:cubicBezTo>
                  <a:cubicBezTo>
                    <a:pt x="4635" y="5641"/>
                    <a:pt x="5342" y="5045"/>
                    <a:pt x="5644" y="4375"/>
                  </a:cubicBezTo>
                  <a:cubicBezTo>
                    <a:pt x="5813" y="4000"/>
                    <a:pt x="5855" y="3789"/>
                    <a:pt x="5853" y="3312"/>
                  </a:cubicBezTo>
                  <a:cubicBezTo>
                    <a:pt x="5852" y="2890"/>
                    <a:pt x="5819" y="2679"/>
                    <a:pt x="5715" y="2429"/>
                  </a:cubicBezTo>
                  <a:cubicBezTo>
                    <a:pt x="5698" y="2388"/>
                    <a:pt x="5755" y="2317"/>
                    <a:pt x="5982" y="2090"/>
                  </a:cubicBezTo>
                  <a:lnTo>
                    <a:pt x="6270" y="1803"/>
                  </a:lnTo>
                  <a:lnTo>
                    <a:pt x="6340" y="1940"/>
                  </a:lnTo>
                  <a:cubicBezTo>
                    <a:pt x="6482" y="2216"/>
                    <a:pt x="6582" y="2600"/>
                    <a:pt x="6631" y="3058"/>
                  </a:cubicBezTo>
                  <a:cubicBezTo>
                    <a:pt x="6690" y="3598"/>
                    <a:pt x="6563" y="4274"/>
                    <a:pt x="6307" y="4782"/>
                  </a:cubicBezTo>
                  <a:cubicBezTo>
                    <a:pt x="5880" y="5630"/>
                    <a:pt x="5168" y="6229"/>
                    <a:pt x="4233" y="6525"/>
                  </a:cubicBezTo>
                  <a:cubicBezTo>
                    <a:pt x="3937" y="6618"/>
                    <a:pt x="3359" y="6674"/>
                    <a:pt x="3035" y="66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0" name="Freeform 69"/>
            <p:cNvSpPr>
              <a:spLocks/>
            </p:cNvSpPr>
            <p:nvPr/>
          </p:nvSpPr>
          <p:spPr bwMode="auto">
            <a:xfrm>
              <a:off x="6637819" y="7359116"/>
              <a:ext cx="1887614" cy="1894738"/>
            </a:xfrm>
            <a:custGeom>
              <a:avLst/>
              <a:gdLst>
                <a:gd name="T0" fmla="*/ 1147 w 7008"/>
                <a:gd name="T1" fmla="*/ 7009 h 7039"/>
                <a:gd name="T2" fmla="*/ 121 w 7008"/>
                <a:gd name="T3" fmla="*/ 6209 h 7039"/>
                <a:gd name="T4" fmla="*/ 9 w 7008"/>
                <a:gd name="T5" fmla="*/ 5715 h 7039"/>
                <a:gd name="T6" fmla="*/ 59 w 7008"/>
                <a:gd name="T7" fmla="*/ 5253 h 7039"/>
                <a:gd name="T8" fmla="*/ 1810 w 7008"/>
                <a:gd name="T9" fmla="*/ 4372 h 7039"/>
                <a:gd name="T10" fmla="*/ 2008 w 7008"/>
                <a:gd name="T11" fmla="*/ 4431 h 7039"/>
                <a:gd name="T12" fmla="*/ 3175 w 7008"/>
                <a:gd name="T13" fmla="*/ 3306 h 7039"/>
                <a:gd name="T14" fmla="*/ 4300 w 7008"/>
                <a:gd name="T15" fmla="*/ 2181 h 7039"/>
                <a:gd name="T16" fmla="*/ 4283 w 7008"/>
                <a:gd name="T17" fmla="*/ 2043 h 7039"/>
                <a:gd name="T18" fmla="*/ 4248 w 7008"/>
                <a:gd name="T19" fmla="*/ 1669 h 7039"/>
                <a:gd name="T20" fmla="*/ 4230 w 7008"/>
                <a:gd name="T21" fmla="*/ 1433 h 7039"/>
                <a:gd name="T22" fmla="*/ 4946 w 7008"/>
                <a:gd name="T23" fmla="*/ 717 h 7039"/>
                <a:gd name="T24" fmla="*/ 5680 w 7008"/>
                <a:gd name="T25" fmla="*/ 0 h 7039"/>
                <a:gd name="T26" fmla="*/ 5713 w 7008"/>
                <a:gd name="T27" fmla="*/ 176 h 7039"/>
                <a:gd name="T28" fmla="*/ 5834 w 7008"/>
                <a:gd name="T29" fmla="*/ 1133 h 7039"/>
                <a:gd name="T30" fmla="*/ 6462 w 7008"/>
                <a:gd name="T31" fmla="*/ 1270 h 7039"/>
                <a:gd name="T32" fmla="*/ 6999 w 7008"/>
                <a:gd name="T33" fmla="*/ 1341 h 7039"/>
                <a:gd name="T34" fmla="*/ 6281 w 7008"/>
                <a:gd name="T35" fmla="*/ 2091 h 7039"/>
                <a:gd name="T36" fmla="*/ 5548 w 7008"/>
                <a:gd name="T37" fmla="*/ 2824 h 7039"/>
                <a:gd name="T38" fmla="*/ 5408 w 7008"/>
                <a:gd name="T39" fmla="*/ 2797 h 7039"/>
                <a:gd name="T40" fmla="*/ 5056 w 7008"/>
                <a:gd name="T41" fmla="*/ 2756 h 7039"/>
                <a:gd name="T42" fmla="*/ 4844 w 7008"/>
                <a:gd name="T43" fmla="*/ 2742 h 7039"/>
                <a:gd name="T44" fmla="*/ 3721 w 7008"/>
                <a:gd name="T45" fmla="*/ 3862 h 7039"/>
                <a:gd name="T46" fmla="*/ 2611 w 7008"/>
                <a:gd name="T47" fmla="*/ 5052 h 7039"/>
                <a:gd name="T48" fmla="*/ 2668 w 7008"/>
                <a:gd name="T49" fmla="*/ 5278 h 7039"/>
                <a:gd name="T50" fmla="*/ 2669 w 7008"/>
                <a:gd name="T51" fmla="*/ 6041 h 7039"/>
                <a:gd name="T52" fmla="*/ 1334 w 7008"/>
                <a:gd name="T53" fmla="*/ 7024 h 7039"/>
                <a:gd name="T54" fmla="*/ 1147 w 7008"/>
                <a:gd name="T55" fmla="*/ 7009 h 7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008" h="7039">
                  <a:moveTo>
                    <a:pt x="1147" y="7009"/>
                  </a:moveTo>
                  <a:cubicBezTo>
                    <a:pt x="673" y="6910"/>
                    <a:pt x="328" y="6640"/>
                    <a:pt x="121" y="6209"/>
                  </a:cubicBezTo>
                  <a:cubicBezTo>
                    <a:pt x="29" y="6018"/>
                    <a:pt x="18" y="5970"/>
                    <a:pt x="9" y="5715"/>
                  </a:cubicBezTo>
                  <a:cubicBezTo>
                    <a:pt x="0" y="5482"/>
                    <a:pt x="9" y="5402"/>
                    <a:pt x="59" y="5253"/>
                  </a:cubicBezTo>
                  <a:cubicBezTo>
                    <a:pt x="310" y="4512"/>
                    <a:pt x="1116" y="4106"/>
                    <a:pt x="1810" y="4372"/>
                  </a:cubicBezTo>
                  <a:cubicBezTo>
                    <a:pt x="1896" y="4404"/>
                    <a:pt x="1985" y="4431"/>
                    <a:pt x="2008" y="4431"/>
                  </a:cubicBezTo>
                  <a:cubicBezTo>
                    <a:pt x="2032" y="4431"/>
                    <a:pt x="2557" y="3925"/>
                    <a:pt x="3175" y="3306"/>
                  </a:cubicBezTo>
                  <a:lnTo>
                    <a:pt x="4300" y="2181"/>
                  </a:lnTo>
                  <a:lnTo>
                    <a:pt x="4283" y="2043"/>
                  </a:lnTo>
                  <a:cubicBezTo>
                    <a:pt x="4274" y="1967"/>
                    <a:pt x="4258" y="1799"/>
                    <a:pt x="4248" y="1669"/>
                  </a:cubicBezTo>
                  <a:lnTo>
                    <a:pt x="4230" y="1433"/>
                  </a:lnTo>
                  <a:lnTo>
                    <a:pt x="4946" y="717"/>
                  </a:lnTo>
                  <a:cubicBezTo>
                    <a:pt x="5340" y="322"/>
                    <a:pt x="5670" y="0"/>
                    <a:pt x="5680" y="0"/>
                  </a:cubicBezTo>
                  <a:cubicBezTo>
                    <a:pt x="5690" y="0"/>
                    <a:pt x="5705" y="79"/>
                    <a:pt x="5713" y="176"/>
                  </a:cubicBezTo>
                  <a:cubicBezTo>
                    <a:pt x="5739" y="457"/>
                    <a:pt x="5818" y="1082"/>
                    <a:pt x="5834" y="1133"/>
                  </a:cubicBezTo>
                  <a:cubicBezTo>
                    <a:pt x="5856" y="1203"/>
                    <a:pt x="5895" y="1211"/>
                    <a:pt x="6462" y="1270"/>
                  </a:cubicBezTo>
                  <a:cubicBezTo>
                    <a:pt x="6748" y="1300"/>
                    <a:pt x="6990" y="1332"/>
                    <a:pt x="6999" y="1341"/>
                  </a:cubicBezTo>
                  <a:cubicBezTo>
                    <a:pt x="7008" y="1350"/>
                    <a:pt x="6685" y="1687"/>
                    <a:pt x="6281" y="2091"/>
                  </a:cubicBezTo>
                  <a:lnTo>
                    <a:pt x="5548" y="2824"/>
                  </a:lnTo>
                  <a:lnTo>
                    <a:pt x="5408" y="2797"/>
                  </a:lnTo>
                  <a:cubicBezTo>
                    <a:pt x="5331" y="2782"/>
                    <a:pt x="5172" y="2763"/>
                    <a:pt x="5056" y="2756"/>
                  </a:cubicBezTo>
                  <a:lnTo>
                    <a:pt x="4844" y="2742"/>
                  </a:lnTo>
                  <a:lnTo>
                    <a:pt x="3721" y="3862"/>
                  </a:lnTo>
                  <a:cubicBezTo>
                    <a:pt x="2741" y="4838"/>
                    <a:pt x="2599" y="4990"/>
                    <a:pt x="2611" y="5052"/>
                  </a:cubicBezTo>
                  <a:cubicBezTo>
                    <a:pt x="2618" y="5091"/>
                    <a:pt x="2644" y="5192"/>
                    <a:pt x="2668" y="5278"/>
                  </a:cubicBezTo>
                  <a:cubicBezTo>
                    <a:pt x="2726" y="5478"/>
                    <a:pt x="2726" y="5846"/>
                    <a:pt x="2669" y="6041"/>
                  </a:cubicBezTo>
                  <a:cubicBezTo>
                    <a:pt x="2502" y="6609"/>
                    <a:pt x="1918" y="7039"/>
                    <a:pt x="1334" y="7024"/>
                  </a:cubicBezTo>
                  <a:cubicBezTo>
                    <a:pt x="1262" y="7022"/>
                    <a:pt x="1178" y="7015"/>
                    <a:pt x="1147" y="700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73" name="手繪多邊形 72"/>
          <p:cNvSpPr/>
          <p:nvPr/>
        </p:nvSpPr>
        <p:spPr>
          <a:xfrm rot="10800000">
            <a:off x="8502941" y="1437768"/>
            <a:ext cx="806902" cy="825292"/>
          </a:xfrm>
          <a:custGeom>
            <a:avLst/>
            <a:gdLst>
              <a:gd name="connsiteX0" fmla="*/ 1970501 w 3941002"/>
              <a:gd name="connsiteY0" fmla="*/ 0 h 4030817"/>
              <a:gd name="connsiteX1" fmla="*/ 2063850 w 3941002"/>
              <a:gd name="connsiteY1" fmla="*/ 34166 h 4030817"/>
              <a:gd name="connsiteX2" fmla="*/ 3941002 w 3941002"/>
              <a:gd name="connsiteY2" fmla="*/ 2866131 h 4030817"/>
              <a:gd name="connsiteX3" fmla="*/ 3905589 w 3941002"/>
              <a:gd name="connsiteY3" fmla="*/ 3334194 h 4030817"/>
              <a:gd name="connsiteX4" fmla="*/ 3903590 w 3941002"/>
              <a:gd name="connsiteY4" fmla="*/ 3345387 h 4030817"/>
              <a:gd name="connsiteX5" fmla="*/ 3688922 w 3941002"/>
              <a:gd name="connsiteY5" fmla="*/ 3505912 h 4030817"/>
              <a:gd name="connsiteX6" fmla="*/ 1970501 w 3941002"/>
              <a:gd name="connsiteY6" fmla="*/ 4030817 h 4030817"/>
              <a:gd name="connsiteX7" fmla="*/ 252080 w 3941002"/>
              <a:gd name="connsiteY7" fmla="*/ 3505912 h 4030817"/>
              <a:gd name="connsiteX8" fmla="*/ 41520 w 3941002"/>
              <a:gd name="connsiteY8" fmla="*/ 3348459 h 4030817"/>
              <a:gd name="connsiteX9" fmla="*/ 15868 w 3941002"/>
              <a:gd name="connsiteY9" fmla="*/ 3180378 h 4030817"/>
              <a:gd name="connsiteX10" fmla="*/ 0 w 3941002"/>
              <a:gd name="connsiteY10" fmla="*/ 2866131 h 4030817"/>
              <a:gd name="connsiteX11" fmla="*/ 1877153 w 3941002"/>
              <a:gd name="connsiteY11" fmla="*/ 34166 h 4030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41002" h="4030817">
                <a:moveTo>
                  <a:pt x="1970501" y="0"/>
                </a:moveTo>
                <a:lnTo>
                  <a:pt x="2063850" y="34166"/>
                </a:lnTo>
                <a:cubicBezTo>
                  <a:pt x="3166974" y="500748"/>
                  <a:pt x="3941002" y="1593047"/>
                  <a:pt x="3941002" y="2866131"/>
                </a:cubicBezTo>
                <a:cubicBezTo>
                  <a:pt x="3941002" y="3025267"/>
                  <a:pt x="3928908" y="3181577"/>
                  <a:pt x="3905589" y="3334194"/>
                </a:cubicBezTo>
                <a:lnTo>
                  <a:pt x="3903590" y="3345387"/>
                </a:lnTo>
                <a:lnTo>
                  <a:pt x="3688922" y="3505912"/>
                </a:lnTo>
                <a:cubicBezTo>
                  <a:pt x="3198389" y="3837310"/>
                  <a:pt x="2607043" y="4030817"/>
                  <a:pt x="1970501" y="4030817"/>
                </a:cubicBezTo>
                <a:cubicBezTo>
                  <a:pt x="1333959" y="4030817"/>
                  <a:pt x="742614" y="3837310"/>
                  <a:pt x="252080" y="3505912"/>
                </a:cubicBezTo>
                <a:lnTo>
                  <a:pt x="41520" y="3348459"/>
                </a:lnTo>
                <a:lnTo>
                  <a:pt x="15868" y="3180378"/>
                </a:lnTo>
                <a:cubicBezTo>
                  <a:pt x="5375" y="3077056"/>
                  <a:pt x="0" y="2972222"/>
                  <a:pt x="0" y="2866131"/>
                </a:cubicBezTo>
                <a:cubicBezTo>
                  <a:pt x="0" y="1593047"/>
                  <a:pt x="774029" y="500748"/>
                  <a:pt x="1877153" y="3416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手繪多邊形 73"/>
          <p:cNvSpPr/>
          <p:nvPr/>
        </p:nvSpPr>
        <p:spPr>
          <a:xfrm rot="10800000">
            <a:off x="672982" y="3988931"/>
            <a:ext cx="806902" cy="825292"/>
          </a:xfrm>
          <a:custGeom>
            <a:avLst/>
            <a:gdLst>
              <a:gd name="connsiteX0" fmla="*/ 1970501 w 3941002"/>
              <a:gd name="connsiteY0" fmla="*/ 0 h 4030817"/>
              <a:gd name="connsiteX1" fmla="*/ 2063850 w 3941002"/>
              <a:gd name="connsiteY1" fmla="*/ 34166 h 4030817"/>
              <a:gd name="connsiteX2" fmla="*/ 3941002 w 3941002"/>
              <a:gd name="connsiteY2" fmla="*/ 2866131 h 4030817"/>
              <a:gd name="connsiteX3" fmla="*/ 3905589 w 3941002"/>
              <a:gd name="connsiteY3" fmla="*/ 3334194 h 4030817"/>
              <a:gd name="connsiteX4" fmla="*/ 3903590 w 3941002"/>
              <a:gd name="connsiteY4" fmla="*/ 3345387 h 4030817"/>
              <a:gd name="connsiteX5" fmla="*/ 3688922 w 3941002"/>
              <a:gd name="connsiteY5" fmla="*/ 3505912 h 4030817"/>
              <a:gd name="connsiteX6" fmla="*/ 1970501 w 3941002"/>
              <a:gd name="connsiteY6" fmla="*/ 4030817 h 4030817"/>
              <a:gd name="connsiteX7" fmla="*/ 252080 w 3941002"/>
              <a:gd name="connsiteY7" fmla="*/ 3505912 h 4030817"/>
              <a:gd name="connsiteX8" fmla="*/ 41520 w 3941002"/>
              <a:gd name="connsiteY8" fmla="*/ 3348459 h 4030817"/>
              <a:gd name="connsiteX9" fmla="*/ 15868 w 3941002"/>
              <a:gd name="connsiteY9" fmla="*/ 3180378 h 4030817"/>
              <a:gd name="connsiteX10" fmla="*/ 0 w 3941002"/>
              <a:gd name="connsiteY10" fmla="*/ 2866131 h 4030817"/>
              <a:gd name="connsiteX11" fmla="*/ 1877153 w 3941002"/>
              <a:gd name="connsiteY11" fmla="*/ 34166 h 4030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41002" h="4030817">
                <a:moveTo>
                  <a:pt x="1970501" y="0"/>
                </a:moveTo>
                <a:lnTo>
                  <a:pt x="2063850" y="34166"/>
                </a:lnTo>
                <a:cubicBezTo>
                  <a:pt x="3166974" y="500748"/>
                  <a:pt x="3941002" y="1593047"/>
                  <a:pt x="3941002" y="2866131"/>
                </a:cubicBezTo>
                <a:cubicBezTo>
                  <a:pt x="3941002" y="3025267"/>
                  <a:pt x="3928908" y="3181577"/>
                  <a:pt x="3905589" y="3334194"/>
                </a:cubicBezTo>
                <a:lnTo>
                  <a:pt x="3903590" y="3345387"/>
                </a:lnTo>
                <a:lnTo>
                  <a:pt x="3688922" y="3505912"/>
                </a:lnTo>
                <a:cubicBezTo>
                  <a:pt x="3198389" y="3837310"/>
                  <a:pt x="2607043" y="4030817"/>
                  <a:pt x="1970501" y="4030817"/>
                </a:cubicBezTo>
                <a:cubicBezTo>
                  <a:pt x="1333959" y="4030817"/>
                  <a:pt x="742614" y="3837310"/>
                  <a:pt x="252080" y="3505912"/>
                </a:cubicBezTo>
                <a:lnTo>
                  <a:pt x="41520" y="3348459"/>
                </a:lnTo>
                <a:lnTo>
                  <a:pt x="15868" y="3180378"/>
                </a:lnTo>
                <a:cubicBezTo>
                  <a:pt x="5375" y="3077056"/>
                  <a:pt x="0" y="2972222"/>
                  <a:pt x="0" y="2866131"/>
                </a:cubicBezTo>
                <a:cubicBezTo>
                  <a:pt x="0" y="1593047"/>
                  <a:pt x="774029" y="500748"/>
                  <a:pt x="1877153" y="3416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手繪多邊形 74"/>
          <p:cNvSpPr/>
          <p:nvPr/>
        </p:nvSpPr>
        <p:spPr>
          <a:xfrm rot="10800000">
            <a:off x="4527505" y="3988931"/>
            <a:ext cx="806902" cy="825292"/>
          </a:xfrm>
          <a:custGeom>
            <a:avLst/>
            <a:gdLst>
              <a:gd name="connsiteX0" fmla="*/ 1970501 w 3941002"/>
              <a:gd name="connsiteY0" fmla="*/ 0 h 4030817"/>
              <a:gd name="connsiteX1" fmla="*/ 2063850 w 3941002"/>
              <a:gd name="connsiteY1" fmla="*/ 34166 h 4030817"/>
              <a:gd name="connsiteX2" fmla="*/ 3941002 w 3941002"/>
              <a:gd name="connsiteY2" fmla="*/ 2866131 h 4030817"/>
              <a:gd name="connsiteX3" fmla="*/ 3905589 w 3941002"/>
              <a:gd name="connsiteY3" fmla="*/ 3334194 h 4030817"/>
              <a:gd name="connsiteX4" fmla="*/ 3903590 w 3941002"/>
              <a:gd name="connsiteY4" fmla="*/ 3345387 h 4030817"/>
              <a:gd name="connsiteX5" fmla="*/ 3688922 w 3941002"/>
              <a:gd name="connsiteY5" fmla="*/ 3505912 h 4030817"/>
              <a:gd name="connsiteX6" fmla="*/ 1970501 w 3941002"/>
              <a:gd name="connsiteY6" fmla="*/ 4030817 h 4030817"/>
              <a:gd name="connsiteX7" fmla="*/ 252080 w 3941002"/>
              <a:gd name="connsiteY7" fmla="*/ 3505912 h 4030817"/>
              <a:gd name="connsiteX8" fmla="*/ 41520 w 3941002"/>
              <a:gd name="connsiteY8" fmla="*/ 3348459 h 4030817"/>
              <a:gd name="connsiteX9" fmla="*/ 15868 w 3941002"/>
              <a:gd name="connsiteY9" fmla="*/ 3180378 h 4030817"/>
              <a:gd name="connsiteX10" fmla="*/ 0 w 3941002"/>
              <a:gd name="connsiteY10" fmla="*/ 2866131 h 4030817"/>
              <a:gd name="connsiteX11" fmla="*/ 1877153 w 3941002"/>
              <a:gd name="connsiteY11" fmla="*/ 34166 h 4030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41002" h="4030817">
                <a:moveTo>
                  <a:pt x="1970501" y="0"/>
                </a:moveTo>
                <a:lnTo>
                  <a:pt x="2063850" y="34166"/>
                </a:lnTo>
                <a:cubicBezTo>
                  <a:pt x="3166974" y="500748"/>
                  <a:pt x="3941002" y="1593047"/>
                  <a:pt x="3941002" y="2866131"/>
                </a:cubicBezTo>
                <a:cubicBezTo>
                  <a:pt x="3941002" y="3025267"/>
                  <a:pt x="3928908" y="3181577"/>
                  <a:pt x="3905589" y="3334194"/>
                </a:cubicBezTo>
                <a:lnTo>
                  <a:pt x="3903590" y="3345387"/>
                </a:lnTo>
                <a:lnTo>
                  <a:pt x="3688922" y="3505912"/>
                </a:lnTo>
                <a:cubicBezTo>
                  <a:pt x="3198389" y="3837310"/>
                  <a:pt x="2607043" y="4030817"/>
                  <a:pt x="1970501" y="4030817"/>
                </a:cubicBezTo>
                <a:cubicBezTo>
                  <a:pt x="1333959" y="4030817"/>
                  <a:pt x="742614" y="3837310"/>
                  <a:pt x="252080" y="3505912"/>
                </a:cubicBezTo>
                <a:lnTo>
                  <a:pt x="41520" y="3348459"/>
                </a:lnTo>
                <a:lnTo>
                  <a:pt x="15868" y="3180378"/>
                </a:lnTo>
                <a:cubicBezTo>
                  <a:pt x="5375" y="3077056"/>
                  <a:pt x="0" y="2972222"/>
                  <a:pt x="0" y="2866131"/>
                </a:cubicBezTo>
                <a:cubicBezTo>
                  <a:pt x="0" y="1593047"/>
                  <a:pt x="774029" y="500748"/>
                  <a:pt x="1877153" y="3416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手繪多邊形 75"/>
          <p:cNvSpPr/>
          <p:nvPr/>
        </p:nvSpPr>
        <p:spPr>
          <a:xfrm rot="10800000">
            <a:off x="8502941" y="3988931"/>
            <a:ext cx="806902" cy="825292"/>
          </a:xfrm>
          <a:custGeom>
            <a:avLst/>
            <a:gdLst>
              <a:gd name="connsiteX0" fmla="*/ 1970501 w 3941002"/>
              <a:gd name="connsiteY0" fmla="*/ 0 h 4030817"/>
              <a:gd name="connsiteX1" fmla="*/ 2063850 w 3941002"/>
              <a:gd name="connsiteY1" fmla="*/ 34166 h 4030817"/>
              <a:gd name="connsiteX2" fmla="*/ 3941002 w 3941002"/>
              <a:gd name="connsiteY2" fmla="*/ 2866131 h 4030817"/>
              <a:gd name="connsiteX3" fmla="*/ 3905589 w 3941002"/>
              <a:gd name="connsiteY3" fmla="*/ 3334194 h 4030817"/>
              <a:gd name="connsiteX4" fmla="*/ 3903590 w 3941002"/>
              <a:gd name="connsiteY4" fmla="*/ 3345387 h 4030817"/>
              <a:gd name="connsiteX5" fmla="*/ 3688922 w 3941002"/>
              <a:gd name="connsiteY5" fmla="*/ 3505912 h 4030817"/>
              <a:gd name="connsiteX6" fmla="*/ 1970501 w 3941002"/>
              <a:gd name="connsiteY6" fmla="*/ 4030817 h 4030817"/>
              <a:gd name="connsiteX7" fmla="*/ 252080 w 3941002"/>
              <a:gd name="connsiteY7" fmla="*/ 3505912 h 4030817"/>
              <a:gd name="connsiteX8" fmla="*/ 41520 w 3941002"/>
              <a:gd name="connsiteY8" fmla="*/ 3348459 h 4030817"/>
              <a:gd name="connsiteX9" fmla="*/ 15868 w 3941002"/>
              <a:gd name="connsiteY9" fmla="*/ 3180378 h 4030817"/>
              <a:gd name="connsiteX10" fmla="*/ 0 w 3941002"/>
              <a:gd name="connsiteY10" fmla="*/ 2866131 h 4030817"/>
              <a:gd name="connsiteX11" fmla="*/ 1877153 w 3941002"/>
              <a:gd name="connsiteY11" fmla="*/ 34166 h 4030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41002" h="4030817">
                <a:moveTo>
                  <a:pt x="1970501" y="0"/>
                </a:moveTo>
                <a:lnTo>
                  <a:pt x="2063850" y="34166"/>
                </a:lnTo>
                <a:cubicBezTo>
                  <a:pt x="3166974" y="500748"/>
                  <a:pt x="3941002" y="1593047"/>
                  <a:pt x="3941002" y="2866131"/>
                </a:cubicBezTo>
                <a:cubicBezTo>
                  <a:pt x="3941002" y="3025267"/>
                  <a:pt x="3928908" y="3181577"/>
                  <a:pt x="3905589" y="3334194"/>
                </a:cubicBezTo>
                <a:lnTo>
                  <a:pt x="3903590" y="3345387"/>
                </a:lnTo>
                <a:lnTo>
                  <a:pt x="3688922" y="3505912"/>
                </a:lnTo>
                <a:cubicBezTo>
                  <a:pt x="3198389" y="3837310"/>
                  <a:pt x="2607043" y="4030817"/>
                  <a:pt x="1970501" y="4030817"/>
                </a:cubicBezTo>
                <a:cubicBezTo>
                  <a:pt x="1333959" y="4030817"/>
                  <a:pt x="742614" y="3837310"/>
                  <a:pt x="252080" y="3505912"/>
                </a:cubicBezTo>
                <a:lnTo>
                  <a:pt x="41520" y="3348459"/>
                </a:lnTo>
                <a:lnTo>
                  <a:pt x="15868" y="3180378"/>
                </a:lnTo>
                <a:cubicBezTo>
                  <a:pt x="5375" y="3077056"/>
                  <a:pt x="0" y="2972222"/>
                  <a:pt x="0" y="2866131"/>
                </a:cubicBezTo>
                <a:cubicBezTo>
                  <a:pt x="0" y="1593047"/>
                  <a:pt x="774029" y="500748"/>
                  <a:pt x="1877153" y="3416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群組 44"/>
          <p:cNvGrpSpPr/>
          <p:nvPr/>
        </p:nvGrpSpPr>
        <p:grpSpPr>
          <a:xfrm flipH="1">
            <a:off x="8591933" y="1467382"/>
            <a:ext cx="641620" cy="641616"/>
            <a:chOff x="27940389" y="2372400"/>
            <a:chExt cx="2858016" cy="2857995"/>
          </a:xfrm>
          <a:solidFill>
            <a:schemeClr val="bg1"/>
          </a:solidFill>
        </p:grpSpPr>
        <p:sp>
          <p:nvSpPr>
            <p:cNvPr id="54" name="手繪多邊形 53"/>
            <p:cNvSpPr>
              <a:spLocks/>
            </p:cNvSpPr>
            <p:nvPr/>
          </p:nvSpPr>
          <p:spPr bwMode="auto">
            <a:xfrm>
              <a:off x="27940389" y="2372400"/>
              <a:ext cx="2858016" cy="2857995"/>
            </a:xfrm>
            <a:custGeom>
              <a:avLst/>
              <a:gdLst>
                <a:gd name="connsiteX0" fmla="*/ 644380 w 3817859"/>
                <a:gd name="connsiteY0" fmla="*/ 749777 h 3817832"/>
                <a:gd name="connsiteX1" fmla="*/ 589186 w 3817859"/>
                <a:gd name="connsiteY1" fmla="*/ 795341 h 3817832"/>
                <a:gd name="connsiteX2" fmla="*/ 190850 w 3817859"/>
                <a:gd name="connsiteY2" fmla="*/ 2093847 h 3817832"/>
                <a:gd name="connsiteX3" fmla="*/ 293854 w 3817859"/>
                <a:gd name="connsiteY3" fmla="*/ 2526083 h 3817832"/>
                <a:gd name="connsiteX4" fmla="*/ 763862 w 3817859"/>
                <a:gd name="connsiteY4" fmla="*/ 3198929 h 3817832"/>
                <a:gd name="connsiteX5" fmla="*/ 1465092 w 3817859"/>
                <a:gd name="connsiteY5" fmla="*/ 3573893 h 3817832"/>
                <a:gd name="connsiteX6" fmla="*/ 2124544 w 3817859"/>
                <a:gd name="connsiteY6" fmla="*/ 3612793 h 3817832"/>
                <a:gd name="connsiteX7" fmla="*/ 2329474 w 3817859"/>
                <a:gd name="connsiteY7" fmla="*/ 3558763 h 3817832"/>
                <a:gd name="connsiteX8" fmla="*/ 2355046 w 3817859"/>
                <a:gd name="connsiteY8" fmla="*/ 3424771 h 3817832"/>
                <a:gd name="connsiteX9" fmla="*/ 2375214 w 3817859"/>
                <a:gd name="connsiteY9" fmla="*/ 3220541 h 3817832"/>
                <a:gd name="connsiteX10" fmla="*/ 2384938 w 3817859"/>
                <a:gd name="connsiteY10" fmla="*/ 3033959 h 3817832"/>
                <a:gd name="connsiteX11" fmla="*/ 2384938 w 3817859"/>
                <a:gd name="connsiteY11" fmla="*/ 2940667 h 3817832"/>
                <a:gd name="connsiteX12" fmla="*/ 2274730 w 3817859"/>
                <a:gd name="connsiteY12" fmla="*/ 2832249 h 3817832"/>
                <a:gd name="connsiteX13" fmla="*/ 2126344 w 3817859"/>
                <a:gd name="connsiteY13" fmla="*/ 2646387 h 3817832"/>
                <a:gd name="connsiteX14" fmla="*/ 2087808 w 3817859"/>
                <a:gd name="connsiteY14" fmla="*/ 2473855 h 3817832"/>
                <a:gd name="connsiteX15" fmla="*/ 2142552 w 3817859"/>
                <a:gd name="connsiteY15" fmla="*/ 2283311 h 3817832"/>
                <a:gd name="connsiteX16" fmla="*/ 2025140 w 3817859"/>
                <a:gd name="connsiteY16" fmla="*/ 2154721 h 3817832"/>
                <a:gd name="connsiteX17" fmla="*/ 1902326 w 3817859"/>
                <a:gd name="connsiteY17" fmla="*/ 2043421 h 3817832"/>
                <a:gd name="connsiteX18" fmla="*/ 1805442 w 3817859"/>
                <a:gd name="connsiteY18" fmla="*/ 1995875 h 3817832"/>
                <a:gd name="connsiteX19" fmla="*/ 1693794 w 3817859"/>
                <a:gd name="connsiteY19" fmla="*/ 1937523 h 3817832"/>
                <a:gd name="connsiteX20" fmla="*/ 1532802 w 3817859"/>
                <a:gd name="connsiteY20" fmla="*/ 1850355 h 3817832"/>
                <a:gd name="connsiteX21" fmla="*/ 1382976 w 3817859"/>
                <a:gd name="connsiteY21" fmla="*/ 1781919 h 3817832"/>
                <a:gd name="connsiteX22" fmla="*/ 1265924 w 3817859"/>
                <a:gd name="connsiteY22" fmla="*/ 1587413 h 3817832"/>
                <a:gd name="connsiteX23" fmla="*/ 1127624 w 3817859"/>
                <a:gd name="connsiteY23" fmla="*/ 1387503 h 3817832"/>
                <a:gd name="connsiteX24" fmla="*/ 1094848 w 3817859"/>
                <a:gd name="connsiteY24" fmla="*/ 1522217 h 3817832"/>
                <a:gd name="connsiteX25" fmla="*/ 1108534 w 3817859"/>
                <a:gd name="connsiteY25" fmla="*/ 1628475 h 3817832"/>
                <a:gd name="connsiteX26" fmla="*/ 772146 w 3817859"/>
                <a:gd name="connsiteY26" fmla="*/ 1204525 h 3817832"/>
                <a:gd name="connsiteX27" fmla="*/ 758820 w 3817859"/>
                <a:gd name="connsiteY27" fmla="*/ 1013261 h 3817832"/>
                <a:gd name="connsiteX28" fmla="*/ 699034 w 3817859"/>
                <a:gd name="connsiteY28" fmla="*/ 767967 h 3817832"/>
                <a:gd name="connsiteX29" fmla="*/ 644380 w 3817859"/>
                <a:gd name="connsiteY29" fmla="*/ 749777 h 3817832"/>
                <a:gd name="connsiteX30" fmla="*/ 2127584 w 3817859"/>
                <a:gd name="connsiteY30" fmla="*/ 239943 h 3817832"/>
                <a:gd name="connsiteX31" fmla="*/ 2102392 w 3817859"/>
                <a:gd name="connsiteY31" fmla="*/ 249309 h 3817832"/>
                <a:gd name="connsiteX32" fmla="*/ 1964912 w 3817859"/>
                <a:gd name="connsiteY32" fmla="*/ 308379 h 3817832"/>
                <a:gd name="connsiteX33" fmla="*/ 1805480 w 3817859"/>
                <a:gd name="connsiteY33" fmla="*/ 481631 h 3817832"/>
                <a:gd name="connsiteX34" fmla="*/ 1930004 w 3817859"/>
                <a:gd name="connsiteY34" fmla="*/ 613461 h 3817832"/>
                <a:gd name="connsiteX35" fmla="*/ 2037970 w 3817859"/>
                <a:gd name="connsiteY35" fmla="*/ 637233 h 3817832"/>
                <a:gd name="connsiteX36" fmla="*/ 2100592 w 3817859"/>
                <a:gd name="connsiteY36" fmla="*/ 656323 h 3817832"/>
                <a:gd name="connsiteX37" fmla="*/ 2181208 w 3817859"/>
                <a:gd name="connsiteY37" fmla="*/ 556551 h 3817832"/>
                <a:gd name="connsiteX38" fmla="*/ 2302130 w 3817859"/>
                <a:gd name="connsiteY38" fmla="*/ 463261 h 3817832"/>
                <a:gd name="connsiteX39" fmla="*/ 2378428 w 3817859"/>
                <a:gd name="connsiteY39" fmla="*/ 463261 h 3817832"/>
                <a:gd name="connsiteX40" fmla="*/ 2583206 w 3817859"/>
                <a:gd name="connsiteY40" fmla="*/ 585365 h 3817832"/>
                <a:gd name="connsiteX41" fmla="*/ 2837650 w 3817859"/>
                <a:gd name="connsiteY41" fmla="*/ 774105 h 3817832"/>
                <a:gd name="connsiteX42" fmla="*/ 2804900 w 3817859"/>
                <a:gd name="connsiteY42" fmla="*/ 931509 h 3817832"/>
                <a:gd name="connsiteX43" fmla="*/ 2738680 w 3817859"/>
                <a:gd name="connsiteY43" fmla="*/ 902693 h 3817832"/>
                <a:gd name="connsiteX44" fmla="*/ 2709528 w 3817859"/>
                <a:gd name="connsiteY44" fmla="*/ 854429 h 3817832"/>
                <a:gd name="connsiteX45" fmla="*/ 2597602 w 3817859"/>
                <a:gd name="connsiteY45" fmla="*/ 859471 h 3817832"/>
                <a:gd name="connsiteX46" fmla="*/ 2594002 w 3817859"/>
                <a:gd name="connsiteY46" fmla="*/ 944475 h 3817832"/>
                <a:gd name="connsiteX47" fmla="*/ 2604080 w 3817859"/>
                <a:gd name="connsiteY47" fmla="*/ 1005709 h 3817832"/>
                <a:gd name="connsiteX48" fmla="*/ 2510868 w 3817859"/>
                <a:gd name="connsiteY48" fmla="*/ 1032363 h 3817832"/>
                <a:gd name="connsiteX49" fmla="*/ 2251386 w 3817859"/>
                <a:gd name="connsiteY49" fmla="*/ 1176439 h 3817832"/>
                <a:gd name="connsiteX50" fmla="*/ 2160334 w 3817859"/>
                <a:gd name="connsiteY50" fmla="*/ 1297463 h 3817832"/>
                <a:gd name="connsiteX51" fmla="*/ 2129382 w 3817859"/>
                <a:gd name="connsiteY51" fmla="*/ 1421369 h 3817832"/>
                <a:gd name="connsiteX52" fmla="*/ 2064242 w 3817859"/>
                <a:gd name="connsiteY52" fmla="*/ 1540231 h 3817832"/>
                <a:gd name="connsiteX53" fmla="*/ 2001622 w 3817859"/>
                <a:gd name="connsiteY53" fmla="*/ 1454145 h 3817832"/>
                <a:gd name="connsiteX54" fmla="*/ 1848308 w 3817859"/>
                <a:gd name="connsiteY54" fmla="*/ 1337443 h 3817832"/>
                <a:gd name="connsiteX55" fmla="*/ 1555356 w 3817859"/>
                <a:gd name="connsiteY55" fmla="*/ 1494127 h 3817832"/>
                <a:gd name="connsiteX56" fmla="*/ 1566152 w 3817859"/>
                <a:gd name="connsiteY56" fmla="*/ 1602545 h 3817832"/>
                <a:gd name="connsiteX57" fmla="*/ 1674480 w 3817859"/>
                <a:gd name="connsiteY57" fmla="*/ 1714923 h 3817832"/>
                <a:gd name="connsiteX58" fmla="*/ 1764094 w 3817859"/>
                <a:gd name="connsiteY58" fmla="*/ 1699435 h 3817832"/>
                <a:gd name="connsiteX59" fmla="*/ 1884656 w 3817859"/>
                <a:gd name="connsiteY59" fmla="*/ 1685027 h 3817832"/>
                <a:gd name="connsiteX60" fmla="*/ 1896894 w 3817859"/>
                <a:gd name="connsiteY60" fmla="*/ 1774355 h 3817832"/>
                <a:gd name="connsiteX61" fmla="*/ 1909130 w 3817859"/>
                <a:gd name="connsiteY61" fmla="*/ 1864043 h 3817832"/>
                <a:gd name="connsiteX62" fmla="*/ 1972830 w 3817859"/>
                <a:gd name="connsiteY62" fmla="*/ 1875929 h 3817832"/>
                <a:gd name="connsiteX63" fmla="*/ 2036890 w 3817859"/>
                <a:gd name="connsiteY63" fmla="*/ 1888175 h 3817832"/>
                <a:gd name="connsiteX64" fmla="*/ 2049128 w 3817859"/>
                <a:gd name="connsiteY64" fmla="*/ 1978223 h 3817832"/>
                <a:gd name="connsiteX65" fmla="*/ 2118946 w 3817859"/>
                <a:gd name="connsiteY65" fmla="*/ 2104649 h 3817832"/>
                <a:gd name="connsiteX66" fmla="*/ 2290614 w 3817859"/>
                <a:gd name="connsiteY66" fmla="*/ 2070071 h 3817832"/>
                <a:gd name="connsiteX67" fmla="*/ 2461562 w 3817859"/>
                <a:gd name="connsiteY67" fmla="*/ 2028649 h 3817832"/>
                <a:gd name="connsiteX68" fmla="*/ 2991324 w 3817859"/>
                <a:gd name="connsiteY68" fmla="*/ 2272859 h 3817832"/>
                <a:gd name="connsiteX69" fmla="*/ 3085254 w 3817859"/>
                <a:gd name="connsiteY69" fmla="*/ 2344897 h 3817832"/>
                <a:gd name="connsiteX70" fmla="*/ 3359852 w 3817859"/>
                <a:gd name="connsiteY70" fmla="*/ 2532917 h 3817832"/>
                <a:gd name="connsiteX71" fmla="*/ 3359492 w 3817859"/>
                <a:gd name="connsiteY71" fmla="*/ 2617921 h 3817832"/>
                <a:gd name="connsiteX72" fmla="*/ 3049986 w 3817859"/>
                <a:gd name="connsiteY72" fmla="*/ 2902473 h 3817832"/>
                <a:gd name="connsiteX73" fmla="*/ 2984846 w 3817859"/>
                <a:gd name="connsiteY73" fmla="*/ 3031061 h 3817832"/>
                <a:gd name="connsiteX74" fmla="*/ 2933020 w 3817859"/>
                <a:gd name="connsiteY74" fmla="*/ 3144881 h 3817832"/>
                <a:gd name="connsiteX75" fmla="*/ 2758114 w 3817859"/>
                <a:gd name="connsiteY75" fmla="*/ 3314531 h 3817832"/>
                <a:gd name="connsiteX76" fmla="*/ 2592924 w 3817859"/>
                <a:gd name="connsiteY76" fmla="*/ 3469413 h 3817832"/>
                <a:gd name="connsiteX77" fmla="*/ 2573130 w 3817859"/>
                <a:gd name="connsiteY77" fmla="*/ 3495705 h 3817832"/>
                <a:gd name="connsiteX78" fmla="*/ 2608398 w 3817859"/>
                <a:gd name="connsiteY78" fmla="*/ 3489943 h 3817832"/>
                <a:gd name="connsiteX79" fmla="*/ 2731842 w 3817859"/>
                <a:gd name="connsiteY79" fmla="*/ 3434833 h 3817832"/>
                <a:gd name="connsiteX80" fmla="*/ 3321344 w 3817859"/>
                <a:gd name="connsiteY80" fmla="*/ 2912917 h 3817832"/>
                <a:gd name="connsiteX81" fmla="*/ 3582986 w 3817859"/>
                <a:gd name="connsiteY81" fmla="*/ 2358945 h 3817832"/>
                <a:gd name="connsiteX82" fmla="*/ 3635530 w 3817859"/>
                <a:gd name="connsiteY82" fmla="*/ 1906545 h 3817832"/>
                <a:gd name="connsiteX83" fmla="*/ 3539078 w 3817859"/>
                <a:gd name="connsiteY83" fmla="*/ 1326999 h 3817832"/>
                <a:gd name="connsiteX84" fmla="*/ 2521304 w 3817859"/>
                <a:gd name="connsiteY84" fmla="*/ 290731 h 3817832"/>
                <a:gd name="connsiteX85" fmla="*/ 2404700 w 3817859"/>
                <a:gd name="connsiteY85" fmla="*/ 285327 h 3817832"/>
                <a:gd name="connsiteX86" fmla="*/ 2303210 w 3817859"/>
                <a:gd name="connsiteY86" fmla="*/ 331071 h 3817832"/>
                <a:gd name="connsiteX87" fmla="*/ 2185886 w 3817859"/>
                <a:gd name="connsiteY87" fmla="*/ 269119 h 3817832"/>
                <a:gd name="connsiteX88" fmla="*/ 2127584 w 3817859"/>
                <a:gd name="connsiteY88" fmla="*/ 239943 h 3817832"/>
                <a:gd name="connsiteX89" fmla="*/ 1954820 w 3817859"/>
                <a:gd name="connsiteY89" fmla="*/ 1155 h 3817832"/>
                <a:gd name="connsiteX90" fmla="*/ 2374508 w 3817859"/>
                <a:gd name="connsiteY90" fmla="*/ 59159 h 3817832"/>
                <a:gd name="connsiteX91" fmla="*/ 3279230 w 3817859"/>
                <a:gd name="connsiteY91" fmla="*/ 581187 h 3817832"/>
                <a:gd name="connsiteX92" fmla="*/ 3801614 w 3817859"/>
                <a:gd name="connsiteY92" fmla="*/ 1628125 h 3817832"/>
                <a:gd name="connsiteX93" fmla="*/ 3801974 w 3817859"/>
                <a:gd name="connsiteY93" fmla="*/ 2190503 h 3817832"/>
                <a:gd name="connsiteX94" fmla="*/ 3232068 w 3817859"/>
                <a:gd name="connsiteY94" fmla="*/ 3289321 h 3817832"/>
                <a:gd name="connsiteX95" fmla="*/ 2212142 w 3817859"/>
                <a:gd name="connsiteY95" fmla="*/ 3798379 h 3817832"/>
                <a:gd name="connsiteX96" fmla="*/ 1607314 w 3817859"/>
                <a:gd name="connsiteY96" fmla="*/ 3798379 h 3817832"/>
                <a:gd name="connsiteX97" fmla="*/ 539506 w 3817859"/>
                <a:gd name="connsiteY97" fmla="*/ 3236361 h 3817832"/>
                <a:gd name="connsiteX98" fmla="*/ 52404 w 3817859"/>
                <a:gd name="connsiteY98" fmla="*/ 2343977 h 3817832"/>
                <a:gd name="connsiteX99" fmla="*/ 5962 w 3817859"/>
                <a:gd name="connsiteY99" fmla="*/ 1765747 h 3817832"/>
                <a:gd name="connsiteX100" fmla="*/ 577668 w 3817859"/>
                <a:gd name="connsiteY100" fmla="*/ 548041 h 3817832"/>
                <a:gd name="connsiteX101" fmla="*/ 1561592 w 3817859"/>
                <a:gd name="connsiteY101" fmla="*/ 31777 h 3817832"/>
                <a:gd name="connsiteX102" fmla="*/ 1954820 w 3817859"/>
                <a:gd name="connsiteY102" fmla="*/ 1155 h 3817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3817859" h="3817832">
                  <a:moveTo>
                    <a:pt x="644380" y="749777"/>
                  </a:moveTo>
                  <a:cubicBezTo>
                    <a:pt x="628084" y="753829"/>
                    <a:pt x="611696" y="768507"/>
                    <a:pt x="589186" y="795341"/>
                  </a:cubicBezTo>
                  <a:cubicBezTo>
                    <a:pt x="285210" y="1156979"/>
                    <a:pt x="138626" y="1634237"/>
                    <a:pt x="190850" y="2093847"/>
                  </a:cubicBezTo>
                  <a:cubicBezTo>
                    <a:pt x="206336" y="2230721"/>
                    <a:pt x="246674" y="2400013"/>
                    <a:pt x="293854" y="2526083"/>
                  </a:cubicBezTo>
                  <a:cubicBezTo>
                    <a:pt x="384974" y="2768135"/>
                    <a:pt x="563614" y="3023873"/>
                    <a:pt x="763862" y="3198929"/>
                  </a:cubicBezTo>
                  <a:cubicBezTo>
                    <a:pt x="961590" y="3371823"/>
                    <a:pt x="1255480" y="3528867"/>
                    <a:pt x="1465092" y="3573893"/>
                  </a:cubicBezTo>
                  <a:cubicBezTo>
                    <a:pt x="1733410" y="3631523"/>
                    <a:pt x="1877834" y="3640169"/>
                    <a:pt x="2124544" y="3612793"/>
                  </a:cubicBezTo>
                  <a:cubicBezTo>
                    <a:pt x="2263206" y="3597305"/>
                    <a:pt x="2312546" y="3584337"/>
                    <a:pt x="2329474" y="3558763"/>
                  </a:cubicBezTo>
                  <a:cubicBezTo>
                    <a:pt x="2338118" y="3545797"/>
                    <a:pt x="2348922" y="3488165"/>
                    <a:pt x="2355046" y="3424771"/>
                  </a:cubicBezTo>
                  <a:cubicBezTo>
                    <a:pt x="2360808" y="3363897"/>
                    <a:pt x="2369812" y="3271687"/>
                    <a:pt x="2375214" y="3220541"/>
                  </a:cubicBezTo>
                  <a:cubicBezTo>
                    <a:pt x="2380618" y="3169393"/>
                    <a:pt x="2384938" y="3085467"/>
                    <a:pt x="2384938" y="3033959"/>
                  </a:cubicBezTo>
                  <a:lnTo>
                    <a:pt x="2384938" y="2940667"/>
                  </a:lnTo>
                  <a:lnTo>
                    <a:pt x="2274730" y="2832249"/>
                  </a:lnTo>
                  <a:cubicBezTo>
                    <a:pt x="2183250" y="2742921"/>
                    <a:pt x="2157678" y="2710863"/>
                    <a:pt x="2126344" y="2646387"/>
                  </a:cubicBezTo>
                  <a:cubicBezTo>
                    <a:pt x="2091050" y="2574349"/>
                    <a:pt x="2088168" y="2562103"/>
                    <a:pt x="2087808" y="2473855"/>
                  </a:cubicBezTo>
                  <a:cubicBezTo>
                    <a:pt x="2087088" y="2375521"/>
                    <a:pt x="2096812" y="2342023"/>
                    <a:pt x="2142552" y="2283311"/>
                  </a:cubicBezTo>
                  <a:cubicBezTo>
                    <a:pt x="2190092" y="2222437"/>
                    <a:pt x="2151916" y="2180655"/>
                    <a:pt x="2025140" y="2154721"/>
                  </a:cubicBezTo>
                  <a:cubicBezTo>
                    <a:pt x="1995606" y="2148597"/>
                    <a:pt x="1960672" y="2116901"/>
                    <a:pt x="1902326" y="2043421"/>
                  </a:cubicBezTo>
                  <a:cubicBezTo>
                    <a:pt x="1874594" y="2008481"/>
                    <a:pt x="1865230" y="2003799"/>
                    <a:pt x="1805442" y="1995875"/>
                  </a:cubicBezTo>
                  <a:cubicBezTo>
                    <a:pt x="1744576" y="1987589"/>
                    <a:pt x="1736292" y="1983267"/>
                    <a:pt x="1693794" y="1937523"/>
                  </a:cubicBezTo>
                  <a:cubicBezTo>
                    <a:pt x="1652376" y="1893219"/>
                    <a:pt x="1637248" y="1884935"/>
                    <a:pt x="1532802" y="1850355"/>
                  </a:cubicBezTo>
                  <a:cubicBezTo>
                    <a:pt x="1457530" y="1825141"/>
                    <a:pt x="1405666" y="1801369"/>
                    <a:pt x="1382976" y="1781919"/>
                  </a:cubicBezTo>
                  <a:cubicBezTo>
                    <a:pt x="1360286" y="1761747"/>
                    <a:pt x="1321028" y="1696191"/>
                    <a:pt x="1265924" y="1587413"/>
                  </a:cubicBezTo>
                  <a:cubicBezTo>
                    <a:pt x="1173364" y="1403353"/>
                    <a:pt x="1162198" y="1387503"/>
                    <a:pt x="1127624" y="1387503"/>
                  </a:cubicBezTo>
                  <a:cubicBezTo>
                    <a:pt x="1057032" y="1387503"/>
                    <a:pt x="1044426" y="1440093"/>
                    <a:pt x="1094848" y="1522217"/>
                  </a:cubicBezTo>
                  <a:cubicBezTo>
                    <a:pt x="1125462" y="1571923"/>
                    <a:pt x="1131584" y="1620911"/>
                    <a:pt x="1108534" y="1628475"/>
                  </a:cubicBezTo>
                  <a:cubicBezTo>
                    <a:pt x="1097730" y="1632077"/>
                    <a:pt x="798798" y="1255311"/>
                    <a:pt x="772146" y="1204525"/>
                  </a:cubicBezTo>
                  <a:cubicBezTo>
                    <a:pt x="762782" y="1186515"/>
                    <a:pt x="758820" y="1130323"/>
                    <a:pt x="758820" y="1013261"/>
                  </a:cubicBezTo>
                  <a:cubicBezTo>
                    <a:pt x="758820" y="831361"/>
                    <a:pt x="752698" y="806507"/>
                    <a:pt x="699034" y="767967"/>
                  </a:cubicBezTo>
                  <a:cubicBezTo>
                    <a:pt x="676884" y="752299"/>
                    <a:pt x="660678" y="745725"/>
                    <a:pt x="644380" y="749777"/>
                  </a:cubicBezTo>
                  <a:close/>
                  <a:moveTo>
                    <a:pt x="2127584" y="239943"/>
                  </a:moveTo>
                  <a:cubicBezTo>
                    <a:pt x="2119418" y="241429"/>
                    <a:pt x="2110940" y="244537"/>
                    <a:pt x="2102392" y="249309"/>
                  </a:cubicBezTo>
                  <a:cubicBezTo>
                    <a:pt x="2092674" y="254711"/>
                    <a:pt x="2030772" y="281365"/>
                    <a:pt x="1964912" y="308379"/>
                  </a:cubicBezTo>
                  <a:cubicBezTo>
                    <a:pt x="1802242" y="375375"/>
                    <a:pt x="1805480" y="371773"/>
                    <a:pt x="1805480" y="481631"/>
                  </a:cubicBezTo>
                  <a:cubicBezTo>
                    <a:pt x="1805480" y="598333"/>
                    <a:pt x="1813398" y="606977"/>
                    <a:pt x="1930004" y="613461"/>
                  </a:cubicBezTo>
                  <a:cubicBezTo>
                    <a:pt x="1990824" y="617063"/>
                    <a:pt x="2020336" y="623547"/>
                    <a:pt x="2037970" y="637233"/>
                  </a:cubicBezTo>
                  <a:cubicBezTo>
                    <a:pt x="2051646" y="648039"/>
                    <a:pt x="2078278" y="656323"/>
                    <a:pt x="2100592" y="656323"/>
                  </a:cubicBezTo>
                  <a:cubicBezTo>
                    <a:pt x="2152416" y="656323"/>
                    <a:pt x="2181208" y="620665"/>
                    <a:pt x="2181208" y="556551"/>
                  </a:cubicBezTo>
                  <a:cubicBezTo>
                    <a:pt x="2181208" y="482711"/>
                    <a:pt x="2206760" y="463261"/>
                    <a:pt x="2302130" y="463261"/>
                  </a:cubicBezTo>
                  <a:lnTo>
                    <a:pt x="2378428" y="463261"/>
                  </a:lnTo>
                  <a:lnTo>
                    <a:pt x="2583206" y="585365"/>
                  </a:lnTo>
                  <a:cubicBezTo>
                    <a:pt x="2804900" y="717917"/>
                    <a:pt x="2827572" y="735205"/>
                    <a:pt x="2837650" y="774105"/>
                  </a:cubicBezTo>
                  <a:cubicBezTo>
                    <a:pt x="2845568" y="806523"/>
                    <a:pt x="2822894" y="916741"/>
                    <a:pt x="2804900" y="931509"/>
                  </a:cubicBezTo>
                  <a:cubicBezTo>
                    <a:pt x="2783306" y="949519"/>
                    <a:pt x="2756314" y="937993"/>
                    <a:pt x="2738680" y="902693"/>
                  </a:cubicBezTo>
                  <a:cubicBezTo>
                    <a:pt x="2729682" y="884685"/>
                    <a:pt x="2716366" y="863073"/>
                    <a:pt x="2709528" y="854429"/>
                  </a:cubicBezTo>
                  <a:cubicBezTo>
                    <a:pt x="2690454" y="831737"/>
                    <a:pt x="2622434" y="834617"/>
                    <a:pt x="2597602" y="859471"/>
                  </a:cubicBezTo>
                  <a:cubicBezTo>
                    <a:pt x="2573130" y="884325"/>
                    <a:pt x="2572410" y="899091"/>
                    <a:pt x="2594002" y="944475"/>
                  </a:cubicBezTo>
                  <a:cubicBezTo>
                    <a:pt x="2604080" y="966087"/>
                    <a:pt x="2608038" y="989499"/>
                    <a:pt x="2604080" y="1005709"/>
                  </a:cubicBezTo>
                  <a:cubicBezTo>
                    <a:pt x="2597242" y="1031643"/>
                    <a:pt x="2595442" y="1032363"/>
                    <a:pt x="2510868" y="1032363"/>
                  </a:cubicBezTo>
                  <a:cubicBezTo>
                    <a:pt x="2384906" y="1032363"/>
                    <a:pt x="2351076" y="1051093"/>
                    <a:pt x="2251386" y="1176439"/>
                  </a:cubicBezTo>
                  <a:cubicBezTo>
                    <a:pt x="2207480" y="1231547"/>
                    <a:pt x="2166452" y="1285937"/>
                    <a:pt x="2160334" y="1297463"/>
                  </a:cubicBezTo>
                  <a:cubicBezTo>
                    <a:pt x="2154216" y="1308989"/>
                    <a:pt x="2140540" y="1364459"/>
                    <a:pt x="2129382" y="1421369"/>
                  </a:cubicBezTo>
                  <a:cubicBezTo>
                    <a:pt x="2109230" y="1525823"/>
                    <a:pt x="2101312" y="1540231"/>
                    <a:pt x="2064242" y="1540231"/>
                  </a:cubicBezTo>
                  <a:cubicBezTo>
                    <a:pt x="2028974" y="1540231"/>
                    <a:pt x="2017816" y="1525103"/>
                    <a:pt x="2001622" y="1454145"/>
                  </a:cubicBezTo>
                  <a:cubicBezTo>
                    <a:pt x="1978228" y="1350771"/>
                    <a:pt x="1960594" y="1337443"/>
                    <a:pt x="1848308" y="1337443"/>
                  </a:cubicBezTo>
                  <a:cubicBezTo>
                    <a:pt x="1683118" y="1337443"/>
                    <a:pt x="1588826" y="1387511"/>
                    <a:pt x="1555356" y="1494127"/>
                  </a:cubicBezTo>
                  <a:cubicBezTo>
                    <a:pt x="1538802" y="1547435"/>
                    <a:pt x="1538802" y="1547795"/>
                    <a:pt x="1566152" y="1602545"/>
                  </a:cubicBezTo>
                  <a:cubicBezTo>
                    <a:pt x="1601782" y="1673861"/>
                    <a:pt x="1628054" y="1700877"/>
                    <a:pt x="1674480" y="1714923"/>
                  </a:cubicBezTo>
                  <a:cubicBezTo>
                    <a:pt x="1708670" y="1725009"/>
                    <a:pt x="1718386" y="1723569"/>
                    <a:pt x="1764094" y="1699435"/>
                  </a:cubicBezTo>
                  <a:cubicBezTo>
                    <a:pt x="1818796" y="1670981"/>
                    <a:pt x="1864862" y="1665217"/>
                    <a:pt x="1884656" y="1685027"/>
                  </a:cubicBezTo>
                  <a:cubicBezTo>
                    <a:pt x="1891854" y="1692231"/>
                    <a:pt x="1896894" y="1727891"/>
                    <a:pt x="1896894" y="1774355"/>
                  </a:cubicBezTo>
                  <a:cubicBezTo>
                    <a:pt x="1896894" y="1820819"/>
                    <a:pt x="1901572" y="1856479"/>
                    <a:pt x="1909130" y="1864043"/>
                  </a:cubicBezTo>
                  <a:cubicBezTo>
                    <a:pt x="1915608" y="1870525"/>
                    <a:pt x="1944398" y="1875929"/>
                    <a:pt x="1972830" y="1875929"/>
                  </a:cubicBezTo>
                  <a:cubicBezTo>
                    <a:pt x="2001622" y="1875929"/>
                    <a:pt x="2030412" y="1881691"/>
                    <a:pt x="2036890" y="1888175"/>
                  </a:cubicBezTo>
                  <a:cubicBezTo>
                    <a:pt x="2044448" y="1895739"/>
                    <a:pt x="2049128" y="1931399"/>
                    <a:pt x="2049128" y="1978223"/>
                  </a:cubicBezTo>
                  <a:cubicBezTo>
                    <a:pt x="2049128" y="2062867"/>
                    <a:pt x="2053806" y="2071513"/>
                    <a:pt x="2118946" y="2104649"/>
                  </a:cubicBezTo>
                  <a:cubicBezTo>
                    <a:pt x="2160334" y="2125541"/>
                    <a:pt x="2170410" y="2123379"/>
                    <a:pt x="2290614" y="2070071"/>
                  </a:cubicBezTo>
                  <a:cubicBezTo>
                    <a:pt x="2373750" y="2033333"/>
                    <a:pt x="2393544" y="2028649"/>
                    <a:pt x="2461562" y="2028649"/>
                  </a:cubicBezTo>
                  <a:cubicBezTo>
                    <a:pt x="2671020" y="2028649"/>
                    <a:pt x="2920064" y="2143191"/>
                    <a:pt x="2991324" y="2272859"/>
                  </a:cubicBezTo>
                  <a:cubicBezTo>
                    <a:pt x="3016876" y="2318963"/>
                    <a:pt x="3024434" y="2324727"/>
                    <a:pt x="3085254" y="2344897"/>
                  </a:cubicBezTo>
                  <a:cubicBezTo>
                    <a:pt x="3232810" y="2393883"/>
                    <a:pt x="3337538" y="2465561"/>
                    <a:pt x="3359852" y="2532917"/>
                  </a:cubicBezTo>
                  <a:cubicBezTo>
                    <a:pt x="3368490" y="2559571"/>
                    <a:pt x="3368490" y="2580101"/>
                    <a:pt x="3359492" y="2617921"/>
                  </a:cubicBezTo>
                  <a:cubicBezTo>
                    <a:pt x="3330702" y="2738585"/>
                    <a:pt x="3224534" y="2836197"/>
                    <a:pt x="3049986" y="2902473"/>
                  </a:cubicBezTo>
                  <a:cubicBezTo>
                    <a:pt x="3021914" y="2913277"/>
                    <a:pt x="3017236" y="2921923"/>
                    <a:pt x="2984846" y="3031061"/>
                  </a:cubicBezTo>
                  <a:cubicBezTo>
                    <a:pt x="2972608" y="3071041"/>
                    <a:pt x="2949576" y="3122189"/>
                    <a:pt x="2933020" y="3144881"/>
                  </a:cubicBezTo>
                  <a:cubicBezTo>
                    <a:pt x="2916466" y="3167573"/>
                    <a:pt x="2838010" y="3243933"/>
                    <a:pt x="2758114" y="3314531"/>
                  </a:cubicBezTo>
                  <a:cubicBezTo>
                    <a:pt x="2678218" y="3385487"/>
                    <a:pt x="2604080" y="3455005"/>
                    <a:pt x="2592924" y="3469413"/>
                  </a:cubicBezTo>
                  <a:lnTo>
                    <a:pt x="2573130" y="3495705"/>
                  </a:lnTo>
                  <a:lnTo>
                    <a:pt x="2608398" y="3489943"/>
                  </a:lnTo>
                  <a:cubicBezTo>
                    <a:pt x="2627472" y="3486701"/>
                    <a:pt x="2683256" y="3461849"/>
                    <a:pt x="2731842" y="3434833"/>
                  </a:cubicBezTo>
                  <a:cubicBezTo>
                    <a:pt x="2953534" y="3311649"/>
                    <a:pt x="3183866" y="3107781"/>
                    <a:pt x="3321344" y="2912917"/>
                  </a:cubicBezTo>
                  <a:cubicBezTo>
                    <a:pt x="3437588" y="2747589"/>
                    <a:pt x="3535120" y="2541201"/>
                    <a:pt x="3582986" y="2358945"/>
                  </a:cubicBezTo>
                  <a:cubicBezTo>
                    <a:pt x="3626172" y="2195779"/>
                    <a:pt x="3635890" y="2109693"/>
                    <a:pt x="3635530" y="1906545"/>
                  </a:cubicBezTo>
                  <a:cubicBezTo>
                    <a:pt x="3635170" y="1654771"/>
                    <a:pt x="3617534" y="1550317"/>
                    <a:pt x="3539078" y="1326999"/>
                  </a:cubicBezTo>
                  <a:cubicBezTo>
                    <a:pt x="3373888" y="857669"/>
                    <a:pt x="2997442" y="474427"/>
                    <a:pt x="2521304" y="290731"/>
                  </a:cubicBezTo>
                  <a:cubicBezTo>
                    <a:pt x="2441768" y="260113"/>
                    <a:pt x="2404700" y="258313"/>
                    <a:pt x="2404700" y="285327"/>
                  </a:cubicBezTo>
                  <a:cubicBezTo>
                    <a:pt x="2404700" y="317023"/>
                    <a:pt x="2373750" y="331071"/>
                    <a:pt x="2303210" y="331071"/>
                  </a:cubicBezTo>
                  <a:cubicBezTo>
                    <a:pt x="2227994" y="331071"/>
                    <a:pt x="2213958" y="323507"/>
                    <a:pt x="2185886" y="269119"/>
                  </a:cubicBezTo>
                  <a:cubicBezTo>
                    <a:pt x="2173738" y="245617"/>
                    <a:pt x="2152078" y="235485"/>
                    <a:pt x="2127584" y="239943"/>
                  </a:cubicBezTo>
                  <a:close/>
                  <a:moveTo>
                    <a:pt x="1954820" y="1155"/>
                  </a:moveTo>
                  <a:cubicBezTo>
                    <a:pt x="2096666" y="5929"/>
                    <a:pt x="2242922" y="25473"/>
                    <a:pt x="2374508" y="59159"/>
                  </a:cubicBezTo>
                  <a:cubicBezTo>
                    <a:pt x="2734164" y="151387"/>
                    <a:pt x="3027938" y="320713"/>
                    <a:pt x="3279230" y="581187"/>
                  </a:cubicBezTo>
                  <a:cubicBezTo>
                    <a:pt x="3567962" y="880209"/>
                    <a:pt x="3714130" y="1173107"/>
                    <a:pt x="3801614" y="1628125"/>
                  </a:cubicBezTo>
                  <a:cubicBezTo>
                    <a:pt x="3823214" y="1739807"/>
                    <a:pt x="3823214" y="2070173"/>
                    <a:pt x="3801974" y="2190503"/>
                  </a:cubicBezTo>
                  <a:cubicBezTo>
                    <a:pt x="3721330" y="2642639"/>
                    <a:pt x="3538442" y="2995701"/>
                    <a:pt x="3232068" y="3289321"/>
                  </a:cubicBezTo>
                  <a:cubicBezTo>
                    <a:pt x="2946214" y="3563123"/>
                    <a:pt x="2628320" y="3722001"/>
                    <a:pt x="2212142" y="3798379"/>
                  </a:cubicBezTo>
                  <a:cubicBezTo>
                    <a:pt x="2070294" y="3824317"/>
                    <a:pt x="1744480" y="3824317"/>
                    <a:pt x="1607314" y="3798379"/>
                  </a:cubicBezTo>
                  <a:cubicBezTo>
                    <a:pt x="1167014" y="3714797"/>
                    <a:pt x="830038" y="3537545"/>
                    <a:pt x="539506" y="3236361"/>
                  </a:cubicBezTo>
                  <a:cubicBezTo>
                    <a:pt x="296854" y="2985253"/>
                    <a:pt x="139168" y="2695959"/>
                    <a:pt x="52404" y="2343977"/>
                  </a:cubicBezTo>
                  <a:cubicBezTo>
                    <a:pt x="8122" y="2163483"/>
                    <a:pt x="-10598" y="1929669"/>
                    <a:pt x="5962" y="1765747"/>
                  </a:cubicBezTo>
                  <a:cubicBezTo>
                    <a:pt x="55284" y="1280827"/>
                    <a:pt x="247892" y="870841"/>
                    <a:pt x="577668" y="548041"/>
                  </a:cubicBezTo>
                  <a:cubicBezTo>
                    <a:pt x="854880" y="277121"/>
                    <a:pt x="1145054" y="124727"/>
                    <a:pt x="1561592" y="31777"/>
                  </a:cubicBezTo>
                  <a:cubicBezTo>
                    <a:pt x="1675538" y="6379"/>
                    <a:pt x="1812974" y="-3619"/>
                    <a:pt x="1954820" y="115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5" name="Freeform 45"/>
            <p:cNvSpPr>
              <a:spLocks/>
            </p:cNvSpPr>
            <p:nvPr/>
          </p:nvSpPr>
          <p:spPr bwMode="auto">
            <a:xfrm>
              <a:off x="29489241" y="3594086"/>
              <a:ext cx="366023" cy="110520"/>
            </a:xfrm>
            <a:custGeom>
              <a:avLst/>
              <a:gdLst>
                <a:gd name="T0" fmla="*/ 959 w 1358"/>
                <a:gd name="T1" fmla="*/ 282 h 411"/>
                <a:gd name="T2" fmla="*/ 345 w 1358"/>
                <a:gd name="T3" fmla="*/ 171 h 411"/>
                <a:gd name="T4" fmla="*/ 0 w 1358"/>
                <a:gd name="T5" fmla="*/ 145 h 411"/>
                <a:gd name="T6" fmla="*/ 522 w 1358"/>
                <a:gd name="T7" fmla="*/ 0 h 411"/>
                <a:gd name="T8" fmla="*/ 1310 w 1358"/>
                <a:gd name="T9" fmla="*/ 256 h 411"/>
                <a:gd name="T10" fmla="*/ 1327 w 1358"/>
                <a:gd name="T11" fmla="*/ 351 h 411"/>
                <a:gd name="T12" fmla="*/ 959 w 1358"/>
                <a:gd name="T13" fmla="*/ 282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8" h="411">
                  <a:moveTo>
                    <a:pt x="959" y="282"/>
                  </a:moveTo>
                  <a:cubicBezTo>
                    <a:pt x="699" y="175"/>
                    <a:pt x="681" y="172"/>
                    <a:pt x="345" y="171"/>
                  </a:cubicBezTo>
                  <a:cubicBezTo>
                    <a:pt x="155" y="170"/>
                    <a:pt x="0" y="158"/>
                    <a:pt x="0" y="145"/>
                  </a:cubicBezTo>
                  <a:cubicBezTo>
                    <a:pt x="0" y="98"/>
                    <a:pt x="352" y="0"/>
                    <a:pt x="522" y="0"/>
                  </a:cubicBezTo>
                  <a:cubicBezTo>
                    <a:pt x="654" y="0"/>
                    <a:pt x="1242" y="191"/>
                    <a:pt x="1310" y="256"/>
                  </a:cubicBezTo>
                  <a:cubicBezTo>
                    <a:pt x="1355" y="299"/>
                    <a:pt x="1358" y="315"/>
                    <a:pt x="1327" y="351"/>
                  </a:cubicBezTo>
                  <a:cubicBezTo>
                    <a:pt x="1278" y="411"/>
                    <a:pt x="1266" y="408"/>
                    <a:pt x="959" y="28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67" name="群組 66"/>
          <p:cNvGrpSpPr/>
          <p:nvPr/>
        </p:nvGrpSpPr>
        <p:grpSpPr>
          <a:xfrm>
            <a:off x="8665947" y="4033386"/>
            <a:ext cx="513298" cy="611382"/>
            <a:chOff x="4311490" y="5480067"/>
            <a:chExt cx="475492" cy="566351"/>
          </a:xfrm>
          <a:solidFill>
            <a:schemeClr val="bg1"/>
          </a:solidFill>
        </p:grpSpPr>
        <p:sp>
          <p:nvSpPr>
            <p:cNvPr id="94" name="手繪多邊形 93"/>
            <p:cNvSpPr>
              <a:spLocks/>
            </p:cNvSpPr>
            <p:nvPr/>
          </p:nvSpPr>
          <p:spPr bwMode="auto">
            <a:xfrm>
              <a:off x="4311490" y="5713228"/>
              <a:ext cx="475492" cy="333190"/>
            </a:xfrm>
            <a:custGeom>
              <a:avLst/>
              <a:gdLst>
                <a:gd name="connsiteX0" fmla="*/ 476090 w 617148"/>
                <a:gd name="connsiteY0" fmla="*/ 118237 h 432452"/>
                <a:gd name="connsiteX1" fmla="*/ 470749 w 617148"/>
                <a:gd name="connsiteY1" fmla="*/ 140808 h 432452"/>
                <a:gd name="connsiteX2" fmla="*/ 460580 w 617148"/>
                <a:gd name="connsiteY2" fmla="*/ 213179 h 432452"/>
                <a:gd name="connsiteX3" fmla="*/ 440313 w 617148"/>
                <a:gd name="connsiteY3" fmla="*/ 289367 h 432452"/>
                <a:gd name="connsiteX4" fmla="*/ 467148 w 617148"/>
                <a:gd name="connsiteY4" fmla="*/ 302795 h 432452"/>
                <a:gd name="connsiteX5" fmla="*/ 496808 w 617148"/>
                <a:gd name="connsiteY5" fmla="*/ 298837 h 432452"/>
                <a:gd name="connsiteX6" fmla="*/ 561212 w 617148"/>
                <a:gd name="connsiteY6" fmla="*/ 224629 h 432452"/>
                <a:gd name="connsiteX7" fmla="*/ 561212 w 617148"/>
                <a:gd name="connsiteY7" fmla="*/ 193744 h 432452"/>
                <a:gd name="connsiteX8" fmla="*/ 493559 w 617148"/>
                <a:gd name="connsiteY8" fmla="*/ 119465 h 432452"/>
                <a:gd name="connsiteX9" fmla="*/ 476090 w 617148"/>
                <a:gd name="connsiteY9" fmla="*/ 118237 h 432452"/>
                <a:gd name="connsiteX10" fmla="*/ 149082 w 617148"/>
                <a:gd name="connsiteY10" fmla="*/ 33936 h 432452"/>
                <a:gd name="connsiteX11" fmla="*/ 122452 w 617148"/>
                <a:gd name="connsiteY11" fmla="*/ 60251 h 432452"/>
                <a:gd name="connsiteX12" fmla="*/ 95893 w 617148"/>
                <a:gd name="connsiteY12" fmla="*/ 86496 h 432452"/>
                <a:gd name="connsiteX13" fmla="*/ 95893 w 617148"/>
                <a:gd name="connsiteY13" fmla="*/ 160645 h 432452"/>
                <a:gd name="connsiteX14" fmla="*/ 99354 w 617148"/>
                <a:gd name="connsiteY14" fmla="*/ 236839 h 432452"/>
                <a:gd name="connsiteX15" fmla="*/ 244298 w 617148"/>
                <a:gd name="connsiteY15" fmla="*/ 237051 h 432452"/>
                <a:gd name="connsiteX16" fmla="*/ 249384 w 617148"/>
                <a:gd name="connsiteY16" fmla="*/ 235147 h 432452"/>
                <a:gd name="connsiteX17" fmla="*/ 249384 w 617148"/>
                <a:gd name="connsiteY17" fmla="*/ 160857 h 432452"/>
                <a:gd name="connsiteX18" fmla="*/ 249384 w 617148"/>
                <a:gd name="connsiteY18" fmla="*/ 86496 h 432452"/>
                <a:gd name="connsiteX19" fmla="*/ 222825 w 617148"/>
                <a:gd name="connsiteY19" fmla="*/ 60251 h 432452"/>
                <a:gd name="connsiteX20" fmla="*/ 196266 w 617148"/>
                <a:gd name="connsiteY20" fmla="*/ 33936 h 432452"/>
                <a:gd name="connsiteX21" fmla="*/ 172674 w 617148"/>
                <a:gd name="connsiteY21" fmla="*/ 33936 h 432452"/>
                <a:gd name="connsiteX22" fmla="*/ 0 w 617148"/>
                <a:gd name="connsiteY22" fmla="*/ 0 h 432452"/>
                <a:gd name="connsiteX23" fmla="*/ 236316 w 617148"/>
                <a:gd name="connsiteY23" fmla="*/ 0 h 432452"/>
                <a:gd name="connsiteX24" fmla="*/ 472631 w 617148"/>
                <a:gd name="connsiteY24" fmla="*/ 0 h 432452"/>
                <a:gd name="connsiteX25" fmla="*/ 472631 w 617148"/>
                <a:gd name="connsiteY25" fmla="*/ 27395 h 432452"/>
                <a:gd name="connsiteX26" fmla="*/ 474184 w 617148"/>
                <a:gd name="connsiteY26" fmla="*/ 57189 h 432452"/>
                <a:gd name="connsiteX27" fmla="*/ 492966 w 617148"/>
                <a:gd name="connsiteY27" fmla="*/ 62555 h 432452"/>
                <a:gd name="connsiteX28" fmla="*/ 605581 w 617148"/>
                <a:gd name="connsiteY28" fmla="*/ 268367 h 432452"/>
                <a:gd name="connsiteX29" fmla="*/ 518948 w 617148"/>
                <a:gd name="connsiteY29" fmla="*/ 349280 h 432452"/>
                <a:gd name="connsiteX30" fmla="*/ 421372 w 617148"/>
                <a:gd name="connsiteY30" fmla="*/ 351257 h 432452"/>
                <a:gd name="connsiteX31" fmla="*/ 411417 w 617148"/>
                <a:gd name="connsiteY31" fmla="*/ 359588 h 432452"/>
                <a:gd name="connsiteX32" fmla="*/ 372513 w 617148"/>
                <a:gd name="connsiteY32" fmla="*/ 418402 h 432452"/>
                <a:gd name="connsiteX33" fmla="*/ 361004 w 617148"/>
                <a:gd name="connsiteY33" fmla="*/ 432452 h 432452"/>
                <a:gd name="connsiteX34" fmla="*/ 237728 w 617148"/>
                <a:gd name="connsiteY34" fmla="*/ 432452 h 432452"/>
                <a:gd name="connsiteX35" fmla="*/ 114451 w 617148"/>
                <a:gd name="connsiteY35" fmla="*/ 432452 h 432452"/>
                <a:gd name="connsiteX36" fmla="*/ 105555 w 617148"/>
                <a:gd name="connsiteY36" fmla="*/ 421932 h 432452"/>
                <a:gd name="connsiteX37" fmla="*/ 44623 w 617148"/>
                <a:gd name="connsiteY37" fmla="*/ 316873 h 432452"/>
                <a:gd name="connsiteX38" fmla="*/ 22312 w 617148"/>
                <a:gd name="connsiteY38" fmla="*/ 249092 h 432452"/>
                <a:gd name="connsiteX39" fmla="*/ 9179 w 617148"/>
                <a:gd name="connsiteY39" fmla="*/ 183360 h 432452"/>
                <a:gd name="connsiteX40" fmla="*/ 1059 w 617148"/>
                <a:gd name="connsiteY40" fmla="*/ 58319 h 432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617148" h="432452">
                  <a:moveTo>
                    <a:pt x="476090" y="118237"/>
                  </a:moveTo>
                  <a:cubicBezTo>
                    <a:pt x="473150" y="120984"/>
                    <a:pt x="472232" y="127698"/>
                    <a:pt x="470749" y="140808"/>
                  </a:cubicBezTo>
                  <a:cubicBezTo>
                    <a:pt x="468560" y="160668"/>
                    <a:pt x="464252" y="191341"/>
                    <a:pt x="460580" y="213179"/>
                  </a:cubicBezTo>
                  <a:cubicBezTo>
                    <a:pt x="457897" y="229646"/>
                    <a:pt x="446103" y="273889"/>
                    <a:pt x="440313" y="289367"/>
                  </a:cubicBezTo>
                  <a:cubicBezTo>
                    <a:pt x="436499" y="299614"/>
                    <a:pt x="442431" y="302653"/>
                    <a:pt x="467148" y="302795"/>
                  </a:cubicBezTo>
                  <a:cubicBezTo>
                    <a:pt x="479859" y="302936"/>
                    <a:pt x="488051" y="301805"/>
                    <a:pt x="496808" y="298837"/>
                  </a:cubicBezTo>
                  <a:cubicBezTo>
                    <a:pt x="530493" y="287529"/>
                    <a:pt x="553091" y="261450"/>
                    <a:pt x="561212" y="224629"/>
                  </a:cubicBezTo>
                  <a:cubicBezTo>
                    <a:pt x="564460" y="210070"/>
                    <a:pt x="564460" y="208373"/>
                    <a:pt x="561212" y="193744"/>
                  </a:cubicBezTo>
                  <a:cubicBezTo>
                    <a:pt x="552808" y="155579"/>
                    <a:pt x="529151" y="129642"/>
                    <a:pt x="493559" y="119465"/>
                  </a:cubicBezTo>
                  <a:cubicBezTo>
                    <a:pt x="483990" y="116708"/>
                    <a:pt x="479029" y="115489"/>
                    <a:pt x="476090" y="118237"/>
                  </a:cubicBezTo>
                  <a:close/>
                  <a:moveTo>
                    <a:pt x="149082" y="33936"/>
                  </a:moveTo>
                  <a:lnTo>
                    <a:pt x="122452" y="60251"/>
                  </a:lnTo>
                  <a:lnTo>
                    <a:pt x="95893" y="86496"/>
                  </a:lnTo>
                  <a:lnTo>
                    <a:pt x="95893" y="160645"/>
                  </a:lnTo>
                  <a:cubicBezTo>
                    <a:pt x="95893" y="229220"/>
                    <a:pt x="96175" y="235005"/>
                    <a:pt x="99354" y="236839"/>
                  </a:cubicBezTo>
                  <a:cubicBezTo>
                    <a:pt x="103945" y="239520"/>
                    <a:pt x="237305" y="239732"/>
                    <a:pt x="244298" y="237051"/>
                  </a:cubicBezTo>
                  <a:lnTo>
                    <a:pt x="249384" y="235147"/>
                  </a:lnTo>
                  <a:lnTo>
                    <a:pt x="249384" y="160857"/>
                  </a:lnTo>
                  <a:lnTo>
                    <a:pt x="249384" y="86496"/>
                  </a:lnTo>
                  <a:lnTo>
                    <a:pt x="222825" y="60251"/>
                  </a:lnTo>
                  <a:lnTo>
                    <a:pt x="196266" y="33936"/>
                  </a:lnTo>
                  <a:lnTo>
                    <a:pt x="172674" y="33936"/>
                  </a:lnTo>
                  <a:close/>
                  <a:moveTo>
                    <a:pt x="0" y="0"/>
                  </a:moveTo>
                  <a:lnTo>
                    <a:pt x="236316" y="0"/>
                  </a:lnTo>
                  <a:lnTo>
                    <a:pt x="472631" y="0"/>
                  </a:lnTo>
                  <a:lnTo>
                    <a:pt x="472631" y="27395"/>
                  </a:lnTo>
                  <a:cubicBezTo>
                    <a:pt x="472702" y="42504"/>
                    <a:pt x="473337" y="55848"/>
                    <a:pt x="474184" y="57189"/>
                  </a:cubicBezTo>
                  <a:cubicBezTo>
                    <a:pt x="475032" y="58460"/>
                    <a:pt x="483434" y="60861"/>
                    <a:pt x="492966" y="62555"/>
                  </a:cubicBezTo>
                  <a:cubicBezTo>
                    <a:pt x="588071" y="79147"/>
                    <a:pt x="642295" y="178205"/>
                    <a:pt x="605581" y="268367"/>
                  </a:cubicBezTo>
                  <a:cubicBezTo>
                    <a:pt x="590895" y="304376"/>
                    <a:pt x="555027" y="337913"/>
                    <a:pt x="518948" y="349280"/>
                  </a:cubicBezTo>
                  <a:cubicBezTo>
                    <a:pt x="482022" y="361000"/>
                    <a:pt x="465783" y="361283"/>
                    <a:pt x="421372" y="351257"/>
                  </a:cubicBezTo>
                  <a:cubicBezTo>
                    <a:pt x="417771" y="350481"/>
                    <a:pt x="415935" y="352034"/>
                    <a:pt x="411417" y="359588"/>
                  </a:cubicBezTo>
                  <a:cubicBezTo>
                    <a:pt x="393483" y="389596"/>
                    <a:pt x="382680" y="405975"/>
                    <a:pt x="372513" y="418402"/>
                  </a:cubicBezTo>
                  <a:lnTo>
                    <a:pt x="361004" y="432452"/>
                  </a:lnTo>
                  <a:lnTo>
                    <a:pt x="237728" y="432452"/>
                  </a:lnTo>
                  <a:lnTo>
                    <a:pt x="114451" y="432452"/>
                  </a:lnTo>
                  <a:lnTo>
                    <a:pt x="105555" y="421932"/>
                  </a:lnTo>
                  <a:cubicBezTo>
                    <a:pt x="81549" y="393761"/>
                    <a:pt x="60791" y="357823"/>
                    <a:pt x="44623" y="316873"/>
                  </a:cubicBezTo>
                  <a:cubicBezTo>
                    <a:pt x="34950" y="292161"/>
                    <a:pt x="25630" y="263849"/>
                    <a:pt x="22312" y="249092"/>
                  </a:cubicBezTo>
                  <a:cubicBezTo>
                    <a:pt x="14121" y="212166"/>
                    <a:pt x="12003" y="201505"/>
                    <a:pt x="9179" y="183360"/>
                  </a:cubicBezTo>
                  <a:cubicBezTo>
                    <a:pt x="4166" y="150952"/>
                    <a:pt x="2260" y="121581"/>
                    <a:pt x="1059" y="5831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95" name="Freeform 84"/>
            <p:cNvSpPr>
              <a:spLocks/>
            </p:cNvSpPr>
            <p:nvPr/>
          </p:nvSpPr>
          <p:spPr bwMode="auto">
            <a:xfrm>
              <a:off x="4390889" y="5524444"/>
              <a:ext cx="47256" cy="140089"/>
            </a:xfrm>
            <a:custGeom>
              <a:avLst/>
              <a:gdLst>
                <a:gd name="T0" fmla="*/ 269 w 871"/>
                <a:gd name="T1" fmla="*/ 2483 h 2574"/>
                <a:gd name="T2" fmla="*/ 280 w 871"/>
                <a:gd name="T3" fmla="*/ 2103 h 2574"/>
                <a:gd name="T4" fmla="*/ 215 w 871"/>
                <a:gd name="T5" fmla="*/ 1452 h 2574"/>
                <a:gd name="T6" fmla="*/ 1 w 871"/>
                <a:gd name="T7" fmla="*/ 816 h 2574"/>
                <a:gd name="T8" fmla="*/ 80 w 871"/>
                <a:gd name="T9" fmla="*/ 415 h 2574"/>
                <a:gd name="T10" fmla="*/ 590 w 871"/>
                <a:gd name="T11" fmla="*/ 170 h 2574"/>
                <a:gd name="T12" fmla="*/ 611 w 871"/>
                <a:gd name="T13" fmla="*/ 482 h 2574"/>
                <a:gd name="T14" fmla="*/ 653 w 871"/>
                <a:gd name="T15" fmla="*/ 1213 h 2574"/>
                <a:gd name="T16" fmla="*/ 855 w 871"/>
                <a:gd name="T17" fmla="*/ 1884 h 2574"/>
                <a:gd name="T18" fmla="*/ 626 w 871"/>
                <a:gd name="T19" fmla="*/ 2447 h 2574"/>
                <a:gd name="T20" fmla="*/ 269 w 871"/>
                <a:gd name="T21" fmla="*/ 2483 h 2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1" h="2574">
                  <a:moveTo>
                    <a:pt x="269" y="2483"/>
                  </a:moveTo>
                  <a:cubicBezTo>
                    <a:pt x="169" y="2384"/>
                    <a:pt x="171" y="2308"/>
                    <a:pt x="280" y="2103"/>
                  </a:cubicBezTo>
                  <a:cubicBezTo>
                    <a:pt x="425" y="1830"/>
                    <a:pt x="414" y="1718"/>
                    <a:pt x="215" y="1452"/>
                  </a:cubicBezTo>
                  <a:cubicBezTo>
                    <a:pt x="43" y="1224"/>
                    <a:pt x="0" y="1094"/>
                    <a:pt x="1" y="816"/>
                  </a:cubicBezTo>
                  <a:cubicBezTo>
                    <a:pt x="2" y="610"/>
                    <a:pt x="14" y="550"/>
                    <a:pt x="80" y="415"/>
                  </a:cubicBezTo>
                  <a:cubicBezTo>
                    <a:pt x="233" y="103"/>
                    <a:pt x="447" y="0"/>
                    <a:pt x="590" y="170"/>
                  </a:cubicBezTo>
                  <a:cubicBezTo>
                    <a:pt x="676" y="273"/>
                    <a:pt x="684" y="388"/>
                    <a:pt x="611" y="482"/>
                  </a:cubicBezTo>
                  <a:cubicBezTo>
                    <a:pt x="408" y="742"/>
                    <a:pt x="417" y="900"/>
                    <a:pt x="653" y="1213"/>
                  </a:cubicBezTo>
                  <a:cubicBezTo>
                    <a:pt x="816" y="1427"/>
                    <a:pt x="871" y="1611"/>
                    <a:pt x="855" y="1884"/>
                  </a:cubicBezTo>
                  <a:cubicBezTo>
                    <a:pt x="840" y="2126"/>
                    <a:pt x="772" y="2294"/>
                    <a:pt x="626" y="2447"/>
                  </a:cubicBezTo>
                  <a:cubicBezTo>
                    <a:pt x="521" y="2558"/>
                    <a:pt x="360" y="2574"/>
                    <a:pt x="269" y="248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96" name="Freeform 85"/>
            <p:cNvSpPr>
              <a:spLocks/>
            </p:cNvSpPr>
            <p:nvPr/>
          </p:nvSpPr>
          <p:spPr bwMode="auto">
            <a:xfrm>
              <a:off x="4545371" y="5529001"/>
              <a:ext cx="54452" cy="133612"/>
            </a:xfrm>
            <a:custGeom>
              <a:avLst/>
              <a:gdLst>
                <a:gd name="T0" fmla="*/ 365 w 1003"/>
                <a:gd name="T1" fmla="*/ 2399 h 2455"/>
                <a:gd name="T2" fmla="*/ 393 w 1003"/>
                <a:gd name="T3" fmla="*/ 2007 h 2455"/>
                <a:gd name="T4" fmla="*/ 316 w 1003"/>
                <a:gd name="T5" fmla="*/ 1360 h 2455"/>
                <a:gd name="T6" fmla="*/ 115 w 1003"/>
                <a:gd name="T7" fmla="*/ 957 h 2455"/>
                <a:gd name="T8" fmla="*/ 542 w 1003"/>
                <a:gd name="T9" fmla="*/ 0 h 2455"/>
                <a:gd name="T10" fmla="*/ 685 w 1003"/>
                <a:gd name="T11" fmla="*/ 69 h 2455"/>
                <a:gd name="T12" fmla="*/ 676 w 1003"/>
                <a:gd name="T13" fmla="*/ 454 h 2455"/>
                <a:gd name="T14" fmla="*/ 722 w 1003"/>
                <a:gd name="T15" fmla="*/ 1077 h 2455"/>
                <a:gd name="T16" fmla="*/ 979 w 1003"/>
                <a:gd name="T17" fmla="*/ 1799 h 2455"/>
                <a:gd name="T18" fmla="*/ 749 w 1003"/>
                <a:gd name="T19" fmla="*/ 2351 h 2455"/>
                <a:gd name="T20" fmla="*/ 538 w 1003"/>
                <a:gd name="T21" fmla="*/ 2455 h 2455"/>
                <a:gd name="T22" fmla="*/ 365 w 1003"/>
                <a:gd name="T23" fmla="*/ 2399 h 2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3" h="2455">
                  <a:moveTo>
                    <a:pt x="365" y="2399"/>
                  </a:moveTo>
                  <a:cubicBezTo>
                    <a:pt x="281" y="2314"/>
                    <a:pt x="292" y="2157"/>
                    <a:pt x="393" y="2007"/>
                  </a:cubicBezTo>
                  <a:cubicBezTo>
                    <a:pt x="548" y="1778"/>
                    <a:pt x="531" y="1632"/>
                    <a:pt x="316" y="1360"/>
                  </a:cubicBezTo>
                  <a:cubicBezTo>
                    <a:pt x="210" y="1226"/>
                    <a:pt x="185" y="1176"/>
                    <a:pt x="115" y="957"/>
                  </a:cubicBezTo>
                  <a:cubicBezTo>
                    <a:pt x="0" y="597"/>
                    <a:pt x="266" y="0"/>
                    <a:pt x="542" y="0"/>
                  </a:cubicBezTo>
                  <a:cubicBezTo>
                    <a:pt x="580" y="0"/>
                    <a:pt x="644" y="31"/>
                    <a:pt x="685" y="69"/>
                  </a:cubicBezTo>
                  <a:cubicBezTo>
                    <a:pt x="788" y="164"/>
                    <a:pt x="785" y="294"/>
                    <a:pt x="676" y="454"/>
                  </a:cubicBezTo>
                  <a:cubicBezTo>
                    <a:pt x="523" y="680"/>
                    <a:pt x="536" y="854"/>
                    <a:pt x="722" y="1077"/>
                  </a:cubicBezTo>
                  <a:cubicBezTo>
                    <a:pt x="905" y="1296"/>
                    <a:pt x="1003" y="1571"/>
                    <a:pt x="979" y="1799"/>
                  </a:cubicBezTo>
                  <a:cubicBezTo>
                    <a:pt x="959" y="1992"/>
                    <a:pt x="860" y="2230"/>
                    <a:pt x="749" y="2351"/>
                  </a:cubicBezTo>
                  <a:cubicBezTo>
                    <a:pt x="669" y="2439"/>
                    <a:pt x="635" y="2455"/>
                    <a:pt x="538" y="2455"/>
                  </a:cubicBezTo>
                  <a:cubicBezTo>
                    <a:pt x="459" y="2455"/>
                    <a:pt x="403" y="2437"/>
                    <a:pt x="365" y="23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97" name="Freeform 86"/>
            <p:cNvSpPr>
              <a:spLocks/>
            </p:cNvSpPr>
            <p:nvPr/>
          </p:nvSpPr>
          <p:spPr bwMode="auto">
            <a:xfrm>
              <a:off x="4467650" y="5480067"/>
              <a:ext cx="51094" cy="139609"/>
            </a:xfrm>
            <a:custGeom>
              <a:avLst/>
              <a:gdLst>
                <a:gd name="T0" fmla="*/ 292 w 936"/>
                <a:gd name="T1" fmla="*/ 2500 h 2569"/>
                <a:gd name="T2" fmla="*/ 181 w 936"/>
                <a:gd name="T3" fmla="*/ 2291 h 2569"/>
                <a:gd name="T4" fmla="*/ 266 w 936"/>
                <a:gd name="T5" fmla="*/ 2113 h 2569"/>
                <a:gd name="T6" fmla="*/ 235 w 936"/>
                <a:gd name="T7" fmla="*/ 1475 h 2569"/>
                <a:gd name="T8" fmla="*/ 74 w 936"/>
                <a:gd name="T9" fmla="*/ 1224 h 2569"/>
                <a:gd name="T10" fmla="*/ 0 w 936"/>
                <a:gd name="T11" fmla="*/ 815 h 2569"/>
                <a:gd name="T12" fmla="*/ 74 w 936"/>
                <a:gd name="T13" fmla="*/ 404 h 2569"/>
                <a:gd name="T14" fmla="*/ 587 w 936"/>
                <a:gd name="T15" fmla="*/ 156 h 2569"/>
                <a:gd name="T16" fmla="*/ 562 w 936"/>
                <a:gd name="T17" fmla="*/ 533 h 2569"/>
                <a:gd name="T18" fmla="*/ 652 w 936"/>
                <a:gd name="T19" fmla="*/ 1200 h 2569"/>
                <a:gd name="T20" fmla="*/ 620 w 936"/>
                <a:gd name="T21" fmla="*/ 2434 h 2569"/>
                <a:gd name="T22" fmla="*/ 292 w 936"/>
                <a:gd name="T23" fmla="*/ 2500 h 2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36" h="2569">
                  <a:moveTo>
                    <a:pt x="292" y="2500"/>
                  </a:moveTo>
                  <a:cubicBezTo>
                    <a:pt x="234" y="2456"/>
                    <a:pt x="181" y="2356"/>
                    <a:pt x="181" y="2291"/>
                  </a:cubicBezTo>
                  <a:cubicBezTo>
                    <a:pt x="181" y="2263"/>
                    <a:pt x="220" y="2183"/>
                    <a:pt x="266" y="2113"/>
                  </a:cubicBezTo>
                  <a:cubicBezTo>
                    <a:pt x="417" y="1886"/>
                    <a:pt x="407" y="1691"/>
                    <a:pt x="235" y="1475"/>
                  </a:cubicBezTo>
                  <a:cubicBezTo>
                    <a:pt x="187" y="1415"/>
                    <a:pt x="114" y="1302"/>
                    <a:pt x="74" y="1224"/>
                  </a:cubicBezTo>
                  <a:cubicBezTo>
                    <a:pt x="9" y="1101"/>
                    <a:pt x="0" y="1049"/>
                    <a:pt x="0" y="815"/>
                  </a:cubicBezTo>
                  <a:cubicBezTo>
                    <a:pt x="0" y="580"/>
                    <a:pt x="9" y="529"/>
                    <a:pt x="74" y="404"/>
                  </a:cubicBezTo>
                  <a:cubicBezTo>
                    <a:pt x="235" y="96"/>
                    <a:pt x="432" y="0"/>
                    <a:pt x="587" y="156"/>
                  </a:cubicBezTo>
                  <a:cubicBezTo>
                    <a:pt x="687" y="256"/>
                    <a:pt x="681" y="349"/>
                    <a:pt x="562" y="533"/>
                  </a:cubicBezTo>
                  <a:cubicBezTo>
                    <a:pt x="409" y="771"/>
                    <a:pt x="430" y="929"/>
                    <a:pt x="652" y="1200"/>
                  </a:cubicBezTo>
                  <a:cubicBezTo>
                    <a:pt x="936" y="1548"/>
                    <a:pt x="921" y="2134"/>
                    <a:pt x="620" y="2434"/>
                  </a:cubicBezTo>
                  <a:cubicBezTo>
                    <a:pt x="512" y="2543"/>
                    <a:pt x="382" y="2569"/>
                    <a:pt x="292" y="25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46" name="群組 45"/>
          <p:cNvGrpSpPr/>
          <p:nvPr/>
        </p:nvGrpSpPr>
        <p:grpSpPr>
          <a:xfrm>
            <a:off x="864199" y="4117450"/>
            <a:ext cx="440048" cy="440252"/>
            <a:chOff x="5742274" y="7652280"/>
            <a:chExt cx="2973037" cy="2974413"/>
          </a:xfrm>
          <a:solidFill>
            <a:schemeClr val="bg1"/>
          </a:solidFill>
        </p:grpSpPr>
        <p:sp>
          <p:nvSpPr>
            <p:cNvPr id="51" name="手繪多邊形 50"/>
            <p:cNvSpPr>
              <a:spLocks/>
            </p:cNvSpPr>
            <p:nvPr/>
          </p:nvSpPr>
          <p:spPr bwMode="auto">
            <a:xfrm>
              <a:off x="5742274" y="7652280"/>
              <a:ext cx="2970879" cy="2970827"/>
            </a:xfrm>
            <a:custGeom>
              <a:avLst/>
              <a:gdLst>
                <a:gd name="connsiteX0" fmla="*/ 329095 w 4022456"/>
                <a:gd name="connsiteY0" fmla="*/ 3555753 h 4022385"/>
                <a:gd name="connsiteX1" fmla="*/ 207868 w 4022456"/>
                <a:gd name="connsiteY1" fmla="*/ 3663395 h 4022385"/>
                <a:gd name="connsiteX2" fmla="*/ 301675 w 4022456"/>
                <a:gd name="connsiteY2" fmla="*/ 3809557 h 4022385"/>
                <a:gd name="connsiteX3" fmla="*/ 395121 w 4022456"/>
                <a:gd name="connsiteY3" fmla="*/ 3792997 h 4022385"/>
                <a:gd name="connsiteX4" fmla="*/ 458260 w 4022456"/>
                <a:gd name="connsiteY4" fmla="*/ 3690035 h 4022385"/>
                <a:gd name="connsiteX5" fmla="*/ 329095 w 4022456"/>
                <a:gd name="connsiteY5" fmla="*/ 3555753 h 4022385"/>
                <a:gd name="connsiteX6" fmla="*/ 3316743 w 4022456"/>
                <a:gd name="connsiteY6" fmla="*/ 805 h 4022385"/>
                <a:gd name="connsiteX7" fmla="*/ 3488123 w 4022456"/>
                <a:gd name="connsiteY7" fmla="*/ 14351 h 4022385"/>
                <a:gd name="connsiteX8" fmla="*/ 3546450 w 4022456"/>
                <a:gd name="connsiteY8" fmla="*/ 38113 h 4022385"/>
                <a:gd name="connsiteX9" fmla="*/ 3353467 w 4022456"/>
                <a:gd name="connsiteY9" fmla="*/ 238655 h 4022385"/>
                <a:gd name="connsiteX10" fmla="*/ 3160484 w 4022456"/>
                <a:gd name="connsiteY10" fmla="*/ 445317 h 4022385"/>
                <a:gd name="connsiteX11" fmla="*/ 3216651 w 4022456"/>
                <a:gd name="connsiteY11" fmla="*/ 661339 h 4022385"/>
                <a:gd name="connsiteX12" fmla="*/ 3231412 w 4022456"/>
                <a:gd name="connsiteY12" fmla="*/ 728667 h 4022385"/>
                <a:gd name="connsiteX13" fmla="*/ 3338345 w 4022456"/>
                <a:gd name="connsiteY13" fmla="*/ 792393 h 4022385"/>
                <a:gd name="connsiteX14" fmla="*/ 3571293 w 4022456"/>
                <a:gd name="connsiteY14" fmla="*/ 852881 h 4022385"/>
                <a:gd name="connsiteX15" fmla="*/ 3776877 w 4022456"/>
                <a:gd name="connsiteY15" fmla="*/ 657739 h 4022385"/>
                <a:gd name="connsiteX16" fmla="*/ 3983902 w 4022456"/>
                <a:gd name="connsiteY16" fmla="*/ 473399 h 4022385"/>
                <a:gd name="connsiteX17" fmla="*/ 4020626 w 4022456"/>
                <a:gd name="connsiteY17" fmla="*/ 643337 h 4022385"/>
                <a:gd name="connsiteX18" fmla="*/ 3976701 w 4022456"/>
                <a:gd name="connsiteY18" fmla="*/ 909047 h 4022385"/>
                <a:gd name="connsiteX19" fmla="*/ 3511526 w 4022456"/>
                <a:gd name="connsiteY19" fmla="*/ 1336051 h 4022385"/>
                <a:gd name="connsiteX20" fmla="*/ 3226372 w 4022456"/>
                <a:gd name="connsiteY20" fmla="*/ 1347933 h 4022385"/>
                <a:gd name="connsiteX21" fmla="*/ 3155443 w 4022456"/>
                <a:gd name="connsiteY21" fmla="*/ 1340013 h 4022385"/>
                <a:gd name="connsiteX22" fmla="*/ 1870091 w 4022456"/>
                <a:gd name="connsiteY22" fmla="*/ 2626429 h 4022385"/>
                <a:gd name="connsiteX23" fmla="*/ 536132 w 4022456"/>
                <a:gd name="connsiteY23" fmla="*/ 3948491 h 4022385"/>
                <a:gd name="connsiteX24" fmla="*/ 227935 w 4022456"/>
                <a:gd name="connsiteY24" fmla="*/ 4008257 h 4022385"/>
                <a:gd name="connsiteX25" fmla="*/ 23071 w 4022456"/>
                <a:gd name="connsiteY25" fmla="*/ 3820317 h 4022385"/>
                <a:gd name="connsiteX26" fmla="*/ 29552 w 4022456"/>
                <a:gd name="connsiteY26" fmla="*/ 3540567 h 4022385"/>
                <a:gd name="connsiteX27" fmla="*/ 1360630 w 4022456"/>
                <a:gd name="connsiteY27" fmla="*/ 2181423 h 4022385"/>
                <a:gd name="connsiteX28" fmla="*/ 2667585 w 4022456"/>
                <a:gd name="connsiteY28" fmla="*/ 873043 h 4022385"/>
                <a:gd name="connsiteX29" fmla="*/ 2668305 w 4022456"/>
                <a:gd name="connsiteY29" fmla="*/ 703105 h 4022385"/>
                <a:gd name="connsiteX30" fmla="*/ 2734193 w 4022456"/>
                <a:gd name="connsiteY30" fmla="*/ 372229 h 4022385"/>
                <a:gd name="connsiteX31" fmla="*/ 3139962 w 4022456"/>
                <a:gd name="connsiteY31" fmla="*/ 29113 h 4022385"/>
                <a:gd name="connsiteX32" fmla="*/ 3316743 w 4022456"/>
                <a:gd name="connsiteY32" fmla="*/ 805 h 4022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022456" h="4022385">
                  <a:moveTo>
                    <a:pt x="329095" y="3555753"/>
                  </a:moveTo>
                  <a:cubicBezTo>
                    <a:pt x="285800" y="3555753"/>
                    <a:pt x="216527" y="3617315"/>
                    <a:pt x="207868" y="3663395"/>
                  </a:cubicBezTo>
                  <a:cubicBezTo>
                    <a:pt x="196322" y="3724597"/>
                    <a:pt x="238896" y="3790837"/>
                    <a:pt x="301675" y="3809557"/>
                  </a:cubicBezTo>
                  <a:cubicBezTo>
                    <a:pt x="334507" y="3819279"/>
                    <a:pt x="360845" y="3814597"/>
                    <a:pt x="395121" y="3792997"/>
                  </a:cubicBezTo>
                  <a:cubicBezTo>
                    <a:pt x="425067" y="3774277"/>
                    <a:pt x="458260" y="3720277"/>
                    <a:pt x="458260" y="3690035"/>
                  </a:cubicBezTo>
                  <a:cubicBezTo>
                    <a:pt x="458260" y="3623435"/>
                    <a:pt x="393317" y="3555753"/>
                    <a:pt x="329095" y="3555753"/>
                  </a:cubicBezTo>
                  <a:close/>
                  <a:moveTo>
                    <a:pt x="3316743" y="805"/>
                  </a:moveTo>
                  <a:cubicBezTo>
                    <a:pt x="3382090" y="-1941"/>
                    <a:pt x="3446538" y="2289"/>
                    <a:pt x="3488123" y="14351"/>
                  </a:cubicBezTo>
                  <a:cubicBezTo>
                    <a:pt x="3520167" y="23711"/>
                    <a:pt x="3546450" y="34513"/>
                    <a:pt x="3546450" y="38113"/>
                  </a:cubicBezTo>
                  <a:cubicBezTo>
                    <a:pt x="3546450" y="41713"/>
                    <a:pt x="3459680" y="131723"/>
                    <a:pt x="3353467" y="238655"/>
                  </a:cubicBezTo>
                  <a:cubicBezTo>
                    <a:pt x="3247254" y="345225"/>
                    <a:pt x="3160484" y="438475"/>
                    <a:pt x="3160484" y="445317"/>
                  </a:cubicBezTo>
                  <a:cubicBezTo>
                    <a:pt x="3160484" y="460079"/>
                    <a:pt x="3194328" y="589693"/>
                    <a:pt x="3216651" y="661339"/>
                  </a:cubicBezTo>
                  <a:cubicBezTo>
                    <a:pt x="3224932" y="687263"/>
                    <a:pt x="3231412" y="717505"/>
                    <a:pt x="3231412" y="728667"/>
                  </a:cubicBezTo>
                  <a:cubicBezTo>
                    <a:pt x="3231412" y="758191"/>
                    <a:pt x="3247974" y="767911"/>
                    <a:pt x="3338345" y="792393"/>
                  </a:cubicBezTo>
                  <a:cubicBezTo>
                    <a:pt x="3531688" y="844599"/>
                    <a:pt x="3562292" y="852521"/>
                    <a:pt x="3571293" y="852881"/>
                  </a:cubicBezTo>
                  <a:cubicBezTo>
                    <a:pt x="3576693" y="852881"/>
                    <a:pt x="3669224" y="765031"/>
                    <a:pt x="3776877" y="657739"/>
                  </a:cubicBezTo>
                  <a:cubicBezTo>
                    <a:pt x="3912973" y="522365"/>
                    <a:pt x="3976341" y="465839"/>
                    <a:pt x="3983902" y="473399"/>
                  </a:cubicBezTo>
                  <a:cubicBezTo>
                    <a:pt x="3994343" y="483841"/>
                    <a:pt x="4009465" y="552969"/>
                    <a:pt x="4020626" y="643337"/>
                  </a:cubicBezTo>
                  <a:cubicBezTo>
                    <a:pt x="4028547" y="704185"/>
                    <a:pt x="4010185" y="814357"/>
                    <a:pt x="3976701" y="909047"/>
                  </a:cubicBezTo>
                  <a:cubicBezTo>
                    <a:pt x="3901452" y="1121829"/>
                    <a:pt x="3730432" y="1278805"/>
                    <a:pt x="3511526" y="1336051"/>
                  </a:cubicBezTo>
                  <a:cubicBezTo>
                    <a:pt x="3441677" y="1354053"/>
                    <a:pt x="3325744" y="1359095"/>
                    <a:pt x="3226372" y="1347933"/>
                  </a:cubicBezTo>
                  <a:lnTo>
                    <a:pt x="3155443" y="1340013"/>
                  </a:lnTo>
                  <a:lnTo>
                    <a:pt x="1870091" y="2626429"/>
                  </a:lnTo>
                  <a:cubicBezTo>
                    <a:pt x="1162966" y="3333905"/>
                    <a:pt x="562775" y="3928689"/>
                    <a:pt x="536132" y="3948491"/>
                  </a:cubicBezTo>
                  <a:cubicBezTo>
                    <a:pt x="442881" y="4017619"/>
                    <a:pt x="328747" y="4039941"/>
                    <a:pt x="227935" y="4008257"/>
                  </a:cubicBezTo>
                  <a:cubicBezTo>
                    <a:pt x="133604" y="3978375"/>
                    <a:pt x="65916" y="3916087"/>
                    <a:pt x="23071" y="3820317"/>
                  </a:cubicBezTo>
                  <a:cubicBezTo>
                    <a:pt x="-10053" y="3745429"/>
                    <a:pt x="-7172" y="3617975"/>
                    <a:pt x="29552" y="3540567"/>
                  </a:cubicBezTo>
                  <a:cubicBezTo>
                    <a:pt x="49354" y="3499523"/>
                    <a:pt x="303904" y="3239575"/>
                    <a:pt x="1360630" y="2181423"/>
                  </a:cubicBezTo>
                  <a:lnTo>
                    <a:pt x="2667585" y="873043"/>
                  </a:lnTo>
                  <a:lnTo>
                    <a:pt x="2668305" y="703105"/>
                  </a:lnTo>
                  <a:cubicBezTo>
                    <a:pt x="2669026" y="518405"/>
                    <a:pt x="2674786" y="489961"/>
                    <a:pt x="2734193" y="372229"/>
                  </a:cubicBezTo>
                  <a:cubicBezTo>
                    <a:pt x="2819883" y="203011"/>
                    <a:pt x="2944818" y="97159"/>
                    <a:pt x="3139962" y="29113"/>
                  </a:cubicBezTo>
                  <a:cubicBezTo>
                    <a:pt x="3185147" y="13271"/>
                    <a:pt x="3251395" y="3549"/>
                    <a:pt x="3316743" y="805"/>
                  </a:cubicBezTo>
                  <a:close/>
                </a:path>
              </a:pathLst>
            </a:custGeom>
            <a:grpFill/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2" name="Freeform 17"/>
            <p:cNvSpPr>
              <a:spLocks/>
            </p:cNvSpPr>
            <p:nvPr/>
          </p:nvSpPr>
          <p:spPr bwMode="auto">
            <a:xfrm>
              <a:off x="7332951" y="9243161"/>
              <a:ext cx="1382360" cy="1383532"/>
            </a:xfrm>
            <a:custGeom>
              <a:avLst/>
              <a:gdLst>
                <a:gd name="T0" fmla="*/ 3957 w 5201"/>
                <a:gd name="T1" fmla="*/ 5152 h 5200"/>
                <a:gd name="T2" fmla="*/ 1772 w 5201"/>
                <a:gd name="T3" fmla="*/ 3193 h 5200"/>
                <a:gd name="T4" fmla="*/ 36 w 5201"/>
                <a:gd name="T5" fmla="*/ 1366 h 5200"/>
                <a:gd name="T6" fmla="*/ 1369 w 5201"/>
                <a:gd name="T7" fmla="*/ 33 h 5200"/>
                <a:gd name="T8" fmla="*/ 3219 w 5201"/>
                <a:gd name="T9" fmla="*/ 1800 h 5200"/>
                <a:gd name="T10" fmla="*/ 5171 w 5201"/>
                <a:gd name="T11" fmla="*/ 4014 h 5200"/>
                <a:gd name="T12" fmla="*/ 5170 w 5201"/>
                <a:gd name="T13" fmla="*/ 4339 h 5200"/>
                <a:gd name="T14" fmla="*/ 4425 w 5201"/>
                <a:gd name="T15" fmla="*/ 5151 h 5200"/>
                <a:gd name="T16" fmla="*/ 3957 w 5201"/>
                <a:gd name="T17" fmla="*/ 5152 h 5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01" h="5200">
                  <a:moveTo>
                    <a:pt x="3957" y="5152"/>
                  </a:moveTo>
                  <a:cubicBezTo>
                    <a:pt x="3646" y="5066"/>
                    <a:pt x="3608" y="5031"/>
                    <a:pt x="1772" y="3193"/>
                  </a:cubicBezTo>
                  <a:cubicBezTo>
                    <a:pt x="160" y="1578"/>
                    <a:pt x="0" y="1410"/>
                    <a:pt x="36" y="1366"/>
                  </a:cubicBezTo>
                  <a:cubicBezTo>
                    <a:pt x="88" y="1304"/>
                    <a:pt x="1308" y="83"/>
                    <a:pt x="1369" y="33"/>
                  </a:cubicBezTo>
                  <a:cubicBezTo>
                    <a:pt x="1408" y="0"/>
                    <a:pt x="1633" y="214"/>
                    <a:pt x="3219" y="1800"/>
                  </a:cubicBezTo>
                  <a:cubicBezTo>
                    <a:pt x="5129" y="3710"/>
                    <a:pt x="5091" y="3666"/>
                    <a:pt x="5171" y="4014"/>
                  </a:cubicBezTo>
                  <a:cubicBezTo>
                    <a:pt x="5201" y="4149"/>
                    <a:pt x="5201" y="4204"/>
                    <a:pt x="5170" y="4339"/>
                  </a:cubicBezTo>
                  <a:cubicBezTo>
                    <a:pt x="5069" y="4777"/>
                    <a:pt x="4820" y="5048"/>
                    <a:pt x="4425" y="5151"/>
                  </a:cubicBezTo>
                  <a:cubicBezTo>
                    <a:pt x="4236" y="5200"/>
                    <a:pt x="4130" y="5200"/>
                    <a:pt x="3957" y="5152"/>
                  </a:cubicBezTo>
                  <a:close/>
                </a:path>
              </a:pathLst>
            </a:custGeom>
            <a:grpFill/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3" name="Freeform 37"/>
            <p:cNvSpPr>
              <a:spLocks/>
            </p:cNvSpPr>
            <p:nvPr/>
          </p:nvSpPr>
          <p:spPr bwMode="auto">
            <a:xfrm>
              <a:off x="5750092" y="7659133"/>
              <a:ext cx="1227593" cy="1222903"/>
            </a:xfrm>
            <a:custGeom>
              <a:avLst/>
              <a:gdLst>
                <a:gd name="T0" fmla="*/ 2921 w 4613"/>
                <a:gd name="T1" fmla="*/ 3274 h 4600"/>
                <a:gd name="T2" fmla="*/ 1577 w 4613"/>
                <a:gd name="T3" fmla="*/ 1947 h 4600"/>
                <a:gd name="T4" fmla="*/ 921 w 4613"/>
                <a:gd name="T5" fmla="*/ 1583 h 4600"/>
                <a:gd name="T6" fmla="*/ 0 w 4613"/>
                <a:gd name="T7" fmla="*/ 418 h 4600"/>
                <a:gd name="T8" fmla="*/ 420 w 4613"/>
                <a:gd name="T9" fmla="*/ 0 h 4600"/>
                <a:gd name="T10" fmla="*/ 1570 w 4613"/>
                <a:gd name="T11" fmla="*/ 907 h 4600"/>
                <a:gd name="T12" fmla="*/ 1805 w 4613"/>
                <a:gd name="T13" fmla="*/ 1298 h 4600"/>
                <a:gd name="T14" fmla="*/ 1980 w 4613"/>
                <a:gd name="T15" fmla="*/ 1623 h 4600"/>
                <a:gd name="T16" fmla="*/ 3296 w 4613"/>
                <a:gd name="T17" fmla="*/ 2942 h 4600"/>
                <a:gd name="T18" fmla="*/ 4613 w 4613"/>
                <a:gd name="T19" fmla="*/ 4261 h 4600"/>
                <a:gd name="T20" fmla="*/ 4445 w 4613"/>
                <a:gd name="T21" fmla="*/ 4431 h 4600"/>
                <a:gd name="T22" fmla="*/ 4263 w 4613"/>
                <a:gd name="T23" fmla="*/ 4600 h 4600"/>
                <a:gd name="T24" fmla="*/ 2921 w 4613"/>
                <a:gd name="T25" fmla="*/ 3274 h 4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13" h="4600">
                  <a:moveTo>
                    <a:pt x="2921" y="3274"/>
                  </a:moveTo>
                  <a:cubicBezTo>
                    <a:pt x="2191" y="2544"/>
                    <a:pt x="1586" y="1947"/>
                    <a:pt x="1577" y="1947"/>
                  </a:cubicBezTo>
                  <a:cubicBezTo>
                    <a:pt x="1548" y="1947"/>
                    <a:pt x="975" y="1630"/>
                    <a:pt x="921" y="1583"/>
                  </a:cubicBezTo>
                  <a:cubicBezTo>
                    <a:pt x="825" y="1502"/>
                    <a:pt x="0" y="457"/>
                    <a:pt x="0" y="418"/>
                  </a:cubicBezTo>
                  <a:cubicBezTo>
                    <a:pt x="0" y="368"/>
                    <a:pt x="370" y="0"/>
                    <a:pt x="420" y="0"/>
                  </a:cubicBezTo>
                  <a:cubicBezTo>
                    <a:pt x="460" y="0"/>
                    <a:pt x="1468" y="795"/>
                    <a:pt x="1570" y="907"/>
                  </a:cubicBezTo>
                  <a:cubicBezTo>
                    <a:pt x="1603" y="944"/>
                    <a:pt x="1709" y="1120"/>
                    <a:pt x="1805" y="1298"/>
                  </a:cubicBezTo>
                  <a:lnTo>
                    <a:pt x="1980" y="1623"/>
                  </a:lnTo>
                  <a:lnTo>
                    <a:pt x="3296" y="2942"/>
                  </a:lnTo>
                  <a:lnTo>
                    <a:pt x="4613" y="4261"/>
                  </a:lnTo>
                  <a:lnTo>
                    <a:pt x="4445" y="4431"/>
                  </a:lnTo>
                  <a:cubicBezTo>
                    <a:pt x="4353" y="4524"/>
                    <a:pt x="4271" y="4600"/>
                    <a:pt x="4263" y="4600"/>
                  </a:cubicBezTo>
                  <a:cubicBezTo>
                    <a:pt x="4255" y="4600"/>
                    <a:pt x="3651" y="4003"/>
                    <a:pt x="2921" y="3274"/>
                  </a:cubicBezTo>
                  <a:close/>
                </a:path>
              </a:pathLst>
            </a:custGeom>
            <a:grpFill/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62" name="群組 61"/>
          <p:cNvGrpSpPr/>
          <p:nvPr/>
        </p:nvGrpSpPr>
        <p:grpSpPr>
          <a:xfrm>
            <a:off x="4668032" y="4187233"/>
            <a:ext cx="522970" cy="387056"/>
            <a:chOff x="4120407" y="4174776"/>
            <a:chExt cx="438956" cy="324876"/>
          </a:xfrm>
          <a:solidFill>
            <a:schemeClr val="bg1"/>
          </a:solidFill>
        </p:grpSpPr>
        <p:sp>
          <p:nvSpPr>
            <p:cNvPr id="98" name="Freeform 18"/>
            <p:cNvSpPr>
              <a:spLocks/>
            </p:cNvSpPr>
            <p:nvPr/>
          </p:nvSpPr>
          <p:spPr bwMode="auto">
            <a:xfrm>
              <a:off x="4249786" y="4342529"/>
              <a:ext cx="180198" cy="67672"/>
            </a:xfrm>
            <a:custGeom>
              <a:avLst/>
              <a:gdLst>
                <a:gd name="T0" fmla="*/ 49 w 99"/>
                <a:gd name="T1" fmla="*/ 0 h 37"/>
                <a:gd name="T2" fmla="*/ 4 w 99"/>
                <a:gd name="T3" fmla="*/ 14 h 37"/>
                <a:gd name="T4" fmla="*/ 0 w 99"/>
                <a:gd name="T5" fmla="*/ 21 h 37"/>
                <a:gd name="T6" fmla="*/ 3 w 99"/>
                <a:gd name="T7" fmla="*/ 27 h 37"/>
                <a:gd name="T8" fmla="*/ 9 w 99"/>
                <a:gd name="T9" fmla="*/ 34 h 37"/>
                <a:gd name="T10" fmla="*/ 20 w 99"/>
                <a:gd name="T11" fmla="*/ 35 h 37"/>
                <a:gd name="T12" fmla="*/ 49 w 99"/>
                <a:gd name="T13" fmla="*/ 26 h 37"/>
                <a:gd name="T14" fmla="*/ 79 w 99"/>
                <a:gd name="T15" fmla="*/ 35 h 37"/>
                <a:gd name="T16" fmla="*/ 90 w 99"/>
                <a:gd name="T17" fmla="*/ 34 h 37"/>
                <a:gd name="T18" fmla="*/ 96 w 99"/>
                <a:gd name="T19" fmla="*/ 27 h 37"/>
                <a:gd name="T20" fmla="*/ 99 w 99"/>
                <a:gd name="T21" fmla="*/ 21 h 37"/>
                <a:gd name="T22" fmla="*/ 95 w 99"/>
                <a:gd name="T23" fmla="*/ 14 h 37"/>
                <a:gd name="T24" fmla="*/ 49 w 99"/>
                <a:gd name="T2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37">
                  <a:moveTo>
                    <a:pt x="49" y="0"/>
                  </a:moveTo>
                  <a:cubicBezTo>
                    <a:pt x="32" y="0"/>
                    <a:pt x="17" y="5"/>
                    <a:pt x="4" y="14"/>
                  </a:cubicBezTo>
                  <a:cubicBezTo>
                    <a:pt x="2" y="16"/>
                    <a:pt x="1" y="18"/>
                    <a:pt x="0" y="21"/>
                  </a:cubicBezTo>
                  <a:cubicBezTo>
                    <a:pt x="0" y="23"/>
                    <a:pt x="1" y="26"/>
                    <a:pt x="3" y="27"/>
                  </a:cubicBezTo>
                  <a:lnTo>
                    <a:pt x="9" y="34"/>
                  </a:lnTo>
                  <a:cubicBezTo>
                    <a:pt x="12" y="37"/>
                    <a:pt x="17" y="37"/>
                    <a:pt x="20" y="35"/>
                  </a:cubicBezTo>
                  <a:cubicBezTo>
                    <a:pt x="28" y="29"/>
                    <a:pt x="39" y="26"/>
                    <a:pt x="49" y="26"/>
                  </a:cubicBezTo>
                  <a:cubicBezTo>
                    <a:pt x="60" y="26"/>
                    <a:pt x="71" y="29"/>
                    <a:pt x="79" y="35"/>
                  </a:cubicBezTo>
                  <a:cubicBezTo>
                    <a:pt x="82" y="37"/>
                    <a:pt x="87" y="37"/>
                    <a:pt x="90" y="34"/>
                  </a:cubicBezTo>
                  <a:lnTo>
                    <a:pt x="96" y="27"/>
                  </a:lnTo>
                  <a:cubicBezTo>
                    <a:pt x="98" y="26"/>
                    <a:pt x="99" y="23"/>
                    <a:pt x="99" y="21"/>
                  </a:cubicBezTo>
                  <a:cubicBezTo>
                    <a:pt x="98" y="18"/>
                    <a:pt x="97" y="16"/>
                    <a:pt x="95" y="14"/>
                  </a:cubicBezTo>
                  <a:cubicBezTo>
                    <a:pt x="82" y="5"/>
                    <a:pt x="66" y="0"/>
                    <a:pt x="4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99" name="Freeform 19"/>
            <p:cNvSpPr>
              <a:spLocks/>
            </p:cNvSpPr>
            <p:nvPr/>
          </p:nvSpPr>
          <p:spPr bwMode="auto">
            <a:xfrm>
              <a:off x="4182374" y="4256708"/>
              <a:ext cx="315022" cy="85821"/>
            </a:xfrm>
            <a:custGeom>
              <a:avLst/>
              <a:gdLst>
                <a:gd name="T0" fmla="*/ 86 w 173"/>
                <a:gd name="T1" fmla="*/ 0 h 47"/>
                <a:gd name="T2" fmla="*/ 4 w 173"/>
                <a:gd name="T3" fmla="*/ 24 h 47"/>
                <a:gd name="T4" fmla="*/ 0 w 173"/>
                <a:gd name="T5" fmla="*/ 30 h 47"/>
                <a:gd name="T6" fmla="*/ 3 w 173"/>
                <a:gd name="T7" fmla="*/ 37 h 47"/>
                <a:gd name="T8" fmla="*/ 9 w 173"/>
                <a:gd name="T9" fmla="*/ 44 h 47"/>
                <a:gd name="T10" fmla="*/ 19 w 173"/>
                <a:gd name="T11" fmla="*/ 45 h 47"/>
                <a:gd name="T12" fmla="*/ 86 w 173"/>
                <a:gd name="T13" fmla="*/ 26 h 47"/>
                <a:gd name="T14" fmla="*/ 154 w 173"/>
                <a:gd name="T15" fmla="*/ 45 h 47"/>
                <a:gd name="T16" fmla="*/ 164 w 173"/>
                <a:gd name="T17" fmla="*/ 44 h 47"/>
                <a:gd name="T18" fmla="*/ 170 w 173"/>
                <a:gd name="T19" fmla="*/ 37 h 47"/>
                <a:gd name="T20" fmla="*/ 173 w 173"/>
                <a:gd name="T21" fmla="*/ 30 h 47"/>
                <a:gd name="T22" fmla="*/ 169 w 173"/>
                <a:gd name="T23" fmla="*/ 24 h 47"/>
                <a:gd name="T24" fmla="*/ 86 w 173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3" h="47">
                  <a:moveTo>
                    <a:pt x="86" y="0"/>
                  </a:moveTo>
                  <a:cubicBezTo>
                    <a:pt x="56" y="0"/>
                    <a:pt x="28" y="9"/>
                    <a:pt x="4" y="24"/>
                  </a:cubicBezTo>
                  <a:cubicBezTo>
                    <a:pt x="2" y="25"/>
                    <a:pt x="0" y="28"/>
                    <a:pt x="0" y="30"/>
                  </a:cubicBezTo>
                  <a:cubicBezTo>
                    <a:pt x="0" y="33"/>
                    <a:pt x="1" y="35"/>
                    <a:pt x="3" y="37"/>
                  </a:cubicBezTo>
                  <a:lnTo>
                    <a:pt x="9" y="44"/>
                  </a:lnTo>
                  <a:cubicBezTo>
                    <a:pt x="12" y="46"/>
                    <a:pt x="16" y="47"/>
                    <a:pt x="19" y="45"/>
                  </a:cubicBezTo>
                  <a:cubicBezTo>
                    <a:pt x="39" y="33"/>
                    <a:pt x="62" y="26"/>
                    <a:pt x="86" y="26"/>
                  </a:cubicBezTo>
                  <a:cubicBezTo>
                    <a:pt x="111" y="26"/>
                    <a:pt x="134" y="33"/>
                    <a:pt x="154" y="45"/>
                  </a:cubicBezTo>
                  <a:cubicBezTo>
                    <a:pt x="157" y="47"/>
                    <a:pt x="161" y="46"/>
                    <a:pt x="164" y="44"/>
                  </a:cubicBezTo>
                  <a:lnTo>
                    <a:pt x="170" y="37"/>
                  </a:lnTo>
                  <a:cubicBezTo>
                    <a:pt x="172" y="35"/>
                    <a:pt x="173" y="33"/>
                    <a:pt x="173" y="30"/>
                  </a:cubicBezTo>
                  <a:cubicBezTo>
                    <a:pt x="173" y="28"/>
                    <a:pt x="171" y="25"/>
                    <a:pt x="169" y="24"/>
                  </a:cubicBezTo>
                  <a:cubicBezTo>
                    <a:pt x="145" y="9"/>
                    <a:pt x="117" y="0"/>
                    <a:pt x="8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00" name="Freeform 20"/>
            <p:cNvSpPr>
              <a:spLocks/>
            </p:cNvSpPr>
            <p:nvPr/>
          </p:nvSpPr>
          <p:spPr bwMode="auto">
            <a:xfrm>
              <a:off x="4120407" y="4174776"/>
              <a:ext cx="438956" cy="105786"/>
            </a:xfrm>
            <a:custGeom>
              <a:avLst/>
              <a:gdLst>
                <a:gd name="T0" fmla="*/ 9 w 241"/>
                <a:gd name="T1" fmla="*/ 54 h 58"/>
                <a:gd name="T2" fmla="*/ 19 w 241"/>
                <a:gd name="T3" fmla="*/ 55 h 58"/>
                <a:gd name="T4" fmla="*/ 120 w 241"/>
                <a:gd name="T5" fmla="*/ 26 h 58"/>
                <a:gd name="T6" fmla="*/ 222 w 241"/>
                <a:gd name="T7" fmla="*/ 55 h 58"/>
                <a:gd name="T8" fmla="*/ 232 w 241"/>
                <a:gd name="T9" fmla="*/ 54 h 58"/>
                <a:gd name="T10" fmla="*/ 239 w 241"/>
                <a:gd name="T11" fmla="*/ 48 h 58"/>
                <a:gd name="T12" fmla="*/ 241 w 241"/>
                <a:gd name="T13" fmla="*/ 41 h 58"/>
                <a:gd name="T14" fmla="*/ 237 w 241"/>
                <a:gd name="T15" fmla="*/ 35 h 58"/>
                <a:gd name="T16" fmla="*/ 120 w 241"/>
                <a:gd name="T17" fmla="*/ 0 h 58"/>
                <a:gd name="T18" fmla="*/ 4 w 241"/>
                <a:gd name="T19" fmla="*/ 35 h 58"/>
                <a:gd name="T20" fmla="*/ 0 w 241"/>
                <a:gd name="T21" fmla="*/ 41 h 58"/>
                <a:gd name="T22" fmla="*/ 2 w 241"/>
                <a:gd name="T23" fmla="*/ 48 h 58"/>
                <a:gd name="T24" fmla="*/ 9 w 241"/>
                <a:gd name="T25" fmla="*/ 5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1" h="58">
                  <a:moveTo>
                    <a:pt x="9" y="54"/>
                  </a:moveTo>
                  <a:cubicBezTo>
                    <a:pt x="12" y="57"/>
                    <a:pt x="16" y="58"/>
                    <a:pt x="19" y="55"/>
                  </a:cubicBezTo>
                  <a:cubicBezTo>
                    <a:pt x="49" y="37"/>
                    <a:pt x="83" y="26"/>
                    <a:pt x="120" y="26"/>
                  </a:cubicBezTo>
                  <a:cubicBezTo>
                    <a:pt x="158" y="26"/>
                    <a:pt x="192" y="37"/>
                    <a:pt x="222" y="55"/>
                  </a:cubicBezTo>
                  <a:cubicBezTo>
                    <a:pt x="225" y="58"/>
                    <a:pt x="229" y="57"/>
                    <a:pt x="232" y="54"/>
                  </a:cubicBezTo>
                  <a:lnTo>
                    <a:pt x="239" y="48"/>
                  </a:lnTo>
                  <a:cubicBezTo>
                    <a:pt x="241" y="46"/>
                    <a:pt x="241" y="43"/>
                    <a:pt x="241" y="41"/>
                  </a:cubicBezTo>
                  <a:cubicBezTo>
                    <a:pt x="241" y="38"/>
                    <a:pt x="240" y="36"/>
                    <a:pt x="237" y="35"/>
                  </a:cubicBezTo>
                  <a:cubicBezTo>
                    <a:pt x="204" y="13"/>
                    <a:pt x="164" y="0"/>
                    <a:pt x="120" y="0"/>
                  </a:cubicBezTo>
                  <a:cubicBezTo>
                    <a:pt x="77" y="0"/>
                    <a:pt x="37" y="13"/>
                    <a:pt x="4" y="35"/>
                  </a:cubicBezTo>
                  <a:cubicBezTo>
                    <a:pt x="1" y="36"/>
                    <a:pt x="0" y="38"/>
                    <a:pt x="0" y="41"/>
                  </a:cubicBezTo>
                  <a:cubicBezTo>
                    <a:pt x="0" y="43"/>
                    <a:pt x="0" y="46"/>
                    <a:pt x="2" y="48"/>
                  </a:cubicBezTo>
                  <a:lnTo>
                    <a:pt x="9" y="5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01" name="Oval 21"/>
            <p:cNvSpPr>
              <a:spLocks noChangeArrowheads="1"/>
            </p:cNvSpPr>
            <p:nvPr/>
          </p:nvSpPr>
          <p:spPr bwMode="auto">
            <a:xfrm>
              <a:off x="4306049" y="4428350"/>
              <a:ext cx="71042" cy="71302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72" name="手繪多邊形 71"/>
          <p:cNvSpPr/>
          <p:nvPr/>
        </p:nvSpPr>
        <p:spPr>
          <a:xfrm rot="10800000">
            <a:off x="4527505" y="1437768"/>
            <a:ext cx="806902" cy="825292"/>
          </a:xfrm>
          <a:custGeom>
            <a:avLst/>
            <a:gdLst>
              <a:gd name="connsiteX0" fmla="*/ 1970501 w 3941002"/>
              <a:gd name="connsiteY0" fmla="*/ 0 h 4030817"/>
              <a:gd name="connsiteX1" fmla="*/ 2063850 w 3941002"/>
              <a:gd name="connsiteY1" fmla="*/ 34166 h 4030817"/>
              <a:gd name="connsiteX2" fmla="*/ 3941002 w 3941002"/>
              <a:gd name="connsiteY2" fmla="*/ 2866131 h 4030817"/>
              <a:gd name="connsiteX3" fmla="*/ 3905589 w 3941002"/>
              <a:gd name="connsiteY3" fmla="*/ 3334194 h 4030817"/>
              <a:gd name="connsiteX4" fmla="*/ 3903590 w 3941002"/>
              <a:gd name="connsiteY4" fmla="*/ 3345387 h 4030817"/>
              <a:gd name="connsiteX5" fmla="*/ 3688922 w 3941002"/>
              <a:gd name="connsiteY5" fmla="*/ 3505912 h 4030817"/>
              <a:gd name="connsiteX6" fmla="*/ 1970501 w 3941002"/>
              <a:gd name="connsiteY6" fmla="*/ 4030817 h 4030817"/>
              <a:gd name="connsiteX7" fmla="*/ 252080 w 3941002"/>
              <a:gd name="connsiteY7" fmla="*/ 3505912 h 4030817"/>
              <a:gd name="connsiteX8" fmla="*/ 41520 w 3941002"/>
              <a:gd name="connsiteY8" fmla="*/ 3348459 h 4030817"/>
              <a:gd name="connsiteX9" fmla="*/ 15868 w 3941002"/>
              <a:gd name="connsiteY9" fmla="*/ 3180378 h 4030817"/>
              <a:gd name="connsiteX10" fmla="*/ 0 w 3941002"/>
              <a:gd name="connsiteY10" fmla="*/ 2866131 h 4030817"/>
              <a:gd name="connsiteX11" fmla="*/ 1877153 w 3941002"/>
              <a:gd name="connsiteY11" fmla="*/ 34166 h 4030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41002" h="4030817">
                <a:moveTo>
                  <a:pt x="1970501" y="0"/>
                </a:moveTo>
                <a:lnTo>
                  <a:pt x="2063850" y="34166"/>
                </a:lnTo>
                <a:cubicBezTo>
                  <a:pt x="3166974" y="500748"/>
                  <a:pt x="3941002" y="1593047"/>
                  <a:pt x="3941002" y="2866131"/>
                </a:cubicBezTo>
                <a:cubicBezTo>
                  <a:pt x="3941002" y="3025267"/>
                  <a:pt x="3928908" y="3181577"/>
                  <a:pt x="3905589" y="3334194"/>
                </a:cubicBezTo>
                <a:lnTo>
                  <a:pt x="3903590" y="3345387"/>
                </a:lnTo>
                <a:lnTo>
                  <a:pt x="3688922" y="3505912"/>
                </a:lnTo>
                <a:cubicBezTo>
                  <a:pt x="3198389" y="3837310"/>
                  <a:pt x="2607043" y="4030817"/>
                  <a:pt x="1970501" y="4030817"/>
                </a:cubicBezTo>
                <a:cubicBezTo>
                  <a:pt x="1333959" y="4030817"/>
                  <a:pt x="742614" y="3837310"/>
                  <a:pt x="252080" y="3505912"/>
                </a:cubicBezTo>
                <a:lnTo>
                  <a:pt x="41520" y="3348459"/>
                </a:lnTo>
                <a:lnTo>
                  <a:pt x="15868" y="3180378"/>
                </a:lnTo>
                <a:cubicBezTo>
                  <a:pt x="5375" y="3077056"/>
                  <a:pt x="0" y="2972222"/>
                  <a:pt x="0" y="2866131"/>
                </a:cubicBezTo>
                <a:cubicBezTo>
                  <a:pt x="0" y="1593047"/>
                  <a:pt x="774029" y="500748"/>
                  <a:pt x="1877153" y="3416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手繪多邊形 56"/>
          <p:cNvSpPr>
            <a:spLocks/>
          </p:cNvSpPr>
          <p:nvPr/>
        </p:nvSpPr>
        <p:spPr bwMode="auto">
          <a:xfrm rot="10800000" flipV="1">
            <a:off x="4781023" y="1516976"/>
            <a:ext cx="324092" cy="598580"/>
          </a:xfrm>
          <a:custGeom>
            <a:avLst/>
            <a:gdLst>
              <a:gd name="connsiteX0" fmla="*/ 1041502 w 2397801"/>
              <a:gd name="connsiteY0" fmla="*/ 588163 h 4428623"/>
              <a:gd name="connsiteX1" fmla="*/ 299462 w 2397801"/>
              <a:gd name="connsiteY1" fmla="*/ 593899 h 4428623"/>
              <a:gd name="connsiteX2" fmla="*/ 283250 w 2397801"/>
              <a:gd name="connsiteY2" fmla="*/ 2218109 h 4428623"/>
              <a:gd name="connsiteX3" fmla="*/ 290095 w 2397801"/>
              <a:gd name="connsiteY3" fmla="*/ 3843037 h 4428623"/>
              <a:gd name="connsiteX4" fmla="*/ 1207710 w 2397801"/>
              <a:gd name="connsiteY4" fmla="*/ 3847357 h 4428623"/>
              <a:gd name="connsiteX5" fmla="*/ 2118479 w 2397801"/>
              <a:gd name="connsiteY5" fmla="*/ 3844837 h 4428623"/>
              <a:gd name="connsiteX6" fmla="*/ 2121001 w 2397801"/>
              <a:gd name="connsiteY6" fmla="*/ 2224589 h 4428623"/>
              <a:gd name="connsiteX7" fmla="*/ 2110914 w 2397801"/>
              <a:gd name="connsiteY7" fmla="*/ 596419 h 4428623"/>
              <a:gd name="connsiteX8" fmla="*/ 1041502 w 2397801"/>
              <a:gd name="connsiteY8" fmla="*/ 588163 h 4428623"/>
              <a:gd name="connsiteX9" fmla="*/ 1205249 w 2397801"/>
              <a:gd name="connsiteY9" fmla="*/ 186437 h 4428623"/>
              <a:gd name="connsiteX10" fmla="*/ 930070 w 2397801"/>
              <a:gd name="connsiteY10" fmla="*/ 210597 h 4428623"/>
              <a:gd name="connsiteX11" fmla="*/ 899455 w 2397801"/>
              <a:gd name="connsiteY11" fmla="*/ 338957 h 4428623"/>
              <a:gd name="connsiteX12" fmla="*/ 1201647 w 2397801"/>
              <a:gd name="connsiteY12" fmla="*/ 414677 h 4428623"/>
              <a:gd name="connsiteX13" fmla="*/ 1445490 w 2397801"/>
              <a:gd name="connsiteY13" fmla="*/ 398813 h 4428623"/>
              <a:gd name="connsiteX14" fmla="*/ 1513204 w 2397801"/>
              <a:gd name="connsiteY14" fmla="*/ 295689 h 4428623"/>
              <a:gd name="connsiteX15" fmla="*/ 1484029 w 2397801"/>
              <a:gd name="connsiteY15" fmla="*/ 219609 h 4428623"/>
              <a:gd name="connsiteX16" fmla="*/ 1454134 w 2397801"/>
              <a:gd name="connsiteY16" fmla="*/ 186437 h 4428623"/>
              <a:gd name="connsiteX17" fmla="*/ 813103 w 2397801"/>
              <a:gd name="connsiteY17" fmla="*/ 1 h 4428623"/>
              <a:gd name="connsiteX18" fmla="*/ 1241394 w 2397801"/>
              <a:gd name="connsiteY18" fmla="*/ 553 h 4428623"/>
              <a:gd name="connsiteX19" fmla="*/ 2335516 w 2397801"/>
              <a:gd name="connsiteY19" fmla="*/ 3793 h 4428623"/>
              <a:gd name="connsiteX20" fmla="*/ 2364318 w 2397801"/>
              <a:gd name="connsiteY20" fmla="*/ 25037 h 4428623"/>
              <a:gd name="connsiteX21" fmla="*/ 2392760 w 2397801"/>
              <a:gd name="connsiteY21" fmla="*/ 46641 h 4428623"/>
              <a:gd name="connsiteX22" fmla="*/ 2395281 w 2397801"/>
              <a:gd name="connsiteY22" fmla="*/ 2216709 h 4428623"/>
              <a:gd name="connsiteX23" fmla="*/ 2397801 w 2397801"/>
              <a:gd name="connsiteY23" fmla="*/ 4386781 h 4428623"/>
              <a:gd name="connsiteX24" fmla="*/ 2371159 w 2397801"/>
              <a:gd name="connsiteY24" fmla="*/ 4408025 h 4428623"/>
              <a:gd name="connsiteX25" fmla="*/ 1205032 w 2397801"/>
              <a:gd name="connsiteY25" fmla="*/ 4428545 h 4428623"/>
              <a:gd name="connsiteX26" fmla="*/ 48265 w 2397801"/>
              <a:gd name="connsiteY26" fmla="*/ 4418105 h 4428623"/>
              <a:gd name="connsiteX27" fmla="*/ 21 w 2397801"/>
              <a:gd name="connsiteY27" fmla="*/ 2208429 h 4428623"/>
              <a:gd name="connsiteX28" fmla="*/ 21 w 2397801"/>
              <a:gd name="connsiteY28" fmla="*/ 68245 h 4428623"/>
              <a:gd name="connsiteX29" fmla="*/ 28823 w 2397801"/>
              <a:gd name="connsiteY29" fmla="*/ 39437 h 4428623"/>
              <a:gd name="connsiteX30" fmla="*/ 102629 w 2397801"/>
              <a:gd name="connsiteY30" fmla="*/ 4153 h 4428623"/>
              <a:gd name="connsiteX31" fmla="*/ 813103 w 2397801"/>
              <a:gd name="connsiteY31" fmla="*/ 1 h 4428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397801" h="4428623">
                <a:moveTo>
                  <a:pt x="1041502" y="588163"/>
                </a:moveTo>
                <a:cubicBezTo>
                  <a:pt x="655239" y="588159"/>
                  <a:pt x="310023" y="589961"/>
                  <a:pt x="299462" y="593899"/>
                </a:cubicBezTo>
                <a:cubicBezTo>
                  <a:pt x="284691" y="599661"/>
                  <a:pt x="283250" y="752323"/>
                  <a:pt x="283250" y="2218109"/>
                </a:cubicBezTo>
                <a:cubicBezTo>
                  <a:pt x="283250" y="3108165"/>
                  <a:pt x="286492" y="3839437"/>
                  <a:pt x="290095" y="3843037"/>
                </a:cubicBezTo>
                <a:cubicBezTo>
                  <a:pt x="294058" y="3846637"/>
                  <a:pt x="706931" y="3848797"/>
                  <a:pt x="1207710" y="3847357"/>
                </a:cubicBezTo>
                <a:lnTo>
                  <a:pt x="2118479" y="3844837"/>
                </a:lnTo>
                <a:lnTo>
                  <a:pt x="2121001" y="2224589"/>
                </a:lnTo>
                <a:cubicBezTo>
                  <a:pt x="2123163" y="935231"/>
                  <a:pt x="2121001" y="602901"/>
                  <a:pt x="2110914" y="596419"/>
                </a:cubicBezTo>
                <a:cubicBezTo>
                  <a:pt x="2102605" y="591155"/>
                  <a:pt x="1538127" y="588167"/>
                  <a:pt x="1041502" y="588163"/>
                </a:cubicBezTo>
                <a:close/>
                <a:moveTo>
                  <a:pt x="1205249" y="186437"/>
                </a:moveTo>
                <a:cubicBezTo>
                  <a:pt x="956363" y="186437"/>
                  <a:pt x="956003" y="186437"/>
                  <a:pt x="930070" y="210597"/>
                </a:cubicBezTo>
                <a:cubicBezTo>
                  <a:pt x="889369" y="248817"/>
                  <a:pt x="878564" y="294969"/>
                  <a:pt x="899455" y="338957"/>
                </a:cubicBezTo>
                <a:cubicBezTo>
                  <a:pt x="931511" y="406745"/>
                  <a:pt x="960685" y="414317"/>
                  <a:pt x="1201647" y="414677"/>
                </a:cubicBezTo>
                <a:cubicBezTo>
                  <a:pt x="1375975" y="415037"/>
                  <a:pt x="1418476" y="412513"/>
                  <a:pt x="1445490" y="398813"/>
                </a:cubicBezTo>
                <a:cubicBezTo>
                  <a:pt x="1493394" y="374653"/>
                  <a:pt x="1513204" y="345085"/>
                  <a:pt x="1513204" y="295689"/>
                </a:cubicBezTo>
                <a:cubicBezTo>
                  <a:pt x="1513564" y="262517"/>
                  <a:pt x="1507081" y="245209"/>
                  <a:pt x="1484029" y="219609"/>
                </a:cubicBezTo>
                <a:lnTo>
                  <a:pt x="1454134" y="186437"/>
                </a:lnTo>
                <a:close/>
                <a:moveTo>
                  <a:pt x="813103" y="1"/>
                </a:moveTo>
                <a:cubicBezTo>
                  <a:pt x="946149" y="13"/>
                  <a:pt x="1090993" y="193"/>
                  <a:pt x="1241394" y="553"/>
                </a:cubicBezTo>
                <a:lnTo>
                  <a:pt x="2335516" y="3793"/>
                </a:lnTo>
                <a:lnTo>
                  <a:pt x="2364318" y="25037"/>
                </a:lnTo>
                <a:lnTo>
                  <a:pt x="2392760" y="46641"/>
                </a:lnTo>
                <a:lnTo>
                  <a:pt x="2395281" y="2216709"/>
                </a:lnTo>
                <a:lnTo>
                  <a:pt x="2397801" y="4386781"/>
                </a:lnTo>
                <a:lnTo>
                  <a:pt x="2371159" y="4408025"/>
                </a:lnTo>
                <a:cubicBezTo>
                  <a:pt x="2344517" y="4428905"/>
                  <a:pt x="2342717" y="4428905"/>
                  <a:pt x="1205032" y="4428545"/>
                </a:cubicBezTo>
                <a:cubicBezTo>
                  <a:pt x="450415" y="4428545"/>
                  <a:pt x="60146" y="4424945"/>
                  <a:pt x="48265" y="4418105"/>
                </a:cubicBezTo>
                <a:cubicBezTo>
                  <a:pt x="-2499" y="4388581"/>
                  <a:pt x="21" y="4509201"/>
                  <a:pt x="21" y="2208429"/>
                </a:cubicBezTo>
                <a:lnTo>
                  <a:pt x="21" y="68245"/>
                </a:lnTo>
                <a:lnTo>
                  <a:pt x="28823" y="39437"/>
                </a:lnTo>
                <a:cubicBezTo>
                  <a:pt x="47905" y="19997"/>
                  <a:pt x="72747" y="8473"/>
                  <a:pt x="102629" y="4153"/>
                </a:cubicBezTo>
                <a:cubicBezTo>
                  <a:pt x="120991" y="1453"/>
                  <a:pt x="413962" y="-31"/>
                  <a:pt x="813103" y="1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07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www.facebook.com/images/fb_icon_325x32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620" y="1988840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4331804" y="2275128"/>
            <a:ext cx="579664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>
                <a:latin typeface="微軟正黑體" pitchFamily="34" charset="-120"/>
                <a:ea typeface="微軟正黑體"/>
              </a:rPr>
              <a:t>歡迎加入</a:t>
            </a:r>
            <a:r>
              <a:rPr lang="zh-TW" altLang="en-US" sz="4800" b="1" dirty="0">
                <a:latin typeface="微軟正黑體" pitchFamily="34" charset="-120"/>
                <a:ea typeface="微軟正黑體"/>
                <a:hlinkClick r:id="rId4"/>
              </a:rPr>
              <a:t>商業簡報網</a:t>
            </a:r>
            <a:r>
              <a:rPr lang="zh-TW" altLang="en-US" sz="2800" b="1" dirty="0">
                <a:latin typeface="微軟正黑體" pitchFamily="34" charset="-120"/>
                <a:ea typeface="微軟正黑體"/>
              </a:rPr>
              <a:t>粉絲專頁</a:t>
            </a:r>
          </a:p>
        </p:txBody>
      </p:sp>
      <p:sp>
        <p:nvSpPr>
          <p:cNvPr id="7" name="Freeform 6"/>
          <p:cNvSpPr>
            <a:spLocks noEditPoints="1"/>
          </p:cNvSpPr>
          <p:nvPr/>
        </p:nvSpPr>
        <p:spPr bwMode="auto">
          <a:xfrm>
            <a:off x="8063589" y="4293096"/>
            <a:ext cx="1776827" cy="2319162"/>
          </a:xfrm>
          <a:custGeom>
            <a:avLst/>
            <a:gdLst>
              <a:gd name="T0" fmla="*/ 271 w 695"/>
              <a:gd name="T1" fmla="*/ 113 h 903"/>
              <a:gd name="T2" fmla="*/ 300 w 695"/>
              <a:gd name="T3" fmla="*/ 0 h 903"/>
              <a:gd name="T4" fmla="*/ 271 w 695"/>
              <a:gd name="T5" fmla="*/ 0 h 903"/>
              <a:gd name="T6" fmla="*/ 364 w 695"/>
              <a:gd name="T7" fmla="*/ 144 h 903"/>
              <a:gd name="T8" fmla="*/ 470 w 695"/>
              <a:gd name="T9" fmla="*/ 95 h 903"/>
              <a:gd name="T10" fmla="*/ 452 w 695"/>
              <a:gd name="T11" fmla="*/ 73 h 903"/>
              <a:gd name="T12" fmla="*/ 399 w 695"/>
              <a:gd name="T13" fmla="*/ 237 h 903"/>
              <a:gd name="T14" fmla="*/ 502 w 695"/>
              <a:gd name="T15" fmla="*/ 290 h 903"/>
              <a:gd name="T16" fmla="*/ 509 w 695"/>
              <a:gd name="T17" fmla="*/ 263 h 903"/>
              <a:gd name="T18" fmla="*/ 179 w 695"/>
              <a:gd name="T19" fmla="*/ 265 h 903"/>
              <a:gd name="T20" fmla="*/ 62 w 695"/>
              <a:gd name="T21" fmla="*/ 263 h 903"/>
              <a:gd name="T22" fmla="*/ 69 w 695"/>
              <a:gd name="T23" fmla="*/ 290 h 903"/>
              <a:gd name="T24" fmla="*/ 189 w 695"/>
              <a:gd name="T25" fmla="*/ 166 h 903"/>
              <a:gd name="T26" fmla="*/ 119 w 695"/>
              <a:gd name="T27" fmla="*/ 73 h 903"/>
              <a:gd name="T28" fmla="*/ 101 w 695"/>
              <a:gd name="T29" fmla="*/ 95 h 903"/>
              <a:gd name="T30" fmla="*/ 666 w 695"/>
              <a:gd name="T31" fmla="*/ 663 h 903"/>
              <a:gd name="T32" fmla="*/ 666 w 695"/>
              <a:gd name="T33" fmla="*/ 557 h 903"/>
              <a:gd name="T34" fmla="*/ 624 w 695"/>
              <a:gd name="T35" fmla="*/ 451 h 903"/>
              <a:gd name="T36" fmla="*/ 582 w 695"/>
              <a:gd name="T37" fmla="*/ 508 h 903"/>
              <a:gd name="T38" fmla="*/ 554 w 695"/>
              <a:gd name="T39" fmla="*/ 438 h 903"/>
              <a:gd name="T40" fmla="*/ 469 w 695"/>
              <a:gd name="T41" fmla="*/ 438 h 903"/>
              <a:gd name="T42" fmla="*/ 441 w 695"/>
              <a:gd name="T43" fmla="*/ 480 h 903"/>
              <a:gd name="T44" fmla="*/ 398 w 695"/>
              <a:gd name="T45" fmla="*/ 367 h 903"/>
              <a:gd name="T46" fmla="*/ 356 w 695"/>
              <a:gd name="T47" fmla="*/ 508 h 903"/>
              <a:gd name="T48" fmla="*/ 328 w 695"/>
              <a:gd name="T49" fmla="*/ 212 h 903"/>
              <a:gd name="T50" fmla="*/ 243 w 695"/>
              <a:gd name="T51" fmla="*/ 212 h 903"/>
              <a:gd name="T52" fmla="*/ 77 w 695"/>
              <a:gd name="T53" fmla="*/ 432 h 903"/>
              <a:gd name="T54" fmla="*/ 455 w 695"/>
              <a:gd name="T55" fmla="*/ 875 h 903"/>
              <a:gd name="T56" fmla="*/ 695 w 695"/>
              <a:gd name="T57" fmla="*/ 663 h 903"/>
              <a:gd name="T58" fmla="*/ 210 w 695"/>
              <a:gd name="T59" fmla="*/ 746 h 903"/>
              <a:gd name="T60" fmla="*/ 215 w 695"/>
              <a:gd name="T61" fmla="*/ 462 h 903"/>
              <a:gd name="T62" fmla="*/ 215 w 695"/>
              <a:gd name="T63" fmla="*/ 212 h 903"/>
              <a:gd name="T64" fmla="*/ 356 w 695"/>
              <a:gd name="T65" fmla="*/ 212 h 903"/>
              <a:gd name="T66" fmla="*/ 398 w 695"/>
              <a:gd name="T67" fmla="*/ 339 h 903"/>
              <a:gd name="T68" fmla="*/ 511 w 695"/>
              <a:gd name="T69" fmla="*/ 367 h 903"/>
              <a:gd name="T70" fmla="*/ 582 w 695"/>
              <a:gd name="T71" fmla="*/ 438 h 903"/>
              <a:gd name="T72" fmla="*/ 695 w 695"/>
              <a:gd name="T73" fmla="*/ 494 h 903"/>
              <a:gd name="T74" fmla="*/ 695 w 695"/>
              <a:gd name="T75" fmla="*/ 663 h 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95" h="903">
                <a:moveTo>
                  <a:pt x="271" y="0"/>
                </a:moveTo>
                <a:lnTo>
                  <a:pt x="271" y="113"/>
                </a:lnTo>
                <a:lnTo>
                  <a:pt x="300" y="113"/>
                </a:lnTo>
                <a:lnTo>
                  <a:pt x="300" y="0"/>
                </a:lnTo>
                <a:lnTo>
                  <a:pt x="271" y="0"/>
                </a:lnTo>
                <a:lnTo>
                  <a:pt x="271" y="0"/>
                </a:lnTo>
                <a:close/>
                <a:moveTo>
                  <a:pt x="452" y="73"/>
                </a:moveTo>
                <a:lnTo>
                  <a:pt x="364" y="144"/>
                </a:lnTo>
                <a:lnTo>
                  <a:pt x="382" y="166"/>
                </a:lnTo>
                <a:lnTo>
                  <a:pt x="470" y="95"/>
                </a:lnTo>
                <a:lnTo>
                  <a:pt x="452" y="73"/>
                </a:lnTo>
                <a:lnTo>
                  <a:pt x="452" y="73"/>
                </a:lnTo>
                <a:close/>
                <a:moveTo>
                  <a:pt x="509" y="263"/>
                </a:moveTo>
                <a:lnTo>
                  <a:pt x="399" y="237"/>
                </a:lnTo>
                <a:lnTo>
                  <a:pt x="392" y="265"/>
                </a:lnTo>
                <a:lnTo>
                  <a:pt x="502" y="290"/>
                </a:lnTo>
                <a:lnTo>
                  <a:pt x="509" y="263"/>
                </a:lnTo>
                <a:lnTo>
                  <a:pt x="509" y="263"/>
                </a:lnTo>
                <a:close/>
                <a:moveTo>
                  <a:pt x="69" y="290"/>
                </a:moveTo>
                <a:lnTo>
                  <a:pt x="179" y="265"/>
                </a:lnTo>
                <a:lnTo>
                  <a:pt x="172" y="237"/>
                </a:lnTo>
                <a:lnTo>
                  <a:pt x="62" y="263"/>
                </a:lnTo>
                <a:lnTo>
                  <a:pt x="69" y="290"/>
                </a:lnTo>
                <a:lnTo>
                  <a:pt x="69" y="290"/>
                </a:lnTo>
                <a:close/>
                <a:moveTo>
                  <a:pt x="101" y="95"/>
                </a:moveTo>
                <a:lnTo>
                  <a:pt x="189" y="166"/>
                </a:lnTo>
                <a:lnTo>
                  <a:pt x="207" y="144"/>
                </a:lnTo>
                <a:lnTo>
                  <a:pt x="119" y="73"/>
                </a:lnTo>
                <a:lnTo>
                  <a:pt x="101" y="95"/>
                </a:lnTo>
                <a:lnTo>
                  <a:pt x="101" y="95"/>
                </a:lnTo>
                <a:close/>
                <a:moveTo>
                  <a:pt x="455" y="875"/>
                </a:moveTo>
                <a:cubicBezTo>
                  <a:pt x="572" y="875"/>
                  <a:pt x="666" y="774"/>
                  <a:pt x="666" y="663"/>
                </a:cubicBezTo>
                <a:cubicBezTo>
                  <a:pt x="666" y="663"/>
                  <a:pt x="666" y="728"/>
                  <a:pt x="666" y="663"/>
                </a:cubicBezTo>
                <a:lnTo>
                  <a:pt x="666" y="557"/>
                </a:lnTo>
                <a:lnTo>
                  <a:pt x="666" y="494"/>
                </a:lnTo>
                <a:cubicBezTo>
                  <a:pt x="666" y="470"/>
                  <a:pt x="648" y="451"/>
                  <a:pt x="624" y="451"/>
                </a:cubicBezTo>
                <a:cubicBezTo>
                  <a:pt x="601" y="451"/>
                  <a:pt x="582" y="470"/>
                  <a:pt x="582" y="494"/>
                </a:cubicBezTo>
                <a:lnTo>
                  <a:pt x="582" y="508"/>
                </a:lnTo>
                <a:lnTo>
                  <a:pt x="554" y="508"/>
                </a:lnTo>
                <a:lnTo>
                  <a:pt x="554" y="438"/>
                </a:lnTo>
                <a:cubicBezTo>
                  <a:pt x="554" y="414"/>
                  <a:pt x="535" y="395"/>
                  <a:pt x="511" y="395"/>
                </a:cubicBezTo>
                <a:cubicBezTo>
                  <a:pt x="488" y="395"/>
                  <a:pt x="469" y="414"/>
                  <a:pt x="469" y="438"/>
                </a:cubicBezTo>
                <a:lnTo>
                  <a:pt x="469" y="480"/>
                </a:lnTo>
                <a:lnTo>
                  <a:pt x="441" y="480"/>
                </a:lnTo>
                <a:lnTo>
                  <a:pt x="441" y="409"/>
                </a:lnTo>
                <a:cubicBezTo>
                  <a:pt x="441" y="386"/>
                  <a:pt x="422" y="367"/>
                  <a:pt x="398" y="367"/>
                </a:cubicBezTo>
                <a:cubicBezTo>
                  <a:pt x="375" y="367"/>
                  <a:pt x="356" y="386"/>
                  <a:pt x="356" y="409"/>
                </a:cubicBezTo>
                <a:lnTo>
                  <a:pt x="356" y="508"/>
                </a:lnTo>
                <a:lnTo>
                  <a:pt x="328" y="508"/>
                </a:lnTo>
                <a:lnTo>
                  <a:pt x="328" y="212"/>
                </a:lnTo>
                <a:cubicBezTo>
                  <a:pt x="328" y="188"/>
                  <a:pt x="309" y="169"/>
                  <a:pt x="285" y="169"/>
                </a:cubicBezTo>
                <a:cubicBezTo>
                  <a:pt x="262" y="169"/>
                  <a:pt x="243" y="188"/>
                  <a:pt x="243" y="212"/>
                </a:cubicBezTo>
                <a:lnTo>
                  <a:pt x="243" y="530"/>
                </a:lnTo>
                <a:cubicBezTo>
                  <a:pt x="185" y="468"/>
                  <a:pt x="108" y="400"/>
                  <a:pt x="77" y="432"/>
                </a:cubicBezTo>
                <a:cubicBezTo>
                  <a:pt x="46" y="462"/>
                  <a:pt x="126" y="547"/>
                  <a:pt x="236" y="733"/>
                </a:cubicBezTo>
                <a:cubicBezTo>
                  <a:pt x="286" y="817"/>
                  <a:pt x="349" y="875"/>
                  <a:pt x="455" y="875"/>
                </a:cubicBezTo>
                <a:lnTo>
                  <a:pt x="455" y="875"/>
                </a:lnTo>
                <a:close/>
                <a:moveTo>
                  <a:pt x="695" y="663"/>
                </a:moveTo>
                <a:cubicBezTo>
                  <a:pt x="695" y="796"/>
                  <a:pt x="587" y="903"/>
                  <a:pt x="455" y="903"/>
                </a:cubicBezTo>
                <a:cubicBezTo>
                  <a:pt x="367" y="903"/>
                  <a:pt x="274" y="862"/>
                  <a:pt x="210" y="746"/>
                </a:cubicBezTo>
                <a:cubicBezTo>
                  <a:pt x="118" y="578"/>
                  <a:pt x="0" y="468"/>
                  <a:pt x="57" y="412"/>
                </a:cubicBezTo>
                <a:cubicBezTo>
                  <a:pt x="97" y="372"/>
                  <a:pt x="160" y="410"/>
                  <a:pt x="215" y="462"/>
                </a:cubicBezTo>
                <a:lnTo>
                  <a:pt x="215" y="462"/>
                </a:lnTo>
                <a:lnTo>
                  <a:pt x="215" y="212"/>
                </a:lnTo>
                <a:cubicBezTo>
                  <a:pt x="215" y="172"/>
                  <a:pt x="246" y="141"/>
                  <a:pt x="285" y="141"/>
                </a:cubicBezTo>
                <a:cubicBezTo>
                  <a:pt x="325" y="141"/>
                  <a:pt x="356" y="173"/>
                  <a:pt x="356" y="212"/>
                </a:cubicBezTo>
                <a:lnTo>
                  <a:pt x="356" y="353"/>
                </a:lnTo>
                <a:cubicBezTo>
                  <a:pt x="368" y="344"/>
                  <a:pt x="382" y="339"/>
                  <a:pt x="398" y="339"/>
                </a:cubicBezTo>
                <a:cubicBezTo>
                  <a:pt x="429" y="339"/>
                  <a:pt x="455" y="358"/>
                  <a:pt x="464" y="385"/>
                </a:cubicBezTo>
                <a:cubicBezTo>
                  <a:pt x="477" y="373"/>
                  <a:pt x="493" y="367"/>
                  <a:pt x="511" y="367"/>
                </a:cubicBezTo>
                <a:cubicBezTo>
                  <a:pt x="550" y="367"/>
                  <a:pt x="582" y="398"/>
                  <a:pt x="582" y="437"/>
                </a:cubicBezTo>
                <a:lnTo>
                  <a:pt x="582" y="438"/>
                </a:lnTo>
                <a:cubicBezTo>
                  <a:pt x="594" y="429"/>
                  <a:pt x="608" y="424"/>
                  <a:pt x="624" y="424"/>
                </a:cubicBezTo>
                <a:cubicBezTo>
                  <a:pt x="663" y="424"/>
                  <a:pt x="695" y="455"/>
                  <a:pt x="695" y="494"/>
                </a:cubicBezTo>
                <a:lnTo>
                  <a:pt x="695" y="663"/>
                </a:lnTo>
                <a:lnTo>
                  <a:pt x="695" y="663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997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345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932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矩形 63"/>
          <p:cNvSpPr/>
          <p:nvPr/>
        </p:nvSpPr>
        <p:spPr>
          <a:xfrm>
            <a:off x="4200307" y="1989000"/>
            <a:ext cx="3573486" cy="162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65" name="直線接點 64"/>
          <p:cNvCxnSpPr/>
          <p:nvPr/>
        </p:nvCxnSpPr>
        <p:spPr>
          <a:xfrm>
            <a:off x="5062207" y="2183447"/>
            <a:ext cx="0" cy="123110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矩形 65"/>
          <p:cNvSpPr/>
          <p:nvPr/>
        </p:nvSpPr>
        <p:spPr>
          <a:xfrm>
            <a:off x="8106152" y="1989000"/>
            <a:ext cx="3573486" cy="162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68" name="直線接點 67"/>
          <p:cNvCxnSpPr/>
          <p:nvPr/>
        </p:nvCxnSpPr>
        <p:spPr>
          <a:xfrm>
            <a:off x="8968052" y="2183447"/>
            <a:ext cx="0" cy="123110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矩形 68"/>
          <p:cNvSpPr/>
          <p:nvPr/>
        </p:nvSpPr>
        <p:spPr>
          <a:xfrm>
            <a:off x="336000" y="4039076"/>
            <a:ext cx="3573486" cy="162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70" name="直線接點 69"/>
          <p:cNvCxnSpPr/>
          <p:nvPr/>
        </p:nvCxnSpPr>
        <p:spPr>
          <a:xfrm>
            <a:off x="1197900" y="4233523"/>
            <a:ext cx="0" cy="123110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矩形 70"/>
          <p:cNvSpPr/>
          <p:nvPr/>
        </p:nvSpPr>
        <p:spPr>
          <a:xfrm>
            <a:off x="4200307" y="4039076"/>
            <a:ext cx="3573486" cy="162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72" name="直線接點 71"/>
          <p:cNvCxnSpPr/>
          <p:nvPr/>
        </p:nvCxnSpPr>
        <p:spPr>
          <a:xfrm>
            <a:off x="5062207" y="4233523"/>
            <a:ext cx="0" cy="123110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矩形 72"/>
          <p:cNvSpPr/>
          <p:nvPr/>
        </p:nvSpPr>
        <p:spPr>
          <a:xfrm>
            <a:off x="8106152" y="4039076"/>
            <a:ext cx="3573486" cy="162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74" name="直線接點 73"/>
          <p:cNvCxnSpPr/>
          <p:nvPr/>
        </p:nvCxnSpPr>
        <p:spPr>
          <a:xfrm>
            <a:off x="8968052" y="4233523"/>
            <a:ext cx="0" cy="123110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336000" y="1989000"/>
            <a:ext cx="3573486" cy="162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45" name="群組 44"/>
          <p:cNvGrpSpPr/>
          <p:nvPr/>
        </p:nvGrpSpPr>
        <p:grpSpPr>
          <a:xfrm flipH="1">
            <a:off x="8277735" y="2432034"/>
            <a:ext cx="641620" cy="641616"/>
            <a:chOff x="27940389" y="2372400"/>
            <a:chExt cx="2858016" cy="2857995"/>
          </a:xfrm>
          <a:solidFill>
            <a:schemeClr val="bg1"/>
          </a:solidFill>
        </p:grpSpPr>
        <p:sp>
          <p:nvSpPr>
            <p:cNvPr id="54" name="手繪多邊形 53"/>
            <p:cNvSpPr>
              <a:spLocks/>
            </p:cNvSpPr>
            <p:nvPr/>
          </p:nvSpPr>
          <p:spPr bwMode="auto">
            <a:xfrm>
              <a:off x="27940389" y="2372400"/>
              <a:ext cx="2858016" cy="2857995"/>
            </a:xfrm>
            <a:custGeom>
              <a:avLst/>
              <a:gdLst>
                <a:gd name="connsiteX0" fmla="*/ 644380 w 3817859"/>
                <a:gd name="connsiteY0" fmla="*/ 749777 h 3817832"/>
                <a:gd name="connsiteX1" fmla="*/ 589186 w 3817859"/>
                <a:gd name="connsiteY1" fmla="*/ 795341 h 3817832"/>
                <a:gd name="connsiteX2" fmla="*/ 190850 w 3817859"/>
                <a:gd name="connsiteY2" fmla="*/ 2093847 h 3817832"/>
                <a:gd name="connsiteX3" fmla="*/ 293854 w 3817859"/>
                <a:gd name="connsiteY3" fmla="*/ 2526083 h 3817832"/>
                <a:gd name="connsiteX4" fmla="*/ 763862 w 3817859"/>
                <a:gd name="connsiteY4" fmla="*/ 3198929 h 3817832"/>
                <a:gd name="connsiteX5" fmla="*/ 1465092 w 3817859"/>
                <a:gd name="connsiteY5" fmla="*/ 3573893 h 3817832"/>
                <a:gd name="connsiteX6" fmla="*/ 2124544 w 3817859"/>
                <a:gd name="connsiteY6" fmla="*/ 3612793 h 3817832"/>
                <a:gd name="connsiteX7" fmla="*/ 2329474 w 3817859"/>
                <a:gd name="connsiteY7" fmla="*/ 3558763 h 3817832"/>
                <a:gd name="connsiteX8" fmla="*/ 2355046 w 3817859"/>
                <a:gd name="connsiteY8" fmla="*/ 3424771 h 3817832"/>
                <a:gd name="connsiteX9" fmla="*/ 2375214 w 3817859"/>
                <a:gd name="connsiteY9" fmla="*/ 3220541 h 3817832"/>
                <a:gd name="connsiteX10" fmla="*/ 2384938 w 3817859"/>
                <a:gd name="connsiteY10" fmla="*/ 3033959 h 3817832"/>
                <a:gd name="connsiteX11" fmla="*/ 2384938 w 3817859"/>
                <a:gd name="connsiteY11" fmla="*/ 2940667 h 3817832"/>
                <a:gd name="connsiteX12" fmla="*/ 2274730 w 3817859"/>
                <a:gd name="connsiteY12" fmla="*/ 2832249 h 3817832"/>
                <a:gd name="connsiteX13" fmla="*/ 2126344 w 3817859"/>
                <a:gd name="connsiteY13" fmla="*/ 2646387 h 3817832"/>
                <a:gd name="connsiteX14" fmla="*/ 2087808 w 3817859"/>
                <a:gd name="connsiteY14" fmla="*/ 2473855 h 3817832"/>
                <a:gd name="connsiteX15" fmla="*/ 2142552 w 3817859"/>
                <a:gd name="connsiteY15" fmla="*/ 2283311 h 3817832"/>
                <a:gd name="connsiteX16" fmla="*/ 2025140 w 3817859"/>
                <a:gd name="connsiteY16" fmla="*/ 2154721 h 3817832"/>
                <a:gd name="connsiteX17" fmla="*/ 1902326 w 3817859"/>
                <a:gd name="connsiteY17" fmla="*/ 2043421 h 3817832"/>
                <a:gd name="connsiteX18" fmla="*/ 1805442 w 3817859"/>
                <a:gd name="connsiteY18" fmla="*/ 1995875 h 3817832"/>
                <a:gd name="connsiteX19" fmla="*/ 1693794 w 3817859"/>
                <a:gd name="connsiteY19" fmla="*/ 1937523 h 3817832"/>
                <a:gd name="connsiteX20" fmla="*/ 1532802 w 3817859"/>
                <a:gd name="connsiteY20" fmla="*/ 1850355 h 3817832"/>
                <a:gd name="connsiteX21" fmla="*/ 1382976 w 3817859"/>
                <a:gd name="connsiteY21" fmla="*/ 1781919 h 3817832"/>
                <a:gd name="connsiteX22" fmla="*/ 1265924 w 3817859"/>
                <a:gd name="connsiteY22" fmla="*/ 1587413 h 3817832"/>
                <a:gd name="connsiteX23" fmla="*/ 1127624 w 3817859"/>
                <a:gd name="connsiteY23" fmla="*/ 1387503 h 3817832"/>
                <a:gd name="connsiteX24" fmla="*/ 1094848 w 3817859"/>
                <a:gd name="connsiteY24" fmla="*/ 1522217 h 3817832"/>
                <a:gd name="connsiteX25" fmla="*/ 1108534 w 3817859"/>
                <a:gd name="connsiteY25" fmla="*/ 1628475 h 3817832"/>
                <a:gd name="connsiteX26" fmla="*/ 772146 w 3817859"/>
                <a:gd name="connsiteY26" fmla="*/ 1204525 h 3817832"/>
                <a:gd name="connsiteX27" fmla="*/ 758820 w 3817859"/>
                <a:gd name="connsiteY27" fmla="*/ 1013261 h 3817832"/>
                <a:gd name="connsiteX28" fmla="*/ 699034 w 3817859"/>
                <a:gd name="connsiteY28" fmla="*/ 767967 h 3817832"/>
                <a:gd name="connsiteX29" fmla="*/ 644380 w 3817859"/>
                <a:gd name="connsiteY29" fmla="*/ 749777 h 3817832"/>
                <a:gd name="connsiteX30" fmla="*/ 2127584 w 3817859"/>
                <a:gd name="connsiteY30" fmla="*/ 239943 h 3817832"/>
                <a:gd name="connsiteX31" fmla="*/ 2102392 w 3817859"/>
                <a:gd name="connsiteY31" fmla="*/ 249309 h 3817832"/>
                <a:gd name="connsiteX32" fmla="*/ 1964912 w 3817859"/>
                <a:gd name="connsiteY32" fmla="*/ 308379 h 3817832"/>
                <a:gd name="connsiteX33" fmla="*/ 1805480 w 3817859"/>
                <a:gd name="connsiteY33" fmla="*/ 481631 h 3817832"/>
                <a:gd name="connsiteX34" fmla="*/ 1930004 w 3817859"/>
                <a:gd name="connsiteY34" fmla="*/ 613461 h 3817832"/>
                <a:gd name="connsiteX35" fmla="*/ 2037970 w 3817859"/>
                <a:gd name="connsiteY35" fmla="*/ 637233 h 3817832"/>
                <a:gd name="connsiteX36" fmla="*/ 2100592 w 3817859"/>
                <a:gd name="connsiteY36" fmla="*/ 656323 h 3817832"/>
                <a:gd name="connsiteX37" fmla="*/ 2181208 w 3817859"/>
                <a:gd name="connsiteY37" fmla="*/ 556551 h 3817832"/>
                <a:gd name="connsiteX38" fmla="*/ 2302130 w 3817859"/>
                <a:gd name="connsiteY38" fmla="*/ 463261 h 3817832"/>
                <a:gd name="connsiteX39" fmla="*/ 2378428 w 3817859"/>
                <a:gd name="connsiteY39" fmla="*/ 463261 h 3817832"/>
                <a:gd name="connsiteX40" fmla="*/ 2583206 w 3817859"/>
                <a:gd name="connsiteY40" fmla="*/ 585365 h 3817832"/>
                <a:gd name="connsiteX41" fmla="*/ 2837650 w 3817859"/>
                <a:gd name="connsiteY41" fmla="*/ 774105 h 3817832"/>
                <a:gd name="connsiteX42" fmla="*/ 2804900 w 3817859"/>
                <a:gd name="connsiteY42" fmla="*/ 931509 h 3817832"/>
                <a:gd name="connsiteX43" fmla="*/ 2738680 w 3817859"/>
                <a:gd name="connsiteY43" fmla="*/ 902693 h 3817832"/>
                <a:gd name="connsiteX44" fmla="*/ 2709528 w 3817859"/>
                <a:gd name="connsiteY44" fmla="*/ 854429 h 3817832"/>
                <a:gd name="connsiteX45" fmla="*/ 2597602 w 3817859"/>
                <a:gd name="connsiteY45" fmla="*/ 859471 h 3817832"/>
                <a:gd name="connsiteX46" fmla="*/ 2594002 w 3817859"/>
                <a:gd name="connsiteY46" fmla="*/ 944475 h 3817832"/>
                <a:gd name="connsiteX47" fmla="*/ 2604080 w 3817859"/>
                <a:gd name="connsiteY47" fmla="*/ 1005709 h 3817832"/>
                <a:gd name="connsiteX48" fmla="*/ 2510868 w 3817859"/>
                <a:gd name="connsiteY48" fmla="*/ 1032363 h 3817832"/>
                <a:gd name="connsiteX49" fmla="*/ 2251386 w 3817859"/>
                <a:gd name="connsiteY49" fmla="*/ 1176439 h 3817832"/>
                <a:gd name="connsiteX50" fmla="*/ 2160334 w 3817859"/>
                <a:gd name="connsiteY50" fmla="*/ 1297463 h 3817832"/>
                <a:gd name="connsiteX51" fmla="*/ 2129382 w 3817859"/>
                <a:gd name="connsiteY51" fmla="*/ 1421369 h 3817832"/>
                <a:gd name="connsiteX52" fmla="*/ 2064242 w 3817859"/>
                <a:gd name="connsiteY52" fmla="*/ 1540231 h 3817832"/>
                <a:gd name="connsiteX53" fmla="*/ 2001622 w 3817859"/>
                <a:gd name="connsiteY53" fmla="*/ 1454145 h 3817832"/>
                <a:gd name="connsiteX54" fmla="*/ 1848308 w 3817859"/>
                <a:gd name="connsiteY54" fmla="*/ 1337443 h 3817832"/>
                <a:gd name="connsiteX55" fmla="*/ 1555356 w 3817859"/>
                <a:gd name="connsiteY55" fmla="*/ 1494127 h 3817832"/>
                <a:gd name="connsiteX56" fmla="*/ 1566152 w 3817859"/>
                <a:gd name="connsiteY56" fmla="*/ 1602545 h 3817832"/>
                <a:gd name="connsiteX57" fmla="*/ 1674480 w 3817859"/>
                <a:gd name="connsiteY57" fmla="*/ 1714923 h 3817832"/>
                <a:gd name="connsiteX58" fmla="*/ 1764094 w 3817859"/>
                <a:gd name="connsiteY58" fmla="*/ 1699435 h 3817832"/>
                <a:gd name="connsiteX59" fmla="*/ 1884656 w 3817859"/>
                <a:gd name="connsiteY59" fmla="*/ 1685027 h 3817832"/>
                <a:gd name="connsiteX60" fmla="*/ 1896894 w 3817859"/>
                <a:gd name="connsiteY60" fmla="*/ 1774355 h 3817832"/>
                <a:gd name="connsiteX61" fmla="*/ 1909130 w 3817859"/>
                <a:gd name="connsiteY61" fmla="*/ 1864043 h 3817832"/>
                <a:gd name="connsiteX62" fmla="*/ 1972830 w 3817859"/>
                <a:gd name="connsiteY62" fmla="*/ 1875929 h 3817832"/>
                <a:gd name="connsiteX63" fmla="*/ 2036890 w 3817859"/>
                <a:gd name="connsiteY63" fmla="*/ 1888175 h 3817832"/>
                <a:gd name="connsiteX64" fmla="*/ 2049128 w 3817859"/>
                <a:gd name="connsiteY64" fmla="*/ 1978223 h 3817832"/>
                <a:gd name="connsiteX65" fmla="*/ 2118946 w 3817859"/>
                <a:gd name="connsiteY65" fmla="*/ 2104649 h 3817832"/>
                <a:gd name="connsiteX66" fmla="*/ 2290614 w 3817859"/>
                <a:gd name="connsiteY66" fmla="*/ 2070071 h 3817832"/>
                <a:gd name="connsiteX67" fmla="*/ 2461562 w 3817859"/>
                <a:gd name="connsiteY67" fmla="*/ 2028649 h 3817832"/>
                <a:gd name="connsiteX68" fmla="*/ 2991324 w 3817859"/>
                <a:gd name="connsiteY68" fmla="*/ 2272859 h 3817832"/>
                <a:gd name="connsiteX69" fmla="*/ 3085254 w 3817859"/>
                <a:gd name="connsiteY69" fmla="*/ 2344897 h 3817832"/>
                <a:gd name="connsiteX70" fmla="*/ 3359852 w 3817859"/>
                <a:gd name="connsiteY70" fmla="*/ 2532917 h 3817832"/>
                <a:gd name="connsiteX71" fmla="*/ 3359492 w 3817859"/>
                <a:gd name="connsiteY71" fmla="*/ 2617921 h 3817832"/>
                <a:gd name="connsiteX72" fmla="*/ 3049986 w 3817859"/>
                <a:gd name="connsiteY72" fmla="*/ 2902473 h 3817832"/>
                <a:gd name="connsiteX73" fmla="*/ 2984846 w 3817859"/>
                <a:gd name="connsiteY73" fmla="*/ 3031061 h 3817832"/>
                <a:gd name="connsiteX74" fmla="*/ 2933020 w 3817859"/>
                <a:gd name="connsiteY74" fmla="*/ 3144881 h 3817832"/>
                <a:gd name="connsiteX75" fmla="*/ 2758114 w 3817859"/>
                <a:gd name="connsiteY75" fmla="*/ 3314531 h 3817832"/>
                <a:gd name="connsiteX76" fmla="*/ 2592924 w 3817859"/>
                <a:gd name="connsiteY76" fmla="*/ 3469413 h 3817832"/>
                <a:gd name="connsiteX77" fmla="*/ 2573130 w 3817859"/>
                <a:gd name="connsiteY77" fmla="*/ 3495705 h 3817832"/>
                <a:gd name="connsiteX78" fmla="*/ 2608398 w 3817859"/>
                <a:gd name="connsiteY78" fmla="*/ 3489943 h 3817832"/>
                <a:gd name="connsiteX79" fmla="*/ 2731842 w 3817859"/>
                <a:gd name="connsiteY79" fmla="*/ 3434833 h 3817832"/>
                <a:gd name="connsiteX80" fmla="*/ 3321344 w 3817859"/>
                <a:gd name="connsiteY80" fmla="*/ 2912917 h 3817832"/>
                <a:gd name="connsiteX81" fmla="*/ 3582986 w 3817859"/>
                <a:gd name="connsiteY81" fmla="*/ 2358945 h 3817832"/>
                <a:gd name="connsiteX82" fmla="*/ 3635530 w 3817859"/>
                <a:gd name="connsiteY82" fmla="*/ 1906545 h 3817832"/>
                <a:gd name="connsiteX83" fmla="*/ 3539078 w 3817859"/>
                <a:gd name="connsiteY83" fmla="*/ 1326999 h 3817832"/>
                <a:gd name="connsiteX84" fmla="*/ 2521304 w 3817859"/>
                <a:gd name="connsiteY84" fmla="*/ 290731 h 3817832"/>
                <a:gd name="connsiteX85" fmla="*/ 2404700 w 3817859"/>
                <a:gd name="connsiteY85" fmla="*/ 285327 h 3817832"/>
                <a:gd name="connsiteX86" fmla="*/ 2303210 w 3817859"/>
                <a:gd name="connsiteY86" fmla="*/ 331071 h 3817832"/>
                <a:gd name="connsiteX87" fmla="*/ 2185886 w 3817859"/>
                <a:gd name="connsiteY87" fmla="*/ 269119 h 3817832"/>
                <a:gd name="connsiteX88" fmla="*/ 2127584 w 3817859"/>
                <a:gd name="connsiteY88" fmla="*/ 239943 h 3817832"/>
                <a:gd name="connsiteX89" fmla="*/ 1954820 w 3817859"/>
                <a:gd name="connsiteY89" fmla="*/ 1155 h 3817832"/>
                <a:gd name="connsiteX90" fmla="*/ 2374508 w 3817859"/>
                <a:gd name="connsiteY90" fmla="*/ 59159 h 3817832"/>
                <a:gd name="connsiteX91" fmla="*/ 3279230 w 3817859"/>
                <a:gd name="connsiteY91" fmla="*/ 581187 h 3817832"/>
                <a:gd name="connsiteX92" fmla="*/ 3801614 w 3817859"/>
                <a:gd name="connsiteY92" fmla="*/ 1628125 h 3817832"/>
                <a:gd name="connsiteX93" fmla="*/ 3801974 w 3817859"/>
                <a:gd name="connsiteY93" fmla="*/ 2190503 h 3817832"/>
                <a:gd name="connsiteX94" fmla="*/ 3232068 w 3817859"/>
                <a:gd name="connsiteY94" fmla="*/ 3289321 h 3817832"/>
                <a:gd name="connsiteX95" fmla="*/ 2212142 w 3817859"/>
                <a:gd name="connsiteY95" fmla="*/ 3798379 h 3817832"/>
                <a:gd name="connsiteX96" fmla="*/ 1607314 w 3817859"/>
                <a:gd name="connsiteY96" fmla="*/ 3798379 h 3817832"/>
                <a:gd name="connsiteX97" fmla="*/ 539506 w 3817859"/>
                <a:gd name="connsiteY97" fmla="*/ 3236361 h 3817832"/>
                <a:gd name="connsiteX98" fmla="*/ 52404 w 3817859"/>
                <a:gd name="connsiteY98" fmla="*/ 2343977 h 3817832"/>
                <a:gd name="connsiteX99" fmla="*/ 5962 w 3817859"/>
                <a:gd name="connsiteY99" fmla="*/ 1765747 h 3817832"/>
                <a:gd name="connsiteX100" fmla="*/ 577668 w 3817859"/>
                <a:gd name="connsiteY100" fmla="*/ 548041 h 3817832"/>
                <a:gd name="connsiteX101" fmla="*/ 1561592 w 3817859"/>
                <a:gd name="connsiteY101" fmla="*/ 31777 h 3817832"/>
                <a:gd name="connsiteX102" fmla="*/ 1954820 w 3817859"/>
                <a:gd name="connsiteY102" fmla="*/ 1155 h 3817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3817859" h="3817832">
                  <a:moveTo>
                    <a:pt x="644380" y="749777"/>
                  </a:moveTo>
                  <a:cubicBezTo>
                    <a:pt x="628084" y="753829"/>
                    <a:pt x="611696" y="768507"/>
                    <a:pt x="589186" y="795341"/>
                  </a:cubicBezTo>
                  <a:cubicBezTo>
                    <a:pt x="285210" y="1156979"/>
                    <a:pt x="138626" y="1634237"/>
                    <a:pt x="190850" y="2093847"/>
                  </a:cubicBezTo>
                  <a:cubicBezTo>
                    <a:pt x="206336" y="2230721"/>
                    <a:pt x="246674" y="2400013"/>
                    <a:pt x="293854" y="2526083"/>
                  </a:cubicBezTo>
                  <a:cubicBezTo>
                    <a:pt x="384974" y="2768135"/>
                    <a:pt x="563614" y="3023873"/>
                    <a:pt x="763862" y="3198929"/>
                  </a:cubicBezTo>
                  <a:cubicBezTo>
                    <a:pt x="961590" y="3371823"/>
                    <a:pt x="1255480" y="3528867"/>
                    <a:pt x="1465092" y="3573893"/>
                  </a:cubicBezTo>
                  <a:cubicBezTo>
                    <a:pt x="1733410" y="3631523"/>
                    <a:pt x="1877834" y="3640169"/>
                    <a:pt x="2124544" y="3612793"/>
                  </a:cubicBezTo>
                  <a:cubicBezTo>
                    <a:pt x="2263206" y="3597305"/>
                    <a:pt x="2312546" y="3584337"/>
                    <a:pt x="2329474" y="3558763"/>
                  </a:cubicBezTo>
                  <a:cubicBezTo>
                    <a:pt x="2338118" y="3545797"/>
                    <a:pt x="2348922" y="3488165"/>
                    <a:pt x="2355046" y="3424771"/>
                  </a:cubicBezTo>
                  <a:cubicBezTo>
                    <a:pt x="2360808" y="3363897"/>
                    <a:pt x="2369812" y="3271687"/>
                    <a:pt x="2375214" y="3220541"/>
                  </a:cubicBezTo>
                  <a:cubicBezTo>
                    <a:pt x="2380618" y="3169393"/>
                    <a:pt x="2384938" y="3085467"/>
                    <a:pt x="2384938" y="3033959"/>
                  </a:cubicBezTo>
                  <a:lnTo>
                    <a:pt x="2384938" y="2940667"/>
                  </a:lnTo>
                  <a:lnTo>
                    <a:pt x="2274730" y="2832249"/>
                  </a:lnTo>
                  <a:cubicBezTo>
                    <a:pt x="2183250" y="2742921"/>
                    <a:pt x="2157678" y="2710863"/>
                    <a:pt x="2126344" y="2646387"/>
                  </a:cubicBezTo>
                  <a:cubicBezTo>
                    <a:pt x="2091050" y="2574349"/>
                    <a:pt x="2088168" y="2562103"/>
                    <a:pt x="2087808" y="2473855"/>
                  </a:cubicBezTo>
                  <a:cubicBezTo>
                    <a:pt x="2087088" y="2375521"/>
                    <a:pt x="2096812" y="2342023"/>
                    <a:pt x="2142552" y="2283311"/>
                  </a:cubicBezTo>
                  <a:cubicBezTo>
                    <a:pt x="2190092" y="2222437"/>
                    <a:pt x="2151916" y="2180655"/>
                    <a:pt x="2025140" y="2154721"/>
                  </a:cubicBezTo>
                  <a:cubicBezTo>
                    <a:pt x="1995606" y="2148597"/>
                    <a:pt x="1960672" y="2116901"/>
                    <a:pt x="1902326" y="2043421"/>
                  </a:cubicBezTo>
                  <a:cubicBezTo>
                    <a:pt x="1874594" y="2008481"/>
                    <a:pt x="1865230" y="2003799"/>
                    <a:pt x="1805442" y="1995875"/>
                  </a:cubicBezTo>
                  <a:cubicBezTo>
                    <a:pt x="1744576" y="1987589"/>
                    <a:pt x="1736292" y="1983267"/>
                    <a:pt x="1693794" y="1937523"/>
                  </a:cubicBezTo>
                  <a:cubicBezTo>
                    <a:pt x="1652376" y="1893219"/>
                    <a:pt x="1637248" y="1884935"/>
                    <a:pt x="1532802" y="1850355"/>
                  </a:cubicBezTo>
                  <a:cubicBezTo>
                    <a:pt x="1457530" y="1825141"/>
                    <a:pt x="1405666" y="1801369"/>
                    <a:pt x="1382976" y="1781919"/>
                  </a:cubicBezTo>
                  <a:cubicBezTo>
                    <a:pt x="1360286" y="1761747"/>
                    <a:pt x="1321028" y="1696191"/>
                    <a:pt x="1265924" y="1587413"/>
                  </a:cubicBezTo>
                  <a:cubicBezTo>
                    <a:pt x="1173364" y="1403353"/>
                    <a:pt x="1162198" y="1387503"/>
                    <a:pt x="1127624" y="1387503"/>
                  </a:cubicBezTo>
                  <a:cubicBezTo>
                    <a:pt x="1057032" y="1387503"/>
                    <a:pt x="1044426" y="1440093"/>
                    <a:pt x="1094848" y="1522217"/>
                  </a:cubicBezTo>
                  <a:cubicBezTo>
                    <a:pt x="1125462" y="1571923"/>
                    <a:pt x="1131584" y="1620911"/>
                    <a:pt x="1108534" y="1628475"/>
                  </a:cubicBezTo>
                  <a:cubicBezTo>
                    <a:pt x="1097730" y="1632077"/>
                    <a:pt x="798798" y="1255311"/>
                    <a:pt x="772146" y="1204525"/>
                  </a:cubicBezTo>
                  <a:cubicBezTo>
                    <a:pt x="762782" y="1186515"/>
                    <a:pt x="758820" y="1130323"/>
                    <a:pt x="758820" y="1013261"/>
                  </a:cubicBezTo>
                  <a:cubicBezTo>
                    <a:pt x="758820" y="831361"/>
                    <a:pt x="752698" y="806507"/>
                    <a:pt x="699034" y="767967"/>
                  </a:cubicBezTo>
                  <a:cubicBezTo>
                    <a:pt x="676884" y="752299"/>
                    <a:pt x="660678" y="745725"/>
                    <a:pt x="644380" y="749777"/>
                  </a:cubicBezTo>
                  <a:close/>
                  <a:moveTo>
                    <a:pt x="2127584" y="239943"/>
                  </a:moveTo>
                  <a:cubicBezTo>
                    <a:pt x="2119418" y="241429"/>
                    <a:pt x="2110940" y="244537"/>
                    <a:pt x="2102392" y="249309"/>
                  </a:cubicBezTo>
                  <a:cubicBezTo>
                    <a:pt x="2092674" y="254711"/>
                    <a:pt x="2030772" y="281365"/>
                    <a:pt x="1964912" y="308379"/>
                  </a:cubicBezTo>
                  <a:cubicBezTo>
                    <a:pt x="1802242" y="375375"/>
                    <a:pt x="1805480" y="371773"/>
                    <a:pt x="1805480" y="481631"/>
                  </a:cubicBezTo>
                  <a:cubicBezTo>
                    <a:pt x="1805480" y="598333"/>
                    <a:pt x="1813398" y="606977"/>
                    <a:pt x="1930004" y="613461"/>
                  </a:cubicBezTo>
                  <a:cubicBezTo>
                    <a:pt x="1990824" y="617063"/>
                    <a:pt x="2020336" y="623547"/>
                    <a:pt x="2037970" y="637233"/>
                  </a:cubicBezTo>
                  <a:cubicBezTo>
                    <a:pt x="2051646" y="648039"/>
                    <a:pt x="2078278" y="656323"/>
                    <a:pt x="2100592" y="656323"/>
                  </a:cubicBezTo>
                  <a:cubicBezTo>
                    <a:pt x="2152416" y="656323"/>
                    <a:pt x="2181208" y="620665"/>
                    <a:pt x="2181208" y="556551"/>
                  </a:cubicBezTo>
                  <a:cubicBezTo>
                    <a:pt x="2181208" y="482711"/>
                    <a:pt x="2206760" y="463261"/>
                    <a:pt x="2302130" y="463261"/>
                  </a:cubicBezTo>
                  <a:lnTo>
                    <a:pt x="2378428" y="463261"/>
                  </a:lnTo>
                  <a:lnTo>
                    <a:pt x="2583206" y="585365"/>
                  </a:lnTo>
                  <a:cubicBezTo>
                    <a:pt x="2804900" y="717917"/>
                    <a:pt x="2827572" y="735205"/>
                    <a:pt x="2837650" y="774105"/>
                  </a:cubicBezTo>
                  <a:cubicBezTo>
                    <a:pt x="2845568" y="806523"/>
                    <a:pt x="2822894" y="916741"/>
                    <a:pt x="2804900" y="931509"/>
                  </a:cubicBezTo>
                  <a:cubicBezTo>
                    <a:pt x="2783306" y="949519"/>
                    <a:pt x="2756314" y="937993"/>
                    <a:pt x="2738680" y="902693"/>
                  </a:cubicBezTo>
                  <a:cubicBezTo>
                    <a:pt x="2729682" y="884685"/>
                    <a:pt x="2716366" y="863073"/>
                    <a:pt x="2709528" y="854429"/>
                  </a:cubicBezTo>
                  <a:cubicBezTo>
                    <a:pt x="2690454" y="831737"/>
                    <a:pt x="2622434" y="834617"/>
                    <a:pt x="2597602" y="859471"/>
                  </a:cubicBezTo>
                  <a:cubicBezTo>
                    <a:pt x="2573130" y="884325"/>
                    <a:pt x="2572410" y="899091"/>
                    <a:pt x="2594002" y="944475"/>
                  </a:cubicBezTo>
                  <a:cubicBezTo>
                    <a:pt x="2604080" y="966087"/>
                    <a:pt x="2608038" y="989499"/>
                    <a:pt x="2604080" y="1005709"/>
                  </a:cubicBezTo>
                  <a:cubicBezTo>
                    <a:pt x="2597242" y="1031643"/>
                    <a:pt x="2595442" y="1032363"/>
                    <a:pt x="2510868" y="1032363"/>
                  </a:cubicBezTo>
                  <a:cubicBezTo>
                    <a:pt x="2384906" y="1032363"/>
                    <a:pt x="2351076" y="1051093"/>
                    <a:pt x="2251386" y="1176439"/>
                  </a:cubicBezTo>
                  <a:cubicBezTo>
                    <a:pt x="2207480" y="1231547"/>
                    <a:pt x="2166452" y="1285937"/>
                    <a:pt x="2160334" y="1297463"/>
                  </a:cubicBezTo>
                  <a:cubicBezTo>
                    <a:pt x="2154216" y="1308989"/>
                    <a:pt x="2140540" y="1364459"/>
                    <a:pt x="2129382" y="1421369"/>
                  </a:cubicBezTo>
                  <a:cubicBezTo>
                    <a:pt x="2109230" y="1525823"/>
                    <a:pt x="2101312" y="1540231"/>
                    <a:pt x="2064242" y="1540231"/>
                  </a:cubicBezTo>
                  <a:cubicBezTo>
                    <a:pt x="2028974" y="1540231"/>
                    <a:pt x="2017816" y="1525103"/>
                    <a:pt x="2001622" y="1454145"/>
                  </a:cubicBezTo>
                  <a:cubicBezTo>
                    <a:pt x="1978228" y="1350771"/>
                    <a:pt x="1960594" y="1337443"/>
                    <a:pt x="1848308" y="1337443"/>
                  </a:cubicBezTo>
                  <a:cubicBezTo>
                    <a:pt x="1683118" y="1337443"/>
                    <a:pt x="1588826" y="1387511"/>
                    <a:pt x="1555356" y="1494127"/>
                  </a:cubicBezTo>
                  <a:cubicBezTo>
                    <a:pt x="1538802" y="1547435"/>
                    <a:pt x="1538802" y="1547795"/>
                    <a:pt x="1566152" y="1602545"/>
                  </a:cubicBezTo>
                  <a:cubicBezTo>
                    <a:pt x="1601782" y="1673861"/>
                    <a:pt x="1628054" y="1700877"/>
                    <a:pt x="1674480" y="1714923"/>
                  </a:cubicBezTo>
                  <a:cubicBezTo>
                    <a:pt x="1708670" y="1725009"/>
                    <a:pt x="1718386" y="1723569"/>
                    <a:pt x="1764094" y="1699435"/>
                  </a:cubicBezTo>
                  <a:cubicBezTo>
                    <a:pt x="1818796" y="1670981"/>
                    <a:pt x="1864862" y="1665217"/>
                    <a:pt x="1884656" y="1685027"/>
                  </a:cubicBezTo>
                  <a:cubicBezTo>
                    <a:pt x="1891854" y="1692231"/>
                    <a:pt x="1896894" y="1727891"/>
                    <a:pt x="1896894" y="1774355"/>
                  </a:cubicBezTo>
                  <a:cubicBezTo>
                    <a:pt x="1896894" y="1820819"/>
                    <a:pt x="1901572" y="1856479"/>
                    <a:pt x="1909130" y="1864043"/>
                  </a:cubicBezTo>
                  <a:cubicBezTo>
                    <a:pt x="1915608" y="1870525"/>
                    <a:pt x="1944398" y="1875929"/>
                    <a:pt x="1972830" y="1875929"/>
                  </a:cubicBezTo>
                  <a:cubicBezTo>
                    <a:pt x="2001622" y="1875929"/>
                    <a:pt x="2030412" y="1881691"/>
                    <a:pt x="2036890" y="1888175"/>
                  </a:cubicBezTo>
                  <a:cubicBezTo>
                    <a:pt x="2044448" y="1895739"/>
                    <a:pt x="2049128" y="1931399"/>
                    <a:pt x="2049128" y="1978223"/>
                  </a:cubicBezTo>
                  <a:cubicBezTo>
                    <a:pt x="2049128" y="2062867"/>
                    <a:pt x="2053806" y="2071513"/>
                    <a:pt x="2118946" y="2104649"/>
                  </a:cubicBezTo>
                  <a:cubicBezTo>
                    <a:pt x="2160334" y="2125541"/>
                    <a:pt x="2170410" y="2123379"/>
                    <a:pt x="2290614" y="2070071"/>
                  </a:cubicBezTo>
                  <a:cubicBezTo>
                    <a:pt x="2373750" y="2033333"/>
                    <a:pt x="2393544" y="2028649"/>
                    <a:pt x="2461562" y="2028649"/>
                  </a:cubicBezTo>
                  <a:cubicBezTo>
                    <a:pt x="2671020" y="2028649"/>
                    <a:pt x="2920064" y="2143191"/>
                    <a:pt x="2991324" y="2272859"/>
                  </a:cubicBezTo>
                  <a:cubicBezTo>
                    <a:pt x="3016876" y="2318963"/>
                    <a:pt x="3024434" y="2324727"/>
                    <a:pt x="3085254" y="2344897"/>
                  </a:cubicBezTo>
                  <a:cubicBezTo>
                    <a:pt x="3232810" y="2393883"/>
                    <a:pt x="3337538" y="2465561"/>
                    <a:pt x="3359852" y="2532917"/>
                  </a:cubicBezTo>
                  <a:cubicBezTo>
                    <a:pt x="3368490" y="2559571"/>
                    <a:pt x="3368490" y="2580101"/>
                    <a:pt x="3359492" y="2617921"/>
                  </a:cubicBezTo>
                  <a:cubicBezTo>
                    <a:pt x="3330702" y="2738585"/>
                    <a:pt x="3224534" y="2836197"/>
                    <a:pt x="3049986" y="2902473"/>
                  </a:cubicBezTo>
                  <a:cubicBezTo>
                    <a:pt x="3021914" y="2913277"/>
                    <a:pt x="3017236" y="2921923"/>
                    <a:pt x="2984846" y="3031061"/>
                  </a:cubicBezTo>
                  <a:cubicBezTo>
                    <a:pt x="2972608" y="3071041"/>
                    <a:pt x="2949576" y="3122189"/>
                    <a:pt x="2933020" y="3144881"/>
                  </a:cubicBezTo>
                  <a:cubicBezTo>
                    <a:pt x="2916466" y="3167573"/>
                    <a:pt x="2838010" y="3243933"/>
                    <a:pt x="2758114" y="3314531"/>
                  </a:cubicBezTo>
                  <a:cubicBezTo>
                    <a:pt x="2678218" y="3385487"/>
                    <a:pt x="2604080" y="3455005"/>
                    <a:pt x="2592924" y="3469413"/>
                  </a:cubicBezTo>
                  <a:lnTo>
                    <a:pt x="2573130" y="3495705"/>
                  </a:lnTo>
                  <a:lnTo>
                    <a:pt x="2608398" y="3489943"/>
                  </a:lnTo>
                  <a:cubicBezTo>
                    <a:pt x="2627472" y="3486701"/>
                    <a:pt x="2683256" y="3461849"/>
                    <a:pt x="2731842" y="3434833"/>
                  </a:cubicBezTo>
                  <a:cubicBezTo>
                    <a:pt x="2953534" y="3311649"/>
                    <a:pt x="3183866" y="3107781"/>
                    <a:pt x="3321344" y="2912917"/>
                  </a:cubicBezTo>
                  <a:cubicBezTo>
                    <a:pt x="3437588" y="2747589"/>
                    <a:pt x="3535120" y="2541201"/>
                    <a:pt x="3582986" y="2358945"/>
                  </a:cubicBezTo>
                  <a:cubicBezTo>
                    <a:pt x="3626172" y="2195779"/>
                    <a:pt x="3635890" y="2109693"/>
                    <a:pt x="3635530" y="1906545"/>
                  </a:cubicBezTo>
                  <a:cubicBezTo>
                    <a:pt x="3635170" y="1654771"/>
                    <a:pt x="3617534" y="1550317"/>
                    <a:pt x="3539078" y="1326999"/>
                  </a:cubicBezTo>
                  <a:cubicBezTo>
                    <a:pt x="3373888" y="857669"/>
                    <a:pt x="2997442" y="474427"/>
                    <a:pt x="2521304" y="290731"/>
                  </a:cubicBezTo>
                  <a:cubicBezTo>
                    <a:pt x="2441768" y="260113"/>
                    <a:pt x="2404700" y="258313"/>
                    <a:pt x="2404700" y="285327"/>
                  </a:cubicBezTo>
                  <a:cubicBezTo>
                    <a:pt x="2404700" y="317023"/>
                    <a:pt x="2373750" y="331071"/>
                    <a:pt x="2303210" y="331071"/>
                  </a:cubicBezTo>
                  <a:cubicBezTo>
                    <a:pt x="2227994" y="331071"/>
                    <a:pt x="2213958" y="323507"/>
                    <a:pt x="2185886" y="269119"/>
                  </a:cubicBezTo>
                  <a:cubicBezTo>
                    <a:pt x="2173738" y="245617"/>
                    <a:pt x="2152078" y="235485"/>
                    <a:pt x="2127584" y="239943"/>
                  </a:cubicBezTo>
                  <a:close/>
                  <a:moveTo>
                    <a:pt x="1954820" y="1155"/>
                  </a:moveTo>
                  <a:cubicBezTo>
                    <a:pt x="2096666" y="5929"/>
                    <a:pt x="2242922" y="25473"/>
                    <a:pt x="2374508" y="59159"/>
                  </a:cubicBezTo>
                  <a:cubicBezTo>
                    <a:pt x="2734164" y="151387"/>
                    <a:pt x="3027938" y="320713"/>
                    <a:pt x="3279230" y="581187"/>
                  </a:cubicBezTo>
                  <a:cubicBezTo>
                    <a:pt x="3567962" y="880209"/>
                    <a:pt x="3714130" y="1173107"/>
                    <a:pt x="3801614" y="1628125"/>
                  </a:cubicBezTo>
                  <a:cubicBezTo>
                    <a:pt x="3823214" y="1739807"/>
                    <a:pt x="3823214" y="2070173"/>
                    <a:pt x="3801974" y="2190503"/>
                  </a:cubicBezTo>
                  <a:cubicBezTo>
                    <a:pt x="3721330" y="2642639"/>
                    <a:pt x="3538442" y="2995701"/>
                    <a:pt x="3232068" y="3289321"/>
                  </a:cubicBezTo>
                  <a:cubicBezTo>
                    <a:pt x="2946214" y="3563123"/>
                    <a:pt x="2628320" y="3722001"/>
                    <a:pt x="2212142" y="3798379"/>
                  </a:cubicBezTo>
                  <a:cubicBezTo>
                    <a:pt x="2070294" y="3824317"/>
                    <a:pt x="1744480" y="3824317"/>
                    <a:pt x="1607314" y="3798379"/>
                  </a:cubicBezTo>
                  <a:cubicBezTo>
                    <a:pt x="1167014" y="3714797"/>
                    <a:pt x="830038" y="3537545"/>
                    <a:pt x="539506" y="3236361"/>
                  </a:cubicBezTo>
                  <a:cubicBezTo>
                    <a:pt x="296854" y="2985253"/>
                    <a:pt x="139168" y="2695959"/>
                    <a:pt x="52404" y="2343977"/>
                  </a:cubicBezTo>
                  <a:cubicBezTo>
                    <a:pt x="8122" y="2163483"/>
                    <a:pt x="-10598" y="1929669"/>
                    <a:pt x="5962" y="1765747"/>
                  </a:cubicBezTo>
                  <a:cubicBezTo>
                    <a:pt x="55284" y="1280827"/>
                    <a:pt x="247892" y="870841"/>
                    <a:pt x="577668" y="548041"/>
                  </a:cubicBezTo>
                  <a:cubicBezTo>
                    <a:pt x="854880" y="277121"/>
                    <a:pt x="1145054" y="124727"/>
                    <a:pt x="1561592" y="31777"/>
                  </a:cubicBezTo>
                  <a:cubicBezTo>
                    <a:pt x="1675538" y="6379"/>
                    <a:pt x="1812974" y="-3619"/>
                    <a:pt x="1954820" y="115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5" name="Freeform 45"/>
            <p:cNvSpPr>
              <a:spLocks/>
            </p:cNvSpPr>
            <p:nvPr/>
          </p:nvSpPr>
          <p:spPr bwMode="auto">
            <a:xfrm>
              <a:off x="29489241" y="3594086"/>
              <a:ext cx="366023" cy="110520"/>
            </a:xfrm>
            <a:custGeom>
              <a:avLst/>
              <a:gdLst>
                <a:gd name="T0" fmla="*/ 959 w 1358"/>
                <a:gd name="T1" fmla="*/ 282 h 411"/>
                <a:gd name="T2" fmla="*/ 345 w 1358"/>
                <a:gd name="T3" fmla="*/ 171 h 411"/>
                <a:gd name="T4" fmla="*/ 0 w 1358"/>
                <a:gd name="T5" fmla="*/ 145 h 411"/>
                <a:gd name="T6" fmla="*/ 522 w 1358"/>
                <a:gd name="T7" fmla="*/ 0 h 411"/>
                <a:gd name="T8" fmla="*/ 1310 w 1358"/>
                <a:gd name="T9" fmla="*/ 256 h 411"/>
                <a:gd name="T10" fmla="*/ 1327 w 1358"/>
                <a:gd name="T11" fmla="*/ 351 h 411"/>
                <a:gd name="T12" fmla="*/ 959 w 1358"/>
                <a:gd name="T13" fmla="*/ 282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8" h="411">
                  <a:moveTo>
                    <a:pt x="959" y="282"/>
                  </a:moveTo>
                  <a:cubicBezTo>
                    <a:pt x="699" y="175"/>
                    <a:pt x="681" y="172"/>
                    <a:pt x="345" y="171"/>
                  </a:cubicBezTo>
                  <a:cubicBezTo>
                    <a:pt x="155" y="170"/>
                    <a:pt x="0" y="158"/>
                    <a:pt x="0" y="145"/>
                  </a:cubicBezTo>
                  <a:cubicBezTo>
                    <a:pt x="0" y="98"/>
                    <a:pt x="352" y="0"/>
                    <a:pt x="522" y="0"/>
                  </a:cubicBezTo>
                  <a:cubicBezTo>
                    <a:pt x="654" y="0"/>
                    <a:pt x="1242" y="191"/>
                    <a:pt x="1310" y="256"/>
                  </a:cubicBezTo>
                  <a:cubicBezTo>
                    <a:pt x="1355" y="299"/>
                    <a:pt x="1358" y="315"/>
                    <a:pt x="1327" y="351"/>
                  </a:cubicBezTo>
                  <a:cubicBezTo>
                    <a:pt x="1278" y="411"/>
                    <a:pt x="1266" y="408"/>
                    <a:pt x="959" y="28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67" name="群組 66"/>
          <p:cNvGrpSpPr/>
          <p:nvPr/>
        </p:nvGrpSpPr>
        <p:grpSpPr>
          <a:xfrm>
            <a:off x="8363781" y="4408439"/>
            <a:ext cx="513298" cy="611382"/>
            <a:chOff x="4311490" y="5480067"/>
            <a:chExt cx="475492" cy="566351"/>
          </a:xfrm>
          <a:solidFill>
            <a:schemeClr val="bg1"/>
          </a:solidFill>
        </p:grpSpPr>
        <p:sp>
          <p:nvSpPr>
            <p:cNvPr id="94" name="手繪多邊形 93"/>
            <p:cNvSpPr>
              <a:spLocks/>
            </p:cNvSpPr>
            <p:nvPr/>
          </p:nvSpPr>
          <p:spPr bwMode="auto">
            <a:xfrm>
              <a:off x="4311490" y="5713228"/>
              <a:ext cx="475492" cy="333190"/>
            </a:xfrm>
            <a:custGeom>
              <a:avLst/>
              <a:gdLst>
                <a:gd name="connsiteX0" fmla="*/ 476090 w 617148"/>
                <a:gd name="connsiteY0" fmla="*/ 118237 h 432452"/>
                <a:gd name="connsiteX1" fmla="*/ 470749 w 617148"/>
                <a:gd name="connsiteY1" fmla="*/ 140808 h 432452"/>
                <a:gd name="connsiteX2" fmla="*/ 460580 w 617148"/>
                <a:gd name="connsiteY2" fmla="*/ 213179 h 432452"/>
                <a:gd name="connsiteX3" fmla="*/ 440313 w 617148"/>
                <a:gd name="connsiteY3" fmla="*/ 289367 h 432452"/>
                <a:gd name="connsiteX4" fmla="*/ 467148 w 617148"/>
                <a:gd name="connsiteY4" fmla="*/ 302795 h 432452"/>
                <a:gd name="connsiteX5" fmla="*/ 496808 w 617148"/>
                <a:gd name="connsiteY5" fmla="*/ 298837 h 432452"/>
                <a:gd name="connsiteX6" fmla="*/ 561212 w 617148"/>
                <a:gd name="connsiteY6" fmla="*/ 224629 h 432452"/>
                <a:gd name="connsiteX7" fmla="*/ 561212 w 617148"/>
                <a:gd name="connsiteY7" fmla="*/ 193744 h 432452"/>
                <a:gd name="connsiteX8" fmla="*/ 493559 w 617148"/>
                <a:gd name="connsiteY8" fmla="*/ 119465 h 432452"/>
                <a:gd name="connsiteX9" fmla="*/ 476090 w 617148"/>
                <a:gd name="connsiteY9" fmla="*/ 118237 h 432452"/>
                <a:gd name="connsiteX10" fmla="*/ 149082 w 617148"/>
                <a:gd name="connsiteY10" fmla="*/ 33936 h 432452"/>
                <a:gd name="connsiteX11" fmla="*/ 122452 w 617148"/>
                <a:gd name="connsiteY11" fmla="*/ 60251 h 432452"/>
                <a:gd name="connsiteX12" fmla="*/ 95893 w 617148"/>
                <a:gd name="connsiteY12" fmla="*/ 86496 h 432452"/>
                <a:gd name="connsiteX13" fmla="*/ 95893 w 617148"/>
                <a:gd name="connsiteY13" fmla="*/ 160645 h 432452"/>
                <a:gd name="connsiteX14" fmla="*/ 99354 w 617148"/>
                <a:gd name="connsiteY14" fmla="*/ 236839 h 432452"/>
                <a:gd name="connsiteX15" fmla="*/ 244298 w 617148"/>
                <a:gd name="connsiteY15" fmla="*/ 237051 h 432452"/>
                <a:gd name="connsiteX16" fmla="*/ 249384 w 617148"/>
                <a:gd name="connsiteY16" fmla="*/ 235147 h 432452"/>
                <a:gd name="connsiteX17" fmla="*/ 249384 w 617148"/>
                <a:gd name="connsiteY17" fmla="*/ 160857 h 432452"/>
                <a:gd name="connsiteX18" fmla="*/ 249384 w 617148"/>
                <a:gd name="connsiteY18" fmla="*/ 86496 h 432452"/>
                <a:gd name="connsiteX19" fmla="*/ 222825 w 617148"/>
                <a:gd name="connsiteY19" fmla="*/ 60251 h 432452"/>
                <a:gd name="connsiteX20" fmla="*/ 196266 w 617148"/>
                <a:gd name="connsiteY20" fmla="*/ 33936 h 432452"/>
                <a:gd name="connsiteX21" fmla="*/ 172674 w 617148"/>
                <a:gd name="connsiteY21" fmla="*/ 33936 h 432452"/>
                <a:gd name="connsiteX22" fmla="*/ 0 w 617148"/>
                <a:gd name="connsiteY22" fmla="*/ 0 h 432452"/>
                <a:gd name="connsiteX23" fmla="*/ 236316 w 617148"/>
                <a:gd name="connsiteY23" fmla="*/ 0 h 432452"/>
                <a:gd name="connsiteX24" fmla="*/ 472631 w 617148"/>
                <a:gd name="connsiteY24" fmla="*/ 0 h 432452"/>
                <a:gd name="connsiteX25" fmla="*/ 472631 w 617148"/>
                <a:gd name="connsiteY25" fmla="*/ 27395 h 432452"/>
                <a:gd name="connsiteX26" fmla="*/ 474184 w 617148"/>
                <a:gd name="connsiteY26" fmla="*/ 57189 h 432452"/>
                <a:gd name="connsiteX27" fmla="*/ 492966 w 617148"/>
                <a:gd name="connsiteY27" fmla="*/ 62555 h 432452"/>
                <a:gd name="connsiteX28" fmla="*/ 605581 w 617148"/>
                <a:gd name="connsiteY28" fmla="*/ 268367 h 432452"/>
                <a:gd name="connsiteX29" fmla="*/ 518948 w 617148"/>
                <a:gd name="connsiteY29" fmla="*/ 349280 h 432452"/>
                <a:gd name="connsiteX30" fmla="*/ 421372 w 617148"/>
                <a:gd name="connsiteY30" fmla="*/ 351257 h 432452"/>
                <a:gd name="connsiteX31" fmla="*/ 411417 w 617148"/>
                <a:gd name="connsiteY31" fmla="*/ 359588 h 432452"/>
                <a:gd name="connsiteX32" fmla="*/ 372513 w 617148"/>
                <a:gd name="connsiteY32" fmla="*/ 418402 h 432452"/>
                <a:gd name="connsiteX33" fmla="*/ 361004 w 617148"/>
                <a:gd name="connsiteY33" fmla="*/ 432452 h 432452"/>
                <a:gd name="connsiteX34" fmla="*/ 237728 w 617148"/>
                <a:gd name="connsiteY34" fmla="*/ 432452 h 432452"/>
                <a:gd name="connsiteX35" fmla="*/ 114451 w 617148"/>
                <a:gd name="connsiteY35" fmla="*/ 432452 h 432452"/>
                <a:gd name="connsiteX36" fmla="*/ 105555 w 617148"/>
                <a:gd name="connsiteY36" fmla="*/ 421932 h 432452"/>
                <a:gd name="connsiteX37" fmla="*/ 44623 w 617148"/>
                <a:gd name="connsiteY37" fmla="*/ 316873 h 432452"/>
                <a:gd name="connsiteX38" fmla="*/ 22312 w 617148"/>
                <a:gd name="connsiteY38" fmla="*/ 249092 h 432452"/>
                <a:gd name="connsiteX39" fmla="*/ 9179 w 617148"/>
                <a:gd name="connsiteY39" fmla="*/ 183360 h 432452"/>
                <a:gd name="connsiteX40" fmla="*/ 1059 w 617148"/>
                <a:gd name="connsiteY40" fmla="*/ 58319 h 432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617148" h="432452">
                  <a:moveTo>
                    <a:pt x="476090" y="118237"/>
                  </a:moveTo>
                  <a:cubicBezTo>
                    <a:pt x="473150" y="120984"/>
                    <a:pt x="472232" y="127698"/>
                    <a:pt x="470749" y="140808"/>
                  </a:cubicBezTo>
                  <a:cubicBezTo>
                    <a:pt x="468560" y="160668"/>
                    <a:pt x="464252" y="191341"/>
                    <a:pt x="460580" y="213179"/>
                  </a:cubicBezTo>
                  <a:cubicBezTo>
                    <a:pt x="457897" y="229646"/>
                    <a:pt x="446103" y="273889"/>
                    <a:pt x="440313" y="289367"/>
                  </a:cubicBezTo>
                  <a:cubicBezTo>
                    <a:pt x="436499" y="299614"/>
                    <a:pt x="442431" y="302653"/>
                    <a:pt x="467148" y="302795"/>
                  </a:cubicBezTo>
                  <a:cubicBezTo>
                    <a:pt x="479859" y="302936"/>
                    <a:pt x="488051" y="301805"/>
                    <a:pt x="496808" y="298837"/>
                  </a:cubicBezTo>
                  <a:cubicBezTo>
                    <a:pt x="530493" y="287529"/>
                    <a:pt x="553091" y="261450"/>
                    <a:pt x="561212" y="224629"/>
                  </a:cubicBezTo>
                  <a:cubicBezTo>
                    <a:pt x="564460" y="210070"/>
                    <a:pt x="564460" y="208373"/>
                    <a:pt x="561212" y="193744"/>
                  </a:cubicBezTo>
                  <a:cubicBezTo>
                    <a:pt x="552808" y="155579"/>
                    <a:pt x="529151" y="129642"/>
                    <a:pt x="493559" y="119465"/>
                  </a:cubicBezTo>
                  <a:cubicBezTo>
                    <a:pt x="483990" y="116708"/>
                    <a:pt x="479029" y="115489"/>
                    <a:pt x="476090" y="118237"/>
                  </a:cubicBezTo>
                  <a:close/>
                  <a:moveTo>
                    <a:pt x="149082" y="33936"/>
                  </a:moveTo>
                  <a:lnTo>
                    <a:pt x="122452" y="60251"/>
                  </a:lnTo>
                  <a:lnTo>
                    <a:pt x="95893" y="86496"/>
                  </a:lnTo>
                  <a:lnTo>
                    <a:pt x="95893" y="160645"/>
                  </a:lnTo>
                  <a:cubicBezTo>
                    <a:pt x="95893" y="229220"/>
                    <a:pt x="96175" y="235005"/>
                    <a:pt x="99354" y="236839"/>
                  </a:cubicBezTo>
                  <a:cubicBezTo>
                    <a:pt x="103945" y="239520"/>
                    <a:pt x="237305" y="239732"/>
                    <a:pt x="244298" y="237051"/>
                  </a:cubicBezTo>
                  <a:lnTo>
                    <a:pt x="249384" y="235147"/>
                  </a:lnTo>
                  <a:lnTo>
                    <a:pt x="249384" y="160857"/>
                  </a:lnTo>
                  <a:lnTo>
                    <a:pt x="249384" y="86496"/>
                  </a:lnTo>
                  <a:lnTo>
                    <a:pt x="222825" y="60251"/>
                  </a:lnTo>
                  <a:lnTo>
                    <a:pt x="196266" y="33936"/>
                  </a:lnTo>
                  <a:lnTo>
                    <a:pt x="172674" y="33936"/>
                  </a:lnTo>
                  <a:close/>
                  <a:moveTo>
                    <a:pt x="0" y="0"/>
                  </a:moveTo>
                  <a:lnTo>
                    <a:pt x="236316" y="0"/>
                  </a:lnTo>
                  <a:lnTo>
                    <a:pt x="472631" y="0"/>
                  </a:lnTo>
                  <a:lnTo>
                    <a:pt x="472631" y="27395"/>
                  </a:lnTo>
                  <a:cubicBezTo>
                    <a:pt x="472702" y="42504"/>
                    <a:pt x="473337" y="55848"/>
                    <a:pt x="474184" y="57189"/>
                  </a:cubicBezTo>
                  <a:cubicBezTo>
                    <a:pt x="475032" y="58460"/>
                    <a:pt x="483434" y="60861"/>
                    <a:pt x="492966" y="62555"/>
                  </a:cubicBezTo>
                  <a:cubicBezTo>
                    <a:pt x="588071" y="79147"/>
                    <a:pt x="642295" y="178205"/>
                    <a:pt x="605581" y="268367"/>
                  </a:cubicBezTo>
                  <a:cubicBezTo>
                    <a:pt x="590895" y="304376"/>
                    <a:pt x="555027" y="337913"/>
                    <a:pt x="518948" y="349280"/>
                  </a:cubicBezTo>
                  <a:cubicBezTo>
                    <a:pt x="482022" y="361000"/>
                    <a:pt x="465783" y="361283"/>
                    <a:pt x="421372" y="351257"/>
                  </a:cubicBezTo>
                  <a:cubicBezTo>
                    <a:pt x="417771" y="350481"/>
                    <a:pt x="415935" y="352034"/>
                    <a:pt x="411417" y="359588"/>
                  </a:cubicBezTo>
                  <a:cubicBezTo>
                    <a:pt x="393483" y="389596"/>
                    <a:pt x="382680" y="405975"/>
                    <a:pt x="372513" y="418402"/>
                  </a:cubicBezTo>
                  <a:lnTo>
                    <a:pt x="361004" y="432452"/>
                  </a:lnTo>
                  <a:lnTo>
                    <a:pt x="237728" y="432452"/>
                  </a:lnTo>
                  <a:lnTo>
                    <a:pt x="114451" y="432452"/>
                  </a:lnTo>
                  <a:lnTo>
                    <a:pt x="105555" y="421932"/>
                  </a:lnTo>
                  <a:cubicBezTo>
                    <a:pt x="81549" y="393761"/>
                    <a:pt x="60791" y="357823"/>
                    <a:pt x="44623" y="316873"/>
                  </a:cubicBezTo>
                  <a:cubicBezTo>
                    <a:pt x="34950" y="292161"/>
                    <a:pt x="25630" y="263849"/>
                    <a:pt x="22312" y="249092"/>
                  </a:cubicBezTo>
                  <a:cubicBezTo>
                    <a:pt x="14121" y="212166"/>
                    <a:pt x="12003" y="201505"/>
                    <a:pt x="9179" y="183360"/>
                  </a:cubicBezTo>
                  <a:cubicBezTo>
                    <a:pt x="4166" y="150952"/>
                    <a:pt x="2260" y="121581"/>
                    <a:pt x="1059" y="5831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95" name="Freeform 84"/>
            <p:cNvSpPr>
              <a:spLocks/>
            </p:cNvSpPr>
            <p:nvPr/>
          </p:nvSpPr>
          <p:spPr bwMode="auto">
            <a:xfrm>
              <a:off x="4390889" y="5524444"/>
              <a:ext cx="47256" cy="140089"/>
            </a:xfrm>
            <a:custGeom>
              <a:avLst/>
              <a:gdLst>
                <a:gd name="T0" fmla="*/ 269 w 871"/>
                <a:gd name="T1" fmla="*/ 2483 h 2574"/>
                <a:gd name="T2" fmla="*/ 280 w 871"/>
                <a:gd name="T3" fmla="*/ 2103 h 2574"/>
                <a:gd name="T4" fmla="*/ 215 w 871"/>
                <a:gd name="T5" fmla="*/ 1452 h 2574"/>
                <a:gd name="T6" fmla="*/ 1 w 871"/>
                <a:gd name="T7" fmla="*/ 816 h 2574"/>
                <a:gd name="T8" fmla="*/ 80 w 871"/>
                <a:gd name="T9" fmla="*/ 415 h 2574"/>
                <a:gd name="T10" fmla="*/ 590 w 871"/>
                <a:gd name="T11" fmla="*/ 170 h 2574"/>
                <a:gd name="T12" fmla="*/ 611 w 871"/>
                <a:gd name="T13" fmla="*/ 482 h 2574"/>
                <a:gd name="T14" fmla="*/ 653 w 871"/>
                <a:gd name="T15" fmla="*/ 1213 h 2574"/>
                <a:gd name="T16" fmla="*/ 855 w 871"/>
                <a:gd name="T17" fmla="*/ 1884 h 2574"/>
                <a:gd name="T18" fmla="*/ 626 w 871"/>
                <a:gd name="T19" fmla="*/ 2447 h 2574"/>
                <a:gd name="T20" fmla="*/ 269 w 871"/>
                <a:gd name="T21" fmla="*/ 2483 h 2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1" h="2574">
                  <a:moveTo>
                    <a:pt x="269" y="2483"/>
                  </a:moveTo>
                  <a:cubicBezTo>
                    <a:pt x="169" y="2384"/>
                    <a:pt x="171" y="2308"/>
                    <a:pt x="280" y="2103"/>
                  </a:cubicBezTo>
                  <a:cubicBezTo>
                    <a:pt x="425" y="1830"/>
                    <a:pt x="414" y="1718"/>
                    <a:pt x="215" y="1452"/>
                  </a:cubicBezTo>
                  <a:cubicBezTo>
                    <a:pt x="43" y="1224"/>
                    <a:pt x="0" y="1094"/>
                    <a:pt x="1" y="816"/>
                  </a:cubicBezTo>
                  <a:cubicBezTo>
                    <a:pt x="2" y="610"/>
                    <a:pt x="14" y="550"/>
                    <a:pt x="80" y="415"/>
                  </a:cubicBezTo>
                  <a:cubicBezTo>
                    <a:pt x="233" y="103"/>
                    <a:pt x="447" y="0"/>
                    <a:pt x="590" y="170"/>
                  </a:cubicBezTo>
                  <a:cubicBezTo>
                    <a:pt x="676" y="273"/>
                    <a:pt x="684" y="388"/>
                    <a:pt x="611" y="482"/>
                  </a:cubicBezTo>
                  <a:cubicBezTo>
                    <a:pt x="408" y="742"/>
                    <a:pt x="417" y="900"/>
                    <a:pt x="653" y="1213"/>
                  </a:cubicBezTo>
                  <a:cubicBezTo>
                    <a:pt x="816" y="1427"/>
                    <a:pt x="871" y="1611"/>
                    <a:pt x="855" y="1884"/>
                  </a:cubicBezTo>
                  <a:cubicBezTo>
                    <a:pt x="840" y="2126"/>
                    <a:pt x="772" y="2294"/>
                    <a:pt x="626" y="2447"/>
                  </a:cubicBezTo>
                  <a:cubicBezTo>
                    <a:pt x="521" y="2558"/>
                    <a:pt x="360" y="2574"/>
                    <a:pt x="269" y="248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96" name="Freeform 85"/>
            <p:cNvSpPr>
              <a:spLocks/>
            </p:cNvSpPr>
            <p:nvPr/>
          </p:nvSpPr>
          <p:spPr bwMode="auto">
            <a:xfrm>
              <a:off x="4545371" y="5529001"/>
              <a:ext cx="54452" cy="133612"/>
            </a:xfrm>
            <a:custGeom>
              <a:avLst/>
              <a:gdLst>
                <a:gd name="T0" fmla="*/ 365 w 1003"/>
                <a:gd name="T1" fmla="*/ 2399 h 2455"/>
                <a:gd name="T2" fmla="*/ 393 w 1003"/>
                <a:gd name="T3" fmla="*/ 2007 h 2455"/>
                <a:gd name="T4" fmla="*/ 316 w 1003"/>
                <a:gd name="T5" fmla="*/ 1360 h 2455"/>
                <a:gd name="T6" fmla="*/ 115 w 1003"/>
                <a:gd name="T7" fmla="*/ 957 h 2455"/>
                <a:gd name="T8" fmla="*/ 542 w 1003"/>
                <a:gd name="T9" fmla="*/ 0 h 2455"/>
                <a:gd name="T10" fmla="*/ 685 w 1003"/>
                <a:gd name="T11" fmla="*/ 69 h 2455"/>
                <a:gd name="T12" fmla="*/ 676 w 1003"/>
                <a:gd name="T13" fmla="*/ 454 h 2455"/>
                <a:gd name="T14" fmla="*/ 722 w 1003"/>
                <a:gd name="T15" fmla="*/ 1077 h 2455"/>
                <a:gd name="T16" fmla="*/ 979 w 1003"/>
                <a:gd name="T17" fmla="*/ 1799 h 2455"/>
                <a:gd name="T18" fmla="*/ 749 w 1003"/>
                <a:gd name="T19" fmla="*/ 2351 h 2455"/>
                <a:gd name="T20" fmla="*/ 538 w 1003"/>
                <a:gd name="T21" fmla="*/ 2455 h 2455"/>
                <a:gd name="T22" fmla="*/ 365 w 1003"/>
                <a:gd name="T23" fmla="*/ 2399 h 2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3" h="2455">
                  <a:moveTo>
                    <a:pt x="365" y="2399"/>
                  </a:moveTo>
                  <a:cubicBezTo>
                    <a:pt x="281" y="2314"/>
                    <a:pt x="292" y="2157"/>
                    <a:pt x="393" y="2007"/>
                  </a:cubicBezTo>
                  <a:cubicBezTo>
                    <a:pt x="548" y="1778"/>
                    <a:pt x="531" y="1632"/>
                    <a:pt x="316" y="1360"/>
                  </a:cubicBezTo>
                  <a:cubicBezTo>
                    <a:pt x="210" y="1226"/>
                    <a:pt x="185" y="1176"/>
                    <a:pt x="115" y="957"/>
                  </a:cubicBezTo>
                  <a:cubicBezTo>
                    <a:pt x="0" y="597"/>
                    <a:pt x="266" y="0"/>
                    <a:pt x="542" y="0"/>
                  </a:cubicBezTo>
                  <a:cubicBezTo>
                    <a:pt x="580" y="0"/>
                    <a:pt x="644" y="31"/>
                    <a:pt x="685" y="69"/>
                  </a:cubicBezTo>
                  <a:cubicBezTo>
                    <a:pt x="788" y="164"/>
                    <a:pt x="785" y="294"/>
                    <a:pt x="676" y="454"/>
                  </a:cubicBezTo>
                  <a:cubicBezTo>
                    <a:pt x="523" y="680"/>
                    <a:pt x="536" y="854"/>
                    <a:pt x="722" y="1077"/>
                  </a:cubicBezTo>
                  <a:cubicBezTo>
                    <a:pt x="905" y="1296"/>
                    <a:pt x="1003" y="1571"/>
                    <a:pt x="979" y="1799"/>
                  </a:cubicBezTo>
                  <a:cubicBezTo>
                    <a:pt x="959" y="1992"/>
                    <a:pt x="860" y="2230"/>
                    <a:pt x="749" y="2351"/>
                  </a:cubicBezTo>
                  <a:cubicBezTo>
                    <a:pt x="669" y="2439"/>
                    <a:pt x="635" y="2455"/>
                    <a:pt x="538" y="2455"/>
                  </a:cubicBezTo>
                  <a:cubicBezTo>
                    <a:pt x="459" y="2455"/>
                    <a:pt x="403" y="2437"/>
                    <a:pt x="365" y="23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97" name="Freeform 86"/>
            <p:cNvSpPr>
              <a:spLocks/>
            </p:cNvSpPr>
            <p:nvPr/>
          </p:nvSpPr>
          <p:spPr bwMode="auto">
            <a:xfrm>
              <a:off x="4467650" y="5480067"/>
              <a:ext cx="51094" cy="139609"/>
            </a:xfrm>
            <a:custGeom>
              <a:avLst/>
              <a:gdLst>
                <a:gd name="T0" fmla="*/ 292 w 936"/>
                <a:gd name="T1" fmla="*/ 2500 h 2569"/>
                <a:gd name="T2" fmla="*/ 181 w 936"/>
                <a:gd name="T3" fmla="*/ 2291 h 2569"/>
                <a:gd name="T4" fmla="*/ 266 w 936"/>
                <a:gd name="T5" fmla="*/ 2113 h 2569"/>
                <a:gd name="T6" fmla="*/ 235 w 936"/>
                <a:gd name="T7" fmla="*/ 1475 h 2569"/>
                <a:gd name="T8" fmla="*/ 74 w 936"/>
                <a:gd name="T9" fmla="*/ 1224 h 2569"/>
                <a:gd name="T10" fmla="*/ 0 w 936"/>
                <a:gd name="T11" fmla="*/ 815 h 2569"/>
                <a:gd name="T12" fmla="*/ 74 w 936"/>
                <a:gd name="T13" fmla="*/ 404 h 2569"/>
                <a:gd name="T14" fmla="*/ 587 w 936"/>
                <a:gd name="T15" fmla="*/ 156 h 2569"/>
                <a:gd name="T16" fmla="*/ 562 w 936"/>
                <a:gd name="T17" fmla="*/ 533 h 2569"/>
                <a:gd name="T18" fmla="*/ 652 w 936"/>
                <a:gd name="T19" fmla="*/ 1200 h 2569"/>
                <a:gd name="T20" fmla="*/ 620 w 936"/>
                <a:gd name="T21" fmla="*/ 2434 h 2569"/>
                <a:gd name="T22" fmla="*/ 292 w 936"/>
                <a:gd name="T23" fmla="*/ 2500 h 2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36" h="2569">
                  <a:moveTo>
                    <a:pt x="292" y="2500"/>
                  </a:moveTo>
                  <a:cubicBezTo>
                    <a:pt x="234" y="2456"/>
                    <a:pt x="181" y="2356"/>
                    <a:pt x="181" y="2291"/>
                  </a:cubicBezTo>
                  <a:cubicBezTo>
                    <a:pt x="181" y="2263"/>
                    <a:pt x="220" y="2183"/>
                    <a:pt x="266" y="2113"/>
                  </a:cubicBezTo>
                  <a:cubicBezTo>
                    <a:pt x="417" y="1886"/>
                    <a:pt x="407" y="1691"/>
                    <a:pt x="235" y="1475"/>
                  </a:cubicBezTo>
                  <a:cubicBezTo>
                    <a:pt x="187" y="1415"/>
                    <a:pt x="114" y="1302"/>
                    <a:pt x="74" y="1224"/>
                  </a:cubicBezTo>
                  <a:cubicBezTo>
                    <a:pt x="9" y="1101"/>
                    <a:pt x="0" y="1049"/>
                    <a:pt x="0" y="815"/>
                  </a:cubicBezTo>
                  <a:cubicBezTo>
                    <a:pt x="0" y="580"/>
                    <a:pt x="9" y="529"/>
                    <a:pt x="74" y="404"/>
                  </a:cubicBezTo>
                  <a:cubicBezTo>
                    <a:pt x="235" y="96"/>
                    <a:pt x="432" y="0"/>
                    <a:pt x="587" y="156"/>
                  </a:cubicBezTo>
                  <a:cubicBezTo>
                    <a:pt x="687" y="256"/>
                    <a:pt x="681" y="349"/>
                    <a:pt x="562" y="533"/>
                  </a:cubicBezTo>
                  <a:cubicBezTo>
                    <a:pt x="409" y="771"/>
                    <a:pt x="430" y="929"/>
                    <a:pt x="652" y="1200"/>
                  </a:cubicBezTo>
                  <a:cubicBezTo>
                    <a:pt x="936" y="1548"/>
                    <a:pt x="921" y="2134"/>
                    <a:pt x="620" y="2434"/>
                  </a:cubicBezTo>
                  <a:cubicBezTo>
                    <a:pt x="512" y="2543"/>
                    <a:pt x="382" y="2569"/>
                    <a:pt x="292" y="25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35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75990" y="6381005"/>
            <a:ext cx="3484800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6" name="群組 45"/>
          <p:cNvGrpSpPr/>
          <p:nvPr/>
        </p:nvGrpSpPr>
        <p:grpSpPr>
          <a:xfrm>
            <a:off x="574065" y="4552663"/>
            <a:ext cx="440048" cy="440252"/>
            <a:chOff x="5742274" y="7652280"/>
            <a:chExt cx="2973037" cy="2974413"/>
          </a:xfrm>
          <a:solidFill>
            <a:schemeClr val="bg1"/>
          </a:solidFill>
        </p:grpSpPr>
        <p:sp>
          <p:nvSpPr>
            <p:cNvPr id="51" name="手繪多邊形 50"/>
            <p:cNvSpPr>
              <a:spLocks/>
            </p:cNvSpPr>
            <p:nvPr/>
          </p:nvSpPr>
          <p:spPr bwMode="auto">
            <a:xfrm>
              <a:off x="5742274" y="7652280"/>
              <a:ext cx="2970879" cy="2970827"/>
            </a:xfrm>
            <a:custGeom>
              <a:avLst/>
              <a:gdLst>
                <a:gd name="connsiteX0" fmla="*/ 329095 w 4022456"/>
                <a:gd name="connsiteY0" fmla="*/ 3555753 h 4022385"/>
                <a:gd name="connsiteX1" fmla="*/ 207868 w 4022456"/>
                <a:gd name="connsiteY1" fmla="*/ 3663395 h 4022385"/>
                <a:gd name="connsiteX2" fmla="*/ 301675 w 4022456"/>
                <a:gd name="connsiteY2" fmla="*/ 3809557 h 4022385"/>
                <a:gd name="connsiteX3" fmla="*/ 395121 w 4022456"/>
                <a:gd name="connsiteY3" fmla="*/ 3792997 h 4022385"/>
                <a:gd name="connsiteX4" fmla="*/ 458260 w 4022456"/>
                <a:gd name="connsiteY4" fmla="*/ 3690035 h 4022385"/>
                <a:gd name="connsiteX5" fmla="*/ 329095 w 4022456"/>
                <a:gd name="connsiteY5" fmla="*/ 3555753 h 4022385"/>
                <a:gd name="connsiteX6" fmla="*/ 3316743 w 4022456"/>
                <a:gd name="connsiteY6" fmla="*/ 805 h 4022385"/>
                <a:gd name="connsiteX7" fmla="*/ 3488123 w 4022456"/>
                <a:gd name="connsiteY7" fmla="*/ 14351 h 4022385"/>
                <a:gd name="connsiteX8" fmla="*/ 3546450 w 4022456"/>
                <a:gd name="connsiteY8" fmla="*/ 38113 h 4022385"/>
                <a:gd name="connsiteX9" fmla="*/ 3353467 w 4022456"/>
                <a:gd name="connsiteY9" fmla="*/ 238655 h 4022385"/>
                <a:gd name="connsiteX10" fmla="*/ 3160484 w 4022456"/>
                <a:gd name="connsiteY10" fmla="*/ 445317 h 4022385"/>
                <a:gd name="connsiteX11" fmla="*/ 3216651 w 4022456"/>
                <a:gd name="connsiteY11" fmla="*/ 661339 h 4022385"/>
                <a:gd name="connsiteX12" fmla="*/ 3231412 w 4022456"/>
                <a:gd name="connsiteY12" fmla="*/ 728667 h 4022385"/>
                <a:gd name="connsiteX13" fmla="*/ 3338345 w 4022456"/>
                <a:gd name="connsiteY13" fmla="*/ 792393 h 4022385"/>
                <a:gd name="connsiteX14" fmla="*/ 3571293 w 4022456"/>
                <a:gd name="connsiteY14" fmla="*/ 852881 h 4022385"/>
                <a:gd name="connsiteX15" fmla="*/ 3776877 w 4022456"/>
                <a:gd name="connsiteY15" fmla="*/ 657739 h 4022385"/>
                <a:gd name="connsiteX16" fmla="*/ 3983902 w 4022456"/>
                <a:gd name="connsiteY16" fmla="*/ 473399 h 4022385"/>
                <a:gd name="connsiteX17" fmla="*/ 4020626 w 4022456"/>
                <a:gd name="connsiteY17" fmla="*/ 643337 h 4022385"/>
                <a:gd name="connsiteX18" fmla="*/ 3976701 w 4022456"/>
                <a:gd name="connsiteY18" fmla="*/ 909047 h 4022385"/>
                <a:gd name="connsiteX19" fmla="*/ 3511526 w 4022456"/>
                <a:gd name="connsiteY19" fmla="*/ 1336051 h 4022385"/>
                <a:gd name="connsiteX20" fmla="*/ 3226372 w 4022456"/>
                <a:gd name="connsiteY20" fmla="*/ 1347933 h 4022385"/>
                <a:gd name="connsiteX21" fmla="*/ 3155443 w 4022456"/>
                <a:gd name="connsiteY21" fmla="*/ 1340013 h 4022385"/>
                <a:gd name="connsiteX22" fmla="*/ 1870091 w 4022456"/>
                <a:gd name="connsiteY22" fmla="*/ 2626429 h 4022385"/>
                <a:gd name="connsiteX23" fmla="*/ 536132 w 4022456"/>
                <a:gd name="connsiteY23" fmla="*/ 3948491 h 4022385"/>
                <a:gd name="connsiteX24" fmla="*/ 227935 w 4022456"/>
                <a:gd name="connsiteY24" fmla="*/ 4008257 h 4022385"/>
                <a:gd name="connsiteX25" fmla="*/ 23071 w 4022456"/>
                <a:gd name="connsiteY25" fmla="*/ 3820317 h 4022385"/>
                <a:gd name="connsiteX26" fmla="*/ 29552 w 4022456"/>
                <a:gd name="connsiteY26" fmla="*/ 3540567 h 4022385"/>
                <a:gd name="connsiteX27" fmla="*/ 1360630 w 4022456"/>
                <a:gd name="connsiteY27" fmla="*/ 2181423 h 4022385"/>
                <a:gd name="connsiteX28" fmla="*/ 2667585 w 4022456"/>
                <a:gd name="connsiteY28" fmla="*/ 873043 h 4022385"/>
                <a:gd name="connsiteX29" fmla="*/ 2668305 w 4022456"/>
                <a:gd name="connsiteY29" fmla="*/ 703105 h 4022385"/>
                <a:gd name="connsiteX30" fmla="*/ 2734193 w 4022456"/>
                <a:gd name="connsiteY30" fmla="*/ 372229 h 4022385"/>
                <a:gd name="connsiteX31" fmla="*/ 3139962 w 4022456"/>
                <a:gd name="connsiteY31" fmla="*/ 29113 h 4022385"/>
                <a:gd name="connsiteX32" fmla="*/ 3316743 w 4022456"/>
                <a:gd name="connsiteY32" fmla="*/ 805 h 4022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022456" h="4022385">
                  <a:moveTo>
                    <a:pt x="329095" y="3555753"/>
                  </a:moveTo>
                  <a:cubicBezTo>
                    <a:pt x="285800" y="3555753"/>
                    <a:pt x="216527" y="3617315"/>
                    <a:pt x="207868" y="3663395"/>
                  </a:cubicBezTo>
                  <a:cubicBezTo>
                    <a:pt x="196322" y="3724597"/>
                    <a:pt x="238896" y="3790837"/>
                    <a:pt x="301675" y="3809557"/>
                  </a:cubicBezTo>
                  <a:cubicBezTo>
                    <a:pt x="334507" y="3819279"/>
                    <a:pt x="360845" y="3814597"/>
                    <a:pt x="395121" y="3792997"/>
                  </a:cubicBezTo>
                  <a:cubicBezTo>
                    <a:pt x="425067" y="3774277"/>
                    <a:pt x="458260" y="3720277"/>
                    <a:pt x="458260" y="3690035"/>
                  </a:cubicBezTo>
                  <a:cubicBezTo>
                    <a:pt x="458260" y="3623435"/>
                    <a:pt x="393317" y="3555753"/>
                    <a:pt x="329095" y="3555753"/>
                  </a:cubicBezTo>
                  <a:close/>
                  <a:moveTo>
                    <a:pt x="3316743" y="805"/>
                  </a:moveTo>
                  <a:cubicBezTo>
                    <a:pt x="3382090" y="-1941"/>
                    <a:pt x="3446538" y="2289"/>
                    <a:pt x="3488123" y="14351"/>
                  </a:cubicBezTo>
                  <a:cubicBezTo>
                    <a:pt x="3520167" y="23711"/>
                    <a:pt x="3546450" y="34513"/>
                    <a:pt x="3546450" y="38113"/>
                  </a:cubicBezTo>
                  <a:cubicBezTo>
                    <a:pt x="3546450" y="41713"/>
                    <a:pt x="3459680" y="131723"/>
                    <a:pt x="3353467" y="238655"/>
                  </a:cubicBezTo>
                  <a:cubicBezTo>
                    <a:pt x="3247254" y="345225"/>
                    <a:pt x="3160484" y="438475"/>
                    <a:pt x="3160484" y="445317"/>
                  </a:cubicBezTo>
                  <a:cubicBezTo>
                    <a:pt x="3160484" y="460079"/>
                    <a:pt x="3194328" y="589693"/>
                    <a:pt x="3216651" y="661339"/>
                  </a:cubicBezTo>
                  <a:cubicBezTo>
                    <a:pt x="3224932" y="687263"/>
                    <a:pt x="3231412" y="717505"/>
                    <a:pt x="3231412" y="728667"/>
                  </a:cubicBezTo>
                  <a:cubicBezTo>
                    <a:pt x="3231412" y="758191"/>
                    <a:pt x="3247974" y="767911"/>
                    <a:pt x="3338345" y="792393"/>
                  </a:cubicBezTo>
                  <a:cubicBezTo>
                    <a:pt x="3531688" y="844599"/>
                    <a:pt x="3562292" y="852521"/>
                    <a:pt x="3571293" y="852881"/>
                  </a:cubicBezTo>
                  <a:cubicBezTo>
                    <a:pt x="3576693" y="852881"/>
                    <a:pt x="3669224" y="765031"/>
                    <a:pt x="3776877" y="657739"/>
                  </a:cubicBezTo>
                  <a:cubicBezTo>
                    <a:pt x="3912973" y="522365"/>
                    <a:pt x="3976341" y="465839"/>
                    <a:pt x="3983902" y="473399"/>
                  </a:cubicBezTo>
                  <a:cubicBezTo>
                    <a:pt x="3994343" y="483841"/>
                    <a:pt x="4009465" y="552969"/>
                    <a:pt x="4020626" y="643337"/>
                  </a:cubicBezTo>
                  <a:cubicBezTo>
                    <a:pt x="4028547" y="704185"/>
                    <a:pt x="4010185" y="814357"/>
                    <a:pt x="3976701" y="909047"/>
                  </a:cubicBezTo>
                  <a:cubicBezTo>
                    <a:pt x="3901452" y="1121829"/>
                    <a:pt x="3730432" y="1278805"/>
                    <a:pt x="3511526" y="1336051"/>
                  </a:cubicBezTo>
                  <a:cubicBezTo>
                    <a:pt x="3441677" y="1354053"/>
                    <a:pt x="3325744" y="1359095"/>
                    <a:pt x="3226372" y="1347933"/>
                  </a:cubicBezTo>
                  <a:lnTo>
                    <a:pt x="3155443" y="1340013"/>
                  </a:lnTo>
                  <a:lnTo>
                    <a:pt x="1870091" y="2626429"/>
                  </a:lnTo>
                  <a:cubicBezTo>
                    <a:pt x="1162966" y="3333905"/>
                    <a:pt x="562775" y="3928689"/>
                    <a:pt x="536132" y="3948491"/>
                  </a:cubicBezTo>
                  <a:cubicBezTo>
                    <a:pt x="442881" y="4017619"/>
                    <a:pt x="328747" y="4039941"/>
                    <a:pt x="227935" y="4008257"/>
                  </a:cubicBezTo>
                  <a:cubicBezTo>
                    <a:pt x="133604" y="3978375"/>
                    <a:pt x="65916" y="3916087"/>
                    <a:pt x="23071" y="3820317"/>
                  </a:cubicBezTo>
                  <a:cubicBezTo>
                    <a:pt x="-10053" y="3745429"/>
                    <a:pt x="-7172" y="3617975"/>
                    <a:pt x="29552" y="3540567"/>
                  </a:cubicBezTo>
                  <a:cubicBezTo>
                    <a:pt x="49354" y="3499523"/>
                    <a:pt x="303904" y="3239575"/>
                    <a:pt x="1360630" y="2181423"/>
                  </a:cubicBezTo>
                  <a:lnTo>
                    <a:pt x="2667585" y="873043"/>
                  </a:lnTo>
                  <a:lnTo>
                    <a:pt x="2668305" y="703105"/>
                  </a:lnTo>
                  <a:cubicBezTo>
                    <a:pt x="2669026" y="518405"/>
                    <a:pt x="2674786" y="489961"/>
                    <a:pt x="2734193" y="372229"/>
                  </a:cubicBezTo>
                  <a:cubicBezTo>
                    <a:pt x="2819883" y="203011"/>
                    <a:pt x="2944818" y="97159"/>
                    <a:pt x="3139962" y="29113"/>
                  </a:cubicBezTo>
                  <a:cubicBezTo>
                    <a:pt x="3185147" y="13271"/>
                    <a:pt x="3251395" y="3549"/>
                    <a:pt x="3316743" y="805"/>
                  </a:cubicBezTo>
                  <a:close/>
                </a:path>
              </a:pathLst>
            </a:custGeom>
            <a:grpFill/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2" name="Freeform 17"/>
            <p:cNvSpPr>
              <a:spLocks/>
            </p:cNvSpPr>
            <p:nvPr/>
          </p:nvSpPr>
          <p:spPr bwMode="auto">
            <a:xfrm>
              <a:off x="7332951" y="9243161"/>
              <a:ext cx="1382360" cy="1383532"/>
            </a:xfrm>
            <a:custGeom>
              <a:avLst/>
              <a:gdLst>
                <a:gd name="T0" fmla="*/ 3957 w 5201"/>
                <a:gd name="T1" fmla="*/ 5152 h 5200"/>
                <a:gd name="T2" fmla="*/ 1772 w 5201"/>
                <a:gd name="T3" fmla="*/ 3193 h 5200"/>
                <a:gd name="T4" fmla="*/ 36 w 5201"/>
                <a:gd name="T5" fmla="*/ 1366 h 5200"/>
                <a:gd name="T6" fmla="*/ 1369 w 5201"/>
                <a:gd name="T7" fmla="*/ 33 h 5200"/>
                <a:gd name="T8" fmla="*/ 3219 w 5201"/>
                <a:gd name="T9" fmla="*/ 1800 h 5200"/>
                <a:gd name="T10" fmla="*/ 5171 w 5201"/>
                <a:gd name="T11" fmla="*/ 4014 h 5200"/>
                <a:gd name="T12" fmla="*/ 5170 w 5201"/>
                <a:gd name="T13" fmla="*/ 4339 h 5200"/>
                <a:gd name="T14" fmla="*/ 4425 w 5201"/>
                <a:gd name="T15" fmla="*/ 5151 h 5200"/>
                <a:gd name="T16" fmla="*/ 3957 w 5201"/>
                <a:gd name="T17" fmla="*/ 5152 h 5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01" h="5200">
                  <a:moveTo>
                    <a:pt x="3957" y="5152"/>
                  </a:moveTo>
                  <a:cubicBezTo>
                    <a:pt x="3646" y="5066"/>
                    <a:pt x="3608" y="5031"/>
                    <a:pt x="1772" y="3193"/>
                  </a:cubicBezTo>
                  <a:cubicBezTo>
                    <a:pt x="160" y="1578"/>
                    <a:pt x="0" y="1410"/>
                    <a:pt x="36" y="1366"/>
                  </a:cubicBezTo>
                  <a:cubicBezTo>
                    <a:pt x="88" y="1304"/>
                    <a:pt x="1308" y="83"/>
                    <a:pt x="1369" y="33"/>
                  </a:cubicBezTo>
                  <a:cubicBezTo>
                    <a:pt x="1408" y="0"/>
                    <a:pt x="1633" y="214"/>
                    <a:pt x="3219" y="1800"/>
                  </a:cubicBezTo>
                  <a:cubicBezTo>
                    <a:pt x="5129" y="3710"/>
                    <a:pt x="5091" y="3666"/>
                    <a:pt x="5171" y="4014"/>
                  </a:cubicBezTo>
                  <a:cubicBezTo>
                    <a:pt x="5201" y="4149"/>
                    <a:pt x="5201" y="4204"/>
                    <a:pt x="5170" y="4339"/>
                  </a:cubicBezTo>
                  <a:cubicBezTo>
                    <a:pt x="5069" y="4777"/>
                    <a:pt x="4820" y="5048"/>
                    <a:pt x="4425" y="5151"/>
                  </a:cubicBezTo>
                  <a:cubicBezTo>
                    <a:pt x="4236" y="5200"/>
                    <a:pt x="4130" y="5200"/>
                    <a:pt x="3957" y="5152"/>
                  </a:cubicBezTo>
                  <a:close/>
                </a:path>
              </a:pathLst>
            </a:custGeom>
            <a:grpFill/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3" name="Freeform 37"/>
            <p:cNvSpPr>
              <a:spLocks/>
            </p:cNvSpPr>
            <p:nvPr/>
          </p:nvSpPr>
          <p:spPr bwMode="auto">
            <a:xfrm>
              <a:off x="5750092" y="7659133"/>
              <a:ext cx="1227593" cy="1222903"/>
            </a:xfrm>
            <a:custGeom>
              <a:avLst/>
              <a:gdLst>
                <a:gd name="T0" fmla="*/ 2921 w 4613"/>
                <a:gd name="T1" fmla="*/ 3274 h 4600"/>
                <a:gd name="T2" fmla="*/ 1577 w 4613"/>
                <a:gd name="T3" fmla="*/ 1947 h 4600"/>
                <a:gd name="T4" fmla="*/ 921 w 4613"/>
                <a:gd name="T5" fmla="*/ 1583 h 4600"/>
                <a:gd name="T6" fmla="*/ 0 w 4613"/>
                <a:gd name="T7" fmla="*/ 418 h 4600"/>
                <a:gd name="T8" fmla="*/ 420 w 4613"/>
                <a:gd name="T9" fmla="*/ 0 h 4600"/>
                <a:gd name="T10" fmla="*/ 1570 w 4613"/>
                <a:gd name="T11" fmla="*/ 907 h 4600"/>
                <a:gd name="T12" fmla="*/ 1805 w 4613"/>
                <a:gd name="T13" fmla="*/ 1298 h 4600"/>
                <a:gd name="T14" fmla="*/ 1980 w 4613"/>
                <a:gd name="T15" fmla="*/ 1623 h 4600"/>
                <a:gd name="T16" fmla="*/ 3296 w 4613"/>
                <a:gd name="T17" fmla="*/ 2942 h 4600"/>
                <a:gd name="T18" fmla="*/ 4613 w 4613"/>
                <a:gd name="T19" fmla="*/ 4261 h 4600"/>
                <a:gd name="T20" fmla="*/ 4445 w 4613"/>
                <a:gd name="T21" fmla="*/ 4431 h 4600"/>
                <a:gd name="T22" fmla="*/ 4263 w 4613"/>
                <a:gd name="T23" fmla="*/ 4600 h 4600"/>
                <a:gd name="T24" fmla="*/ 2921 w 4613"/>
                <a:gd name="T25" fmla="*/ 3274 h 4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13" h="4600">
                  <a:moveTo>
                    <a:pt x="2921" y="3274"/>
                  </a:moveTo>
                  <a:cubicBezTo>
                    <a:pt x="2191" y="2544"/>
                    <a:pt x="1586" y="1947"/>
                    <a:pt x="1577" y="1947"/>
                  </a:cubicBezTo>
                  <a:cubicBezTo>
                    <a:pt x="1548" y="1947"/>
                    <a:pt x="975" y="1630"/>
                    <a:pt x="921" y="1583"/>
                  </a:cubicBezTo>
                  <a:cubicBezTo>
                    <a:pt x="825" y="1502"/>
                    <a:pt x="0" y="457"/>
                    <a:pt x="0" y="418"/>
                  </a:cubicBezTo>
                  <a:cubicBezTo>
                    <a:pt x="0" y="368"/>
                    <a:pt x="370" y="0"/>
                    <a:pt x="420" y="0"/>
                  </a:cubicBezTo>
                  <a:cubicBezTo>
                    <a:pt x="460" y="0"/>
                    <a:pt x="1468" y="795"/>
                    <a:pt x="1570" y="907"/>
                  </a:cubicBezTo>
                  <a:cubicBezTo>
                    <a:pt x="1603" y="944"/>
                    <a:pt x="1709" y="1120"/>
                    <a:pt x="1805" y="1298"/>
                  </a:cubicBezTo>
                  <a:lnTo>
                    <a:pt x="1980" y="1623"/>
                  </a:lnTo>
                  <a:lnTo>
                    <a:pt x="3296" y="2942"/>
                  </a:lnTo>
                  <a:lnTo>
                    <a:pt x="4613" y="4261"/>
                  </a:lnTo>
                  <a:lnTo>
                    <a:pt x="4445" y="4431"/>
                  </a:lnTo>
                  <a:cubicBezTo>
                    <a:pt x="4353" y="4524"/>
                    <a:pt x="4271" y="4600"/>
                    <a:pt x="4263" y="4600"/>
                  </a:cubicBezTo>
                  <a:cubicBezTo>
                    <a:pt x="4255" y="4600"/>
                    <a:pt x="3651" y="4003"/>
                    <a:pt x="2921" y="3274"/>
                  </a:cubicBezTo>
                  <a:close/>
                </a:path>
              </a:pathLst>
            </a:custGeom>
            <a:grpFill/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57" name="手繪多邊形 56"/>
          <p:cNvSpPr>
            <a:spLocks/>
          </p:cNvSpPr>
          <p:nvPr/>
        </p:nvSpPr>
        <p:spPr bwMode="auto">
          <a:xfrm rot="10800000" flipV="1">
            <a:off x="4539017" y="2469596"/>
            <a:ext cx="324092" cy="598580"/>
          </a:xfrm>
          <a:custGeom>
            <a:avLst/>
            <a:gdLst>
              <a:gd name="connsiteX0" fmla="*/ 1041502 w 2397801"/>
              <a:gd name="connsiteY0" fmla="*/ 588163 h 4428623"/>
              <a:gd name="connsiteX1" fmla="*/ 299462 w 2397801"/>
              <a:gd name="connsiteY1" fmla="*/ 593899 h 4428623"/>
              <a:gd name="connsiteX2" fmla="*/ 283250 w 2397801"/>
              <a:gd name="connsiteY2" fmla="*/ 2218109 h 4428623"/>
              <a:gd name="connsiteX3" fmla="*/ 290095 w 2397801"/>
              <a:gd name="connsiteY3" fmla="*/ 3843037 h 4428623"/>
              <a:gd name="connsiteX4" fmla="*/ 1207710 w 2397801"/>
              <a:gd name="connsiteY4" fmla="*/ 3847357 h 4428623"/>
              <a:gd name="connsiteX5" fmla="*/ 2118479 w 2397801"/>
              <a:gd name="connsiteY5" fmla="*/ 3844837 h 4428623"/>
              <a:gd name="connsiteX6" fmla="*/ 2121001 w 2397801"/>
              <a:gd name="connsiteY6" fmla="*/ 2224589 h 4428623"/>
              <a:gd name="connsiteX7" fmla="*/ 2110914 w 2397801"/>
              <a:gd name="connsiteY7" fmla="*/ 596419 h 4428623"/>
              <a:gd name="connsiteX8" fmla="*/ 1041502 w 2397801"/>
              <a:gd name="connsiteY8" fmla="*/ 588163 h 4428623"/>
              <a:gd name="connsiteX9" fmla="*/ 1205249 w 2397801"/>
              <a:gd name="connsiteY9" fmla="*/ 186437 h 4428623"/>
              <a:gd name="connsiteX10" fmla="*/ 930070 w 2397801"/>
              <a:gd name="connsiteY10" fmla="*/ 210597 h 4428623"/>
              <a:gd name="connsiteX11" fmla="*/ 899455 w 2397801"/>
              <a:gd name="connsiteY11" fmla="*/ 338957 h 4428623"/>
              <a:gd name="connsiteX12" fmla="*/ 1201647 w 2397801"/>
              <a:gd name="connsiteY12" fmla="*/ 414677 h 4428623"/>
              <a:gd name="connsiteX13" fmla="*/ 1445490 w 2397801"/>
              <a:gd name="connsiteY13" fmla="*/ 398813 h 4428623"/>
              <a:gd name="connsiteX14" fmla="*/ 1513204 w 2397801"/>
              <a:gd name="connsiteY14" fmla="*/ 295689 h 4428623"/>
              <a:gd name="connsiteX15" fmla="*/ 1484029 w 2397801"/>
              <a:gd name="connsiteY15" fmla="*/ 219609 h 4428623"/>
              <a:gd name="connsiteX16" fmla="*/ 1454134 w 2397801"/>
              <a:gd name="connsiteY16" fmla="*/ 186437 h 4428623"/>
              <a:gd name="connsiteX17" fmla="*/ 813103 w 2397801"/>
              <a:gd name="connsiteY17" fmla="*/ 1 h 4428623"/>
              <a:gd name="connsiteX18" fmla="*/ 1241394 w 2397801"/>
              <a:gd name="connsiteY18" fmla="*/ 553 h 4428623"/>
              <a:gd name="connsiteX19" fmla="*/ 2335516 w 2397801"/>
              <a:gd name="connsiteY19" fmla="*/ 3793 h 4428623"/>
              <a:gd name="connsiteX20" fmla="*/ 2364318 w 2397801"/>
              <a:gd name="connsiteY20" fmla="*/ 25037 h 4428623"/>
              <a:gd name="connsiteX21" fmla="*/ 2392760 w 2397801"/>
              <a:gd name="connsiteY21" fmla="*/ 46641 h 4428623"/>
              <a:gd name="connsiteX22" fmla="*/ 2395281 w 2397801"/>
              <a:gd name="connsiteY22" fmla="*/ 2216709 h 4428623"/>
              <a:gd name="connsiteX23" fmla="*/ 2397801 w 2397801"/>
              <a:gd name="connsiteY23" fmla="*/ 4386781 h 4428623"/>
              <a:gd name="connsiteX24" fmla="*/ 2371159 w 2397801"/>
              <a:gd name="connsiteY24" fmla="*/ 4408025 h 4428623"/>
              <a:gd name="connsiteX25" fmla="*/ 1205032 w 2397801"/>
              <a:gd name="connsiteY25" fmla="*/ 4428545 h 4428623"/>
              <a:gd name="connsiteX26" fmla="*/ 48265 w 2397801"/>
              <a:gd name="connsiteY26" fmla="*/ 4418105 h 4428623"/>
              <a:gd name="connsiteX27" fmla="*/ 21 w 2397801"/>
              <a:gd name="connsiteY27" fmla="*/ 2208429 h 4428623"/>
              <a:gd name="connsiteX28" fmla="*/ 21 w 2397801"/>
              <a:gd name="connsiteY28" fmla="*/ 68245 h 4428623"/>
              <a:gd name="connsiteX29" fmla="*/ 28823 w 2397801"/>
              <a:gd name="connsiteY29" fmla="*/ 39437 h 4428623"/>
              <a:gd name="connsiteX30" fmla="*/ 102629 w 2397801"/>
              <a:gd name="connsiteY30" fmla="*/ 4153 h 4428623"/>
              <a:gd name="connsiteX31" fmla="*/ 813103 w 2397801"/>
              <a:gd name="connsiteY31" fmla="*/ 1 h 4428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397801" h="4428623">
                <a:moveTo>
                  <a:pt x="1041502" y="588163"/>
                </a:moveTo>
                <a:cubicBezTo>
                  <a:pt x="655239" y="588159"/>
                  <a:pt x="310023" y="589961"/>
                  <a:pt x="299462" y="593899"/>
                </a:cubicBezTo>
                <a:cubicBezTo>
                  <a:pt x="284691" y="599661"/>
                  <a:pt x="283250" y="752323"/>
                  <a:pt x="283250" y="2218109"/>
                </a:cubicBezTo>
                <a:cubicBezTo>
                  <a:pt x="283250" y="3108165"/>
                  <a:pt x="286492" y="3839437"/>
                  <a:pt x="290095" y="3843037"/>
                </a:cubicBezTo>
                <a:cubicBezTo>
                  <a:pt x="294058" y="3846637"/>
                  <a:pt x="706931" y="3848797"/>
                  <a:pt x="1207710" y="3847357"/>
                </a:cubicBezTo>
                <a:lnTo>
                  <a:pt x="2118479" y="3844837"/>
                </a:lnTo>
                <a:lnTo>
                  <a:pt x="2121001" y="2224589"/>
                </a:lnTo>
                <a:cubicBezTo>
                  <a:pt x="2123163" y="935231"/>
                  <a:pt x="2121001" y="602901"/>
                  <a:pt x="2110914" y="596419"/>
                </a:cubicBezTo>
                <a:cubicBezTo>
                  <a:pt x="2102605" y="591155"/>
                  <a:pt x="1538127" y="588167"/>
                  <a:pt x="1041502" y="588163"/>
                </a:cubicBezTo>
                <a:close/>
                <a:moveTo>
                  <a:pt x="1205249" y="186437"/>
                </a:moveTo>
                <a:cubicBezTo>
                  <a:pt x="956363" y="186437"/>
                  <a:pt x="956003" y="186437"/>
                  <a:pt x="930070" y="210597"/>
                </a:cubicBezTo>
                <a:cubicBezTo>
                  <a:pt x="889369" y="248817"/>
                  <a:pt x="878564" y="294969"/>
                  <a:pt x="899455" y="338957"/>
                </a:cubicBezTo>
                <a:cubicBezTo>
                  <a:pt x="931511" y="406745"/>
                  <a:pt x="960685" y="414317"/>
                  <a:pt x="1201647" y="414677"/>
                </a:cubicBezTo>
                <a:cubicBezTo>
                  <a:pt x="1375975" y="415037"/>
                  <a:pt x="1418476" y="412513"/>
                  <a:pt x="1445490" y="398813"/>
                </a:cubicBezTo>
                <a:cubicBezTo>
                  <a:pt x="1493394" y="374653"/>
                  <a:pt x="1513204" y="345085"/>
                  <a:pt x="1513204" y="295689"/>
                </a:cubicBezTo>
                <a:cubicBezTo>
                  <a:pt x="1513564" y="262517"/>
                  <a:pt x="1507081" y="245209"/>
                  <a:pt x="1484029" y="219609"/>
                </a:cubicBezTo>
                <a:lnTo>
                  <a:pt x="1454134" y="186437"/>
                </a:lnTo>
                <a:close/>
                <a:moveTo>
                  <a:pt x="813103" y="1"/>
                </a:moveTo>
                <a:cubicBezTo>
                  <a:pt x="946149" y="13"/>
                  <a:pt x="1090993" y="193"/>
                  <a:pt x="1241394" y="553"/>
                </a:cubicBezTo>
                <a:lnTo>
                  <a:pt x="2335516" y="3793"/>
                </a:lnTo>
                <a:lnTo>
                  <a:pt x="2364318" y="25037"/>
                </a:lnTo>
                <a:lnTo>
                  <a:pt x="2392760" y="46641"/>
                </a:lnTo>
                <a:lnTo>
                  <a:pt x="2395281" y="2216709"/>
                </a:lnTo>
                <a:lnTo>
                  <a:pt x="2397801" y="4386781"/>
                </a:lnTo>
                <a:lnTo>
                  <a:pt x="2371159" y="4408025"/>
                </a:lnTo>
                <a:cubicBezTo>
                  <a:pt x="2344517" y="4428905"/>
                  <a:pt x="2342717" y="4428905"/>
                  <a:pt x="1205032" y="4428545"/>
                </a:cubicBezTo>
                <a:cubicBezTo>
                  <a:pt x="450415" y="4428545"/>
                  <a:pt x="60146" y="4424945"/>
                  <a:pt x="48265" y="4418105"/>
                </a:cubicBezTo>
                <a:cubicBezTo>
                  <a:pt x="-2499" y="4388581"/>
                  <a:pt x="21" y="4509201"/>
                  <a:pt x="21" y="2208429"/>
                </a:cubicBezTo>
                <a:lnTo>
                  <a:pt x="21" y="68245"/>
                </a:lnTo>
                <a:lnTo>
                  <a:pt x="28823" y="39437"/>
                </a:lnTo>
                <a:cubicBezTo>
                  <a:pt x="47905" y="19997"/>
                  <a:pt x="72747" y="8473"/>
                  <a:pt x="102629" y="4153"/>
                </a:cubicBezTo>
                <a:cubicBezTo>
                  <a:pt x="120991" y="1453"/>
                  <a:pt x="413962" y="-31"/>
                  <a:pt x="813103" y="1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62" name="群組 61"/>
          <p:cNvGrpSpPr/>
          <p:nvPr/>
        </p:nvGrpSpPr>
        <p:grpSpPr>
          <a:xfrm>
            <a:off x="4439578" y="4574318"/>
            <a:ext cx="522970" cy="387056"/>
            <a:chOff x="4120407" y="4174776"/>
            <a:chExt cx="438956" cy="324876"/>
          </a:xfrm>
          <a:solidFill>
            <a:schemeClr val="bg1"/>
          </a:solidFill>
        </p:grpSpPr>
        <p:sp>
          <p:nvSpPr>
            <p:cNvPr id="98" name="Freeform 18"/>
            <p:cNvSpPr>
              <a:spLocks/>
            </p:cNvSpPr>
            <p:nvPr/>
          </p:nvSpPr>
          <p:spPr bwMode="auto">
            <a:xfrm>
              <a:off x="4249786" y="4342529"/>
              <a:ext cx="180198" cy="67672"/>
            </a:xfrm>
            <a:custGeom>
              <a:avLst/>
              <a:gdLst>
                <a:gd name="T0" fmla="*/ 49 w 99"/>
                <a:gd name="T1" fmla="*/ 0 h 37"/>
                <a:gd name="T2" fmla="*/ 4 w 99"/>
                <a:gd name="T3" fmla="*/ 14 h 37"/>
                <a:gd name="T4" fmla="*/ 0 w 99"/>
                <a:gd name="T5" fmla="*/ 21 h 37"/>
                <a:gd name="T6" fmla="*/ 3 w 99"/>
                <a:gd name="T7" fmla="*/ 27 h 37"/>
                <a:gd name="T8" fmla="*/ 9 w 99"/>
                <a:gd name="T9" fmla="*/ 34 h 37"/>
                <a:gd name="T10" fmla="*/ 20 w 99"/>
                <a:gd name="T11" fmla="*/ 35 h 37"/>
                <a:gd name="T12" fmla="*/ 49 w 99"/>
                <a:gd name="T13" fmla="*/ 26 h 37"/>
                <a:gd name="T14" fmla="*/ 79 w 99"/>
                <a:gd name="T15" fmla="*/ 35 h 37"/>
                <a:gd name="T16" fmla="*/ 90 w 99"/>
                <a:gd name="T17" fmla="*/ 34 h 37"/>
                <a:gd name="T18" fmla="*/ 96 w 99"/>
                <a:gd name="T19" fmla="*/ 27 h 37"/>
                <a:gd name="T20" fmla="*/ 99 w 99"/>
                <a:gd name="T21" fmla="*/ 21 h 37"/>
                <a:gd name="T22" fmla="*/ 95 w 99"/>
                <a:gd name="T23" fmla="*/ 14 h 37"/>
                <a:gd name="T24" fmla="*/ 49 w 99"/>
                <a:gd name="T2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37">
                  <a:moveTo>
                    <a:pt x="49" y="0"/>
                  </a:moveTo>
                  <a:cubicBezTo>
                    <a:pt x="32" y="0"/>
                    <a:pt x="17" y="5"/>
                    <a:pt x="4" y="14"/>
                  </a:cubicBezTo>
                  <a:cubicBezTo>
                    <a:pt x="2" y="16"/>
                    <a:pt x="1" y="18"/>
                    <a:pt x="0" y="21"/>
                  </a:cubicBezTo>
                  <a:cubicBezTo>
                    <a:pt x="0" y="23"/>
                    <a:pt x="1" y="26"/>
                    <a:pt x="3" y="27"/>
                  </a:cubicBezTo>
                  <a:lnTo>
                    <a:pt x="9" y="34"/>
                  </a:lnTo>
                  <a:cubicBezTo>
                    <a:pt x="12" y="37"/>
                    <a:pt x="17" y="37"/>
                    <a:pt x="20" y="35"/>
                  </a:cubicBezTo>
                  <a:cubicBezTo>
                    <a:pt x="28" y="29"/>
                    <a:pt x="39" y="26"/>
                    <a:pt x="49" y="26"/>
                  </a:cubicBezTo>
                  <a:cubicBezTo>
                    <a:pt x="60" y="26"/>
                    <a:pt x="71" y="29"/>
                    <a:pt x="79" y="35"/>
                  </a:cubicBezTo>
                  <a:cubicBezTo>
                    <a:pt x="82" y="37"/>
                    <a:pt x="87" y="37"/>
                    <a:pt x="90" y="34"/>
                  </a:cubicBezTo>
                  <a:lnTo>
                    <a:pt x="96" y="27"/>
                  </a:lnTo>
                  <a:cubicBezTo>
                    <a:pt x="98" y="26"/>
                    <a:pt x="99" y="23"/>
                    <a:pt x="99" y="21"/>
                  </a:cubicBezTo>
                  <a:cubicBezTo>
                    <a:pt x="98" y="18"/>
                    <a:pt x="97" y="16"/>
                    <a:pt x="95" y="14"/>
                  </a:cubicBezTo>
                  <a:cubicBezTo>
                    <a:pt x="82" y="5"/>
                    <a:pt x="66" y="0"/>
                    <a:pt x="4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99" name="Freeform 19"/>
            <p:cNvSpPr>
              <a:spLocks/>
            </p:cNvSpPr>
            <p:nvPr/>
          </p:nvSpPr>
          <p:spPr bwMode="auto">
            <a:xfrm>
              <a:off x="4182374" y="4256708"/>
              <a:ext cx="315022" cy="85821"/>
            </a:xfrm>
            <a:custGeom>
              <a:avLst/>
              <a:gdLst>
                <a:gd name="T0" fmla="*/ 86 w 173"/>
                <a:gd name="T1" fmla="*/ 0 h 47"/>
                <a:gd name="T2" fmla="*/ 4 w 173"/>
                <a:gd name="T3" fmla="*/ 24 h 47"/>
                <a:gd name="T4" fmla="*/ 0 w 173"/>
                <a:gd name="T5" fmla="*/ 30 h 47"/>
                <a:gd name="T6" fmla="*/ 3 w 173"/>
                <a:gd name="T7" fmla="*/ 37 h 47"/>
                <a:gd name="T8" fmla="*/ 9 w 173"/>
                <a:gd name="T9" fmla="*/ 44 h 47"/>
                <a:gd name="T10" fmla="*/ 19 w 173"/>
                <a:gd name="T11" fmla="*/ 45 h 47"/>
                <a:gd name="T12" fmla="*/ 86 w 173"/>
                <a:gd name="T13" fmla="*/ 26 h 47"/>
                <a:gd name="T14" fmla="*/ 154 w 173"/>
                <a:gd name="T15" fmla="*/ 45 h 47"/>
                <a:gd name="T16" fmla="*/ 164 w 173"/>
                <a:gd name="T17" fmla="*/ 44 h 47"/>
                <a:gd name="T18" fmla="*/ 170 w 173"/>
                <a:gd name="T19" fmla="*/ 37 h 47"/>
                <a:gd name="T20" fmla="*/ 173 w 173"/>
                <a:gd name="T21" fmla="*/ 30 h 47"/>
                <a:gd name="T22" fmla="*/ 169 w 173"/>
                <a:gd name="T23" fmla="*/ 24 h 47"/>
                <a:gd name="T24" fmla="*/ 86 w 173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3" h="47">
                  <a:moveTo>
                    <a:pt x="86" y="0"/>
                  </a:moveTo>
                  <a:cubicBezTo>
                    <a:pt x="56" y="0"/>
                    <a:pt x="28" y="9"/>
                    <a:pt x="4" y="24"/>
                  </a:cubicBezTo>
                  <a:cubicBezTo>
                    <a:pt x="2" y="25"/>
                    <a:pt x="0" y="28"/>
                    <a:pt x="0" y="30"/>
                  </a:cubicBezTo>
                  <a:cubicBezTo>
                    <a:pt x="0" y="33"/>
                    <a:pt x="1" y="35"/>
                    <a:pt x="3" y="37"/>
                  </a:cubicBezTo>
                  <a:lnTo>
                    <a:pt x="9" y="44"/>
                  </a:lnTo>
                  <a:cubicBezTo>
                    <a:pt x="12" y="46"/>
                    <a:pt x="16" y="47"/>
                    <a:pt x="19" y="45"/>
                  </a:cubicBezTo>
                  <a:cubicBezTo>
                    <a:pt x="39" y="33"/>
                    <a:pt x="62" y="26"/>
                    <a:pt x="86" y="26"/>
                  </a:cubicBezTo>
                  <a:cubicBezTo>
                    <a:pt x="111" y="26"/>
                    <a:pt x="134" y="33"/>
                    <a:pt x="154" y="45"/>
                  </a:cubicBezTo>
                  <a:cubicBezTo>
                    <a:pt x="157" y="47"/>
                    <a:pt x="161" y="46"/>
                    <a:pt x="164" y="44"/>
                  </a:cubicBezTo>
                  <a:lnTo>
                    <a:pt x="170" y="37"/>
                  </a:lnTo>
                  <a:cubicBezTo>
                    <a:pt x="172" y="35"/>
                    <a:pt x="173" y="33"/>
                    <a:pt x="173" y="30"/>
                  </a:cubicBezTo>
                  <a:cubicBezTo>
                    <a:pt x="173" y="28"/>
                    <a:pt x="171" y="25"/>
                    <a:pt x="169" y="24"/>
                  </a:cubicBezTo>
                  <a:cubicBezTo>
                    <a:pt x="145" y="9"/>
                    <a:pt x="117" y="0"/>
                    <a:pt x="8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00" name="Freeform 20"/>
            <p:cNvSpPr>
              <a:spLocks/>
            </p:cNvSpPr>
            <p:nvPr/>
          </p:nvSpPr>
          <p:spPr bwMode="auto">
            <a:xfrm>
              <a:off x="4120407" y="4174776"/>
              <a:ext cx="438956" cy="105786"/>
            </a:xfrm>
            <a:custGeom>
              <a:avLst/>
              <a:gdLst>
                <a:gd name="T0" fmla="*/ 9 w 241"/>
                <a:gd name="T1" fmla="*/ 54 h 58"/>
                <a:gd name="T2" fmla="*/ 19 w 241"/>
                <a:gd name="T3" fmla="*/ 55 h 58"/>
                <a:gd name="T4" fmla="*/ 120 w 241"/>
                <a:gd name="T5" fmla="*/ 26 h 58"/>
                <a:gd name="T6" fmla="*/ 222 w 241"/>
                <a:gd name="T7" fmla="*/ 55 h 58"/>
                <a:gd name="T8" fmla="*/ 232 w 241"/>
                <a:gd name="T9" fmla="*/ 54 h 58"/>
                <a:gd name="T10" fmla="*/ 239 w 241"/>
                <a:gd name="T11" fmla="*/ 48 h 58"/>
                <a:gd name="T12" fmla="*/ 241 w 241"/>
                <a:gd name="T13" fmla="*/ 41 h 58"/>
                <a:gd name="T14" fmla="*/ 237 w 241"/>
                <a:gd name="T15" fmla="*/ 35 h 58"/>
                <a:gd name="T16" fmla="*/ 120 w 241"/>
                <a:gd name="T17" fmla="*/ 0 h 58"/>
                <a:gd name="T18" fmla="*/ 4 w 241"/>
                <a:gd name="T19" fmla="*/ 35 h 58"/>
                <a:gd name="T20" fmla="*/ 0 w 241"/>
                <a:gd name="T21" fmla="*/ 41 h 58"/>
                <a:gd name="T22" fmla="*/ 2 w 241"/>
                <a:gd name="T23" fmla="*/ 48 h 58"/>
                <a:gd name="T24" fmla="*/ 9 w 241"/>
                <a:gd name="T25" fmla="*/ 5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1" h="58">
                  <a:moveTo>
                    <a:pt x="9" y="54"/>
                  </a:moveTo>
                  <a:cubicBezTo>
                    <a:pt x="12" y="57"/>
                    <a:pt x="16" y="58"/>
                    <a:pt x="19" y="55"/>
                  </a:cubicBezTo>
                  <a:cubicBezTo>
                    <a:pt x="49" y="37"/>
                    <a:pt x="83" y="26"/>
                    <a:pt x="120" y="26"/>
                  </a:cubicBezTo>
                  <a:cubicBezTo>
                    <a:pt x="158" y="26"/>
                    <a:pt x="192" y="37"/>
                    <a:pt x="222" y="55"/>
                  </a:cubicBezTo>
                  <a:cubicBezTo>
                    <a:pt x="225" y="58"/>
                    <a:pt x="229" y="57"/>
                    <a:pt x="232" y="54"/>
                  </a:cubicBezTo>
                  <a:lnTo>
                    <a:pt x="239" y="48"/>
                  </a:lnTo>
                  <a:cubicBezTo>
                    <a:pt x="241" y="46"/>
                    <a:pt x="241" y="43"/>
                    <a:pt x="241" y="41"/>
                  </a:cubicBezTo>
                  <a:cubicBezTo>
                    <a:pt x="241" y="38"/>
                    <a:pt x="240" y="36"/>
                    <a:pt x="237" y="35"/>
                  </a:cubicBezTo>
                  <a:cubicBezTo>
                    <a:pt x="204" y="13"/>
                    <a:pt x="164" y="0"/>
                    <a:pt x="120" y="0"/>
                  </a:cubicBezTo>
                  <a:cubicBezTo>
                    <a:pt x="77" y="0"/>
                    <a:pt x="37" y="13"/>
                    <a:pt x="4" y="35"/>
                  </a:cubicBezTo>
                  <a:cubicBezTo>
                    <a:pt x="1" y="36"/>
                    <a:pt x="0" y="38"/>
                    <a:pt x="0" y="41"/>
                  </a:cubicBezTo>
                  <a:cubicBezTo>
                    <a:pt x="0" y="43"/>
                    <a:pt x="0" y="46"/>
                    <a:pt x="2" y="48"/>
                  </a:cubicBezTo>
                  <a:lnTo>
                    <a:pt x="9" y="5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01" name="Oval 21"/>
            <p:cNvSpPr>
              <a:spLocks noChangeArrowheads="1"/>
            </p:cNvSpPr>
            <p:nvPr/>
          </p:nvSpPr>
          <p:spPr bwMode="auto">
            <a:xfrm>
              <a:off x="4306049" y="4428350"/>
              <a:ext cx="71042" cy="71302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2" name="文字方塊 1"/>
          <p:cNvSpPr txBox="1"/>
          <p:nvPr/>
        </p:nvSpPr>
        <p:spPr>
          <a:xfrm>
            <a:off x="1300459" y="2111772"/>
            <a:ext cx="162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Title 01</a:t>
            </a:r>
          </a:p>
        </p:txBody>
      </p:sp>
      <p:sp>
        <p:nvSpPr>
          <p:cNvPr id="44" name="文字方塊 43"/>
          <p:cNvSpPr txBox="1"/>
          <p:nvPr/>
        </p:nvSpPr>
        <p:spPr>
          <a:xfrm>
            <a:off x="1300459" y="2551246"/>
            <a:ext cx="2609026" cy="84886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The quick brown fox jumps over the lazy dog. The quick brown fox jumps over the lazy dog. </a:t>
            </a:r>
          </a:p>
        </p:txBody>
      </p:sp>
      <p:grpSp>
        <p:nvGrpSpPr>
          <p:cNvPr id="47" name="群組 46"/>
          <p:cNvGrpSpPr>
            <a:grpSpLocks noChangeAspect="1"/>
          </p:cNvGrpSpPr>
          <p:nvPr/>
        </p:nvGrpSpPr>
        <p:grpSpPr>
          <a:xfrm>
            <a:off x="534683" y="2485237"/>
            <a:ext cx="539446" cy="541404"/>
            <a:chOff x="5583600" y="7359116"/>
            <a:chExt cx="2941833" cy="2952515"/>
          </a:xfrm>
          <a:solidFill>
            <a:schemeClr val="bg1"/>
          </a:solidFill>
        </p:grpSpPr>
        <p:sp>
          <p:nvSpPr>
            <p:cNvPr id="48" name="Freeform 51"/>
            <p:cNvSpPr>
              <a:spLocks/>
            </p:cNvSpPr>
            <p:nvPr/>
          </p:nvSpPr>
          <p:spPr bwMode="auto">
            <a:xfrm>
              <a:off x="5583600" y="7457653"/>
              <a:ext cx="2852791" cy="2853978"/>
            </a:xfrm>
            <a:custGeom>
              <a:avLst/>
              <a:gdLst>
                <a:gd name="T0" fmla="*/ 5177 w 10595"/>
                <a:gd name="T1" fmla="*/ 10589 h 10598"/>
                <a:gd name="T2" fmla="*/ 3018 w 10595"/>
                <a:gd name="T3" fmla="*/ 10068 h 10598"/>
                <a:gd name="T4" fmla="*/ 482 w 10595"/>
                <a:gd name="T5" fmla="*/ 7488 h 10598"/>
                <a:gd name="T6" fmla="*/ 49 w 10595"/>
                <a:gd name="T7" fmla="*/ 6053 h 10598"/>
                <a:gd name="T8" fmla="*/ 52 w 10595"/>
                <a:gd name="T9" fmla="*/ 4529 h 10598"/>
                <a:gd name="T10" fmla="*/ 2432 w 10595"/>
                <a:gd name="T11" fmla="*/ 835 h 10598"/>
                <a:gd name="T12" fmla="*/ 4345 w 10595"/>
                <a:gd name="T13" fmla="*/ 82 h 10598"/>
                <a:gd name="T14" fmla="*/ 4683 w 10595"/>
                <a:gd name="T15" fmla="*/ 29 h 10598"/>
                <a:gd name="T16" fmla="*/ 5290 w 10595"/>
                <a:gd name="T17" fmla="*/ 0 h 10598"/>
                <a:gd name="T18" fmla="*/ 5897 w 10595"/>
                <a:gd name="T19" fmla="*/ 29 h 10598"/>
                <a:gd name="T20" fmla="*/ 6518 w 10595"/>
                <a:gd name="T21" fmla="*/ 137 h 10598"/>
                <a:gd name="T22" fmla="*/ 7703 w 10595"/>
                <a:gd name="T23" fmla="*/ 599 h 10598"/>
                <a:gd name="T24" fmla="*/ 7616 w 10595"/>
                <a:gd name="T25" fmla="*/ 720 h 10598"/>
                <a:gd name="T26" fmla="*/ 7508 w 10595"/>
                <a:gd name="T27" fmla="*/ 1116 h 10598"/>
                <a:gd name="T28" fmla="*/ 7528 w 10595"/>
                <a:gd name="T29" fmla="*/ 1341 h 10598"/>
                <a:gd name="T30" fmla="*/ 7263 w 10595"/>
                <a:gd name="T31" fmla="*/ 1230 h 10598"/>
                <a:gd name="T32" fmla="*/ 5317 w 10595"/>
                <a:gd name="T33" fmla="*/ 761 h 10598"/>
                <a:gd name="T34" fmla="*/ 4262 w 10595"/>
                <a:gd name="T35" fmla="*/ 890 h 10598"/>
                <a:gd name="T36" fmla="*/ 2074 w 10595"/>
                <a:gd name="T37" fmla="*/ 2132 h 10598"/>
                <a:gd name="T38" fmla="*/ 900 w 10595"/>
                <a:gd name="T39" fmla="*/ 4218 h 10598"/>
                <a:gd name="T40" fmla="*/ 842 w 10595"/>
                <a:gd name="T41" fmla="*/ 6053 h 10598"/>
                <a:gd name="T42" fmla="*/ 1050 w 10595"/>
                <a:gd name="T43" fmla="*/ 6830 h 10598"/>
                <a:gd name="T44" fmla="*/ 4683 w 10595"/>
                <a:gd name="T45" fmla="*/ 9765 h 10598"/>
                <a:gd name="T46" fmla="*/ 5897 w 10595"/>
                <a:gd name="T47" fmla="*/ 9765 h 10598"/>
                <a:gd name="T48" fmla="*/ 9512 w 10595"/>
                <a:gd name="T49" fmla="*/ 6889 h 10598"/>
                <a:gd name="T50" fmla="*/ 9621 w 10595"/>
                <a:gd name="T51" fmla="*/ 6575 h 10598"/>
                <a:gd name="T52" fmla="*/ 9791 w 10595"/>
                <a:gd name="T53" fmla="*/ 5271 h 10598"/>
                <a:gd name="T54" fmla="*/ 9367 w 10595"/>
                <a:gd name="T55" fmla="*/ 3365 h 10598"/>
                <a:gd name="T56" fmla="*/ 9316 w 10595"/>
                <a:gd name="T57" fmla="*/ 3059 h 10598"/>
                <a:gd name="T58" fmla="*/ 9530 w 10595"/>
                <a:gd name="T59" fmla="*/ 3088 h 10598"/>
                <a:gd name="T60" fmla="*/ 9705 w 10595"/>
                <a:gd name="T61" fmla="*/ 3106 h 10598"/>
                <a:gd name="T62" fmla="*/ 9832 w 10595"/>
                <a:gd name="T63" fmla="*/ 2989 h 10598"/>
                <a:gd name="T64" fmla="*/ 9988 w 10595"/>
                <a:gd name="T65" fmla="*/ 2891 h 10598"/>
                <a:gd name="T66" fmla="*/ 10091 w 10595"/>
                <a:gd name="T67" fmla="*/ 3070 h 10598"/>
                <a:gd name="T68" fmla="*/ 10526 w 10595"/>
                <a:gd name="T69" fmla="*/ 4571 h 10598"/>
                <a:gd name="T70" fmla="*/ 10568 w 10595"/>
                <a:gd name="T71" fmla="*/ 4875 h 10598"/>
                <a:gd name="T72" fmla="*/ 10555 w 10595"/>
                <a:gd name="T73" fmla="*/ 5813 h 10598"/>
                <a:gd name="T74" fmla="*/ 9799 w 10595"/>
                <a:gd name="T75" fmla="*/ 8056 h 10598"/>
                <a:gd name="T76" fmla="*/ 5897 w 10595"/>
                <a:gd name="T77" fmla="*/ 10538 h 10598"/>
                <a:gd name="T78" fmla="*/ 5177 w 10595"/>
                <a:gd name="T79" fmla="*/ 10589 h 10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595" h="10598">
                  <a:moveTo>
                    <a:pt x="5177" y="10589"/>
                  </a:moveTo>
                  <a:cubicBezTo>
                    <a:pt x="4328" y="10531"/>
                    <a:pt x="3681" y="10375"/>
                    <a:pt x="3018" y="10068"/>
                  </a:cubicBezTo>
                  <a:cubicBezTo>
                    <a:pt x="1941" y="9569"/>
                    <a:pt x="964" y="8576"/>
                    <a:pt x="482" y="7488"/>
                  </a:cubicBezTo>
                  <a:cubicBezTo>
                    <a:pt x="264" y="6998"/>
                    <a:pt x="163" y="6664"/>
                    <a:pt x="49" y="6053"/>
                  </a:cubicBezTo>
                  <a:cubicBezTo>
                    <a:pt x="0" y="5786"/>
                    <a:pt x="1" y="4856"/>
                    <a:pt x="52" y="4529"/>
                  </a:cubicBezTo>
                  <a:cubicBezTo>
                    <a:pt x="288" y="2991"/>
                    <a:pt x="1141" y="1668"/>
                    <a:pt x="2432" y="835"/>
                  </a:cubicBezTo>
                  <a:cubicBezTo>
                    <a:pt x="2995" y="472"/>
                    <a:pt x="3755" y="173"/>
                    <a:pt x="4345" y="82"/>
                  </a:cubicBezTo>
                  <a:cubicBezTo>
                    <a:pt x="4430" y="69"/>
                    <a:pt x="4582" y="45"/>
                    <a:pt x="4683" y="29"/>
                  </a:cubicBezTo>
                  <a:cubicBezTo>
                    <a:pt x="4784" y="13"/>
                    <a:pt x="5057" y="0"/>
                    <a:pt x="5290" y="0"/>
                  </a:cubicBezTo>
                  <a:cubicBezTo>
                    <a:pt x="5523" y="0"/>
                    <a:pt x="5796" y="13"/>
                    <a:pt x="5897" y="29"/>
                  </a:cubicBezTo>
                  <a:cubicBezTo>
                    <a:pt x="6321" y="96"/>
                    <a:pt x="6397" y="109"/>
                    <a:pt x="6518" y="137"/>
                  </a:cubicBezTo>
                  <a:cubicBezTo>
                    <a:pt x="6985" y="244"/>
                    <a:pt x="7703" y="523"/>
                    <a:pt x="7703" y="599"/>
                  </a:cubicBezTo>
                  <a:cubicBezTo>
                    <a:pt x="7703" y="620"/>
                    <a:pt x="7664" y="675"/>
                    <a:pt x="7616" y="720"/>
                  </a:cubicBezTo>
                  <a:cubicBezTo>
                    <a:pt x="7479" y="851"/>
                    <a:pt x="7470" y="882"/>
                    <a:pt x="7508" y="1116"/>
                  </a:cubicBezTo>
                  <a:cubicBezTo>
                    <a:pt x="7526" y="1232"/>
                    <a:pt x="7535" y="1333"/>
                    <a:pt x="7528" y="1341"/>
                  </a:cubicBezTo>
                  <a:cubicBezTo>
                    <a:pt x="7520" y="1348"/>
                    <a:pt x="7401" y="1299"/>
                    <a:pt x="7263" y="1230"/>
                  </a:cubicBezTo>
                  <a:cubicBezTo>
                    <a:pt x="6700" y="950"/>
                    <a:pt x="5913" y="760"/>
                    <a:pt x="5317" y="761"/>
                  </a:cubicBezTo>
                  <a:cubicBezTo>
                    <a:pt x="5073" y="761"/>
                    <a:pt x="4510" y="830"/>
                    <a:pt x="4262" y="890"/>
                  </a:cubicBezTo>
                  <a:cubicBezTo>
                    <a:pt x="3428" y="1091"/>
                    <a:pt x="2687" y="1512"/>
                    <a:pt x="2074" y="2132"/>
                  </a:cubicBezTo>
                  <a:cubicBezTo>
                    <a:pt x="1516" y="2696"/>
                    <a:pt x="1160" y="3329"/>
                    <a:pt x="900" y="4218"/>
                  </a:cubicBezTo>
                  <a:cubicBezTo>
                    <a:pt x="770" y="4662"/>
                    <a:pt x="742" y="5545"/>
                    <a:pt x="842" y="6053"/>
                  </a:cubicBezTo>
                  <a:cubicBezTo>
                    <a:pt x="923" y="6466"/>
                    <a:pt x="941" y="6534"/>
                    <a:pt x="1050" y="6830"/>
                  </a:cubicBezTo>
                  <a:cubicBezTo>
                    <a:pt x="1628" y="8401"/>
                    <a:pt x="3037" y="9540"/>
                    <a:pt x="4683" y="9765"/>
                  </a:cubicBezTo>
                  <a:cubicBezTo>
                    <a:pt x="4955" y="9803"/>
                    <a:pt x="5624" y="9802"/>
                    <a:pt x="5897" y="9765"/>
                  </a:cubicBezTo>
                  <a:cubicBezTo>
                    <a:pt x="7516" y="9544"/>
                    <a:pt x="8913" y="8432"/>
                    <a:pt x="9512" y="6889"/>
                  </a:cubicBezTo>
                  <a:cubicBezTo>
                    <a:pt x="9558" y="6771"/>
                    <a:pt x="9607" y="6629"/>
                    <a:pt x="9621" y="6575"/>
                  </a:cubicBezTo>
                  <a:cubicBezTo>
                    <a:pt x="9763" y="6033"/>
                    <a:pt x="9790" y="5821"/>
                    <a:pt x="9791" y="5271"/>
                  </a:cubicBezTo>
                  <a:cubicBezTo>
                    <a:pt x="9792" y="4534"/>
                    <a:pt x="9678" y="4023"/>
                    <a:pt x="9367" y="3365"/>
                  </a:cubicBezTo>
                  <a:cubicBezTo>
                    <a:pt x="9238" y="3092"/>
                    <a:pt x="9228" y="3031"/>
                    <a:pt x="9316" y="3059"/>
                  </a:cubicBezTo>
                  <a:cubicBezTo>
                    <a:pt x="9337" y="3065"/>
                    <a:pt x="9433" y="3079"/>
                    <a:pt x="9530" y="3088"/>
                  </a:cubicBezTo>
                  <a:lnTo>
                    <a:pt x="9705" y="3106"/>
                  </a:lnTo>
                  <a:lnTo>
                    <a:pt x="9832" y="2989"/>
                  </a:lnTo>
                  <a:cubicBezTo>
                    <a:pt x="9901" y="2925"/>
                    <a:pt x="9972" y="2881"/>
                    <a:pt x="9988" y="2891"/>
                  </a:cubicBezTo>
                  <a:cubicBezTo>
                    <a:pt x="10004" y="2901"/>
                    <a:pt x="10050" y="2981"/>
                    <a:pt x="10091" y="3070"/>
                  </a:cubicBezTo>
                  <a:cubicBezTo>
                    <a:pt x="10331" y="3594"/>
                    <a:pt x="10474" y="4085"/>
                    <a:pt x="10526" y="4571"/>
                  </a:cubicBezTo>
                  <a:cubicBezTo>
                    <a:pt x="10541" y="4703"/>
                    <a:pt x="10559" y="4840"/>
                    <a:pt x="10568" y="4875"/>
                  </a:cubicBezTo>
                  <a:cubicBezTo>
                    <a:pt x="10595" y="4989"/>
                    <a:pt x="10588" y="5509"/>
                    <a:pt x="10555" y="5813"/>
                  </a:cubicBezTo>
                  <a:cubicBezTo>
                    <a:pt x="10464" y="6650"/>
                    <a:pt x="10222" y="7367"/>
                    <a:pt x="9799" y="8056"/>
                  </a:cubicBezTo>
                  <a:cubicBezTo>
                    <a:pt x="8946" y="9444"/>
                    <a:pt x="7502" y="10362"/>
                    <a:pt x="5897" y="10538"/>
                  </a:cubicBezTo>
                  <a:cubicBezTo>
                    <a:pt x="5406" y="10592"/>
                    <a:pt x="5314" y="10598"/>
                    <a:pt x="5177" y="1058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9" name="Freeform 62"/>
            <p:cNvSpPr>
              <a:spLocks/>
            </p:cNvSpPr>
            <p:nvPr/>
          </p:nvSpPr>
          <p:spPr bwMode="auto">
            <a:xfrm>
              <a:off x="6115456" y="7987134"/>
              <a:ext cx="1800951" cy="1796202"/>
            </a:xfrm>
            <a:custGeom>
              <a:avLst/>
              <a:gdLst>
                <a:gd name="T0" fmla="*/ 3035 w 6690"/>
                <a:gd name="T1" fmla="*/ 6640 h 6674"/>
                <a:gd name="T2" fmla="*/ 2399 w 6690"/>
                <a:gd name="T3" fmla="*/ 6524 h 6674"/>
                <a:gd name="T4" fmla="*/ 322 w 6690"/>
                <a:gd name="T5" fmla="*/ 4766 h 6674"/>
                <a:gd name="T6" fmla="*/ 30 w 6690"/>
                <a:gd name="T7" fmla="*/ 3871 h 6674"/>
                <a:gd name="T8" fmla="*/ 0 w 6690"/>
                <a:gd name="T9" fmla="*/ 3327 h 6674"/>
                <a:gd name="T10" fmla="*/ 30 w 6690"/>
                <a:gd name="T11" fmla="*/ 2782 h 6674"/>
                <a:gd name="T12" fmla="*/ 339 w 6690"/>
                <a:gd name="T13" fmla="*/ 1855 h 6674"/>
                <a:gd name="T14" fmla="*/ 1044 w 6690"/>
                <a:gd name="T15" fmla="*/ 905 h 6674"/>
                <a:gd name="T16" fmla="*/ 2766 w 6690"/>
                <a:gd name="T17" fmla="*/ 40 h 6674"/>
                <a:gd name="T18" fmla="*/ 3993 w 6690"/>
                <a:gd name="T19" fmla="*/ 61 h 6674"/>
                <a:gd name="T20" fmla="*/ 4826 w 6690"/>
                <a:gd name="T21" fmla="*/ 364 h 6674"/>
                <a:gd name="T22" fmla="*/ 4561 w 6690"/>
                <a:gd name="T23" fmla="*/ 648 h 6674"/>
                <a:gd name="T24" fmla="*/ 3936 w 6690"/>
                <a:gd name="T25" fmla="*/ 848 h 6674"/>
                <a:gd name="T26" fmla="*/ 1890 w 6690"/>
                <a:gd name="T27" fmla="*/ 1211 h 6674"/>
                <a:gd name="T28" fmla="*/ 1137 w 6690"/>
                <a:gd name="T29" fmla="*/ 2000 h 6674"/>
                <a:gd name="T30" fmla="*/ 776 w 6690"/>
                <a:gd name="T31" fmla="*/ 3341 h 6674"/>
                <a:gd name="T32" fmla="*/ 960 w 6690"/>
                <a:gd name="T33" fmla="*/ 4302 h 6674"/>
                <a:gd name="T34" fmla="*/ 2667 w 6690"/>
                <a:gd name="T35" fmla="*/ 5791 h 6674"/>
                <a:gd name="T36" fmla="*/ 2940 w 6690"/>
                <a:gd name="T37" fmla="*/ 5852 h 6674"/>
                <a:gd name="T38" fmla="*/ 3316 w 6690"/>
                <a:gd name="T39" fmla="*/ 5881 h 6674"/>
                <a:gd name="T40" fmla="*/ 3692 w 6690"/>
                <a:gd name="T41" fmla="*/ 5852 h 6674"/>
                <a:gd name="T42" fmla="*/ 3965 w 6690"/>
                <a:gd name="T43" fmla="*/ 5791 h 6674"/>
                <a:gd name="T44" fmla="*/ 5644 w 6690"/>
                <a:gd name="T45" fmla="*/ 4375 h 6674"/>
                <a:gd name="T46" fmla="*/ 5853 w 6690"/>
                <a:gd name="T47" fmla="*/ 3312 h 6674"/>
                <a:gd name="T48" fmla="*/ 5715 w 6690"/>
                <a:gd name="T49" fmla="*/ 2429 h 6674"/>
                <a:gd name="T50" fmla="*/ 5982 w 6690"/>
                <a:gd name="T51" fmla="*/ 2090 h 6674"/>
                <a:gd name="T52" fmla="*/ 6270 w 6690"/>
                <a:gd name="T53" fmla="*/ 1803 h 6674"/>
                <a:gd name="T54" fmla="*/ 6340 w 6690"/>
                <a:gd name="T55" fmla="*/ 1940 h 6674"/>
                <a:gd name="T56" fmla="*/ 6631 w 6690"/>
                <a:gd name="T57" fmla="*/ 3058 h 6674"/>
                <a:gd name="T58" fmla="*/ 6307 w 6690"/>
                <a:gd name="T59" fmla="*/ 4782 h 6674"/>
                <a:gd name="T60" fmla="*/ 4233 w 6690"/>
                <a:gd name="T61" fmla="*/ 6525 h 6674"/>
                <a:gd name="T62" fmla="*/ 3035 w 6690"/>
                <a:gd name="T63" fmla="*/ 6640 h 6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690" h="6674">
                  <a:moveTo>
                    <a:pt x="3035" y="6640"/>
                  </a:moveTo>
                  <a:cubicBezTo>
                    <a:pt x="2791" y="6614"/>
                    <a:pt x="2553" y="6571"/>
                    <a:pt x="2399" y="6524"/>
                  </a:cubicBezTo>
                  <a:cubicBezTo>
                    <a:pt x="1476" y="6243"/>
                    <a:pt x="722" y="5604"/>
                    <a:pt x="322" y="4766"/>
                  </a:cubicBezTo>
                  <a:cubicBezTo>
                    <a:pt x="169" y="4444"/>
                    <a:pt x="138" y="4350"/>
                    <a:pt x="30" y="3871"/>
                  </a:cubicBezTo>
                  <a:cubicBezTo>
                    <a:pt x="13" y="3799"/>
                    <a:pt x="0" y="3553"/>
                    <a:pt x="0" y="3327"/>
                  </a:cubicBezTo>
                  <a:cubicBezTo>
                    <a:pt x="0" y="3100"/>
                    <a:pt x="13" y="2854"/>
                    <a:pt x="30" y="2782"/>
                  </a:cubicBezTo>
                  <a:cubicBezTo>
                    <a:pt x="142" y="2288"/>
                    <a:pt x="170" y="2203"/>
                    <a:pt x="339" y="1855"/>
                  </a:cubicBezTo>
                  <a:cubicBezTo>
                    <a:pt x="509" y="1504"/>
                    <a:pt x="745" y="1186"/>
                    <a:pt x="1044" y="905"/>
                  </a:cubicBezTo>
                  <a:cubicBezTo>
                    <a:pt x="1528" y="449"/>
                    <a:pt x="2019" y="202"/>
                    <a:pt x="2766" y="40"/>
                  </a:cubicBezTo>
                  <a:cubicBezTo>
                    <a:pt x="2947" y="0"/>
                    <a:pt x="3773" y="15"/>
                    <a:pt x="3993" y="61"/>
                  </a:cubicBezTo>
                  <a:cubicBezTo>
                    <a:pt x="4257" y="117"/>
                    <a:pt x="4826" y="324"/>
                    <a:pt x="4826" y="364"/>
                  </a:cubicBezTo>
                  <a:cubicBezTo>
                    <a:pt x="4826" y="371"/>
                    <a:pt x="4707" y="499"/>
                    <a:pt x="4561" y="648"/>
                  </a:cubicBezTo>
                  <a:cubicBezTo>
                    <a:pt x="4265" y="953"/>
                    <a:pt x="4302" y="941"/>
                    <a:pt x="3936" y="848"/>
                  </a:cubicBezTo>
                  <a:cubicBezTo>
                    <a:pt x="3239" y="670"/>
                    <a:pt x="2508" y="799"/>
                    <a:pt x="1890" y="1211"/>
                  </a:cubicBezTo>
                  <a:cubicBezTo>
                    <a:pt x="1648" y="1371"/>
                    <a:pt x="1287" y="1750"/>
                    <a:pt x="1137" y="2000"/>
                  </a:cubicBezTo>
                  <a:cubicBezTo>
                    <a:pt x="874" y="2439"/>
                    <a:pt x="776" y="2803"/>
                    <a:pt x="776" y="3341"/>
                  </a:cubicBezTo>
                  <a:cubicBezTo>
                    <a:pt x="777" y="3757"/>
                    <a:pt x="812" y="3943"/>
                    <a:pt x="960" y="4302"/>
                  </a:cubicBezTo>
                  <a:cubicBezTo>
                    <a:pt x="1252" y="5010"/>
                    <a:pt x="1968" y="5635"/>
                    <a:pt x="2667" y="5791"/>
                  </a:cubicBezTo>
                  <a:cubicBezTo>
                    <a:pt x="2745" y="5808"/>
                    <a:pt x="2868" y="5836"/>
                    <a:pt x="2940" y="5852"/>
                  </a:cubicBezTo>
                  <a:cubicBezTo>
                    <a:pt x="3013" y="5868"/>
                    <a:pt x="3182" y="5881"/>
                    <a:pt x="3316" y="5881"/>
                  </a:cubicBezTo>
                  <a:cubicBezTo>
                    <a:pt x="3450" y="5881"/>
                    <a:pt x="3619" y="5868"/>
                    <a:pt x="3692" y="5852"/>
                  </a:cubicBezTo>
                  <a:cubicBezTo>
                    <a:pt x="3764" y="5836"/>
                    <a:pt x="3888" y="5808"/>
                    <a:pt x="3965" y="5791"/>
                  </a:cubicBezTo>
                  <a:cubicBezTo>
                    <a:pt x="4635" y="5641"/>
                    <a:pt x="5342" y="5045"/>
                    <a:pt x="5644" y="4375"/>
                  </a:cubicBezTo>
                  <a:cubicBezTo>
                    <a:pt x="5813" y="4000"/>
                    <a:pt x="5855" y="3789"/>
                    <a:pt x="5853" y="3312"/>
                  </a:cubicBezTo>
                  <a:cubicBezTo>
                    <a:pt x="5852" y="2890"/>
                    <a:pt x="5819" y="2679"/>
                    <a:pt x="5715" y="2429"/>
                  </a:cubicBezTo>
                  <a:cubicBezTo>
                    <a:pt x="5698" y="2388"/>
                    <a:pt x="5755" y="2317"/>
                    <a:pt x="5982" y="2090"/>
                  </a:cubicBezTo>
                  <a:lnTo>
                    <a:pt x="6270" y="1803"/>
                  </a:lnTo>
                  <a:lnTo>
                    <a:pt x="6340" y="1940"/>
                  </a:lnTo>
                  <a:cubicBezTo>
                    <a:pt x="6482" y="2216"/>
                    <a:pt x="6582" y="2600"/>
                    <a:pt x="6631" y="3058"/>
                  </a:cubicBezTo>
                  <a:cubicBezTo>
                    <a:pt x="6690" y="3598"/>
                    <a:pt x="6563" y="4274"/>
                    <a:pt x="6307" y="4782"/>
                  </a:cubicBezTo>
                  <a:cubicBezTo>
                    <a:pt x="5880" y="5630"/>
                    <a:pt x="5168" y="6229"/>
                    <a:pt x="4233" y="6525"/>
                  </a:cubicBezTo>
                  <a:cubicBezTo>
                    <a:pt x="3937" y="6618"/>
                    <a:pt x="3359" y="6674"/>
                    <a:pt x="3035" y="66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0" name="Freeform 69"/>
            <p:cNvSpPr>
              <a:spLocks/>
            </p:cNvSpPr>
            <p:nvPr/>
          </p:nvSpPr>
          <p:spPr bwMode="auto">
            <a:xfrm>
              <a:off x="6637819" y="7359116"/>
              <a:ext cx="1887614" cy="1894738"/>
            </a:xfrm>
            <a:custGeom>
              <a:avLst/>
              <a:gdLst>
                <a:gd name="T0" fmla="*/ 1147 w 7008"/>
                <a:gd name="T1" fmla="*/ 7009 h 7039"/>
                <a:gd name="T2" fmla="*/ 121 w 7008"/>
                <a:gd name="T3" fmla="*/ 6209 h 7039"/>
                <a:gd name="T4" fmla="*/ 9 w 7008"/>
                <a:gd name="T5" fmla="*/ 5715 h 7039"/>
                <a:gd name="T6" fmla="*/ 59 w 7008"/>
                <a:gd name="T7" fmla="*/ 5253 h 7039"/>
                <a:gd name="T8" fmla="*/ 1810 w 7008"/>
                <a:gd name="T9" fmla="*/ 4372 h 7039"/>
                <a:gd name="T10" fmla="*/ 2008 w 7008"/>
                <a:gd name="T11" fmla="*/ 4431 h 7039"/>
                <a:gd name="T12" fmla="*/ 3175 w 7008"/>
                <a:gd name="T13" fmla="*/ 3306 h 7039"/>
                <a:gd name="T14" fmla="*/ 4300 w 7008"/>
                <a:gd name="T15" fmla="*/ 2181 h 7039"/>
                <a:gd name="T16" fmla="*/ 4283 w 7008"/>
                <a:gd name="T17" fmla="*/ 2043 h 7039"/>
                <a:gd name="T18" fmla="*/ 4248 w 7008"/>
                <a:gd name="T19" fmla="*/ 1669 h 7039"/>
                <a:gd name="T20" fmla="*/ 4230 w 7008"/>
                <a:gd name="T21" fmla="*/ 1433 h 7039"/>
                <a:gd name="T22" fmla="*/ 4946 w 7008"/>
                <a:gd name="T23" fmla="*/ 717 h 7039"/>
                <a:gd name="T24" fmla="*/ 5680 w 7008"/>
                <a:gd name="T25" fmla="*/ 0 h 7039"/>
                <a:gd name="T26" fmla="*/ 5713 w 7008"/>
                <a:gd name="T27" fmla="*/ 176 h 7039"/>
                <a:gd name="T28" fmla="*/ 5834 w 7008"/>
                <a:gd name="T29" fmla="*/ 1133 h 7039"/>
                <a:gd name="T30" fmla="*/ 6462 w 7008"/>
                <a:gd name="T31" fmla="*/ 1270 h 7039"/>
                <a:gd name="T32" fmla="*/ 6999 w 7008"/>
                <a:gd name="T33" fmla="*/ 1341 h 7039"/>
                <a:gd name="T34" fmla="*/ 6281 w 7008"/>
                <a:gd name="T35" fmla="*/ 2091 h 7039"/>
                <a:gd name="T36" fmla="*/ 5548 w 7008"/>
                <a:gd name="T37" fmla="*/ 2824 h 7039"/>
                <a:gd name="T38" fmla="*/ 5408 w 7008"/>
                <a:gd name="T39" fmla="*/ 2797 h 7039"/>
                <a:gd name="T40" fmla="*/ 5056 w 7008"/>
                <a:gd name="T41" fmla="*/ 2756 h 7039"/>
                <a:gd name="T42" fmla="*/ 4844 w 7008"/>
                <a:gd name="T43" fmla="*/ 2742 h 7039"/>
                <a:gd name="T44" fmla="*/ 3721 w 7008"/>
                <a:gd name="T45" fmla="*/ 3862 h 7039"/>
                <a:gd name="T46" fmla="*/ 2611 w 7008"/>
                <a:gd name="T47" fmla="*/ 5052 h 7039"/>
                <a:gd name="T48" fmla="*/ 2668 w 7008"/>
                <a:gd name="T49" fmla="*/ 5278 h 7039"/>
                <a:gd name="T50" fmla="*/ 2669 w 7008"/>
                <a:gd name="T51" fmla="*/ 6041 h 7039"/>
                <a:gd name="T52" fmla="*/ 1334 w 7008"/>
                <a:gd name="T53" fmla="*/ 7024 h 7039"/>
                <a:gd name="T54" fmla="*/ 1147 w 7008"/>
                <a:gd name="T55" fmla="*/ 7009 h 7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008" h="7039">
                  <a:moveTo>
                    <a:pt x="1147" y="7009"/>
                  </a:moveTo>
                  <a:cubicBezTo>
                    <a:pt x="673" y="6910"/>
                    <a:pt x="328" y="6640"/>
                    <a:pt x="121" y="6209"/>
                  </a:cubicBezTo>
                  <a:cubicBezTo>
                    <a:pt x="29" y="6018"/>
                    <a:pt x="18" y="5970"/>
                    <a:pt x="9" y="5715"/>
                  </a:cubicBezTo>
                  <a:cubicBezTo>
                    <a:pt x="0" y="5482"/>
                    <a:pt x="9" y="5402"/>
                    <a:pt x="59" y="5253"/>
                  </a:cubicBezTo>
                  <a:cubicBezTo>
                    <a:pt x="310" y="4512"/>
                    <a:pt x="1116" y="4106"/>
                    <a:pt x="1810" y="4372"/>
                  </a:cubicBezTo>
                  <a:cubicBezTo>
                    <a:pt x="1896" y="4404"/>
                    <a:pt x="1985" y="4431"/>
                    <a:pt x="2008" y="4431"/>
                  </a:cubicBezTo>
                  <a:cubicBezTo>
                    <a:pt x="2032" y="4431"/>
                    <a:pt x="2557" y="3925"/>
                    <a:pt x="3175" y="3306"/>
                  </a:cubicBezTo>
                  <a:lnTo>
                    <a:pt x="4300" y="2181"/>
                  </a:lnTo>
                  <a:lnTo>
                    <a:pt x="4283" y="2043"/>
                  </a:lnTo>
                  <a:cubicBezTo>
                    <a:pt x="4274" y="1967"/>
                    <a:pt x="4258" y="1799"/>
                    <a:pt x="4248" y="1669"/>
                  </a:cubicBezTo>
                  <a:lnTo>
                    <a:pt x="4230" y="1433"/>
                  </a:lnTo>
                  <a:lnTo>
                    <a:pt x="4946" y="717"/>
                  </a:lnTo>
                  <a:cubicBezTo>
                    <a:pt x="5340" y="322"/>
                    <a:pt x="5670" y="0"/>
                    <a:pt x="5680" y="0"/>
                  </a:cubicBezTo>
                  <a:cubicBezTo>
                    <a:pt x="5690" y="0"/>
                    <a:pt x="5705" y="79"/>
                    <a:pt x="5713" y="176"/>
                  </a:cubicBezTo>
                  <a:cubicBezTo>
                    <a:pt x="5739" y="457"/>
                    <a:pt x="5818" y="1082"/>
                    <a:pt x="5834" y="1133"/>
                  </a:cubicBezTo>
                  <a:cubicBezTo>
                    <a:pt x="5856" y="1203"/>
                    <a:pt x="5895" y="1211"/>
                    <a:pt x="6462" y="1270"/>
                  </a:cubicBezTo>
                  <a:cubicBezTo>
                    <a:pt x="6748" y="1300"/>
                    <a:pt x="6990" y="1332"/>
                    <a:pt x="6999" y="1341"/>
                  </a:cubicBezTo>
                  <a:cubicBezTo>
                    <a:pt x="7008" y="1350"/>
                    <a:pt x="6685" y="1687"/>
                    <a:pt x="6281" y="2091"/>
                  </a:cubicBezTo>
                  <a:lnTo>
                    <a:pt x="5548" y="2824"/>
                  </a:lnTo>
                  <a:lnTo>
                    <a:pt x="5408" y="2797"/>
                  </a:lnTo>
                  <a:cubicBezTo>
                    <a:pt x="5331" y="2782"/>
                    <a:pt x="5172" y="2763"/>
                    <a:pt x="5056" y="2756"/>
                  </a:cubicBezTo>
                  <a:lnTo>
                    <a:pt x="4844" y="2742"/>
                  </a:lnTo>
                  <a:lnTo>
                    <a:pt x="3721" y="3862"/>
                  </a:lnTo>
                  <a:cubicBezTo>
                    <a:pt x="2741" y="4838"/>
                    <a:pt x="2599" y="4990"/>
                    <a:pt x="2611" y="5052"/>
                  </a:cubicBezTo>
                  <a:cubicBezTo>
                    <a:pt x="2618" y="5091"/>
                    <a:pt x="2644" y="5192"/>
                    <a:pt x="2668" y="5278"/>
                  </a:cubicBezTo>
                  <a:cubicBezTo>
                    <a:pt x="2726" y="5478"/>
                    <a:pt x="2726" y="5846"/>
                    <a:pt x="2669" y="6041"/>
                  </a:cubicBezTo>
                  <a:cubicBezTo>
                    <a:pt x="2502" y="6609"/>
                    <a:pt x="1918" y="7039"/>
                    <a:pt x="1334" y="7024"/>
                  </a:cubicBezTo>
                  <a:cubicBezTo>
                    <a:pt x="1262" y="7022"/>
                    <a:pt x="1178" y="7015"/>
                    <a:pt x="1147" y="700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103" name="文字方塊 102"/>
          <p:cNvSpPr txBox="1"/>
          <p:nvPr/>
        </p:nvSpPr>
        <p:spPr>
          <a:xfrm>
            <a:off x="1300459" y="4193235"/>
            <a:ext cx="162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Title 04</a:t>
            </a:r>
          </a:p>
        </p:txBody>
      </p:sp>
      <p:sp>
        <p:nvSpPr>
          <p:cNvPr id="104" name="文字方塊 103"/>
          <p:cNvSpPr txBox="1"/>
          <p:nvPr/>
        </p:nvSpPr>
        <p:spPr>
          <a:xfrm>
            <a:off x="1300459" y="4632709"/>
            <a:ext cx="2609026" cy="84886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The quick brown fox jumps over the lazy dog. The quick brown fox jumps over the lazy dog. </a:t>
            </a:r>
          </a:p>
        </p:txBody>
      </p:sp>
      <p:sp>
        <p:nvSpPr>
          <p:cNvPr id="139" name="矩形 138"/>
          <p:cNvSpPr/>
          <p:nvPr/>
        </p:nvSpPr>
        <p:spPr>
          <a:xfrm>
            <a:off x="575513" y="481382"/>
            <a:ext cx="252267" cy="6981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140" name="矩形 139"/>
          <p:cNvSpPr/>
          <p:nvPr/>
        </p:nvSpPr>
        <p:spPr>
          <a:xfrm>
            <a:off x="882205" y="481382"/>
            <a:ext cx="4360496" cy="69819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800" b="1" dirty="0" smtClean="0"/>
              <a:t>ICON LIST</a:t>
            </a:r>
            <a:r>
              <a:rPr lang="zh-TW" altLang="en-US" sz="4800" b="1" dirty="0" smtClean="0"/>
              <a:t> </a:t>
            </a:r>
            <a:r>
              <a:rPr lang="en-US" altLang="zh-TW" sz="4800" b="1" dirty="0" smtClean="0"/>
              <a:t>03</a:t>
            </a:r>
            <a:endParaRPr lang="zh-TW" altLang="en-US" sz="4800" b="1" dirty="0"/>
          </a:p>
        </p:txBody>
      </p:sp>
      <p:sp>
        <p:nvSpPr>
          <p:cNvPr id="154" name="文字方塊 153"/>
          <p:cNvSpPr txBox="1"/>
          <p:nvPr/>
        </p:nvSpPr>
        <p:spPr>
          <a:xfrm>
            <a:off x="5209944" y="2111772"/>
            <a:ext cx="162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Title 02</a:t>
            </a:r>
          </a:p>
        </p:txBody>
      </p:sp>
      <p:sp>
        <p:nvSpPr>
          <p:cNvPr id="155" name="文字方塊 154"/>
          <p:cNvSpPr txBox="1"/>
          <p:nvPr/>
        </p:nvSpPr>
        <p:spPr>
          <a:xfrm>
            <a:off x="5209944" y="2551246"/>
            <a:ext cx="2609026" cy="84886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The quick brown fox jumps over the lazy dog. The quick brown fox jumps over the lazy dog. </a:t>
            </a:r>
          </a:p>
        </p:txBody>
      </p:sp>
      <p:sp>
        <p:nvSpPr>
          <p:cNvPr id="149" name="文字方塊 148"/>
          <p:cNvSpPr txBox="1"/>
          <p:nvPr/>
        </p:nvSpPr>
        <p:spPr>
          <a:xfrm>
            <a:off x="5209944" y="4193235"/>
            <a:ext cx="162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Title 05</a:t>
            </a:r>
          </a:p>
        </p:txBody>
      </p:sp>
      <p:sp>
        <p:nvSpPr>
          <p:cNvPr id="150" name="文字方塊 149"/>
          <p:cNvSpPr txBox="1"/>
          <p:nvPr/>
        </p:nvSpPr>
        <p:spPr>
          <a:xfrm>
            <a:off x="5209944" y="4632709"/>
            <a:ext cx="2609026" cy="84886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The quick brown fox jumps over the lazy dog. The quick brown fox jumps over the lazy dog. </a:t>
            </a:r>
          </a:p>
        </p:txBody>
      </p:sp>
      <p:sp>
        <p:nvSpPr>
          <p:cNvPr id="169" name="文字方塊 168"/>
          <p:cNvSpPr txBox="1"/>
          <p:nvPr/>
        </p:nvSpPr>
        <p:spPr>
          <a:xfrm>
            <a:off x="9119429" y="2111772"/>
            <a:ext cx="162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Title 03</a:t>
            </a:r>
          </a:p>
        </p:txBody>
      </p:sp>
      <p:sp>
        <p:nvSpPr>
          <p:cNvPr id="170" name="文字方塊 169"/>
          <p:cNvSpPr txBox="1"/>
          <p:nvPr/>
        </p:nvSpPr>
        <p:spPr>
          <a:xfrm>
            <a:off x="9119429" y="2551246"/>
            <a:ext cx="2609026" cy="84886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The quick brown fox jumps over the lazy dog. The quick brown fox jumps over the lazy dog. </a:t>
            </a:r>
          </a:p>
        </p:txBody>
      </p:sp>
      <p:sp>
        <p:nvSpPr>
          <p:cNvPr id="164" name="文字方塊 163"/>
          <p:cNvSpPr txBox="1"/>
          <p:nvPr/>
        </p:nvSpPr>
        <p:spPr>
          <a:xfrm>
            <a:off x="9119429" y="4193235"/>
            <a:ext cx="162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Title 06</a:t>
            </a:r>
          </a:p>
        </p:txBody>
      </p:sp>
      <p:sp>
        <p:nvSpPr>
          <p:cNvPr id="165" name="文字方塊 164"/>
          <p:cNvSpPr txBox="1"/>
          <p:nvPr/>
        </p:nvSpPr>
        <p:spPr>
          <a:xfrm>
            <a:off x="9119429" y="4632709"/>
            <a:ext cx="2609026" cy="84886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The quick brown fox jumps over the lazy dog. The quick brown fox jumps over the lazy dog. </a:t>
            </a:r>
          </a:p>
        </p:txBody>
      </p:sp>
      <p:cxnSp>
        <p:nvCxnSpPr>
          <p:cNvPr id="6" name="直線接點 5"/>
          <p:cNvCxnSpPr/>
          <p:nvPr/>
        </p:nvCxnSpPr>
        <p:spPr>
          <a:xfrm>
            <a:off x="1197900" y="2183447"/>
            <a:ext cx="0" cy="123110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64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1352372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群組 44"/>
          <p:cNvGrpSpPr/>
          <p:nvPr/>
        </p:nvGrpSpPr>
        <p:grpSpPr>
          <a:xfrm flipH="1">
            <a:off x="8207637" y="2361937"/>
            <a:ext cx="810844" cy="810838"/>
            <a:chOff x="27940389" y="2372400"/>
            <a:chExt cx="2858016" cy="2857995"/>
          </a:xfrm>
          <a:solidFill>
            <a:schemeClr val="accent1"/>
          </a:solidFill>
        </p:grpSpPr>
        <p:sp>
          <p:nvSpPr>
            <p:cNvPr id="54" name="手繪多邊形 53"/>
            <p:cNvSpPr>
              <a:spLocks/>
            </p:cNvSpPr>
            <p:nvPr/>
          </p:nvSpPr>
          <p:spPr bwMode="auto">
            <a:xfrm>
              <a:off x="27940389" y="2372400"/>
              <a:ext cx="2858016" cy="2857995"/>
            </a:xfrm>
            <a:custGeom>
              <a:avLst/>
              <a:gdLst>
                <a:gd name="connsiteX0" fmla="*/ 644380 w 3817859"/>
                <a:gd name="connsiteY0" fmla="*/ 749777 h 3817832"/>
                <a:gd name="connsiteX1" fmla="*/ 589186 w 3817859"/>
                <a:gd name="connsiteY1" fmla="*/ 795341 h 3817832"/>
                <a:gd name="connsiteX2" fmla="*/ 190850 w 3817859"/>
                <a:gd name="connsiteY2" fmla="*/ 2093847 h 3817832"/>
                <a:gd name="connsiteX3" fmla="*/ 293854 w 3817859"/>
                <a:gd name="connsiteY3" fmla="*/ 2526083 h 3817832"/>
                <a:gd name="connsiteX4" fmla="*/ 763862 w 3817859"/>
                <a:gd name="connsiteY4" fmla="*/ 3198929 h 3817832"/>
                <a:gd name="connsiteX5" fmla="*/ 1465092 w 3817859"/>
                <a:gd name="connsiteY5" fmla="*/ 3573893 h 3817832"/>
                <a:gd name="connsiteX6" fmla="*/ 2124544 w 3817859"/>
                <a:gd name="connsiteY6" fmla="*/ 3612793 h 3817832"/>
                <a:gd name="connsiteX7" fmla="*/ 2329474 w 3817859"/>
                <a:gd name="connsiteY7" fmla="*/ 3558763 h 3817832"/>
                <a:gd name="connsiteX8" fmla="*/ 2355046 w 3817859"/>
                <a:gd name="connsiteY8" fmla="*/ 3424771 h 3817832"/>
                <a:gd name="connsiteX9" fmla="*/ 2375214 w 3817859"/>
                <a:gd name="connsiteY9" fmla="*/ 3220541 h 3817832"/>
                <a:gd name="connsiteX10" fmla="*/ 2384938 w 3817859"/>
                <a:gd name="connsiteY10" fmla="*/ 3033959 h 3817832"/>
                <a:gd name="connsiteX11" fmla="*/ 2384938 w 3817859"/>
                <a:gd name="connsiteY11" fmla="*/ 2940667 h 3817832"/>
                <a:gd name="connsiteX12" fmla="*/ 2274730 w 3817859"/>
                <a:gd name="connsiteY12" fmla="*/ 2832249 h 3817832"/>
                <a:gd name="connsiteX13" fmla="*/ 2126344 w 3817859"/>
                <a:gd name="connsiteY13" fmla="*/ 2646387 h 3817832"/>
                <a:gd name="connsiteX14" fmla="*/ 2087808 w 3817859"/>
                <a:gd name="connsiteY14" fmla="*/ 2473855 h 3817832"/>
                <a:gd name="connsiteX15" fmla="*/ 2142552 w 3817859"/>
                <a:gd name="connsiteY15" fmla="*/ 2283311 h 3817832"/>
                <a:gd name="connsiteX16" fmla="*/ 2025140 w 3817859"/>
                <a:gd name="connsiteY16" fmla="*/ 2154721 h 3817832"/>
                <a:gd name="connsiteX17" fmla="*/ 1902326 w 3817859"/>
                <a:gd name="connsiteY17" fmla="*/ 2043421 h 3817832"/>
                <a:gd name="connsiteX18" fmla="*/ 1805442 w 3817859"/>
                <a:gd name="connsiteY18" fmla="*/ 1995875 h 3817832"/>
                <a:gd name="connsiteX19" fmla="*/ 1693794 w 3817859"/>
                <a:gd name="connsiteY19" fmla="*/ 1937523 h 3817832"/>
                <a:gd name="connsiteX20" fmla="*/ 1532802 w 3817859"/>
                <a:gd name="connsiteY20" fmla="*/ 1850355 h 3817832"/>
                <a:gd name="connsiteX21" fmla="*/ 1382976 w 3817859"/>
                <a:gd name="connsiteY21" fmla="*/ 1781919 h 3817832"/>
                <a:gd name="connsiteX22" fmla="*/ 1265924 w 3817859"/>
                <a:gd name="connsiteY22" fmla="*/ 1587413 h 3817832"/>
                <a:gd name="connsiteX23" fmla="*/ 1127624 w 3817859"/>
                <a:gd name="connsiteY23" fmla="*/ 1387503 h 3817832"/>
                <a:gd name="connsiteX24" fmla="*/ 1094848 w 3817859"/>
                <a:gd name="connsiteY24" fmla="*/ 1522217 h 3817832"/>
                <a:gd name="connsiteX25" fmla="*/ 1108534 w 3817859"/>
                <a:gd name="connsiteY25" fmla="*/ 1628475 h 3817832"/>
                <a:gd name="connsiteX26" fmla="*/ 772146 w 3817859"/>
                <a:gd name="connsiteY26" fmla="*/ 1204525 h 3817832"/>
                <a:gd name="connsiteX27" fmla="*/ 758820 w 3817859"/>
                <a:gd name="connsiteY27" fmla="*/ 1013261 h 3817832"/>
                <a:gd name="connsiteX28" fmla="*/ 699034 w 3817859"/>
                <a:gd name="connsiteY28" fmla="*/ 767967 h 3817832"/>
                <a:gd name="connsiteX29" fmla="*/ 644380 w 3817859"/>
                <a:gd name="connsiteY29" fmla="*/ 749777 h 3817832"/>
                <a:gd name="connsiteX30" fmla="*/ 2127584 w 3817859"/>
                <a:gd name="connsiteY30" fmla="*/ 239943 h 3817832"/>
                <a:gd name="connsiteX31" fmla="*/ 2102392 w 3817859"/>
                <a:gd name="connsiteY31" fmla="*/ 249309 h 3817832"/>
                <a:gd name="connsiteX32" fmla="*/ 1964912 w 3817859"/>
                <a:gd name="connsiteY32" fmla="*/ 308379 h 3817832"/>
                <a:gd name="connsiteX33" fmla="*/ 1805480 w 3817859"/>
                <a:gd name="connsiteY33" fmla="*/ 481631 h 3817832"/>
                <a:gd name="connsiteX34" fmla="*/ 1930004 w 3817859"/>
                <a:gd name="connsiteY34" fmla="*/ 613461 h 3817832"/>
                <a:gd name="connsiteX35" fmla="*/ 2037970 w 3817859"/>
                <a:gd name="connsiteY35" fmla="*/ 637233 h 3817832"/>
                <a:gd name="connsiteX36" fmla="*/ 2100592 w 3817859"/>
                <a:gd name="connsiteY36" fmla="*/ 656323 h 3817832"/>
                <a:gd name="connsiteX37" fmla="*/ 2181208 w 3817859"/>
                <a:gd name="connsiteY37" fmla="*/ 556551 h 3817832"/>
                <a:gd name="connsiteX38" fmla="*/ 2302130 w 3817859"/>
                <a:gd name="connsiteY38" fmla="*/ 463261 h 3817832"/>
                <a:gd name="connsiteX39" fmla="*/ 2378428 w 3817859"/>
                <a:gd name="connsiteY39" fmla="*/ 463261 h 3817832"/>
                <a:gd name="connsiteX40" fmla="*/ 2583206 w 3817859"/>
                <a:gd name="connsiteY40" fmla="*/ 585365 h 3817832"/>
                <a:gd name="connsiteX41" fmla="*/ 2837650 w 3817859"/>
                <a:gd name="connsiteY41" fmla="*/ 774105 h 3817832"/>
                <a:gd name="connsiteX42" fmla="*/ 2804900 w 3817859"/>
                <a:gd name="connsiteY42" fmla="*/ 931509 h 3817832"/>
                <a:gd name="connsiteX43" fmla="*/ 2738680 w 3817859"/>
                <a:gd name="connsiteY43" fmla="*/ 902693 h 3817832"/>
                <a:gd name="connsiteX44" fmla="*/ 2709528 w 3817859"/>
                <a:gd name="connsiteY44" fmla="*/ 854429 h 3817832"/>
                <a:gd name="connsiteX45" fmla="*/ 2597602 w 3817859"/>
                <a:gd name="connsiteY45" fmla="*/ 859471 h 3817832"/>
                <a:gd name="connsiteX46" fmla="*/ 2594002 w 3817859"/>
                <a:gd name="connsiteY46" fmla="*/ 944475 h 3817832"/>
                <a:gd name="connsiteX47" fmla="*/ 2604080 w 3817859"/>
                <a:gd name="connsiteY47" fmla="*/ 1005709 h 3817832"/>
                <a:gd name="connsiteX48" fmla="*/ 2510868 w 3817859"/>
                <a:gd name="connsiteY48" fmla="*/ 1032363 h 3817832"/>
                <a:gd name="connsiteX49" fmla="*/ 2251386 w 3817859"/>
                <a:gd name="connsiteY49" fmla="*/ 1176439 h 3817832"/>
                <a:gd name="connsiteX50" fmla="*/ 2160334 w 3817859"/>
                <a:gd name="connsiteY50" fmla="*/ 1297463 h 3817832"/>
                <a:gd name="connsiteX51" fmla="*/ 2129382 w 3817859"/>
                <a:gd name="connsiteY51" fmla="*/ 1421369 h 3817832"/>
                <a:gd name="connsiteX52" fmla="*/ 2064242 w 3817859"/>
                <a:gd name="connsiteY52" fmla="*/ 1540231 h 3817832"/>
                <a:gd name="connsiteX53" fmla="*/ 2001622 w 3817859"/>
                <a:gd name="connsiteY53" fmla="*/ 1454145 h 3817832"/>
                <a:gd name="connsiteX54" fmla="*/ 1848308 w 3817859"/>
                <a:gd name="connsiteY54" fmla="*/ 1337443 h 3817832"/>
                <a:gd name="connsiteX55" fmla="*/ 1555356 w 3817859"/>
                <a:gd name="connsiteY55" fmla="*/ 1494127 h 3817832"/>
                <a:gd name="connsiteX56" fmla="*/ 1566152 w 3817859"/>
                <a:gd name="connsiteY56" fmla="*/ 1602545 h 3817832"/>
                <a:gd name="connsiteX57" fmla="*/ 1674480 w 3817859"/>
                <a:gd name="connsiteY57" fmla="*/ 1714923 h 3817832"/>
                <a:gd name="connsiteX58" fmla="*/ 1764094 w 3817859"/>
                <a:gd name="connsiteY58" fmla="*/ 1699435 h 3817832"/>
                <a:gd name="connsiteX59" fmla="*/ 1884656 w 3817859"/>
                <a:gd name="connsiteY59" fmla="*/ 1685027 h 3817832"/>
                <a:gd name="connsiteX60" fmla="*/ 1896894 w 3817859"/>
                <a:gd name="connsiteY60" fmla="*/ 1774355 h 3817832"/>
                <a:gd name="connsiteX61" fmla="*/ 1909130 w 3817859"/>
                <a:gd name="connsiteY61" fmla="*/ 1864043 h 3817832"/>
                <a:gd name="connsiteX62" fmla="*/ 1972830 w 3817859"/>
                <a:gd name="connsiteY62" fmla="*/ 1875929 h 3817832"/>
                <a:gd name="connsiteX63" fmla="*/ 2036890 w 3817859"/>
                <a:gd name="connsiteY63" fmla="*/ 1888175 h 3817832"/>
                <a:gd name="connsiteX64" fmla="*/ 2049128 w 3817859"/>
                <a:gd name="connsiteY64" fmla="*/ 1978223 h 3817832"/>
                <a:gd name="connsiteX65" fmla="*/ 2118946 w 3817859"/>
                <a:gd name="connsiteY65" fmla="*/ 2104649 h 3817832"/>
                <a:gd name="connsiteX66" fmla="*/ 2290614 w 3817859"/>
                <a:gd name="connsiteY66" fmla="*/ 2070071 h 3817832"/>
                <a:gd name="connsiteX67" fmla="*/ 2461562 w 3817859"/>
                <a:gd name="connsiteY67" fmla="*/ 2028649 h 3817832"/>
                <a:gd name="connsiteX68" fmla="*/ 2991324 w 3817859"/>
                <a:gd name="connsiteY68" fmla="*/ 2272859 h 3817832"/>
                <a:gd name="connsiteX69" fmla="*/ 3085254 w 3817859"/>
                <a:gd name="connsiteY69" fmla="*/ 2344897 h 3817832"/>
                <a:gd name="connsiteX70" fmla="*/ 3359852 w 3817859"/>
                <a:gd name="connsiteY70" fmla="*/ 2532917 h 3817832"/>
                <a:gd name="connsiteX71" fmla="*/ 3359492 w 3817859"/>
                <a:gd name="connsiteY71" fmla="*/ 2617921 h 3817832"/>
                <a:gd name="connsiteX72" fmla="*/ 3049986 w 3817859"/>
                <a:gd name="connsiteY72" fmla="*/ 2902473 h 3817832"/>
                <a:gd name="connsiteX73" fmla="*/ 2984846 w 3817859"/>
                <a:gd name="connsiteY73" fmla="*/ 3031061 h 3817832"/>
                <a:gd name="connsiteX74" fmla="*/ 2933020 w 3817859"/>
                <a:gd name="connsiteY74" fmla="*/ 3144881 h 3817832"/>
                <a:gd name="connsiteX75" fmla="*/ 2758114 w 3817859"/>
                <a:gd name="connsiteY75" fmla="*/ 3314531 h 3817832"/>
                <a:gd name="connsiteX76" fmla="*/ 2592924 w 3817859"/>
                <a:gd name="connsiteY76" fmla="*/ 3469413 h 3817832"/>
                <a:gd name="connsiteX77" fmla="*/ 2573130 w 3817859"/>
                <a:gd name="connsiteY77" fmla="*/ 3495705 h 3817832"/>
                <a:gd name="connsiteX78" fmla="*/ 2608398 w 3817859"/>
                <a:gd name="connsiteY78" fmla="*/ 3489943 h 3817832"/>
                <a:gd name="connsiteX79" fmla="*/ 2731842 w 3817859"/>
                <a:gd name="connsiteY79" fmla="*/ 3434833 h 3817832"/>
                <a:gd name="connsiteX80" fmla="*/ 3321344 w 3817859"/>
                <a:gd name="connsiteY80" fmla="*/ 2912917 h 3817832"/>
                <a:gd name="connsiteX81" fmla="*/ 3582986 w 3817859"/>
                <a:gd name="connsiteY81" fmla="*/ 2358945 h 3817832"/>
                <a:gd name="connsiteX82" fmla="*/ 3635530 w 3817859"/>
                <a:gd name="connsiteY82" fmla="*/ 1906545 h 3817832"/>
                <a:gd name="connsiteX83" fmla="*/ 3539078 w 3817859"/>
                <a:gd name="connsiteY83" fmla="*/ 1326999 h 3817832"/>
                <a:gd name="connsiteX84" fmla="*/ 2521304 w 3817859"/>
                <a:gd name="connsiteY84" fmla="*/ 290731 h 3817832"/>
                <a:gd name="connsiteX85" fmla="*/ 2404700 w 3817859"/>
                <a:gd name="connsiteY85" fmla="*/ 285327 h 3817832"/>
                <a:gd name="connsiteX86" fmla="*/ 2303210 w 3817859"/>
                <a:gd name="connsiteY86" fmla="*/ 331071 h 3817832"/>
                <a:gd name="connsiteX87" fmla="*/ 2185886 w 3817859"/>
                <a:gd name="connsiteY87" fmla="*/ 269119 h 3817832"/>
                <a:gd name="connsiteX88" fmla="*/ 2127584 w 3817859"/>
                <a:gd name="connsiteY88" fmla="*/ 239943 h 3817832"/>
                <a:gd name="connsiteX89" fmla="*/ 1954820 w 3817859"/>
                <a:gd name="connsiteY89" fmla="*/ 1155 h 3817832"/>
                <a:gd name="connsiteX90" fmla="*/ 2374508 w 3817859"/>
                <a:gd name="connsiteY90" fmla="*/ 59159 h 3817832"/>
                <a:gd name="connsiteX91" fmla="*/ 3279230 w 3817859"/>
                <a:gd name="connsiteY91" fmla="*/ 581187 h 3817832"/>
                <a:gd name="connsiteX92" fmla="*/ 3801614 w 3817859"/>
                <a:gd name="connsiteY92" fmla="*/ 1628125 h 3817832"/>
                <a:gd name="connsiteX93" fmla="*/ 3801974 w 3817859"/>
                <a:gd name="connsiteY93" fmla="*/ 2190503 h 3817832"/>
                <a:gd name="connsiteX94" fmla="*/ 3232068 w 3817859"/>
                <a:gd name="connsiteY94" fmla="*/ 3289321 h 3817832"/>
                <a:gd name="connsiteX95" fmla="*/ 2212142 w 3817859"/>
                <a:gd name="connsiteY95" fmla="*/ 3798379 h 3817832"/>
                <a:gd name="connsiteX96" fmla="*/ 1607314 w 3817859"/>
                <a:gd name="connsiteY96" fmla="*/ 3798379 h 3817832"/>
                <a:gd name="connsiteX97" fmla="*/ 539506 w 3817859"/>
                <a:gd name="connsiteY97" fmla="*/ 3236361 h 3817832"/>
                <a:gd name="connsiteX98" fmla="*/ 52404 w 3817859"/>
                <a:gd name="connsiteY98" fmla="*/ 2343977 h 3817832"/>
                <a:gd name="connsiteX99" fmla="*/ 5962 w 3817859"/>
                <a:gd name="connsiteY99" fmla="*/ 1765747 h 3817832"/>
                <a:gd name="connsiteX100" fmla="*/ 577668 w 3817859"/>
                <a:gd name="connsiteY100" fmla="*/ 548041 h 3817832"/>
                <a:gd name="connsiteX101" fmla="*/ 1561592 w 3817859"/>
                <a:gd name="connsiteY101" fmla="*/ 31777 h 3817832"/>
                <a:gd name="connsiteX102" fmla="*/ 1954820 w 3817859"/>
                <a:gd name="connsiteY102" fmla="*/ 1155 h 3817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3817859" h="3817832">
                  <a:moveTo>
                    <a:pt x="644380" y="749777"/>
                  </a:moveTo>
                  <a:cubicBezTo>
                    <a:pt x="628084" y="753829"/>
                    <a:pt x="611696" y="768507"/>
                    <a:pt x="589186" y="795341"/>
                  </a:cubicBezTo>
                  <a:cubicBezTo>
                    <a:pt x="285210" y="1156979"/>
                    <a:pt x="138626" y="1634237"/>
                    <a:pt x="190850" y="2093847"/>
                  </a:cubicBezTo>
                  <a:cubicBezTo>
                    <a:pt x="206336" y="2230721"/>
                    <a:pt x="246674" y="2400013"/>
                    <a:pt x="293854" y="2526083"/>
                  </a:cubicBezTo>
                  <a:cubicBezTo>
                    <a:pt x="384974" y="2768135"/>
                    <a:pt x="563614" y="3023873"/>
                    <a:pt x="763862" y="3198929"/>
                  </a:cubicBezTo>
                  <a:cubicBezTo>
                    <a:pt x="961590" y="3371823"/>
                    <a:pt x="1255480" y="3528867"/>
                    <a:pt x="1465092" y="3573893"/>
                  </a:cubicBezTo>
                  <a:cubicBezTo>
                    <a:pt x="1733410" y="3631523"/>
                    <a:pt x="1877834" y="3640169"/>
                    <a:pt x="2124544" y="3612793"/>
                  </a:cubicBezTo>
                  <a:cubicBezTo>
                    <a:pt x="2263206" y="3597305"/>
                    <a:pt x="2312546" y="3584337"/>
                    <a:pt x="2329474" y="3558763"/>
                  </a:cubicBezTo>
                  <a:cubicBezTo>
                    <a:pt x="2338118" y="3545797"/>
                    <a:pt x="2348922" y="3488165"/>
                    <a:pt x="2355046" y="3424771"/>
                  </a:cubicBezTo>
                  <a:cubicBezTo>
                    <a:pt x="2360808" y="3363897"/>
                    <a:pt x="2369812" y="3271687"/>
                    <a:pt x="2375214" y="3220541"/>
                  </a:cubicBezTo>
                  <a:cubicBezTo>
                    <a:pt x="2380618" y="3169393"/>
                    <a:pt x="2384938" y="3085467"/>
                    <a:pt x="2384938" y="3033959"/>
                  </a:cubicBezTo>
                  <a:lnTo>
                    <a:pt x="2384938" y="2940667"/>
                  </a:lnTo>
                  <a:lnTo>
                    <a:pt x="2274730" y="2832249"/>
                  </a:lnTo>
                  <a:cubicBezTo>
                    <a:pt x="2183250" y="2742921"/>
                    <a:pt x="2157678" y="2710863"/>
                    <a:pt x="2126344" y="2646387"/>
                  </a:cubicBezTo>
                  <a:cubicBezTo>
                    <a:pt x="2091050" y="2574349"/>
                    <a:pt x="2088168" y="2562103"/>
                    <a:pt x="2087808" y="2473855"/>
                  </a:cubicBezTo>
                  <a:cubicBezTo>
                    <a:pt x="2087088" y="2375521"/>
                    <a:pt x="2096812" y="2342023"/>
                    <a:pt x="2142552" y="2283311"/>
                  </a:cubicBezTo>
                  <a:cubicBezTo>
                    <a:pt x="2190092" y="2222437"/>
                    <a:pt x="2151916" y="2180655"/>
                    <a:pt x="2025140" y="2154721"/>
                  </a:cubicBezTo>
                  <a:cubicBezTo>
                    <a:pt x="1995606" y="2148597"/>
                    <a:pt x="1960672" y="2116901"/>
                    <a:pt x="1902326" y="2043421"/>
                  </a:cubicBezTo>
                  <a:cubicBezTo>
                    <a:pt x="1874594" y="2008481"/>
                    <a:pt x="1865230" y="2003799"/>
                    <a:pt x="1805442" y="1995875"/>
                  </a:cubicBezTo>
                  <a:cubicBezTo>
                    <a:pt x="1744576" y="1987589"/>
                    <a:pt x="1736292" y="1983267"/>
                    <a:pt x="1693794" y="1937523"/>
                  </a:cubicBezTo>
                  <a:cubicBezTo>
                    <a:pt x="1652376" y="1893219"/>
                    <a:pt x="1637248" y="1884935"/>
                    <a:pt x="1532802" y="1850355"/>
                  </a:cubicBezTo>
                  <a:cubicBezTo>
                    <a:pt x="1457530" y="1825141"/>
                    <a:pt x="1405666" y="1801369"/>
                    <a:pt x="1382976" y="1781919"/>
                  </a:cubicBezTo>
                  <a:cubicBezTo>
                    <a:pt x="1360286" y="1761747"/>
                    <a:pt x="1321028" y="1696191"/>
                    <a:pt x="1265924" y="1587413"/>
                  </a:cubicBezTo>
                  <a:cubicBezTo>
                    <a:pt x="1173364" y="1403353"/>
                    <a:pt x="1162198" y="1387503"/>
                    <a:pt x="1127624" y="1387503"/>
                  </a:cubicBezTo>
                  <a:cubicBezTo>
                    <a:pt x="1057032" y="1387503"/>
                    <a:pt x="1044426" y="1440093"/>
                    <a:pt x="1094848" y="1522217"/>
                  </a:cubicBezTo>
                  <a:cubicBezTo>
                    <a:pt x="1125462" y="1571923"/>
                    <a:pt x="1131584" y="1620911"/>
                    <a:pt x="1108534" y="1628475"/>
                  </a:cubicBezTo>
                  <a:cubicBezTo>
                    <a:pt x="1097730" y="1632077"/>
                    <a:pt x="798798" y="1255311"/>
                    <a:pt x="772146" y="1204525"/>
                  </a:cubicBezTo>
                  <a:cubicBezTo>
                    <a:pt x="762782" y="1186515"/>
                    <a:pt x="758820" y="1130323"/>
                    <a:pt x="758820" y="1013261"/>
                  </a:cubicBezTo>
                  <a:cubicBezTo>
                    <a:pt x="758820" y="831361"/>
                    <a:pt x="752698" y="806507"/>
                    <a:pt x="699034" y="767967"/>
                  </a:cubicBezTo>
                  <a:cubicBezTo>
                    <a:pt x="676884" y="752299"/>
                    <a:pt x="660678" y="745725"/>
                    <a:pt x="644380" y="749777"/>
                  </a:cubicBezTo>
                  <a:close/>
                  <a:moveTo>
                    <a:pt x="2127584" y="239943"/>
                  </a:moveTo>
                  <a:cubicBezTo>
                    <a:pt x="2119418" y="241429"/>
                    <a:pt x="2110940" y="244537"/>
                    <a:pt x="2102392" y="249309"/>
                  </a:cubicBezTo>
                  <a:cubicBezTo>
                    <a:pt x="2092674" y="254711"/>
                    <a:pt x="2030772" y="281365"/>
                    <a:pt x="1964912" y="308379"/>
                  </a:cubicBezTo>
                  <a:cubicBezTo>
                    <a:pt x="1802242" y="375375"/>
                    <a:pt x="1805480" y="371773"/>
                    <a:pt x="1805480" y="481631"/>
                  </a:cubicBezTo>
                  <a:cubicBezTo>
                    <a:pt x="1805480" y="598333"/>
                    <a:pt x="1813398" y="606977"/>
                    <a:pt x="1930004" y="613461"/>
                  </a:cubicBezTo>
                  <a:cubicBezTo>
                    <a:pt x="1990824" y="617063"/>
                    <a:pt x="2020336" y="623547"/>
                    <a:pt x="2037970" y="637233"/>
                  </a:cubicBezTo>
                  <a:cubicBezTo>
                    <a:pt x="2051646" y="648039"/>
                    <a:pt x="2078278" y="656323"/>
                    <a:pt x="2100592" y="656323"/>
                  </a:cubicBezTo>
                  <a:cubicBezTo>
                    <a:pt x="2152416" y="656323"/>
                    <a:pt x="2181208" y="620665"/>
                    <a:pt x="2181208" y="556551"/>
                  </a:cubicBezTo>
                  <a:cubicBezTo>
                    <a:pt x="2181208" y="482711"/>
                    <a:pt x="2206760" y="463261"/>
                    <a:pt x="2302130" y="463261"/>
                  </a:cubicBezTo>
                  <a:lnTo>
                    <a:pt x="2378428" y="463261"/>
                  </a:lnTo>
                  <a:lnTo>
                    <a:pt x="2583206" y="585365"/>
                  </a:lnTo>
                  <a:cubicBezTo>
                    <a:pt x="2804900" y="717917"/>
                    <a:pt x="2827572" y="735205"/>
                    <a:pt x="2837650" y="774105"/>
                  </a:cubicBezTo>
                  <a:cubicBezTo>
                    <a:pt x="2845568" y="806523"/>
                    <a:pt x="2822894" y="916741"/>
                    <a:pt x="2804900" y="931509"/>
                  </a:cubicBezTo>
                  <a:cubicBezTo>
                    <a:pt x="2783306" y="949519"/>
                    <a:pt x="2756314" y="937993"/>
                    <a:pt x="2738680" y="902693"/>
                  </a:cubicBezTo>
                  <a:cubicBezTo>
                    <a:pt x="2729682" y="884685"/>
                    <a:pt x="2716366" y="863073"/>
                    <a:pt x="2709528" y="854429"/>
                  </a:cubicBezTo>
                  <a:cubicBezTo>
                    <a:pt x="2690454" y="831737"/>
                    <a:pt x="2622434" y="834617"/>
                    <a:pt x="2597602" y="859471"/>
                  </a:cubicBezTo>
                  <a:cubicBezTo>
                    <a:pt x="2573130" y="884325"/>
                    <a:pt x="2572410" y="899091"/>
                    <a:pt x="2594002" y="944475"/>
                  </a:cubicBezTo>
                  <a:cubicBezTo>
                    <a:pt x="2604080" y="966087"/>
                    <a:pt x="2608038" y="989499"/>
                    <a:pt x="2604080" y="1005709"/>
                  </a:cubicBezTo>
                  <a:cubicBezTo>
                    <a:pt x="2597242" y="1031643"/>
                    <a:pt x="2595442" y="1032363"/>
                    <a:pt x="2510868" y="1032363"/>
                  </a:cubicBezTo>
                  <a:cubicBezTo>
                    <a:pt x="2384906" y="1032363"/>
                    <a:pt x="2351076" y="1051093"/>
                    <a:pt x="2251386" y="1176439"/>
                  </a:cubicBezTo>
                  <a:cubicBezTo>
                    <a:pt x="2207480" y="1231547"/>
                    <a:pt x="2166452" y="1285937"/>
                    <a:pt x="2160334" y="1297463"/>
                  </a:cubicBezTo>
                  <a:cubicBezTo>
                    <a:pt x="2154216" y="1308989"/>
                    <a:pt x="2140540" y="1364459"/>
                    <a:pt x="2129382" y="1421369"/>
                  </a:cubicBezTo>
                  <a:cubicBezTo>
                    <a:pt x="2109230" y="1525823"/>
                    <a:pt x="2101312" y="1540231"/>
                    <a:pt x="2064242" y="1540231"/>
                  </a:cubicBezTo>
                  <a:cubicBezTo>
                    <a:pt x="2028974" y="1540231"/>
                    <a:pt x="2017816" y="1525103"/>
                    <a:pt x="2001622" y="1454145"/>
                  </a:cubicBezTo>
                  <a:cubicBezTo>
                    <a:pt x="1978228" y="1350771"/>
                    <a:pt x="1960594" y="1337443"/>
                    <a:pt x="1848308" y="1337443"/>
                  </a:cubicBezTo>
                  <a:cubicBezTo>
                    <a:pt x="1683118" y="1337443"/>
                    <a:pt x="1588826" y="1387511"/>
                    <a:pt x="1555356" y="1494127"/>
                  </a:cubicBezTo>
                  <a:cubicBezTo>
                    <a:pt x="1538802" y="1547435"/>
                    <a:pt x="1538802" y="1547795"/>
                    <a:pt x="1566152" y="1602545"/>
                  </a:cubicBezTo>
                  <a:cubicBezTo>
                    <a:pt x="1601782" y="1673861"/>
                    <a:pt x="1628054" y="1700877"/>
                    <a:pt x="1674480" y="1714923"/>
                  </a:cubicBezTo>
                  <a:cubicBezTo>
                    <a:pt x="1708670" y="1725009"/>
                    <a:pt x="1718386" y="1723569"/>
                    <a:pt x="1764094" y="1699435"/>
                  </a:cubicBezTo>
                  <a:cubicBezTo>
                    <a:pt x="1818796" y="1670981"/>
                    <a:pt x="1864862" y="1665217"/>
                    <a:pt x="1884656" y="1685027"/>
                  </a:cubicBezTo>
                  <a:cubicBezTo>
                    <a:pt x="1891854" y="1692231"/>
                    <a:pt x="1896894" y="1727891"/>
                    <a:pt x="1896894" y="1774355"/>
                  </a:cubicBezTo>
                  <a:cubicBezTo>
                    <a:pt x="1896894" y="1820819"/>
                    <a:pt x="1901572" y="1856479"/>
                    <a:pt x="1909130" y="1864043"/>
                  </a:cubicBezTo>
                  <a:cubicBezTo>
                    <a:pt x="1915608" y="1870525"/>
                    <a:pt x="1944398" y="1875929"/>
                    <a:pt x="1972830" y="1875929"/>
                  </a:cubicBezTo>
                  <a:cubicBezTo>
                    <a:pt x="2001622" y="1875929"/>
                    <a:pt x="2030412" y="1881691"/>
                    <a:pt x="2036890" y="1888175"/>
                  </a:cubicBezTo>
                  <a:cubicBezTo>
                    <a:pt x="2044448" y="1895739"/>
                    <a:pt x="2049128" y="1931399"/>
                    <a:pt x="2049128" y="1978223"/>
                  </a:cubicBezTo>
                  <a:cubicBezTo>
                    <a:pt x="2049128" y="2062867"/>
                    <a:pt x="2053806" y="2071513"/>
                    <a:pt x="2118946" y="2104649"/>
                  </a:cubicBezTo>
                  <a:cubicBezTo>
                    <a:pt x="2160334" y="2125541"/>
                    <a:pt x="2170410" y="2123379"/>
                    <a:pt x="2290614" y="2070071"/>
                  </a:cubicBezTo>
                  <a:cubicBezTo>
                    <a:pt x="2373750" y="2033333"/>
                    <a:pt x="2393544" y="2028649"/>
                    <a:pt x="2461562" y="2028649"/>
                  </a:cubicBezTo>
                  <a:cubicBezTo>
                    <a:pt x="2671020" y="2028649"/>
                    <a:pt x="2920064" y="2143191"/>
                    <a:pt x="2991324" y="2272859"/>
                  </a:cubicBezTo>
                  <a:cubicBezTo>
                    <a:pt x="3016876" y="2318963"/>
                    <a:pt x="3024434" y="2324727"/>
                    <a:pt x="3085254" y="2344897"/>
                  </a:cubicBezTo>
                  <a:cubicBezTo>
                    <a:pt x="3232810" y="2393883"/>
                    <a:pt x="3337538" y="2465561"/>
                    <a:pt x="3359852" y="2532917"/>
                  </a:cubicBezTo>
                  <a:cubicBezTo>
                    <a:pt x="3368490" y="2559571"/>
                    <a:pt x="3368490" y="2580101"/>
                    <a:pt x="3359492" y="2617921"/>
                  </a:cubicBezTo>
                  <a:cubicBezTo>
                    <a:pt x="3330702" y="2738585"/>
                    <a:pt x="3224534" y="2836197"/>
                    <a:pt x="3049986" y="2902473"/>
                  </a:cubicBezTo>
                  <a:cubicBezTo>
                    <a:pt x="3021914" y="2913277"/>
                    <a:pt x="3017236" y="2921923"/>
                    <a:pt x="2984846" y="3031061"/>
                  </a:cubicBezTo>
                  <a:cubicBezTo>
                    <a:pt x="2972608" y="3071041"/>
                    <a:pt x="2949576" y="3122189"/>
                    <a:pt x="2933020" y="3144881"/>
                  </a:cubicBezTo>
                  <a:cubicBezTo>
                    <a:pt x="2916466" y="3167573"/>
                    <a:pt x="2838010" y="3243933"/>
                    <a:pt x="2758114" y="3314531"/>
                  </a:cubicBezTo>
                  <a:cubicBezTo>
                    <a:pt x="2678218" y="3385487"/>
                    <a:pt x="2604080" y="3455005"/>
                    <a:pt x="2592924" y="3469413"/>
                  </a:cubicBezTo>
                  <a:lnTo>
                    <a:pt x="2573130" y="3495705"/>
                  </a:lnTo>
                  <a:lnTo>
                    <a:pt x="2608398" y="3489943"/>
                  </a:lnTo>
                  <a:cubicBezTo>
                    <a:pt x="2627472" y="3486701"/>
                    <a:pt x="2683256" y="3461849"/>
                    <a:pt x="2731842" y="3434833"/>
                  </a:cubicBezTo>
                  <a:cubicBezTo>
                    <a:pt x="2953534" y="3311649"/>
                    <a:pt x="3183866" y="3107781"/>
                    <a:pt x="3321344" y="2912917"/>
                  </a:cubicBezTo>
                  <a:cubicBezTo>
                    <a:pt x="3437588" y="2747589"/>
                    <a:pt x="3535120" y="2541201"/>
                    <a:pt x="3582986" y="2358945"/>
                  </a:cubicBezTo>
                  <a:cubicBezTo>
                    <a:pt x="3626172" y="2195779"/>
                    <a:pt x="3635890" y="2109693"/>
                    <a:pt x="3635530" y="1906545"/>
                  </a:cubicBezTo>
                  <a:cubicBezTo>
                    <a:pt x="3635170" y="1654771"/>
                    <a:pt x="3617534" y="1550317"/>
                    <a:pt x="3539078" y="1326999"/>
                  </a:cubicBezTo>
                  <a:cubicBezTo>
                    <a:pt x="3373888" y="857669"/>
                    <a:pt x="2997442" y="474427"/>
                    <a:pt x="2521304" y="290731"/>
                  </a:cubicBezTo>
                  <a:cubicBezTo>
                    <a:pt x="2441768" y="260113"/>
                    <a:pt x="2404700" y="258313"/>
                    <a:pt x="2404700" y="285327"/>
                  </a:cubicBezTo>
                  <a:cubicBezTo>
                    <a:pt x="2404700" y="317023"/>
                    <a:pt x="2373750" y="331071"/>
                    <a:pt x="2303210" y="331071"/>
                  </a:cubicBezTo>
                  <a:cubicBezTo>
                    <a:pt x="2227994" y="331071"/>
                    <a:pt x="2213958" y="323507"/>
                    <a:pt x="2185886" y="269119"/>
                  </a:cubicBezTo>
                  <a:cubicBezTo>
                    <a:pt x="2173738" y="245617"/>
                    <a:pt x="2152078" y="235485"/>
                    <a:pt x="2127584" y="239943"/>
                  </a:cubicBezTo>
                  <a:close/>
                  <a:moveTo>
                    <a:pt x="1954820" y="1155"/>
                  </a:moveTo>
                  <a:cubicBezTo>
                    <a:pt x="2096666" y="5929"/>
                    <a:pt x="2242922" y="25473"/>
                    <a:pt x="2374508" y="59159"/>
                  </a:cubicBezTo>
                  <a:cubicBezTo>
                    <a:pt x="2734164" y="151387"/>
                    <a:pt x="3027938" y="320713"/>
                    <a:pt x="3279230" y="581187"/>
                  </a:cubicBezTo>
                  <a:cubicBezTo>
                    <a:pt x="3567962" y="880209"/>
                    <a:pt x="3714130" y="1173107"/>
                    <a:pt x="3801614" y="1628125"/>
                  </a:cubicBezTo>
                  <a:cubicBezTo>
                    <a:pt x="3823214" y="1739807"/>
                    <a:pt x="3823214" y="2070173"/>
                    <a:pt x="3801974" y="2190503"/>
                  </a:cubicBezTo>
                  <a:cubicBezTo>
                    <a:pt x="3721330" y="2642639"/>
                    <a:pt x="3538442" y="2995701"/>
                    <a:pt x="3232068" y="3289321"/>
                  </a:cubicBezTo>
                  <a:cubicBezTo>
                    <a:pt x="2946214" y="3563123"/>
                    <a:pt x="2628320" y="3722001"/>
                    <a:pt x="2212142" y="3798379"/>
                  </a:cubicBezTo>
                  <a:cubicBezTo>
                    <a:pt x="2070294" y="3824317"/>
                    <a:pt x="1744480" y="3824317"/>
                    <a:pt x="1607314" y="3798379"/>
                  </a:cubicBezTo>
                  <a:cubicBezTo>
                    <a:pt x="1167014" y="3714797"/>
                    <a:pt x="830038" y="3537545"/>
                    <a:pt x="539506" y="3236361"/>
                  </a:cubicBezTo>
                  <a:cubicBezTo>
                    <a:pt x="296854" y="2985253"/>
                    <a:pt x="139168" y="2695959"/>
                    <a:pt x="52404" y="2343977"/>
                  </a:cubicBezTo>
                  <a:cubicBezTo>
                    <a:pt x="8122" y="2163483"/>
                    <a:pt x="-10598" y="1929669"/>
                    <a:pt x="5962" y="1765747"/>
                  </a:cubicBezTo>
                  <a:cubicBezTo>
                    <a:pt x="55284" y="1280827"/>
                    <a:pt x="247892" y="870841"/>
                    <a:pt x="577668" y="548041"/>
                  </a:cubicBezTo>
                  <a:cubicBezTo>
                    <a:pt x="854880" y="277121"/>
                    <a:pt x="1145054" y="124727"/>
                    <a:pt x="1561592" y="31777"/>
                  </a:cubicBezTo>
                  <a:cubicBezTo>
                    <a:pt x="1675538" y="6379"/>
                    <a:pt x="1812974" y="-3619"/>
                    <a:pt x="1954820" y="115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5" name="Freeform 45"/>
            <p:cNvSpPr>
              <a:spLocks/>
            </p:cNvSpPr>
            <p:nvPr/>
          </p:nvSpPr>
          <p:spPr bwMode="auto">
            <a:xfrm>
              <a:off x="29489241" y="3594086"/>
              <a:ext cx="366023" cy="110520"/>
            </a:xfrm>
            <a:custGeom>
              <a:avLst/>
              <a:gdLst>
                <a:gd name="T0" fmla="*/ 959 w 1358"/>
                <a:gd name="T1" fmla="*/ 282 h 411"/>
                <a:gd name="T2" fmla="*/ 345 w 1358"/>
                <a:gd name="T3" fmla="*/ 171 h 411"/>
                <a:gd name="T4" fmla="*/ 0 w 1358"/>
                <a:gd name="T5" fmla="*/ 145 h 411"/>
                <a:gd name="T6" fmla="*/ 522 w 1358"/>
                <a:gd name="T7" fmla="*/ 0 h 411"/>
                <a:gd name="T8" fmla="*/ 1310 w 1358"/>
                <a:gd name="T9" fmla="*/ 256 h 411"/>
                <a:gd name="T10" fmla="*/ 1327 w 1358"/>
                <a:gd name="T11" fmla="*/ 351 h 411"/>
                <a:gd name="T12" fmla="*/ 959 w 1358"/>
                <a:gd name="T13" fmla="*/ 282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8" h="411">
                  <a:moveTo>
                    <a:pt x="959" y="282"/>
                  </a:moveTo>
                  <a:cubicBezTo>
                    <a:pt x="699" y="175"/>
                    <a:pt x="681" y="172"/>
                    <a:pt x="345" y="171"/>
                  </a:cubicBezTo>
                  <a:cubicBezTo>
                    <a:pt x="155" y="170"/>
                    <a:pt x="0" y="158"/>
                    <a:pt x="0" y="145"/>
                  </a:cubicBezTo>
                  <a:cubicBezTo>
                    <a:pt x="0" y="98"/>
                    <a:pt x="352" y="0"/>
                    <a:pt x="522" y="0"/>
                  </a:cubicBezTo>
                  <a:cubicBezTo>
                    <a:pt x="654" y="0"/>
                    <a:pt x="1242" y="191"/>
                    <a:pt x="1310" y="256"/>
                  </a:cubicBezTo>
                  <a:cubicBezTo>
                    <a:pt x="1355" y="299"/>
                    <a:pt x="1358" y="315"/>
                    <a:pt x="1327" y="351"/>
                  </a:cubicBezTo>
                  <a:cubicBezTo>
                    <a:pt x="1278" y="411"/>
                    <a:pt x="1266" y="408"/>
                    <a:pt x="959" y="28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67" name="群組 66"/>
          <p:cNvGrpSpPr/>
          <p:nvPr/>
        </p:nvGrpSpPr>
        <p:grpSpPr>
          <a:xfrm>
            <a:off x="8339634" y="4327815"/>
            <a:ext cx="648676" cy="772630"/>
            <a:chOff x="4311490" y="5480067"/>
            <a:chExt cx="475492" cy="566351"/>
          </a:xfrm>
          <a:solidFill>
            <a:schemeClr val="accent1"/>
          </a:solidFill>
        </p:grpSpPr>
        <p:sp>
          <p:nvSpPr>
            <p:cNvPr id="94" name="手繪多邊形 93"/>
            <p:cNvSpPr>
              <a:spLocks/>
            </p:cNvSpPr>
            <p:nvPr/>
          </p:nvSpPr>
          <p:spPr bwMode="auto">
            <a:xfrm>
              <a:off x="4311490" y="5713228"/>
              <a:ext cx="475492" cy="333190"/>
            </a:xfrm>
            <a:custGeom>
              <a:avLst/>
              <a:gdLst>
                <a:gd name="connsiteX0" fmla="*/ 476090 w 617148"/>
                <a:gd name="connsiteY0" fmla="*/ 118237 h 432452"/>
                <a:gd name="connsiteX1" fmla="*/ 470749 w 617148"/>
                <a:gd name="connsiteY1" fmla="*/ 140808 h 432452"/>
                <a:gd name="connsiteX2" fmla="*/ 460580 w 617148"/>
                <a:gd name="connsiteY2" fmla="*/ 213179 h 432452"/>
                <a:gd name="connsiteX3" fmla="*/ 440313 w 617148"/>
                <a:gd name="connsiteY3" fmla="*/ 289367 h 432452"/>
                <a:gd name="connsiteX4" fmla="*/ 467148 w 617148"/>
                <a:gd name="connsiteY4" fmla="*/ 302795 h 432452"/>
                <a:gd name="connsiteX5" fmla="*/ 496808 w 617148"/>
                <a:gd name="connsiteY5" fmla="*/ 298837 h 432452"/>
                <a:gd name="connsiteX6" fmla="*/ 561212 w 617148"/>
                <a:gd name="connsiteY6" fmla="*/ 224629 h 432452"/>
                <a:gd name="connsiteX7" fmla="*/ 561212 w 617148"/>
                <a:gd name="connsiteY7" fmla="*/ 193744 h 432452"/>
                <a:gd name="connsiteX8" fmla="*/ 493559 w 617148"/>
                <a:gd name="connsiteY8" fmla="*/ 119465 h 432452"/>
                <a:gd name="connsiteX9" fmla="*/ 476090 w 617148"/>
                <a:gd name="connsiteY9" fmla="*/ 118237 h 432452"/>
                <a:gd name="connsiteX10" fmla="*/ 149082 w 617148"/>
                <a:gd name="connsiteY10" fmla="*/ 33936 h 432452"/>
                <a:gd name="connsiteX11" fmla="*/ 122452 w 617148"/>
                <a:gd name="connsiteY11" fmla="*/ 60251 h 432452"/>
                <a:gd name="connsiteX12" fmla="*/ 95893 w 617148"/>
                <a:gd name="connsiteY12" fmla="*/ 86496 h 432452"/>
                <a:gd name="connsiteX13" fmla="*/ 95893 w 617148"/>
                <a:gd name="connsiteY13" fmla="*/ 160645 h 432452"/>
                <a:gd name="connsiteX14" fmla="*/ 99354 w 617148"/>
                <a:gd name="connsiteY14" fmla="*/ 236839 h 432452"/>
                <a:gd name="connsiteX15" fmla="*/ 244298 w 617148"/>
                <a:gd name="connsiteY15" fmla="*/ 237051 h 432452"/>
                <a:gd name="connsiteX16" fmla="*/ 249384 w 617148"/>
                <a:gd name="connsiteY16" fmla="*/ 235147 h 432452"/>
                <a:gd name="connsiteX17" fmla="*/ 249384 w 617148"/>
                <a:gd name="connsiteY17" fmla="*/ 160857 h 432452"/>
                <a:gd name="connsiteX18" fmla="*/ 249384 w 617148"/>
                <a:gd name="connsiteY18" fmla="*/ 86496 h 432452"/>
                <a:gd name="connsiteX19" fmla="*/ 222825 w 617148"/>
                <a:gd name="connsiteY19" fmla="*/ 60251 h 432452"/>
                <a:gd name="connsiteX20" fmla="*/ 196266 w 617148"/>
                <a:gd name="connsiteY20" fmla="*/ 33936 h 432452"/>
                <a:gd name="connsiteX21" fmla="*/ 172674 w 617148"/>
                <a:gd name="connsiteY21" fmla="*/ 33936 h 432452"/>
                <a:gd name="connsiteX22" fmla="*/ 0 w 617148"/>
                <a:gd name="connsiteY22" fmla="*/ 0 h 432452"/>
                <a:gd name="connsiteX23" fmla="*/ 236316 w 617148"/>
                <a:gd name="connsiteY23" fmla="*/ 0 h 432452"/>
                <a:gd name="connsiteX24" fmla="*/ 472631 w 617148"/>
                <a:gd name="connsiteY24" fmla="*/ 0 h 432452"/>
                <a:gd name="connsiteX25" fmla="*/ 472631 w 617148"/>
                <a:gd name="connsiteY25" fmla="*/ 27395 h 432452"/>
                <a:gd name="connsiteX26" fmla="*/ 474184 w 617148"/>
                <a:gd name="connsiteY26" fmla="*/ 57189 h 432452"/>
                <a:gd name="connsiteX27" fmla="*/ 492966 w 617148"/>
                <a:gd name="connsiteY27" fmla="*/ 62555 h 432452"/>
                <a:gd name="connsiteX28" fmla="*/ 605581 w 617148"/>
                <a:gd name="connsiteY28" fmla="*/ 268367 h 432452"/>
                <a:gd name="connsiteX29" fmla="*/ 518948 w 617148"/>
                <a:gd name="connsiteY29" fmla="*/ 349280 h 432452"/>
                <a:gd name="connsiteX30" fmla="*/ 421372 w 617148"/>
                <a:gd name="connsiteY30" fmla="*/ 351257 h 432452"/>
                <a:gd name="connsiteX31" fmla="*/ 411417 w 617148"/>
                <a:gd name="connsiteY31" fmla="*/ 359588 h 432452"/>
                <a:gd name="connsiteX32" fmla="*/ 372513 w 617148"/>
                <a:gd name="connsiteY32" fmla="*/ 418402 h 432452"/>
                <a:gd name="connsiteX33" fmla="*/ 361004 w 617148"/>
                <a:gd name="connsiteY33" fmla="*/ 432452 h 432452"/>
                <a:gd name="connsiteX34" fmla="*/ 237728 w 617148"/>
                <a:gd name="connsiteY34" fmla="*/ 432452 h 432452"/>
                <a:gd name="connsiteX35" fmla="*/ 114451 w 617148"/>
                <a:gd name="connsiteY35" fmla="*/ 432452 h 432452"/>
                <a:gd name="connsiteX36" fmla="*/ 105555 w 617148"/>
                <a:gd name="connsiteY36" fmla="*/ 421932 h 432452"/>
                <a:gd name="connsiteX37" fmla="*/ 44623 w 617148"/>
                <a:gd name="connsiteY37" fmla="*/ 316873 h 432452"/>
                <a:gd name="connsiteX38" fmla="*/ 22312 w 617148"/>
                <a:gd name="connsiteY38" fmla="*/ 249092 h 432452"/>
                <a:gd name="connsiteX39" fmla="*/ 9179 w 617148"/>
                <a:gd name="connsiteY39" fmla="*/ 183360 h 432452"/>
                <a:gd name="connsiteX40" fmla="*/ 1059 w 617148"/>
                <a:gd name="connsiteY40" fmla="*/ 58319 h 432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617148" h="432452">
                  <a:moveTo>
                    <a:pt x="476090" y="118237"/>
                  </a:moveTo>
                  <a:cubicBezTo>
                    <a:pt x="473150" y="120984"/>
                    <a:pt x="472232" y="127698"/>
                    <a:pt x="470749" y="140808"/>
                  </a:cubicBezTo>
                  <a:cubicBezTo>
                    <a:pt x="468560" y="160668"/>
                    <a:pt x="464252" y="191341"/>
                    <a:pt x="460580" y="213179"/>
                  </a:cubicBezTo>
                  <a:cubicBezTo>
                    <a:pt x="457897" y="229646"/>
                    <a:pt x="446103" y="273889"/>
                    <a:pt x="440313" y="289367"/>
                  </a:cubicBezTo>
                  <a:cubicBezTo>
                    <a:pt x="436499" y="299614"/>
                    <a:pt x="442431" y="302653"/>
                    <a:pt x="467148" y="302795"/>
                  </a:cubicBezTo>
                  <a:cubicBezTo>
                    <a:pt x="479859" y="302936"/>
                    <a:pt x="488051" y="301805"/>
                    <a:pt x="496808" y="298837"/>
                  </a:cubicBezTo>
                  <a:cubicBezTo>
                    <a:pt x="530493" y="287529"/>
                    <a:pt x="553091" y="261450"/>
                    <a:pt x="561212" y="224629"/>
                  </a:cubicBezTo>
                  <a:cubicBezTo>
                    <a:pt x="564460" y="210070"/>
                    <a:pt x="564460" y="208373"/>
                    <a:pt x="561212" y="193744"/>
                  </a:cubicBezTo>
                  <a:cubicBezTo>
                    <a:pt x="552808" y="155579"/>
                    <a:pt x="529151" y="129642"/>
                    <a:pt x="493559" y="119465"/>
                  </a:cubicBezTo>
                  <a:cubicBezTo>
                    <a:pt x="483990" y="116708"/>
                    <a:pt x="479029" y="115489"/>
                    <a:pt x="476090" y="118237"/>
                  </a:cubicBezTo>
                  <a:close/>
                  <a:moveTo>
                    <a:pt x="149082" y="33936"/>
                  </a:moveTo>
                  <a:lnTo>
                    <a:pt x="122452" y="60251"/>
                  </a:lnTo>
                  <a:lnTo>
                    <a:pt x="95893" y="86496"/>
                  </a:lnTo>
                  <a:lnTo>
                    <a:pt x="95893" y="160645"/>
                  </a:lnTo>
                  <a:cubicBezTo>
                    <a:pt x="95893" y="229220"/>
                    <a:pt x="96175" y="235005"/>
                    <a:pt x="99354" y="236839"/>
                  </a:cubicBezTo>
                  <a:cubicBezTo>
                    <a:pt x="103945" y="239520"/>
                    <a:pt x="237305" y="239732"/>
                    <a:pt x="244298" y="237051"/>
                  </a:cubicBezTo>
                  <a:lnTo>
                    <a:pt x="249384" y="235147"/>
                  </a:lnTo>
                  <a:lnTo>
                    <a:pt x="249384" y="160857"/>
                  </a:lnTo>
                  <a:lnTo>
                    <a:pt x="249384" y="86496"/>
                  </a:lnTo>
                  <a:lnTo>
                    <a:pt x="222825" y="60251"/>
                  </a:lnTo>
                  <a:lnTo>
                    <a:pt x="196266" y="33936"/>
                  </a:lnTo>
                  <a:lnTo>
                    <a:pt x="172674" y="33936"/>
                  </a:lnTo>
                  <a:close/>
                  <a:moveTo>
                    <a:pt x="0" y="0"/>
                  </a:moveTo>
                  <a:lnTo>
                    <a:pt x="236316" y="0"/>
                  </a:lnTo>
                  <a:lnTo>
                    <a:pt x="472631" y="0"/>
                  </a:lnTo>
                  <a:lnTo>
                    <a:pt x="472631" y="27395"/>
                  </a:lnTo>
                  <a:cubicBezTo>
                    <a:pt x="472702" y="42504"/>
                    <a:pt x="473337" y="55848"/>
                    <a:pt x="474184" y="57189"/>
                  </a:cubicBezTo>
                  <a:cubicBezTo>
                    <a:pt x="475032" y="58460"/>
                    <a:pt x="483434" y="60861"/>
                    <a:pt x="492966" y="62555"/>
                  </a:cubicBezTo>
                  <a:cubicBezTo>
                    <a:pt x="588071" y="79147"/>
                    <a:pt x="642295" y="178205"/>
                    <a:pt x="605581" y="268367"/>
                  </a:cubicBezTo>
                  <a:cubicBezTo>
                    <a:pt x="590895" y="304376"/>
                    <a:pt x="555027" y="337913"/>
                    <a:pt x="518948" y="349280"/>
                  </a:cubicBezTo>
                  <a:cubicBezTo>
                    <a:pt x="482022" y="361000"/>
                    <a:pt x="465783" y="361283"/>
                    <a:pt x="421372" y="351257"/>
                  </a:cubicBezTo>
                  <a:cubicBezTo>
                    <a:pt x="417771" y="350481"/>
                    <a:pt x="415935" y="352034"/>
                    <a:pt x="411417" y="359588"/>
                  </a:cubicBezTo>
                  <a:cubicBezTo>
                    <a:pt x="393483" y="389596"/>
                    <a:pt x="382680" y="405975"/>
                    <a:pt x="372513" y="418402"/>
                  </a:cubicBezTo>
                  <a:lnTo>
                    <a:pt x="361004" y="432452"/>
                  </a:lnTo>
                  <a:lnTo>
                    <a:pt x="237728" y="432452"/>
                  </a:lnTo>
                  <a:lnTo>
                    <a:pt x="114451" y="432452"/>
                  </a:lnTo>
                  <a:lnTo>
                    <a:pt x="105555" y="421932"/>
                  </a:lnTo>
                  <a:cubicBezTo>
                    <a:pt x="81549" y="393761"/>
                    <a:pt x="60791" y="357823"/>
                    <a:pt x="44623" y="316873"/>
                  </a:cubicBezTo>
                  <a:cubicBezTo>
                    <a:pt x="34950" y="292161"/>
                    <a:pt x="25630" y="263849"/>
                    <a:pt x="22312" y="249092"/>
                  </a:cubicBezTo>
                  <a:cubicBezTo>
                    <a:pt x="14121" y="212166"/>
                    <a:pt x="12003" y="201505"/>
                    <a:pt x="9179" y="183360"/>
                  </a:cubicBezTo>
                  <a:cubicBezTo>
                    <a:pt x="4166" y="150952"/>
                    <a:pt x="2260" y="121581"/>
                    <a:pt x="1059" y="5831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95" name="Freeform 84"/>
            <p:cNvSpPr>
              <a:spLocks/>
            </p:cNvSpPr>
            <p:nvPr/>
          </p:nvSpPr>
          <p:spPr bwMode="auto">
            <a:xfrm>
              <a:off x="4390889" y="5524444"/>
              <a:ext cx="47256" cy="140089"/>
            </a:xfrm>
            <a:custGeom>
              <a:avLst/>
              <a:gdLst>
                <a:gd name="T0" fmla="*/ 269 w 871"/>
                <a:gd name="T1" fmla="*/ 2483 h 2574"/>
                <a:gd name="T2" fmla="*/ 280 w 871"/>
                <a:gd name="T3" fmla="*/ 2103 h 2574"/>
                <a:gd name="T4" fmla="*/ 215 w 871"/>
                <a:gd name="T5" fmla="*/ 1452 h 2574"/>
                <a:gd name="T6" fmla="*/ 1 w 871"/>
                <a:gd name="T7" fmla="*/ 816 h 2574"/>
                <a:gd name="T8" fmla="*/ 80 w 871"/>
                <a:gd name="T9" fmla="*/ 415 h 2574"/>
                <a:gd name="T10" fmla="*/ 590 w 871"/>
                <a:gd name="T11" fmla="*/ 170 h 2574"/>
                <a:gd name="T12" fmla="*/ 611 w 871"/>
                <a:gd name="T13" fmla="*/ 482 h 2574"/>
                <a:gd name="T14" fmla="*/ 653 w 871"/>
                <a:gd name="T15" fmla="*/ 1213 h 2574"/>
                <a:gd name="T16" fmla="*/ 855 w 871"/>
                <a:gd name="T17" fmla="*/ 1884 h 2574"/>
                <a:gd name="T18" fmla="*/ 626 w 871"/>
                <a:gd name="T19" fmla="*/ 2447 h 2574"/>
                <a:gd name="T20" fmla="*/ 269 w 871"/>
                <a:gd name="T21" fmla="*/ 2483 h 2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1" h="2574">
                  <a:moveTo>
                    <a:pt x="269" y="2483"/>
                  </a:moveTo>
                  <a:cubicBezTo>
                    <a:pt x="169" y="2384"/>
                    <a:pt x="171" y="2308"/>
                    <a:pt x="280" y="2103"/>
                  </a:cubicBezTo>
                  <a:cubicBezTo>
                    <a:pt x="425" y="1830"/>
                    <a:pt x="414" y="1718"/>
                    <a:pt x="215" y="1452"/>
                  </a:cubicBezTo>
                  <a:cubicBezTo>
                    <a:pt x="43" y="1224"/>
                    <a:pt x="0" y="1094"/>
                    <a:pt x="1" y="816"/>
                  </a:cubicBezTo>
                  <a:cubicBezTo>
                    <a:pt x="2" y="610"/>
                    <a:pt x="14" y="550"/>
                    <a:pt x="80" y="415"/>
                  </a:cubicBezTo>
                  <a:cubicBezTo>
                    <a:pt x="233" y="103"/>
                    <a:pt x="447" y="0"/>
                    <a:pt x="590" y="170"/>
                  </a:cubicBezTo>
                  <a:cubicBezTo>
                    <a:pt x="676" y="273"/>
                    <a:pt x="684" y="388"/>
                    <a:pt x="611" y="482"/>
                  </a:cubicBezTo>
                  <a:cubicBezTo>
                    <a:pt x="408" y="742"/>
                    <a:pt x="417" y="900"/>
                    <a:pt x="653" y="1213"/>
                  </a:cubicBezTo>
                  <a:cubicBezTo>
                    <a:pt x="816" y="1427"/>
                    <a:pt x="871" y="1611"/>
                    <a:pt x="855" y="1884"/>
                  </a:cubicBezTo>
                  <a:cubicBezTo>
                    <a:pt x="840" y="2126"/>
                    <a:pt x="772" y="2294"/>
                    <a:pt x="626" y="2447"/>
                  </a:cubicBezTo>
                  <a:cubicBezTo>
                    <a:pt x="521" y="2558"/>
                    <a:pt x="360" y="2574"/>
                    <a:pt x="269" y="248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96" name="Freeform 85"/>
            <p:cNvSpPr>
              <a:spLocks/>
            </p:cNvSpPr>
            <p:nvPr/>
          </p:nvSpPr>
          <p:spPr bwMode="auto">
            <a:xfrm>
              <a:off x="4545371" y="5529001"/>
              <a:ext cx="54452" cy="133612"/>
            </a:xfrm>
            <a:custGeom>
              <a:avLst/>
              <a:gdLst>
                <a:gd name="T0" fmla="*/ 365 w 1003"/>
                <a:gd name="T1" fmla="*/ 2399 h 2455"/>
                <a:gd name="T2" fmla="*/ 393 w 1003"/>
                <a:gd name="T3" fmla="*/ 2007 h 2455"/>
                <a:gd name="T4" fmla="*/ 316 w 1003"/>
                <a:gd name="T5" fmla="*/ 1360 h 2455"/>
                <a:gd name="T6" fmla="*/ 115 w 1003"/>
                <a:gd name="T7" fmla="*/ 957 h 2455"/>
                <a:gd name="T8" fmla="*/ 542 w 1003"/>
                <a:gd name="T9" fmla="*/ 0 h 2455"/>
                <a:gd name="T10" fmla="*/ 685 w 1003"/>
                <a:gd name="T11" fmla="*/ 69 h 2455"/>
                <a:gd name="T12" fmla="*/ 676 w 1003"/>
                <a:gd name="T13" fmla="*/ 454 h 2455"/>
                <a:gd name="T14" fmla="*/ 722 w 1003"/>
                <a:gd name="T15" fmla="*/ 1077 h 2455"/>
                <a:gd name="T16" fmla="*/ 979 w 1003"/>
                <a:gd name="T17" fmla="*/ 1799 h 2455"/>
                <a:gd name="T18" fmla="*/ 749 w 1003"/>
                <a:gd name="T19" fmla="*/ 2351 h 2455"/>
                <a:gd name="T20" fmla="*/ 538 w 1003"/>
                <a:gd name="T21" fmla="*/ 2455 h 2455"/>
                <a:gd name="T22" fmla="*/ 365 w 1003"/>
                <a:gd name="T23" fmla="*/ 2399 h 2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3" h="2455">
                  <a:moveTo>
                    <a:pt x="365" y="2399"/>
                  </a:moveTo>
                  <a:cubicBezTo>
                    <a:pt x="281" y="2314"/>
                    <a:pt x="292" y="2157"/>
                    <a:pt x="393" y="2007"/>
                  </a:cubicBezTo>
                  <a:cubicBezTo>
                    <a:pt x="548" y="1778"/>
                    <a:pt x="531" y="1632"/>
                    <a:pt x="316" y="1360"/>
                  </a:cubicBezTo>
                  <a:cubicBezTo>
                    <a:pt x="210" y="1226"/>
                    <a:pt x="185" y="1176"/>
                    <a:pt x="115" y="957"/>
                  </a:cubicBezTo>
                  <a:cubicBezTo>
                    <a:pt x="0" y="597"/>
                    <a:pt x="266" y="0"/>
                    <a:pt x="542" y="0"/>
                  </a:cubicBezTo>
                  <a:cubicBezTo>
                    <a:pt x="580" y="0"/>
                    <a:pt x="644" y="31"/>
                    <a:pt x="685" y="69"/>
                  </a:cubicBezTo>
                  <a:cubicBezTo>
                    <a:pt x="788" y="164"/>
                    <a:pt x="785" y="294"/>
                    <a:pt x="676" y="454"/>
                  </a:cubicBezTo>
                  <a:cubicBezTo>
                    <a:pt x="523" y="680"/>
                    <a:pt x="536" y="854"/>
                    <a:pt x="722" y="1077"/>
                  </a:cubicBezTo>
                  <a:cubicBezTo>
                    <a:pt x="905" y="1296"/>
                    <a:pt x="1003" y="1571"/>
                    <a:pt x="979" y="1799"/>
                  </a:cubicBezTo>
                  <a:cubicBezTo>
                    <a:pt x="959" y="1992"/>
                    <a:pt x="860" y="2230"/>
                    <a:pt x="749" y="2351"/>
                  </a:cubicBezTo>
                  <a:cubicBezTo>
                    <a:pt x="669" y="2439"/>
                    <a:pt x="635" y="2455"/>
                    <a:pt x="538" y="2455"/>
                  </a:cubicBezTo>
                  <a:cubicBezTo>
                    <a:pt x="459" y="2455"/>
                    <a:pt x="403" y="2437"/>
                    <a:pt x="365" y="23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97" name="Freeform 86"/>
            <p:cNvSpPr>
              <a:spLocks/>
            </p:cNvSpPr>
            <p:nvPr/>
          </p:nvSpPr>
          <p:spPr bwMode="auto">
            <a:xfrm>
              <a:off x="4467650" y="5480067"/>
              <a:ext cx="51094" cy="139609"/>
            </a:xfrm>
            <a:custGeom>
              <a:avLst/>
              <a:gdLst>
                <a:gd name="T0" fmla="*/ 292 w 936"/>
                <a:gd name="T1" fmla="*/ 2500 h 2569"/>
                <a:gd name="T2" fmla="*/ 181 w 936"/>
                <a:gd name="T3" fmla="*/ 2291 h 2569"/>
                <a:gd name="T4" fmla="*/ 266 w 936"/>
                <a:gd name="T5" fmla="*/ 2113 h 2569"/>
                <a:gd name="T6" fmla="*/ 235 w 936"/>
                <a:gd name="T7" fmla="*/ 1475 h 2569"/>
                <a:gd name="T8" fmla="*/ 74 w 936"/>
                <a:gd name="T9" fmla="*/ 1224 h 2569"/>
                <a:gd name="T10" fmla="*/ 0 w 936"/>
                <a:gd name="T11" fmla="*/ 815 h 2569"/>
                <a:gd name="T12" fmla="*/ 74 w 936"/>
                <a:gd name="T13" fmla="*/ 404 h 2569"/>
                <a:gd name="T14" fmla="*/ 587 w 936"/>
                <a:gd name="T15" fmla="*/ 156 h 2569"/>
                <a:gd name="T16" fmla="*/ 562 w 936"/>
                <a:gd name="T17" fmla="*/ 533 h 2569"/>
                <a:gd name="T18" fmla="*/ 652 w 936"/>
                <a:gd name="T19" fmla="*/ 1200 h 2569"/>
                <a:gd name="T20" fmla="*/ 620 w 936"/>
                <a:gd name="T21" fmla="*/ 2434 h 2569"/>
                <a:gd name="T22" fmla="*/ 292 w 936"/>
                <a:gd name="T23" fmla="*/ 2500 h 2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36" h="2569">
                  <a:moveTo>
                    <a:pt x="292" y="2500"/>
                  </a:moveTo>
                  <a:cubicBezTo>
                    <a:pt x="234" y="2456"/>
                    <a:pt x="181" y="2356"/>
                    <a:pt x="181" y="2291"/>
                  </a:cubicBezTo>
                  <a:cubicBezTo>
                    <a:pt x="181" y="2263"/>
                    <a:pt x="220" y="2183"/>
                    <a:pt x="266" y="2113"/>
                  </a:cubicBezTo>
                  <a:cubicBezTo>
                    <a:pt x="417" y="1886"/>
                    <a:pt x="407" y="1691"/>
                    <a:pt x="235" y="1475"/>
                  </a:cubicBezTo>
                  <a:cubicBezTo>
                    <a:pt x="187" y="1415"/>
                    <a:pt x="114" y="1302"/>
                    <a:pt x="74" y="1224"/>
                  </a:cubicBezTo>
                  <a:cubicBezTo>
                    <a:pt x="9" y="1101"/>
                    <a:pt x="0" y="1049"/>
                    <a:pt x="0" y="815"/>
                  </a:cubicBezTo>
                  <a:cubicBezTo>
                    <a:pt x="0" y="580"/>
                    <a:pt x="9" y="529"/>
                    <a:pt x="74" y="404"/>
                  </a:cubicBezTo>
                  <a:cubicBezTo>
                    <a:pt x="235" y="96"/>
                    <a:pt x="432" y="0"/>
                    <a:pt x="587" y="156"/>
                  </a:cubicBezTo>
                  <a:cubicBezTo>
                    <a:pt x="687" y="256"/>
                    <a:pt x="681" y="349"/>
                    <a:pt x="562" y="533"/>
                  </a:cubicBezTo>
                  <a:cubicBezTo>
                    <a:pt x="409" y="771"/>
                    <a:pt x="430" y="929"/>
                    <a:pt x="652" y="1200"/>
                  </a:cubicBezTo>
                  <a:cubicBezTo>
                    <a:pt x="936" y="1548"/>
                    <a:pt x="921" y="2134"/>
                    <a:pt x="620" y="2434"/>
                  </a:cubicBezTo>
                  <a:cubicBezTo>
                    <a:pt x="512" y="2543"/>
                    <a:pt x="382" y="2569"/>
                    <a:pt x="292" y="25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35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75990" y="6381005"/>
            <a:ext cx="3484800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6" name="群組 45"/>
          <p:cNvGrpSpPr/>
          <p:nvPr/>
        </p:nvGrpSpPr>
        <p:grpSpPr>
          <a:xfrm>
            <a:off x="516035" y="4538148"/>
            <a:ext cx="556108" cy="556366"/>
            <a:chOff x="5742274" y="7652280"/>
            <a:chExt cx="2973037" cy="2974413"/>
          </a:xfrm>
          <a:solidFill>
            <a:schemeClr val="accent1"/>
          </a:solidFill>
        </p:grpSpPr>
        <p:sp>
          <p:nvSpPr>
            <p:cNvPr id="51" name="手繪多邊形 50"/>
            <p:cNvSpPr>
              <a:spLocks/>
            </p:cNvSpPr>
            <p:nvPr/>
          </p:nvSpPr>
          <p:spPr bwMode="auto">
            <a:xfrm>
              <a:off x="5742274" y="7652280"/>
              <a:ext cx="2970879" cy="2970827"/>
            </a:xfrm>
            <a:custGeom>
              <a:avLst/>
              <a:gdLst>
                <a:gd name="connsiteX0" fmla="*/ 329095 w 4022456"/>
                <a:gd name="connsiteY0" fmla="*/ 3555753 h 4022385"/>
                <a:gd name="connsiteX1" fmla="*/ 207868 w 4022456"/>
                <a:gd name="connsiteY1" fmla="*/ 3663395 h 4022385"/>
                <a:gd name="connsiteX2" fmla="*/ 301675 w 4022456"/>
                <a:gd name="connsiteY2" fmla="*/ 3809557 h 4022385"/>
                <a:gd name="connsiteX3" fmla="*/ 395121 w 4022456"/>
                <a:gd name="connsiteY3" fmla="*/ 3792997 h 4022385"/>
                <a:gd name="connsiteX4" fmla="*/ 458260 w 4022456"/>
                <a:gd name="connsiteY4" fmla="*/ 3690035 h 4022385"/>
                <a:gd name="connsiteX5" fmla="*/ 329095 w 4022456"/>
                <a:gd name="connsiteY5" fmla="*/ 3555753 h 4022385"/>
                <a:gd name="connsiteX6" fmla="*/ 3316743 w 4022456"/>
                <a:gd name="connsiteY6" fmla="*/ 805 h 4022385"/>
                <a:gd name="connsiteX7" fmla="*/ 3488123 w 4022456"/>
                <a:gd name="connsiteY7" fmla="*/ 14351 h 4022385"/>
                <a:gd name="connsiteX8" fmla="*/ 3546450 w 4022456"/>
                <a:gd name="connsiteY8" fmla="*/ 38113 h 4022385"/>
                <a:gd name="connsiteX9" fmla="*/ 3353467 w 4022456"/>
                <a:gd name="connsiteY9" fmla="*/ 238655 h 4022385"/>
                <a:gd name="connsiteX10" fmla="*/ 3160484 w 4022456"/>
                <a:gd name="connsiteY10" fmla="*/ 445317 h 4022385"/>
                <a:gd name="connsiteX11" fmla="*/ 3216651 w 4022456"/>
                <a:gd name="connsiteY11" fmla="*/ 661339 h 4022385"/>
                <a:gd name="connsiteX12" fmla="*/ 3231412 w 4022456"/>
                <a:gd name="connsiteY12" fmla="*/ 728667 h 4022385"/>
                <a:gd name="connsiteX13" fmla="*/ 3338345 w 4022456"/>
                <a:gd name="connsiteY13" fmla="*/ 792393 h 4022385"/>
                <a:gd name="connsiteX14" fmla="*/ 3571293 w 4022456"/>
                <a:gd name="connsiteY14" fmla="*/ 852881 h 4022385"/>
                <a:gd name="connsiteX15" fmla="*/ 3776877 w 4022456"/>
                <a:gd name="connsiteY15" fmla="*/ 657739 h 4022385"/>
                <a:gd name="connsiteX16" fmla="*/ 3983902 w 4022456"/>
                <a:gd name="connsiteY16" fmla="*/ 473399 h 4022385"/>
                <a:gd name="connsiteX17" fmla="*/ 4020626 w 4022456"/>
                <a:gd name="connsiteY17" fmla="*/ 643337 h 4022385"/>
                <a:gd name="connsiteX18" fmla="*/ 3976701 w 4022456"/>
                <a:gd name="connsiteY18" fmla="*/ 909047 h 4022385"/>
                <a:gd name="connsiteX19" fmla="*/ 3511526 w 4022456"/>
                <a:gd name="connsiteY19" fmla="*/ 1336051 h 4022385"/>
                <a:gd name="connsiteX20" fmla="*/ 3226372 w 4022456"/>
                <a:gd name="connsiteY20" fmla="*/ 1347933 h 4022385"/>
                <a:gd name="connsiteX21" fmla="*/ 3155443 w 4022456"/>
                <a:gd name="connsiteY21" fmla="*/ 1340013 h 4022385"/>
                <a:gd name="connsiteX22" fmla="*/ 1870091 w 4022456"/>
                <a:gd name="connsiteY22" fmla="*/ 2626429 h 4022385"/>
                <a:gd name="connsiteX23" fmla="*/ 536132 w 4022456"/>
                <a:gd name="connsiteY23" fmla="*/ 3948491 h 4022385"/>
                <a:gd name="connsiteX24" fmla="*/ 227935 w 4022456"/>
                <a:gd name="connsiteY24" fmla="*/ 4008257 h 4022385"/>
                <a:gd name="connsiteX25" fmla="*/ 23071 w 4022456"/>
                <a:gd name="connsiteY25" fmla="*/ 3820317 h 4022385"/>
                <a:gd name="connsiteX26" fmla="*/ 29552 w 4022456"/>
                <a:gd name="connsiteY26" fmla="*/ 3540567 h 4022385"/>
                <a:gd name="connsiteX27" fmla="*/ 1360630 w 4022456"/>
                <a:gd name="connsiteY27" fmla="*/ 2181423 h 4022385"/>
                <a:gd name="connsiteX28" fmla="*/ 2667585 w 4022456"/>
                <a:gd name="connsiteY28" fmla="*/ 873043 h 4022385"/>
                <a:gd name="connsiteX29" fmla="*/ 2668305 w 4022456"/>
                <a:gd name="connsiteY29" fmla="*/ 703105 h 4022385"/>
                <a:gd name="connsiteX30" fmla="*/ 2734193 w 4022456"/>
                <a:gd name="connsiteY30" fmla="*/ 372229 h 4022385"/>
                <a:gd name="connsiteX31" fmla="*/ 3139962 w 4022456"/>
                <a:gd name="connsiteY31" fmla="*/ 29113 h 4022385"/>
                <a:gd name="connsiteX32" fmla="*/ 3316743 w 4022456"/>
                <a:gd name="connsiteY32" fmla="*/ 805 h 4022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022456" h="4022385">
                  <a:moveTo>
                    <a:pt x="329095" y="3555753"/>
                  </a:moveTo>
                  <a:cubicBezTo>
                    <a:pt x="285800" y="3555753"/>
                    <a:pt x="216527" y="3617315"/>
                    <a:pt x="207868" y="3663395"/>
                  </a:cubicBezTo>
                  <a:cubicBezTo>
                    <a:pt x="196322" y="3724597"/>
                    <a:pt x="238896" y="3790837"/>
                    <a:pt x="301675" y="3809557"/>
                  </a:cubicBezTo>
                  <a:cubicBezTo>
                    <a:pt x="334507" y="3819279"/>
                    <a:pt x="360845" y="3814597"/>
                    <a:pt x="395121" y="3792997"/>
                  </a:cubicBezTo>
                  <a:cubicBezTo>
                    <a:pt x="425067" y="3774277"/>
                    <a:pt x="458260" y="3720277"/>
                    <a:pt x="458260" y="3690035"/>
                  </a:cubicBezTo>
                  <a:cubicBezTo>
                    <a:pt x="458260" y="3623435"/>
                    <a:pt x="393317" y="3555753"/>
                    <a:pt x="329095" y="3555753"/>
                  </a:cubicBezTo>
                  <a:close/>
                  <a:moveTo>
                    <a:pt x="3316743" y="805"/>
                  </a:moveTo>
                  <a:cubicBezTo>
                    <a:pt x="3382090" y="-1941"/>
                    <a:pt x="3446538" y="2289"/>
                    <a:pt x="3488123" y="14351"/>
                  </a:cubicBezTo>
                  <a:cubicBezTo>
                    <a:pt x="3520167" y="23711"/>
                    <a:pt x="3546450" y="34513"/>
                    <a:pt x="3546450" y="38113"/>
                  </a:cubicBezTo>
                  <a:cubicBezTo>
                    <a:pt x="3546450" y="41713"/>
                    <a:pt x="3459680" y="131723"/>
                    <a:pt x="3353467" y="238655"/>
                  </a:cubicBezTo>
                  <a:cubicBezTo>
                    <a:pt x="3247254" y="345225"/>
                    <a:pt x="3160484" y="438475"/>
                    <a:pt x="3160484" y="445317"/>
                  </a:cubicBezTo>
                  <a:cubicBezTo>
                    <a:pt x="3160484" y="460079"/>
                    <a:pt x="3194328" y="589693"/>
                    <a:pt x="3216651" y="661339"/>
                  </a:cubicBezTo>
                  <a:cubicBezTo>
                    <a:pt x="3224932" y="687263"/>
                    <a:pt x="3231412" y="717505"/>
                    <a:pt x="3231412" y="728667"/>
                  </a:cubicBezTo>
                  <a:cubicBezTo>
                    <a:pt x="3231412" y="758191"/>
                    <a:pt x="3247974" y="767911"/>
                    <a:pt x="3338345" y="792393"/>
                  </a:cubicBezTo>
                  <a:cubicBezTo>
                    <a:pt x="3531688" y="844599"/>
                    <a:pt x="3562292" y="852521"/>
                    <a:pt x="3571293" y="852881"/>
                  </a:cubicBezTo>
                  <a:cubicBezTo>
                    <a:pt x="3576693" y="852881"/>
                    <a:pt x="3669224" y="765031"/>
                    <a:pt x="3776877" y="657739"/>
                  </a:cubicBezTo>
                  <a:cubicBezTo>
                    <a:pt x="3912973" y="522365"/>
                    <a:pt x="3976341" y="465839"/>
                    <a:pt x="3983902" y="473399"/>
                  </a:cubicBezTo>
                  <a:cubicBezTo>
                    <a:pt x="3994343" y="483841"/>
                    <a:pt x="4009465" y="552969"/>
                    <a:pt x="4020626" y="643337"/>
                  </a:cubicBezTo>
                  <a:cubicBezTo>
                    <a:pt x="4028547" y="704185"/>
                    <a:pt x="4010185" y="814357"/>
                    <a:pt x="3976701" y="909047"/>
                  </a:cubicBezTo>
                  <a:cubicBezTo>
                    <a:pt x="3901452" y="1121829"/>
                    <a:pt x="3730432" y="1278805"/>
                    <a:pt x="3511526" y="1336051"/>
                  </a:cubicBezTo>
                  <a:cubicBezTo>
                    <a:pt x="3441677" y="1354053"/>
                    <a:pt x="3325744" y="1359095"/>
                    <a:pt x="3226372" y="1347933"/>
                  </a:cubicBezTo>
                  <a:lnTo>
                    <a:pt x="3155443" y="1340013"/>
                  </a:lnTo>
                  <a:lnTo>
                    <a:pt x="1870091" y="2626429"/>
                  </a:lnTo>
                  <a:cubicBezTo>
                    <a:pt x="1162966" y="3333905"/>
                    <a:pt x="562775" y="3928689"/>
                    <a:pt x="536132" y="3948491"/>
                  </a:cubicBezTo>
                  <a:cubicBezTo>
                    <a:pt x="442881" y="4017619"/>
                    <a:pt x="328747" y="4039941"/>
                    <a:pt x="227935" y="4008257"/>
                  </a:cubicBezTo>
                  <a:cubicBezTo>
                    <a:pt x="133604" y="3978375"/>
                    <a:pt x="65916" y="3916087"/>
                    <a:pt x="23071" y="3820317"/>
                  </a:cubicBezTo>
                  <a:cubicBezTo>
                    <a:pt x="-10053" y="3745429"/>
                    <a:pt x="-7172" y="3617975"/>
                    <a:pt x="29552" y="3540567"/>
                  </a:cubicBezTo>
                  <a:cubicBezTo>
                    <a:pt x="49354" y="3499523"/>
                    <a:pt x="303904" y="3239575"/>
                    <a:pt x="1360630" y="2181423"/>
                  </a:cubicBezTo>
                  <a:lnTo>
                    <a:pt x="2667585" y="873043"/>
                  </a:lnTo>
                  <a:lnTo>
                    <a:pt x="2668305" y="703105"/>
                  </a:lnTo>
                  <a:cubicBezTo>
                    <a:pt x="2669026" y="518405"/>
                    <a:pt x="2674786" y="489961"/>
                    <a:pt x="2734193" y="372229"/>
                  </a:cubicBezTo>
                  <a:cubicBezTo>
                    <a:pt x="2819883" y="203011"/>
                    <a:pt x="2944818" y="97159"/>
                    <a:pt x="3139962" y="29113"/>
                  </a:cubicBezTo>
                  <a:cubicBezTo>
                    <a:pt x="3185147" y="13271"/>
                    <a:pt x="3251395" y="3549"/>
                    <a:pt x="3316743" y="805"/>
                  </a:cubicBezTo>
                  <a:close/>
                </a:path>
              </a:pathLst>
            </a:custGeom>
            <a:grpFill/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2" name="Freeform 17"/>
            <p:cNvSpPr>
              <a:spLocks/>
            </p:cNvSpPr>
            <p:nvPr/>
          </p:nvSpPr>
          <p:spPr bwMode="auto">
            <a:xfrm>
              <a:off x="7332951" y="9243161"/>
              <a:ext cx="1382360" cy="1383532"/>
            </a:xfrm>
            <a:custGeom>
              <a:avLst/>
              <a:gdLst>
                <a:gd name="T0" fmla="*/ 3957 w 5201"/>
                <a:gd name="T1" fmla="*/ 5152 h 5200"/>
                <a:gd name="T2" fmla="*/ 1772 w 5201"/>
                <a:gd name="T3" fmla="*/ 3193 h 5200"/>
                <a:gd name="T4" fmla="*/ 36 w 5201"/>
                <a:gd name="T5" fmla="*/ 1366 h 5200"/>
                <a:gd name="T6" fmla="*/ 1369 w 5201"/>
                <a:gd name="T7" fmla="*/ 33 h 5200"/>
                <a:gd name="T8" fmla="*/ 3219 w 5201"/>
                <a:gd name="T9" fmla="*/ 1800 h 5200"/>
                <a:gd name="T10" fmla="*/ 5171 w 5201"/>
                <a:gd name="T11" fmla="*/ 4014 h 5200"/>
                <a:gd name="T12" fmla="*/ 5170 w 5201"/>
                <a:gd name="T13" fmla="*/ 4339 h 5200"/>
                <a:gd name="T14" fmla="*/ 4425 w 5201"/>
                <a:gd name="T15" fmla="*/ 5151 h 5200"/>
                <a:gd name="T16" fmla="*/ 3957 w 5201"/>
                <a:gd name="T17" fmla="*/ 5152 h 5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01" h="5200">
                  <a:moveTo>
                    <a:pt x="3957" y="5152"/>
                  </a:moveTo>
                  <a:cubicBezTo>
                    <a:pt x="3646" y="5066"/>
                    <a:pt x="3608" y="5031"/>
                    <a:pt x="1772" y="3193"/>
                  </a:cubicBezTo>
                  <a:cubicBezTo>
                    <a:pt x="160" y="1578"/>
                    <a:pt x="0" y="1410"/>
                    <a:pt x="36" y="1366"/>
                  </a:cubicBezTo>
                  <a:cubicBezTo>
                    <a:pt x="88" y="1304"/>
                    <a:pt x="1308" y="83"/>
                    <a:pt x="1369" y="33"/>
                  </a:cubicBezTo>
                  <a:cubicBezTo>
                    <a:pt x="1408" y="0"/>
                    <a:pt x="1633" y="214"/>
                    <a:pt x="3219" y="1800"/>
                  </a:cubicBezTo>
                  <a:cubicBezTo>
                    <a:pt x="5129" y="3710"/>
                    <a:pt x="5091" y="3666"/>
                    <a:pt x="5171" y="4014"/>
                  </a:cubicBezTo>
                  <a:cubicBezTo>
                    <a:pt x="5201" y="4149"/>
                    <a:pt x="5201" y="4204"/>
                    <a:pt x="5170" y="4339"/>
                  </a:cubicBezTo>
                  <a:cubicBezTo>
                    <a:pt x="5069" y="4777"/>
                    <a:pt x="4820" y="5048"/>
                    <a:pt x="4425" y="5151"/>
                  </a:cubicBezTo>
                  <a:cubicBezTo>
                    <a:pt x="4236" y="5200"/>
                    <a:pt x="4130" y="5200"/>
                    <a:pt x="3957" y="5152"/>
                  </a:cubicBezTo>
                  <a:close/>
                </a:path>
              </a:pathLst>
            </a:custGeom>
            <a:grpFill/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3" name="Freeform 37"/>
            <p:cNvSpPr>
              <a:spLocks/>
            </p:cNvSpPr>
            <p:nvPr/>
          </p:nvSpPr>
          <p:spPr bwMode="auto">
            <a:xfrm>
              <a:off x="5750092" y="7659133"/>
              <a:ext cx="1227593" cy="1222903"/>
            </a:xfrm>
            <a:custGeom>
              <a:avLst/>
              <a:gdLst>
                <a:gd name="T0" fmla="*/ 2921 w 4613"/>
                <a:gd name="T1" fmla="*/ 3274 h 4600"/>
                <a:gd name="T2" fmla="*/ 1577 w 4613"/>
                <a:gd name="T3" fmla="*/ 1947 h 4600"/>
                <a:gd name="T4" fmla="*/ 921 w 4613"/>
                <a:gd name="T5" fmla="*/ 1583 h 4600"/>
                <a:gd name="T6" fmla="*/ 0 w 4613"/>
                <a:gd name="T7" fmla="*/ 418 h 4600"/>
                <a:gd name="T8" fmla="*/ 420 w 4613"/>
                <a:gd name="T9" fmla="*/ 0 h 4600"/>
                <a:gd name="T10" fmla="*/ 1570 w 4613"/>
                <a:gd name="T11" fmla="*/ 907 h 4600"/>
                <a:gd name="T12" fmla="*/ 1805 w 4613"/>
                <a:gd name="T13" fmla="*/ 1298 h 4600"/>
                <a:gd name="T14" fmla="*/ 1980 w 4613"/>
                <a:gd name="T15" fmla="*/ 1623 h 4600"/>
                <a:gd name="T16" fmla="*/ 3296 w 4613"/>
                <a:gd name="T17" fmla="*/ 2942 h 4600"/>
                <a:gd name="T18" fmla="*/ 4613 w 4613"/>
                <a:gd name="T19" fmla="*/ 4261 h 4600"/>
                <a:gd name="T20" fmla="*/ 4445 w 4613"/>
                <a:gd name="T21" fmla="*/ 4431 h 4600"/>
                <a:gd name="T22" fmla="*/ 4263 w 4613"/>
                <a:gd name="T23" fmla="*/ 4600 h 4600"/>
                <a:gd name="T24" fmla="*/ 2921 w 4613"/>
                <a:gd name="T25" fmla="*/ 3274 h 4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13" h="4600">
                  <a:moveTo>
                    <a:pt x="2921" y="3274"/>
                  </a:moveTo>
                  <a:cubicBezTo>
                    <a:pt x="2191" y="2544"/>
                    <a:pt x="1586" y="1947"/>
                    <a:pt x="1577" y="1947"/>
                  </a:cubicBezTo>
                  <a:cubicBezTo>
                    <a:pt x="1548" y="1947"/>
                    <a:pt x="975" y="1630"/>
                    <a:pt x="921" y="1583"/>
                  </a:cubicBezTo>
                  <a:cubicBezTo>
                    <a:pt x="825" y="1502"/>
                    <a:pt x="0" y="457"/>
                    <a:pt x="0" y="418"/>
                  </a:cubicBezTo>
                  <a:cubicBezTo>
                    <a:pt x="0" y="368"/>
                    <a:pt x="370" y="0"/>
                    <a:pt x="420" y="0"/>
                  </a:cubicBezTo>
                  <a:cubicBezTo>
                    <a:pt x="460" y="0"/>
                    <a:pt x="1468" y="795"/>
                    <a:pt x="1570" y="907"/>
                  </a:cubicBezTo>
                  <a:cubicBezTo>
                    <a:pt x="1603" y="944"/>
                    <a:pt x="1709" y="1120"/>
                    <a:pt x="1805" y="1298"/>
                  </a:cubicBezTo>
                  <a:lnTo>
                    <a:pt x="1980" y="1623"/>
                  </a:lnTo>
                  <a:lnTo>
                    <a:pt x="3296" y="2942"/>
                  </a:lnTo>
                  <a:lnTo>
                    <a:pt x="4613" y="4261"/>
                  </a:lnTo>
                  <a:lnTo>
                    <a:pt x="4445" y="4431"/>
                  </a:lnTo>
                  <a:cubicBezTo>
                    <a:pt x="4353" y="4524"/>
                    <a:pt x="4271" y="4600"/>
                    <a:pt x="4263" y="4600"/>
                  </a:cubicBezTo>
                  <a:cubicBezTo>
                    <a:pt x="4255" y="4600"/>
                    <a:pt x="3651" y="4003"/>
                    <a:pt x="2921" y="3274"/>
                  </a:cubicBezTo>
                  <a:close/>
                </a:path>
              </a:pathLst>
            </a:custGeom>
            <a:grpFill/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57" name="手繪多邊形 56"/>
          <p:cNvSpPr>
            <a:spLocks/>
          </p:cNvSpPr>
          <p:nvPr/>
        </p:nvSpPr>
        <p:spPr bwMode="auto">
          <a:xfrm rot="10800000" flipV="1">
            <a:off x="4496279" y="2405174"/>
            <a:ext cx="409570" cy="756452"/>
          </a:xfrm>
          <a:custGeom>
            <a:avLst/>
            <a:gdLst>
              <a:gd name="connsiteX0" fmla="*/ 1041502 w 2397801"/>
              <a:gd name="connsiteY0" fmla="*/ 588163 h 4428623"/>
              <a:gd name="connsiteX1" fmla="*/ 299462 w 2397801"/>
              <a:gd name="connsiteY1" fmla="*/ 593899 h 4428623"/>
              <a:gd name="connsiteX2" fmla="*/ 283250 w 2397801"/>
              <a:gd name="connsiteY2" fmla="*/ 2218109 h 4428623"/>
              <a:gd name="connsiteX3" fmla="*/ 290095 w 2397801"/>
              <a:gd name="connsiteY3" fmla="*/ 3843037 h 4428623"/>
              <a:gd name="connsiteX4" fmla="*/ 1207710 w 2397801"/>
              <a:gd name="connsiteY4" fmla="*/ 3847357 h 4428623"/>
              <a:gd name="connsiteX5" fmla="*/ 2118479 w 2397801"/>
              <a:gd name="connsiteY5" fmla="*/ 3844837 h 4428623"/>
              <a:gd name="connsiteX6" fmla="*/ 2121001 w 2397801"/>
              <a:gd name="connsiteY6" fmla="*/ 2224589 h 4428623"/>
              <a:gd name="connsiteX7" fmla="*/ 2110914 w 2397801"/>
              <a:gd name="connsiteY7" fmla="*/ 596419 h 4428623"/>
              <a:gd name="connsiteX8" fmla="*/ 1041502 w 2397801"/>
              <a:gd name="connsiteY8" fmla="*/ 588163 h 4428623"/>
              <a:gd name="connsiteX9" fmla="*/ 1205249 w 2397801"/>
              <a:gd name="connsiteY9" fmla="*/ 186437 h 4428623"/>
              <a:gd name="connsiteX10" fmla="*/ 930070 w 2397801"/>
              <a:gd name="connsiteY10" fmla="*/ 210597 h 4428623"/>
              <a:gd name="connsiteX11" fmla="*/ 899455 w 2397801"/>
              <a:gd name="connsiteY11" fmla="*/ 338957 h 4428623"/>
              <a:gd name="connsiteX12" fmla="*/ 1201647 w 2397801"/>
              <a:gd name="connsiteY12" fmla="*/ 414677 h 4428623"/>
              <a:gd name="connsiteX13" fmla="*/ 1445490 w 2397801"/>
              <a:gd name="connsiteY13" fmla="*/ 398813 h 4428623"/>
              <a:gd name="connsiteX14" fmla="*/ 1513204 w 2397801"/>
              <a:gd name="connsiteY14" fmla="*/ 295689 h 4428623"/>
              <a:gd name="connsiteX15" fmla="*/ 1484029 w 2397801"/>
              <a:gd name="connsiteY15" fmla="*/ 219609 h 4428623"/>
              <a:gd name="connsiteX16" fmla="*/ 1454134 w 2397801"/>
              <a:gd name="connsiteY16" fmla="*/ 186437 h 4428623"/>
              <a:gd name="connsiteX17" fmla="*/ 813103 w 2397801"/>
              <a:gd name="connsiteY17" fmla="*/ 1 h 4428623"/>
              <a:gd name="connsiteX18" fmla="*/ 1241394 w 2397801"/>
              <a:gd name="connsiteY18" fmla="*/ 553 h 4428623"/>
              <a:gd name="connsiteX19" fmla="*/ 2335516 w 2397801"/>
              <a:gd name="connsiteY19" fmla="*/ 3793 h 4428623"/>
              <a:gd name="connsiteX20" fmla="*/ 2364318 w 2397801"/>
              <a:gd name="connsiteY20" fmla="*/ 25037 h 4428623"/>
              <a:gd name="connsiteX21" fmla="*/ 2392760 w 2397801"/>
              <a:gd name="connsiteY21" fmla="*/ 46641 h 4428623"/>
              <a:gd name="connsiteX22" fmla="*/ 2395281 w 2397801"/>
              <a:gd name="connsiteY22" fmla="*/ 2216709 h 4428623"/>
              <a:gd name="connsiteX23" fmla="*/ 2397801 w 2397801"/>
              <a:gd name="connsiteY23" fmla="*/ 4386781 h 4428623"/>
              <a:gd name="connsiteX24" fmla="*/ 2371159 w 2397801"/>
              <a:gd name="connsiteY24" fmla="*/ 4408025 h 4428623"/>
              <a:gd name="connsiteX25" fmla="*/ 1205032 w 2397801"/>
              <a:gd name="connsiteY25" fmla="*/ 4428545 h 4428623"/>
              <a:gd name="connsiteX26" fmla="*/ 48265 w 2397801"/>
              <a:gd name="connsiteY26" fmla="*/ 4418105 h 4428623"/>
              <a:gd name="connsiteX27" fmla="*/ 21 w 2397801"/>
              <a:gd name="connsiteY27" fmla="*/ 2208429 h 4428623"/>
              <a:gd name="connsiteX28" fmla="*/ 21 w 2397801"/>
              <a:gd name="connsiteY28" fmla="*/ 68245 h 4428623"/>
              <a:gd name="connsiteX29" fmla="*/ 28823 w 2397801"/>
              <a:gd name="connsiteY29" fmla="*/ 39437 h 4428623"/>
              <a:gd name="connsiteX30" fmla="*/ 102629 w 2397801"/>
              <a:gd name="connsiteY30" fmla="*/ 4153 h 4428623"/>
              <a:gd name="connsiteX31" fmla="*/ 813103 w 2397801"/>
              <a:gd name="connsiteY31" fmla="*/ 1 h 4428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397801" h="4428623">
                <a:moveTo>
                  <a:pt x="1041502" y="588163"/>
                </a:moveTo>
                <a:cubicBezTo>
                  <a:pt x="655239" y="588159"/>
                  <a:pt x="310023" y="589961"/>
                  <a:pt x="299462" y="593899"/>
                </a:cubicBezTo>
                <a:cubicBezTo>
                  <a:pt x="284691" y="599661"/>
                  <a:pt x="283250" y="752323"/>
                  <a:pt x="283250" y="2218109"/>
                </a:cubicBezTo>
                <a:cubicBezTo>
                  <a:pt x="283250" y="3108165"/>
                  <a:pt x="286492" y="3839437"/>
                  <a:pt x="290095" y="3843037"/>
                </a:cubicBezTo>
                <a:cubicBezTo>
                  <a:pt x="294058" y="3846637"/>
                  <a:pt x="706931" y="3848797"/>
                  <a:pt x="1207710" y="3847357"/>
                </a:cubicBezTo>
                <a:lnTo>
                  <a:pt x="2118479" y="3844837"/>
                </a:lnTo>
                <a:lnTo>
                  <a:pt x="2121001" y="2224589"/>
                </a:lnTo>
                <a:cubicBezTo>
                  <a:pt x="2123163" y="935231"/>
                  <a:pt x="2121001" y="602901"/>
                  <a:pt x="2110914" y="596419"/>
                </a:cubicBezTo>
                <a:cubicBezTo>
                  <a:pt x="2102605" y="591155"/>
                  <a:pt x="1538127" y="588167"/>
                  <a:pt x="1041502" y="588163"/>
                </a:cubicBezTo>
                <a:close/>
                <a:moveTo>
                  <a:pt x="1205249" y="186437"/>
                </a:moveTo>
                <a:cubicBezTo>
                  <a:pt x="956363" y="186437"/>
                  <a:pt x="956003" y="186437"/>
                  <a:pt x="930070" y="210597"/>
                </a:cubicBezTo>
                <a:cubicBezTo>
                  <a:pt x="889369" y="248817"/>
                  <a:pt x="878564" y="294969"/>
                  <a:pt x="899455" y="338957"/>
                </a:cubicBezTo>
                <a:cubicBezTo>
                  <a:pt x="931511" y="406745"/>
                  <a:pt x="960685" y="414317"/>
                  <a:pt x="1201647" y="414677"/>
                </a:cubicBezTo>
                <a:cubicBezTo>
                  <a:pt x="1375975" y="415037"/>
                  <a:pt x="1418476" y="412513"/>
                  <a:pt x="1445490" y="398813"/>
                </a:cubicBezTo>
                <a:cubicBezTo>
                  <a:pt x="1493394" y="374653"/>
                  <a:pt x="1513204" y="345085"/>
                  <a:pt x="1513204" y="295689"/>
                </a:cubicBezTo>
                <a:cubicBezTo>
                  <a:pt x="1513564" y="262517"/>
                  <a:pt x="1507081" y="245209"/>
                  <a:pt x="1484029" y="219609"/>
                </a:cubicBezTo>
                <a:lnTo>
                  <a:pt x="1454134" y="186437"/>
                </a:lnTo>
                <a:close/>
                <a:moveTo>
                  <a:pt x="813103" y="1"/>
                </a:moveTo>
                <a:cubicBezTo>
                  <a:pt x="946149" y="13"/>
                  <a:pt x="1090993" y="193"/>
                  <a:pt x="1241394" y="553"/>
                </a:cubicBezTo>
                <a:lnTo>
                  <a:pt x="2335516" y="3793"/>
                </a:lnTo>
                <a:lnTo>
                  <a:pt x="2364318" y="25037"/>
                </a:lnTo>
                <a:lnTo>
                  <a:pt x="2392760" y="46641"/>
                </a:lnTo>
                <a:lnTo>
                  <a:pt x="2395281" y="2216709"/>
                </a:lnTo>
                <a:lnTo>
                  <a:pt x="2397801" y="4386781"/>
                </a:lnTo>
                <a:lnTo>
                  <a:pt x="2371159" y="4408025"/>
                </a:lnTo>
                <a:cubicBezTo>
                  <a:pt x="2344517" y="4428905"/>
                  <a:pt x="2342717" y="4428905"/>
                  <a:pt x="1205032" y="4428545"/>
                </a:cubicBezTo>
                <a:cubicBezTo>
                  <a:pt x="450415" y="4428545"/>
                  <a:pt x="60146" y="4424945"/>
                  <a:pt x="48265" y="4418105"/>
                </a:cubicBezTo>
                <a:cubicBezTo>
                  <a:pt x="-2499" y="4388581"/>
                  <a:pt x="21" y="4509201"/>
                  <a:pt x="21" y="2208429"/>
                </a:cubicBezTo>
                <a:lnTo>
                  <a:pt x="21" y="68245"/>
                </a:lnTo>
                <a:lnTo>
                  <a:pt x="28823" y="39437"/>
                </a:lnTo>
                <a:cubicBezTo>
                  <a:pt x="47905" y="19997"/>
                  <a:pt x="72747" y="8473"/>
                  <a:pt x="102629" y="4153"/>
                </a:cubicBezTo>
                <a:cubicBezTo>
                  <a:pt x="120991" y="1453"/>
                  <a:pt x="413962" y="-31"/>
                  <a:pt x="813103" y="1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62" name="群組 61"/>
          <p:cNvGrpSpPr/>
          <p:nvPr/>
        </p:nvGrpSpPr>
        <p:grpSpPr>
          <a:xfrm>
            <a:off x="4370614" y="4590771"/>
            <a:ext cx="660900" cy="489140"/>
            <a:chOff x="4120407" y="4174776"/>
            <a:chExt cx="438956" cy="324876"/>
          </a:xfrm>
          <a:solidFill>
            <a:schemeClr val="accent1"/>
          </a:solidFill>
        </p:grpSpPr>
        <p:sp>
          <p:nvSpPr>
            <p:cNvPr id="98" name="Freeform 18"/>
            <p:cNvSpPr>
              <a:spLocks/>
            </p:cNvSpPr>
            <p:nvPr/>
          </p:nvSpPr>
          <p:spPr bwMode="auto">
            <a:xfrm>
              <a:off x="4249786" y="4342529"/>
              <a:ext cx="180198" cy="67672"/>
            </a:xfrm>
            <a:custGeom>
              <a:avLst/>
              <a:gdLst>
                <a:gd name="T0" fmla="*/ 49 w 99"/>
                <a:gd name="T1" fmla="*/ 0 h 37"/>
                <a:gd name="T2" fmla="*/ 4 w 99"/>
                <a:gd name="T3" fmla="*/ 14 h 37"/>
                <a:gd name="T4" fmla="*/ 0 w 99"/>
                <a:gd name="T5" fmla="*/ 21 h 37"/>
                <a:gd name="T6" fmla="*/ 3 w 99"/>
                <a:gd name="T7" fmla="*/ 27 h 37"/>
                <a:gd name="T8" fmla="*/ 9 w 99"/>
                <a:gd name="T9" fmla="*/ 34 h 37"/>
                <a:gd name="T10" fmla="*/ 20 w 99"/>
                <a:gd name="T11" fmla="*/ 35 h 37"/>
                <a:gd name="T12" fmla="*/ 49 w 99"/>
                <a:gd name="T13" fmla="*/ 26 h 37"/>
                <a:gd name="T14" fmla="*/ 79 w 99"/>
                <a:gd name="T15" fmla="*/ 35 h 37"/>
                <a:gd name="T16" fmla="*/ 90 w 99"/>
                <a:gd name="T17" fmla="*/ 34 h 37"/>
                <a:gd name="T18" fmla="*/ 96 w 99"/>
                <a:gd name="T19" fmla="*/ 27 h 37"/>
                <a:gd name="T20" fmla="*/ 99 w 99"/>
                <a:gd name="T21" fmla="*/ 21 h 37"/>
                <a:gd name="T22" fmla="*/ 95 w 99"/>
                <a:gd name="T23" fmla="*/ 14 h 37"/>
                <a:gd name="T24" fmla="*/ 49 w 99"/>
                <a:gd name="T2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37">
                  <a:moveTo>
                    <a:pt x="49" y="0"/>
                  </a:moveTo>
                  <a:cubicBezTo>
                    <a:pt x="32" y="0"/>
                    <a:pt x="17" y="5"/>
                    <a:pt x="4" y="14"/>
                  </a:cubicBezTo>
                  <a:cubicBezTo>
                    <a:pt x="2" y="16"/>
                    <a:pt x="1" y="18"/>
                    <a:pt x="0" y="21"/>
                  </a:cubicBezTo>
                  <a:cubicBezTo>
                    <a:pt x="0" y="23"/>
                    <a:pt x="1" y="26"/>
                    <a:pt x="3" y="27"/>
                  </a:cubicBezTo>
                  <a:lnTo>
                    <a:pt x="9" y="34"/>
                  </a:lnTo>
                  <a:cubicBezTo>
                    <a:pt x="12" y="37"/>
                    <a:pt x="17" y="37"/>
                    <a:pt x="20" y="35"/>
                  </a:cubicBezTo>
                  <a:cubicBezTo>
                    <a:pt x="28" y="29"/>
                    <a:pt x="39" y="26"/>
                    <a:pt x="49" y="26"/>
                  </a:cubicBezTo>
                  <a:cubicBezTo>
                    <a:pt x="60" y="26"/>
                    <a:pt x="71" y="29"/>
                    <a:pt x="79" y="35"/>
                  </a:cubicBezTo>
                  <a:cubicBezTo>
                    <a:pt x="82" y="37"/>
                    <a:pt x="87" y="37"/>
                    <a:pt x="90" y="34"/>
                  </a:cubicBezTo>
                  <a:lnTo>
                    <a:pt x="96" y="27"/>
                  </a:lnTo>
                  <a:cubicBezTo>
                    <a:pt x="98" y="26"/>
                    <a:pt x="99" y="23"/>
                    <a:pt x="99" y="21"/>
                  </a:cubicBezTo>
                  <a:cubicBezTo>
                    <a:pt x="98" y="18"/>
                    <a:pt x="97" y="16"/>
                    <a:pt x="95" y="14"/>
                  </a:cubicBezTo>
                  <a:cubicBezTo>
                    <a:pt x="82" y="5"/>
                    <a:pt x="66" y="0"/>
                    <a:pt x="4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99" name="Freeform 19"/>
            <p:cNvSpPr>
              <a:spLocks/>
            </p:cNvSpPr>
            <p:nvPr/>
          </p:nvSpPr>
          <p:spPr bwMode="auto">
            <a:xfrm>
              <a:off x="4182374" y="4256708"/>
              <a:ext cx="315022" cy="85821"/>
            </a:xfrm>
            <a:custGeom>
              <a:avLst/>
              <a:gdLst>
                <a:gd name="T0" fmla="*/ 86 w 173"/>
                <a:gd name="T1" fmla="*/ 0 h 47"/>
                <a:gd name="T2" fmla="*/ 4 w 173"/>
                <a:gd name="T3" fmla="*/ 24 h 47"/>
                <a:gd name="T4" fmla="*/ 0 w 173"/>
                <a:gd name="T5" fmla="*/ 30 h 47"/>
                <a:gd name="T6" fmla="*/ 3 w 173"/>
                <a:gd name="T7" fmla="*/ 37 h 47"/>
                <a:gd name="T8" fmla="*/ 9 w 173"/>
                <a:gd name="T9" fmla="*/ 44 h 47"/>
                <a:gd name="T10" fmla="*/ 19 w 173"/>
                <a:gd name="T11" fmla="*/ 45 h 47"/>
                <a:gd name="T12" fmla="*/ 86 w 173"/>
                <a:gd name="T13" fmla="*/ 26 h 47"/>
                <a:gd name="T14" fmla="*/ 154 w 173"/>
                <a:gd name="T15" fmla="*/ 45 h 47"/>
                <a:gd name="T16" fmla="*/ 164 w 173"/>
                <a:gd name="T17" fmla="*/ 44 h 47"/>
                <a:gd name="T18" fmla="*/ 170 w 173"/>
                <a:gd name="T19" fmla="*/ 37 h 47"/>
                <a:gd name="T20" fmla="*/ 173 w 173"/>
                <a:gd name="T21" fmla="*/ 30 h 47"/>
                <a:gd name="T22" fmla="*/ 169 w 173"/>
                <a:gd name="T23" fmla="*/ 24 h 47"/>
                <a:gd name="T24" fmla="*/ 86 w 173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3" h="47">
                  <a:moveTo>
                    <a:pt x="86" y="0"/>
                  </a:moveTo>
                  <a:cubicBezTo>
                    <a:pt x="56" y="0"/>
                    <a:pt x="28" y="9"/>
                    <a:pt x="4" y="24"/>
                  </a:cubicBezTo>
                  <a:cubicBezTo>
                    <a:pt x="2" y="25"/>
                    <a:pt x="0" y="28"/>
                    <a:pt x="0" y="30"/>
                  </a:cubicBezTo>
                  <a:cubicBezTo>
                    <a:pt x="0" y="33"/>
                    <a:pt x="1" y="35"/>
                    <a:pt x="3" y="37"/>
                  </a:cubicBezTo>
                  <a:lnTo>
                    <a:pt x="9" y="44"/>
                  </a:lnTo>
                  <a:cubicBezTo>
                    <a:pt x="12" y="46"/>
                    <a:pt x="16" y="47"/>
                    <a:pt x="19" y="45"/>
                  </a:cubicBezTo>
                  <a:cubicBezTo>
                    <a:pt x="39" y="33"/>
                    <a:pt x="62" y="26"/>
                    <a:pt x="86" y="26"/>
                  </a:cubicBezTo>
                  <a:cubicBezTo>
                    <a:pt x="111" y="26"/>
                    <a:pt x="134" y="33"/>
                    <a:pt x="154" y="45"/>
                  </a:cubicBezTo>
                  <a:cubicBezTo>
                    <a:pt x="157" y="47"/>
                    <a:pt x="161" y="46"/>
                    <a:pt x="164" y="44"/>
                  </a:cubicBezTo>
                  <a:lnTo>
                    <a:pt x="170" y="37"/>
                  </a:lnTo>
                  <a:cubicBezTo>
                    <a:pt x="172" y="35"/>
                    <a:pt x="173" y="33"/>
                    <a:pt x="173" y="30"/>
                  </a:cubicBezTo>
                  <a:cubicBezTo>
                    <a:pt x="173" y="28"/>
                    <a:pt x="171" y="25"/>
                    <a:pt x="169" y="24"/>
                  </a:cubicBezTo>
                  <a:cubicBezTo>
                    <a:pt x="145" y="9"/>
                    <a:pt x="117" y="0"/>
                    <a:pt x="8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00" name="Freeform 20"/>
            <p:cNvSpPr>
              <a:spLocks/>
            </p:cNvSpPr>
            <p:nvPr/>
          </p:nvSpPr>
          <p:spPr bwMode="auto">
            <a:xfrm>
              <a:off x="4120407" y="4174776"/>
              <a:ext cx="438956" cy="105786"/>
            </a:xfrm>
            <a:custGeom>
              <a:avLst/>
              <a:gdLst>
                <a:gd name="T0" fmla="*/ 9 w 241"/>
                <a:gd name="T1" fmla="*/ 54 h 58"/>
                <a:gd name="T2" fmla="*/ 19 w 241"/>
                <a:gd name="T3" fmla="*/ 55 h 58"/>
                <a:gd name="T4" fmla="*/ 120 w 241"/>
                <a:gd name="T5" fmla="*/ 26 h 58"/>
                <a:gd name="T6" fmla="*/ 222 w 241"/>
                <a:gd name="T7" fmla="*/ 55 h 58"/>
                <a:gd name="T8" fmla="*/ 232 w 241"/>
                <a:gd name="T9" fmla="*/ 54 h 58"/>
                <a:gd name="T10" fmla="*/ 239 w 241"/>
                <a:gd name="T11" fmla="*/ 48 h 58"/>
                <a:gd name="T12" fmla="*/ 241 w 241"/>
                <a:gd name="T13" fmla="*/ 41 h 58"/>
                <a:gd name="T14" fmla="*/ 237 w 241"/>
                <a:gd name="T15" fmla="*/ 35 h 58"/>
                <a:gd name="T16" fmla="*/ 120 w 241"/>
                <a:gd name="T17" fmla="*/ 0 h 58"/>
                <a:gd name="T18" fmla="*/ 4 w 241"/>
                <a:gd name="T19" fmla="*/ 35 h 58"/>
                <a:gd name="T20" fmla="*/ 0 w 241"/>
                <a:gd name="T21" fmla="*/ 41 h 58"/>
                <a:gd name="T22" fmla="*/ 2 w 241"/>
                <a:gd name="T23" fmla="*/ 48 h 58"/>
                <a:gd name="T24" fmla="*/ 9 w 241"/>
                <a:gd name="T25" fmla="*/ 5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1" h="58">
                  <a:moveTo>
                    <a:pt x="9" y="54"/>
                  </a:moveTo>
                  <a:cubicBezTo>
                    <a:pt x="12" y="57"/>
                    <a:pt x="16" y="58"/>
                    <a:pt x="19" y="55"/>
                  </a:cubicBezTo>
                  <a:cubicBezTo>
                    <a:pt x="49" y="37"/>
                    <a:pt x="83" y="26"/>
                    <a:pt x="120" y="26"/>
                  </a:cubicBezTo>
                  <a:cubicBezTo>
                    <a:pt x="158" y="26"/>
                    <a:pt x="192" y="37"/>
                    <a:pt x="222" y="55"/>
                  </a:cubicBezTo>
                  <a:cubicBezTo>
                    <a:pt x="225" y="58"/>
                    <a:pt x="229" y="57"/>
                    <a:pt x="232" y="54"/>
                  </a:cubicBezTo>
                  <a:lnTo>
                    <a:pt x="239" y="48"/>
                  </a:lnTo>
                  <a:cubicBezTo>
                    <a:pt x="241" y="46"/>
                    <a:pt x="241" y="43"/>
                    <a:pt x="241" y="41"/>
                  </a:cubicBezTo>
                  <a:cubicBezTo>
                    <a:pt x="241" y="38"/>
                    <a:pt x="240" y="36"/>
                    <a:pt x="237" y="35"/>
                  </a:cubicBezTo>
                  <a:cubicBezTo>
                    <a:pt x="204" y="13"/>
                    <a:pt x="164" y="0"/>
                    <a:pt x="120" y="0"/>
                  </a:cubicBezTo>
                  <a:cubicBezTo>
                    <a:pt x="77" y="0"/>
                    <a:pt x="37" y="13"/>
                    <a:pt x="4" y="35"/>
                  </a:cubicBezTo>
                  <a:cubicBezTo>
                    <a:pt x="1" y="36"/>
                    <a:pt x="0" y="38"/>
                    <a:pt x="0" y="41"/>
                  </a:cubicBezTo>
                  <a:cubicBezTo>
                    <a:pt x="0" y="43"/>
                    <a:pt x="0" y="46"/>
                    <a:pt x="2" y="48"/>
                  </a:cubicBezTo>
                  <a:lnTo>
                    <a:pt x="9" y="5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01" name="Oval 21"/>
            <p:cNvSpPr>
              <a:spLocks noChangeArrowheads="1"/>
            </p:cNvSpPr>
            <p:nvPr/>
          </p:nvSpPr>
          <p:spPr bwMode="auto">
            <a:xfrm>
              <a:off x="4306049" y="4428350"/>
              <a:ext cx="71042" cy="71302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3" name="群組 2"/>
          <p:cNvGrpSpPr/>
          <p:nvPr/>
        </p:nvGrpSpPr>
        <p:grpSpPr>
          <a:xfrm>
            <a:off x="1300459" y="2111772"/>
            <a:ext cx="2609026" cy="1288335"/>
            <a:chOff x="1326974" y="3940665"/>
            <a:chExt cx="2609026" cy="1288335"/>
          </a:xfrm>
        </p:grpSpPr>
        <p:sp>
          <p:nvSpPr>
            <p:cNvPr id="2" name="文字方塊 1"/>
            <p:cNvSpPr txBox="1"/>
            <p:nvPr/>
          </p:nvSpPr>
          <p:spPr>
            <a:xfrm>
              <a:off x="1326974" y="3940665"/>
              <a:ext cx="1620000" cy="360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3200" dirty="0" smtClean="0"/>
                <a:t>Title 01</a:t>
              </a:r>
            </a:p>
          </p:txBody>
        </p:sp>
        <p:sp>
          <p:nvSpPr>
            <p:cNvPr id="44" name="文字方塊 43"/>
            <p:cNvSpPr txBox="1"/>
            <p:nvPr/>
          </p:nvSpPr>
          <p:spPr>
            <a:xfrm>
              <a:off x="1326974" y="4380139"/>
              <a:ext cx="2609026" cy="84886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1400" dirty="0" smtClean="0"/>
                <a:t>The quick brown fox jumps over the lazy dog. The quick brown fox jumps over the lazy dog. </a:t>
              </a:r>
            </a:p>
          </p:txBody>
        </p:sp>
      </p:grpSp>
      <p:grpSp>
        <p:nvGrpSpPr>
          <p:cNvPr id="47" name="群組 46"/>
          <p:cNvGrpSpPr>
            <a:grpSpLocks noChangeAspect="1"/>
          </p:cNvGrpSpPr>
          <p:nvPr/>
        </p:nvGrpSpPr>
        <p:grpSpPr>
          <a:xfrm>
            <a:off x="463545" y="2413841"/>
            <a:ext cx="681722" cy="684196"/>
            <a:chOff x="5583600" y="7359116"/>
            <a:chExt cx="2941833" cy="2952515"/>
          </a:xfrm>
          <a:solidFill>
            <a:schemeClr val="accent1"/>
          </a:solidFill>
        </p:grpSpPr>
        <p:sp>
          <p:nvSpPr>
            <p:cNvPr id="48" name="Freeform 51"/>
            <p:cNvSpPr>
              <a:spLocks/>
            </p:cNvSpPr>
            <p:nvPr/>
          </p:nvSpPr>
          <p:spPr bwMode="auto">
            <a:xfrm>
              <a:off x="5583600" y="7457653"/>
              <a:ext cx="2852791" cy="2853978"/>
            </a:xfrm>
            <a:custGeom>
              <a:avLst/>
              <a:gdLst>
                <a:gd name="T0" fmla="*/ 5177 w 10595"/>
                <a:gd name="T1" fmla="*/ 10589 h 10598"/>
                <a:gd name="T2" fmla="*/ 3018 w 10595"/>
                <a:gd name="T3" fmla="*/ 10068 h 10598"/>
                <a:gd name="T4" fmla="*/ 482 w 10595"/>
                <a:gd name="T5" fmla="*/ 7488 h 10598"/>
                <a:gd name="T6" fmla="*/ 49 w 10595"/>
                <a:gd name="T7" fmla="*/ 6053 h 10598"/>
                <a:gd name="T8" fmla="*/ 52 w 10595"/>
                <a:gd name="T9" fmla="*/ 4529 h 10598"/>
                <a:gd name="T10" fmla="*/ 2432 w 10595"/>
                <a:gd name="T11" fmla="*/ 835 h 10598"/>
                <a:gd name="T12" fmla="*/ 4345 w 10595"/>
                <a:gd name="T13" fmla="*/ 82 h 10598"/>
                <a:gd name="T14" fmla="*/ 4683 w 10595"/>
                <a:gd name="T15" fmla="*/ 29 h 10598"/>
                <a:gd name="T16" fmla="*/ 5290 w 10595"/>
                <a:gd name="T17" fmla="*/ 0 h 10598"/>
                <a:gd name="T18" fmla="*/ 5897 w 10595"/>
                <a:gd name="T19" fmla="*/ 29 h 10598"/>
                <a:gd name="T20" fmla="*/ 6518 w 10595"/>
                <a:gd name="T21" fmla="*/ 137 h 10598"/>
                <a:gd name="T22" fmla="*/ 7703 w 10595"/>
                <a:gd name="T23" fmla="*/ 599 h 10598"/>
                <a:gd name="T24" fmla="*/ 7616 w 10595"/>
                <a:gd name="T25" fmla="*/ 720 h 10598"/>
                <a:gd name="T26" fmla="*/ 7508 w 10595"/>
                <a:gd name="T27" fmla="*/ 1116 h 10598"/>
                <a:gd name="T28" fmla="*/ 7528 w 10595"/>
                <a:gd name="T29" fmla="*/ 1341 h 10598"/>
                <a:gd name="T30" fmla="*/ 7263 w 10595"/>
                <a:gd name="T31" fmla="*/ 1230 h 10598"/>
                <a:gd name="T32" fmla="*/ 5317 w 10595"/>
                <a:gd name="T33" fmla="*/ 761 h 10598"/>
                <a:gd name="T34" fmla="*/ 4262 w 10595"/>
                <a:gd name="T35" fmla="*/ 890 h 10598"/>
                <a:gd name="T36" fmla="*/ 2074 w 10595"/>
                <a:gd name="T37" fmla="*/ 2132 h 10598"/>
                <a:gd name="T38" fmla="*/ 900 w 10595"/>
                <a:gd name="T39" fmla="*/ 4218 h 10598"/>
                <a:gd name="T40" fmla="*/ 842 w 10595"/>
                <a:gd name="T41" fmla="*/ 6053 h 10598"/>
                <a:gd name="T42" fmla="*/ 1050 w 10595"/>
                <a:gd name="T43" fmla="*/ 6830 h 10598"/>
                <a:gd name="T44" fmla="*/ 4683 w 10595"/>
                <a:gd name="T45" fmla="*/ 9765 h 10598"/>
                <a:gd name="T46" fmla="*/ 5897 w 10595"/>
                <a:gd name="T47" fmla="*/ 9765 h 10598"/>
                <a:gd name="T48" fmla="*/ 9512 w 10595"/>
                <a:gd name="T49" fmla="*/ 6889 h 10598"/>
                <a:gd name="T50" fmla="*/ 9621 w 10595"/>
                <a:gd name="T51" fmla="*/ 6575 h 10598"/>
                <a:gd name="T52" fmla="*/ 9791 w 10595"/>
                <a:gd name="T53" fmla="*/ 5271 h 10598"/>
                <a:gd name="T54" fmla="*/ 9367 w 10595"/>
                <a:gd name="T55" fmla="*/ 3365 h 10598"/>
                <a:gd name="T56" fmla="*/ 9316 w 10595"/>
                <a:gd name="T57" fmla="*/ 3059 h 10598"/>
                <a:gd name="T58" fmla="*/ 9530 w 10595"/>
                <a:gd name="T59" fmla="*/ 3088 h 10598"/>
                <a:gd name="T60" fmla="*/ 9705 w 10595"/>
                <a:gd name="T61" fmla="*/ 3106 h 10598"/>
                <a:gd name="T62" fmla="*/ 9832 w 10595"/>
                <a:gd name="T63" fmla="*/ 2989 h 10598"/>
                <a:gd name="T64" fmla="*/ 9988 w 10595"/>
                <a:gd name="T65" fmla="*/ 2891 h 10598"/>
                <a:gd name="T66" fmla="*/ 10091 w 10595"/>
                <a:gd name="T67" fmla="*/ 3070 h 10598"/>
                <a:gd name="T68" fmla="*/ 10526 w 10595"/>
                <a:gd name="T69" fmla="*/ 4571 h 10598"/>
                <a:gd name="T70" fmla="*/ 10568 w 10595"/>
                <a:gd name="T71" fmla="*/ 4875 h 10598"/>
                <a:gd name="T72" fmla="*/ 10555 w 10595"/>
                <a:gd name="T73" fmla="*/ 5813 h 10598"/>
                <a:gd name="T74" fmla="*/ 9799 w 10595"/>
                <a:gd name="T75" fmla="*/ 8056 h 10598"/>
                <a:gd name="T76" fmla="*/ 5897 w 10595"/>
                <a:gd name="T77" fmla="*/ 10538 h 10598"/>
                <a:gd name="T78" fmla="*/ 5177 w 10595"/>
                <a:gd name="T79" fmla="*/ 10589 h 10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595" h="10598">
                  <a:moveTo>
                    <a:pt x="5177" y="10589"/>
                  </a:moveTo>
                  <a:cubicBezTo>
                    <a:pt x="4328" y="10531"/>
                    <a:pt x="3681" y="10375"/>
                    <a:pt x="3018" y="10068"/>
                  </a:cubicBezTo>
                  <a:cubicBezTo>
                    <a:pt x="1941" y="9569"/>
                    <a:pt x="964" y="8576"/>
                    <a:pt x="482" y="7488"/>
                  </a:cubicBezTo>
                  <a:cubicBezTo>
                    <a:pt x="264" y="6998"/>
                    <a:pt x="163" y="6664"/>
                    <a:pt x="49" y="6053"/>
                  </a:cubicBezTo>
                  <a:cubicBezTo>
                    <a:pt x="0" y="5786"/>
                    <a:pt x="1" y="4856"/>
                    <a:pt x="52" y="4529"/>
                  </a:cubicBezTo>
                  <a:cubicBezTo>
                    <a:pt x="288" y="2991"/>
                    <a:pt x="1141" y="1668"/>
                    <a:pt x="2432" y="835"/>
                  </a:cubicBezTo>
                  <a:cubicBezTo>
                    <a:pt x="2995" y="472"/>
                    <a:pt x="3755" y="173"/>
                    <a:pt x="4345" y="82"/>
                  </a:cubicBezTo>
                  <a:cubicBezTo>
                    <a:pt x="4430" y="69"/>
                    <a:pt x="4582" y="45"/>
                    <a:pt x="4683" y="29"/>
                  </a:cubicBezTo>
                  <a:cubicBezTo>
                    <a:pt x="4784" y="13"/>
                    <a:pt x="5057" y="0"/>
                    <a:pt x="5290" y="0"/>
                  </a:cubicBezTo>
                  <a:cubicBezTo>
                    <a:pt x="5523" y="0"/>
                    <a:pt x="5796" y="13"/>
                    <a:pt x="5897" y="29"/>
                  </a:cubicBezTo>
                  <a:cubicBezTo>
                    <a:pt x="6321" y="96"/>
                    <a:pt x="6397" y="109"/>
                    <a:pt x="6518" y="137"/>
                  </a:cubicBezTo>
                  <a:cubicBezTo>
                    <a:pt x="6985" y="244"/>
                    <a:pt x="7703" y="523"/>
                    <a:pt x="7703" y="599"/>
                  </a:cubicBezTo>
                  <a:cubicBezTo>
                    <a:pt x="7703" y="620"/>
                    <a:pt x="7664" y="675"/>
                    <a:pt x="7616" y="720"/>
                  </a:cubicBezTo>
                  <a:cubicBezTo>
                    <a:pt x="7479" y="851"/>
                    <a:pt x="7470" y="882"/>
                    <a:pt x="7508" y="1116"/>
                  </a:cubicBezTo>
                  <a:cubicBezTo>
                    <a:pt x="7526" y="1232"/>
                    <a:pt x="7535" y="1333"/>
                    <a:pt x="7528" y="1341"/>
                  </a:cubicBezTo>
                  <a:cubicBezTo>
                    <a:pt x="7520" y="1348"/>
                    <a:pt x="7401" y="1299"/>
                    <a:pt x="7263" y="1230"/>
                  </a:cubicBezTo>
                  <a:cubicBezTo>
                    <a:pt x="6700" y="950"/>
                    <a:pt x="5913" y="760"/>
                    <a:pt x="5317" y="761"/>
                  </a:cubicBezTo>
                  <a:cubicBezTo>
                    <a:pt x="5073" y="761"/>
                    <a:pt x="4510" y="830"/>
                    <a:pt x="4262" y="890"/>
                  </a:cubicBezTo>
                  <a:cubicBezTo>
                    <a:pt x="3428" y="1091"/>
                    <a:pt x="2687" y="1512"/>
                    <a:pt x="2074" y="2132"/>
                  </a:cubicBezTo>
                  <a:cubicBezTo>
                    <a:pt x="1516" y="2696"/>
                    <a:pt x="1160" y="3329"/>
                    <a:pt x="900" y="4218"/>
                  </a:cubicBezTo>
                  <a:cubicBezTo>
                    <a:pt x="770" y="4662"/>
                    <a:pt x="742" y="5545"/>
                    <a:pt x="842" y="6053"/>
                  </a:cubicBezTo>
                  <a:cubicBezTo>
                    <a:pt x="923" y="6466"/>
                    <a:pt x="941" y="6534"/>
                    <a:pt x="1050" y="6830"/>
                  </a:cubicBezTo>
                  <a:cubicBezTo>
                    <a:pt x="1628" y="8401"/>
                    <a:pt x="3037" y="9540"/>
                    <a:pt x="4683" y="9765"/>
                  </a:cubicBezTo>
                  <a:cubicBezTo>
                    <a:pt x="4955" y="9803"/>
                    <a:pt x="5624" y="9802"/>
                    <a:pt x="5897" y="9765"/>
                  </a:cubicBezTo>
                  <a:cubicBezTo>
                    <a:pt x="7516" y="9544"/>
                    <a:pt x="8913" y="8432"/>
                    <a:pt x="9512" y="6889"/>
                  </a:cubicBezTo>
                  <a:cubicBezTo>
                    <a:pt x="9558" y="6771"/>
                    <a:pt x="9607" y="6629"/>
                    <a:pt x="9621" y="6575"/>
                  </a:cubicBezTo>
                  <a:cubicBezTo>
                    <a:pt x="9763" y="6033"/>
                    <a:pt x="9790" y="5821"/>
                    <a:pt x="9791" y="5271"/>
                  </a:cubicBezTo>
                  <a:cubicBezTo>
                    <a:pt x="9792" y="4534"/>
                    <a:pt x="9678" y="4023"/>
                    <a:pt x="9367" y="3365"/>
                  </a:cubicBezTo>
                  <a:cubicBezTo>
                    <a:pt x="9238" y="3092"/>
                    <a:pt x="9228" y="3031"/>
                    <a:pt x="9316" y="3059"/>
                  </a:cubicBezTo>
                  <a:cubicBezTo>
                    <a:pt x="9337" y="3065"/>
                    <a:pt x="9433" y="3079"/>
                    <a:pt x="9530" y="3088"/>
                  </a:cubicBezTo>
                  <a:lnTo>
                    <a:pt x="9705" y="3106"/>
                  </a:lnTo>
                  <a:lnTo>
                    <a:pt x="9832" y="2989"/>
                  </a:lnTo>
                  <a:cubicBezTo>
                    <a:pt x="9901" y="2925"/>
                    <a:pt x="9972" y="2881"/>
                    <a:pt x="9988" y="2891"/>
                  </a:cubicBezTo>
                  <a:cubicBezTo>
                    <a:pt x="10004" y="2901"/>
                    <a:pt x="10050" y="2981"/>
                    <a:pt x="10091" y="3070"/>
                  </a:cubicBezTo>
                  <a:cubicBezTo>
                    <a:pt x="10331" y="3594"/>
                    <a:pt x="10474" y="4085"/>
                    <a:pt x="10526" y="4571"/>
                  </a:cubicBezTo>
                  <a:cubicBezTo>
                    <a:pt x="10541" y="4703"/>
                    <a:pt x="10559" y="4840"/>
                    <a:pt x="10568" y="4875"/>
                  </a:cubicBezTo>
                  <a:cubicBezTo>
                    <a:pt x="10595" y="4989"/>
                    <a:pt x="10588" y="5509"/>
                    <a:pt x="10555" y="5813"/>
                  </a:cubicBezTo>
                  <a:cubicBezTo>
                    <a:pt x="10464" y="6650"/>
                    <a:pt x="10222" y="7367"/>
                    <a:pt x="9799" y="8056"/>
                  </a:cubicBezTo>
                  <a:cubicBezTo>
                    <a:pt x="8946" y="9444"/>
                    <a:pt x="7502" y="10362"/>
                    <a:pt x="5897" y="10538"/>
                  </a:cubicBezTo>
                  <a:cubicBezTo>
                    <a:pt x="5406" y="10592"/>
                    <a:pt x="5314" y="10598"/>
                    <a:pt x="5177" y="1058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9" name="Freeform 62"/>
            <p:cNvSpPr>
              <a:spLocks/>
            </p:cNvSpPr>
            <p:nvPr/>
          </p:nvSpPr>
          <p:spPr bwMode="auto">
            <a:xfrm>
              <a:off x="6115456" y="7987134"/>
              <a:ext cx="1800951" cy="1796202"/>
            </a:xfrm>
            <a:custGeom>
              <a:avLst/>
              <a:gdLst>
                <a:gd name="T0" fmla="*/ 3035 w 6690"/>
                <a:gd name="T1" fmla="*/ 6640 h 6674"/>
                <a:gd name="T2" fmla="*/ 2399 w 6690"/>
                <a:gd name="T3" fmla="*/ 6524 h 6674"/>
                <a:gd name="T4" fmla="*/ 322 w 6690"/>
                <a:gd name="T5" fmla="*/ 4766 h 6674"/>
                <a:gd name="T6" fmla="*/ 30 w 6690"/>
                <a:gd name="T7" fmla="*/ 3871 h 6674"/>
                <a:gd name="T8" fmla="*/ 0 w 6690"/>
                <a:gd name="T9" fmla="*/ 3327 h 6674"/>
                <a:gd name="T10" fmla="*/ 30 w 6690"/>
                <a:gd name="T11" fmla="*/ 2782 h 6674"/>
                <a:gd name="T12" fmla="*/ 339 w 6690"/>
                <a:gd name="T13" fmla="*/ 1855 h 6674"/>
                <a:gd name="T14" fmla="*/ 1044 w 6690"/>
                <a:gd name="T15" fmla="*/ 905 h 6674"/>
                <a:gd name="T16" fmla="*/ 2766 w 6690"/>
                <a:gd name="T17" fmla="*/ 40 h 6674"/>
                <a:gd name="T18" fmla="*/ 3993 w 6690"/>
                <a:gd name="T19" fmla="*/ 61 h 6674"/>
                <a:gd name="T20" fmla="*/ 4826 w 6690"/>
                <a:gd name="T21" fmla="*/ 364 h 6674"/>
                <a:gd name="T22" fmla="*/ 4561 w 6690"/>
                <a:gd name="T23" fmla="*/ 648 h 6674"/>
                <a:gd name="T24" fmla="*/ 3936 w 6690"/>
                <a:gd name="T25" fmla="*/ 848 h 6674"/>
                <a:gd name="T26" fmla="*/ 1890 w 6690"/>
                <a:gd name="T27" fmla="*/ 1211 h 6674"/>
                <a:gd name="T28" fmla="*/ 1137 w 6690"/>
                <a:gd name="T29" fmla="*/ 2000 h 6674"/>
                <a:gd name="T30" fmla="*/ 776 w 6690"/>
                <a:gd name="T31" fmla="*/ 3341 h 6674"/>
                <a:gd name="T32" fmla="*/ 960 w 6690"/>
                <a:gd name="T33" fmla="*/ 4302 h 6674"/>
                <a:gd name="T34" fmla="*/ 2667 w 6690"/>
                <a:gd name="T35" fmla="*/ 5791 h 6674"/>
                <a:gd name="T36" fmla="*/ 2940 w 6690"/>
                <a:gd name="T37" fmla="*/ 5852 h 6674"/>
                <a:gd name="T38" fmla="*/ 3316 w 6690"/>
                <a:gd name="T39" fmla="*/ 5881 h 6674"/>
                <a:gd name="T40" fmla="*/ 3692 w 6690"/>
                <a:gd name="T41" fmla="*/ 5852 h 6674"/>
                <a:gd name="T42" fmla="*/ 3965 w 6690"/>
                <a:gd name="T43" fmla="*/ 5791 h 6674"/>
                <a:gd name="T44" fmla="*/ 5644 w 6690"/>
                <a:gd name="T45" fmla="*/ 4375 h 6674"/>
                <a:gd name="T46" fmla="*/ 5853 w 6690"/>
                <a:gd name="T47" fmla="*/ 3312 h 6674"/>
                <a:gd name="T48" fmla="*/ 5715 w 6690"/>
                <a:gd name="T49" fmla="*/ 2429 h 6674"/>
                <a:gd name="T50" fmla="*/ 5982 w 6690"/>
                <a:gd name="T51" fmla="*/ 2090 h 6674"/>
                <a:gd name="T52" fmla="*/ 6270 w 6690"/>
                <a:gd name="T53" fmla="*/ 1803 h 6674"/>
                <a:gd name="T54" fmla="*/ 6340 w 6690"/>
                <a:gd name="T55" fmla="*/ 1940 h 6674"/>
                <a:gd name="T56" fmla="*/ 6631 w 6690"/>
                <a:gd name="T57" fmla="*/ 3058 h 6674"/>
                <a:gd name="T58" fmla="*/ 6307 w 6690"/>
                <a:gd name="T59" fmla="*/ 4782 h 6674"/>
                <a:gd name="T60" fmla="*/ 4233 w 6690"/>
                <a:gd name="T61" fmla="*/ 6525 h 6674"/>
                <a:gd name="T62" fmla="*/ 3035 w 6690"/>
                <a:gd name="T63" fmla="*/ 6640 h 6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690" h="6674">
                  <a:moveTo>
                    <a:pt x="3035" y="6640"/>
                  </a:moveTo>
                  <a:cubicBezTo>
                    <a:pt x="2791" y="6614"/>
                    <a:pt x="2553" y="6571"/>
                    <a:pt x="2399" y="6524"/>
                  </a:cubicBezTo>
                  <a:cubicBezTo>
                    <a:pt x="1476" y="6243"/>
                    <a:pt x="722" y="5604"/>
                    <a:pt x="322" y="4766"/>
                  </a:cubicBezTo>
                  <a:cubicBezTo>
                    <a:pt x="169" y="4444"/>
                    <a:pt x="138" y="4350"/>
                    <a:pt x="30" y="3871"/>
                  </a:cubicBezTo>
                  <a:cubicBezTo>
                    <a:pt x="13" y="3799"/>
                    <a:pt x="0" y="3553"/>
                    <a:pt x="0" y="3327"/>
                  </a:cubicBezTo>
                  <a:cubicBezTo>
                    <a:pt x="0" y="3100"/>
                    <a:pt x="13" y="2854"/>
                    <a:pt x="30" y="2782"/>
                  </a:cubicBezTo>
                  <a:cubicBezTo>
                    <a:pt x="142" y="2288"/>
                    <a:pt x="170" y="2203"/>
                    <a:pt x="339" y="1855"/>
                  </a:cubicBezTo>
                  <a:cubicBezTo>
                    <a:pt x="509" y="1504"/>
                    <a:pt x="745" y="1186"/>
                    <a:pt x="1044" y="905"/>
                  </a:cubicBezTo>
                  <a:cubicBezTo>
                    <a:pt x="1528" y="449"/>
                    <a:pt x="2019" y="202"/>
                    <a:pt x="2766" y="40"/>
                  </a:cubicBezTo>
                  <a:cubicBezTo>
                    <a:pt x="2947" y="0"/>
                    <a:pt x="3773" y="15"/>
                    <a:pt x="3993" y="61"/>
                  </a:cubicBezTo>
                  <a:cubicBezTo>
                    <a:pt x="4257" y="117"/>
                    <a:pt x="4826" y="324"/>
                    <a:pt x="4826" y="364"/>
                  </a:cubicBezTo>
                  <a:cubicBezTo>
                    <a:pt x="4826" y="371"/>
                    <a:pt x="4707" y="499"/>
                    <a:pt x="4561" y="648"/>
                  </a:cubicBezTo>
                  <a:cubicBezTo>
                    <a:pt x="4265" y="953"/>
                    <a:pt x="4302" y="941"/>
                    <a:pt x="3936" y="848"/>
                  </a:cubicBezTo>
                  <a:cubicBezTo>
                    <a:pt x="3239" y="670"/>
                    <a:pt x="2508" y="799"/>
                    <a:pt x="1890" y="1211"/>
                  </a:cubicBezTo>
                  <a:cubicBezTo>
                    <a:pt x="1648" y="1371"/>
                    <a:pt x="1287" y="1750"/>
                    <a:pt x="1137" y="2000"/>
                  </a:cubicBezTo>
                  <a:cubicBezTo>
                    <a:pt x="874" y="2439"/>
                    <a:pt x="776" y="2803"/>
                    <a:pt x="776" y="3341"/>
                  </a:cubicBezTo>
                  <a:cubicBezTo>
                    <a:pt x="777" y="3757"/>
                    <a:pt x="812" y="3943"/>
                    <a:pt x="960" y="4302"/>
                  </a:cubicBezTo>
                  <a:cubicBezTo>
                    <a:pt x="1252" y="5010"/>
                    <a:pt x="1968" y="5635"/>
                    <a:pt x="2667" y="5791"/>
                  </a:cubicBezTo>
                  <a:cubicBezTo>
                    <a:pt x="2745" y="5808"/>
                    <a:pt x="2868" y="5836"/>
                    <a:pt x="2940" y="5852"/>
                  </a:cubicBezTo>
                  <a:cubicBezTo>
                    <a:pt x="3013" y="5868"/>
                    <a:pt x="3182" y="5881"/>
                    <a:pt x="3316" y="5881"/>
                  </a:cubicBezTo>
                  <a:cubicBezTo>
                    <a:pt x="3450" y="5881"/>
                    <a:pt x="3619" y="5868"/>
                    <a:pt x="3692" y="5852"/>
                  </a:cubicBezTo>
                  <a:cubicBezTo>
                    <a:pt x="3764" y="5836"/>
                    <a:pt x="3888" y="5808"/>
                    <a:pt x="3965" y="5791"/>
                  </a:cubicBezTo>
                  <a:cubicBezTo>
                    <a:pt x="4635" y="5641"/>
                    <a:pt x="5342" y="5045"/>
                    <a:pt x="5644" y="4375"/>
                  </a:cubicBezTo>
                  <a:cubicBezTo>
                    <a:pt x="5813" y="4000"/>
                    <a:pt x="5855" y="3789"/>
                    <a:pt x="5853" y="3312"/>
                  </a:cubicBezTo>
                  <a:cubicBezTo>
                    <a:pt x="5852" y="2890"/>
                    <a:pt x="5819" y="2679"/>
                    <a:pt x="5715" y="2429"/>
                  </a:cubicBezTo>
                  <a:cubicBezTo>
                    <a:pt x="5698" y="2388"/>
                    <a:pt x="5755" y="2317"/>
                    <a:pt x="5982" y="2090"/>
                  </a:cubicBezTo>
                  <a:lnTo>
                    <a:pt x="6270" y="1803"/>
                  </a:lnTo>
                  <a:lnTo>
                    <a:pt x="6340" y="1940"/>
                  </a:lnTo>
                  <a:cubicBezTo>
                    <a:pt x="6482" y="2216"/>
                    <a:pt x="6582" y="2600"/>
                    <a:pt x="6631" y="3058"/>
                  </a:cubicBezTo>
                  <a:cubicBezTo>
                    <a:pt x="6690" y="3598"/>
                    <a:pt x="6563" y="4274"/>
                    <a:pt x="6307" y="4782"/>
                  </a:cubicBezTo>
                  <a:cubicBezTo>
                    <a:pt x="5880" y="5630"/>
                    <a:pt x="5168" y="6229"/>
                    <a:pt x="4233" y="6525"/>
                  </a:cubicBezTo>
                  <a:cubicBezTo>
                    <a:pt x="3937" y="6618"/>
                    <a:pt x="3359" y="6674"/>
                    <a:pt x="3035" y="66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0" name="Freeform 69"/>
            <p:cNvSpPr>
              <a:spLocks/>
            </p:cNvSpPr>
            <p:nvPr/>
          </p:nvSpPr>
          <p:spPr bwMode="auto">
            <a:xfrm>
              <a:off x="6637819" y="7359116"/>
              <a:ext cx="1887614" cy="1894738"/>
            </a:xfrm>
            <a:custGeom>
              <a:avLst/>
              <a:gdLst>
                <a:gd name="T0" fmla="*/ 1147 w 7008"/>
                <a:gd name="T1" fmla="*/ 7009 h 7039"/>
                <a:gd name="T2" fmla="*/ 121 w 7008"/>
                <a:gd name="T3" fmla="*/ 6209 h 7039"/>
                <a:gd name="T4" fmla="*/ 9 w 7008"/>
                <a:gd name="T5" fmla="*/ 5715 h 7039"/>
                <a:gd name="T6" fmla="*/ 59 w 7008"/>
                <a:gd name="T7" fmla="*/ 5253 h 7039"/>
                <a:gd name="T8" fmla="*/ 1810 w 7008"/>
                <a:gd name="T9" fmla="*/ 4372 h 7039"/>
                <a:gd name="T10" fmla="*/ 2008 w 7008"/>
                <a:gd name="T11" fmla="*/ 4431 h 7039"/>
                <a:gd name="T12" fmla="*/ 3175 w 7008"/>
                <a:gd name="T13" fmla="*/ 3306 h 7039"/>
                <a:gd name="T14" fmla="*/ 4300 w 7008"/>
                <a:gd name="T15" fmla="*/ 2181 h 7039"/>
                <a:gd name="T16" fmla="*/ 4283 w 7008"/>
                <a:gd name="T17" fmla="*/ 2043 h 7039"/>
                <a:gd name="T18" fmla="*/ 4248 w 7008"/>
                <a:gd name="T19" fmla="*/ 1669 h 7039"/>
                <a:gd name="T20" fmla="*/ 4230 w 7008"/>
                <a:gd name="T21" fmla="*/ 1433 h 7039"/>
                <a:gd name="T22" fmla="*/ 4946 w 7008"/>
                <a:gd name="T23" fmla="*/ 717 h 7039"/>
                <a:gd name="T24" fmla="*/ 5680 w 7008"/>
                <a:gd name="T25" fmla="*/ 0 h 7039"/>
                <a:gd name="T26" fmla="*/ 5713 w 7008"/>
                <a:gd name="T27" fmla="*/ 176 h 7039"/>
                <a:gd name="T28" fmla="*/ 5834 w 7008"/>
                <a:gd name="T29" fmla="*/ 1133 h 7039"/>
                <a:gd name="T30" fmla="*/ 6462 w 7008"/>
                <a:gd name="T31" fmla="*/ 1270 h 7039"/>
                <a:gd name="T32" fmla="*/ 6999 w 7008"/>
                <a:gd name="T33" fmla="*/ 1341 h 7039"/>
                <a:gd name="T34" fmla="*/ 6281 w 7008"/>
                <a:gd name="T35" fmla="*/ 2091 h 7039"/>
                <a:gd name="T36" fmla="*/ 5548 w 7008"/>
                <a:gd name="T37" fmla="*/ 2824 h 7039"/>
                <a:gd name="T38" fmla="*/ 5408 w 7008"/>
                <a:gd name="T39" fmla="*/ 2797 h 7039"/>
                <a:gd name="T40" fmla="*/ 5056 w 7008"/>
                <a:gd name="T41" fmla="*/ 2756 h 7039"/>
                <a:gd name="T42" fmla="*/ 4844 w 7008"/>
                <a:gd name="T43" fmla="*/ 2742 h 7039"/>
                <a:gd name="T44" fmla="*/ 3721 w 7008"/>
                <a:gd name="T45" fmla="*/ 3862 h 7039"/>
                <a:gd name="T46" fmla="*/ 2611 w 7008"/>
                <a:gd name="T47" fmla="*/ 5052 h 7039"/>
                <a:gd name="T48" fmla="*/ 2668 w 7008"/>
                <a:gd name="T49" fmla="*/ 5278 h 7039"/>
                <a:gd name="T50" fmla="*/ 2669 w 7008"/>
                <a:gd name="T51" fmla="*/ 6041 h 7039"/>
                <a:gd name="T52" fmla="*/ 1334 w 7008"/>
                <a:gd name="T53" fmla="*/ 7024 h 7039"/>
                <a:gd name="T54" fmla="*/ 1147 w 7008"/>
                <a:gd name="T55" fmla="*/ 7009 h 7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008" h="7039">
                  <a:moveTo>
                    <a:pt x="1147" y="7009"/>
                  </a:moveTo>
                  <a:cubicBezTo>
                    <a:pt x="673" y="6910"/>
                    <a:pt x="328" y="6640"/>
                    <a:pt x="121" y="6209"/>
                  </a:cubicBezTo>
                  <a:cubicBezTo>
                    <a:pt x="29" y="6018"/>
                    <a:pt x="18" y="5970"/>
                    <a:pt x="9" y="5715"/>
                  </a:cubicBezTo>
                  <a:cubicBezTo>
                    <a:pt x="0" y="5482"/>
                    <a:pt x="9" y="5402"/>
                    <a:pt x="59" y="5253"/>
                  </a:cubicBezTo>
                  <a:cubicBezTo>
                    <a:pt x="310" y="4512"/>
                    <a:pt x="1116" y="4106"/>
                    <a:pt x="1810" y="4372"/>
                  </a:cubicBezTo>
                  <a:cubicBezTo>
                    <a:pt x="1896" y="4404"/>
                    <a:pt x="1985" y="4431"/>
                    <a:pt x="2008" y="4431"/>
                  </a:cubicBezTo>
                  <a:cubicBezTo>
                    <a:pt x="2032" y="4431"/>
                    <a:pt x="2557" y="3925"/>
                    <a:pt x="3175" y="3306"/>
                  </a:cubicBezTo>
                  <a:lnTo>
                    <a:pt x="4300" y="2181"/>
                  </a:lnTo>
                  <a:lnTo>
                    <a:pt x="4283" y="2043"/>
                  </a:lnTo>
                  <a:cubicBezTo>
                    <a:pt x="4274" y="1967"/>
                    <a:pt x="4258" y="1799"/>
                    <a:pt x="4248" y="1669"/>
                  </a:cubicBezTo>
                  <a:lnTo>
                    <a:pt x="4230" y="1433"/>
                  </a:lnTo>
                  <a:lnTo>
                    <a:pt x="4946" y="717"/>
                  </a:lnTo>
                  <a:cubicBezTo>
                    <a:pt x="5340" y="322"/>
                    <a:pt x="5670" y="0"/>
                    <a:pt x="5680" y="0"/>
                  </a:cubicBezTo>
                  <a:cubicBezTo>
                    <a:pt x="5690" y="0"/>
                    <a:pt x="5705" y="79"/>
                    <a:pt x="5713" y="176"/>
                  </a:cubicBezTo>
                  <a:cubicBezTo>
                    <a:pt x="5739" y="457"/>
                    <a:pt x="5818" y="1082"/>
                    <a:pt x="5834" y="1133"/>
                  </a:cubicBezTo>
                  <a:cubicBezTo>
                    <a:pt x="5856" y="1203"/>
                    <a:pt x="5895" y="1211"/>
                    <a:pt x="6462" y="1270"/>
                  </a:cubicBezTo>
                  <a:cubicBezTo>
                    <a:pt x="6748" y="1300"/>
                    <a:pt x="6990" y="1332"/>
                    <a:pt x="6999" y="1341"/>
                  </a:cubicBezTo>
                  <a:cubicBezTo>
                    <a:pt x="7008" y="1350"/>
                    <a:pt x="6685" y="1687"/>
                    <a:pt x="6281" y="2091"/>
                  </a:cubicBezTo>
                  <a:lnTo>
                    <a:pt x="5548" y="2824"/>
                  </a:lnTo>
                  <a:lnTo>
                    <a:pt x="5408" y="2797"/>
                  </a:lnTo>
                  <a:cubicBezTo>
                    <a:pt x="5331" y="2782"/>
                    <a:pt x="5172" y="2763"/>
                    <a:pt x="5056" y="2756"/>
                  </a:cubicBezTo>
                  <a:lnTo>
                    <a:pt x="4844" y="2742"/>
                  </a:lnTo>
                  <a:lnTo>
                    <a:pt x="3721" y="3862"/>
                  </a:lnTo>
                  <a:cubicBezTo>
                    <a:pt x="2741" y="4838"/>
                    <a:pt x="2599" y="4990"/>
                    <a:pt x="2611" y="5052"/>
                  </a:cubicBezTo>
                  <a:cubicBezTo>
                    <a:pt x="2618" y="5091"/>
                    <a:pt x="2644" y="5192"/>
                    <a:pt x="2668" y="5278"/>
                  </a:cubicBezTo>
                  <a:cubicBezTo>
                    <a:pt x="2726" y="5478"/>
                    <a:pt x="2726" y="5846"/>
                    <a:pt x="2669" y="6041"/>
                  </a:cubicBezTo>
                  <a:cubicBezTo>
                    <a:pt x="2502" y="6609"/>
                    <a:pt x="1918" y="7039"/>
                    <a:pt x="1334" y="7024"/>
                  </a:cubicBezTo>
                  <a:cubicBezTo>
                    <a:pt x="1262" y="7022"/>
                    <a:pt x="1178" y="7015"/>
                    <a:pt x="1147" y="700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102" name="群組 101"/>
          <p:cNvGrpSpPr/>
          <p:nvPr/>
        </p:nvGrpSpPr>
        <p:grpSpPr>
          <a:xfrm>
            <a:off x="1300459" y="4193235"/>
            <a:ext cx="2609026" cy="1288335"/>
            <a:chOff x="1326974" y="3940665"/>
            <a:chExt cx="2609026" cy="1288335"/>
          </a:xfrm>
        </p:grpSpPr>
        <p:sp>
          <p:nvSpPr>
            <p:cNvPr id="103" name="文字方塊 102"/>
            <p:cNvSpPr txBox="1"/>
            <p:nvPr/>
          </p:nvSpPr>
          <p:spPr>
            <a:xfrm>
              <a:off x="1326974" y="3940665"/>
              <a:ext cx="1620000" cy="360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3200" dirty="0" smtClean="0"/>
                <a:t>Title 04</a:t>
              </a:r>
            </a:p>
          </p:txBody>
        </p:sp>
        <p:sp>
          <p:nvSpPr>
            <p:cNvPr id="104" name="文字方塊 103"/>
            <p:cNvSpPr txBox="1"/>
            <p:nvPr/>
          </p:nvSpPr>
          <p:spPr>
            <a:xfrm>
              <a:off x="1326974" y="4380139"/>
              <a:ext cx="2609026" cy="84886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1400" dirty="0" smtClean="0"/>
                <a:t>The quick brown fox jumps over the lazy dog. The quick brown fox jumps over the lazy dog. </a:t>
              </a:r>
            </a:p>
          </p:txBody>
        </p:sp>
      </p:grpSp>
      <p:sp>
        <p:nvSpPr>
          <p:cNvPr id="139" name="矩形 138"/>
          <p:cNvSpPr/>
          <p:nvPr/>
        </p:nvSpPr>
        <p:spPr>
          <a:xfrm>
            <a:off x="575513" y="481382"/>
            <a:ext cx="252267" cy="6981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140" name="矩形 139"/>
          <p:cNvSpPr/>
          <p:nvPr/>
        </p:nvSpPr>
        <p:spPr>
          <a:xfrm>
            <a:off x="882205" y="481382"/>
            <a:ext cx="4360496" cy="69819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800" b="1" dirty="0" smtClean="0"/>
              <a:t>ICON LIST</a:t>
            </a:r>
            <a:r>
              <a:rPr lang="zh-TW" altLang="en-US" sz="4800" b="1" dirty="0" smtClean="0"/>
              <a:t> </a:t>
            </a:r>
            <a:r>
              <a:rPr lang="en-US" altLang="zh-TW" sz="4800" b="1" dirty="0" smtClean="0"/>
              <a:t>04</a:t>
            </a:r>
            <a:endParaRPr lang="zh-TW" altLang="en-US" sz="4800" b="1" dirty="0"/>
          </a:p>
        </p:txBody>
      </p:sp>
      <p:grpSp>
        <p:nvGrpSpPr>
          <p:cNvPr id="142" name="群組 141"/>
          <p:cNvGrpSpPr/>
          <p:nvPr/>
        </p:nvGrpSpPr>
        <p:grpSpPr>
          <a:xfrm>
            <a:off x="5209944" y="2111772"/>
            <a:ext cx="2609026" cy="1288335"/>
            <a:chOff x="1326974" y="3940665"/>
            <a:chExt cx="2609026" cy="1288335"/>
          </a:xfrm>
        </p:grpSpPr>
        <p:sp>
          <p:nvSpPr>
            <p:cNvPr id="154" name="文字方塊 153"/>
            <p:cNvSpPr txBox="1"/>
            <p:nvPr/>
          </p:nvSpPr>
          <p:spPr>
            <a:xfrm>
              <a:off x="1326974" y="3940665"/>
              <a:ext cx="1620000" cy="360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3200" dirty="0" smtClean="0"/>
                <a:t>Title 02</a:t>
              </a:r>
            </a:p>
          </p:txBody>
        </p:sp>
        <p:sp>
          <p:nvSpPr>
            <p:cNvPr id="155" name="文字方塊 154"/>
            <p:cNvSpPr txBox="1"/>
            <p:nvPr/>
          </p:nvSpPr>
          <p:spPr>
            <a:xfrm>
              <a:off x="1326974" y="4380139"/>
              <a:ext cx="2609026" cy="84886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1400" dirty="0" smtClean="0"/>
                <a:t>The quick brown fox jumps over the lazy dog. The quick brown fox jumps over the lazy dog. </a:t>
              </a:r>
            </a:p>
          </p:txBody>
        </p:sp>
      </p:grpSp>
      <p:grpSp>
        <p:nvGrpSpPr>
          <p:cNvPr id="144" name="群組 143"/>
          <p:cNvGrpSpPr/>
          <p:nvPr/>
        </p:nvGrpSpPr>
        <p:grpSpPr>
          <a:xfrm>
            <a:off x="5209944" y="4193235"/>
            <a:ext cx="2609026" cy="1288335"/>
            <a:chOff x="1326974" y="3940665"/>
            <a:chExt cx="2609026" cy="1288335"/>
          </a:xfrm>
        </p:grpSpPr>
        <p:sp>
          <p:nvSpPr>
            <p:cNvPr id="149" name="文字方塊 148"/>
            <p:cNvSpPr txBox="1"/>
            <p:nvPr/>
          </p:nvSpPr>
          <p:spPr>
            <a:xfrm>
              <a:off x="1326974" y="3940665"/>
              <a:ext cx="1620000" cy="360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3200" dirty="0" smtClean="0"/>
                <a:t>Title 05</a:t>
              </a:r>
            </a:p>
          </p:txBody>
        </p:sp>
        <p:sp>
          <p:nvSpPr>
            <p:cNvPr id="150" name="文字方塊 149"/>
            <p:cNvSpPr txBox="1"/>
            <p:nvPr/>
          </p:nvSpPr>
          <p:spPr>
            <a:xfrm>
              <a:off x="1326974" y="4380139"/>
              <a:ext cx="2609026" cy="84886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1400" dirty="0" smtClean="0"/>
                <a:t>The quick brown fox jumps over the lazy dog. The quick brown fox jumps over the lazy dog. </a:t>
              </a:r>
            </a:p>
          </p:txBody>
        </p:sp>
      </p:grpSp>
      <p:grpSp>
        <p:nvGrpSpPr>
          <p:cNvPr id="157" name="群組 156"/>
          <p:cNvGrpSpPr/>
          <p:nvPr/>
        </p:nvGrpSpPr>
        <p:grpSpPr>
          <a:xfrm>
            <a:off x="9119429" y="2111772"/>
            <a:ext cx="2609026" cy="1288335"/>
            <a:chOff x="1326974" y="3940665"/>
            <a:chExt cx="2609026" cy="1288335"/>
          </a:xfrm>
        </p:grpSpPr>
        <p:sp>
          <p:nvSpPr>
            <p:cNvPr id="169" name="文字方塊 168"/>
            <p:cNvSpPr txBox="1"/>
            <p:nvPr/>
          </p:nvSpPr>
          <p:spPr>
            <a:xfrm>
              <a:off x="1326974" y="3940665"/>
              <a:ext cx="1620000" cy="360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3200" dirty="0" smtClean="0"/>
                <a:t>Title 03</a:t>
              </a:r>
            </a:p>
          </p:txBody>
        </p:sp>
        <p:sp>
          <p:nvSpPr>
            <p:cNvPr id="170" name="文字方塊 169"/>
            <p:cNvSpPr txBox="1"/>
            <p:nvPr/>
          </p:nvSpPr>
          <p:spPr>
            <a:xfrm>
              <a:off x="1326974" y="4380139"/>
              <a:ext cx="2609026" cy="84886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1400" dirty="0" smtClean="0"/>
                <a:t>The quick brown fox jumps over the lazy dog. The quick brown fox jumps over the lazy dog. </a:t>
              </a:r>
            </a:p>
          </p:txBody>
        </p:sp>
      </p:grpSp>
      <p:grpSp>
        <p:nvGrpSpPr>
          <p:cNvPr id="159" name="群組 158"/>
          <p:cNvGrpSpPr/>
          <p:nvPr/>
        </p:nvGrpSpPr>
        <p:grpSpPr>
          <a:xfrm>
            <a:off x="9119429" y="4193235"/>
            <a:ext cx="2609026" cy="1288335"/>
            <a:chOff x="1326974" y="3940665"/>
            <a:chExt cx="2609026" cy="1288335"/>
          </a:xfrm>
        </p:grpSpPr>
        <p:sp>
          <p:nvSpPr>
            <p:cNvPr id="164" name="文字方塊 163"/>
            <p:cNvSpPr txBox="1"/>
            <p:nvPr/>
          </p:nvSpPr>
          <p:spPr>
            <a:xfrm>
              <a:off x="1326974" y="3940665"/>
              <a:ext cx="1620000" cy="360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3200" dirty="0" smtClean="0"/>
                <a:t>Title 06</a:t>
              </a:r>
            </a:p>
          </p:txBody>
        </p:sp>
        <p:sp>
          <p:nvSpPr>
            <p:cNvPr id="165" name="文字方塊 164"/>
            <p:cNvSpPr txBox="1"/>
            <p:nvPr/>
          </p:nvSpPr>
          <p:spPr>
            <a:xfrm>
              <a:off x="1326974" y="4380139"/>
              <a:ext cx="2609026" cy="84886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1400" dirty="0" smtClean="0"/>
                <a:t>The quick brown fox jumps over the lazy dog. The quick brown fox jumps over the lazy dog. </a:t>
              </a:r>
            </a:p>
          </p:txBody>
        </p:sp>
      </p:grpSp>
      <p:cxnSp>
        <p:nvCxnSpPr>
          <p:cNvPr id="5" name="直線接點 4"/>
          <p:cNvCxnSpPr/>
          <p:nvPr/>
        </p:nvCxnSpPr>
        <p:spPr>
          <a:xfrm>
            <a:off x="581835" y="3788999"/>
            <a:ext cx="328822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接點 55"/>
          <p:cNvCxnSpPr/>
          <p:nvPr/>
        </p:nvCxnSpPr>
        <p:spPr>
          <a:xfrm>
            <a:off x="4451891" y="3788999"/>
            <a:ext cx="328822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接點 57"/>
          <p:cNvCxnSpPr/>
          <p:nvPr/>
        </p:nvCxnSpPr>
        <p:spPr>
          <a:xfrm>
            <a:off x="8321945" y="3788999"/>
            <a:ext cx="328822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群組 7"/>
          <p:cNvGrpSpPr/>
          <p:nvPr/>
        </p:nvGrpSpPr>
        <p:grpSpPr>
          <a:xfrm>
            <a:off x="4160973" y="1956828"/>
            <a:ext cx="0" cy="3664343"/>
            <a:chOff x="4116000" y="1989000"/>
            <a:chExt cx="0" cy="3664343"/>
          </a:xfrm>
        </p:grpSpPr>
        <p:cxnSp>
          <p:nvCxnSpPr>
            <p:cNvPr id="7" name="直線接點 6"/>
            <p:cNvCxnSpPr/>
            <p:nvPr/>
          </p:nvCxnSpPr>
          <p:spPr>
            <a:xfrm flipV="1">
              <a:off x="4116000" y="1989000"/>
              <a:ext cx="0" cy="162000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接點 58"/>
            <p:cNvCxnSpPr/>
            <p:nvPr/>
          </p:nvCxnSpPr>
          <p:spPr>
            <a:xfrm flipV="1">
              <a:off x="4116000" y="4033343"/>
              <a:ext cx="0" cy="162000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1" name="直線接點 60"/>
          <p:cNvCxnSpPr/>
          <p:nvPr/>
        </p:nvCxnSpPr>
        <p:spPr>
          <a:xfrm flipV="1">
            <a:off x="8031028" y="1956828"/>
            <a:ext cx="0" cy="162000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接點 62"/>
          <p:cNvCxnSpPr/>
          <p:nvPr/>
        </p:nvCxnSpPr>
        <p:spPr>
          <a:xfrm flipV="1">
            <a:off x="8031028" y="4001171"/>
            <a:ext cx="0" cy="162000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463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75990" y="6381005"/>
            <a:ext cx="3484800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845692" y="3472542"/>
            <a:ext cx="162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200" dirty="0" smtClean="0"/>
              <a:t>Title 01</a:t>
            </a:r>
          </a:p>
        </p:txBody>
      </p:sp>
      <p:sp>
        <p:nvSpPr>
          <p:cNvPr id="44" name="文字方塊 43"/>
          <p:cNvSpPr txBox="1"/>
          <p:nvPr/>
        </p:nvSpPr>
        <p:spPr>
          <a:xfrm>
            <a:off x="351179" y="3939519"/>
            <a:ext cx="2609026" cy="187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400" dirty="0" smtClean="0"/>
              <a:t>The quick brown fox jumps over the lazy dog. The quick brown fox jumps over the lazy dog</a:t>
            </a:r>
            <a:r>
              <a:rPr lang="en-US" sz="1400" dirty="0"/>
              <a:t>. The quick brown fox jumps over the lazy dog. The quick brown fox jumps over the lazy dog. </a:t>
            </a:r>
          </a:p>
          <a:p>
            <a:endParaRPr lang="en-US" sz="1400" dirty="0" smtClean="0"/>
          </a:p>
        </p:txBody>
      </p:sp>
      <p:grpSp>
        <p:nvGrpSpPr>
          <p:cNvPr id="47" name="群組 46"/>
          <p:cNvGrpSpPr>
            <a:grpSpLocks noChangeAspect="1"/>
          </p:cNvGrpSpPr>
          <p:nvPr/>
        </p:nvGrpSpPr>
        <p:grpSpPr>
          <a:xfrm>
            <a:off x="1396141" y="2168725"/>
            <a:ext cx="519102" cy="520986"/>
            <a:chOff x="5583600" y="7359116"/>
            <a:chExt cx="2941833" cy="2952515"/>
          </a:xfrm>
          <a:solidFill>
            <a:schemeClr val="accent1"/>
          </a:solidFill>
        </p:grpSpPr>
        <p:sp>
          <p:nvSpPr>
            <p:cNvPr id="48" name="Freeform 51"/>
            <p:cNvSpPr>
              <a:spLocks/>
            </p:cNvSpPr>
            <p:nvPr/>
          </p:nvSpPr>
          <p:spPr bwMode="auto">
            <a:xfrm>
              <a:off x="5583600" y="7457653"/>
              <a:ext cx="2852791" cy="2853978"/>
            </a:xfrm>
            <a:custGeom>
              <a:avLst/>
              <a:gdLst>
                <a:gd name="T0" fmla="*/ 5177 w 10595"/>
                <a:gd name="T1" fmla="*/ 10589 h 10598"/>
                <a:gd name="T2" fmla="*/ 3018 w 10595"/>
                <a:gd name="T3" fmla="*/ 10068 h 10598"/>
                <a:gd name="T4" fmla="*/ 482 w 10595"/>
                <a:gd name="T5" fmla="*/ 7488 h 10598"/>
                <a:gd name="T6" fmla="*/ 49 w 10595"/>
                <a:gd name="T7" fmla="*/ 6053 h 10598"/>
                <a:gd name="T8" fmla="*/ 52 w 10595"/>
                <a:gd name="T9" fmla="*/ 4529 h 10598"/>
                <a:gd name="T10" fmla="*/ 2432 w 10595"/>
                <a:gd name="T11" fmla="*/ 835 h 10598"/>
                <a:gd name="T12" fmla="*/ 4345 w 10595"/>
                <a:gd name="T13" fmla="*/ 82 h 10598"/>
                <a:gd name="T14" fmla="*/ 4683 w 10595"/>
                <a:gd name="T15" fmla="*/ 29 h 10598"/>
                <a:gd name="T16" fmla="*/ 5290 w 10595"/>
                <a:gd name="T17" fmla="*/ 0 h 10598"/>
                <a:gd name="T18" fmla="*/ 5897 w 10595"/>
                <a:gd name="T19" fmla="*/ 29 h 10598"/>
                <a:gd name="T20" fmla="*/ 6518 w 10595"/>
                <a:gd name="T21" fmla="*/ 137 h 10598"/>
                <a:gd name="T22" fmla="*/ 7703 w 10595"/>
                <a:gd name="T23" fmla="*/ 599 h 10598"/>
                <a:gd name="T24" fmla="*/ 7616 w 10595"/>
                <a:gd name="T25" fmla="*/ 720 h 10598"/>
                <a:gd name="T26" fmla="*/ 7508 w 10595"/>
                <a:gd name="T27" fmla="*/ 1116 h 10598"/>
                <a:gd name="T28" fmla="*/ 7528 w 10595"/>
                <a:gd name="T29" fmla="*/ 1341 h 10598"/>
                <a:gd name="T30" fmla="*/ 7263 w 10595"/>
                <a:gd name="T31" fmla="*/ 1230 h 10598"/>
                <a:gd name="T32" fmla="*/ 5317 w 10595"/>
                <a:gd name="T33" fmla="*/ 761 h 10598"/>
                <a:gd name="T34" fmla="*/ 4262 w 10595"/>
                <a:gd name="T35" fmla="*/ 890 h 10598"/>
                <a:gd name="T36" fmla="*/ 2074 w 10595"/>
                <a:gd name="T37" fmla="*/ 2132 h 10598"/>
                <a:gd name="T38" fmla="*/ 900 w 10595"/>
                <a:gd name="T39" fmla="*/ 4218 h 10598"/>
                <a:gd name="T40" fmla="*/ 842 w 10595"/>
                <a:gd name="T41" fmla="*/ 6053 h 10598"/>
                <a:gd name="T42" fmla="*/ 1050 w 10595"/>
                <a:gd name="T43" fmla="*/ 6830 h 10598"/>
                <a:gd name="T44" fmla="*/ 4683 w 10595"/>
                <a:gd name="T45" fmla="*/ 9765 h 10598"/>
                <a:gd name="T46" fmla="*/ 5897 w 10595"/>
                <a:gd name="T47" fmla="*/ 9765 h 10598"/>
                <a:gd name="T48" fmla="*/ 9512 w 10595"/>
                <a:gd name="T49" fmla="*/ 6889 h 10598"/>
                <a:gd name="T50" fmla="*/ 9621 w 10595"/>
                <a:gd name="T51" fmla="*/ 6575 h 10598"/>
                <a:gd name="T52" fmla="*/ 9791 w 10595"/>
                <a:gd name="T53" fmla="*/ 5271 h 10598"/>
                <a:gd name="T54" fmla="*/ 9367 w 10595"/>
                <a:gd name="T55" fmla="*/ 3365 h 10598"/>
                <a:gd name="T56" fmla="*/ 9316 w 10595"/>
                <a:gd name="T57" fmla="*/ 3059 h 10598"/>
                <a:gd name="T58" fmla="*/ 9530 w 10595"/>
                <a:gd name="T59" fmla="*/ 3088 h 10598"/>
                <a:gd name="T60" fmla="*/ 9705 w 10595"/>
                <a:gd name="T61" fmla="*/ 3106 h 10598"/>
                <a:gd name="T62" fmla="*/ 9832 w 10595"/>
                <a:gd name="T63" fmla="*/ 2989 h 10598"/>
                <a:gd name="T64" fmla="*/ 9988 w 10595"/>
                <a:gd name="T65" fmla="*/ 2891 h 10598"/>
                <a:gd name="T66" fmla="*/ 10091 w 10595"/>
                <a:gd name="T67" fmla="*/ 3070 h 10598"/>
                <a:gd name="T68" fmla="*/ 10526 w 10595"/>
                <a:gd name="T69" fmla="*/ 4571 h 10598"/>
                <a:gd name="T70" fmla="*/ 10568 w 10595"/>
                <a:gd name="T71" fmla="*/ 4875 h 10598"/>
                <a:gd name="T72" fmla="*/ 10555 w 10595"/>
                <a:gd name="T73" fmla="*/ 5813 h 10598"/>
                <a:gd name="T74" fmla="*/ 9799 w 10595"/>
                <a:gd name="T75" fmla="*/ 8056 h 10598"/>
                <a:gd name="T76" fmla="*/ 5897 w 10595"/>
                <a:gd name="T77" fmla="*/ 10538 h 10598"/>
                <a:gd name="T78" fmla="*/ 5177 w 10595"/>
                <a:gd name="T79" fmla="*/ 10589 h 10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595" h="10598">
                  <a:moveTo>
                    <a:pt x="5177" y="10589"/>
                  </a:moveTo>
                  <a:cubicBezTo>
                    <a:pt x="4328" y="10531"/>
                    <a:pt x="3681" y="10375"/>
                    <a:pt x="3018" y="10068"/>
                  </a:cubicBezTo>
                  <a:cubicBezTo>
                    <a:pt x="1941" y="9569"/>
                    <a:pt x="964" y="8576"/>
                    <a:pt x="482" y="7488"/>
                  </a:cubicBezTo>
                  <a:cubicBezTo>
                    <a:pt x="264" y="6998"/>
                    <a:pt x="163" y="6664"/>
                    <a:pt x="49" y="6053"/>
                  </a:cubicBezTo>
                  <a:cubicBezTo>
                    <a:pt x="0" y="5786"/>
                    <a:pt x="1" y="4856"/>
                    <a:pt x="52" y="4529"/>
                  </a:cubicBezTo>
                  <a:cubicBezTo>
                    <a:pt x="288" y="2991"/>
                    <a:pt x="1141" y="1668"/>
                    <a:pt x="2432" y="835"/>
                  </a:cubicBezTo>
                  <a:cubicBezTo>
                    <a:pt x="2995" y="472"/>
                    <a:pt x="3755" y="173"/>
                    <a:pt x="4345" y="82"/>
                  </a:cubicBezTo>
                  <a:cubicBezTo>
                    <a:pt x="4430" y="69"/>
                    <a:pt x="4582" y="45"/>
                    <a:pt x="4683" y="29"/>
                  </a:cubicBezTo>
                  <a:cubicBezTo>
                    <a:pt x="4784" y="13"/>
                    <a:pt x="5057" y="0"/>
                    <a:pt x="5290" y="0"/>
                  </a:cubicBezTo>
                  <a:cubicBezTo>
                    <a:pt x="5523" y="0"/>
                    <a:pt x="5796" y="13"/>
                    <a:pt x="5897" y="29"/>
                  </a:cubicBezTo>
                  <a:cubicBezTo>
                    <a:pt x="6321" y="96"/>
                    <a:pt x="6397" y="109"/>
                    <a:pt x="6518" y="137"/>
                  </a:cubicBezTo>
                  <a:cubicBezTo>
                    <a:pt x="6985" y="244"/>
                    <a:pt x="7703" y="523"/>
                    <a:pt x="7703" y="599"/>
                  </a:cubicBezTo>
                  <a:cubicBezTo>
                    <a:pt x="7703" y="620"/>
                    <a:pt x="7664" y="675"/>
                    <a:pt x="7616" y="720"/>
                  </a:cubicBezTo>
                  <a:cubicBezTo>
                    <a:pt x="7479" y="851"/>
                    <a:pt x="7470" y="882"/>
                    <a:pt x="7508" y="1116"/>
                  </a:cubicBezTo>
                  <a:cubicBezTo>
                    <a:pt x="7526" y="1232"/>
                    <a:pt x="7535" y="1333"/>
                    <a:pt x="7528" y="1341"/>
                  </a:cubicBezTo>
                  <a:cubicBezTo>
                    <a:pt x="7520" y="1348"/>
                    <a:pt x="7401" y="1299"/>
                    <a:pt x="7263" y="1230"/>
                  </a:cubicBezTo>
                  <a:cubicBezTo>
                    <a:pt x="6700" y="950"/>
                    <a:pt x="5913" y="760"/>
                    <a:pt x="5317" y="761"/>
                  </a:cubicBezTo>
                  <a:cubicBezTo>
                    <a:pt x="5073" y="761"/>
                    <a:pt x="4510" y="830"/>
                    <a:pt x="4262" y="890"/>
                  </a:cubicBezTo>
                  <a:cubicBezTo>
                    <a:pt x="3428" y="1091"/>
                    <a:pt x="2687" y="1512"/>
                    <a:pt x="2074" y="2132"/>
                  </a:cubicBezTo>
                  <a:cubicBezTo>
                    <a:pt x="1516" y="2696"/>
                    <a:pt x="1160" y="3329"/>
                    <a:pt x="900" y="4218"/>
                  </a:cubicBezTo>
                  <a:cubicBezTo>
                    <a:pt x="770" y="4662"/>
                    <a:pt x="742" y="5545"/>
                    <a:pt x="842" y="6053"/>
                  </a:cubicBezTo>
                  <a:cubicBezTo>
                    <a:pt x="923" y="6466"/>
                    <a:pt x="941" y="6534"/>
                    <a:pt x="1050" y="6830"/>
                  </a:cubicBezTo>
                  <a:cubicBezTo>
                    <a:pt x="1628" y="8401"/>
                    <a:pt x="3037" y="9540"/>
                    <a:pt x="4683" y="9765"/>
                  </a:cubicBezTo>
                  <a:cubicBezTo>
                    <a:pt x="4955" y="9803"/>
                    <a:pt x="5624" y="9802"/>
                    <a:pt x="5897" y="9765"/>
                  </a:cubicBezTo>
                  <a:cubicBezTo>
                    <a:pt x="7516" y="9544"/>
                    <a:pt x="8913" y="8432"/>
                    <a:pt x="9512" y="6889"/>
                  </a:cubicBezTo>
                  <a:cubicBezTo>
                    <a:pt x="9558" y="6771"/>
                    <a:pt x="9607" y="6629"/>
                    <a:pt x="9621" y="6575"/>
                  </a:cubicBezTo>
                  <a:cubicBezTo>
                    <a:pt x="9763" y="6033"/>
                    <a:pt x="9790" y="5821"/>
                    <a:pt x="9791" y="5271"/>
                  </a:cubicBezTo>
                  <a:cubicBezTo>
                    <a:pt x="9792" y="4534"/>
                    <a:pt x="9678" y="4023"/>
                    <a:pt x="9367" y="3365"/>
                  </a:cubicBezTo>
                  <a:cubicBezTo>
                    <a:pt x="9238" y="3092"/>
                    <a:pt x="9228" y="3031"/>
                    <a:pt x="9316" y="3059"/>
                  </a:cubicBezTo>
                  <a:cubicBezTo>
                    <a:pt x="9337" y="3065"/>
                    <a:pt x="9433" y="3079"/>
                    <a:pt x="9530" y="3088"/>
                  </a:cubicBezTo>
                  <a:lnTo>
                    <a:pt x="9705" y="3106"/>
                  </a:lnTo>
                  <a:lnTo>
                    <a:pt x="9832" y="2989"/>
                  </a:lnTo>
                  <a:cubicBezTo>
                    <a:pt x="9901" y="2925"/>
                    <a:pt x="9972" y="2881"/>
                    <a:pt x="9988" y="2891"/>
                  </a:cubicBezTo>
                  <a:cubicBezTo>
                    <a:pt x="10004" y="2901"/>
                    <a:pt x="10050" y="2981"/>
                    <a:pt x="10091" y="3070"/>
                  </a:cubicBezTo>
                  <a:cubicBezTo>
                    <a:pt x="10331" y="3594"/>
                    <a:pt x="10474" y="4085"/>
                    <a:pt x="10526" y="4571"/>
                  </a:cubicBezTo>
                  <a:cubicBezTo>
                    <a:pt x="10541" y="4703"/>
                    <a:pt x="10559" y="4840"/>
                    <a:pt x="10568" y="4875"/>
                  </a:cubicBezTo>
                  <a:cubicBezTo>
                    <a:pt x="10595" y="4989"/>
                    <a:pt x="10588" y="5509"/>
                    <a:pt x="10555" y="5813"/>
                  </a:cubicBezTo>
                  <a:cubicBezTo>
                    <a:pt x="10464" y="6650"/>
                    <a:pt x="10222" y="7367"/>
                    <a:pt x="9799" y="8056"/>
                  </a:cubicBezTo>
                  <a:cubicBezTo>
                    <a:pt x="8946" y="9444"/>
                    <a:pt x="7502" y="10362"/>
                    <a:pt x="5897" y="10538"/>
                  </a:cubicBezTo>
                  <a:cubicBezTo>
                    <a:pt x="5406" y="10592"/>
                    <a:pt x="5314" y="10598"/>
                    <a:pt x="5177" y="1058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9" name="Freeform 62"/>
            <p:cNvSpPr>
              <a:spLocks/>
            </p:cNvSpPr>
            <p:nvPr/>
          </p:nvSpPr>
          <p:spPr bwMode="auto">
            <a:xfrm>
              <a:off x="6115456" y="7987134"/>
              <a:ext cx="1800951" cy="1796202"/>
            </a:xfrm>
            <a:custGeom>
              <a:avLst/>
              <a:gdLst>
                <a:gd name="T0" fmla="*/ 3035 w 6690"/>
                <a:gd name="T1" fmla="*/ 6640 h 6674"/>
                <a:gd name="T2" fmla="*/ 2399 w 6690"/>
                <a:gd name="T3" fmla="*/ 6524 h 6674"/>
                <a:gd name="T4" fmla="*/ 322 w 6690"/>
                <a:gd name="T5" fmla="*/ 4766 h 6674"/>
                <a:gd name="T6" fmla="*/ 30 w 6690"/>
                <a:gd name="T7" fmla="*/ 3871 h 6674"/>
                <a:gd name="T8" fmla="*/ 0 w 6690"/>
                <a:gd name="T9" fmla="*/ 3327 h 6674"/>
                <a:gd name="T10" fmla="*/ 30 w 6690"/>
                <a:gd name="T11" fmla="*/ 2782 h 6674"/>
                <a:gd name="T12" fmla="*/ 339 w 6690"/>
                <a:gd name="T13" fmla="*/ 1855 h 6674"/>
                <a:gd name="T14" fmla="*/ 1044 w 6690"/>
                <a:gd name="T15" fmla="*/ 905 h 6674"/>
                <a:gd name="T16" fmla="*/ 2766 w 6690"/>
                <a:gd name="T17" fmla="*/ 40 h 6674"/>
                <a:gd name="T18" fmla="*/ 3993 w 6690"/>
                <a:gd name="T19" fmla="*/ 61 h 6674"/>
                <a:gd name="T20" fmla="*/ 4826 w 6690"/>
                <a:gd name="T21" fmla="*/ 364 h 6674"/>
                <a:gd name="T22" fmla="*/ 4561 w 6690"/>
                <a:gd name="T23" fmla="*/ 648 h 6674"/>
                <a:gd name="T24" fmla="*/ 3936 w 6690"/>
                <a:gd name="T25" fmla="*/ 848 h 6674"/>
                <a:gd name="T26" fmla="*/ 1890 w 6690"/>
                <a:gd name="T27" fmla="*/ 1211 h 6674"/>
                <a:gd name="T28" fmla="*/ 1137 w 6690"/>
                <a:gd name="T29" fmla="*/ 2000 h 6674"/>
                <a:gd name="T30" fmla="*/ 776 w 6690"/>
                <a:gd name="T31" fmla="*/ 3341 h 6674"/>
                <a:gd name="T32" fmla="*/ 960 w 6690"/>
                <a:gd name="T33" fmla="*/ 4302 h 6674"/>
                <a:gd name="T34" fmla="*/ 2667 w 6690"/>
                <a:gd name="T35" fmla="*/ 5791 h 6674"/>
                <a:gd name="T36" fmla="*/ 2940 w 6690"/>
                <a:gd name="T37" fmla="*/ 5852 h 6674"/>
                <a:gd name="T38" fmla="*/ 3316 w 6690"/>
                <a:gd name="T39" fmla="*/ 5881 h 6674"/>
                <a:gd name="T40" fmla="*/ 3692 w 6690"/>
                <a:gd name="T41" fmla="*/ 5852 h 6674"/>
                <a:gd name="T42" fmla="*/ 3965 w 6690"/>
                <a:gd name="T43" fmla="*/ 5791 h 6674"/>
                <a:gd name="T44" fmla="*/ 5644 w 6690"/>
                <a:gd name="T45" fmla="*/ 4375 h 6674"/>
                <a:gd name="T46" fmla="*/ 5853 w 6690"/>
                <a:gd name="T47" fmla="*/ 3312 h 6674"/>
                <a:gd name="T48" fmla="*/ 5715 w 6690"/>
                <a:gd name="T49" fmla="*/ 2429 h 6674"/>
                <a:gd name="T50" fmla="*/ 5982 w 6690"/>
                <a:gd name="T51" fmla="*/ 2090 h 6674"/>
                <a:gd name="T52" fmla="*/ 6270 w 6690"/>
                <a:gd name="T53" fmla="*/ 1803 h 6674"/>
                <a:gd name="T54" fmla="*/ 6340 w 6690"/>
                <a:gd name="T55" fmla="*/ 1940 h 6674"/>
                <a:gd name="T56" fmla="*/ 6631 w 6690"/>
                <a:gd name="T57" fmla="*/ 3058 h 6674"/>
                <a:gd name="T58" fmla="*/ 6307 w 6690"/>
                <a:gd name="T59" fmla="*/ 4782 h 6674"/>
                <a:gd name="T60" fmla="*/ 4233 w 6690"/>
                <a:gd name="T61" fmla="*/ 6525 h 6674"/>
                <a:gd name="T62" fmla="*/ 3035 w 6690"/>
                <a:gd name="T63" fmla="*/ 6640 h 6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690" h="6674">
                  <a:moveTo>
                    <a:pt x="3035" y="6640"/>
                  </a:moveTo>
                  <a:cubicBezTo>
                    <a:pt x="2791" y="6614"/>
                    <a:pt x="2553" y="6571"/>
                    <a:pt x="2399" y="6524"/>
                  </a:cubicBezTo>
                  <a:cubicBezTo>
                    <a:pt x="1476" y="6243"/>
                    <a:pt x="722" y="5604"/>
                    <a:pt x="322" y="4766"/>
                  </a:cubicBezTo>
                  <a:cubicBezTo>
                    <a:pt x="169" y="4444"/>
                    <a:pt x="138" y="4350"/>
                    <a:pt x="30" y="3871"/>
                  </a:cubicBezTo>
                  <a:cubicBezTo>
                    <a:pt x="13" y="3799"/>
                    <a:pt x="0" y="3553"/>
                    <a:pt x="0" y="3327"/>
                  </a:cubicBezTo>
                  <a:cubicBezTo>
                    <a:pt x="0" y="3100"/>
                    <a:pt x="13" y="2854"/>
                    <a:pt x="30" y="2782"/>
                  </a:cubicBezTo>
                  <a:cubicBezTo>
                    <a:pt x="142" y="2288"/>
                    <a:pt x="170" y="2203"/>
                    <a:pt x="339" y="1855"/>
                  </a:cubicBezTo>
                  <a:cubicBezTo>
                    <a:pt x="509" y="1504"/>
                    <a:pt x="745" y="1186"/>
                    <a:pt x="1044" y="905"/>
                  </a:cubicBezTo>
                  <a:cubicBezTo>
                    <a:pt x="1528" y="449"/>
                    <a:pt x="2019" y="202"/>
                    <a:pt x="2766" y="40"/>
                  </a:cubicBezTo>
                  <a:cubicBezTo>
                    <a:pt x="2947" y="0"/>
                    <a:pt x="3773" y="15"/>
                    <a:pt x="3993" y="61"/>
                  </a:cubicBezTo>
                  <a:cubicBezTo>
                    <a:pt x="4257" y="117"/>
                    <a:pt x="4826" y="324"/>
                    <a:pt x="4826" y="364"/>
                  </a:cubicBezTo>
                  <a:cubicBezTo>
                    <a:pt x="4826" y="371"/>
                    <a:pt x="4707" y="499"/>
                    <a:pt x="4561" y="648"/>
                  </a:cubicBezTo>
                  <a:cubicBezTo>
                    <a:pt x="4265" y="953"/>
                    <a:pt x="4302" y="941"/>
                    <a:pt x="3936" y="848"/>
                  </a:cubicBezTo>
                  <a:cubicBezTo>
                    <a:pt x="3239" y="670"/>
                    <a:pt x="2508" y="799"/>
                    <a:pt x="1890" y="1211"/>
                  </a:cubicBezTo>
                  <a:cubicBezTo>
                    <a:pt x="1648" y="1371"/>
                    <a:pt x="1287" y="1750"/>
                    <a:pt x="1137" y="2000"/>
                  </a:cubicBezTo>
                  <a:cubicBezTo>
                    <a:pt x="874" y="2439"/>
                    <a:pt x="776" y="2803"/>
                    <a:pt x="776" y="3341"/>
                  </a:cubicBezTo>
                  <a:cubicBezTo>
                    <a:pt x="777" y="3757"/>
                    <a:pt x="812" y="3943"/>
                    <a:pt x="960" y="4302"/>
                  </a:cubicBezTo>
                  <a:cubicBezTo>
                    <a:pt x="1252" y="5010"/>
                    <a:pt x="1968" y="5635"/>
                    <a:pt x="2667" y="5791"/>
                  </a:cubicBezTo>
                  <a:cubicBezTo>
                    <a:pt x="2745" y="5808"/>
                    <a:pt x="2868" y="5836"/>
                    <a:pt x="2940" y="5852"/>
                  </a:cubicBezTo>
                  <a:cubicBezTo>
                    <a:pt x="3013" y="5868"/>
                    <a:pt x="3182" y="5881"/>
                    <a:pt x="3316" y="5881"/>
                  </a:cubicBezTo>
                  <a:cubicBezTo>
                    <a:pt x="3450" y="5881"/>
                    <a:pt x="3619" y="5868"/>
                    <a:pt x="3692" y="5852"/>
                  </a:cubicBezTo>
                  <a:cubicBezTo>
                    <a:pt x="3764" y="5836"/>
                    <a:pt x="3888" y="5808"/>
                    <a:pt x="3965" y="5791"/>
                  </a:cubicBezTo>
                  <a:cubicBezTo>
                    <a:pt x="4635" y="5641"/>
                    <a:pt x="5342" y="5045"/>
                    <a:pt x="5644" y="4375"/>
                  </a:cubicBezTo>
                  <a:cubicBezTo>
                    <a:pt x="5813" y="4000"/>
                    <a:pt x="5855" y="3789"/>
                    <a:pt x="5853" y="3312"/>
                  </a:cubicBezTo>
                  <a:cubicBezTo>
                    <a:pt x="5852" y="2890"/>
                    <a:pt x="5819" y="2679"/>
                    <a:pt x="5715" y="2429"/>
                  </a:cubicBezTo>
                  <a:cubicBezTo>
                    <a:pt x="5698" y="2388"/>
                    <a:pt x="5755" y="2317"/>
                    <a:pt x="5982" y="2090"/>
                  </a:cubicBezTo>
                  <a:lnTo>
                    <a:pt x="6270" y="1803"/>
                  </a:lnTo>
                  <a:lnTo>
                    <a:pt x="6340" y="1940"/>
                  </a:lnTo>
                  <a:cubicBezTo>
                    <a:pt x="6482" y="2216"/>
                    <a:pt x="6582" y="2600"/>
                    <a:pt x="6631" y="3058"/>
                  </a:cubicBezTo>
                  <a:cubicBezTo>
                    <a:pt x="6690" y="3598"/>
                    <a:pt x="6563" y="4274"/>
                    <a:pt x="6307" y="4782"/>
                  </a:cubicBezTo>
                  <a:cubicBezTo>
                    <a:pt x="5880" y="5630"/>
                    <a:pt x="5168" y="6229"/>
                    <a:pt x="4233" y="6525"/>
                  </a:cubicBezTo>
                  <a:cubicBezTo>
                    <a:pt x="3937" y="6618"/>
                    <a:pt x="3359" y="6674"/>
                    <a:pt x="3035" y="66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0" name="Freeform 69"/>
            <p:cNvSpPr>
              <a:spLocks/>
            </p:cNvSpPr>
            <p:nvPr/>
          </p:nvSpPr>
          <p:spPr bwMode="auto">
            <a:xfrm>
              <a:off x="6637819" y="7359116"/>
              <a:ext cx="1887614" cy="1894738"/>
            </a:xfrm>
            <a:custGeom>
              <a:avLst/>
              <a:gdLst>
                <a:gd name="T0" fmla="*/ 1147 w 7008"/>
                <a:gd name="T1" fmla="*/ 7009 h 7039"/>
                <a:gd name="T2" fmla="*/ 121 w 7008"/>
                <a:gd name="T3" fmla="*/ 6209 h 7039"/>
                <a:gd name="T4" fmla="*/ 9 w 7008"/>
                <a:gd name="T5" fmla="*/ 5715 h 7039"/>
                <a:gd name="T6" fmla="*/ 59 w 7008"/>
                <a:gd name="T7" fmla="*/ 5253 h 7039"/>
                <a:gd name="T8" fmla="*/ 1810 w 7008"/>
                <a:gd name="T9" fmla="*/ 4372 h 7039"/>
                <a:gd name="T10" fmla="*/ 2008 w 7008"/>
                <a:gd name="T11" fmla="*/ 4431 h 7039"/>
                <a:gd name="T12" fmla="*/ 3175 w 7008"/>
                <a:gd name="T13" fmla="*/ 3306 h 7039"/>
                <a:gd name="T14" fmla="*/ 4300 w 7008"/>
                <a:gd name="T15" fmla="*/ 2181 h 7039"/>
                <a:gd name="T16" fmla="*/ 4283 w 7008"/>
                <a:gd name="T17" fmla="*/ 2043 h 7039"/>
                <a:gd name="T18" fmla="*/ 4248 w 7008"/>
                <a:gd name="T19" fmla="*/ 1669 h 7039"/>
                <a:gd name="T20" fmla="*/ 4230 w 7008"/>
                <a:gd name="T21" fmla="*/ 1433 h 7039"/>
                <a:gd name="T22" fmla="*/ 4946 w 7008"/>
                <a:gd name="T23" fmla="*/ 717 h 7039"/>
                <a:gd name="T24" fmla="*/ 5680 w 7008"/>
                <a:gd name="T25" fmla="*/ 0 h 7039"/>
                <a:gd name="T26" fmla="*/ 5713 w 7008"/>
                <a:gd name="T27" fmla="*/ 176 h 7039"/>
                <a:gd name="T28" fmla="*/ 5834 w 7008"/>
                <a:gd name="T29" fmla="*/ 1133 h 7039"/>
                <a:gd name="T30" fmla="*/ 6462 w 7008"/>
                <a:gd name="T31" fmla="*/ 1270 h 7039"/>
                <a:gd name="T32" fmla="*/ 6999 w 7008"/>
                <a:gd name="T33" fmla="*/ 1341 h 7039"/>
                <a:gd name="T34" fmla="*/ 6281 w 7008"/>
                <a:gd name="T35" fmla="*/ 2091 h 7039"/>
                <a:gd name="T36" fmla="*/ 5548 w 7008"/>
                <a:gd name="T37" fmla="*/ 2824 h 7039"/>
                <a:gd name="T38" fmla="*/ 5408 w 7008"/>
                <a:gd name="T39" fmla="*/ 2797 h 7039"/>
                <a:gd name="T40" fmla="*/ 5056 w 7008"/>
                <a:gd name="T41" fmla="*/ 2756 h 7039"/>
                <a:gd name="T42" fmla="*/ 4844 w 7008"/>
                <a:gd name="T43" fmla="*/ 2742 h 7039"/>
                <a:gd name="T44" fmla="*/ 3721 w 7008"/>
                <a:gd name="T45" fmla="*/ 3862 h 7039"/>
                <a:gd name="T46" fmla="*/ 2611 w 7008"/>
                <a:gd name="T47" fmla="*/ 5052 h 7039"/>
                <a:gd name="T48" fmla="*/ 2668 w 7008"/>
                <a:gd name="T49" fmla="*/ 5278 h 7039"/>
                <a:gd name="T50" fmla="*/ 2669 w 7008"/>
                <a:gd name="T51" fmla="*/ 6041 h 7039"/>
                <a:gd name="T52" fmla="*/ 1334 w 7008"/>
                <a:gd name="T53" fmla="*/ 7024 h 7039"/>
                <a:gd name="T54" fmla="*/ 1147 w 7008"/>
                <a:gd name="T55" fmla="*/ 7009 h 7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008" h="7039">
                  <a:moveTo>
                    <a:pt x="1147" y="7009"/>
                  </a:moveTo>
                  <a:cubicBezTo>
                    <a:pt x="673" y="6910"/>
                    <a:pt x="328" y="6640"/>
                    <a:pt x="121" y="6209"/>
                  </a:cubicBezTo>
                  <a:cubicBezTo>
                    <a:pt x="29" y="6018"/>
                    <a:pt x="18" y="5970"/>
                    <a:pt x="9" y="5715"/>
                  </a:cubicBezTo>
                  <a:cubicBezTo>
                    <a:pt x="0" y="5482"/>
                    <a:pt x="9" y="5402"/>
                    <a:pt x="59" y="5253"/>
                  </a:cubicBezTo>
                  <a:cubicBezTo>
                    <a:pt x="310" y="4512"/>
                    <a:pt x="1116" y="4106"/>
                    <a:pt x="1810" y="4372"/>
                  </a:cubicBezTo>
                  <a:cubicBezTo>
                    <a:pt x="1896" y="4404"/>
                    <a:pt x="1985" y="4431"/>
                    <a:pt x="2008" y="4431"/>
                  </a:cubicBezTo>
                  <a:cubicBezTo>
                    <a:pt x="2032" y="4431"/>
                    <a:pt x="2557" y="3925"/>
                    <a:pt x="3175" y="3306"/>
                  </a:cubicBezTo>
                  <a:lnTo>
                    <a:pt x="4300" y="2181"/>
                  </a:lnTo>
                  <a:lnTo>
                    <a:pt x="4283" y="2043"/>
                  </a:lnTo>
                  <a:cubicBezTo>
                    <a:pt x="4274" y="1967"/>
                    <a:pt x="4258" y="1799"/>
                    <a:pt x="4248" y="1669"/>
                  </a:cubicBezTo>
                  <a:lnTo>
                    <a:pt x="4230" y="1433"/>
                  </a:lnTo>
                  <a:lnTo>
                    <a:pt x="4946" y="717"/>
                  </a:lnTo>
                  <a:cubicBezTo>
                    <a:pt x="5340" y="322"/>
                    <a:pt x="5670" y="0"/>
                    <a:pt x="5680" y="0"/>
                  </a:cubicBezTo>
                  <a:cubicBezTo>
                    <a:pt x="5690" y="0"/>
                    <a:pt x="5705" y="79"/>
                    <a:pt x="5713" y="176"/>
                  </a:cubicBezTo>
                  <a:cubicBezTo>
                    <a:pt x="5739" y="457"/>
                    <a:pt x="5818" y="1082"/>
                    <a:pt x="5834" y="1133"/>
                  </a:cubicBezTo>
                  <a:cubicBezTo>
                    <a:pt x="5856" y="1203"/>
                    <a:pt x="5895" y="1211"/>
                    <a:pt x="6462" y="1270"/>
                  </a:cubicBezTo>
                  <a:cubicBezTo>
                    <a:pt x="6748" y="1300"/>
                    <a:pt x="6990" y="1332"/>
                    <a:pt x="6999" y="1341"/>
                  </a:cubicBezTo>
                  <a:cubicBezTo>
                    <a:pt x="7008" y="1350"/>
                    <a:pt x="6685" y="1687"/>
                    <a:pt x="6281" y="2091"/>
                  </a:cubicBezTo>
                  <a:lnTo>
                    <a:pt x="5548" y="2824"/>
                  </a:lnTo>
                  <a:lnTo>
                    <a:pt x="5408" y="2797"/>
                  </a:lnTo>
                  <a:cubicBezTo>
                    <a:pt x="5331" y="2782"/>
                    <a:pt x="5172" y="2763"/>
                    <a:pt x="5056" y="2756"/>
                  </a:cubicBezTo>
                  <a:lnTo>
                    <a:pt x="4844" y="2742"/>
                  </a:lnTo>
                  <a:lnTo>
                    <a:pt x="3721" y="3862"/>
                  </a:lnTo>
                  <a:cubicBezTo>
                    <a:pt x="2741" y="4838"/>
                    <a:pt x="2599" y="4990"/>
                    <a:pt x="2611" y="5052"/>
                  </a:cubicBezTo>
                  <a:cubicBezTo>
                    <a:pt x="2618" y="5091"/>
                    <a:pt x="2644" y="5192"/>
                    <a:pt x="2668" y="5278"/>
                  </a:cubicBezTo>
                  <a:cubicBezTo>
                    <a:pt x="2726" y="5478"/>
                    <a:pt x="2726" y="5846"/>
                    <a:pt x="2669" y="6041"/>
                  </a:cubicBezTo>
                  <a:cubicBezTo>
                    <a:pt x="2502" y="6609"/>
                    <a:pt x="1918" y="7039"/>
                    <a:pt x="1334" y="7024"/>
                  </a:cubicBezTo>
                  <a:cubicBezTo>
                    <a:pt x="1262" y="7022"/>
                    <a:pt x="1178" y="7015"/>
                    <a:pt x="1147" y="700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46" name="群組 45"/>
          <p:cNvGrpSpPr/>
          <p:nvPr/>
        </p:nvGrpSpPr>
        <p:grpSpPr>
          <a:xfrm>
            <a:off x="10324580" y="2217393"/>
            <a:ext cx="423454" cy="423650"/>
            <a:chOff x="5742274" y="7652280"/>
            <a:chExt cx="2973037" cy="2974413"/>
          </a:xfrm>
          <a:solidFill>
            <a:schemeClr val="accent1"/>
          </a:solidFill>
        </p:grpSpPr>
        <p:sp>
          <p:nvSpPr>
            <p:cNvPr id="51" name="手繪多邊形 50"/>
            <p:cNvSpPr>
              <a:spLocks/>
            </p:cNvSpPr>
            <p:nvPr/>
          </p:nvSpPr>
          <p:spPr bwMode="auto">
            <a:xfrm>
              <a:off x="5742274" y="7652280"/>
              <a:ext cx="2970879" cy="2970827"/>
            </a:xfrm>
            <a:custGeom>
              <a:avLst/>
              <a:gdLst>
                <a:gd name="connsiteX0" fmla="*/ 329095 w 4022456"/>
                <a:gd name="connsiteY0" fmla="*/ 3555753 h 4022385"/>
                <a:gd name="connsiteX1" fmla="*/ 207868 w 4022456"/>
                <a:gd name="connsiteY1" fmla="*/ 3663395 h 4022385"/>
                <a:gd name="connsiteX2" fmla="*/ 301675 w 4022456"/>
                <a:gd name="connsiteY2" fmla="*/ 3809557 h 4022385"/>
                <a:gd name="connsiteX3" fmla="*/ 395121 w 4022456"/>
                <a:gd name="connsiteY3" fmla="*/ 3792997 h 4022385"/>
                <a:gd name="connsiteX4" fmla="*/ 458260 w 4022456"/>
                <a:gd name="connsiteY4" fmla="*/ 3690035 h 4022385"/>
                <a:gd name="connsiteX5" fmla="*/ 329095 w 4022456"/>
                <a:gd name="connsiteY5" fmla="*/ 3555753 h 4022385"/>
                <a:gd name="connsiteX6" fmla="*/ 3316743 w 4022456"/>
                <a:gd name="connsiteY6" fmla="*/ 805 h 4022385"/>
                <a:gd name="connsiteX7" fmla="*/ 3488123 w 4022456"/>
                <a:gd name="connsiteY7" fmla="*/ 14351 h 4022385"/>
                <a:gd name="connsiteX8" fmla="*/ 3546450 w 4022456"/>
                <a:gd name="connsiteY8" fmla="*/ 38113 h 4022385"/>
                <a:gd name="connsiteX9" fmla="*/ 3353467 w 4022456"/>
                <a:gd name="connsiteY9" fmla="*/ 238655 h 4022385"/>
                <a:gd name="connsiteX10" fmla="*/ 3160484 w 4022456"/>
                <a:gd name="connsiteY10" fmla="*/ 445317 h 4022385"/>
                <a:gd name="connsiteX11" fmla="*/ 3216651 w 4022456"/>
                <a:gd name="connsiteY11" fmla="*/ 661339 h 4022385"/>
                <a:gd name="connsiteX12" fmla="*/ 3231412 w 4022456"/>
                <a:gd name="connsiteY12" fmla="*/ 728667 h 4022385"/>
                <a:gd name="connsiteX13" fmla="*/ 3338345 w 4022456"/>
                <a:gd name="connsiteY13" fmla="*/ 792393 h 4022385"/>
                <a:gd name="connsiteX14" fmla="*/ 3571293 w 4022456"/>
                <a:gd name="connsiteY14" fmla="*/ 852881 h 4022385"/>
                <a:gd name="connsiteX15" fmla="*/ 3776877 w 4022456"/>
                <a:gd name="connsiteY15" fmla="*/ 657739 h 4022385"/>
                <a:gd name="connsiteX16" fmla="*/ 3983902 w 4022456"/>
                <a:gd name="connsiteY16" fmla="*/ 473399 h 4022385"/>
                <a:gd name="connsiteX17" fmla="*/ 4020626 w 4022456"/>
                <a:gd name="connsiteY17" fmla="*/ 643337 h 4022385"/>
                <a:gd name="connsiteX18" fmla="*/ 3976701 w 4022456"/>
                <a:gd name="connsiteY18" fmla="*/ 909047 h 4022385"/>
                <a:gd name="connsiteX19" fmla="*/ 3511526 w 4022456"/>
                <a:gd name="connsiteY19" fmla="*/ 1336051 h 4022385"/>
                <a:gd name="connsiteX20" fmla="*/ 3226372 w 4022456"/>
                <a:gd name="connsiteY20" fmla="*/ 1347933 h 4022385"/>
                <a:gd name="connsiteX21" fmla="*/ 3155443 w 4022456"/>
                <a:gd name="connsiteY21" fmla="*/ 1340013 h 4022385"/>
                <a:gd name="connsiteX22" fmla="*/ 1870091 w 4022456"/>
                <a:gd name="connsiteY22" fmla="*/ 2626429 h 4022385"/>
                <a:gd name="connsiteX23" fmla="*/ 536132 w 4022456"/>
                <a:gd name="connsiteY23" fmla="*/ 3948491 h 4022385"/>
                <a:gd name="connsiteX24" fmla="*/ 227935 w 4022456"/>
                <a:gd name="connsiteY24" fmla="*/ 4008257 h 4022385"/>
                <a:gd name="connsiteX25" fmla="*/ 23071 w 4022456"/>
                <a:gd name="connsiteY25" fmla="*/ 3820317 h 4022385"/>
                <a:gd name="connsiteX26" fmla="*/ 29552 w 4022456"/>
                <a:gd name="connsiteY26" fmla="*/ 3540567 h 4022385"/>
                <a:gd name="connsiteX27" fmla="*/ 1360630 w 4022456"/>
                <a:gd name="connsiteY27" fmla="*/ 2181423 h 4022385"/>
                <a:gd name="connsiteX28" fmla="*/ 2667585 w 4022456"/>
                <a:gd name="connsiteY28" fmla="*/ 873043 h 4022385"/>
                <a:gd name="connsiteX29" fmla="*/ 2668305 w 4022456"/>
                <a:gd name="connsiteY29" fmla="*/ 703105 h 4022385"/>
                <a:gd name="connsiteX30" fmla="*/ 2734193 w 4022456"/>
                <a:gd name="connsiteY30" fmla="*/ 372229 h 4022385"/>
                <a:gd name="connsiteX31" fmla="*/ 3139962 w 4022456"/>
                <a:gd name="connsiteY31" fmla="*/ 29113 h 4022385"/>
                <a:gd name="connsiteX32" fmla="*/ 3316743 w 4022456"/>
                <a:gd name="connsiteY32" fmla="*/ 805 h 4022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022456" h="4022385">
                  <a:moveTo>
                    <a:pt x="329095" y="3555753"/>
                  </a:moveTo>
                  <a:cubicBezTo>
                    <a:pt x="285800" y="3555753"/>
                    <a:pt x="216527" y="3617315"/>
                    <a:pt x="207868" y="3663395"/>
                  </a:cubicBezTo>
                  <a:cubicBezTo>
                    <a:pt x="196322" y="3724597"/>
                    <a:pt x="238896" y="3790837"/>
                    <a:pt x="301675" y="3809557"/>
                  </a:cubicBezTo>
                  <a:cubicBezTo>
                    <a:pt x="334507" y="3819279"/>
                    <a:pt x="360845" y="3814597"/>
                    <a:pt x="395121" y="3792997"/>
                  </a:cubicBezTo>
                  <a:cubicBezTo>
                    <a:pt x="425067" y="3774277"/>
                    <a:pt x="458260" y="3720277"/>
                    <a:pt x="458260" y="3690035"/>
                  </a:cubicBezTo>
                  <a:cubicBezTo>
                    <a:pt x="458260" y="3623435"/>
                    <a:pt x="393317" y="3555753"/>
                    <a:pt x="329095" y="3555753"/>
                  </a:cubicBezTo>
                  <a:close/>
                  <a:moveTo>
                    <a:pt x="3316743" y="805"/>
                  </a:moveTo>
                  <a:cubicBezTo>
                    <a:pt x="3382090" y="-1941"/>
                    <a:pt x="3446538" y="2289"/>
                    <a:pt x="3488123" y="14351"/>
                  </a:cubicBezTo>
                  <a:cubicBezTo>
                    <a:pt x="3520167" y="23711"/>
                    <a:pt x="3546450" y="34513"/>
                    <a:pt x="3546450" y="38113"/>
                  </a:cubicBezTo>
                  <a:cubicBezTo>
                    <a:pt x="3546450" y="41713"/>
                    <a:pt x="3459680" y="131723"/>
                    <a:pt x="3353467" y="238655"/>
                  </a:cubicBezTo>
                  <a:cubicBezTo>
                    <a:pt x="3247254" y="345225"/>
                    <a:pt x="3160484" y="438475"/>
                    <a:pt x="3160484" y="445317"/>
                  </a:cubicBezTo>
                  <a:cubicBezTo>
                    <a:pt x="3160484" y="460079"/>
                    <a:pt x="3194328" y="589693"/>
                    <a:pt x="3216651" y="661339"/>
                  </a:cubicBezTo>
                  <a:cubicBezTo>
                    <a:pt x="3224932" y="687263"/>
                    <a:pt x="3231412" y="717505"/>
                    <a:pt x="3231412" y="728667"/>
                  </a:cubicBezTo>
                  <a:cubicBezTo>
                    <a:pt x="3231412" y="758191"/>
                    <a:pt x="3247974" y="767911"/>
                    <a:pt x="3338345" y="792393"/>
                  </a:cubicBezTo>
                  <a:cubicBezTo>
                    <a:pt x="3531688" y="844599"/>
                    <a:pt x="3562292" y="852521"/>
                    <a:pt x="3571293" y="852881"/>
                  </a:cubicBezTo>
                  <a:cubicBezTo>
                    <a:pt x="3576693" y="852881"/>
                    <a:pt x="3669224" y="765031"/>
                    <a:pt x="3776877" y="657739"/>
                  </a:cubicBezTo>
                  <a:cubicBezTo>
                    <a:pt x="3912973" y="522365"/>
                    <a:pt x="3976341" y="465839"/>
                    <a:pt x="3983902" y="473399"/>
                  </a:cubicBezTo>
                  <a:cubicBezTo>
                    <a:pt x="3994343" y="483841"/>
                    <a:pt x="4009465" y="552969"/>
                    <a:pt x="4020626" y="643337"/>
                  </a:cubicBezTo>
                  <a:cubicBezTo>
                    <a:pt x="4028547" y="704185"/>
                    <a:pt x="4010185" y="814357"/>
                    <a:pt x="3976701" y="909047"/>
                  </a:cubicBezTo>
                  <a:cubicBezTo>
                    <a:pt x="3901452" y="1121829"/>
                    <a:pt x="3730432" y="1278805"/>
                    <a:pt x="3511526" y="1336051"/>
                  </a:cubicBezTo>
                  <a:cubicBezTo>
                    <a:pt x="3441677" y="1354053"/>
                    <a:pt x="3325744" y="1359095"/>
                    <a:pt x="3226372" y="1347933"/>
                  </a:cubicBezTo>
                  <a:lnTo>
                    <a:pt x="3155443" y="1340013"/>
                  </a:lnTo>
                  <a:lnTo>
                    <a:pt x="1870091" y="2626429"/>
                  </a:lnTo>
                  <a:cubicBezTo>
                    <a:pt x="1162966" y="3333905"/>
                    <a:pt x="562775" y="3928689"/>
                    <a:pt x="536132" y="3948491"/>
                  </a:cubicBezTo>
                  <a:cubicBezTo>
                    <a:pt x="442881" y="4017619"/>
                    <a:pt x="328747" y="4039941"/>
                    <a:pt x="227935" y="4008257"/>
                  </a:cubicBezTo>
                  <a:cubicBezTo>
                    <a:pt x="133604" y="3978375"/>
                    <a:pt x="65916" y="3916087"/>
                    <a:pt x="23071" y="3820317"/>
                  </a:cubicBezTo>
                  <a:cubicBezTo>
                    <a:pt x="-10053" y="3745429"/>
                    <a:pt x="-7172" y="3617975"/>
                    <a:pt x="29552" y="3540567"/>
                  </a:cubicBezTo>
                  <a:cubicBezTo>
                    <a:pt x="49354" y="3499523"/>
                    <a:pt x="303904" y="3239575"/>
                    <a:pt x="1360630" y="2181423"/>
                  </a:cubicBezTo>
                  <a:lnTo>
                    <a:pt x="2667585" y="873043"/>
                  </a:lnTo>
                  <a:lnTo>
                    <a:pt x="2668305" y="703105"/>
                  </a:lnTo>
                  <a:cubicBezTo>
                    <a:pt x="2669026" y="518405"/>
                    <a:pt x="2674786" y="489961"/>
                    <a:pt x="2734193" y="372229"/>
                  </a:cubicBezTo>
                  <a:cubicBezTo>
                    <a:pt x="2819883" y="203011"/>
                    <a:pt x="2944818" y="97159"/>
                    <a:pt x="3139962" y="29113"/>
                  </a:cubicBezTo>
                  <a:cubicBezTo>
                    <a:pt x="3185147" y="13271"/>
                    <a:pt x="3251395" y="3549"/>
                    <a:pt x="3316743" y="80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2" name="Freeform 17"/>
            <p:cNvSpPr>
              <a:spLocks/>
            </p:cNvSpPr>
            <p:nvPr/>
          </p:nvSpPr>
          <p:spPr bwMode="auto">
            <a:xfrm>
              <a:off x="7332951" y="9243161"/>
              <a:ext cx="1382360" cy="1383532"/>
            </a:xfrm>
            <a:custGeom>
              <a:avLst/>
              <a:gdLst>
                <a:gd name="T0" fmla="*/ 3957 w 5201"/>
                <a:gd name="T1" fmla="*/ 5152 h 5200"/>
                <a:gd name="T2" fmla="*/ 1772 w 5201"/>
                <a:gd name="T3" fmla="*/ 3193 h 5200"/>
                <a:gd name="T4" fmla="*/ 36 w 5201"/>
                <a:gd name="T5" fmla="*/ 1366 h 5200"/>
                <a:gd name="T6" fmla="*/ 1369 w 5201"/>
                <a:gd name="T7" fmla="*/ 33 h 5200"/>
                <a:gd name="T8" fmla="*/ 3219 w 5201"/>
                <a:gd name="T9" fmla="*/ 1800 h 5200"/>
                <a:gd name="T10" fmla="*/ 5171 w 5201"/>
                <a:gd name="T11" fmla="*/ 4014 h 5200"/>
                <a:gd name="T12" fmla="*/ 5170 w 5201"/>
                <a:gd name="T13" fmla="*/ 4339 h 5200"/>
                <a:gd name="T14" fmla="*/ 4425 w 5201"/>
                <a:gd name="T15" fmla="*/ 5151 h 5200"/>
                <a:gd name="T16" fmla="*/ 3957 w 5201"/>
                <a:gd name="T17" fmla="*/ 5152 h 5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01" h="5200">
                  <a:moveTo>
                    <a:pt x="3957" y="5152"/>
                  </a:moveTo>
                  <a:cubicBezTo>
                    <a:pt x="3646" y="5066"/>
                    <a:pt x="3608" y="5031"/>
                    <a:pt x="1772" y="3193"/>
                  </a:cubicBezTo>
                  <a:cubicBezTo>
                    <a:pt x="160" y="1578"/>
                    <a:pt x="0" y="1410"/>
                    <a:pt x="36" y="1366"/>
                  </a:cubicBezTo>
                  <a:cubicBezTo>
                    <a:pt x="88" y="1304"/>
                    <a:pt x="1308" y="83"/>
                    <a:pt x="1369" y="33"/>
                  </a:cubicBezTo>
                  <a:cubicBezTo>
                    <a:pt x="1408" y="0"/>
                    <a:pt x="1633" y="214"/>
                    <a:pt x="3219" y="1800"/>
                  </a:cubicBezTo>
                  <a:cubicBezTo>
                    <a:pt x="5129" y="3710"/>
                    <a:pt x="5091" y="3666"/>
                    <a:pt x="5171" y="4014"/>
                  </a:cubicBezTo>
                  <a:cubicBezTo>
                    <a:pt x="5201" y="4149"/>
                    <a:pt x="5201" y="4204"/>
                    <a:pt x="5170" y="4339"/>
                  </a:cubicBezTo>
                  <a:cubicBezTo>
                    <a:pt x="5069" y="4777"/>
                    <a:pt x="4820" y="5048"/>
                    <a:pt x="4425" y="5151"/>
                  </a:cubicBezTo>
                  <a:cubicBezTo>
                    <a:pt x="4236" y="5200"/>
                    <a:pt x="4130" y="5200"/>
                    <a:pt x="3957" y="51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3" name="Freeform 37"/>
            <p:cNvSpPr>
              <a:spLocks/>
            </p:cNvSpPr>
            <p:nvPr/>
          </p:nvSpPr>
          <p:spPr bwMode="auto">
            <a:xfrm>
              <a:off x="5750092" y="7659133"/>
              <a:ext cx="1227593" cy="1222903"/>
            </a:xfrm>
            <a:custGeom>
              <a:avLst/>
              <a:gdLst>
                <a:gd name="T0" fmla="*/ 2921 w 4613"/>
                <a:gd name="T1" fmla="*/ 3274 h 4600"/>
                <a:gd name="T2" fmla="*/ 1577 w 4613"/>
                <a:gd name="T3" fmla="*/ 1947 h 4600"/>
                <a:gd name="T4" fmla="*/ 921 w 4613"/>
                <a:gd name="T5" fmla="*/ 1583 h 4600"/>
                <a:gd name="T6" fmla="*/ 0 w 4613"/>
                <a:gd name="T7" fmla="*/ 418 h 4600"/>
                <a:gd name="T8" fmla="*/ 420 w 4613"/>
                <a:gd name="T9" fmla="*/ 0 h 4600"/>
                <a:gd name="T10" fmla="*/ 1570 w 4613"/>
                <a:gd name="T11" fmla="*/ 907 h 4600"/>
                <a:gd name="T12" fmla="*/ 1805 w 4613"/>
                <a:gd name="T13" fmla="*/ 1298 h 4600"/>
                <a:gd name="T14" fmla="*/ 1980 w 4613"/>
                <a:gd name="T15" fmla="*/ 1623 h 4600"/>
                <a:gd name="T16" fmla="*/ 3296 w 4613"/>
                <a:gd name="T17" fmla="*/ 2942 h 4600"/>
                <a:gd name="T18" fmla="*/ 4613 w 4613"/>
                <a:gd name="T19" fmla="*/ 4261 h 4600"/>
                <a:gd name="T20" fmla="*/ 4445 w 4613"/>
                <a:gd name="T21" fmla="*/ 4431 h 4600"/>
                <a:gd name="T22" fmla="*/ 4263 w 4613"/>
                <a:gd name="T23" fmla="*/ 4600 h 4600"/>
                <a:gd name="T24" fmla="*/ 2921 w 4613"/>
                <a:gd name="T25" fmla="*/ 3274 h 4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13" h="4600">
                  <a:moveTo>
                    <a:pt x="2921" y="3274"/>
                  </a:moveTo>
                  <a:cubicBezTo>
                    <a:pt x="2191" y="2544"/>
                    <a:pt x="1586" y="1947"/>
                    <a:pt x="1577" y="1947"/>
                  </a:cubicBezTo>
                  <a:cubicBezTo>
                    <a:pt x="1548" y="1947"/>
                    <a:pt x="975" y="1630"/>
                    <a:pt x="921" y="1583"/>
                  </a:cubicBezTo>
                  <a:cubicBezTo>
                    <a:pt x="825" y="1502"/>
                    <a:pt x="0" y="457"/>
                    <a:pt x="0" y="418"/>
                  </a:cubicBezTo>
                  <a:cubicBezTo>
                    <a:pt x="0" y="368"/>
                    <a:pt x="370" y="0"/>
                    <a:pt x="420" y="0"/>
                  </a:cubicBezTo>
                  <a:cubicBezTo>
                    <a:pt x="460" y="0"/>
                    <a:pt x="1468" y="795"/>
                    <a:pt x="1570" y="907"/>
                  </a:cubicBezTo>
                  <a:cubicBezTo>
                    <a:pt x="1603" y="944"/>
                    <a:pt x="1709" y="1120"/>
                    <a:pt x="1805" y="1298"/>
                  </a:cubicBezTo>
                  <a:lnTo>
                    <a:pt x="1980" y="1623"/>
                  </a:lnTo>
                  <a:lnTo>
                    <a:pt x="3296" y="2942"/>
                  </a:lnTo>
                  <a:lnTo>
                    <a:pt x="4613" y="4261"/>
                  </a:lnTo>
                  <a:lnTo>
                    <a:pt x="4445" y="4431"/>
                  </a:lnTo>
                  <a:cubicBezTo>
                    <a:pt x="4353" y="4524"/>
                    <a:pt x="4271" y="4600"/>
                    <a:pt x="4263" y="4600"/>
                  </a:cubicBezTo>
                  <a:cubicBezTo>
                    <a:pt x="4255" y="4600"/>
                    <a:pt x="3651" y="4003"/>
                    <a:pt x="2921" y="32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103" name="文字方塊 102"/>
          <p:cNvSpPr txBox="1"/>
          <p:nvPr/>
        </p:nvSpPr>
        <p:spPr>
          <a:xfrm>
            <a:off x="9726307" y="3472542"/>
            <a:ext cx="162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200" dirty="0" smtClean="0"/>
              <a:t>Title 04</a:t>
            </a:r>
          </a:p>
        </p:txBody>
      </p:sp>
      <p:sp>
        <p:nvSpPr>
          <p:cNvPr id="104" name="文字方塊 103"/>
          <p:cNvSpPr txBox="1"/>
          <p:nvPr/>
        </p:nvSpPr>
        <p:spPr>
          <a:xfrm>
            <a:off x="9231794" y="3939519"/>
            <a:ext cx="2609026" cy="187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400" dirty="0" smtClean="0"/>
              <a:t>The quick brown fox jumps over the lazy dog. The quick brown fox jumps over the lazy dog</a:t>
            </a:r>
            <a:r>
              <a:rPr lang="en-US" sz="1400" dirty="0"/>
              <a:t>. The quick brown fox jumps over the lazy dog. The quick brown fox jumps over the lazy dog. </a:t>
            </a:r>
          </a:p>
          <a:p>
            <a:endParaRPr lang="en-US" sz="1400" dirty="0" smtClean="0"/>
          </a:p>
        </p:txBody>
      </p:sp>
      <p:sp>
        <p:nvSpPr>
          <p:cNvPr id="139" name="矩形 138"/>
          <p:cNvSpPr/>
          <p:nvPr/>
        </p:nvSpPr>
        <p:spPr>
          <a:xfrm>
            <a:off x="575513" y="481382"/>
            <a:ext cx="252267" cy="6981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140" name="矩形 139"/>
          <p:cNvSpPr/>
          <p:nvPr/>
        </p:nvSpPr>
        <p:spPr>
          <a:xfrm>
            <a:off x="882205" y="481382"/>
            <a:ext cx="4360496" cy="69819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800" b="1" dirty="0" smtClean="0"/>
              <a:t>ICON LIST</a:t>
            </a:r>
            <a:r>
              <a:rPr lang="zh-TW" altLang="en-US" sz="4800" b="1" dirty="0" smtClean="0"/>
              <a:t> </a:t>
            </a:r>
            <a:r>
              <a:rPr lang="en-US" altLang="zh-TW" sz="4800" b="1" dirty="0" smtClean="0"/>
              <a:t>05</a:t>
            </a:r>
            <a:endParaRPr lang="zh-TW" altLang="en-US" sz="4800" b="1" dirty="0"/>
          </a:p>
        </p:txBody>
      </p:sp>
      <p:sp>
        <p:nvSpPr>
          <p:cNvPr id="57" name="手繪多邊形 56"/>
          <p:cNvSpPr>
            <a:spLocks/>
          </p:cNvSpPr>
          <p:nvPr/>
        </p:nvSpPr>
        <p:spPr bwMode="auto">
          <a:xfrm rot="10800000" flipV="1">
            <a:off x="4485656" y="2188671"/>
            <a:ext cx="260482" cy="481094"/>
          </a:xfrm>
          <a:custGeom>
            <a:avLst/>
            <a:gdLst>
              <a:gd name="connsiteX0" fmla="*/ 1041502 w 2397801"/>
              <a:gd name="connsiteY0" fmla="*/ 588163 h 4428623"/>
              <a:gd name="connsiteX1" fmla="*/ 299462 w 2397801"/>
              <a:gd name="connsiteY1" fmla="*/ 593899 h 4428623"/>
              <a:gd name="connsiteX2" fmla="*/ 283250 w 2397801"/>
              <a:gd name="connsiteY2" fmla="*/ 2218109 h 4428623"/>
              <a:gd name="connsiteX3" fmla="*/ 290095 w 2397801"/>
              <a:gd name="connsiteY3" fmla="*/ 3843037 h 4428623"/>
              <a:gd name="connsiteX4" fmla="*/ 1207710 w 2397801"/>
              <a:gd name="connsiteY4" fmla="*/ 3847357 h 4428623"/>
              <a:gd name="connsiteX5" fmla="*/ 2118479 w 2397801"/>
              <a:gd name="connsiteY5" fmla="*/ 3844837 h 4428623"/>
              <a:gd name="connsiteX6" fmla="*/ 2121001 w 2397801"/>
              <a:gd name="connsiteY6" fmla="*/ 2224589 h 4428623"/>
              <a:gd name="connsiteX7" fmla="*/ 2110914 w 2397801"/>
              <a:gd name="connsiteY7" fmla="*/ 596419 h 4428623"/>
              <a:gd name="connsiteX8" fmla="*/ 1041502 w 2397801"/>
              <a:gd name="connsiteY8" fmla="*/ 588163 h 4428623"/>
              <a:gd name="connsiteX9" fmla="*/ 1205249 w 2397801"/>
              <a:gd name="connsiteY9" fmla="*/ 186437 h 4428623"/>
              <a:gd name="connsiteX10" fmla="*/ 930070 w 2397801"/>
              <a:gd name="connsiteY10" fmla="*/ 210597 h 4428623"/>
              <a:gd name="connsiteX11" fmla="*/ 899455 w 2397801"/>
              <a:gd name="connsiteY11" fmla="*/ 338957 h 4428623"/>
              <a:gd name="connsiteX12" fmla="*/ 1201647 w 2397801"/>
              <a:gd name="connsiteY12" fmla="*/ 414677 h 4428623"/>
              <a:gd name="connsiteX13" fmla="*/ 1445490 w 2397801"/>
              <a:gd name="connsiteY13" fmla="*/ 398813 h 4428623"/>
              <a:gd name="connsiteX14" fmla="*/ 1513204 w 2397801"/>
              <a:gd name="connsiteY14" fmla="*/ 295689 h 4428623"/>
              <a:gd name="connsiteX15" fmla="*/ 1484029 w 2397801"/>
              <a:gd name="connsiteY15" fmla="*/ 219609 h 4428623"/>
              <a:gd name="connsiteX16" fmla="*/ 1454134 w 2397801"/>
              <a:gd name="connsiteY16" fmla="*/ 186437 h 4428623"/>
              <a:gd name="connsiteX17" fmla="*/ 813103 w 2397801"/>
              <a:gd name="connsiteY17" fmla="*/ 1 h 4428623"/>
              <a:gd name="connsiteX18" fmla="*/ 1241394 w 2397801"/>
              <a:gd name="connsiteY18" fmla="*/ 553 h 4428623"/>
              <a:gd name="connsiteX19" fmla="*/ 2335516 w 2397801"/>
              <a:gd name="connsiteY19" fmla="*/ 3793 h 4428623"/>
              <a:gd name="connsiteX20" fmla="*/ 2364318 w 2397801"/>
              <a:gd name="connsiteY20" fmla="*/ 25037 h 4428623"/>
              <a:gd name="connsiteX21" fmla="*/ 2392760 w 2397801"/>
              <a:gd name="connsiteY21" fmla="*/ 46641 h 4428623"/>
              <a:gd name="connsiteX22" fmla="*/ 2395281 w 2397801"/>
              <a:gd name="connsiteY22" fmla="*/ 2216709 h 4428623"/>
              <a:gd name="connsiteX23" fmla="*/ 2397801 w 2397801"/>
              <a:gd name="connsiteY23" fmla="*/ 4386781 h 4428623"/>
              <a:gd name="connsiteX24" fmla="*/ 2371159 w 2397801"/>
              <a:gd name="connsiteY24" fmla="*/ 4408025 h 4428623"/>
              <a:gd name="connsiteX25" fmla="*/ 1205032 w 2397801"/>
              <a:gd name="connsiteY25" fmla="*/ 4428545 h 4428623"/>
              <a:gd name="connsiteX26" fmla="*/ 48265 w 2397801"/>
              <a:gd name="connsiteY26" fmla="*/ 4418105 h 4428623"/>
              <a:gd name="connsiteX27" fmla="*/ 21 w 2397801"/>
              <a:gd name="connsiteY27" fmla="*/ 2208429 h 4428623"/>
              <a:gd name="connsiteX28" fmla="*/ 21 w 2397801"/>
              <a:gd name="connsiteY28" fmla="*/ 68245 h 4428623"/>
              <a:gd name="connsiteX29" fmla="*/ 28823 w 2397801"/>
              <a:gd name="connsiteY29" fmla="*/ 39437 h 4428623"/>
              <a:gd name="connsiteX30" fmla="*/ 102629 w 2397801"/>
              <a:gd name="connsiteY30" fmla="*/ 4153 h 4428623"/>
              <a:gd name="connsiteX31" fmla="*/ 813103 w 2397801"/>
              <a:gd name="connsiteY31" fmla="*/ 1 h 4428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397801" h="4428623">
                <a:moveTo>
                  <a:pt x="1041502" y="588163"/>
                </a:moveTo>
                <a:cubicBezTo>
                  <a:pt x="655239" y="588159"/>
                  <a:pt x="310023" y="589961"/>
                  <a:pt x="299462" y="593899"/>
                </a:cubicBezTo>
                <a:cubicBezTo>
                  <a:pt x="284691" y="599661"/>
                  <a:pt x="283250" y="752323"/>
                  <a:pt x="283250" y="2218109"/>
                </a:cubicBezTo>
                <a:cubicBezTo>
                  <a:pt x="283250" y="3108165"/>
                  <a:pt x="286492" y="3839437"/>
                  <a:pt x="290095" y="3843037"/>
                </a:cubicBezTo>
                <a:cubicBezTo>
                  <a:pt x="294058" y="3846637"/>
                  <a:pt x="706931" y="3848797"/>
                  <a:pt x="1207710" y="3847357"/>
                </a:cubicBezTo>
                <a:lnTo>
                  <a:pt x="2118479" y="3844837"/>
                </a:lnTo>
                <a:lnTo>
                  <a:pt x="2121001" y="2224589"/>
                </a:lnTo>
                <a:cubicBezTo>
                  <a:pt x="2123163" y="935231"/>
                  <a:pt x="2121001" y="602901"/>
                  <a:pt x="2110914" y="596419"/>
                </a:cubicBezTo>
                <a:cubicBezTo>
                  <a:pt x="2102605" y="591155"/>
                  <a:pt x="1538127" y="588167"/>
                  <a:pt x="1041502" y="588163"/>
                </a:cubicBezTo>
                <a:close/>
                <a:moveTo>
                  <a:pt x="1205249" y="186437"/>
                </a:moveTo>
                <a:cubicBezTo>
                  <a:pt x="956363" y="186437"/>
                  <a:pt x="956003" y="186437"/>
                  <a:pt x="930070" y="210597"/>
                </a:cubicBezTo>
                <a:cubicBezTo>
                  <a:pt x="889369" y="248817"/>
                  <a:pt x="878564" y="294969"/>
                  <a:pt x="899455" y="338957"/>
                </a:cubicBezTo>
                <a:cubicBezTo>
                  <a:pt x="931511" y="406745"/>
                  <a:pt x="960685" y="414317"/>
                  <a:pt x="1201647" y="414677"/>
                </a:cubicBezTo>
                <a:cubicBezTo>
                  <a:pt x="1375975" y="415037"/>
                  <a:pt x="1418476" y="412513"/>
                  <a:pt x="1445490" y="398813"/>
                </a:cubicBezTo>
                <a:cubicBezTo>
                  <a:pt x="1493394" y="374653"/>
                  <a:pt x="1513204" y="345085"/>
                  <a:pt x="1513204" y="295689"/>
                </a:cubicBezTo>
                <a:cubicBezTo>
                  <a:pt x="1513564" y="262517"/>
                  <a:pt x="1507081" y="245209"/>
                  <a:pt x="1484029" y="219609"/>
                </a:cubicBezTo>
                <a:lnTo>
                  <a:pt x="1454134" y="186437"/>
                </a:lnTo>
                <a:close/>
                <a:moveTo>
                  <a:pt x="813103" y="1"/>
                </a:moveTo>
                <a:cubicBezTo>
                  <a:pt x="946149" y="13"/>
                  <a:pt x="1090993" y="193"/>
                  <a:pt x="1241394" y="553"/>
                </a:cubicBezTo>
                <a:lnTo>
                  <a:pt x="2335516" y="3793"/>
                </a:lnTo>
                <a:lnTo>
                  <a:pt x="2364318" y="25037"/>
                </a:lnTo>
                <a:lnTo>
                  <a:pt x="2392760" y="46641"/>
                </a:lnTo>
                <a:lnTo>
                  <a:pt x="2395281" y="2216709"/>
                </a:lnTo>
                <a:lnTo>
                  <a:pt x="2397801" y="4386781"/>
                </a:lnTo>
                <a:lnTo>
                  <a:pt x="2371159" y="4408025"/>
                </a:lnTo>
                <a:cubicBezTo>
                  <a:pt x="2344517" y="4428905"/>
                  <a:pt x="2342717" y="4428905"/>
                  <a:pt x="1205032" y="4428545"/>
                </a:cubicBezTo>
                <a:cubicBezTo>
                  <a:pt x="450415" y="4428545"/>
                  <a:pt x="60146" y="4424945"/>
                  <a:pt x="48265" y="4418105"/>
                </a:cubicBezTo>
                <a:cubicBezTo>
                  <a:pt x="-2499" y="4388581"/>
                  <a:pt x="21" y="4509201"/>
                  <a:pt x="21" y="2208429"/>
                </a:cubicBezTo>
                <a:lnTo>
                  <a:pt x="21" y="68245"/>
                </a:lnTo>
                <a:lnTo>
                  <a:pt x="28823" y="39437"/>
                </a:lnTo>
                <a:cubicBezTo>
                  <a:pt x="47905" y="19997"/>
                  <a:pt x="72747" y="8473"/>
                  <a:pt x="102629" y="4153"/>
                </a:cubicBezTo>
                <a:cubicBezTo>
                  <a:pt x="120991" y="1453"/>
                  <a:pt x="413962" y="-31"/>
                  <a:pt x="813103" y="1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4" name="文字方塊 153"/>
          <p:cNvSpPr txBox="1"/>
          <p:nvPr/>
        </p:nvSpPr>
        <p:spPr>
          <a:xfrm>
            <a:off x="3805897" y="3472542"/>
            <a:ext cx="162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200" dirty="0" smtClean="0"/>
              <a:t>Title 02</a:t>
            </a:r>
          </a:p>
        </p:txBody>
      </p:sp>
      <p:sp>
        <p:nvSpPr>
          <p:cNvPr id="155" name="文字方塊 154"/>
          <p:cNvSpPr txBox="1"/>
          <p:nvPr/>
        </p:nvSpPr>
        <p:spPr>
          <a:xfrm>
            <a:off x="3311384" y="3939519"/>
            <a:ext cx="2609026" cy="187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400" dirty="0" smtClean="0"/>
              <a:t>The quick brown fox jumps over the lazy dog. The quick brown fox jumps over the lazy dog</a:t>
            </a:r>
            <a:r>
              <a:rPr lang="en-US" sz="1400" dirty="0"/>
              <a:t>. The quick brown fox jumps over the lazy dog. The quick brown fox jumps over the lazy dog. </a:t>
            </a:r>
          </a:p>
          <a:p>
            <a:endParaRPr lang="en-US" sz="1400" dirty="0" smtClean="0"/>
          </a:p>
        </p:txBody>
      </p:sp>
      <p:grpSp>
        <p:nvGrpSpPr>
          <p:cNvPr id="45" name="群組 44"/>
          <p:cNvGrpSpPr/>
          <p:nvPr/>
        </p:nvGrpSpPr>
        <p:grpSpPr>
          <a:xfrm flipH="1">
            <a:off x="7267389" y="2120508"/>
            <a:ext cx="617426" cy="617420"/>
            <a:chOff x="27940389" y="2372400"/>
            <a:chExt cx="2858016" cy="2857995"/>
          </a:xfrm>
          <a:solidFill>
            <a:schemeClr val="accent1"/>
          </a:solidFill>
        </p:grpSpPr>
        <p:sp>
          <p:nvSpPr>
            <p:cNvPr id="54" name="手繪多邊形 53"/>
            <p:cNvSpPr>
              <a:spLocks/>
            </p:cNvSpPr>
            <p:nvPr/>
          </p:nvSpPr>
          <p:spPr bwMode="auto">
            <a:xfrm>
              <a:off x="27940389" y="2372400"/>
              <a:ext cx="2858016" cy="2857995"/>
            </a:xfrm>
            <a:custGeom>
              <a:avLst/>
              <a:gdLst>
                <a:gd name="connsiteX0" fmla="*/ 644380 w 3817859"/>
                <a:gd name="connsiteY0" fmla="*/ 749777 h 3817832"/>
                <a:gd name="connsiteX1" fmla="*/ 589186 w 3817859"/>
                <a:gd name="connsiteY1" fmla="*/ 795341 h 3817832"/>
                <a:gd name="connsiteX2" fmla="*/ 190850 w 3817859"/>
                <a:gd name="connsiteY2" fmla="*/ 2093847 h 3817832"/>
                <a:gd name="connsiteX3" fmla="*/ 293854 w 3817859"/>
                <a:gd name="connsiteY3" fmla="*/ 2526083 h 3817832"/>
                <a:gd name="connsiteX4" fmla="*/ 763862 w 3817859"/>
                <a:gd name="connsiteY4" fmla="*/ 3198929 h 3817832"/>
                <a:gd name="connsiteX5" fmla="*/ 1465092 w 3817859"/>
                <a:gd name="connsiteY5" fmla="*/ 3573893 h 3817832"/>
                <a:gd name="connsiteX6" fmla="*/ 2124544 w 3817859"/>
                <a:gd name="connsiteY6" fmla="*/ 3612793 h 3817832"/>
                <a:gd name="connsiteX7" fmla="*/ 2329474 w 3817859"/>
                <a:gd name="connsiteY7" fmla="*/ 3558763 h 3817832"/>
                <a:gd name="connsiteX8" fmla="*/ 2355046 w 3817859"/>
                <a:gd name="connsiteY8" fmla="*/ 3424771 h 3817832"/>
                <a:gd name="connsiteX9" fmla="*/ 2375214 w 3817859"/>
                <a:gd name="connsiteY9" fmla="*/ 3220541 h 3817832"/>
                <a:gd name="connsiteX10" fmla="*/ 2384938 w 3817859"/>
                <a:gd name="connsiteY10" fmla="*/ 3033959 h 3817832"/>
                <a:gd name="connsiteX11" fmla="*/ 2384938 w 3817859"/>
                <a:gd name="connsiteY11" fmla="*/ 2940667 h 3817832"/>
                <a:gd name="connsiteX12" fmla="*/ 2274730 w 3817859"/>
                <a:gd name="connsiteY12" fmla="*/ 2832249 h 3817832"/>
                <a:gd name="connsiteX13" fmla="*/ 2126344 w 3817859"/>
                <a:gd name="connsiteY13" fmla="*/ 2646387 h 3817832"/>
                <a:gd name="connsiteX14" fmla="*/ 2087808 w 3817859"/>
                <a:gd name="connsiteY14" fmla="*/ 2473855 h 3817832"/>
                <a:gd name="connsiteX15" fmla="*/ 2142552 w 3817859"/>
                <a:gd name="connsiteY15" fmla="*/ 2283311 h 3817832"/>
                <a:gd name="connsiteX16" fmla="*/ 2025140 w 3817859"/>
                <a:gd name="connsiteY16" fmla="*/ 2154721 h 3817832"/>
                <a:gd name="connsiteX17" fmla="*/ 1902326 w 3817859"/>
                <a:gd name="connsiteY17" fmla="*/ 2043421 h 3817832"/>
                <a:gd name="connsiteX18" fmla="*/ 1805442 w 3817859"/>
                <a:gd name="connsiteY18" fmla="*/ 1995875 h 3817832"/>
                <a:gd name="connsiteX19" fmla="*/ 1693794 w 3817859"/>
                <a:gd name="connsiteY19" fmla="*/ 1937523 h 3817832"/>
                <a:gd name="connsiteX20" fmla="*/ 1532802 w 3817859"/>
                <a:gd name="connsiteY20" fmla="*/ 1850355 h 3817832"/>
                <a:gd name="connsiteX21" fmla="*/ 1382976 w 3817859"/>
                <a:gd name="connsiteY21" fmla="*/ 1781919 h 3817832"/>
                <a:gd name="connsiteX22" fmla="*/ 1265924 w 3817859"/>
                <a:gd name="connsiteY22" fmla="*/ 1587413 h 3817832"/>
                <a:gd name="connsiteX23" fmla="*/ 1127624 w 3817859"/>
                <a:gd name="connsiteY23" fmla="*/ 1387503 h 3817832"/>
                <a:gd name="connsiteX24" fmla="*/ 1094848 w 3817859"/>
                <a:gd name="connsiteY24" fmla="*/ 1522217 h 3817832"/>
                <a:gd name="connsiteX25" fmla="*/ 1108534 w 3817859"/>
                <a:gd name="connsiteY25" fmla="*/ 1628475 h 3817832"/>
                <a:gd name="connsiteX26" fmla="*/ 772146 w 3817859"/>
                <a:gd name="connsiteY26" fmla="*/ 1204525 h 3817832"/>
                <a:gd name="connsiteX27" fmla="*/ 758820 w 3817859"/>
                <a:gd name="connsiteY27" fmla="*/ 1013261 h 3817832"/>
                <a:gd name="connsiteX28" fmla="*/ 699034 w 3817859"/>
                <a:gd name="connsiteY28" fmla="*/ 767967 h 3817832"/>
                <a:gd name="connsiteX29" fmla="*/ 644380 w 3817859"/>
                <a:gd name="connsiteY29" fmla="*/ 749777 h 3817832"/>
                <a:gd name="connsiteX30" fmla="*/ 2127584 w 3817859"/>
                <a:gd name="connsiteY30" fmla="*/ 239943 h 3817832"/>
                <a:gd name="connsiteX31" fmla="*/ 2102392 w 3817859"/>
                <a:gd name="connsiteY31" fmla="*/ 249309 h 3817832"/>
                <a:gd name="connsiteX32" fmla="*/ 1964912 w 3817859"/>
                <a:gd name="connsiteY32" fmla="*/ 308379 h 3817832"/>
                <a:gd name="connsiteX33" fmla="*/ 1805480 w 3817859"/>
                <a:gd name="connsiteY33" fmla="*/ 481631 h 3817832"/>
                <a:gd name="connsiteX34" fmla="*/ 1930004 w 3817859"/>
                <a:gd name="connsiteY34" fmla="*/ 613461 h 3817832"/>
                <a:gd name="connsiteX35" fmla="*/ 2037970 w 3817859"/>
                <a:gd name="connsiteY35" fmla="*/ 637233 h 3817832"/>
                <a:gd name="connsiteX36" fmla="*/ 2100592 w 3817859"/>
                <a:gd name="connsiteY36" fmla="*/ 656323 h 3817832"/>
                <a:gd name="connsiteX37" fmla="*/ 2181208 w 3817859"/>
                <a:gd name="connsiteY37" fmla="*/ 556551 h 3817832"/>
                <a:gd name="connsiteX38" fmla="*/ 2302130 w 3817859"/>
                <a:gd name="connsiteY38" fmla="*/ 463261 h 3817832"/>
                <a:gd name="connsiteX39" fmla="*/ 2378428 w 3817859"/>
                <a:gd name="connsiteY39" fmla="*/ 463261 h 3817832"/>
                <a:gd name="connsiteX40" fmla="*/ 2583206 w 3817859"/>
                <a:gd name="connsiteY40" fmla="*/ 585365 h 3817832"/>
                <a:gd name="connsiteX41" fmla="*/ 2837650 w 3817859"/>
                <a:gd name="connsiteY41" fmla="*/ 774105 h 3817832"/>
                <a:gd name="connsiteX42" fmla="*/ 2804900 w 3817859"/>
                <a:gd name="connsiteY42" fmla="*/ 931509 h 3817832"/>
                <a:gd name="connsiteX43" fmla="*/ 2738680 w 3817859"/>
                <a:gd name="connsiteY43" fmla="*/ 902693 h 3817832"/>
                <a:gd name="connsiteX44" fmla="*/ 2709528 w 3817859"/>
                <a:gd name="connsiteY44" fmla="*/ 854429 h 3817832"/>
                <a:gd name="connsiteX45" fmla="*/ 2597602 w 3817859"/>
                <a:gd name="connsiteY45" fmla="*/ 859471 h 3817832"/>
                <a:gd name="connsiteX46" fmla="*/ 2594002 w 3817859"/>
                <a:gd name="connsiteY46" fmla="*/ 944475 h 3817832"/>
                <a:gd name="connsiteX47" fmla="*/ 2604080 w 3817859"/>
                <a:gd name="connsiteY47" fmla="*/ 1005709 h 3817832"/>
                <a:gd name="connsiteX48" fmla="*/ 2510868 w 3817859"/>
                <a:gd name="connsiteY48" fmla="*/ 1032363 h 3817832"/>
                <a:gd name="connsiteX49" fmla="*/ 2251386 w 3817859"/>
                <a:gd name="connsiteY49" fmla="*/ 1176439 h 3817832"/>
                <a:gd name="connsiteX50" fmla="*/ 2160334 w 3817859"/>
                <a:gd name="connsiteY50" fmla="*/ 1297463 h 3817832"/>
                <a:gd name="connsiteX51" fmla="*/ 2129382 w 3817859"/>
                <a:gd name="connsiteY51" fmla="*/ 1421369 h 3817832"/>
                <a:gd name="connsiteX52" fmla="*/ 2064242 w 3817859"/>
                <a:gd name="connsiteY52" fmla="*/ 1540231 h 3817832"/>
                <a:gd name="connsiteX53" fmla="*/ 2001622 w 3817859"/>
                <a:gd name="connsiteY53" fmla="*/ 1454145 h 3817832"/>
                <a:gd name="connsiteX54" fmla="*/ 1848308 w 3817859"/>
                <a:gd name="connsiteY54" fmla="*/ 1337443 h 3817832"/>
                <a:gd name="connsiteX55" fmla="*/ 1555356 w 3817859"/>
                <a:gd name="connsiteY55" fmla="*/ 1494127 h 3817832"/>
                <a:gd name="connsiteX56" fmla="*/ 1566152 w 3817859"/>
                <a:gd name="connsiteY56" fmla="*/ 1602545 h 3817832"/>
                <a:gd name="connsiteX57" fmla="*/ 1674480 w 3817859"/>
                <a:gd name="connsiteY57" fmla="*/ 1714923 h 3817832"/>
                <a:gd name="connsiteX58" fmla="*/ 1764094 w 3817859"/>
                <a:gd name="connsiteY58" fmla="*/ 1699435 h 3817832"/>
                <a:gd name="connsiteX59" fmla="*/ 1884656 w 3817859"/>
                <a:gd name="connsiteY59" fmla="*/ 1685027 h 3817832"/>
                <a:gd name="connsiteX60" fmla="*/ 1896894 w 3817859"/>
                <a:gd name="connsiteY60" fmla="*/ 1774355 h 3817832"/>
                <a:gd name="connsiteX61" fmla="*/ 1909130 w 3817859"/>
                <a:gd name="connsiteY61" fmla="*/ 1864043 h 3817832"/>
                <a:gd name="connsiteX62" fmla="*/ 1972830 w 3817859"/>
                <a:gd name="connsiteY62" fmla="*/ 1875929 h 3817832"/>
                <a:gd name="connsiteX63" fmla="*/ 2036890 w 3817859"/>
                <a:gd name="connsiteY63" fmla="*/ 1888175 h 3817832"/>
                <a:gd name="connsiteX64" fmla="*/ 2049128 w 3817859"/>
                <a:gd name="connsiteY64" fmla="*/ 1978223 h 3817832"/>
                <a:gd name="connsiteX65" fmla="*/ 2118946 w 3817859"/>
                <a:gd name="connsiteY65" fmla="*/ 2104649 h 3817832"/>
                <a:gd name="connsiteX66" fmla="*/ 2290614 w 3817859"/>
                <a:gd name="connsiteY66" fmla="*/ 2070071 h 3817832"/>
                <a:gd name="connsiteX67" fmla="*/ 2461562 w 3817859"/>
                <a:gd name="connsiteY67" fmla="*/ 2028649 h 3817832"/>
                <a:gd name="connsiteX68" fmla="*/ 2991324 w 3817859"/>
                <a:gd name="connsiteY68" fmla="*/ 2272859 h 3817832"/>
                <a:gd name="connsiteX69" fmla="*/ 3085254 w 3817859"/>
                <a:gd name="connsiteY69" fmla="*/ 2344897 h 3817832"/>
                <a:gd name="connsiteX70" fmla="*/ 3359852 w 3817859"/>
                <a:gd name="connsiteY70" fmla="*/ 2532917 h 3817832"/>
                <a:gd name="connsiteX71" fmla="*/ 3359492 w 3817859"/>
                <a:gd name="connsiteY71" fmla="*/ 2617921 h 3817832"/>
                <a:gd name="connsiteX72" fmla="*/ 3049986 w 3817859"/>
                <a:gd name="connsiteY72" fmla="*/ 2902473 h 3817832"/>
                <a:gd name="connsiteX73" fmla="*/ 2984846 w 3817859"/>
                <a:gd name="connsiteY73" fmla="*/ 3031061 h 3817832"/>
                <a:gd name="connsiteX74" fmla="*/ 2933020 w 3817859"/>
                <a:gd name="connsiteY74" fmla="*/ 3144881 h 3817832"/>
                <a:gd name="connsiteX75" fmla="*/ 2758114 w 3817859"/>
                <a:gd name="connsiteY75" fmla="*/ 3314531 h 3817832"/>
                <a:gd name="connsiteX76" fmla="*/ 2592924 w 3817859"/>
                <a:gd name="connsiteY76" fmla="*/ 3469413 h 3817832"/>
                <a:gd name="connsiteX77" fmla="*/ 2573130 w 3817859"/>
                <a:gd name="connsiteY77" fmla="*/ 3495705 h 3817832"/>
                <a:gd name="connsiteX78" fmla="*/ 2608398 w 3817859"/>
                <a:gd name="connsiteY78" fmla="*/ 3489943 h 3817832"/>
                <a:gd name="connsiteX79" fmla="*/ 2731842 w 3817859"/>
                <a:gd name="connsiteY79" fmla="*/ 3434833 h 3817832"/>
                <a:gd name="connsiteX80" fmla="*/ 3321344 w 3817859"/>
                <a:gd name="connsiteY80" fmla="*/ 2912917 h 3817832"/>
                <a:gd name="connsiteX81" fmla="*/ 3582986 w 3817859"/>
                <a:gd name="connsiteY81" fmla="*/ 2358945 h 3817832"/>
                <a:gd name="connsiteX82" fmla="*/ 3635530 w 3817859"/>
                <a:gd name="connsiteY82" fmla="*/ 1906545 h 3817832"/>
                <a:gd name="connsiteX83" fmla="*/ 3539078 w 3817859"/>
                <a:gd name="connsiteY83" fmla="*/ 1326999 h 3817832"/>
                <a:gd name="connsiteX84" fmla="*/ 2521304 w 3817859"/>
                <a:gd name="connsiteY84" fmla="*/ 290731 h 3817832"/>
                <a:gd name="connsiteX85" fmla="*/ 2404700 w 3817859"/>
                <a:gd name="connsiteY85" fmla="*/ 285327 h 3817832"/>
                <a:gd name="connsiteX86" fmla="*/ 2303210 w 3817859"/>
                <a:gd name="connsiteY86" fmla="*/ 331071 h 3817832"/>
                <a:gd name="connsiteX87" fmla="*/ 2185886 w 3817859"/>
                <a:gd name="connsiteY87" fmla="*/ 269119 h 3817832"/>
                <a:gd name="connsiteX88" fmla="*/ 2127584 w 3817859"/>
                <a:gd name="connsiteY88" fmla="*/ 239943 h 3817832"/>
                <a:gd name="connsiteX89" fmla="*/ 1954820 w 3817859"/>
                <a:gd name="connsiteY89" fmla="*/ 1155 h 3817832"/>
                <a:gd name="connsiteX90" fmla="*/ 2374508 w 3817859"/>
                <a:gd name="connsiteY90" fmla="*/ 59159 h 3817832"/>
                <a:gd name="connsiteX91" fmla="*/ 3279230 w 3817859"/>
                <a:gd name="connsiteY91" fmla="*/ 581187 h 3817832"/>
                <a:gd name="connsiteX92" fmla="*/ 3801614 w 3817859"/>
                <a:gd name="connsiteY92" fmla="*/ 1628125 h 3817832"/>
                <a:gd name="connsiteX93" fmla="*/ 3801974 w 3817859"/>
                <a:gd name="connsiteY93" fmla="*/ 2190503 h 3817832"/>
                <a:gd name="connsiteX94" fmla="*/ 3232068 w 3817859"/>
                <a:gd name="connsiteY94" fmla="*/ 3289321 h 3817832"/>
                <a:gd name="connsiteX95" fmla="*/ 2212142 w 3817859"/>
                <a:gd name="connsiteY95" fmla="*/ 3798379 h 3817832"/>
                <a:gd name="connsiteX96" fmla="*/ 1607314 w 3817859"/>
                <a:gd name="connsiteY96" fmla="*/ 3798379 h 3817832"/>
                <a:gd name="connsiteX97" fmla="*/ 539506 w 3817859"/>
                <a:gd name="connsiteY97" fmla="*/ 3236361 h 3817832"/>
                <a:gd name="connsiteX98" fmla="*/ 52404 w 3817859"/>
                <a:gd name="connsiteY98" fmla="*/ 2343977 h 3817832"/>
                <a:gd name="connsiteX99" fmla="*/ 5962 w 3817859"/>
                <a:gd name="connsiteY99" fmla="*/ 1765747 h 3817832"/>
                <a:gd name="connsiteX100" fmla="*/ 577668 w 3817859"/>
                <a:gd name="connsiteY100" fmla="*/ 548041 h 3817832"/>
                <a:gd name="connsiteX101" fmla="*/ 1561592 w 3817859"/>
                <a:gd name="connsiteY101" fmla="*/ 31777 h 3817832"/>
                <a:gd name="connsiteX102" fmla="*/ 1954820 w 3817859"/>
                <a:gd name="connsiteY102" fmla="*/ 1155 h 3817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3817859" h="3817832">
                  <a:moveTo>
                    <a:pt x="644380" y="749777"/>
                  </a:moveTo>
                  <a:cubicBezTo>
                    <a:pt x="628084" y="753829"/>
                    <a:pt x="611696" y="768507"/>
                    <a:pt x="589186" y="795341"/>
                  </a:cubicBezTo>
                  <a:cubicBezTo>
                    <a:pt x="285210" y="1156979"/>
                    <a:pt x="138626" y="1634237"/>
                    <a:pt x="190850" y="2093847"/>
                  </a:cubicBezTo>
                  <a:cubicBezTo>
                    <a:pt x="206336" y="2230721"/>
                    <a:pt x="246674" y="2400013"/>
                    <a:pt x="293854" y="2526083"/>
                  </a:cubicBezTo>
                  <a:cubicBezTo>
                    <a:pt x="384974" y="2768135"/>
                    <a:pt x="563614" y="3023873"/>
                    <a:pt x="763862" y="3198929"/>
                  </a:cubicBezTo>
                  <a:cubicBezTo>
                    <a:pt x="961590" y="3371823"/>
                    <a:pt x="1255480" y="3528867"/>
                    <a:pt x="1465092" y="3573893"/>
                  </a:cubicBezTo>
                  <a:cubicBezTo>
                    <a:pt x="1733410" y="3631523"/>
                    <a:pt x="1877834" y="3640169"/>
                    <a:pt x="2124544" y="3612793"/>
                  </a:cubicBezTo>
                  <a:cubicBezTo>
                    <a:pt x="2263206" y="3597305"/>
                    <a:pt x="2312546" y="3584337"/>
                    <a:pt x="2329474" y="3558763"/>
                  </a:cubicBezTo>
                  <a:cubicBezTo>
                    <a:pt x="2338118" y="3545797"/>
                    <a:pt x="2348922" y="3488165"/>
                    <a:pt x="2355046" y="3424771"/>
                  </a:cubicBezTo>
                  <a:cubicBezTo>
                    <a:pt x="2360808" y="3363897"/>
                    <a:pt x="2369812" y="3271687"/>
                    <a:pt x="2375214" y="3220541"/>
                  </a:cubicBezTo>
                  <a:cubicBezTo>
                    <a:pt x="2380618" y="3169393"/>
                    <a:pt x="2384938" y="3085467"/>
                    <a:pt x="2384938" y="3033959"/>
                  </a:cubicBezTo>
                  <a:lnTo>
                    <a:pt x="2384938" y="2940667"/>
                  </a:lnTo>
                  <a:lnTo>
                    <a:pt x="2274730" y="2832249"/>
                  </a:lnTo>
                  <a:cubicBezTo>
                    <a:pt x="2183250" y="2742921"/>
                    <a:pt x="2157678" y="2710863"/>
                    <a:pt x="2126344" y="2646387"/>
                  </a:cubicBezTo>
                  <a:cubicBezTo>
                    <a:pt x="2091050" y="2574349"/>
                    <a:pt x="2088168" y="2562103"/>
                    <a:pt x="2087808" y="2473855"/>
                  </a:cubicBezTo>
                  <a:cubicBezTo>
                    <a:pt x="2087088" y="2375521"/>
                    <a:pt x="2096812" y="2342023"/>
                    <a:pt x="2142552" y="2283311"/>
                  </a:cubicBezTo>
                  <a:cubicBezTo>
                    <a:pt x="2190092" y="2222437"/>
                    <a:pt x="2151916" y="2180655"/>
                    <a:pt x="2025140" y="2154721"/>
                  </a:cubicBezTo>
                  <a:cubicBezTo>
                    <a:pt x="1995606" y="2148597"/>
                    <a:pt x="1960672" y="2116901"/>
                    <a:pt x="1902326" y="2043421"/>
                  </a:cubicBezTo>
                  <a:cubicBezTo>
                    <a:pt x="1874594" y="2008481"/>
                    <a:pt x="1865230" y="2003799"/>
                    <a:pt x="1805442" y="1995875"/>
                  </a:cubicBezTo>
                  <a:cubicBezTo>
                    <a:pt x="1744576" y="1987589"/>
                    <a:pt x="1736292" y="1983267"/>
                    <a:pt x="1693794" y="1937523"/>
                  </a:cubicBezTo>
                  <a:cubicBezTo>
                    <a:pt x="1652376" y="1893219"/>
                    <a:pt x="1637248" y="1884935"/>
                    <a:pt x="1532802" y="1850355"/>
                  </a:cubicBezTo>
                  <a:cubicBezTo>
                    <a:pt x="1457530" y="1825141"/>
                    <a:pt x="1405666" y="1801369"/>
                    <a:pt x="1382976" y="1781919"/>
                  </a:cubicBezTo>
                  <a:cubicBezTo>
                    <a:pt x="1360286" y="1761747"/>
                    <a:pt x="1321028" y="1696191"/>
                    <a:pt x="1265924" y="1587413"/>
                  </a:cubicBezTo>
                  <a:cubicBezTo>
                    <a:pt x="1173364" y="1403353"/>
                    <a:pt x="1162198" y="1387503"/>
                    <a:pt x="1127624" y="1387503"/>
                  </a:cubicBezTo>
                  <a:cubicBezTo>
                    <a:pt x="1057032" y="1387503"/>
                    <a:pt x="1044426" y="1440093"/>
                    <a:pt x="1094848" y="1522217"/>
                  </a:cubicBezTo>
                  <a:cubicBezTo>
                    <a:pt x="1125462" y="1571923"/>
                    <a:pt x="1131584" y="1620911"/>
                    <a:pt x="1108534" y="1628475"/>
                  </a:cubicBezTo>
                  <a:cubicBezTo>
                    <a:pt x="1097730" y="1632077"/>
                    <a:pt x="798798" y="1255311"/>
                    <a:pt x="772146" y="1204525"/>
                  </a:cubicBezTo>
                  <a:cubicBezTo>
                    <a:pt x="762782" y="1186515"/>
                    <a:pt x="758820" y="1130323"/>
                    <a:pt x="758820" y="1013261"/>
                  </a:cubicBezTo>
                  <a:cubicBezTo>
                    <a:pt x="758820" y="831361"/>
                    <a:pt x="752698" y="806507"/>
                    <a:pt x="699034" y="767967"/>
                  </a:cubicBezTo>
                  <a:cubicBezTo>
                    <a:pt x="676884" y="752299"/>
                    <a:pt x="660678" y="745725"/>
                    <a:pt x="644380" y="749777"/>
                  </a:cubicBezTo>
                  <a:close/>
                  <a:moveTo>
                    <a:pt x="2127584" y="239943"/>
                  </a:moveTo>
                  <a:cubicBezTo>
                    <a:pt x="2119418" y="241429"/>
                    <a:pt x="2110940" y="244537"/>
                    <a:pt x="2102392" y="249309"/>
                  </a:cubicBezTo>
                  <a:cubicBezTo>
                    <a:pt x="2092674" y="254711"/>
                    <a:pt x="2030772" y="281365"/>
                    <a:pt x="1964912" y="308379"/>
                  </a:cubicBezTo>
                  <a:cubicBezTo>
                    <a:pt x="1802242" y="375375"/>
                    <a:pt x="1805480" y="371773"/>
                    <a:pt x="1805480" y="481631"/>
                  </a:cubicBezTo>
                  <a:cubicBezTo>
                    <a:pt x="1805480" y="598333"/>
                    <a:pt x="1813398" y="606977"/>
                    <a:pt x="1930004" y="613461"/>
                  </a:cubicBezTo>
                  <a:cubicBezTo>
                    <a:pt x="1990824" y="617063"/>
                    <a:pt x="2020336" y="623547"/>
                    <a:pt x="2037970" y="637233"/>
                  </a:cubicBezTo>
                  <a:cubicBezTo>
                    <a:pt x="2051646" y="648039"/>
                    <a:pt x="2078278" y="656323"/>
                    <a:pt x="2100592" y="656323"/>
                  </a:cubicBezTo>
                  <a:cubicBezTo>
                    <a:pt x="2152416" y="656323"/>
                    <a:pt x="2181208" y="620665"/>
                    <a:pt x="2181208" y="556551"/>
                  </a:cubicBezTo>
                  <a:cubicBezTo>
                    <a:pt x="2181208" y="482711"/>
                    <a:pt x="2206760" y="463261"/>
                    <a:pt x="2302130" y="463261"/>
                  </a:cubicBezTo>
                  <a:lnTo>
                    <a:pt x="2378428" y="463261"/>
                  </a:lnTo>
                  <a:lnTo>
                    <a:pt x="2583206" y="585365"/>
                  </a:lnTo>
                  <a:cubicBezTo>
                    <a:pt x="2804900" y="717917"/>
                    <a:pt x="2827572" y="735205"/>
                    <a:pt x="2837650" y="774105"/>
                  </a:cubicBezTo>
                  <a:cubicBezTo>
                    <a:pt x="2845568" y="806523"/>
                    <a:pt x="2822894" y="916741"/>
                    <a:pt x="2804900" y="931509"/>
                  </a:cubicBezTo>
                  <a:cubicBezTo>
                    <a:pt x="2783306" y="949519"/>
                    <a:pt x="2756314" y="937993"/>
                    <a:pt x="2738680" y="902693"/>
                  </a:cubicBezTo>
                  <a:cubicBezTo>
                    <a:pt x="2729682" y="884685"/>
                    <a:pt x="2716366" y="863073"/>
                    <a:pt x="2709528" y="854429"/>
                  </a:cubicBezTo>
                  <a:cubicBezTo>
                    <a:pt x="2690454" y="831737"/>
                    <a:pt x="2622434" y="834617"/>
                    <a:pt x="2597602" y="859471"/>
                  </a:cubicBezTo>
                  <a:cubicBezTo>
                    <a:pt x="2573130" y="884325"/>
                    <a:pt x="2572410" y="899091"/>
                    <a:pt x="2594002" y="944475"/>
                  </a:cubicBezTo>
                  <a:cubicBezTo>
                    <a:pt x="2604080" y="966087"/>
                    <a:pt x="2608038" y="989499"/>
                    <a:pt x="2604080" y="1005709"/>
                  </a:cubicBezTo>
                  <a:cubicBezTo>
                    <a:pt x="2597242" y="1031643"/>
                    <a:pt x="2595442" y="1032363"/>
                    <a:pt x="2510868" y="1032363"/>
                  </a:cubicBezTo>
                  <a:cubicBezTo>
                    <a:pt x="2384906" y="1032363"/>
                    <a:pt x="2351076" y="1051093"/>
                    <a:pt x="2251386" y="1176439"/>
                  </a:cubicBezTo>
                  <a:cubicBezTo>
                    <a:pt x="2207480" y="1231547"/>
                    <a:pt x="2166452" y="1285937"/>
                    <a:pt x="2160334" y="1297463"/>
                  </a:cubicBezTo>
                  <a:cubicBezTo>
                    <a:pt x="2154216" y="1308989"/>
                    <a:pt x="2140540" y="1364459"/>
                    <a:pt x="2129382" y="1421369"/>
                  </a:cubicBezTo>
                  <a:cubicBezTo>
                    <a:pt x="2109230" y="1525823"/>
                    <a:pt x="2101312" y="1540231"/>
                    <a:pt x="2064242" y="1540231"/>
                  </a:cubicBezTo>
                  <a:cubicBezTo>
                    <a:pt x="2028974" y="1540231"/>
                    <a:pt x="2017816" y="1525103"/>
                    <a:pt x="2001622" y="1454145"/>
                  </a:cubicBezTo>
                  <a:cubicBezTo>
                    <a:pt x="1978228" y="1350771"/>
                    <a:pt x="1960594" y="1337443"/>
                    <a:pt x="1848308" y="1337443"/>
                  </a:cubicBezTo>
                  <a:cubicBezTo>
                    <a:pt x="1683118" y="1337443"/>
                    <a:pt x="1588826" y="1387511"/>
                    <a:pt x="1555356" y="1494127"/>
                  </a:cubicBezTo>
                  <a:cubicBezTo>
                    <a:pt x="1538802" y="1547435"/>
                    <a:pt x="1538802" y="1547795"/>
                    <a:pt x="1566152" y="1602545"/>
                  </a:cubicBezTo>
                  <a:cubicBezTo>
                    <a:pt x="1601782" y="1673861"/>
                    <a:pt x="1628054" y="1700877"/>
                    <a:pt x="1674480" y="1714923"/>
                  </a:cubicBezTo>
                  <a:cubicBezTo>
                    <a:pt x="1708670" y="1725009"/>
                    <a:pt x="1718386" y="1723569"/>
                    <a:pt x="1764094" y="1699435"/>
                  </a:cubicBezTo>
                  <a:cubicBezTo>
                    <a:pt x="1818796" y="1670981"/>
                    <a:pt x="1864862" y="1665217"/>
                    <a:pt x="1884656" y="1685027"/>
                  </a:cubicBezTo>
                  <a:cubicBezTo>
                    <a:pt x="1891854" y="1692231"/>
                    <a:pt x="1896894" y="1727891"/>
                    <a:pt x="1896894" y="1774355"/>
                  </a:cubicBezTo>
                  <a:cubicBezTo>
                    <a:pt x="1896894" y="1820819"/>
                    <a:pt x="1901572" y="1856479"/>
                    <a:pt x="1909130" y="1864043"/>
                  </a:cubicBezTo>
                  <a:cubicBezTo>
                    <a:pt x="1915608" y="1870525"/>
                    <a:pt x="1944398" y="1875929"/>
                    <a:pt x="1972830" y="1875929"/>
                  </a:cubicBezTo>
                  <a:cubicBezTo>
                    <a:pt x="2001622" y="1875929"/>
                    <a:pt x="2030412" y="1881691"/>
                    <a:pt x="2036890" y="1888175"/>
                  </a:cubicBezTo>
                  <a:cubicBezTo>
                    <a:pt x="2044448" y="1895739"/>
                    <a:pt x="2049128" y="1931399"/>
                    <a:pt x="2049128" y="1978223"/>
                  </a:cubicBezTo>
                  <a:cubicBezTo>
                    <a:pt x="2049128" y="2062867"/>
                    <a:pt x="2053806" y="2071513"/>
                    <a:pt x="2118946" y="2104649"/>
                  </a:cubicBezTo>
                  <a:cubicBezTo>
                    <a:pt x="2160334" y="2125541"/>
                    <a:pt x="2170410" y="2123379"/>
                    <a:pt x="2290614" y="2070071"/>
                  </a:cubicBezTo>
                  <a:cubicBezTo>
                    <a:pt x="2373750" y="2033333"/>
                    <a:pt x="2393544" y="2028649"/>
                    <a:pt x="2461562" y="2028649"/>
                  </a:cubicBezTo>
                  <a:cubicBezTo>
                    <a:pt x="2671020" y="2028649"/>
                    <a:pt x="2920064" y="2143191"/>
                    <a:pt x="2991324" y="2272859"/>
                  </a:cubicBezTo>
                  <a:cubicBezTo>
                    <a:pt x="3016876" y="2318963"/>
                    <a:pt x="3024434" y="2324727"/>
                    <a:pt x="3085254" y="2344897"/>
                  </a:cubicBezTo>
                  <a:cubicBezTo>
                    <a:pt x="3232810" y="2393883"/>
                    <a:pt x="3337538" y="2465561"/>
                    <a:pt x="3359852" y="2532917"/>
                  </a:cubicBezTo>
                  <a:cubicBezTo>
                    <a:pt x="3368490" y="2559571"/>
                    <a:pt x="3368490" y="2580101"/>
                    <a:pt x="3359492" y="2617921"/>
                  </a:cubicBezTo>
                  <a:cubicBezTo>
                    <a:pt x="3330702" y="2738585"/>
                    <a:pt x="3224534" y="2836197"/>
                    <a:pt x="3049986" y="2902473"/>
                  </a:cubicBezTo>
                  <a:cubicBezTo>
                    <a:pt x="3021914" y="2913277"/>
                    <a:pt x="3017236" y="2921923"/>
                    <a:pt x="2984846" y="3031061"/>
                  </a:cubicBezTo>
                  <a:cubicBezTo>
                    <a:pt x="2972608" y="3071041"/>
                    <a:pt x="2949576" y="3122189"/>
                    <a:pt x="2933020" y="3144881"/>
                  </a:cubicBezTo>
                  <a:cubicBezTo>
                    <a:pt x="2916466" y="3167573"/>
                    <a:pt x="2838010" y="3243933"/>
                    <a:pt x="2758114" y="3314531"/>
                  </a:cubicBezTo>
                  <a:cubicBezTo>
                    <a:pt x="2678218" y="3385487"/>
                    <a:pt x="2604080" y="3455005"/>
                    <a:pt x="2592924" y="3469413"/>
                  </a:cubicBezTo>
                  <a:lnTo>
                    <a:pt x="2573130" y="3495705"/>
                  </a:lnTo>
                  <a:lnTo>
                    <a:pt x="2608398" y="3489943"/>
                  </a:lnTo>
                  <a:cubicBezTo>
                    <a:pt x="2627472" y="3486701"/>
                    <a:pt x="2683256" y="3461849"/>
                    <a:pt x="2731842" y="3434833"/>
                  </a:cubicBezTo>
                  <a:cubicBezTo>
                    <a:pt x="2953534" y="3311649"/>
                    <a:pt x="3183866" y="3107781"/>
                    <a:pt x="3321344" y="2912917"/>
                  </a:cubicBezTo>
                  <a:cubicBezTo>
                    <a:pt x="3437588" y="2747589"/>
                    <a:pt x="3535120" y="2541201"/>
                    <a:pt x="3582986" y="2358945"/>
                  </a:cubicBezTo>
                  <a:cubicBezTo>
                    <a:pt x="3626172" y="2195779"/>
                    <a:pt x="3635890" y="2109693"/>
                    <a:pt x="3635530" y="1906545"/>
                  </a:cubicBezTo>
                  <a:cubicBezTo>
                    <a:pt x="3635170" y="1654771"/>
                    <a:pt x="3617534" y="1550317"/>
                    <a:pt x="3539078" y="1326999"/>
                  </a:cubicBezTo>
                  <a:cubicBezTo>
                    <a:pt x="3373888" y="857669"/>
                    <a:pt x="2997442" y="474427"/>
                    <a:pt x="2521304" y="290731"/>
                  </a:cubicBezTo>
                  <a:cubicBezTo>
                    <a:pt x="2441768" y="260113"/>
                    <a:pt x="2404700" y="258313"/>
                    <a:pt x="2404700" y="285327"/>
                  </a:cubicBezTo>
                  <a:cubicBezTo>
                    <a:pt x="2404700" y="317023"/>
                    <a:pt x="2373750" y="331071"/>
                    <a:pt x="2303210" y="331071"/>
                  </a:cubicBezTo>
                  <a:cubicBezTo>
                    <a:pt x="2227994" y="331071"/>
                    <a:pt x="2213958" y="323507"/>
                    <a:pt x="2185886" y="269119"/>
                  </a:cubicBezTo>
                  <a:cubicBezTo>
                    <a:pt x="2173738" y="245617"/>
                    <a:pt x="2152078" y="235485"/>
                    <a:pt x="2127584" y="239943"/>
                  </a:cubicBezTo>
                  <a:close/>
                  <a:moveTo>
                    <a:pt x="1954820" y="1155"/>
                  </a:moveTo>
                  <a:cubicBezTo>
                    <a:pt x="2096666" y="5929"/>
                    <a:pt x="2242922" y="25473"/>
                    <a:pt x="2374508" y="59159"/>
                  </a:cubicBezTo>
                  <a:cubicBezTo>
                    <a:pt x="2734164" y="151387"/>
                    <a:pt x="3027938" y="320713"/>
                    <a:pt x="3279230" y="581187"/>
                  </a:cubicBezTo>
                  <a:cubicBezTo>
                    <a:pt x="3567962" y="880209"/>
                    <a:pt x="3714130" y="1173107"/>
                    <a:pt x="3801614" y="1628125"/>
                  </a:cubicBezTo>
                  <a:cubicBezTo>
                    <a:pt x="3823214" y="1739807"/>
                    <a:pt x="3823214" y="2070173"/>
                    <a:pt x="3801974" y="2190503"/>
                  </a:cubicBezTo>
                  <a:cubicBezTo>
                    <a:pt x="3721330" y="2642639"/>
                    <a:pt x="3538442" y="2995701"/>
                    <a:pt x="3232068" y="3289321"/>
                  </a:cubicBezTo>
                  <a:cubicBezTo>
                    <a:pt x="2946214" y="3563123"/>
                    <a:pt x="2628320" y="3722001"/>
                    <a:pt x="2212142" y="3798379"/>
                  </a:cubicBezTo>
                  <a:cubicBezTo>
                    <a:pt x="2070294" y="3824317"/>
                    <a:pt x="1744480" y="3824317"/>
                    <a:pt x="1607314" y="3798379"/>
                  </a:cubicBezTo>
                  <a:cubicBezTo>
                    <a:pt x="1167014" y="3714797"/>
                    <a:pt x="830038" y="3537545"/>
                    <a:pt x="539506" y="3236361"/>
                  </a:cubicBezTo>
                  <a:cubicBezTo>
                    <a:pt x="296854" y="2985253"/>
                    <a:pt x="139168" y="2695959"/>
                    <a:pt x="52404" y="2343977"/>
                  </a:cubicBezTo>
                  <a:cubicBezTo>
                    <a:pt x="8122" y="2163483"/>
                    <a:pt x="-10598" y="1929669"/>
                    <a:pt x="5962" y="1765747"/>
                  </a:cubicBezTo>
                  <a:cubicBezTo>
                    <a:pt x="55284" y="1280827"/>
                    <a:pt x="247892" y="870841"/>
                    <a:pt x="577668" y="548041"/>
                  </a:cubicBezTo>
                  <a:cubicBezTo>
                    <a:pt x="854880" y="277121"/>
                    <a:pt x="1145054" y="124727"/>
                    <a:pt x="1561592" y="31777"/>
                  </a:cubicBezTo>
                  <a:cubicBezTo>
                    <a:pt x="1675538" y="6379"/>
                    <a:pt x="1812974" y="-3619"/>
                    <a:pt x="1954820" y="115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5" name="Freeform 45"/>
            <p:cNvSpPr>
              <a:spLocks/>
            </p:cNvSpPr>
            <p:nvPr/>
          </p:nvSpPr>
          <p:spPr bwMode="auto">
            <a:xfrm>
              <a:off x="29489241" y="3594086"/>
              <a:ext cx="366023" cy="110520"/>
            </a:xfrm>
            <a:custGeom>
              <a:avLst/>
              <a:gdLst>
                <a:gd name="T0" fmla="*/ 959 w 1358"/>
                <a:gd name="T1" fmla="*/ 282 h 411"/>
                <a:gd name="T2" fmla="*/ 345 w 1358"/>
                <a:gd name="T3" fmla="*/ 171 h 411"/>
                <a:gd name="T4" fmla="*/ 0 w 1358"/>
                <a:gd name="T5" fmla="*/ 145 h 411"/>
                <a:gd name="T6" fmla="*/ 522 w 1358"/>
                <a:gd name="T7" fmla="*/ 0 h 411"/>
                <a:gd name="T8" fmla="*/ 1310 w 1358"/>
                <a:gd name="T9" fmla="*/ 256 h 411"/>
                <a:gd name="T10" fmla="*/ 1327 w 1358"/>
                <a:gd name="T11" fmla="*/ 351 h 411"/>
                <a:gd name="T12" fmla="*/ 959 w 1358"/>
                <a:gd name="T13" fmla="*/ 282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8" h="411">
                  <a:moveTo>
                    <a:pt x="959" y="282"/>
                  </a:moveTo>
                  <a:cubicBezTo>
                    <a:pt x="699" y="175"/>
                    <a:pt x="681" y="172"/>
                    <a:pt x="345" y="171"/>
                  </a:cubicBezTo>
                  <a:cubicBezTo>
                    <a:pt x="155" y="170"/>
                    <a:pt x="0" y="158"/>
                    <a:pt x="0" y="145"/>
                  </a:cubicBezTo>
                  <a:cubicBezTo>
                    <a:pt x="0" y="98"/>
                    <a:pt x="352" y="0"/>
                    <a:pt x="522" y="0"/>
                  </a:cubicBezTo>
                  <a:cubicBezTo>
                    <a:pt x="654" y="0"/>
                    <a:pt x="1242" y="191"/>
                    <a:pt x="1310" y="256"/>
                  </a:cubicBezTo>
                  <a:cubicBezTo>
                    <a:pt x="1355" y="299"/>
                    <a:pt x="1358" y="315"/>
                    <a:pt x="1327" y="351"/>
                  </a:cubicBezTo>
                  <a:cubicBezTo>
                    <a:pt x="1278" y="411"/>
                    <a:pt x="1266" y="408"/>
                    <a:pt x="959" y="28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169" name="文字方塊 168"/>
          <p:cNvSpPr txBox="1"/>
          <p:nvPr/>
        </p:nvSpPr>
        <p:spPr>
          <a:xfrm>
            <a:off x="6766102" y="3472542"/>
            <a:ext cx="162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200" dirty="0" smtClean="0"/>
              <a:t>Title 03</a:t>
            </a:r>
          </a:p>
        </p:txBody>
      </p:sp>
      <p:sp>
        <p:nvSpPr>
          <p:cNvPr id="170" name="文字方塊 169"/>
          <p:cNvSpPr txBox="1"/>
          <p:nvPr/>
        </p:nvSpPr>
        <p:spPr>
          <a:xfrm>
            <a:off x="6271589" y="3939519"/>
            <a:ext cx="2609026" cy="187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400" dirty="0" smtClean="0"/>
              <a:t>The quick brown fox jumps over the lazy dog. The quick brown fox jumps over the lazy dog</a:t>
            </a:r>
            <a:r>
              <a:rPr lang="en-US" sz="1400" dirty="0"/>
              <a:t>. The quick brown fox jumps over the lazy dog. The quick brown fox jumps over the lazy dog. </a:t>
            </a:r>
          </a:p>
          <a:p>
            <a:endParaRPr lang="en-US" sz="1400" dirty="0" smtClean="0"/>
          </a:p>
        </p:txBody>
      </p:sp>
      <p:grpSp>
        <p:nvGrpSpPr>
          <p:cNvPr id="15" name="群組 14"/>
          <p:cNvGrpSpPr/>
          <p:nvPr/>
        </p:nvGrpSpPr>
        <p:grpSpPr>
          <a:xfrm>
            <a:off x="1007734" y="1734662"/>
            <a:ext cx="1295917" cy="1334338"/>
            <a:chOff x="1009160" y="2020381"/>
            <a:chExt cx="1295917" cy="1334338"/>
          </a:xfrm>
        </p:grpSpPr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1189751" y="3019889"/>
              <a:ext cx="173774" cy="173444"/>
            </a:xfrm>
            <a:custGeom>
              <a:avLst/>
              <a:gdLst>
                <a:gd name="T0" fmla="*/ 526 w 1053"/>
                <a:gd name="T1" fmla="*/ 0 h 1053"/>
                <a:gd name="T2" fmla="*/ 597 w 1053"/>
                <a:gd name="T3" fmla="*/ 4 h 1053"/>
                <a:gd name="T4" fmla="*/ 663 w 1053"/>
                <a:gd name="T5" fmla="*/ 18 h 1053"/>
                <a:gd name="T6" fmla="*/ 727 w 1053"/>
                <a:gd name="T7" fmla="*/ 40 h 1053"/>
                <a:gd name="T8" fmla="*/ 788 w 1053"/>
                <a:gd name="T9" fmla="*/ 68 h 1053"/>
                <a:gd name="T10" fmla="*/ 844 w 1053"/>
                <a:gd name="T11" fmla="*/ 107 h 1053"/>
                <a:gd name="T12" fmla="*/ 898 w 1053"/>
                <a:gd name="T13" fmla="*/ 153 h 1053"/>
                <a:gd name="T14" fmla="*/ 944 w 1053"/>
                <a:gd name="T15" fmla="*/ 207 h 1053"/>
                <a:gd name="T16" fmla="*/ 983 w 1053"/>
                <a:gd name="T17" fmla="*/ 264 h 1053"/>
                <a:gd name="T18" fmla="*/ 1013 w 1053"/>
                <a:gd name="T19" fmla="*/ 324 h 1053"/>
                <a:gd name="T20" fmla="*/ 1035 w 1053"/>
                <a:gd name="T21" fmla="*/ 388 h 1053"/>
                <a:gd name="T22" fmla="*/ 1049 w 1053"/>
                <a:gd name="T23" fmla="*/ 456 h 1053"/>
                <a:gd name="T24" fmla="*/ 1053 w 1053"/>
                <a:gd name="T25" fmla="*/ 527 h 1053"/>
                <a:gd name="T26" fmla="*/ 1049 w 1053"/>
                <a:gd name="T27" fmla="*/ 598 h 1053"/>
                <a:gd name="T28" fmla="*/ 1035 w 1053"/>
                <a:gd name="T29" fmla="*/ 665 h 1053"/>
                <a:gd name="T30" fmla="*/ 1013 w 1053"/>
                <a:gd name="T31" fmla="*/ 729 h 1053"/>
                <a:gd name="T32" fmla="*/ 983 w 1053"/>
                <a:gd name="T33" fmla="*/ 790 h 1053"/>
                <a:gd name="T34" fmla="*/ 944 w 1053"/>
                <a:gd name="T35" fmla="*/ 847 h 1053"/>
                <a:gd name="T36" fmla="*/ 898 w 1053"/>
                <a:gd name="T37" fmla="*/ 898 h 1053"/>
                <a:gd name="T38" fmla="*/ 844 w 1053"/>
                <a:gd name="T39" fmla="*/ 946 h 1053"/>
                <a:gd name="T40" fmla="*/ 788 w 1053"/>
                <a:gd name="T41" fmla="*/ 984 h 1053"/>
                <a:gd name="T42" fmla="*/ 727 w 1053"/>
                <a:gd name="T43" fmla="*/ 1014 h 1053"/>
                <a:gd name="T44" fmla="*/ 663 w 1053"/>
                <a:gd name="T45" fmla="*/ 1035 h 1053"/>
                <a:gd name="T46" fmla="*/ 597 w 1053"/>
                <a:gd name="T47" fmla="*/ 1048 h 1053"/>
                <a:gd name="T48" fmla="*/ 526 w 1053"/>
                <a:gd name="T49" fmla="*/ 1053 h 1053"/>
                <a:gd name="T50" fmla="*/ 455 w 1053"/>
                <a:gd name="T51" fmla="*/ 1048 h 1053"/>
                <a:gd name="T52" fmla="*/ 387 w 1053"/>
                <a:gd name="T53" fmla="*/ 1035 h 1053"/>
                <a:gd name="T54" fmla="*/ 323 w 1053"/>
                <a:gd name="T55" fmla="*/ 1014 h 1053"/>
                <a:gd name="T56" fmla="*/ 263 w 1053"/>
                <a:gd name="T57" fmla="*/ 984 h 1053"/>
                <a:gd name="T58" fmla="*/ 206 w 1053"/>
                <a:gd name="T59" fmla="*/ 946 h 1053"/>
                <a:gd name="T60" fmla="*/ 155 w 1053"/>
                <a:gd name="T61" fmla="*/ 898 h 1053"/>
                <a:gd name="T62" fmla="*/ 107 w 1053"/>
                <a:gd name="T63" fmla="*/ 847 h 1053"/>
                <a:gd name="T64" fmla="*/ 69 w 1053"/>
                <a:gd name="T65" fmla="*/ 790 h 1053"/>
                <a:gd name="T66" fmla="*/ 39 w 1053"/>
                <a:gd name="T67" fmla="*/ 729 h 1053"/>
                <a:gd name="T68" fmla="*/ 18 w 1053"/>
                <a:gd name="T69" fmla="*/ 665 h 1053"/>
                <a:gd name="T70" fmla="*/ 5 w 1053"/>
                <a:gd name="T71" fmla="*/ 598 h 1053"/>
                <a:gd name="T72" fmla="*/ 0 w 1053"/>
                <a:gd name="T73" fmla="*/ 527 h 1053"/>
                <a:gd name="T74" fmla="*/ 5 w 1053"/>
                <a:gd name="T75" fmla="*/ 456 h 1053"/>
                <a:gd name="T76" fmla="*/ 18 w 1053"/>
                <a:gd name="T77" fmla="*/ 388 h 1053"/>
                <a:gd name="T78" fmla="*/ 39 w 1053"/>
                <a:gd name="T79" fmla="*/ 324 h 1053"/>
                <a:gd name="T80" fmla="*/ 69 w 1053"/>
                <a:gd name="T81" fmla="*/ 264 h 1053"/>
                <a:gd name="T82" fmla="*/ 107 w 1053"/>
                <a:gd name="T83" fmla="*/ 207 h 1053"/>
                <a:gd name="T84" fmla="*/ 155 w 1053"/>
                <a:gd name="T85" fmla="*/ 153 h 1053"/>
                <a:gd name="T86" fmla="*/ 206 w 1053"/>
                <a:gd name="T87" fmla="*/ 107 h 1053"/>
                <a:gd name="T88" fmla="*/ 263 w 1053"/>
                <a:gd name="T89" fmla="*/ 68 h 1053"/>
                <a:gd name="T90" fmla="*/ 323 w 1053"/>
                <a:gd name="T91" fmla="*/ 40 h 1053"/>
                <a:gd name="T92" fmla="*/ 387 w 1053"/>
                <a:gd name="T93" fmla="*/ 18 h 1053"/>
                <a:gd name="T94" fmla="*/ 455 w 1053"/>
                <a:gd name="T95" fmla="*/ 4 h 1053"/>
                <a:gd name="T96" fmla="*/ 526 w 1053"/>
                <a:gd name="T97" fmla="*/ 0 h 1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53" h="1053">
                  <a:moveTo>
                    <a:pt x="526" y="0"/>
                  </a:moveTo>
                  <a:lnTo>
                    <a:pt x="597" y="4"/>
                  </a:lnTo>
                  <a:lnTo>
                    <a:pt x="663" y="18"/>
                  </a:lnTo>
                  <a:lnTo>
                    <a:pt x="727" y="40"/>
                  </a:lnTo>
                  <a:lnTo>
                    <a:pt x="788" y="68"/>
                  </a:lnTo>
                  <a:lnTo>
                    <a:pt x="844" y="107"/>
                  </a:lnTo>
                  <a:lnTo>
                    <a:pt x="898" y="153"/>
                  </a:lnTo>
                  <a:lnTo>
                    <a:pt x="944" y="207"/>
                  </a:lnTo>
                  <a:lnTo>
                    <a:pt x="983" y="264"/>
                  </a:lnTo>
                  <a:lnTo>
                    <a:pt x="1013" y="324"/>
                  </a:lnTo>
                  <a:lnTo>
                    <a:pt x="1035" y="388"/>
                  </a:lnTo>
                  <a:lnTo>
                    <a:pt x="1049" y="456"/>
                  </a:lnTo>
                  <a:lnTo>
                    <a:pt x="1053" y="527"/>
                  </a:lnTo>
                  <a:lnTo>
                    <a:pt x="1049" y="598"/>
                  </a:lnTo>
                  <a:lnTo>
                    <a:pt x="1035" y="665"/>
                  </a:lnTo>
                  <a:lnTo>
                    <a:pt x="1013" y="729"/>
                  </a:lnTo>
                  <a:lnTo>
                    <a:pt x="983" y="790"/>
                  </a:lnTo>
                  <a:lnTo>
                    <a:pt x="944" y="847"/>
                  </a:lnTo>
                  <a:lnTo>
                    <a:pt x="898" y="898"/>
                  </a:lnTo>
                  <a:lnTo>
                    <a:pt x="844" y="946"/>
                  </a:lnTo>
                  <a:lnTo>
                    <a:pt x="788" y="984"/>
                  </a:lnTo>
                  <a:lnTo>
                    <a:pt x="727" y="1014"/>
                  </a:lnTo>
                  <a:lnTo>
                    <a:pt x="663" y="1035"/>
                  </a:lnTo>
                  <a:lnTo>
                    <a:pt x="597" y="1048"/>
                  </a:lnTo>
                  <a:lnTo>
                    <a:pt x="526" y="1053"/>
                  </a:lnTo>
                  <a:lnTo>
                    <a:pt x="455" y="1048"/>
                  </a:lnTo>
                  <a:lnTo>
                    <a:pt x="387" y="1035"/>
                  </a:lnTo>
                  <a:lnTo>
                    <a:pt x="323" y="1014"/>
                  </a:lnTo>
                  <a:lnTo>
                    <a:pt x="263" y="984"/>
                  </a:lnTo>
                  <a:lnTo>
                    <a:pt x="206" y="946"/>
                  </a:lnTo>
                  <a:lnTo>
                    <a:pt x="155" y="898"/>
                  </a:lnTo>
                  <a:lnTo>
                    <a:pt x="107" y="847"/>
                  </a:lnTo>
                  <a:lnTo>
                    <a:pt x="69" y="790"/>
                  </a:lnTo>
                  <a:lnTo>
                    <a:pt x="39" y="729"/>
                  </a:lnTo>
                  <a:lnTo>
                    <a:pt x="18" y="665"/>
                  </a:lnTo>
                  <a:lnTo>
                    <a:pt x="5" y="598"/>
                  </a:lnTo>
                  <a:lnTo>
                    <a:pt x="0" y="527"/>
                  </a:lnTo>
                  <a:lnTo>
                    <a:pt x="5" y="456"/>
                  </a:lnTo>
                  <a:lnTo>
                    <a:pt x="18" y="388"/>
                  </a:lnTo>
                  <a:lnTo>
                    <a:pt x="39" y="324"/>
                  </a:lnTo>
                  <a:lnTo>
                    <a:pt x="69" y="264"/>
                  </a:lnTo>
                  <a:lnTo>
                    <a:pt x="107" y="207"/>
                  </a:lnTo>
                  <a:lnTo>
                    <a:pt x="155" y="153"/>
                  </a:lnTo>
                  <a:lnTo>
                    <a:pt x="206" y="107"/>
                  </a:lnTo>
                  <a:lnTo>
                    <a:pt x="263" y="68"/>
                  </a:lnTo>
                  <a:lnTo>
                    <a:pt x="323" y="40"/>
                  </a:lnTo>
                  <a:lnTo>
                    <a:pt x="387" y="18"/>
                  </a:lnTo>
                  <a:lnTo>
                    <a:pt x="455" y="4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1009160" y="2610389"/>
              <a:ext cx="192574" cy="192904"/>
            </a:xfrm>
            <a:custGeom>
              <a:avLst/>
              <a:gdLst>
                <a:gd name="T0" fmla="*/ 585 w 1168"/>
                <a:gd name="T1" fmla="*/ 0 h 1168"/>
                <a:gd name="T2" fmla="*/ 663 w 1168"/>
                <a:gd name="T3" fmla="*/ 5 h 1168"/>
                <a:gd name="T4" fmla="*/ 738 w 1168"/>
                <a:gd name="T5" fmla="*/ 19 h 1168"/>
                <a:gd name="T6" fmla="*/ 809 w 1168"/>
                <a:gd name="T7" fmla="*/ 42 h 1168"/>
                <a:gd name="T8" fmla="*/ 874 w 1168"/>
                <a:gd name="T9" fmla="*/ 76 h 1168"/>
                <a:gd name="T10" fmla="*/ 938 w 1168"/>
                <a:gd name="T11" fmla="*/ 119 h 1168"/>
                <a:gd name="T12" fmla="*/ 997 w 1168"/>
                <a:gd name="T13" fmla="*/ 172 h 1168"/>
                <a:gd name="T14" fmla="*/ 1049 w 1168"/>
                <a:gd name="T15" fmla="*/ 231 h 1168"/>
                <a:gd name="T16" fmla="*/ 1093 w 1168"/>
                <a:gd name="T17" fmla="*/ 293 h 1168"/>
                <a:gd name="T18" fmla="*/ 1125 w 1168"/>
                <a:gd name="T19" fmla="*/ 361 h 1168"/>
                <a:gd name="T20" fmla="*/ 1150 w 1168"/>
                <a:gd name="T21" fmla="*/ 432 h 1168"/>
                <a:gd name="T22" fmla="*/ 1164 w 1168"/>
                <a:gd name="T23" fmla="*/ 507 h 1168"/>
                <a:gd name="T24" fmla="*/ 1168 w 1168"/>
                <a:gd name="T25" fmla="*/ 585 h 1168"/>
                <a:gd name="T26" fmla="*/ 1164 w 1168"/>
                <a:gd name="T27" fmla="*/ 663 h 1168"/>
                <a:gd name="T28" fmla="*/ 1150 w 1168"/>
                <a:gd name="T29" fmla="*/ 738 h 1168"/>
                <a:gd name="T30" fmla="*/ 1125 w 1168"/>
                <a:gd name="T31" fmla="*/ 807 h 1168"/>
                <a:gd name="T32" fmla="*/ 1093 w 1168"/>
                <a:gd name="T33" fmla="*/ 875 h 1168"/>
                <a:gd name="T34" fmla="*/ 1049 w 1168"/>
                <a:gd name="T35" fmla="*/ 937 h 1168"/>
                <a:gd name="T36" fmla="*/ 997 w 1168"/>
                <a:gd name="T37" fmla="*/ 997 h 1168"/>
                <a:gd name="T38" fmla="*/ 938 w 1168"/>
                <a:gd name="T39" fmla="*/ 1049 h 1168"/>
                <a:gd name="T40" fmla="*/ 874 w 1168"/>
                <a:gd name="T41" fmla="*/ 1092 h 1168"/>
                <a:gd name="T42" fmla="*/ 809 w 1168"/>
                <a:gd name="T43" fmla="*/ 1125 h 1168"/>
                <a:gd name="T44" fmla="*/ 738 w 1168"/>
                <a:gd name="T45" fmla="*/ 1150 h 1168"/>
                <a:gd name="T46" fmla="*/ 663 w 1168"/>
                <a:gd name="T47" fmla="*/ 1164 h 1168"/>
                <a:gd name="T48" fmla="*/ 585 w 1168"/>
                <a:gd name="T49" fmla="*/ 1168 h 1168"/>
                <a:gd name="T50" fmla="*/ 506 w 1168"/>
                <a:gd name="T51" fmla="*/ 1164 h 1168"/>
                <a:gd name="T52" fmla="*/ 432 w 1168"/>
                <a:gd name="T53" fmla="*/ 1150 h 1168"/>
                <a:gd name="T54" fmla="*/ 361 w 1168"/>
                <a:gd name="T55" fmla="*/ 1125 h 1168"/>
                <a:gd name="T56" fmla="*/ 293 w 1168"/>
                <a:gd name="T57" fmla="*/ 1092 h 1168"/>
                <a:gd name="T58" fmla="*/ 231 w 1168"/>
                <a:gd name="T59" fmla="*/ 1049 h 1168"/>
                <a:gd name="T60" fmla="*/ 172 w 1168"/>
                <a:gd name="T61" fmla="*/ 997 h 1168"/>
                <a:gd name="T62" fmla="*/ 119 w 1168"/>
                <a:gd name="T63" fmla="*/ 937 h 1168"/>
                <a:gd name="T64" fmla="*/ 76 w 1168"/>
                <a:gd name="T65" fmla="*/ 875 h 1168"/>
                <a:gd name="T66" fmla="*/ 42 w 1168"/>
                <a:gd name="T67" fmla="*/ 807 h 1168"/>
                <a:gd name="T68" fmla="*/ 19 w 1168"/>
                <a:gd name="T69" fmla="*/ 738 h 1168"/>
                <a:gd name="T70" fmla="*/ 5 w 1168"/>
                <a:gd name="T71" fmla="*/ 663 h 1168"/>
                <a:gd name="T72" fmla="*/ 0 w 1168"/>
                <a:gd name="T73" fmla="*/ 585 h 1168"/>
                <a:gd name="T74" fmla="*/ 5 w 1168"/>
                <a:gd name="T75" fmla="*/ 507 h 1168"/>
                <a:gd name="T76" fmla="*/ 19 w 1168"/>
                <a:gd name="T77" fmla="*/ 432 h 1168"/>
                <a:gd name="T78" fmla="*/ 42 w 1168"/>
                <a:gd name="T79" fmla="*/ 361 h 1168"/>
                <a:gd name="T80" fmla="*/ 76 w 1168"/>
                <a:gd name="T81" fmla="*/ 293 h 1168"/>
                <a:gd name="T82" fmla="*/ 119 w 1168"/>
                <a:gd name="T83" fmla="*/ 231 h 1168"/>
                <a:gd name="T84" fmla="*/ 172 w 1168"/>
                <a:gd name="T85" fmla="*/ 172 h 1168"/>
                <a:gd name="T86" fmla="*/ 231 w 1168"/>
                <a:gd name="T87" fmla="*/ 119 h 1168"/>
                <a:gd name="T88" fmla="*/ 293 w 1168"/>
                <a:gd name="T89" fmla="*/ 76 h 1168"/>
                <a:gd name="T90" fmla="*/ 361 w 1168"/>
                <a:gd name="T91" fmla="*/ 42 h 1168"/>
                <a:gd name="T92" fmla="*/ 432 w 1168"/>
                <a:gd name="T93" fmla="*/ 19 h 1168"/>
                <a:gd name="T94" fmla="*/ 506 w 1168"/>
                <a:gd name="T95" fmla="*/ 5 h 1168"/>
                <a:gd name="T96" fmla="*/ 585 w 1168"/>
                <a:gd name="T97" fmla="*/ 0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68" h="1168">
                  <a:moveTo>
                    <a:pt x="585" y="0"/>
                  </a:moveTo>
                  <a:lnTo>
                    <a:pt x="663" y="5"/>
                  </a:lnTo>
                  <a:lnTo>
                    <a:pt x="738" y="19"/>
                  </a:lnTo>
                  <a:lnTo>
                    <a:pt x="809" y="42"/>
                  </a:lnTo>
                  <a:lnTo>
                    <a:pt x="874" y="76"/>
                  </a:lnTo>
                  <a:lnTo>
                    <a:pt x="938" y="119"/>
                  </a:lnTo>
                  <a:lnTo>
                    <a:pt x="997" y="172"/>
                  </a:lnTo>
                  <a:lnTo>
                    <a:pt x="1049" y="231"/>
                  </a:lnTo>
                  <a:lnTo>
                    <a:pt x="1093" y="293"/>
                  </a:lnTo>
                  <a:lnTo>
                    <a:pt x="1125" y="361"/>
                  </a:lnTo>
                  <a:lnTo>
                    <a:pt x="1150" y="432"/>
                  </a:lnTo>
                  <a:lnTo>
                    <a:pt x="1164" y="507"/>
                  </a:lnTo>
                  <a:lnTo>
                    <a:pt x="1168" y="585"/>
                  </a:lnTo>
                  <a:lnTo>
                    <a:pt x="1164" y="663"/>
                  </a:lnTo>
                  <a:lnTo>
                    <a:pt x="1150" y="738"/>
                  </a:lnTo>
                  <a:lnTo>
                    <a:pt x="1125" y="807"/>
                  </a:lnTo>
                  <a:lnTo>
                    <a:pt x="1093" y="875"/>
                  </a:lnTo>
                  <a:lnTo>
                    <a:pt x="1049" y="937"/>
                  </a:lnTo>
                  <a:lnTo>
                    <a:pt x="997" y="997"/>
                  </a:lnTo>
                  <a:lnTo>
                    <a:pt x="938" y="1049"/>
                  </a:lnTo>
                  <a:lnTo>
                    <a:pt x="874" y="1092"/>
                  </a:lnTo>
                  <a:lnTo>
                    <a:pt x="809" y="1125"/>
                  </a:lnTo>
                  <a:lnTo>
                    <a:pt x="738" y="1150"/>
                  </a:lnTo>
                  <a:lnTo>
                    <a:pt x="663" y="1164"/>
                  </a:lnTo>
                  <a:lnTo>
                    <a:pt x="585" y="1168"/>
                  </a:lnTo>
                  <a:lnTo>
                    <a:pt x="506" y="1164"/>
                  </a:lnTo>
                  <a:lnTo>
                    <a:pt x="432" y="1150"/>
                  </a:lnTo>
                  <a:lnTo>
                    <a:pt x="361" y="1125"/>
                  </a:lnTo>
                  <a:lnTo>
                    <a:pt x="293" y="1092"/>
                  </a:lnTo>
                  <a:lnTo>
                    <a:pt x="231" y="1049"/>
                  </a:lnTo>
                  <a:lnTo>
                    <a:pt x="172" y="997"/>
                  </a:lnTo>
                  <a:lnTo>
                    <a:pt x="119" y="937"/>
                  </a:lnTo>
                  <a:lnTo>
                    <a:pt x="76" y="875"/>
                  </a:lnTo>
                  <a:lnTo>
                    <a:pt x="42" y="807"/>
                  </a:lnTo>
                  <a:lnTo>
                    <a:pt x="19" y="738"/>
                  </a:lnTo>
                  <a:lnTo>
                    <a:pt x="5" y="663"/>
                  </a:lnTo>
                  <a:lnTo>
                    <a:pt x="0" y="585"/>
                  </a:lnTo>
                  <a:lnTo>
                    <a:pt x="5" y="507"/>
                  </a:lnTo>
                  <a:lnTo>
                    <a:pt x="19" y="432"/>
                  </a:lnTo>
                  <a:lnTo>
                    <a:pt x="42" y="361"/>
                  </a:lnTo>
                  <a:lnTo>
                    <a:pt x="76" y="293"/>
                  </a:lnTo>
                  <a:lnTo>
                    <a:pt x="119" y="231"/>
                  </a:lnTo>
                  <a:lnTo>
                    <a:pt x="172" y="172"/>
                  </a:lnTo>
                  <a:lnTo>
                    <a:pt x="231" y="119"/>
                  </a:lnTo>
                  <a:lnTo>
                    <a:pt x="293" y="76"/>
                  </a:lnTo>
                  <a:lnTo>
                    <a:pt x="361" y="42"/>
                  </a:lnTo>
                  <a:lnTo>
                    <a:pt x="432" y="19"/>
                  </a:lnTo>
                  <a:lnTo>
                    <a:pt x="506" y="5"/>
                  </a:lnTo>
                  <a:lnTo>
                    <a:pt x="585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2027790" y="2259005"/>
              <a:ext cx="96290" cy="96620"/>
            </a:xfrm>
            <a:custGeom>
              <a:avLst/>
              <a:gdLst>
                <a:gd name="T0" fmla="*/ 292 w 585"/>
                <a:gd name="T1" fmla="*/ 0 h 585"/>
                <a:gd name="T2" fmla="*/ 340 w 585"/>
                <a:gd name="T3" fmla="*/ 4 h 585"/>
                <a:gd name="T4" fmla="*/ 383 w 585"/>
                <a:gd name="T5" fmla="*/ 15 h 585"/>
                <a:gd name="T6" fmla="*/ 425 w 585"/>
                <a:gd name="T7" fmla="*/ 32 h 585"/>
                <a:gd name="T8" fmla="*/ 463 w 585"/>
                <a:gd name="T9" fmla="*/ 56 h 585"/>
                <a:gd name="T10" fmla="*/ 498 w 585"/>
                <a:gd name="T11" fmla="*/ 88 h 585"/>
                <a:gd name="T12" fmla="*/ 530 w 585"/>
                <a:gd name="T13" fmla="*/ 123 h 585"/>
                <a:gd name="T14" fmla="*/ 553 w 585"/>
                <a:gd name="T15" fmla="*/ 161 h 585"/>
                <a:gd name="T16" fmla="*/ 571 w 585"/>
                <a:gd name="T17" fmla="*/ 201 h 585"/>
                <a:gd name="T18" fmla="*/ 582 w 585"/>
                <a:gd name="T19" fmla="*/ 246 h 585"/>
                <a:gd name="T20" fmla="*/ 585 w 585"/>
                <a:gd name="T21" fmla="*/ 294 h 585"/>
                <a:gd name="T22" fmla="*/ 582 w 585"/>
                <a:gd name="T23" fmla="*/ 340 h 585"/>
                <a:gd name="T24" fmla="*/ 571 w 585"/>
                <a:gd name="T25" fmla="*/ 385 h 585"/>
                <a:gd name="T26" fmla="*/ 553 w 585"/>
                <a:gd name="T27" fmla="*/ 425 h 585"/>
                <a:gd name="T28" fmla="*/ 530 w 585"/>
                <a:gd name="T29" fmla="*/ 465 h 585"/>
                <a:gd name="T30" fmla="*/ 498 w 585"/>
                <a:gd name="T31" fmla="*/ 500 h 585"/>
                <a:gd name="T32" fmla="*/ 463 w 585"/>
                <a:gd name="T33" fmla="*/ 530 h 585"/>
                <a:gd name="T34" fmla="*/ 425 w 585"/>
                <a:gd name="T35" fmla="*/ 555 h 585"/>
                <a:gd name="T36" fmla="*/ 383 w 585"/>
                <a:gd name="T37" fmla="*/ 571 h 585"/>
                <a:gd name="T38" fmla="*/ 340 w 585"/>
                <a:gd name="T39" fmla="*/ 582 h 585"/>
                <a:gd name="T40" fmla="*/ 292 w 585"/>
                <a:gd name="T41" fmla="*/ 585 h 585"/>
                <a:gd name="T42" fmla="*/ 246 w 585"/>
                <a:gd name="T43" fmla="*/ 582 h 585"/>
                <a:gd name="T44" fmla="*/ 201 w 585"/>
                <a:gd name="T45" fmla="*/ 571 h 585"/>
                <a:gd name="T46" fmla="*/ 160 w 585"/>
                <a:gd name="T47" fmla="*/ 555 h 585"/>
                <a:gd name="T48" fmla="*/ 121 w 585"/>
                <a:gd name="T49" fmla="*/ 530 h 585"/>
                <a:gd name="T50" fmla="*/ 86 w 585"/>
                <a:gd name="T51" fmla="*/ 500 h 585"/>
                <a:gd name="T52" fmla="*/ 56 w 585"/>
                <a:gd name="T53" fmla="*/ 465 h 585"/>
                <a:gd name="T54" fmla="*/ 31 w 585"/>
                <a:gd name="T55" fmla="*/ 425 h 585"/>
                <a:gd name="T56" fmla="*/ 15 w 585"/>
                <a:gd name="T57" fmla="*/ 385 h 585"/>
                <a:gd name="T58" fmla="*/ 4 w 585"/>
                <a:gd name="T59" fmla="*/ 340 h 585"/>
                <a:gd name="T60" fmla="*/ 0 w 585"/>
                <a:gd name="T61" fmla="*/ 294 h 585"/>
                <a:gd name="T62" fmla="*/ 4 w 585"/>
                <a:gd name="T63" fmla="*/ 246 h 585"/>
                <a:gd name="T64" fmla="*/ 15 w 585"/>
                <a:gd name="T65" fmla="*/ 201 h 585"/>
                <a:gd name="T66" fmla="*/ 31 w 585"/>
                <a:gd name="T67" fmla="*/ 161 h 585"/>
                <a:gd name="T68" fmla="*/ 56 w 585"/>
                <a:gd name="T69" fmla="*/ 123 h 585"/>
                <a:gd name="T70" fmla="*/ 86 w 585"/>
                <a:gd name="T71" fmla="*/ 88 h 585"/>
                <a:gd name="T72" fmla="*/ 121 w 585"/>
                <a:gd name="T73" fmla="*/ 56 h 585"/>
                <a:gd name="T74" fmla="*/ 160 w 585"/>
                <a:gd name="T75" fmla="*/ 32 h 585"/>
                <a:gd name="T76" fmla="*/ 201 w 585"/>
                <a:gd name="T77" fmla="*/ 15 h 585"/>
                <a:gd name="T78" fmla="*/ 246 w 585"/>
                <a:gd name="T79" fmla="*/ 4 h 585"/>
                <a:gd name="T80" fmla="*/ 292 w 585"/>
                <a:gd name="T81" fmla="*/ 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85" h="585">
                  <a:moveTo>
                    <a:pt x="292" y="0"/>
                  </a:moveTo>
                  <a:lnTo>
                    <a:pt x="340" y="4"/>
                  </a:lnTo>
                  <a:lnTo>
                    <a:pt x="383" y="15"/>
                  </a:lnTo>
                  <a:lnTo>
                    <a:pt x="425" y="32"/>
                  </a:lnTo>
                  <a:lnTo>
                    <a:pt x="463" y="56"/>
                  </a:lnTo>
                  <a:lnTo>
                    <a:pt x="498" y="88"/>
                  </a:lnTo>
                  <a:lnTo>
                    <a:pt x="530" y="123"/>
                  </a:lnTo>
                  <a:lnTo>
                    <a:pt x="553" y="161"/>
                  </a:lnTo>
                  <a:lnTo>
                    <a:pt x="571" y="201"/>
                  </a:lnTo>
                  <a:lnTo>
                    <a:pt x="582" y="246"/>
                  </a:lnTo>
                  <a:lnTo>
                    <a:pt x="585" y="294"/>
                  </a:lnTo>
                  <a:lnTo>
                    <a:pt x="582" y="340"/>
                  </a:lnTo>
                  <a:lnTo>
                    <a:pt x="571" y="385"/>
                  </a:lnTo>
                  <a:lnTo>
                    <a:pt x="553" y="425"/>
                  </a:lnTo>
                  <a:lnTo>
                    <a:pt x="530" y="465"/>
                  </a:lnTo>
                  <a:lnTo>
                    <a:pt x="498" y="500"/>
                  </a:lnTo>
                  <a:lnTo>
                    <a:pt x="463" y="530"/>
                  </a:lnTo>
                  <a:lnTo>
                    <a:pt x="425" y="555"/>
                  </a:lnTo>
                  <a:lnTo>
                    <a:pt x="383" y="571"/>
                  </a:lnTo>
                  <a:lnTo>
                    <a:pt x="340" y="582"/>
                  </a:lnTo>
                  <a:lnTo>
                    <a:pt x="292" y="585"/>
                  </a:lnTo>
                  <a:lnTo>
                    <a:pt x="246" y="582"/>
                  </a:lnTo>
                  <a:lnTo>
                    <a:pt x="201" y="571"/>
                  </a:lnTo>
                  <a:lnTo>
                    <a:pt x="160" y="555"/>
                  </a:lnTo>
                  <a:lnTo>
                    <a:pt x="121" y="530"/>
                  </a:lnTo>
                  <a:lnTo>
                    <a:pt x="86" y="500"/>
                  </a:lnTo>
                  <a:lnTo>
                    <a:pt x="56" y="465"/>
                  </a:lnTo>
                  <a:lnTo>
                    <a:pt x="31" y="425"/>
                  </a:lnTo>
                  <a:lnTo>
                    <a:pt x="15" y="385"/>
                  </a:lnTo>
                  <a:lnTo>
                    <a:pt x="4" y="340"/>
                  </a:lnTo>
                  <a:lnTo>
                    <a:pt x="0" y="294"/>
                  </a:lnTo>
                  <a:lnTo>
                    <a:pt x="4" y="246"/>
                  </a:lnTo>
                  <a:lnTo>
                    <a:pt x="15" y="201"/>
                  </a:lnTo>
                  <a:lnTo>
                    <a:pt x="31" y="161"/>
                  </a:lnTo>
                  <a:lnTo>
                    <a:pt x="56" y="123"/>
                  </a:lnTo>
                  <a:lnTo>
                    <a:pt x="86" y="88"/>
                  </a:lnTo>
                  <a:lnTo>
                    <a:pt x="121" y="56"/>
                  </a:lnTo>
                  <a:lnTo>
                    <a:pt x="160" y="32"/>
                  </a:lnTo>
                  <a:lnTo>
                    <a:pt x="201" y="15"/>
                  </a:lnTo>
                  <a:lnTo>
                    <a:pt x="246" y="4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1171034" y="2201300"/>
              <a:ext cx="211698" cy="212028"/>
            </a:xfrm>
            <a:custGeom>
              <a:avLst/>
              <a:gdLst>
                <a:gd name="T0" fmla="*/ 642 w 1286"/>
                <a:gd name="T1" fmla="*/ 0 h 1286"/>
                <a:gd name="T2" fmla="*/ 717 w 1286"/>
                <a:gd name="T3" fmla="*/ 4 h 1286"/>
                <a:gd name="T4" fmla="*/ 788 w 1286"/>
                <a:gd name="T5" fmla="*/ 16 h 1286"/>
                <a:gd name="T6" fmla="*/ 857 w 1286"/>
                <a:gd name="T7" fmla="*/ 36 h 1286"/>
                <a:gd name="T8" fmla="*/ 921 w 1286"/>
                <a:gd name="T9" fmla="*/ 62 h 1286"/>
                <a:gd name="T10" fmla="*/ 984 w 1286"/>
                <a:gd name="T11" fmla="*/ 96 h 1286"/>
                <a:gd name="T12" fmla="*/ 1042 w 1286"/>
                <a:gd name="T13" fmla="*/ 139 h 1286"/>
                <a:gd name="T14" fmla="*/ 1097 w 1286"/>
                <a:gd name="T15" fmla="*/ 189 h 1286"/>
                <a:gd name="T16" fmla="*/ 1147 w 1286"/>
                <a:gd name="T17" fmla="*/ 244 h 1286"/>
                <a:gd name="T18" fmla="*/ 1190 w 1286"/>
                <a:gd name="T19" fmla="*/ 302 h 1286"/>
                <a:gd name="T20" fmla="*/ 1224 w 1286"/>
                <a:gd name="T21" fmla="*/ 365 h 1286"/>
                <a:gd name="T22" fmla="*/ 1250 w 1286"/>
                <a:gd name="T23" fmla="*/ 429 h 1286"/>
                <a:gd name="T24" fmla="*/ 1270 w 1286"/>
                <a:gd name="T25" fmla="*/ 498 h 1286"/>
                <a:gd name="T26" fmla="*/ 1282 w 1286"/>
                <a:gd name="T27" fmla="*/ 569 h 1286"/>
                <a:gd name="T28" fmla="*/ 1286 w 1286"/>
                <a:gd name="T29" fmla="*/ 644 h 1286"/>
                <a:gd name="T30" fmla="*/ 1282 w 1286"/>
                <a:gd name="T31" fmla="*/ 717 h 1286"/>
                <a:gd name="T32" fmla="*/ 1270 w 1286"/>
                <a:gd name="T33" fmla="*/ 790 h 1286"/>
                <a:gd name="T34" fmla="*/ 1250 w 1286"/>
                <a:gd name="T35" fmla="*/ 857 h 1286"/>
                <a:gd name="T36" fmla="*/ 1224 w 1286"/>
                <a:gd name="T37" fmla="*/ 921 h 1286"/>
                <a:gd name="T38" fmla="*/ 1190 w 1286"/>
                <a:gd name="T39" fmla="*/ 984 h 1286"/>
                <a:gd name="T40" fmla="*/ 1147 w 1286"/>
                <a:gd name="T41" fmla="*/ 1042 h 1286"/>
                <a:gd name="T42" fmla="*/ 1097 w 1286"/>
                <a:gd name="T43" fmla="*/ 1097 h 1286"/>
                <a:gd name="T44" fmla="*/ 1042 w 1286"/>
                <a:gd name="T45" fmla="*/ 1147 h 1286"/>
                <a:gd name="T46" fmla="*/ 984 w 1286"/>
                <a:gd name="T47" fmla="*/ 1190 h 1286"/>
                <a:gd name="T48" fmla="*/ 921 w 1286"/>
                <a:gd name="T49" fmla="*/ 1225 h 1286"/>
                <a:gd name="T50" fmla="*/ 857 w 1286"/>
                <a:gd name="T51" fmla="*/ 1252 h 1286"/>
                <a:gd name="T52" fmla="*/ 788 w 1286"/>
                <a:gd name="T53" fmla="*/ 1270 h 1286"/>
                <a:gd name="T54" fmla="*/ 717 w 1286"/>
                <a:gd name="T55" fmla="*/ 1282 h 1286"/>
                <a:gd name="T56" fmla="*/ 642 w 1286"/>
                <a:gd name="T57" fmla="*/ 1286 h 1286"/>
                <a:gd name="T58" fmla="*/ 568 w 1286"/>
                <a:gd name="T59" fmla="*/ 1282 h 1286"/>
                <a:gd name="T60" fmla="*/ 496 w 1286"/>
                <a:gd name="T61" fmla="*/ 1270 h 1286"/>
                <a:gd name="T62" fmla="*/ 429 w 1286"/>
                <a:gd name="T63" fmla="*/ 1252 h 1286"/>
                <a:gd name="T64" fmla="*/ 363 w 1286"/>
                <a:gd name="T65" fmla="*/ 1225 h 1286"/>
                <a:gd name="T66" fmla="*/ 303 w 1286"/>
                <a:gd name="T67" fmla="*/ 1190 h 1286"/>
                <a:gd name="T68" fmla="*/ 244 w 1286"/>
                <a:gd name="T69" fmla="*/ 1147 h 1286"/>
                <a:gd name="T70" fmla="*/ 189 w 1286"/>
                <a:gd name="T71" fmla="*/ 1097 h 1286"/>
                <a:gd name="T72" fmla="*/ 137 w 1286"/>
                <a:gd name="T73" fmla="*/ 1042 h 1286"/>
                <a:gd name="T74" fmla="*/ 96 w 1286"/>
                <a:gd name="T75" fmla="*/ 984 h 1286"/>
                <a:gd name="T76" fmla="*/ 61 w 1286"/>
                <a:gd name="T77" fmla="*/ 921 h 1286"/>
                <a:gd name="T78" fmla="*/ 34 w 1286"/>
                <a:gd name="T79" fmla="*/ 857 h 1286"/>
                <a:gd name="T80" fmla="*/ 14 w 1286"/>
                <a:gd name="T81" fmla="*/ 790 h 1286"/>
                <a:gd name="T82" fmla="*/ 4 w 1286"/>
                <a:gd name="T83" fmla="*/ 719 h 1286"/>
                <a:gd name="T84" fmla="*/ 0 w 1286"/>
                <a:gd name="T85" fmla="*/ 644 h 1286"/>
                <a:gd name="T86" fmla="*/ 4 w 1286"/>
                <a:gd name="T87" fmla="*/ 569 h 1286"/>
                <a:gd name="T88" fmla="*/ 14 w 1286"/>
                <a:gd name="T89" fmla="*/ 498 h 1286"/>
                <a:gd name="T90" fmla="*/ 34 w 1286"/>
                <a:gd name="T91" fmla="*/ 429 h 1286"/>
                <a:gd name="T92" fmla="*/ 61 w 1286"/>
                <a:gd name="T93" fmla="*/ 365 h 1286"/>
                <a:gd name="T94" fmla="*/ 96 w 1286"/>
                <a:gd name="T95" fmla="*/ 302 h 1286"/>
                <a:gd name="T96" fmla="*/ 137 w 1286"/>
                <a:gd name="T97" fmla="*/ 244 h 1286"/>
                <a:gd name="T98" fmla="*/ 189 w 1286"/>
                <a:gd name="T99" fmla="*/ 189 h 1286"/>
                <a:gd name="T100" fmla="*/ 244 w 1286"/>
                <a:gd name="T101" fmla="*/ 139 h 1286"/>
                <a:gd name="T102" fmla="*/ 303 w 1286"/>
                <a:gd name="T103" fmla="*/ 96 h 1286"/>
                <a:gd name="T104" fmla="*/ 363 w 1286"/>
                <a:gd name="T105" fmla="*/ 62 h 1286"/>
                <a:gd name="T106" fmla="*/ 429 w 1286"/>
                <a:gd name="T107" fmla="*/ 36 h 1286"/>
                <a:gd name="T108" fmla="*/ 496 w 1286"/>
                <a:gd name="T109" fmla="*/ 16 h 1286"/>
                <a:gd name="T110" fmla="*/ 568 w 1286"/>
                <a:gd name="T111" fmla="*/ 4 h 1286"/>
                <a:gd name="T112" fmla="*/ 642 w 1286"/>
                <a:gd name="T113" fmla="*/ 0 h 1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86" h="1286">
                  <a:moveTo>
                    <a:pt x="642" y="0"/>
                  </a:moveTo>
                  <a:lnTo>
                    <a:pt x="717" y="4"/>
                  </a:lnTo>
                  <a:lnTo>
                    <a:pt x="788" y="16"/>
                  </a:lnTo>
                  <a:lnTo>
                    <a:pt x="857" y="36"/>
                  </a:lnTo>
                  <a:lnTo>
                    <a:pt x="921" y="62"/>
                  </a:lnTo>
                  <a:lnTo>
                    <a:pt x="984" y="96"/>
                  </a:lnTo>
                  <a:lnTo>
                    <a:pt x="1042" y="139"/>
                  </a:lnTo>
                  <a:lnTo>
                    <a:pt x="1097" y="189"/>
                  </a:lnTo>
                  <a:lnTo>
                    <a:pt x="1147" y="244"/>
                  </a:lnTo>
                  <a:lnTo>
                    <a:pt x="1190" y="302"/>
                  </a:lnTo>
                  <a:lnTo>
                    <a:pt x="1224" y="365"/>
                  </a:lnTo>
                  <a:lnTo>
                    <a:pt x="1250" y="429"/>
                  </a:lnTo>
                  <a:lnTo>
                    <a:pt x="1270" y="498"/>
                  </a:lnTo>
                  <a:lnTo>
                    <a:pt x="1282" y="569"/>
                  </a:lnTo>
                  <a:lnTo>
                    <a:pt x="1286" y="644"/>
                  </a:lnTo>
                  <a:lnTo>
                    <a:pt x="1282" y="717"/>
                  </a:lnTo>
                  <a:lnTo>
                    <a:pt x="1270" y="790"/>
                  </a:lnTo>
                  <a:lnTo>
                    <a:pt x="1250" y="857"/>
                  </a:lnTo>
                  <a:lnTo>
                    <a:pt x="1224" y="921"/>
                  </a:lnTo>
                  <a:lnTo>
                    <a:pt x="1190" y="984"/>
                  </a:lnTo>
                  <a:lnTo>
                    <a:pt x="1147" y="1042"/>
                  </a:lnTo>
                  <a:lnTo>
                    <a:pt x="1097" y="1097"/>
                  </a:lnTo>
                  <a:lnTo>
                    <a:pt x="1042" y="1147"/>
                  </a:lnTo>
                  <a:lnTo>
                    <a:pt x="984" y="1190"/>
                  </a:lnTo>
                  <a:lnTo>
                    <a:pt x="921" y="1225"/>
                  </a:lnTo>
                  <a:lnTo>
                    <a:pt x="857" y="1252"/>
                  </a:lnTo>
                  <a:lnTo>
                    <a:pt x="788" y="1270"/>
                  </a:lnTo>
                  <a:lnTo>
                    <a:pt x="717" y="1282"/>
                  </a:lnTo>
                  <a:lnTo>
                    <a:pt x="642" y="1286"/>
                  </a:lnTo>
                  <a:lnTo>
                    <a:pt x="568" y="1282"/>
                  </a:lnTo>
                  <a:lnTo>
                    <a:pt x="496" y="1270"/>
                  </a:lnTo>
                  <a:lnTo>
                    <a:pt x="429" y="1252"/>
                  </a:lnTo>
                  <a:lnTo>
                    <a:pt x="363" y="1225"/>
                  </a:lnTo>
                  <a:lnTo>
                    <a:pt x="303" y="1190"/>
                  </a:lnTo>
                  <a:lnTo>
                    <a:pt x="244" y="1147"/>
                  </a:lnTo>
                  <a:lnTo>
                    <a:pt x="189" y="1097"/>
                  </a:lnTo>
                  <a:lnTo>
                    <a:pt x="137" y="1042"/>
                  </a:lnTo>
                  <a:lnTo>
                    <a:pt x="96" y="984"/>
                  </a:lnTo>
                  <a:lnTo>
                    <a:pt x="61" y="921"/>
                  </a:lnTo>
                  <a:lnTo>
                    <a:pt x="34" y="857"/>
                  </a:lnTo>
                  <a:lnTo>
                    <a:pt x="14" y="790"/>
                  </a:lnTo>
                  <a:lnTo>
                    <a:pt x="4" y="719"/>
                  </a:lnTo>
                  <a:lnTo>
                    <a:pt x="0" y="644"/>
                  </a:lnTo>
                  <a:lnTo>
                    <a:pt x="4" y="569"/>
                  </a:lnTo>
                  <a:lnTo>
                    <a:pt x="14" y="498"/>
                  </a:lnTo>
                  <a:lnTo>
                    <a:pt x="34" y="429"/>
                  </a:lnTo>
                  <a:lnTo>
                    <a:pt x="61" y="365"/>
                  </a:lnTo>
                  <a:lnTo>
                    <a:pt x="96" y="302"/>
                  </a:lnTo>
                  <a:lnTo>
                    <a:pt x="137" y="244"/>
                  </a:lnTo>
                  <a:lnTo>
                    <a:pt x="189" y="189"/>
                  </a:lnTo>
                  <a:lnTo>
                    <a:pt x="244" y="139"/>
                  </a:lnTo>
                  <a:lnTo>
                    <a:pt x="303" y="96"/>
                  </a:lnTo>
                  <a:lnTo>
                    <a:pt x="363" y="62"/>
                  </a:lnTo>
                  <a:lnTo>
                    <a:pt x="429" y="36"/>
                  </a:lnTo>
                  <a:lnTo>
                    <a:pt x="496" y="16"/>
                  </a:lnTo>
                  <a:lnTo>
                    <a:pt x="568" y="4"/>
                  </a:lnTo>
                  <a:lnTo>
                    <a:pt x="642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2189663" y="2648969"/>
              <a:ext cx="115414" cy="115744"/>
            </a:xfrm>
            <a:custGeom>
              <a:avLst/>
              <a:gdLst>
                <a:gd name="T0" fmla="*/ 350 w 701"/>
                <a:gd name="T1" fmla="*/ 0 h 702"/>
                <a:gd name="T2" fmla="*/ 407 w 701"/>
                <a:gd name="T3" fmla="*/ 5 h 702"/>
                <a:gd name="T4" fmla="*/ 459 w 701"/>
                <a:gd name="T5" fmla="*/ 18 h 702"/>
                <a:gd name="T6" fmla="*/ 509 w 701"/>
                <a:gd name="T7" fmla="*/ 37 h 702"/>
                <a:gd name="T8" fmla="*/ 555 w 701"/>
                <a:gd name="T9" fmla="*/ 66 h 702"/>
                <a:gd name="T10" fmla="*/ 598 w 701"/>
                <a:gd name="T11" fmla="*/ 103 h 702"/>
                <a:gd name="T12" fmla="*/ 635 w 701"/>
                <a:gd name="T13" fmla="*/ 146 h 702"/>
                <a:gd name="T14" fmla="*/ 663 w 701"/>
                <a:gd name="T15" fmla="*/ 192 h 702"/>
                <a:gd name="T16" fmla="*/ 685 w 701"/>
                <a:gd name="T17" fmla="*/ 242 h 702"/>
                <a:gd name="T18" fmla="*/ 697 w 701"/>
                <a:gd name="T19" fmla="*/ 295 h 702"/>
                <a:gd name="T20" fmla="*/ 701 w 701"/>
                <a:gd name="T21" fmla="*/ 352 h 702"/>
                <a:gd name="T22" fmla="*/ 697 w 701"/>
                <a:gd name="T23" fmla="*/ 409 h 702"/>
                <a:gd name="T24" fmla="*/ 685 w 701"/>
                <a:gd name="T25" fmla="*/ 460 h 702"/>
                <a:gd name="T26" fmla="*/ 663 w 701"/>
                <a:gd name="T27" fmla="*/ 510 h 702"/>
                <a:gd name="T28" fmla="*/ 635 w 701"/>
                <a:gd name="T29" fmla="*/ 556 h 702"/>
                <a:gd name="T30" fmla="*/ 598 w 701"/>
                <a:gd name="T31" fmla="*/ 599 h 702"/>
                <a:gd name="T32" fmla="*/ 555 w 701"/>
                <a:gd name="T33" fmla="*/ 636 h 702"/>
                <a:gd name="T34" fmla="*/ 509 w 701"/>
                <a:gd name="T35" fmla="*/ 665 h 702"/>
                <a:gd name="T36" fmla="*/ 459 w 701"/>
                <a:gd name="T37" fmla="*/ 686 h 702"/>
                <a:gd name="T38" fmla="*/ 407 w 701"/>
                <a:gd name="T39" fmla="*/ 699 h 702"/>
                <a:gd name="T40" fmla="*/ 350 w 701"/>
                <a:gd name="T41" fmla="*/ 702 h 702"/>
                <a:gd name="T42" fmla="*/ 294 w 701"/>
                <a:gd name="T43" fmla="*/ 699 h 702"/>
                <a:gd name="T44" fmla="*/ 240 w 701"/>
                <a:gd name="T45" fmla="*/ 686 h 702"/>
                <a:gd name="T46" fmla="*/ 190 w 701"/>
                <a:gd name="T47" fmla="*/ 665 h 702"/>
                <a:gd name="T48" fmla="*/ 144 w 701"/>
                <a:gd name="T49" fmla="*/ 636 h 702"/>
                <a:gd name="T50" fmla="*/ 102 w 701"/>
                <a:gd name="T51" fmla="*/ 599 h 702"/>
                <a:gd name="T52" fmla="*/ 64 w 701"/>
                <a:gd name="T53" fmla="*/ 556 h 702"/>
                <a:gd name="T54" fmla="*/ 36 w 701"/>
                <a:gd name="T55" fmla="*/ 510 h 702"/>
                <a:gd name="T56" fmla="*/ 16 w 701"/>
                <a:gd name="T57" fmla="*/ 460 h 702"/>
                <a:gd name="T58" fmla="*/ 4 w 701"/>
                <a:gd name="T59" fmla="*/ 409 h 702"/>
                <a:gd name="T60" fmla="*/ 0 w 701"/>
                <a:gd name="T61" fmla="*/ 352 h 702"/>
                <a:gd name="T62" fmla="*/ 4 w 701"/>
                <a:gd name="T63" fmla="*/ 295 h 702"/>
                <a:gd name="T64" fmla="*/ 16 w 701"/>
                <a:gd name="T65" fmla="*/ 242 h 702"/>
                <a:gd name="T66" fmla="*/ 36 w 701"/>
                <a:gd name="T67" fmla="*/ 192 h 702"/>
                <a:gd name="T68" fmla="*/ 64 w 701"/>
                <a:gd name="T69" fmla="*/ 146 h 702"/>
                <a:gd name="T70" fmla="*/ 102 w 701"/>
                <a:gd name="T71" fmla="*/ 103 h 702"/>
                <a:gd name="T72" fmla="*/ 144 w 701"/>
                <a:gd name="T73" fmla="*/ 66 h 702"/>
                <a:gd name="T74" fmla="*/ 190 w 701"/>
                <a:gd name="T75" fmla="*/ 37 h 702"/>
                <a:gd name="T76" fmla="*/ 240 w 701"/>
                <a:gd name="T77" fmla="*/ 18 h 702"/>
                <a:gd name="T78" fmla="*/ 294 w 701"/>
                <a:gd name="T79" fmla="*/ 5 h 702"/>
                <a:gd name="T80" fmla="*/ 350 w 701"/>
                <a:gd name="T81" fmla="*/ 0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01" h="702">
                  <a:moveTo>
                    <a:pt x="350" y="0"/>
                  </a:moveTo>
                  <a:lnTo>
                    <a:pt x="407" y="5"/>
                  </a:lnTo>
                  <a:lnTo>
                    <a:pt x="459" y="18"/>
                  </a:lnTo>
                  <a:lnTo>
                    <a:pt x="509" y="37"/>
                  </a:lnTo>
                  <a:lnTo>
                    <a:pt x="555" y="66"/>
                  </a:lnTo>
                  <a:lnTo>
                    <a:pt x="598" y="103"/>
                  </a:lnTo>
                  <a:lnTo>
                    <a:pt x="635" y="146"/>
                  </a:lnTo>
                  <a:lnTo>
                    <a:pt x="663" y="192"/>
                  </a:lnTo>
                  <a:lnTo>
                    <a:pt x="685" y="242"/>
                  </a:lnTo>
                  <a:lnTo>
                    <a:pt x="697" y="295"/>
                  </a:lnTo>
                  <a:lnTo>
                    <a:pt x="701" y="352"/>
                  </a:lnTo>
                  <a:lnTo>
                    <a:pt x="697" y="409"/>
                  </a:lnTo>
                  <a:lnTo>
                    <a:pt x="685" y="460"/>
                  </a:lnTo>
                  <a:lnTo>
                    <a:pt x="663" y="510"/>
                  </a:lnTo>
                  <a:lnTo>
                    <a:pt x="635" y="556"/>
                  </a:lnTo>
                  <a:lnTo>
                    <a:pt x="598" y="599"/>
                  </a:lnTo>
                  <a:lnTo>
                    <a:pt x="555" y="636"/>
                  </a:lnTo>
                  <a:lnTo>
                    <a:pt x="509" y="665"/>
                  </a:lnTo>
                  <a:lnTo>
                    <a:pt x="459" y="686"/>
                  </a:lnTo>
                  <a:lnTo>
                    <a:pt x="407" y="699"/>
                  </a:lnTo>
                  <a:lnTo>
                    <a:pt x="350" y="702"/>
                  </a:lnTo>
                  <a:lnTo>
                    <a:pt x="294" y="699"/>
                  </a:lnTo>
                  <a:lnTo>
                    <a:pt x="240" y="686"/>
                  </a:lnTo>
                  <a:lnTo>
                    <a:pt x="190" y="665"/>
                  </a:lnTo>
                  <a:lnTo>
                    <a:pt x="144" y="636"/>
                  </a:lnTo>
                  <a:lnTo>
                    <a:pt x="102" y="599"/>
                  </a:lnTo>
                  <a:lnTo>
                    <a:pt x="64" y="556"/>
                  </a:lnTo>
                  <a:lnTo>
                    <a:pt x="36" y="510"/>
                  </a:lnTo>
                  <a:lnTo>
                    <a:pt x="16" y="460"/>
                  </a:lnTo>
                  <a:lnTo>
                    <a:pt x="4" y="409"/>
                  </a:lnTo>
                  <a:lnTo>
                    <a:pt x="0" y="352"/>
                  </a:lnTo>
                  <a:lnTo>
                    <a:pt x="4" y="295"/>
                  </a:lnTo>
                  <a:lnTo>
                    <a:pt x="16" y="242"/>
                  </a:lnTo>
                  <a:lnTo>
                    <a:pt x="36" y="192"/>
                  </a:lnTo>
                  <a:lnTo>
                    <a:pt x="64" y="146"/>
                  </a:lnTo>
                  <a:lnTo>
                    <a:pt x="102" y="103"/>
                  </a:lnTo>
                  <a:lnTo>
                    <a:pt x="144" y="66"/>
                  </a:lnTo>
                  <a:lnTo>
                    <a:pt x="190" y="37"/>
                  </a:lnTo>
                  <a:lnTo>
                    <a:pt x="240" y="18"/>
                  </a:lnTo>
                  <a:lnTo>
                    <a:pt x="294" y="5"/>
                  </a:lnTo>
                  <a:lnTo>
                    <a:pt x="35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2008257" y="3038934"/>
              <a:ext cx="134868" cy="134868"/>
            </a:xfrm>
            <a:custGeom>
              <a:avLst/>
              <a:gdLst>
                <a:gd name="T0" fmla="*/ 409 w 818"/>
                <a:gd name="T1" fmla="*/ 0 h 818"/>
                <a:gd name="T2" fmla="*/ 475 w 818"/>
                <a:gd name="T3" fmla="*/ 3 h 818"/>
                <a:gd name="T4" fmla="*/ 537 w 818"/>
                <a:gd name="T5" fmla="*/ 19 h 818"/>
                <a:gd name="T6" fmla="*/ 594 w 818"/>
                <a:gd name="T7" fmla="*/ 42 h 818"/>
                <a:gd name="T8" fmla="*/ 647 w 818"/>
                <a:gd name="T9" fmla="*/ 76 h 818"/>
                <a:gd name="T10" fmla="*/ 699 w 818"/>
                <a:gd name="T11" fmla="*/ 121 h 818"/>
                <a:gd name="T12" fmla="*/ 742 w 818"/>
                <a:gd name="T13" fmla="*/ 170 h 818"/>
                <a:gd name="T14" fmla="*/ 775 w 818"/>
                <a:gd name="T15" fmla="*/ 224 h 818"/>
                <a:gd name="T16" fmla="*/ 800 w 818"/>
                <a:gd name="T17" fmla="*/ 281 h 818"/>
                <a:gd name="T18" fmla="*/ 815 w 818"/>
                <a:gd name="T19" fmla="*/ 343 h 818"/>
                <a:gd name="T20" fmla="*/ 818 w 818"/>
                <a:gd name="T21" fmla="*/ 409 h 818"/>
                <a:gd name="T22" fmla="*/ 815 w 818"/>
                <a:gd name="T23" fmla="*/ 475 h 818"/>
                <a:gd name="T24" fmla="*/ 800 w 818"/>
                <a:gd name="T25" fmla="*/ 535 h 818"/>
                <a:gd name="T26" fmla="*/ 775 w 818"/>
                <a:gd name="T27" fmla="*/ 594 h 818"/>
                <a:gd name="T28" fmla="*/ 742 w 818"/>
                <a:gd name="T29" fmla="*/ 647 h 818"/>
                <a:gd name="T30" fmla="*/ 699 w 818"/>
                <a:gd name="T31" fmla="*/ 697 h 818"/>
                <a:gd name="T32" fmla="*/ 647 w 818"/>
                <a:gd name="T33" fmla="*/ 739 h 818"/>
                <a:gd name="T34" fmla="*/ 594 w 818"/>
                <a:gd name="T35" fmla="*/ 773 h 818"/>
                <a:gd name="T36" fmla="*/ 537 w 818"/>
                <a:gd name="T37" fmla="*/ 798 h 818"/>
                <a:gd name="T38" fmla="*/ 475 w 818"/>
                <a:gd name="T39" fmla="*/ 812 h 818"/>
                <a:gd name="T40" fmla="*/ 409 w 818"/>
                <a:gd name="T41" fmla="*/ 818 h 818"/>
                <a:gd name="T42" fmla="*/ 345 w 818"/>
                <a:gd name="T43" fmla="*/ 812 h 818"/>
                <a:gd name="T44" fmla="*/ 283 w 818"/>
                <a:gd name="T45" fmla="*/ 798 h 818"/>
                <a:gd name="T46" fmla="*/ 226 w 818"/>
                <a:gd name="T47" fmla="*/ 773 h 818"/>
                <a:gd name="T48" fmla="*/ 171 w 818"/>
                <a:gd name="T49" fmla="*/ 739 h 818"/>
                <a:gd name="T50" fmla="*/ 121 w 818"/>
                <a:gd name="T51" fmla="*/ 697 h 818"/>
                <a:gd name="T52" fmla="*/ 78 w 818"/>
                <a:gd name="T53" fmla="*/ 647 h 818"/>
                <a:gd name="T54" fmla="*/ 45 w 818"/>
                <a:gd name="T55" fmla="*/ 594 h 818"/>
                <a:gd name="T56" fmla="*/ 20 w 818"/>
                <a:gd name="T57" fmla="*/ 535 h 818"/>
                <a:gd name="T58" fmla="*/ 5 w 818"/>
                <a:gd name="T59" fmla="*/ 475 h 818"/>
                <a:gd name="T60" fmla="*/ 0 w 818"/>
                <a:gd name="T61" fmla="*/ 409 h 818"/>
                <a:gd name="T62" fmla="*/ 5 w 818"/>
                <a:gd name="T63" fmla="*/ 343 h 818"/>
                <a:gd name="T64" fmla="*/ 20 w 818"/>
                <a:gd name="T65" fmla="*/ 281 h 818"/>
                <a:gd name="T66" fmla="*/ 45 w 818"/>
                <a:gd name="T67" fmla="*/ 224 h 818"/>
                <a:gd name="T68" fmla="*/ 78 w 818"/>
                <a:gd name="T69" fmla="*/ 170 h 818"/>
                <a:gd name="T70" fmla="*/ 121 w 818"/>
                <a:gd name="T71" fmla="*/ 121 h 818"/>
                <a:gd name="T72" fmla="*/ 171 w 818"/>
                <a:gd name="T73" fmla="*/ 76 h 818"/>
                <a:gd name="T74" fmla="*/ 226 w 818"/>
                <a:gd name="T75" fmla="*/ 42 h 818"/>
                <a:gd name="T76" fmla="*/ 283 w 818"/>
                <a:gd name="T77" fmla="*/ 19 h 818"/>
                <a:gd name="T78" fmla="*/ 345 w 818"/>
                <a:gd name="T79" fmla="*/ 3 h 818"/>
                <a:gd name="T80" fmla="*/ 409 w 818"/>
                <a:gd name="T81" fmla="*/ 0 h 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18" h="818">
                  <a:moveTo>
                    <a:pt x="409" y="0"/>
                  </a:moveTo>
                  <a:lnTo>
                    <a:pt x="475" y="3"/>
                  </a:lnTo>
                  <a:lnTo>
                    <a:pt x="537" y="19"/>
                  </a:lnTo>
                  <a:lnTo>
                    <a:pt x="594" y="42"/>
                  </a:lnTo>
                  <a:lnTo>
                    <a:pt x="647" y="76"/>
                  </a:lnTo>
                  <a:lnTo>
                    <a:pt x="699" y="121"/>
                  </a:lnTo>
                  <a:lnTo>
                    <a:pt x="742" y="170"/>
                  </a:lnTo>
                  <a:lnTo>
                    <a:pt x="775" y="224"/>
                  </a:lnTo>
                  <a:lnTo>
                    <a:pt x="800" y="281"/>
                  </a:lnTo>
                  <a:lnTo>
                    <a:pt x="815" y="343"/>
                  </a:lnTo>
                  <a:lnTo>
                    <a:pt x="818" y="409"/>
                  </a:lnTo>
                  <a:lnTo>
                    <a:pt x="815" y="475"/>
                  </a:lnTo>
                  <a:lnTo>
                    <a:pt x="800" y="535"/>
                  </a:lnTo>
                  <a:lnTo>
                    <a:pt x="775" y="594"/>
                  </a:lnTo>
                  <a:lnTo>
                    <a:pt x="742" y="647"/>
                  </a:lnTo>
                  <a:lnTo>
                    <a:pt x="699" y="697"/>
                  </a:lnTo>
                  <a:lnTo>
                    <a:pt x="647" y="739"/>
                  </a:lnTo>
                  <a:lnTo>
                    <a:pt x="594" y="773"/>
                  </a:lnTo>
                  <a:lnTo>
                    <a:pt x="537" y="798"/>
                  </a:lnTo>
                  <a:lnTo>
                    <a:pt x="475" y="812"/>
                  </a:lnTo>
                  <a:lnTo>
                    <a:pt x="409" y="818"/>
                  </a:lnTo>
                  <a:lnTo>
                    <a:pt x="345" y="812"/>
                  </a:lnTo>
                  <a:lnTo>
                    <a:pt x="283" y="798"/>
                  </a:lnTo>
                  <a:lnTo>
                    <a:pt x="226" y="773"/>
                  </a:lnTo>
                  <a:lnTo>
                    <a:pt x="171" y="739"/>
                  </a:lnTo>
                  <a:lnTo>
                    <a:pt x="121" y="697"/>
                  </a:lnTo>
                  <a:lnTo>
                    <a:pt x="78" y="647"/>
                  </a:lnTo>
                  <a:lnTo>
                    <a:pt x="45" y="594"/>
                  </a:lnTo>
                  <a:lnTo>
                    <a:pt x="20" y="535"/>
                  </a:lnTo>
                  <a:lnTo>
                    <a:pt x="5" y="475"/>
                  </a:lnTo>
                  <a:lnTo>
                    <a:pt x="0" y="409"/>
                  </a:lnTo>
                  <a:lnTo>
                    <a:pt x="5" y="343"/>
                  </a:lnTo>
                  <a:lnTo>
                    <a:pt x="20" y="281"/>
                  </a:lnTo>
                  <a:lnTo>
                    <a:pt x="45" y="224"/>
                  </a:lnTo>
                  <a:lnTo>
                    <a:pt x="78" y="170"/>
                  </a:lnTo>
                  <a:lnTo>
                    <a:pt x="121" y="121"/>
                  </a:lnTo>
                  <a:lnTo>
                    <a:pt x="171" y="76"/>
                  </a:lnTo>
                  <a:lnTo>
                    <a:pt x="226" y="42"/>
                  </a:lnTo>
                  <a:lnTo>
                    <a:pt x="283" y="19"/>
                  </a:lnTo>
                  <a:lnTo>
                    <a:pt x="345" y="3"/>
                  </a:lnTo>
                  <a:lnTo>
                    <a:pt x="409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1599168" y="3200397"/>
              <a:ext cx="153992" cy="154322"/>
            </a:xfrm>
            <a:custGeom>
              <a:avLst/>
              <a:gdLst>
                <a:gd name="T0" fmla="*/ 468 w 936"/>
                <a:gd name="T1" fmla="*/ 0 h 935"/>
                <a:gd name="T2" fmla="*/ 532 w 936"/>
                <a:gd name="T3" fmla="*/ 3 h 935"/>
                <a:gd name="T4" fmla="*/ 591 w 936"/>
                <a:gd name="T5" fmla="*/ 16 h 935"/>
                <a:gd name="T6" fmla="*/ 648 w 936"/>
                <a:gd name="T7" fmla="*/ 33 h 935"/>
                <a:gd name="T8" fmla="*/ 701 w 936"/>
                <a:gd name="T9" fmla="*/ 60 h 935"/>
                <a:gd name="T10" fmla="*/ 753 w 936"/>
                <a:gd name="T11" fmla="*/ 96 h 935"/>
                <a:gd name="T12" fmla="*/ 799 w 936"/>
                <a:gd name="T13" fmla="*/ 137 h 935"/>
                <a:gd name="T14" fmla="*/ 842 w 936"/>
                <a:gd name="T15" fmla="*/ 185 h 935"/>
                <a:gd name="T16" fmla="*/ 875 w 936"/>
                <a:gd name="T17" fmla="*/ 234 h 935"/>
                <a:gd name="T18" fmla="*/ 902 w 936"/>
                <a:gd name="T19" fmla="*/ 288 h 935"/>
                <a:gd name="T20" fmla="*/ 922 w 936"/>
                <a:gd name="T21" fmla="*/ 345 h 935"/>
                <a:gd name="T22" fmla="*/ 932 w 936"/>
                <a:gd name="T23" fmla="*/ 405 h 935"/>
                <a:gd name="T24" fmla="*/ 936 w 936"/>
                <a:gd name="T25" fmla="*/ 467 h 935"/>
                <a:gd name="T26" fmla="*/ 932 w 936"/>
                <a:gd name="T27" fmla="*/ 530 h 935"/>
                <a:gd name="T28" fmla="*/ 922 w 936"/>
                <a:gd name="T29" fmla="*/ 590 h 935"/>
                <a:gd name="T30" fmla="*/ 902 w 936"/>
                <a:gd name="T31" fmla="*/ 647 h 935"/>
                <a:gd name="T32" fmla="*/ 875 w 936"/>
                <a:gd name="T33" fmla="*/ 700 h 935"/>
                <a:gd name="T34" fmla="*/ 842 w 936"/>
                <a:gd name="T35" fmla="*/ 750 h 935"/>
                <a:gd name="T36" fmla="*/ 799 w 936"/>
                <a:gd name="T37" fmla="*/ 798 h 935"/>
                <a:gd name="T38" fmla="*/ 753 w 936"/>
                <a:gd name="T39" fmla="*/ 841 h 935"/>
                <a:gd name="T40" fmla="*/ 701 w 936"/>
                <a:gd name="T41" fmla="*/ 875 h 935"/>
                <a:gd name="T42" fmla="*/ 648 w 936"/>
                <a:gd name="T43" fmla="*/ 901 h 935"/>
                <a:gd name="T44" fmla="*/ 591 w 936"/>
                <a:gd name="T45" fmla="*/ 919 h 935"/>
                <a:gd name="T46" fmla="*/ 532 w 936"/>
                <a:gd name="T47" fmla="*/ 931 h 935"/>
                <a:gd name="T48" fmla="*/ 468 w 936"/>
                <a:gd name="T49" fmla="*/ 935 h 935"/>
                <a:gd name="T50" fmla="*/ 406 w 936"/>
                <a:gd name="T51" fmla="*/ 931 h 935"/>
                <a:gd name="T52" fmla="*/ 345 w 936"/>
                <a:gd name="T53" fmla="*/ 919 h 935"/>
                <a:gd name="T54" fmla="*/ 289 w 936"/>
                <a:gd name="T55" fmla="*/ 901 h 935"/>
                <a:gd name="T56" fmla="*/ 235 w 936"/>
                <a:gd name="T57" fmla="*/ 875 h 935"/>
                <a:gd name="T58" fmla="*/ 185 w 936"/>
                <a:gd name="T59" fmla="*/ 841 h 935"/>
                <a:gd name="T60" fmla="*/ 137 w 936"/>
                <a:gd name="T61" fmla="*/ 798 h 935"/>
                <a:gd name="T62" fmla="*/ 96 w 936"/>
                <a:gd name="T63" fmla="*/ 750 h 935"/>
                <a:gd name="T64" fmla="*/ 63 w 936"/>
                <a:gd name="T65" fmla="*/ 700 h 935"/>
                <a:gd name="T66" fmla="*/ 36 w 936"/>
                <a:gd name="T67" fmla="*/ 647 h 935"/>
                <a:gd name="T68" fmla="*/ 16 w 936"/>
                <a:gd name="T69" fmla="*/ 590 h 935"/>
                <a:gd name="T70" fmla="*/ 4 w 936"/>
                <a:gd name="T71" fmla="*/ 530 h 935"/>
                <a:gd name="T72" fmla="*/ 0 w 936"/>
                <a:gd name="T73" fmla="*/ 467 h 935"/>
                <a:gd name="T74" fmla="*/ 4 w 936"/>
                <a:gd name="T75" fmla="*/ 405 h 935"/>
                <a:gd name="T76" fmla="*/ 16 w 936"/>
                <a:gd name="T77" fmla="*/ 345 h 935"/>
                <a:gd name="T78" fmla="*/ 36 w 936"/>
                <a:gd name="T79" fmla="*/ 288 h 935"/>
                <a:gd name="T80" fmla="*/ 63 w 936"/>
                <a:gd name="T81" fmla="*/ 234 h 935"/>
                <a:gd name="T82" fmla="*/ 96 w 936"/>
                <a:gd name="T83" fmla="*/ 185 h 935"/>
                <a:gd name="T84" fmla="*/ 137 w 936"/>
                <a:gd name="T85" fmla="*/ 137 h 935"/>
                <a:gd name="T86" fmla="*/ 185 w 936"/>
                <a:gd name="T87" fmla="*/ 96 h 935"/>
                <a:gd name="T88" fmla="*/ 235 w 936"/>
                <a:gd name="T89" fmla="*/ 60 h 935"/>
                <a:gd name="T90" fmla="*/ 289 w 936"/>
                <a:gd name="T91" fmla="*/ 33 h 935"/>
                <a:gd name="T92" fmla="*/ 345 w 936"/>
                <a:gd name="T93" fmla="*/ 16 h 935"/>
                <a:gd name="T94" fmla="*/ 406 w 936"/>
                <a:gd name="T95" fmla="*/ 3 h 935"/>
                <a:gd name="T96" fmla="*/ 468 w 936"/>
                <a:gd name="T97" fmla="*/ 0 h 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36" h="935">
                  <a:moveTo>
                    <a:pt x="468" y="0"/>
                  </a:moveTo>
                  <a:lnTo>
                    <a:pt x="532" y="3"/>
                  </a:lnTo>
                  <a:lnTo>
                    <a:pt x="591" y="16"/>
                  </a:lnTo>
                  <a:lnTo>
                    <a:pt x="648" y="33"/>
                  </a:lnTo>
                  <a:lnTo>
                    <a:pt x="701" y="60"/>
                  </a:lnTo>
                  <a:lnTo>
                    <a:pt x="753" y="96"/>
                  </a:lnTo>
                  <a:lnTo>
                    <a:pt x="799" y="137"/>
                  </a:lnTo>
                  <a:lnTo>
                    <a:pt x="842" y="185"/>
                  </a:lnTo>
                  <a:lnTo>
                    <a:pt x="875" y="234"/>
                  </a:lnTo>
                  <a:lnTo>
                    <a:pt x="902" y="288"/>
                  </a:lnTo>
                  <a:lnTo>
                    <a:pt x="922" y="345"/>
                  </a:lnTo>
                  <a:lnTo>
                    <a:pt x="932" y="405"/>
                  </a:lnTo>
                  <a:lnTo>
                    <a:pt x="936" y="467"/>
                  </a:lnTo>
                  <a:lnTo>
                    <a:pt x="932" y="530"/>
                  </a:lnTo>
                  <a:lnTo>
                    <a:pt x="922" y="590"/>
                  </a:lnTo>
                  <a:lnTo>
                    <a:pt x="902" y="647"/>
                  </a:lnTo>
                  <a:lnTo>
                    <a:pt x="875" y="700"/>
                  </a:lnTo>
                  <a:lnTo>
                    <a:pt x="842" y="750"/>
                  </a:lnTo>
                  <a:lnTo>
                    <a:pt x="799" y="798"/>
                  </a:lnTo>
                  <a:lnTo>
                    <a:pt x="753" y="841"/>
                  </a:lnTo>
                  <a:lnTo>
                    <a:pt x="701" y="875"/>
                  </a:lnTo>
                  <a:lnTo>
                    <a:pt x="648" y="901"/>
                  </a:lnTo>
                  <a:lnTo>
                    <a:pt x="591" y="919"/>
                  </a:lnTo>
                  <a:lnTo>
                    <a:pt x="532" y="931"/>
                  </a:lnTo>
                  <a:lnTo>
                    <a:pt x="468" y="935"/>
                  </a:lnTo>
                  <a:lnTo>
                    <a:pt x="406" y="931"/>
                  </a:lnTo>
                  <a:lnTo>
                    <a:pt x="345" y="919"/>
                  </a:lnTo>
                  <a:lnTo>
                    <a:pt x="289" y="901"/>
                  </a:lnTo>
                  <a:lnTo>
                    <a:pt x="235" y="875"/>
                  </a:lnTo>
                  <a:lnTo>
                    <a:pt x="185" y="841"/>
                  </a:lnTo>
                  <a:lnTo>
                    <a:pt x="137" y="798"/>
                  </a:lnTo>
                  <a:lnTo>
                    <a:pt x="96" y="750"/>
                  </a:lnTo>
                  <a:lnTo>
                    <a:pt x="63" y="700"/>
                  </a:lnTo>
                  <a:lnTo>
                    <a:pt x="36" y="647"/>
                  </a:lnTo>
                  <a:lnTo>
                    <a:pt x="16" y="590"/>
                  </a:lnTo>
                  <a:lnTo>
                    <a:pt x="4" y="530"/>
                  </a:lnTo>
                  <a:lnTo>
                    <a:pt x="0" y="467"/>
                  </a:lnTo>
                  <a:lnTo>
                    <a:pt x="4" y="405"/>
                  </a:lnTo>
                  <a:lnTo>
                    <a:pt x="16" y="345"/>
                  </a:lnTo>
                  <a:lnTo>
                    <a:pt x="36" y="288"/>
                  </a:lnTo>
                  <a:lnTo>
                    <a:pt x="63" y="234"/>
                  </a:lnTo>
                  <a:lnTo>
                    <a:pt x="96" y="185"/>
                  </a:lnTo>
                  <a:lnTo>
                    <a:pt x="137" y="137"/>
                  </a:lnTo>
                  <a:lnTo>
                    <a:pt x="185" y="96"/>
                  </a:lnTo>
                  <a:lnTo>
                    <a:pt x="235" y="60"/>
                  </a:lnTo>
                  <a:lnTo>
                    <a:pt x="289" y="33"/>
                  </a:lnTo>
                  <a:lnTo>
                    <a:pt x="345" y="16"/>
                  </a:lnTo>
                  <a:lnTo>
                    <a:pt x="406" y="3"/>
                  </a:lnTo>
                  <a:lnTo>
                    <a:pt x="468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1560667" y="2020381"/>
              <a:ext cx="231484" cy="231484"/>
            </a:xfrm>
            <a:custGeom>
              <a:avLst/>
              <a:gdLst>
                <a:gd name="T0" fmla="*/ 700 w 1403"/>
                <a:gd name="T1" fmla="*/ 0 h 1403"/>
                <a:gd name="T2" fmla="*/ 782 w 1403"/>
                <a:gd name="T3" fmla="*/ 3 h 1403"/>
                <a:gd name="T4" fmla="*/ 860 w 1403"/>
                <a:gd name="T5" fmla="*/ 16 h 1403"/>
                <a:gd name="T6" fmla="*/ 935 w 1403"/>
                <a:gd name="T7" fmla="*/ 37 h 1403"/>
                <a:gd name="T8" fmla="*/ 1006 w 1403"/>
                <a:gd name="T9" fmla="*/ 66 h 1403"/>
                <a:gd name="T10" fmla="*/ 1074 w 1403"/>
                <a:gd name="T11" fmla="*/ 105 h 1403"/>
                <a:gd name="T12" fmla="*/ 1138 w 1403"/>
                <a:gd name="T13" fmla="*/ 149 h 1403"/>
                <a:gd name="T14" fmla="*/ 1198 w 1403"/>
                <a:gd name="T15" fmla="*/ 204 h 1403"/>
                <a:gd name="T16" fmla="*/ 1251 w 1403"/>
                <a:gd name="T17" fmla="*/ 265 h 1403"/>
                <a:gd name="T18" fmla="*/ 1298 w 1403"/>
                <a:gd name="T19" fmla="*/ 329 h 1403"/>
                <a:gd name="T20" fmla="*/ 1335 w 1403"/>
                <a:gd name="T21" fmla="*/ 396 h 1403"/>
                <a:gd name="T22" fmla="*/ 1363 w 1403"/>
                <a:gd name="T23" fmla="*/ 466 h 1403"/>
                <a:gd name="T24" fmla="*/ 1385 w 1403"/>
                <a:gd name="T25" fmla="*/ 540 h 1403"/>
                <a:gd name="T26" fmla="*/ 1397 w 1403"/>
                <a:gd name="T27" fmla="*/ 619 h 1403"/>
                <a:gd name="T28" fmla="*/ 1403 w 1403"/>
                <a:gd name="T29" fmla="*/ 700 h 1403"/>
                <a:gd name="T30" fmla="*/ 1397 w 1403"/>
                <a:gd name="T31" fmla="*/ 782 h 1403"/>
                <a:gd name="T32" fmla="*/ 1385 w 1403"/>
                <a:gd name="T33" fmla="*/ 861 h 1403"/>
                <a:gd name="T34" fmla="*/ 1363 w 1403"/>
                <a:gd name="T35" fmla="*/ 935 h 1403"/>
                <a:gd name="T36" fmla="*/ 1335 w 1403"/>
                <a:gd name="T37" fmla="*/ 1006 h 1403"/>
                <a:gd name="T38" fmla="*/ 1298 w 1403"/>
                <a:gd name="T39" fmla="*/ 1074 h 1403"/>
                <a:gd name="T40" fmla="*/ 1251 w 1403"/>
                <a:gd name="T41" fmla="*/ 1138 h 1403"/>
                <a:gd name="T42" fmla="*/ 1198 w 1403"/>
                <a:gd name="T43" fmla="*/ 1198 h 1403"/>
                <a:gd name="T44" fmla="*/ 1138 w 1403"/>
                <a:gd name="T45" fmla="*/ 1252 h 1403"/>
                <a:gd name="T46" fmla="*/ 1074 w 1403"/>
                <a:gd name="T47" fmla="*/ 1298 h 1403"/>
                <a:gd name="T48" fmla="*/ 1006 w 1403"/>
                <a:gd name="T49" fmla="*/ 1335 h 1403"/>
                <a:gd name="T50" fmla="*/ 935 w 1403"/>
                <a:gd name="T51" fmla="*/ 1364 h 1403"/>
                <a:gd name="T52" fmla="*/ 860 w 1403"/>
                <a:gd name="T53" fmla="*/ 1385 h 1403"/>
                <a:gd name="T54" fmla="*/ 782 w 1403"/>
                <a:gd name="T55" fmla="*/ 1398 h 1403"/>
                <a:gd name="T56" fmla="*/ 700 w 1403"/>
                <a:gd name="T57" fmla="*/ 1403 h 1403"/>
                <a:gd name="T58" fmla="*/ 618 w 1403"/>
                <a:gd name="T59" fmla="*/ 1398 h 1403"/>
                <a:gd name="T60" fmla="*/ 540 w 1403"/>
                <a:gd name="T61" fmla="*/ 1385 h 1403"/>
                <a:gd name="T62" fmla="*/ 465 w 1403"/>
                <a:gd name="T63" fmla="*/ 1364 h 1403"/>
                <a:gd name="T64" fmla="*/ 396 w 1403"/>
                <a:gd name="T65" fmla="*/ 1335 h 1403"/>
                <a:gd name="T66" fmla="*/ 328 w 1403"/>
                <a:gd name="T67" fmla="*/ 1298 h 1403"/>
                <a:gd name="T68" fmla="*/ 264 w 1403"/>
                <a:gd name="T69" fmla="*/ 1252 h 1403"/>
                <a:gd name="T70" fmla="*/ 204 w 1403"/>
                <a:gd name="T71" fmla="*/ 1198 h 1403"/>
                <a:gd name="T72" fmla="*/ 149 w 1403"/>
                <a:gd name="T73" fmla="*/ 1138 h 1403"/>
                <a:gd name="T74" fmla="*/ 104 w 1403"/>
                <a:gd name="T75" fmla="*/ 1074 h 1403"/>
                <a:gd name="T76" fmla="*/ 65 w 1403"/>
                <a:gd name="T77" fmla="*/ 1006 h 1403"/>
                <a:gd name="T78" fmla="*/ 37 w 1403"/>
                <a:gd name="T79" fmla="*/ 935 h 1403"/>
                <a:gd name="T80" fmla="*/ 16 w 1403"/>
                <a:gd name="T81" fmla="*/ 861 h 1403"/>
                <a:gd name="T82" fmla="*/ 3 w 1403"/>
                <a:gd name="T83" fmla="*/ 782 h 1403"/>
                <a:gd name="T84" fmla="*/ 0 w 1403"/>
                <a:gd name="T85" fmla="*/ 700 h 1403"/>
                <a:gd name="T86" fmla="*/ 3 w 1403"/>
                <a:gd name="T87" fmla="*/ 619 h 1403"/>
                <a:gd name="T88" fmla="*/ 16 w 1403"/>
                <a:gd name="T89" fmla="*/ 540 h 1403"/>
                <a:gd name="T90" fmla="*/ 37 w 1403"/>
                <a:gd name="T91" fmla="*/ 466 h 1403"/>
                <a:gd name="T92" fmla="*/ 65 w 1403"/>
                <a:gd name="T93" fmla="*/ 396 h 1403"/>
                <a:gd name="T94" fmla="*/ 104 w 1403"/>
                <a:gd name="T95" fmla="*/ 329 h 1403"/>
                <a:gd name="T96" fmla="*/ 149 w 1403"/>
                <a:gd name="T97" fmla="*/ 265 h 1403"/>
                <a:gd name="T98" fmla="*/ 204 w 1403"/>
                <a:gd name="T99" fmla="*/ 204 h 1403"/>
                <a:gd name="T100" fmla="*/ 264 w 1403"/>
                <a:gd name="T101" fmla="*/ 149 h 1403"/>
                <a:gd name="T102" fmla="*/ 328 w 1403"/>
                <a:gd name="T103" fmla="*/ 105 h 1403"/>
                <a:gd name="T104" fmla="*/ 396 w 1403"/>
                <a:gd name="T105" fmla="*/ 66 h 1403"/>
                <a:gd name="T106" fmla="*/ 467 w 1403"/>
                <a:gd name="T107" fmla="*/ 37 h 1403"/>
                <a:gd name="T108" fmla="*/ 540 w 1403"/>
                <a:gd name="T109" fmla="*/ 16 h 1403"/>
                <a:gd name="T110" fmla="*/ 618 w 1403"/>
                <a:gd name="T111" fmla="*/ 3 h 1403"/>
                <a:gd name="T112" fmla="*/ 700 w 1403"/>
                <a:gd name="T113" fmla="*/ 0 h 1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03" h="1403">
                  <a:moveTo>
                    <a:pt x="700" y="0"/>
                  </a:moveTo>
                  <a:lnTo>
                    <a:pt x="782" y="3"/>
                  </a:lnTo>
                  <a:lnTo>
                    <a:pt x="860" y="16"/>
                  </a:lnTo>
                  <a:lnTo>
                    <a:pt x="935" y="37"/>
                  </a:lnTo>
                  <a:lnTo>
                    <a:pt x="1006" y="66"/>
                  </a:lnTo>
                  <a:lnTo>
                    <a:pt x="1074" y="105"/>
                  </a:lnTo>
                  <a:lnTo>
                    <a:pt x="1138" y="149"/>
                  </a:lnTo>
                  <a:lnTo>
                    <a:pt x="1198" y="204"/>
                  </a:lnTo>
                  <a:lnTo>
                    <a:pt x="1251" y="265"/>
                  </a:lnTo>
                  <a:lnTo>
                    <a:pt x="1298" y="329"/>
                  </a:lnTo>
                  <a:lnTo>
                    <a:pt x="1335" y="396"/>
                  </a:lnTo>
                  <a:lnTo>
                    <a:pt x="1363" y="466"/>
                  </a:lnTo>
                  <a:lnTo>
                    <a:pt x="1385" y="540"/>
                  </a:lnTo>
                  <a:lnTo>
                    <a:pt x="1397" y="619"/>
                  </a:lnTo>
                  <a:lnTo>
                    <a:pt x="1403" y="700"/>
                  </a:lnTo>
                  <a:lnTo>
                    <a:pt x="1397" y="782"/>
                  </a:lnTo>
                  <a:lnTo>
                    <a:pt x="1385" y="861"/>
                  </a:lnTo>
                  <a:lnTo>
                    <a:pt x="1363" y="935"/>
                  </a:lnTo>
                  <a:lnTo>
                    <a:pt x="1335" y="1006"/>
                  </a:lnTo>
                  <a:lnTo>
                    <a:pt x="1298" y="1074"/>
                  </a:lnTo>
                  <a:lnTo>
                    <a:pt x="1251" y="1138"/>
                  </a:lnTo>
                  <a:lnTo>
                    <a:pt x="1198" y="1198"/>
                  </a:lnTo>
                  <a:lnTo>
                    <a:pt x="1138" y="1252"/>
                  </a:lnTo>
                  <a:lnTo>
                    <a:pt x="1074" y="1298"/>
                  </a:lnTo>
                  <a:lnTo>
                    <a:pt x="1006" y="1335"/>
                  </a:lnTo>
                  <a:lnTo>
                    <a:pt x="935" y="1364"/>
                  </a:lnTo>
                  <a:lnTo>
                    <a:pt x="860" y="1385"/>
                  </a:lnTo>
                  <a:lnTo>
                    <a:pt x="782" y="1398"/>
                  </a:lnTo>
                  <a:lnTo>
                    <a:pt x="700" y="1403"/>
                  </a:lnTo>
                  <a:lnTo>
                    <a:pt x="618" y="1398"/>
                  </a:lnTo>
                  <a:lnTo>
                    <a:pt x="540" y="1385"/>
                  </a:lnTo>
                  <a:lnTo>
                    <a:pt x="465" y="1364"/>
                  </a:lnTo>
                  <a:lnTo>
                    <a:pt x="396" y="1335"/>
                  </a:lnTo>
                  <a:lnTo>
                    <a:pt x="328" y="1298"/>
                  </a:lnTo>
                  <a:lnTo>
                    <a:pt x="264" y="1252"/>
                  </a:lnTo>
                  <a:lnTo>
                    <a:pt x="204" y="1198"/>
                  </a:lnTo>
                  <a:lnTo>
                    <a:pt x="149" y="1138"/>
                  </a:lnTo>
                  <a:lnTo>
                    <a:pt x="104" y="1074"/>
                  </a:lnTo>
                  <a:lnTo>
                    <a:pt x="65" y="1006"/>
                  </a:lnTo>
                  <a:lnTo>
                    <a:pt x="37" y="935"/>
                  </a:lnTo>
                  <a:lnTo>
                    <a:pt x="16" y="861"/>
                  </a:lnTo>
                  <a:lnTo>
                    <a:pt x="3" y="782"/>
                  </a:lnTo>
                  <a:lnTo>
                    <a:pt x="0" y="700"/>
                  </a:lnTo>
                  <a:lnTo>
                    <a:pt x="3" y="619"/>
                  </a:lnTo>
                  <a:lnTo>
                    <a:pt x="16" y="540"/>
                  </a:lnTo>
                  <a:lnTo>
                    <a:pt x="37" y="466"/>
                  </a:lnTo>
                  <a:lnTo>
                    <a:pt x="65" y="396"/>
                  </a:lnTo>
                  <a:lnTo>
                    <a:pt x="104" y="329"/>
                  </a:lnTo>
                  <a:lnTo>
                    <a:pt x="149" y="265"/>
                  </a:lnTo>
                  <a:lnTo>
                    <a:pt x="204" y="204"/>
                  </a:lnTo>
                  <a:lnTo>
                    <a:pt x="264" y="149"/>
                  </a:lnTo>
                  <a:lnTo>
                    <a:pt x="328" y="105"/>
                  </a:lnTo>
                  <a:lnTo>
                    <a:pt x="396" y="66"/>
                  </a:lnTo>
                  <a:lnTo>
                    <a:pt x="467" y="37"/>
                  </a:lnTo>
                  <a:lnTo>
                    <a:pt x="540" y="16"/>
                  </a:lnTo>
                  <a:lnTo>
                    <a:pt x="618" y="3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3" name="群組 42"/>
          <p:cNvGrpSpPr/>
          <p:nvPr/>
        </p:nvGrpSpPr>
        <p:grpSpPr>
          <a:xfrm>
            <a:off x="3967939" y="1734662"/>
            <a:ext cx="1295917" cy="1334338"/>
            <a:chOff x="1009160" y="2020381"/>
            <a:chExt cx="1295917" cy="1334338"/>
          </a:xfrm>
        </p:grpSpPr>
        <p:sp>
          <p:nvSpPr>
            <p:cNvPr id="59" name="Freeform 6"/>
            <p:cNvSpPr>
              <a:spLocks/>
            </p:cNvSpPr>
            <p:nvPr/>
          </p:nvSpPr>
          <p:spPr bwMode="auto">
            <a:xfrm>
              <a:off x="1189751" y="3019889"/>
              <a:ext cx="173774" cy="173444"/>
            </a:xfrm>
            <a:custGeom>
              <a:avLst/>
              <a:gdLst>
                <a:gd name="T0" fmla="*/ 526 w 1053"/>
                <a:gd name="T1" fmla="*/ 0 h 1053"/>
                <a:gd name="T2" fmla="*/ 597 w 1053"/>
                <a:gd name="T3" fmla="*/ 4 h 1053"/>
                <a:gd name="T4" fmla="*/ 663 w 1053"/>
                <a:gd name="T5" fmla="*/ 18 h 1053"/>
                <a:gd name="T6" fmla="*/ 727 w 1053"/>
                <a:gd name="T7" fmla="*/ 40 h 1053"/>
                <a:gd name="T8" fmla="*/ 788 w 1053"/>
                <a:gd name="T9" fmla="*/ 68 h 1053"/>
                <a:gd name="T10" fmla="*/ 844 w 1053"/>
                <a:gd name="T11" fmla="*/ 107 h 1053"/>
                <a:gd name="T12" fmla="*/ 898 w 1053"/>
                <a:gd name="T13" fmla="*/ 153 h 1053"/>
                <a:gd name="T14" fmla="*/ 944 w 1053"/>
                <a:gd name="T15" fmla="*/ 207 h 1053"/>
                <a:gd name="T16" fmla="*/ 983 w 1053"/>
                <a:gd name="T17" fmla="*/ 264 h 1053"/>
                <a:gd name="T18" fmla="*/ 1013 w 1053"/>
                <a:gd name="T19" fmla="*/ 324 h 1053"/>
                <a:gd name="T20" fmla="*/ 1035 w 1053"/>
                <a:gd name="T21" fmla="*/ 388 h 1053"/>
                <a:gd name="T22" fmla="*/ 1049 w 1053"/>
                <a:gd name="T23" fmla="*/ 456 h 1053"/>
                <a:gd name="T24" fmla="*/ 1053 w 1053"/>
                <a:gd name="T25" fmla="*/ 527 h 1053"/>
                <a:gd name="T26" fmla="*/ 1049 w 1053"/>
                <a:gd name="T27" fmla="*/ 598 h 1053"/>
                <a:gd name="T28" fmla="*/ 1035 w 1053"/>
                <a:gd name="T29" fmla="*/ 665 h 1053"/>
                <a:gd name="T30" fmla="*/ 1013 w 1053"/>
                <a:gd name="T31" fmla="*/ 729 h 1053"/>
                <a:gd name="T32" fmla="*/ 983 w 1053"/>
                <a:gd name="T33" fmla="*/ 790 h 1053"/>
                <a:gd name="T34" fmla="*/ 944 w 1053"/>
                <a:gd name="T35" fmla="*/ 847 h 1053"/>
                <a:gd name="T36" fmla="*/ 898 w 1053"/>
                <a:gd name="T37" fmla="*/ 898 h 1053"/>
                <a:gd name="T38" fmla="*/ 844 w 1053"/>
                <a:gd name="T39" fmla="*/ 946 h 1053"/>
                <a:gd name="T40" fmla="*/ 788 w 1053"/>
                <a:gd name="T41" fmla="*/ 984 h 1053"/>
                <a:gd name="T42" fmla="*/ 727 w 1053"/>
                <a:gd name="T43" fmla="*/ 1014 h 1053"/>
                <a:gd name="T44" fmla="*/ 663 w 1053"/>
                <a:gd name="T45" fmla="*/ 1035 h 1053"/>
                <a:gd name="T46" fmla="*/ 597 w 1053"/>
                <a:gd name="T47" fmla="*/ 1048 h 1053"/>
                <a:gd name="T48" fmla="*/ 526 w 1053"/>
                <a:gd name="T49" fmla="*/ 1053 h 1053"/>
                <a:gd name="T50" fmla="*/ 455 w 1053"/>
                <a:gd name="T51" fmla="*/ 1048 h 1053"/>
                <a:gd name="T52" fmla="*/ 387 w 1053"/>
                <a:gd name="T53" fmla="*/ 1035 h 1053"/>
                <a:gd name="T54" fmla="*/ 323 w 1053"/>
                <a:gd name="T55" fmla="*/ 1014 h 1053"/>
                <a:gd name="T56" fmla="*/ 263 w 1053"/>
                <a:gd name="T57" fmla="*/ 984 h 1053"/>
                <a:gd name="T58" fmla="*/ 206 w 1053"/>
                <a:gd name="T59" fmla="*/ 946 h 1053"/>
                <a:gd name="T60" fmla="*/ 155 w 1053"/>
                <a:gd name="T61" fmla="*/ 898 h 1053"/>
                <a:gd name="T62" fmla="*/ 107 w 1053"/>
                <a:gd name="T63" fmla="*/ 847 h 1053"/>
                <a:gd name="T64" fmla="*/ 69 w 1053"/>
                <a:gd name="T65" fmla="*/ 790 h 1053"/>
                <a:gd name="T66" fmla="*/ 39 w 1053"/>
                <a:gd name="T67" fmla="*/ 729 h 1053"/>
                <a:gd name="T68" fmla="*/ 18 w 1053"/>
                <a:gd name="T69" fmla="*/ 665 h 1053"/>
                <a:gd name="T70" fmla="*/ 5 w 1053"/>
                <a:gd name="T71" fmla="*/ 598 h 1053"/>
                <a:gd name="T72" fmla="*/ 0 w 1053"/>
                <a:gd name="T73" fmla="*/ 527 h 1053"/>
                <a:gd name="T74" fmla="*/ 5 w 1053"/>
                <a:gd name="T75" fmla="*/ 456 h 1053"/>
                <a:gd name="T76" fmla="*/ 18 w 1053"/>
                <a:gd name="T77" fmla="*/ 388 h 1053"/>
                <a:gd name="T78" fmla="*/ 39 w 1053"/>
                <a:gd name="T79" fmla="*/ 324 h 1053"/>
                <a:gd name="T80" fmla="*/ 69 w 1053"/>
                <a:gd name="T81" fmla="*/ 264 h 1053"/>
                <a:gd name="T82" fmla="*/ 107 w 1053"/>
                <a:gd name="T83" fmla="*/ 207 h 1053"/>
                <a:gd name="T84" fmla="*/ 155 w 1053"/>
                <a:gd name="T85" fmla="*/ 153 h 1053"/>
                <a:gd name="T86" fmla="*/ 206 w 1053"/>
                <a:gd name="T87" fmla="*/ 107 h 1053"/>
                <a:gd name="T88" fmla="*/ 263 w 1053"/>
                <a:gd name="T89" fmla="*/ 68 h 1053"/>
                <a:gd name="T90" fmla="*/ 323 w 1053"/>
                <a:gd name="T91" fmla="*/ 40 h 1053"/>
                <a:gd name="T92" fmla="*/ 387 w 1053"/>
                <a:gd name="T93" fmla="*/ 18 h 1053"/>
                <a:gd name="T94" fmla="*/ 455 w 1053"/>
                <a:gd name="T95" fmla="*/ 4 h 1053"/>
                <a:gd name="T96" fmla="*/ 526 w 1053"/>
                <a:gd name="T97" fmla="*/ 0 h 1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53" h="1053">
                  <a:moveTo>
                    <a:pt x="526" y="0"/>
                  </a:moveTo>
                  <a:lnTo>
                    <a:pt x="597" y="4"/>
                  </a:lnTo>
                  <a:lnTo>
                    <a:pt x="663" y="18"/>
                  </a:lnTo>
                  <a:lnTo>
                    <a:pt x="727" y="40"/>
                  </a:lnTo>
                  <a:lnTo>
                    <a:pt x="788" y="68"/>
                  </a:lnTo>
                  <a:lnTo>
                    <a:pt x="844" y="107"/>
                  </a:lnTo>
                  <a:lnTo>
                    <a:pt x="898" y="153"/>
                  </a:lnTo>
                  <a:lnTo>
                    <a:pt x="944" y="207"/>
                  </a:lnTo>
                  <a:lnTo>
                    <a:pt x="983" y="264"/>
                  </a:lnTo>
                  <a:lnTo>
                    <a:pt x="1013" y="324"/>
                  </a:lnTo>
                  <a:lnTo>
                    <a:pt x="1035" y="388"/>
                  </a:lnTo>
                  <a:lnTo>
                    <a:pt x="1049" y="456"/>
                  </a:lnTo>
                  <a:lnTo>
                    <a:pt x="1053" y="527"/>
                  </a:lnTo>
                  <a:lnTo>
                    <a:pt x="1049" y="598"/>
                  </a:lnTo>
                  <a:lnTo>
                    <a:pt x="1035" y="665"/>
                  </a:lnTo>
                  <a:lnTo>
                    <a:pt x="1013" y="729"/>
                  </a:lnTo>
                  <a:lnTo>
                    <a:pt x="983" y="790"/>
                  </a:lnTo>
                  <a:lnTo>
                    <a:pt x="944" y="847"/>
                  </a:lnTo>
                  <a:lnTo>
                    <a:pt x="898" y="898"/>
                  </a:lnTo>
                  <a:lnTo>
                    <a:pt x="844" y="946"/>
                  </a:lnTo>
                  <a:lnTo>
                    <a:pt x="788" y="984"/>
                  </a:lnTo>
                  <a:lnTo>
                    <a:pt x="727" y="1014"/>
                  </a:lnTo>
                  <a:lnTo>
                    <a:pt x="663" y="1035"/>
                  </a:lnTo>
                  <a:lnTo>
                    <a:pt x="597" y="1048"/>
                  </a:lnTo>
                  <a:lnTo>
                    <a:pt x="526" y="1053"/>
                  </a:lnTo>
                  <a:lnTo>
                    <a:pt x="455" y="1048"/>
                  </a:lnTo>
                  <a:lnTo>
                    <a:pt x="387" y="1035"/>
                  </a:lnTo>
                  <a:lnTo>
                    <a:pt x="323" y="1014"/>
                  </a:lnTo>
                  <a:lnTo>
                    <a:pt x="263" y="984"/>
                  </a:lnTo>
                  <a:lnTo>
                    <a:pt x="206" y="946"/>
                  </a:lnTo>
                  <a:lnTo>
                    <a:pt x="155" y="898"/>
                  </a:lnTo>
                  <a:lnTo>
                    <a:pt x="107" y="847"/>
                  </a:lnTo>
                  <a:lnTo>
                    <a:pt x="69" y="790"/>
                  </a:lnTo>
                  <a:lnTo>
                    <a:pt x="39" y="729"/>
                  </a:lnTo>
                  <a:lnTo>
                    <a:pt x="18" y="665"/>
                  </a:lnTo>
                  <a:lnTo>
                    <a:pt x="5" y="598"/>
                  </a:lnTo>
                  <a:lnTo>
                    <a:pt x="0" y="527"/>
                  </a:lnTo>
                  <a:lnTo>
                    <a:pt x="5" y="456"/>
                  </a:lnTo>
                  <a:lnTo>
                    <a:pt x="18" y="388"/>
                  </a:lnTo>
                  <a:lnTo>
                    <a:pt x="39" y="324"/>
                  </a:lnTo>
                  <a:lnTo>
                    <a:pt x="69" y="264"/>
                  </a:lnTo>
                  <a:lnTo>
                    <a:pt x="107" y="207"/>
                  </a:lnTo>
                  <a:lnTo>
                    <a:pt x="155" y="153"/>
                  </a:lnTo>
                  <a:lnTo>
                    <a:pt x="206" y="107"/>
                  </a:lnTo>
                  <a:lnTo>
                    <a:pt x="263" y="68"/>
                  </a:lnTo>
                  <a:lnTo>
                    <a:pt x="323" y="40"/>
                  </a:lnTo>
                  <a:lnTo>
                    <a:pt x="387" y="18"/>
                  </a:lnTo>
                  <a:lnTo>
                    <a:pt x="455" y="4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7"/>
            <p:cNvSpPr>
              <a:spLocks/>
            </p:cNvSpPr>
            <p:nvPr/>
          </p:nvSpPr>
          <p:spPr bwMode="auto">
            <a:xfrm>
              <a:off x="1009160" y="2610389"/>
              <a:ext cx="192574" cy="192904"/>
            </a:xfrm>
            <a:custGeom>
              <a:avLst/>
              <a:gdLst>
                <a:gd name="T0" fmla="*/ 585 w 1168"/>
                <a:gd name="T1" fmla="*/ 0 h 1168"/>
                <a:gd name="T2" fmla="*/ 663 w 1168"/>
                <a:gd name="T3" fmla="*/ 5 h 1168"/>
                <a:gd name="T4" fmla="*/ 738 w 1168"/>
                <a:gd name="T5" fmla="*/ 19 h 1168"/>
                <a:gd name="T6" fmla="*/ 809 w 1168"/>
                <a:gd name="T7" fmla="*/ 42 h 1168"/>
                <a:gd name="T8" fmla="*/ 874 w 1168"/>
                <a:gd name="T9" fmla="*/ 76 h 1168"/>
                <a:gd name="T10" fmla="*/ 938 w 1168"/>
                <a:gd name="T11" fmla="*/ 119 h 1168"/>
                <a:gd name="T12" fmla="*/ 997 w 1168"/>
                <a:gd name="T13" fmla="*/ 172 h 1168"/>
                <a:gd name="T14" fmla="*/ 1049 w 1168"/>
                <a:gd name="T15" fmla="*/ 231 h 1168"/>
                <a:gd name="T16" fmla="*/ 1093 w 1168"/>
                <a:gd name="T17" fmla="*/ 293 h 1168"/>
                <a:gd name="T18" fmla="*/ 1125 w 1168"/>
                <a:gd name="T19" fmla="*/ 361 h 1168"/>
                <a:gd name="T20" fmla="*/ 1150 w 1168"/>
                <a:gd name="T21" fmla="*/ 432 h 1168"/>
                <a:gd name="T22" fmla="*/ 1164 w 1168"/>
                <a:gd name="T23" fmla="*/ 507 h 1168"/>
                <a:gd name="T24" fmla="*/ 1168 w 1168"/>
                <a:gd name="T25" fmla="*/ 585 h 1168"/>
                <a:gd name="T26" fmla="*/ 1164 w 1168"/>
                <a:gd name="T27" fmla="*/ 663 h 1168"/>
                <a:gd name="T28" fmla="*/ 1150 w 1168"/>
                <a:gd name="T29" fmla="*/ 738 h 1168"/>
                <a:gd name="T30" fmla="*/ 1125 w 1168"/>
                <a:gd name="T31" fmla="*/ 807 h 1168"/>
                <a:gd name="T32" fmla="*/ 1093 w 1168"/>
                <a:gd name="T33" fmla="*/ 875 h 1168"/>
                <a:gd name="T34" fmla="*/ 1049 w 1168"/>
                <a:gd name="T35" fmla="*/ 937 h 1168"/>
                <a:gd name="T36" fmla="*/ 997 w 1168"/>
                <a:gd name="T37" fmla="*/ 997 h 1168"/>
                <a:gd name="T38" fmla="*/ 938 w 1168"/>
                <a:gd name="T39" fmla="*/ 1049 h 1168"/>
                <a:gd name="T40" fmla="*/ 874 w 1168"/>
                <a:gd name="T41" fmla="*/ 1092 h 1168"/>
                <a:gd name="T42" fmla="*/ 809 w 1168"/>
                <a:gd name="T43" fmla="*/ 1125 h 1168"/>
                <a:gd name="T44" fmla="*/ 738 w 1168"/>
                <a:gd name="T45" fmla="*/ 1150 h 1168"/>
                <a:gd name="T46" fmla="*/ 663 w 1168"/>
                <a:gd name="T47" fmla="*/ 1164 h 1168"/>
                <a:gd name="T48" fmla="*/ 585 w 1168"/>
                <a:gd name="T49" fmla="*/ 1168 h 1168"/>
                <a:gd name="T50" fmla="*/ 506 w 1168"/>
                <a:gd name="T51" fmla="*/ 1164 h 1168"/>
                <a:gd name="T52" fmla="*/ 432 w 1168"/>
                <a:gd name="T53" fmla="*/ 1150 h 1168"/>
                <a:gd name="T54" fmla="*/ 361 w 1168"/>
                <a:gd name="T55" fmla="*/ 1125 h 1168"/>
                <a:gd name="T56" fmla="*/ 293 w 1168"/>
                <a:gd name="T57" fmla="*/ 1092 h 1168"/>
                <a:gd name="T58" fmla="*/ 231 w 1168"/>
                <a:gd name="T59" fmla="*/ 1049 h 1168"/>
                <a:gd name="T60" fmla="*/ 172 w 1168"/>
                <a:gd name="T61" fmla="*/ 997 h 1168"/>
                <a:gd name="T62" fmla="*/ 119 w 1168"/>
                <a:gd name="T63" fmla="*/ 937 h 1168"/>
                <a:gd name="T64" fmla="*/ 76 w 1168"/>
                <a:gd name="T65" fmla="*/ 875 h 1168"/>
                <a:gd name="T66" fmla="*/ 42 w 1168"/>
                <a:gd name="T67" fmla="*/ 807 h 1168"/>
                <a:gd name="T68" fmla="*/ 19 w 1168"/>
                <a:gd name="T69" fmla="*/ 738 h 1168"/>
                <a:gd name="T70" fmla="*/ 5 w 1168"/>
                <a:gd name="T71" fmla="*/ 663 h 1168"/>
                <a:gd name="T72" fmla="*/ 0 w 1168"/>
                <a:gd name="T73" fmla="*/ 585 h 1168"/>
                <a:gd name="T74" fmla="*/ 5 w 1168"/>
                <a:gd name="T75" fmla="*/ 507 h 1168"/>
                <a:gd name="T76" fmla="*/ 19 w 1168"/>
                <a:gd name="T77" fmla="*/ 432 h 1168"/>
                <a:gd name="T78" fmla="*/ 42 w 1168"/>
                <a:gd name="T79" fmla="*/ 361 h 1168"/>
                <a:gd name="T80" fmla="*/ 76 w 1168"/>
                <a:gd name="T81" fmla="*/ 293 h 1168"/>
                <a:gd name="T82" fmla="*/ 119 w 1168"/>
                <a:gd name="T83" fmla="*/ 231 h 1168"/>
                <a:gd name="T84" fmla="*/ 172 w 1168"/>
                <a:gd name="T85" fmla="*/ 172 h 1168"/>
                <a:gd name="T86" fmla="*/ 231 w 1168"/>
                <a:gd name="T87" fmla="*/ 119 h 1168"/>
                <a:gd name="T88" fmla="*/ 293 w 1168"/>
                <a:gd name="T89" fmla="*/ 76 h 1168"/>
                <a:gd name="T90" fmla="*/ 361 w 1168"/>
                <a:gd name="T91" fmla="*/ 42 h 1168"/>
                <a:gd name="T92" fmla="*/ 432 w 1168"/>
                <a:gd name="T93" fmla="*/ 19 h 1168"/>
                <a:gd name="T94" fmla="*/ 506 w 1168"/>
                <a:gd name="T95" fmla="*/ 5 h 1168"/>
                <a:gd name="T96" fmla="*/ 585 w 1168"/>
                <a:gd name="T97" fmla="*/ 0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68" h="1168">
                  <a:moveTo>
                    <a:pt x="585" y="0"/>
                  </a:moveTo>
                  <a:lnTo>
                    <a:pt x="663" y="5"/>
                  </a:lnTo>
                  <a:lnTo>
                    <a:pt x="738" y="19"/>
                  </a:lnTo>
                  <a:lnTo>
                    <a:pt x="809" y="42"/>
                  </a:lnTo>
                  <a:lnTo>
                    <a:pt x="874" y="76"/>
                  </a:lnTo>
                  <a:lnTo>
                    <a:pt x="938" y="119"/>
                  </a:lnTo>
                  <a:lnTo>
                    <a:pt x="997" y="172"/>
                  </a:lnTo>
                  <a:lnTo>
                    <a:pt x="1049" y="231"/>
                  </a:lnTo>
                  <a:lnTo>
                    <a:pt x="1093" y="293"/>
                  </a:lnTo>
                  <a:lnTo>
                    <a:pt x="1125" y="361"/>
                  </a:lnTo>
                  <a:lnTo>
                    <a:pt x="1150" y="432"/>
                  </a:lnTo>
                  <a:lnTo>
                    <a:pt x="1164" y="507"/>
                  </a:lnTo>
                  <a:lnTo>
                    <a:pt x="1168" y="585"/>
                  </a:lnTo>
                  <a:lnTo>
                    <a:pt x="1164" y="663"/>
                  </a:lnTo>
                  <a:lnTo>
                    <a:pt x="1150" y="738"/>
                  </a:lnTo>
                  <a:lnTo>
                    <a:pt x="1125" y="807"/>
                  </a:lnTo>
                  <a:lnTo>
                    <a:pt x="1093" y="875"/>
                  </a:lnTo>
                  <a:lnTo>
                    <a:pt x="1049" y="937"/>
                  </a:lnTo>
                  <a:lnTo>
                    <a:pt x="997" y="997"/>
                  </a:lnTo>
                  <a:lnTo>
                    <a:pt x="938" y="1049"/>
                  </a:lnTo>
                  <a:lnTo>
                    <a:pt x="874" y="1092"/>
                  </a:lnTo>
                  <a:lnTo>
                    <a:pt x="809" y="1125"/>
                  </a:lnTo>
                  <a:lnTo>
                    <a:pt x="738" y="1150"/>
                  </a:lnTo>
                  <a:lnTo>
                    <a:pt x="663" y="1164"/>
                  </a:lnTo>
                  <a:lnTo>
                    <a:pt x="585" y="1168"/>
                  </a:lnTo>
                  <a:lnTo>
                    <a:pt x="506" y="1164"/>
                  </a:lnTo>
                  <a:lnTo>
                    <a:pt x="432" y="1150"/>
                  </a:lnTo>
                  <a:lnTo>
                    <a:pt x="361" y="1125"/>
                  </a:lnTo>
                  <a:lnTo>
                    <a:pt x="293" y="1092"/>
                  </a:lnTo>
                  <a:lnTo>
                    <a:pt x="231" y="1049"/>
                  </a:lnTo>
                  <a:lnTo>
                    <a:pt x="172" y="997"/>
                  </a:lnTo>
                  <a:lnTo>
                    <a:pt x="119" y="937"/>
                  </a:lnTo>
                  <a:lnTo>
                    <a:pt x="76" y="875"/>
                  </a:lnTo>
                  <a:lnTo>
                    <a:pt x="42" y="807"/>
                  </a:lnTo>
                  <a:lnTo>
                    <a:pt x="19" y="738"/>
                  </a:lnTo>
                  <a:lnTo>
                    <a:pt x="5" y="663"/>
                  </a:lnTo>
                  <a:lnTo>
                    <a:pt x="0" y="585"/>
                  </a:lnTo>
                  <a:lnTo>
                    <a:pt x="5" y="507"/>
                  </a:lnTo>
                  <a:lnTo>
                    <a:pt x="19" y="432"/>
                  </a:lnTo>
                  <a:lnTo>
                    <a:pt x="42" y="361"/>
                  </a:lnTo>
                  <a:lnTo>
                    <a:pt x="76" y="293"/>
                  </a:lnTo>
                  <a:lnTo>
                    <a:pt x="119" y="231"/>
                  </a:lnTo>
                  <a:lnTo>
                    <a:pt x="172" y="172"/>
                  </a:lnTo>
                  <a:lnTo>
                    <a:pt x="231" y="119"/>
                  </a:lnTo>
                  <a:lnTo>
                    <a:pt x="293" y="76"/>
                  </a:lnTo>
                  <a:lnTo>
                    <a:pt x="361" y="42"/>
                  </a:lnTo>
                  <a:lnTo>
                    <a:pt x="432" y="19"/>
                  </a:lnTo>
                  <a:lnTo>
                    <a:pt x="506" y="5"/>
                  </a:lnTo>
                  <a:lnTo>
                    <a:pt x="585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8"/>
            <p:cNvSpPr>
              <a:spLocks/>
            </p:cNvSpPr>
            <p:nvPr/>
          </p:nvSpPr>
          <p:spPr bwMode="auto">
            <a:xfrm>
              <a:off x="2027790" y="2259005"/>
              <a:ext cx="96290" cy="96620"/>
            </a:xfrm>
            <a:custGeom>
              <a:avLst/>
              <a:gdLst>
                <a:gd name="T0" fmla="*/ 292 w 585"/>
                <a:gd name="T1" fmla="*/ 0 h 585"/>
                <a:gd name="T2" fmla="*/ 340 w 585"/>
                <a:gd name="T3" fmla="*/ 4 h 585"/>
                <a:gd name="T4" fmla="*/ 383 w 585"/>
                <a:gd name="T5" fmla="*/ 15 h 585"/>
                <a:gd name="T6" fmla="*/ 425 w 585"/>
                <a:gd name="T7" fmla="*/ 32 h 585"/>
                <a:gd name="T8" fmla="*/ 463 w 585"/>
                <a:gd name="T9" fmla="*/ 56 h 585"/>
                <a:gd name="T10" fmla="*/ 498 w 585"/>
                <a:gd name="T11" fmla="*/ 88 h 585"/>
                <a:gd name="T12" fmla="*/ 530 w 585"/>
                <a:gd name="T13" fmla="*/ 123 h 585"/>
                <a:gd name="T14" fmla="*/ 553 w 585"/>
                <a:gd name="T15" fmla="*/ 161 h 585"/>
                <a:gd name="T16" fmla="*/ 571 w 585"/>
                <a:gd name="T17" fmla="*/ 201 h 585"/>
                <a:gd name="T18" fmla="*/ 582 w 585"/>
                <a:gd name="T19" fmla="*/ 246 h 585"/>
                <a:gd name="T20" fmla="*/ 585 w 585"/>
                <a:gd name="T21" fmla="*/ 294 h 585"/>
                <a:gd name="T22" fmla="*/ 582 w 585"/>
                <a:gd name="T23" fmla="*/ 340 h 585"/>
                <a:gd name="T24" fmla="*/ 571 w 585"/>
                <a:gd name="T25" fmla="*/ 385 h 585"/>
                <a:gd name="T26" fmla="*/ 553 w 585"/>
                <a:gd name="T27" fmla="*/ 425 h 585"/>
                <a:gd name="T28" fmla="*/ 530 w 585"/>
                <a:gd name="T29" fmla="*/ 465 h 585"/>
                <a:gd name="T30" fmla="*/ 498 w 585"/>
                <a:gd name="T31" fmla="*/ 500 h 585"/>
                <a:gd name="T32" fmla="*/ 463 w 585"/>
                <a:gd name="T33" fmla="*/ 530 h 585"/>
                <a:gd name="T34" fmla="*/ 425 w 585"/>
                <a:gd name="T35" fmla="*/ 555 h 585"/>
                <a:gd name="T36" fmla="*/ 383 w 585"/>
                <a:gd name="T37" fmla="*/ 571 h 585"/>
                <a:gd name="T38" fmla="*/ 340 w 585"/>
                <a:gd name="T39" fmla="*/ 582 h 585"/>
                <a:gd name="T40" fmla="*/ 292 w 585"/>
                <a:gd name="T41" fmla="*/ 585 h 585"/>
                <a:gd name="T42" fmla="*/ 246 w 585"/>
                <a:gd name="T43" fmla="*/ 582 h 585"/>
                <a:gd name="T44" fmla="*/ 201 w 585"/>
                <a:gd name="T45" fmla="*/ 571 h 585"/>
                <a:gd name="T46" fmla="*/ 160 w 585"/>
                <a:gd name="T47" fmla="*/ 555 h 585"/>
                <a:gd name="T48" fmla="*/ 121 w 585"/>
                <a:gd name="T49" fmla="*/ 530 h 585"/>
                <a:gd name="T50" fmla="*/ 86 w 585"/>
                <a:gd name="T51" fmla="*/ 500 h 585"/>
                <a:gd name="T52" fmla="*/ 56 w 585"/>
                <a:gd name="T53" fmla="*/ 465 h 585"/>
                <a:gd name="T54" fmla="*/ 31 w 585"/>
                <a:gd name="T55" fmla="*/ 425 h 585"/>
                <a:gd name="T56" fmla="*/ 15 w 585"/>
                <a:gd name="T57" fmla="*/ 385 h 585"/>
                <a:gd name="T58" fmla="*/ 4 w 585"/>
                <a:gd name="T59" fmla="*/ 340 h 585"/>
                <a:gd name="T60" fmla="*/ 0 w 585"/>
                <a:gd name="T61" fmla="*/ 294 h 585"/>
                <a:gd name="T62" fmla="*/ 4 w 585"/>
                <a:gd name="T63" fmla="*/ 246 h 585"/>
                <a:gd name="T64" fmla="*/ 15 w 585"/>
                <a:gd name="T65" fmla="*/ 201 h 585"/>
                <a:gd name="T66" fmla="*/ 31 w 585"/>
                <a:gd name="T67" fmla="*/ 161 h 585"/>
                <a:gd name="T68" fmla="*/ 56 w 585"/>
                <a:gd name="T69" fmla="*/ 123 h 585"/>
                <a:gd name="T70" fmla="*/ 86 w 585"/>
                <a:gd name="T71" fmla="*/ 88 h 585"/>
                <a:gd name="T72" fmla="*/ 121 w 585"/>
                <a:gd name="T73" fmla="*/ 56 h 585"/>
                <a:gd name="T74" fmla="*/ 160 w 585"/>
                <a:gd name="T75" fmla="*/ 32 h 585"/>
                <a:gd name="T76" fmla="*/ 201 w 585"/>
                <a:gd name="T77" fmla="*/ 15 h 585"/>
                <a:gd name="T78" fmla="*/ 246 w 585"/>
                <a:gd name="T79" fmla="*/ 4 h 585"/>
                <a:gd name="T80" fmla="*/ 292 w 585"/>
                <a:gd name="T81" fmla="*/ 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85" h="585">
                  <a:moveTo>
                    <a:pt x="292" y="0"/>
                  </a:moveTo>
                  <a:lnTo>
                    <a:pt x="340" y="4"/>
                  </a:lnTo>
                  <a:lnTo>
                    <a:pt x="383" y="15"/>
                  </a:lnTo>
                  <a:lnTo>
                    <a:pt x="425" y="32"/>
                  </a:lnTo>
                  <a:lnTo>
                    <a:pt x="463" y="56"/>
                  </a:lnTo>
                  <a:lnTo>
                    <a:pt x="498" y="88"/>
                  </a:lnTo>
                  <a:lnTo>
                    <a:pt x="530" y="123"/>
                  </a:lnTo>
                  <a:lnTo>
                    <a:pt x="553" y="161"/>
                  </a:lnTo>
                  <a:lnTo>
                    <a:pt x="571" y="201"/>
                  </a:lnTo>
                  <a:lnTo>
                    <a:pt x="582" y="246"/>
                  </a:lnTo>
                  <a:lnTo>
                    <a:pt x="585" y="294"/>
                  </a:lnTo>
                  <a:lnTo>
                    <a:pt x="582" y="340"/>
                  </a:lnTo>
                  <a:lnTo>
                    <a:pt x="571" y="385"/>
                  </a:lnTo>
                  <a:lnTo>
                    <a:pt x="553" y="425"/>
                  </a:lnTo>
                  <a:lnTo>
                    <a:pt x="530" y="465"/>
                  </a:lnTo>
                  <a:lnTo>
                    <a:pt x="498" y="500"/>
                  </a:lnTo>
                  <a:lnTo>
                    <a:pt x="463" y="530"/>
                  </a:lnTo>
                  <a:lnTo>
                    <a:pt x="425" y="555"/>
                  </a:lnTo>
                  <a:lnTo>
                    <a:pt x="383" y="571"/>
                  </a:lnTo>
                  <a:lnTo>
                    <a:pt x="340" y="582"/>
                  </a:lnTo>
                  <a:lnTo>
                    <a:pt x="292" y="585"/>
                  </a:lnTo>
                  <a:lnTo>
                    <a:pt x="246" y="582"/>
                  </a:lnTo>
                  <a:lnTo>
                    <a:pt x="201" y="571"/>
                  </a:lnTo>
                  <a:lnTo>
                    <a:pt x="160" y="555"/>
                  </a:lnTo>
                  <a:lnTo>
                    <a:pt x="121" y="530"/>
                  </a:lnTo>
                  <a:lnTo>
                    <a:pt x="86" y="500"/>
                  </a:lnTo>
                  <a:lnTo>
                    <a:pt x="56" y="465"/>
                  </a:lnTo>
                  <a:lnTo>
                    <a:pt x="31" y="425"/>
                  </a:lnTo>
                  <a:lnTo>
                    <a:pt x="15" y="385"/>
                  </a:lnTo>
                  <a:lnTo>
                    <a:pt x="4" y="340"/>
                  </a:lnTo>
                  <a:lnTo>
                    <a:pt x="0" y="294"/>
                  </a:lnTo>
                  <a:lnTo>
                    <a:pt x="4" y="246"/>
                  </a:lnTo>
                  <a:lnTo>
                    <a:pt x="15" y="201"/>
                  </a:lnTo>
                  <a:lnTo>
                    <a:pt x="31" y="161"/>
                  </a:lnTo>
                  <a:lnTo>
                    <a:pt x="56" y="123"/>
                  </a:lnTo>
                  <a:lnTo>
                    <a:pt x="86" y="88"/>
                  </a:lnTo>
                  <a:lnTo>
                    <a:pt x="121" y="56"/>
                  </a:lnTo>
                  <a:lnTo>
                    <a:pt x="160" y="32"/>
                  </a:lnTo>
                  <a:lnTo>
                    <a:pt x="201" y="15"/>
                  </a:lnTo>
                  <a:lnTo>
                    <a:pt x="246" y="4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9"/>
            <p:cNvSpPr>
              <a:spLocks/>
            </p:cNvSpPr>
            <p:nvPr/>
          </p:nvSpPr>
          <p:spPr bwMode="auto">
            <a:xfrm>
              <a:off x="1171034" y="2201300"/>
              <a:ext cx="211698" cy="212028"/>
            </a:xfrm>
            <a:custGeom>
              <a:avLst/>
              <a:gdLst>
                <a:gd name="T0" fmla="*/ 642 w 1286"/>
                <a:gd name="T1" fmla="*/ 0 h 1286"/>
                <a:gd name="T2" fmla="*/ 717 w 1286"/>
                <a:gd name="T3" fmla="*/ 4 h 1286"/>
                <a:gd name="T4" fmla="*/ 788 w 1286"/>
                <a:gd name="T5" fmla="*/ 16 h 1286"/>
                <a:gd name="T6" fmla="*/ 857 w 1286"/>
                <a:gd name="T7" fmla="*/ 36 h 1286"/>
                <a:gd name="T8" fmla="*/ 921 w 1286"/>
                <a:gd name="T9" fmla="*/ 62 h 1286"/>
                <a:gd name="T10" fmla="*/ 984 w 1286"/>
                <a:gd name="T11" fmla="*/ 96 h 1286"/>
                <a:gd name="T12" fmla="*/ 1042 w 1286"/>
                <a:gd name="T13" fmla="*/ 139 h 1286"/>
                <a:gd name="T14" fmla="*/ 1097 w 1286"/>
                <a:gd name="T15" fmla="*/ 189 h 1286"/>
                <a:gd name="T16" fmla="*/ 1147 w 1286"/>
                <a:gd name="T17" fmla="*/ 244 h 1286"/>
                <a:gd name="T18" fmla="*/ 1190 w 1286"/>
                <a:gd name="T19" fmla="*/ 302 h 1286"/>
                <a:gd name="T20" fmla="*/ 1224 w 1286"/>
                <a:gd name="T21" fmla="*/ 365 h 1286"/>
                <a:gd name="T22" fmla="*/ 1250 w 1286"/>
                <a:gd name="T23" fmla="*/ 429 h 1286"/>
                <a:gd name="T24" fmla="*/ 1270 w 1286"/>
                <a:gd name="T25" fmla="*/ 498 h 1286"/>
                <a:gd name="T26" fmla="*/ 1282 w 1286"/>
                <a:gd name="T27" fmla="*/ 569 h 1286"/>
                <a:gd name="T28" fmla="*/ 1286 w 1286"/>
                <a:gd name="T29" fmla="*/ 644 h 1286"/>
                <a:gd name="T30" fmla="*/ 1282 w 1286"/>
                <a:gd name="T31" fmla="*/ 717 h 1286"/>
                <a:gd name="T32" fmla="*/ 1270 w 1286"/>
                <a:gd name="T33" fmla="*/ 790 h 1286"/>
                <a:gd name="T34" fmla="*/ 1250 w 1286"/>
                <a:gd name="T35" fmla="*/ 857 h 1286"/>
                <a:gd name="T36" fmla="*/ 1224 w 1286"/>
                <a:gd name="T37" fmla="*/ 921 h 1286"/>
                <a:gd name="T38" fmla="*/ 1190 w 1286"/>
                <a:gd name="T39" fmla="*/ 984 h 1286"/>
                <a:gd name="T40" fmla="*/ 1147 w 1286"/>
                <a:gd name="T41" fmla="*/ 1042 h 1286"/>
                <a:gd name="T42" fmla="*/ 1097 w 1286"/>
                <a:gd name="T43" fmla="*/ 1097 h 1286"/>
                <a:gd name="T44" fmla="*/ 1042 w 1286"/>
                <a:gd name="T45" fmla="*/ 1147 h 1286"/>
                <a:gd name="T46" fmla="*/ 984 w 1286"/>
                <a:gd name="T47" fmla="*/ 1190 h 1286"/>
                <a:gd name="T48" fmla="*/ 921 w 1286"/>
                <a:gd name="T49" fmla="*/ 1225 h 1286"/>
                <a:gd name="T50" fmla="*/ 857 w 1286"/>
                <a:gd name="T51" fmla="*/ 1252 h 1286"/>
                <a:gd name="T52" fmla="*/ 788 w 1286"/>
                <a:gd name="T53" fmla="*/ 1270 h 1286"/>
                <a:gd name="T54" fmla="*/ 717 w 1286"/>
                <a:gd name="T55" fmla="*/ 1282 h 1286"/>
                <a:gd name="T56" fmla="*/ 642 w 1286"/>
                <a:gd name="T57" fmla="*/ 1286 h 1286"/>
                <a:gd name="T58" fmla="*/ 568 w 1286"/>
                <a:gd name="T59" fmla="*/ 1282 h 1286"/>
                <a:gd name="T60" fmla="*/ 496 w 1286"/>
                <a:gd name="T61" fmla="*/ 1270 h 1286"/>
                <a:gd name="T62" fmla="*/ 429 w 1286"/>
                <a:gd name="T63" fmla="*/ 1252 h 1286"/>
                <a:gd name="T64" fmla="*/ 363 w 1286"/>
                <a:gd name="T65" fmla="*/ 1225 h 1286"/>
                <a:gd name="T66" fmla="*/ 303 w 1286"/>
                <a:gd name="T67" fmla="*/ 1190 h 1286"/>
                <a:gd name="T68" fmla="*/ 244 w 1286"/>
                <a:gd name="T69" fmla="*/ 1147 h 1286"/>
                <a:gd name="T70" fmla="*/ 189 w 1286"/>
                <a:gd name="T71" fmla="*/ 1097 h 1286"/>
                <a:gd name="T72" fmla="*/ 137 w 1286"/>
                <a:gd name="T73" fmla="*/ 1042 h 1286"/>
                <a:gd name="T74" fmla="*/ 96 w 1286"/>
                <a:gd name="T75" fmla="*/ 984 h 1286"/>
                <a:gd name="T76" fmla="*/ 61 w 1286"/>
                <a:gd name="T77" fmla="*/ 921 h 1286"/>
                <a:gd name="T78" fmla="*/ 34 w 1286"/>
                <a:gd name="T79" fmla="*/ 857 h 1286"/>
                <a:gd name="T80" fmla="*/ 14 w 1286"/>
                <a:gd name="T81" fmla="*/ 790 h 1286"/>
                <a:gd name="T82" fmla="*/ 4 w 1286"/>
                <a:gd name="T83" fmla="*/ 719 h 1286"/>
                <a:gd name="T84" fmla="*/ 0 w 1286"/>
                <a:gd name="T85" fmla="*/ 644 h 1286"/>
                <a:gd name="T86" fmla="*/ 4 w 1286"/>
                <a:gd name="T87" fmla="*/ 569 h 1286"/>
                <a:gd name="T88" fmla="*/ 14 w 1286"/>
                <a:gd name="T89" fmla="*/ 498 h 1286"/>
                <a:gd name="T90" fmla="*/ 34 w 1286"/>
                <a:gd name="T91" fmla="*/ 429 h 1286"/>
                <a:gd name="T92" fmla="*/ 61 w 1286"/>
                <a:gd name="T93" fmla="*/ 365 h 1286"/>
                <a:gd name="T94" fmla="*/ 96 w 1286"/>
                <a:gd name="T95" fmla="*/ 302 h 1286"/>
                <a:gd name="T96" fmla="*/ 137 w 1286"/>
                <a:gd name="T97" fmla="*/ 244 h 1286"/>
                <a:gd name="T98" fmla="*/ 189 w 1286"/>
                <a:gd name="T99" fmla="*/ 189 h 1286"/>
                <a:gd name="T100" fmla="*/ 244 w 1286"/>
                <a:gd name="T101" fmla="*/ 139 h 1286"/>
                <a:gd name="T102" fmla="*/ 303 w 1286"/>
                <a:gd name="T103" fmla="*/ 96 h 1286"/>
                <a:gd name="T104" fmla="*/ 363 w 1286"/>
                <a:gd name="T105" fmla="*/ 62 h 1286"/>
                <a:gd name="T106" fmla="*/ 429 w 1286"/>
                <a:gd name="T107" fmla="*/ 36 h 1286"/>
                <a:gd name="T108" fmla="*/ 496 w 1286"/>
                <a:gd name="T109" fmla="*/ 16 h 1286"/>
                <a:gd name="T110" fmla="*/ 568 w 1286"/>
                <a:gd name="T111" fmla="*/ 4 h 1286"/>
                <a:gd name="T112" fmla="*/ 642 w 1286"/>
                <a:gd name="T113" fmla="*/ 0 h 1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86" h="1286">
                  <a:moveTo>
                    <a:pt x="642" y="0"/>
                  </a:moveTo>
                  <a:lnTo>
                    <a:pt x="717" y="4"/>
                  </a:lnTo>
                  <a:lnTo>
                    <a:pt x="788" y="16"/>
                  </a:lnTo>
                  <a:lnTo>
                    <a:pt x="857" y="36"/>
                  </a:lnTo>
                  <a:lnTo>
                    <a:pt x="921" y="62"/>
                  </a:lnTo>
                  <a:lnTo>
                    <a:pt x="984" y="96"/>
                  </a:lnTo>
                  <a:lnTo>
                    <a:pt x="1042" y="139"/>
                  </a:lnTo>
                  <a:lnTo>
                    <a:pt x="1097" y="189"/>
                  </a:lnTo>
                  <a:lnTo>
                    <a:pt x="1147" y="244"/>
                  </a:lnTo>
                  <a:lnTo>
                    <a:pt x="1190" y="302"/>
                  </a:lnTo>
                  <a:lnTo>
                    <a:pt x="1224" y="365"/>
                  </a:lnTo>
                  <a:lnTo>
                    <a:pt x="1250" y="429"/>
                  </a:lnTo>
                  <a:lnTo>
                    <a:pt x="1270" y="498"/>
                  </a:lnTo>
                  <a:lnTo>
                    <a:pt x="1282" y="569"/>
                  </a:lnTo>
                  <a:lnTo>
                    <a:pt x="1286" y="644"/>
                  </a:lnTo>
                  <a:lnTo>
                    <a:pt x="1282" y="717"/>
                  </a:lnTo>
                  <a:lnTo>
                    <a:pt x="1270" y="790"/>
                  </a:lnTo>
                  <a:lnTo>
                    <a:pt x="1250" y="857"/>
                  </a:lnTo>
                  <a:lnTo>
                    <a:pt x="1224" y="921"/>
                  </a:lnTo>
                  <a:lnTo>
                    <a:pt x="1190" y="984"/>
                  </a:lnTo>
                  <a:lnTo>
                    <a:pt x="1147" y="1042"/>
                  </a:lnTo>
                  <a:lnTo>
                    <a:pt x="1097" y="1097"/>
                  </a:lnTo>
                  <a:lnTo>
                    <a:pt x="1042" y="1147"/>
                  </a:lnTo>
                  <a:lnTo>
                    <a:pt x="984" y="1190"/>
                  </a:lnTo>
                  <a:lnTo>
                    <a:pt x="921" y="1225"/>
                  </a:lnTo>
                  <a:lnTo>
                    <a:pt x="857" y="1252"/>
                  </a:lnTo>
                  <a:lnTo>
                    <a:pt x="788" y="1270"/>
                  </a:lnTo>
                  <a:lnTo>
                    <a:pt x="717" y="1282"/>
                  </a:lnTo>
                  <a:lnTo>
                    <a:pt x="642" y="1286"/>
                  </a:lnTo>
                  <a:lnTo>
                    <a:pt x="568" y="1282"/>
                  </a:lnTo>
                  <a:lnTo>
                    <a:pt x="496" y="1270"/>
                  </a:lnTo>
                  <a:lnTo>
                    <a:pt x="429" y="1252"/>
                  </a:lnTo>
                  <a:lnTo>
                    <a:pt x="363" y="1225"/>
                  </a:lnTo>
                  <a:lnTo>
                    <a:pt x="303" y="1190"/>
                  </a:lnTo>
                  <a:lnTo>
                    <a:pt x="244" y="1147"/>
                  </a:lnTo>
                  <a:lnTo>
                    <a:pt x="189" y="1097"/>
                  </a:lnTo>
                  <a:lnTo>
                    <a:pt x="137" y="1042"/>
                  </a:lnTo>
                  <a:lnTo>
                    <a:pt x="96" y="984"/>
                  </a:lnTo>
                  <a:lnTo>
                    <a:pt x="61" y="921"/>
                  </a:lnTo>
                  <a:lnTo>
                    <a:pt x="34" y="857"/>
                  </a:lnTo>
                  <a:lnTo>
                    <a:pt x="14" y="790"/>
                  </a:lnTo>
                  <a:lnTo>
                    <a:pt x="4" y="719"/>
                  </a:lnTo>
                  <a:lnTo>
                    <a:pt x="0" y="644"/>
                  </a:lnTo>
                  <a:lnTo>
                    <a:pt x="4" y="569"/>
                  </a:lnTo>
                  <a:lnTo>
                    <a:pt x="14" y="498"/>
                  </a:lnTo>
                  <a:lnTo>
                    <a:pt x="34" y="429"/>
                  </a:lnTo>
                  <a:lnTo>
                    <a:pt x="61" y="365"/>
                  </a:lnTo>
                  <a:lnTo>
                    <a:pt x="96" y="302"/>
                  </a:lnTo>
                  <a:lnTo>
                    <a:pt x="137" y="244"/>
                  </a:lnTo>
                  <a:lnTo>
                    <a:pt x="189" y="189"/>
                  </a:lnTo>
                  <a:lnTo>
                    <a:pt x="244" y="139"/>
                  </a:lnTo>
                  <a:lnTo>
                    <a:pt x="303" y="96"/>
                  </a:lnTo>
                  <a:lnTo>
                    <a:pt x="363" y="62"/>
                  </a:lnTo>
                  <a:lnTo>
                    <a:pt x="429" y="36"/>
                  </a:lnTo>
                  <a:lnTo>
                    <a:pt x="496" y="16"/>
                  </a:lnTo>
                  <a:lnTo>
                    <a:pt x="568" y="4"/>
                  </a:lnTo>
                  <a:lnTo>
                    <a:pt x="642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10"/>
            <p:cNvSpPr>
              <a:spLocks/>
            </p:cNvSpPr>
            <p:nvPr/>
          </p:nvSpPr>
          <p:spPr bwMode="auto">
            <a:xfrm>
              <a:off x="2189663" y="2648969"/>
              <a:ext cx="115414" cy="115744"/>
            </a:xfrm>
            <a:custGeom>
              <a:avLst/>
              <a:gdLst>
                <a:gd name="T0" fmla="*/ 350 w 701"/>
                <a:gd name="T1" fmla="*/ 0 h 702"/>
                <a:gd name="T2" fmla="*/ 407 w 701"/>
                <a:gd name="T3" fmla="*/ 5 h 702"/>
                <a:gd name="T4" fmla="*/ 459 w 701"/>
                <a:gd name="T5" fmla="*/ 18 h 702"/>
                <a:gd name="T6" fmla="*/ 509 w 701"/>
                <a:gd name="T7" fmla="*/ 37 h 702"/>
                <a:gd name="T8" fmla="*/ 555 w 701"/>
                <a:gd name="T9" fmla="*/ 66 h 702"/>
                <a:gd name="T10" fmla="*/ 598 w 701"/>
                <a:gd name="T11" fmla="*/ 103 h 702"/>
                <a:gd name="T12" fmla="*/ 635 w 701"/>
                <a:gd name="T13" fmla="*/ 146 h 702"/>
                <a:gd name="T14" fmla="*/ 663 w 701"/>
                <a:gd name="T15" fmla="*/ 192 h 702"/>
                <a:gd name="T16" fmla="*/ 685 w 701"/>
                <a:gd name="T17" fmla="*/ 242 h 702"/>
                <a:gd name="T18" fmla="*/ 697 w 701"/>
                <a:gd name="T19" fmla="*/ 295 h 702"/>
                <a:gd name="T20" fmla="*/ 701 w 701"/>
                <a:gd name="T21" fmla="*/ 352 h 702"/>
                <a:gd name="T22" fmla="*/ 697 w 701"/>
                <a:gd name="T23" fmla="*/ 409 h 702"/>
                <a:gd name="T24" fmla="*/ 685 w 701"/>
                <a:gd name="T25" fmla="*/ 460 h 702"/>
                <a:gd name="T26" fmla="*/ 663 w 701"/>
                <a:gd name="T27" fmla="*/ 510 h 702"/>
                <a:gd name="T28" fmla="*/ 635 w 701"/>
                <a:gd name="T29" fmla="*/ 556 h 702"/>
                <a:gd name="T30" fmla="*/ 598 w 701"/>
                <a:gd name="T31" fmla="*/ 599 h 702"/>
                <a:gd name="T32" fmla="*/ 555 w 701"/>
                <a:gd name="T33" fmla="*/ 636 h 702"/>
                <a:gd name="T34" fmla="*/ 509 w 701"/>
                <a:gd name="T35" fmla="*/ 665 h 702"/>
                <a:gd name="T36" fmla="*/ 459 w 701"/>
                <a:gd name="T37" fmla="*/ 686 h 702"/>
                <a:gd name="T38" fmla="*/ 407 w 701"/>
                <a:gd name="T39" fmla="*/ 699 h 702"/>
                <a:gd name="T40" fmla="*/ 350 w 701"/>
                <a:gd name="T41" fmla="*/ 702 h 702"/>
                <a:gd name="T42" fmla="*/ 294 w 701"/>
                <a:gd name="T43" fmla="*/ 699 h 702"/>
                <a:gd name="T44" fmla="*/ 240 w 701"/>
                <a:gd name="T45" fmla="*/ 686 h 702"/>
                <a:gd name="T46" fmla="*/ 190 w 701"/>
                <a:gd name="T47" fmla="*/ 665 h 702"/>
                <a:gd name="T48" fmla="*/ 144 w 701"/>
                <a:gd name="T49" fmla="*/ 636 h 702"/>
                <a:gd name="T50" fmla="*/ 102 w 701"/>
                <a:gd name="T51" fmla="*/ 599 h 702"/>
                <a:gd name="T52" fmla="*/ 64 w 701"/>
                <a:gd name="T53" fmla="*/ 556 h 702"/>
                <a:gd name="T54" fmla="*/ 36 w 701"/>
                <a:gd name="T55" fmla="*/ 510 h 702"/>
                <a:gd name="T56" fmla="*/ 16 w 701"/>
                <a:gd name="T57" fmla="*/ 460 h 702"/>
                <a:gd name="T58" fmla="*/ 4 w 701"/>
                <a:gd name="T59" fmla="*/ 409 h 702"/>
                <a:gd name="T60" fmla="*/ 0 w 701"/>
                <a:gd name="T61" fmla="*/ 352 h 702"/>
                <a:gd name="T62" fmla="*/ 4 w 701"/>
                <a:gd name="T63" fmla="*/ 295 h 702"/>
                <a:gd name="T64" fmla="*/ 16 w 701"/>
                <a:gd name="T65" fmla="*/ 242 h 702"/>
                <a:gd name="T66" fmla="*/ 36 w 701"/>
                <a:gd name="T67" fmla="*/ 192 h 702"/>
                <a:gd name="T68" fmla="*/ 64 w 701"/>
                <a:gd name="T69" fmla="*/ 146 h 702"/>
                <a:gd name="T70" fmla="*/ 102 w 701"/>
                <a:gd name="T71" fmla="*/ 103 h 702"/>
                <a:gd name="T72" fmla="*/ 144 w 701"/>
                <a:gd name="T73" fmla="*/ 66 h 702"/>
                <a:gd name="T74" fmla="*/ 190 w 701"/>
                <a:gd name="T75" fmla="*/ 37 h 702"/>
                <a:gd name="T76" fmla="*/ 240 w 701"/>
                <a:gd name="T77" fmla="*/ 18 h 702"/>
                <a:gd name="T78" fmla="*/ 294 w 701"/>
                <a:gd name="T79" fmla="*/ 5 h 702"/>
                <a:gd name="T80" fmla="*/ 350 w 701"/>
                <a:gd name="T81" fmla="*/ 0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01" h="702">
                  <a:moveTo>
                    <a:pt x="350" y="0"/>
                  </a:moveTo>
                  <a:lnTo>
                    <a:pt x="407" y="5"/>
                  </a:lnTo>
                  <a:lnTo>
                    <a:pt x="459" y="18"/>
                  </a:lnTo>
                  <a:lnTo>
                    <a:pt x="509" y="37"/>
                  </a:lnTo>
                  <a:lnTo>
                    <a:pt x="555" y="66"/>
                  </a:lnTo>
                  <a:lnTo>
                    <a:pt x="598" y="103"/>
                  </a:lnTo>
                  <a:lnTo>
                    <a:pt x="635" y="146"/>
                  </a:lnTo>
                  <a:lnTo>
                    <a:pt x="663" y="192"/>
                  </a:lnTo>
                  <a:lnTo>
                    <a:pt x="685" y="242"/>
                  </a:lnTo>
                  <a:lnTo>
                    <a:pt x="697" y="295"/>
                  </a:lnTo>
                  <a:lnTo>
                    <a:pt x="701" y="352"/>
                  </a:lnTo>
                  <a:lnTo>
                    <a:pt x="697" y="409"/>
                  </a:lnTo>
                  <a:lnTo>
                    <a:pt x="685" y="460"/>
                  </a:lnTo>
                  <a:lnTo>
                    <a:pt x="663" y="510"/>
                  </a:lnTo>
                  <a:lnTo>
                    <a:pt x="635" y="556"/>
                  </a:lnTo>
                  <a:lnTo>
                    <a:pt x="598" y="599"/>
                  </a:lnTo>
                  <a:lnTo>
                    <a:pt x="555" y="636"/>
                  </a:lnTo>
                  <a:lnTo>
                    <a:pt x="509" y="665"/>
                  </a:lnTo>
                  <a:lnTo>
                    <a:pt x="459" y="686"/>
                  </a:lnTo>
                  <a:lnTo>
                    <a:pt x="407" y="699"/>
                  </a:lnTo>
                  <a:lnTo>
                    <a:pt x="350" y="702"/>
                  </a:lnTo>
                  <a:lnTo>
                    <a:pt x="294" y="699"/>
                  </a:lnTo>
                  <a:lnTo>
                    <a:pt x="240" y="686"/>
                  </a:lnTo>
                  <a:lnTo>
                    <a:pt x="190" y="665"/>
                  </a:lnTo>
                  <a:lnTo>
                    <a:pt x="144" y="636"/>
                  </a:lnTo>
                  <a:lnTo>
                    <a:pt x="102" y="599"/>
                  </a:lnTo>
                  <a:lnTo>
                    <a:pt x="64" y="556"/>
                  </a:lnTo>
                  <a:lnTo>
                    <a:pt x="36" y="510"/>
                  </a:lnTo>
                  <a:lnTo>
                    <a:pt x="16" y="460"/>
                  </a:lnTo>
                  <a:lnTo>
                    <a:pt x="4" y="409"/>
                  </a:lnTo>
                  <a:lnTo>
                    <a:pt x="0" y="352"/>
                  </a:lnTo>
                  <a:lnTo>
                    <a:pt x="4" y="295"/>
                  </a:lnTo>
                  <a:lnTo>
                    <a:pt x="16" y="242"/>
                  </a:lnTo>
                  <a:lnTo>
                    <a:pt x="36" y="192"/>
                  </a:lnTo>
                  <a:lnTo>
                    <a:pt x="64" y="146"/>
                  </a:lnTo>
                  <a:lnTo>
                    <a:pt x="102" y="103"/>
                  </a:lnTo>
                  <a:lnTo>
                    <a:pt x="144" y="66"/>
                  </a:lnTo>
                  <a:lnTo>
                    <a:pt x="190" y="37"/>
                  </a:lnTo>
                  <a:lnTo>
                    <a:pt x="240" y="18"/>
                  </a:lnTo>
                  <a:lnTo>
                    <a:pt x="294" y="5"/>
                  </a:lnTo>
                  <a:lnTo>
                    <a:pt x="35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11"/>
            <p:cNvSpPr>
              <a:spLocks/>
            </p:cNvSpPr>
            <p:nvPr/>
          </p:nvSpPr>
          <p:spPr bwMode="auto">
            <a:xfrm>
              <a:off x="2008257" y="3038934"/>
              <a:ext cx="134868" cy="134868"/>
            </a:xfrm>
            <a:custGeom>
              <a:avLst/>
              <a:gdLst>
                <a:gd name="T0" fmla="*/ 409 w 818"/>
                <a:gd name="T1" fmla="*/ 0 h 818"/>
                <a:gd name="T2" fmla="*/ 475 w 818"/>
                <a:gd name="T3" fmla="*/ 3 h 818"/>
                <a:gd name="T4" fmla="*/ 537 w 818"/>
                <a:gd name="T5" fmla="*/ 19 h 818"/>
                <a:gd name="T6" fmla="*/ 594 w 818"/>
                <a:gd name="T7" fmla="*/ 42 h 818"/>
                <a:gd name="T8" fmla="*/ 647 w 818"/>
                <a:gd name="T9" fmla="*/ 76 h 818"/>
                <a:gd name="T10" fmla="*/ 699 w 818"/>
                <a:gd name="T11" fmla="*/ 121 h 818"/>
                <a:gd name="T12" fmla="*/ 742 w 818"/>
                <a:gd name="T13" fmla="*/ 170 h 818"/>
                <a:gd name="T14" fmla="*/ 775 w 818"/>
                <a:gd name="T15" fmla="*/ 224 h 818"/>
                <a:gd name="T16" fmla="*/ 800 w 818"/>
                <a:gd name="T17" fmla="*/ 281 h 818"/>
                <a:gd name="T18" fmla="*/ 815 w 818"/>
                <a:gd name="T19" fmla="*/ 343 h 818"/>
                <a:gd name="T20" fmla="*/ 818 w 818"/>
                <a:gd name="T21" fmla="*/ 409 h 818"/>
                <a:gd name="T22" fmla="*/ 815 w 818"/>
                <a:gd name="T23" fmla="*/ 475 h 818"/>
                <a:gd name="T24" fmla="*/ 800 w 818"/>
                <a:gd name="T25" fmla="*/ 535 h 818"/>
                <a:gd name="T26" fmla="*/ 775 w 818"/>
                <a:gd name="T27" fmla="*/ 594 h 818"/>
                <a:gd name="T28" fmla="*/ 742 w 818"/>
                <a:gd name="T29" fmla="*/ 647 h 818"/>
                <a:gd name="T30" fmla="*/ 699 w 818"/>
                <a:gd name="T31" fmla="*/ 697 h 818"/>
                <a:gd name="T32" fmla="*/ 647 w 818"/>
                <a:gd name="T33" fmla="*/ 739 h 818"/>
                <a:gd name="T34" fmla="*/ 594 w 818"/>
                <a:gd name="T35" fmla="*/ 773 h 818"/>
                <a:gd name="T36" fmla="*/ 537 w 818"/>
                <a:gd name="T37" fmla="*/ 798 h 818"/>
                <a:gd name="T38" fmla="*/ 475 w 818"/>
                <a:gd name="T39" fmla="*/ 812 h 818"/>
                <a:gd name="T40" fmla="*/ 409 w 818"/>
                <a:gd name="T41" fmla="*/ 818 h 818"/>
                <a:gd name="T42" fmla="*/ 345 w 818"/>
                <a:gd name="T43" fmla="*/ 812 h 818"/>
                <a:gd name="T44" fmla="*/ 283 w 818"/>
                <a:gd name="T45" fmla="*/ 798 h 818"/>
                <a:gd name="T46" fmla="*/ 226 w 818"/>
                <a:gd name="T47" fmla="*/ 773 h 818"/>
                <a:gd name="T48" fmla="*/ 171 w 818"/>
                <a:gd name="T49" fmla="*/ 739 h 818"/>
                <a:gd name="T50" fmla="*/ 121 w 818"/>
                <a:gd name="T51" fmla="*/ 697 h 818"/>
                <a:gd name="T52" fmla="*/ 78 w 818"/>
                <a:gd name="T53" fmla="*/ 647 h 818"/>
                <a:gd name="T54" fmla="*/ 45 w 818"/>
                <a:gd name="T55" fmla="*/ 594 h 818"/>
                <a:gd name="T56" fmla="*/ 20 w 818"/>
                <a:gd name="T57" fmla="*/ 535 h 818"/>
                <a:gd name="T58" fmla="*/ 5 w 818"/>
                <a:gd name="T59" fmla="*/ 475 h 818"/>
                <a:gd name="T60" fmla="*/ 0 w 818"/>
                <a:gd name="T61" fmla="*/ 409 h 818"/>
                <a:gd name="T62" fmla="*/ 5 w 818"/>
                <a:gd name="T63" fmla="*/ 343 h 818"/>
                <a:gd name="T64" fmla="*/ 20 w 818"/>
                <a:gd name="T65" fmla="*/ 281 h 818"/>
                <a:gd name="T66" fmla="*/ 45 w 818"/>
                <a:gd name="T67" fmla="*/ 224 h 818"/>
                <a:gd name="T68" fmla="*/ 78 w 818"/>
                <a:gd name="T69" fmla="*/ 170 h 818"/>
                <a:gd name="T70" fmla="*/ 121 w 818"/>
                <a:gd name="T71" fmla="*/ 121 h 818"/>
                <a:gd name="T72" fmla="*/ 171 w 818"/>
                <a:gd name="T73" fmla="*/ 76 h 818"/>
                <a:gd name="T74" fmla="*/ 226 w 818"/>
                <a:gd name="T75" fmla="*/ 42 h 818"/>
                <a:gd name="T76" fmla="*/ 283 w 818"/>
                <a:gd name="T77" fmla="*/ 19 h 818"/>
                <a:gd name="T78" fmla="*/ 345 w 818"/>
                <a:gd name="T79" fmla="*/ 3 h 818"/>
                <a:gd name="T80" fmla="*/ 409 w 818"/>
                <a:gd name="T81" fmla="*/ 0 h 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18" h="818">
                  <a:moveTo>
                    <a:pt x="409" y="0"/>
                  </a:moveTo>
                  <a:lnTo>
                    <a:pt x="475" y="3"/>
                  </a:lnTo>
                  <a:lnTo>
                    <a:pt x="537" y="19"/>
                  </a:lnTo>
                  <a:lnTo>
                    <a:pt x="594" y="42"/>
                  </a:lnTo>
                  <a:lnTo>
                    <a:pt x="647" y="76"/>
                  </a:lnTo>
                  <a:lnTo>
                    <a:pt x="699" y="121"/>
                  </a:lnTo>
                  <a:lnTo>
                    <a:pt x="742" y="170"/>
                  </a:lnTo>
                  <a:lnTo>
                    <a:pt x="775" y="224"/>
                  </a:lnTo>
                  <a:lnTo>
                    <a:pt x="800" y="281"/>
                  </a:lnTo>
                  <a:lnTo>
                    <a:pt x="815" y="343"/>
                  </a:lnTo>
                  <a:lnTo>
                    <a:pt x="818" y="409"/>
                  </a:lnTo>
                  <a:lnTo>
                    <a:pt x="815" y="475"/>
                  </a:lnTo>
                  <a:lnTo>
                    <a:pt x="800" y="535"/>
                  </a:lnTo>
                  <a:lnTo>
                    <a:pt x="775" y="594"/>
                  </a:lnTo>
                  <a:lnTo>
                    <a:pt x="742" y="647"/>
                  </a:lnTo>
                  <a:lnTo>
                    <a:pt x="699" y="697"/>
                  </a:lnTo>
                  <a:lnTo>
                    <a:pt x="647" y="739"/>
                  </a:lnTo>
                  <a:lnTo>
                    <a:pt x="594" y="773"/>
                  </a:lnTo>
                  <a:lnTo>
                    <a:pt x="537" y="798"/>
                  </a:lnTo>
                  <a:lnTo>
                    <a:pt x="475" y="812"/>
                  </a:lnTo>
                  <a:lnTo>
                    <a:pt x="409" y="818"/>
                  </a:lnTo>
                  <a:lnTo>
                    <a:pt x="345" y="812"/>
                  </a:lnTo>
                  <a:lnTo>
                    <a:pt x="283" y="798"/>
                  </a:lnTo>
                  <a:lnTo>
                    <a:pt x="226" y="773"/>
                  </a:lnTo>
                  <a:lnTo>
                    <a:pt x="171" y="739"/>
                  </a:lnTo>
                  <a:lnTo>
                    <a:pt x="121" y="697"/>
                  </a:lnTo>
                  <a:lnTo>
                    <a:pt x="78" y="647"/>
                  </a:lnTo>
                  <a:lnTo>
                    <a:pt x="45" y="594"/>
                  </a:lnTo>
                  <a:lnTo>
                    <a:pt x="20" y="535"/>
                  </a:lnTo>
                  <a:lnTo>
                    <a:pt x="5" y="475"/>
                  </a:lnTo>
                  <a:lnTo>
                    <a:pt x="0" y="409"/>
                  </a:lnTo>
                  <a:lnTo>
                    <a:pt x="5" y="343"/>
                  </a:lnTo>
                  <a:lnTo>
                    <a:pt x="20" y="281"/>
                  </a:lnTo>
                  <a:lnTo>
                    <a:pt x="45" y="224"/>
                  </a:lnTo>
                  <a:lnTo>
                    <a:pt x="78" y="170"/>
                  </a:lnTo>
                  <a:lnTo>
                    <a:pt x="121" y="121"/>
                  </a:lnTo>
                  <a:lnTo>
                    <a:pt x="171" y="76"/>
                  </a:lnTo>
                  <a:lnTo>
                    <a:pt x="226" y="42"/>
                  </a:lnTo>
                  <a:lnTo>
                    <a:pt x="283" y="19"/>
                  </a:lnTo>
                  <a:lnTo>
                    <a:pt x="345" y="3"/>
                  </a:lnTo>
                  <a:lnTo>
                    <a:pt x="409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12"/>
            <p:cNvSpPr>
              <a:spLocks/>
            </p:cNvSpPr>
            <p:nvPr/>
          </p:nvSpPr>
          <p:spPr bwMode="auto">
            <a:xfrm>
              <a:off x="1599168" y="3200397"/>
              <a:ext cx="153992" cy="154322"/>
            </a:xfrm>
            <a:custGeom>
              <a:avLst/>
              <a:gdLst>
                <a:gd name="T0" fmla="*/ 468 w 936"/>
                <a:gd name="T1" fmla="*/ 0 h 935"/>
                <a:gd name="T2" fmla="*/ 532 w 936"/>
                <a:gd name="T3" fmla="*/ 3 h 935"/>
                <a:gd name="T4" fmla="*/ 591 w 936"/>
                <a:gd name="T5" fmla="*/ 16 h 935"/>
                <a:gd name="T6" fmla="*/ 648 w 936"/>
                <a:gd name="T7" fmla="*/ 33 h 935"/>
                <a:gd name="T8" fmla="*/ 701 w 936"/>
                <a:gd name="T9" fmla="*/ 60 h 935"/>
                <a:gd name="T10" fmla="*/ 753 w 936"/>
                <a:gd name="T11" fmla="*/ 96 h 935"/>
                <a:gd name="T12" fmla="*/ 799 w 936"/>
                <a:gd name="T13" fmla="*/ 137 h 935"/>
                <a:gd name="T14" fmla="*/ 842 w 936"/>
                <a:gd name="T15" fmla="*/ 185 h 935"/>
                <a:gd name="T16" fmla="*/ 875 w 936"/>
                <a:gd name="T17" fmla="*/ 234 h 935"/>
                <a:gd name="T18" fmla="*/ 902 w 936"/>
                <a:gd name="T19" fmla="*/ 288 h 935"/>
                <a:gd name="T20" fmla="*/ 922 w 936"/>
                <a:gd name="T21" fmla="*/ 345 h 935"/>
                <a:gd name="T22" fmla="*/ 932 w 936"/>
                <a:gd name="T23" fmla="*/ 405 h 935"/>
                <a:gd name="T24" fmla="*/ 936 w 936"/>
                <a:gd name="T25" fmla="*/ 467 h 935"/>
                <a:gd name="T26" fmla="*/ 932 w 936"/>
                <a:gd name="T27" fmla="*/ 530 h 935"/>
                <a:gd name="T28" fmla="*/ 922 w 936"/>
                <a:gd name="T29" fmla="*/ 590 h 935"/>
                <a:gd name="T30" fmla="*/ 902 w 936"/>
                <a:gd name="T31" fmla="*/ 647 h 935"/>
                <a:gd name="T32" fmla="*/ 875 w 936"/>
                <a:gd name="T33" fmla="*/ 700 h 935"/>
                <a:gd name="T34" fmla="*/ 842 w 936"/>
                <a:gd name="T35" fmla="*/ 750 h 935"/>
                <a:gd name="T36" fmla="*/ 799 w 936"/>
                <a:gd name="T37" fmla="*/ 798 h 935"/>
                <a:gd name="T38" fmla="*/ 753 w 936"/>
                <a:gd name="T39" fmla="*/ 841 h 935"/>
                <a:gd name="T40" fmla="*/ 701 w 936"/>
                <a:gd name="T41" fmla="*/ 875 h 935"/>
                <a:gd name="T42" fmla="*/ 648 w 936"/>
                <a:gd name="T43" fmla="*/ 901 h 935"/>
                <a:gd name="T44" fmla="*/ 591 w 936"/>
                <a:gd name="T45" fmla="*/ 919 h 935"/>
                <a:gd name="T46" fmla="*/ 532 w 936"/>
                <a:gd name="T47" fmla="*/ 931 h 935"/>
                <a:gd name="T48" fmla="*/ 468 w 936"/>
                <a:gd name="T49" fmla="*/ 935 h 935"/>
                <a:gd name="T50" fmla="*/ 406 w 936"/>
                <a:gd name="T51" fmla="*/ 931 h 935"/>
                <a:gd name="T52" fmla="*/ 345 w 936"/>
                <a:gd name="T53" fmla="*/ 919 h 935"/>
                <a:gd name="T54" fmla="*/ 289 w 936"/>
                <a:gd name="T55" fmla="*/ 901 h 935"/>
                <a:gd name="T56" fmla="*/ 235 w 936"/>
                <a:gd name="T57" fmla="*/ 875 h 935"/>
                <a:gd name="T58" fmla="*/ 185 w 936"/>
                <a:gd name="T59" fmla="*/ 841 h 935"/>
                <a:gd name="T60" fmla="*/ 137 w 936"/>
                <a:gd name="T61" fmla="*/ 798 h 935"/>
                <a:gd name="T62" fmla="*/ 96 w 936"/>
                <a:gd name="T63" fmla="*/ 750 h 935"/>
                <a:gd name="T64" fmla="*/ 63 w 936"/>
                <a:gd name="T65" fmla="*/ 700 h 935"/>
                <a:gd name="T66" fmla="*/ 36 w 936"/>
                <a:gd name="T67" fmla="*/ 647 h 935"/>
                <a:gd name="T68" fmla="*/ 16 w 936"/>
                <a:gd name="T69" fmla="*/ 590 h 935"/>
                <a:gd name="T70" fmla="*/ 4 w 936"/>
                <a:gd name="T71" fmla="*/ 530 h 935"/>
                <a:gd name="T72" fmla="*/ 0 w 936"/>
                <a:gd name="T73" fmla="*/ 467 h 935"/>
                <a:gd name="T74" fmla="*/ 4 w 936"/>
                <a:gd name="T75" fmla="*/ 405 h 935"/>
                <a:gd name="T76" fmla="*/ 16 w 936"/>
                <a:gd name="T77" fmla="*/ 345 h 935"/>
                <a:gd name="T78" fmla="*/ 36 w 936"/>
                <a:gd name="T79" fmla="*/ 288 h 935"/>
                <a:gd name="T80" fmla="*/ 63 w 936"/>
                <a:gd name="T81" fmla="*/ 234 h 935"/>
                <a:gd name="T82" fmla="*/ 96 w 936"/>
                <a:gd name="T83" fmla="*/ 185 h 935"/>
                <a:gd name="T84" fmla="*/ 137 w 936"/>
                <a:gd name="T85" fmla="*/ 137 h 935"/>
                <a:gd name="T86" fmla="*/ 185 w 936"/>
                <a:gd name="T87" fmla="*/ 96 h 935"/>
                <a:gd name="T88" fmla="*/ 235 w 936"/>
                <a:gd name="T89" fmla="*/ 60 h 935"/>
                <a:gd name="T90" fmla="*/ 289 w 936"/>
                <a:gd name="T91" fmla="*/ 33 h 935"/>
                <a:gd name="T92" fmla="*/ 345 w 936"/>
                <a:gd name="T93" fmla="*/ 16 h 935"/>
                <a:gd name="T94" fmla="*/ 406 w 936"/>
                <a:gd name="T95" fmla="*/ 3 h 935"/>
                <a:gd name="T96" fmla="*/ 468 w 936"/>
                <a:gd name="T97" fmla="*/ 0 h 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36" h="935">
                  <a:moveTo>
                    <a:pt x="468" y="0"/>
                  </a:moveTo>
                  <a:lnTo>
                    <a:pt x="532" y="3"/>
                  </a:lnTo>
                  <a:lnTo>
                    <a:pt x="591" y="16"/>
                  </a:lnTo>
                  <a:lnTo>
                    <a:pt x="648" y="33"/>
                  </a:lnTo>
                  <a:lnTo>
                    <a:pt x="701" y="60"/>
                  </a:lnTo>
                  <a:lnTo>
                    <a:pt x="753" y="96"/>
                  </a:lnTo>
                  <a:lnTo>
                    <a:pt x="799" y="137"/>
                  </a:lnTo>
                  <a:lnTo>
                    <a:pt x="842" y="185"/>
                  </a:lnTo>
                  <a:lnTo>
                    <a:pt x="875" y="234"/>
                  </a:lnTo>
                  <a:lnTo>
                    <a:pt x="902" y="288"/>
                  </a:lnTo>
                  <a:lnTo>
                    <a:pt x="922" y="345"/>
                  </a:lnTo>
                  <a:lnTo>
                    <a:pt x="932" y="405"/>
                  </a:lnTo>
                  <a:lnTo>
                    <a:pt x="936" y="467"/>
                  </a:lnTo>
                  <a:lnTo>
                    <a:pt x="932" y="530"/>
                  </a:lnTo>
                  <a:lnTo>
                    <a:pt x="922" y="590"/>
                  </a:lnTo>
                  <a:lnTo>
                    <a:pt x="902" y="647"/>
                  </a:lnTo>
                  <a:lnTo>
                    <a:pt x="875" y="700"/>
                  </a:lnTo>
                  <a:lnTo>
                    <a:pt x="842" y="750"/>
                  </a:lnTo>
                  <a:lnTo>
                    <a:pt x="799" y="798"/>
                  </a:lnTo>
                  <a:lnTo>
                    <a:pt x="753" y="841"/>
                  </a:lnTo>
                  <a:lnTo>
                    <a:pt x="701" y="875"/>
                  </a:lnTo>
                  <a:lnTo>
                    <a:pt x="648" y="901"/>
                  </a:lnTo>
                  <a:lnTo>
                    <a:pt x="591" y="919"/>
                  </a:lnTo>
                  <a:lnTo>
                    <a:pt x="532" y="931"/>
                  </a:lnTo>
                  <a:lnTo>
                    <a:pt x="468" y="935"/>
                  </a:lnTo>
                  <a:lnTo>
                    <a:pt x="406" y="931"/>
                  </a:lnTo>
                  <a:lnTo>
                    <a:pt x="345" y="919"/>
                  </a:lnTo>
                  <a:lnTo>
                    <a:pt x="289" y="901"/>
                  </a:lnTo>
                  <a:lnTo>
                    <a:pt x="235" y="875"/>
                  </a:lnTo>
                  <a:lnTo>
                    <a:pt x="185" y="841"/>
                  </a:lnTo>
                  <a:lnTo>
                    <a:pt x="137" y="798"/>
                  </a:lnTo>
                  <a:lnTo>
                    <a:pt x="96" y="750"/>
                  </a:lnTo>
                  <a:lnTo>
                    <a:pt x="63" y="700"/>
                  </a:lnTo>
                  <a:lnTo>
                    <a:pt x="36" y="647"/>
                  </a:lnTo>
                  <a:lnTo>
                    <a:pt x="16" y="590"/>
                  </a:lnTo>
                  <a:lnTo>
                    <a:pt x="4" y="530"/>
                  </a:lnTo>
                  <a:lnTo>
                    <a:pt x="0" y="467"/>
                  </a:lnTo>
                  <a:lnTo>
                    <a:pt x="4" y="405"/>
                  </a:lnTo>
                  <a:lnTo>
                    <a:pt x="16" y="345"/>
                  </a:lnTo>
                  <a:lnTo>
                    <a:pt x="36" y="288"/>
                  </a:lnTo>
                  <a:lnTo>
                    <a:pt x="63" y="234"/>
                  </a:lnTo>
                  <a:lnTo>
                    <a:pt x="96" y="185"/>
                  </a:lnTo>
                  <a:lnTo>
                    <a:pt x="137" y="137"/>
                  </a:lnTo>
                  <a:lnTo>
                    <a:pt x="185" y="96"/>
                  </a:lnTo>
                  <a:lnTo>
                    <a:pt x="235" y="60"/>
                  </a:lnTo>
                  <a:lnTo>
                    <a:pt x="289" y="33"/>
                  </a:lnTo>
                  <a:lnTo>
                    <a:pt x="345" y="16"/>
                  </a:lnTo>
                  <a:lnTo>
                    <a:pt x="406" y="3"/>
                  </a:lnTo>
                  <a:lnTo>
                    <a:pt x="468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13"/>
            <p:cNvSpPr>
              <a:spLocks/>
            </p:cNvSpPr>
            <p:nvPr/>
          </p:nvSpPr>
          <p:spPr bwMode="auto">
            <a:xfrm>
              <a:off x="1560667" y="2020381"/>
              <a:ext cx="231484" cy="231484"/>
            </a:xfrm>
            <a:custGeom>
              <a:avLst/>
              <a:gdLst>
                <a:gd name="T0" fmla="*/ 700 w 1403"/>
                <a:gd name="T1" fmla="*/ 0 h 1403"/>
                <a:gd name="T2" fmla="*/ 782 w 1403"/>
                <a:gd name="T3" fmla="*/ 3 h 1403"/>
                <a:gd name="T4" fmla="*/ 860 w 1403"/>
                <a:gd name="T5" fmla="*/ 16 h 1403"/>
                <a:gd name="T6" fmla="*/ 935 w 1403"/>
                <a:gd name="T7" fmla="*/ 37 h 1403"/>
                <a:gd name="T8" fmla="*/ 1006 w 1403"/>
                <a:gd name="T9" fmla="*/ 66 h 1403"/>
                <a:gd name="T10" fmla="*/ 1074 w 1403"/>
                <a:gd name="T11" fmla="*/ 105 h 1403"/>
                <a:gd name="T12" fmla="*/ 1138 w 1403"/>
                <a:gd name="T13" fmla="*/ 149 h 1403"/>
                <a:gd name="T14" fmla="*/ 1198 w 1403"/>
                <a:gd name="T15" fmla="*/ 204 h 1403"/>
                <a:gd name="T16" fmla="*/ 1251 w 1403"/>
                <a:gd name="T17" fmla="*/ 265 h 1403"/>
                <a:gd name="T18" fmla="*/ 1298 w 1403"/>
                <a:gd name="T19" fmla="*/ 329 h 1403"/>
                <a:gd name="T20" fmla="*/ 1335 w 1403"/>
                <a:gd name="T21" fmla="*/ 396 h 1403"/>
                <a:gd name="T22" fmla="*/ 1363 w 1403"/>
                <a:gd name="T23" fmla="*/ 466 h 1403"/>
                <a:gd name="T24" fmla="*/ 1385 w 1403"/>
                <a:gd name="T25" fmla="*/ 540 h 1403"/>
                <a:gd name="T26" fmla="*/ 1397 w 1403"/>
                <a:gd name="T27" fmla="*/ 619 h 1403"/>
                <a:gd name="T28" fmla="*/ 1403 w 1403"/>
                <a:gd name="T29" fmla="*/ 700 h 1403"/>
                <a:gd name="T30" fmla="*/ 1397 w 1403"/>
                <a:gd name="T31" fmla="*/ 782 h 1403"/>
                <a:gd name="T32" fmla="*/ 1385 w 1403"/>
                <a:gd name="T33" fmla="*/ 861 h 1403"/>
                <a:gd name="T34" fmla="*/ 1363 w 1403"/>
                <a:gd name="T35" fmla="*/ 935 h 1403"/>
                <a:gd name="T36" fmla="*/ 1335 w 1403"/>
                <a:gd name="T37" fmla="*/ 1006 h 1403"/>
                <a:gd name="T38" fmla="*/ 1298 w 1403"/>
                <a:gd name="T39" fmla="*/ 1074 h 1403"/>
                <a:gd name="T40" fmla="*/ 1251 w 1403"/>
                <a:gd name="T41" fmla="*/ 1138 h 1403"/>
                <a:gd name="T42" fmla="*/ 1198 w 1403"/>
                <a:gd name="T43" fmla="*/ 1198 h 1403"/>
                <a:gd name="T44" fmla="*/ 1138 w 1403"/>
                <a:gd name="T45" fmla="*/ 1252 h 1403"/>
                <a:gd name="T46" fmla="*/ 1074 w 1403"/>
                <a:gd name="T47" fmla="*/ 1298 h 1403"/>
                <a:gd name="T48" fmla="*/ 1006 w 1403"/>
                <a:gd name="T49" fmla="*/ 1335 h 1403"/>
                <a:gd name="T50" fmla="*/ 935 w 1403"/>
                <a:gd name="T51" fmla="*/ 1364 h 1403"/>
                <a:gd name="T52" fmla="*/ 860 w 1403"/>
                <a:gd name="T53" fmla="*/ 1385 h 1403"/>
                <a:gd name="T54" fmla="*/ 782 w 1403"/>
                <a:gd name="T55" fmla="*/ 1398 h 1403"/>
                <a:gd name="T56" fmla="*/ 700 w 1403"/>
                <a:gd name="T57" fmla="*/ 1403 h 1403"/>
                <a:gd name="T58" fmla="*/ 618 w 1403"/>
                <a:gd name="T59" fmla="*/ 1398 h 1403"/>
                <a:gd name="T60" fmla="*/ 540 w 1403"/>
                <a:gd name="T61" fmla="*/ 1385 h 1403"/>
                <a:gd name="T62" fmla="*/ 465 w 1403"/>
                <a:gd name="T63" fmla="*/ 1364 h 1403"/>
                <a:gd name="T64" fmla="*/ 396 w 1403"/>
                <a:gd name="T65" fmla="*/ 1335 h 1403"/>
                <a:gd name="T66" fmla="*/ 328 w 1403"/>
                <a:gd name="T67" fmla="*/ 1298 h 1403"/>
                <a:gd name="T68" fmla="*/ 264 w 1403"/>
                <a:gd name="T69" fmla="*/ 1252 h 1403"/>
                <a:gd name="T70" fmla="*/ 204 w 1403"/>
                <a:gd name="T71" fmla="*/ 1198 h 1403"/>
                <a:gd name="T72" fmla="*/ 149 w 1403"/>
                <a:gd name="T73" fmla="*/ 1138 h 1403"/>
                <a:gd name="T74" fmla="*/ 104 w 1403"/>
                <a:gd name="T75" fmla="*/ 1074 h 1403"/>
                <a:gd name="T76" fmla="*/ 65 w 1403"/>
                <a:gd name="T77" fmla="*/ 1006 h 1403"/>
                <a:gd name="T78" fmla="*/ 37 w 1403"/>
                <a:gd name="T79" fmla="*/ 935 h 1403"/>
                <a:gd name="T80" fmla="*/ 16 w 1403"/>
                <a:gd name="T81" fmla="*/ 861 h 1403"/>
                <a:gd name="T82" fmla="*/ 3 w 1403"/>
                <a:gd name="T83" fmla="*/ 782 h 1403"/>
                <a:gd name="T84" fmla="*/ 0 w 1403"/>
                <a:gd name="T85" fmla="*/ 700 h 1403"/>
                <a:gd name="T86" fmla="*/ 3 w 1403"/>
                <a:gd name="T87" fmla="*/ 619 h 1403"/>
                <a:gd name="T88" fmla="*/ 16 w 1403"/>
                <a:gd name="T89" fmla="*/ 540 h 1403"/>
                <a:gd name="T90" fmla="*/ 37 w 1403"/>
                <a:gd name="T91" fmla="*/ 466 h 1403"/>
                <a:gd name="T92" fmla="*/ 65 w 1403"/>
                <a:gd name="T93" fmla="*/ 396 h 1403"/>
                <a:gd name="T94" fmla="*/ 104 w 1403"/>
                <a:gd name="T95" fmla="*/ 329 h 1403"/>
                <a:gd name="T96" fmla="*/ 149 w 1403"/>
                <a:gd name="T97" fmla="*/ 265 h 1403"/>
                <a:gd name="T98" fmla="*/ 204 w 1403"/>
                <a:gd name="T99" fmla="*/ 204 h 1403"/>
                <a:gd name="T100" fmla="*/ 264 w 1403"/>
                <a:gd name="T101" fmla="*/ 149 h 1403"/>
                <a:gd name="T102" fmla="*/ 328 w 1403"/>
                <a:gd name="T103" fmla="*/ 105 h 1403"/>
                <a:gd name="T104" fmla="*/ 396 w 1403"/>
                <a:gd name="T105" fmla="*/ 66 h 1403"/>
                <a:gd name="T106" fmla="*/ 467 w 1403"/>
                <a:gd name="T107" fmla="*/ 37 h 1403"/>
                <a:gd name="T108" fmla="*/ 540 w 1403"/>
                <a:gd name="T109" fmla="*/ 16 h 1403"/>
                <a:gd name="T110" fmla="*/ 618 w 1403"/>
                <a:gd name="T111" fmla="*/ 3 h 1403"/>
                <a:gd name="T112" fmla="*/ 700 w 1403"/>
                <a:gd name="T113" fmla="*/ 0 h 1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03" h="1403">
                  <a:moveTo>
                    <a:pt x="700" y="0"/>
                  </a:moveTo>
                  <a:lnTo>
                    <a:pt x="782" y="3"/>
                  </a:lnTo>
                  <a:lnTo>
                    <a:pt x="860" y="16"/>
                  </a:lnTo>
                  <a:lnTo>
                    <a:pt x="935" y="37"/>
                  </a:lnTo>
                  <a:lnTo>
                    <a:pt x="1006" y="66"/>
                  </a:lnTo>
                  <a:lnTo>
                    <a:pt x="1074" y="105"/>
                  </a:lnTo>
                  <a:lnTo>
                    <a:pt x="1138" y="149"/>
                  </a:lnTo>
                  <a:lnTo>
                    <a:pt x="1198" y="204"/>
                  </a:lnTo>
                  <a:lnTo>
                    <a:pt x="1251" y="265"/>
                  </a:lnTo>
                  <a:lnTo>
                    <a:pt x="1298" y="329"/>
                  </a:lnTo>
                  <a:lnTo>
                    <a:pt x="1335" y="396"/>
                  </a:lnTo>
                  <a:lnTo>
                    <a:pt x="1363" y="466"/>
                  </a:lnTo>
                  <a:lnTo>
                    <a:pt x="1385" y="540"/>
                  </a:lnTo>
                  <a:lnTo>
                    <a:pt x="1397" y="619"/>
                  </a:lnTo>
                  <a:lnTo>
                    <a:pt x="1403" y="700"/>
                  </a:lnTo>
                  <a:lnTo>
                    <a:pt x="1397" y="782"/>
                  </a:lnTo>
                  <a:lnTo>
                    <a:pt x="1385" y="861"/>
                  </a:lnTo>
                  <a:lnTo>
                    <a:pt x="1363" y="935"/>
                  </a:lnTo>
                  <a:lnTo>
                    <a:pt x="1335" y="1006"/>
                  </a:lnTo>
                  <a:lnTo>
                    <a:pt x="1298" y="1074"/>
                  </a:lnTo>
                  <a:lnTo>
                    <a:pt x="1251" y="1138"/>
                  </a:lnTo>
                  <a:lnTo>
                    <a:pt x="1198" y="1198"/>
                  </a:lnTo>
                  <a:lnTo>
                    <a:pt x="1138" y="1252"/>
                  </a:lnTo>
                  <a:lnTo>
                    <a:pt x="1074" y="1298"/>
                  </a:lnTo>
                  <a:lnTo>
                    <a:pt x="1006" y="1335"/>
                  </a:lnTo>
                  <a:lnTo>
                    <a:pt x="935" y="1364"/>
                  </a:lnTo>
                  <a:lnTo>
                    <a:pt x="860" y="1385"/>
                  </a:lnTo>
                  <a:lnTo>
                    <a:pt x="782" y="1398"/>
                  </a:lnTo>
                  <a:lnTo>
                    <a:pt x="700" y="1403"/>
                  </a:lnTo>
                  <a:lnTo>
                    <a:pt x="618" y="1398"/>
                  </a:lnTo>
                  <a:lnTo>
                    <a:pt x="540" y="1385"/>
                  </a:lnTo>
                  <a:lnTo>
                    <a:pt x="465" y="1364"/>
                  </a:lnTo>
                  <a:lnTo>
                    <a:pt x="396" y="1335"/>
                  </a:lnTo>
                  <a:lnTo>
                    <a:pt x="328" y="1298"/>
                  </a:lnTo>
                  <a:lnTo>
                    <a:pt x="264" y="1252"/>
                  </a:lnTo>
                  <a:lnTo>
                    <a:pt x="204" y="1198"/>
                  </a:lnTo>
                  <a:lnTo>
                    <a:pt x="149" y="1138"/>
                  </a:lnTo>
                  <a:lnTo>
                    <a:pt x="104" y="1074"/>
                  </a:lnTo>
                  <a:lnTo>
                    <a:pt x="65" y="1006"/>
                  </a:lnTo>
                  <a:lnTo>
                    <a:pt x="37" y="935"/>
                  </a:lnTo>
                  <a:lnTo>
                    <a:pt x="16" y="861"/>
                  </a:lnTo>
                  <a:lnTo>
                    <a:pt x="3" y="782"/>
                  </a:lnTo>
                  <a:lnTo>
                    <a:pt x="0" y="700"/>
                  </a:lnTo>
                  <a:lnTo>
                    <a:pt x="3" y="619"/>
                  </a:lnTo>
                  <a:lnTo>
                    <a:pt x="16" y="540"/>
                  </a:lnTo>
                  <a:lnTo>
                    <a:pt x="37" y="466"/>
                  </a:lnTo>
                  <a:lnTo>
                    <a:pt x="65" y="396"/>
                  </a:lnTo>
                  <a:lnTo>
                    <a:pt x="104" y="329"/>
                  </a:lnTo>
                  <a:lnTo>
                    <a:pt x="149" y="265"/>
                  </a:lnTo>
                  <a:lnTo>
                    <a:pt x="204" y="204"/>
                  </a:lnTo>
                  <a:lnTo>
                    <a:pt x="264" y="149"/>
                  </a:lnTo>
                  <a:lnTo>
                    <a:pt x="328" y="105"/>
                  </a:lnTo>
                  <a:lnTo>
                    <a:pt x="396" y="66"/>
                  </a:lnTo>
                  <a:lnTo>
                    <a:pt x="467" y="37"/>
                  </a:lnTo>
                  <a:lnTo>
                    <a:pt x="540" y="16"/>
                  </a:lnTo>
                  <a:lnTo>
                    <a:pt x="618" y="3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8" name="群組 67"/>
          <p:cNvGrpSpPr/>
          <p:nvPr/>
        </p:nvGrpSpPr>
        <p:grpSpPr>
          <a:xfrm>
            <a:off x="6928144" y="1734662"/>
            <a:ext cx="1295917" cy="1334338"/>
            <a:chOff x="1009160" y="2020381"/>
            <a:chExt cx="1295917" cy="1334338"/>
          </a:xfrm>
        </p:grpSpPr>
        <p:sp>
          <p:nvSpPr>
            <p:cNvPr id="69" name="Freeform 6"/>
            <p:cNvSpPr>
              <a:spLocks/>
            </p:cNvSpPr>
            <p:nvPr/>
          </p:nvSpPr>
          <p:spPr bwMode="auto">
            <a:xfrm>
              <a:off x="1189751" y="3019889"/>
              <a:ext cx="173774" cy="173444"/>
            </a:xfrm>
            <a:custGeom>
              <a:avLst/>
              <a:gdLst>
                <a:gd name="T0" fmla="*/ 526 w 1053"/>
                <a:gd name="T1" fmla="*/ 0 h 1053"/>
                <a:gd name="T2" fmla="*/ 597 w 1053"/>
                <a:gd name="T3" fmla="*/ 4 h 1053"/>
                <a:gd name="T4" fmla="*/ 663 w 1053"/>
                <a:gd name="T5" fmla="*/ 18 h 1053"/>
                <a:gd name="T6" fmla="*/ 727 w 1053"/>
                <a:gd name="T7" fmla="*/ 40 h 1053"/>
                <a:gd name="T8" fmla="*/ 788 w 1053"/>
                <a:gd name="T9" fmla="*/ 68 h 1053"/>
                <a:gd name="T10" fmla="*/ 844 w 1053"/>
                <a:gd name="T11" fmla="*/ 107 h 1053"/>
                <a:gd name="T12" fmla="*/ 898 w 1053"/>
                <a:gd name="T13" fmla="*/ 153 h 1053"/>
                <a:gd name="T14" fmla="*/ 944 w 1053"/>
                <a:gd name="T15" fmla="*/ 207 h 1053"/>
                <a:gd name="T16" fmla="*/ 983 w 1053"/>
                <a:gd name="T17" fmla="*/ 264 h 1053"/>
                <a:gd name="T18" fmla="*/ 1013 w 1053"/>
                <a:gd name="T19" fmla="*/ 324 h 1053"/>
                <a:gd name="T20" fmla="*/ 1035 w 1053"/>
                <a:gd name="T21" fmla="*/ 388 h 1053"/>
                <a:gd name="T22" fmla="*/ 1049 w 1053"/>
                <a:gd name="T23" fmla="*/ 456 h 1053"/>
                <a:gd name="T24" fmla="*/ 1053 w 1053"/>
                <a:gd name="T25" fmla="*/ 527 h 1053"/>
                <a:gd name="T26" fmla="*/ 1049 w 1053"/>
                <a:gd name="T27" fmla="*/ 598 h 1053"/>
                <a:gd name="T28" fmla="*/ 1035 w 1053"/>
                <a:gd name="T29" fmla="*/ 665 h 1053"/>
                <a:gd name="T30" fmla="*/ 1013 w 1053"/>
                <a:gd name="T31" fmla="*/ 729 h 1053"/>
                <a:gd name="T32" fmla="*/ 983 w 1053"/>
                <a:gd name="T33" fmla="*/ 790 h 1053"/>
                <a:gd name="T34" fmla="*/ 944 w 1053"/>
                <a:gd name="T35" fmla="*/ 847 h 1053"/>
                <a:gd name="T36" fmla="*/ 898 w 1053"/>
                <a:gd name="T37" fmla="*/ 898 h 1053"/>
                <a:gd name="T38" fmla="*/ 844 w 1053"/>
                <a:gd name="T39" fmla="*/ 946 h 1053"/>
                <a:gd name="T40" fmla="*/ 788 w 1053"/>
                <a:gd name="T41" fmla="*/ 984 h 1053"/>
                <a:gd name="T42" fmla="*/ 727 w 1053"/>
                <a:gd name="T43" fmla="*/ 1014 h 1053"/>
                <a:gd name="T44" fmla="*/ 663 w 1053"/>
                <a:gd name="T45" fmla="*/ 1035 h 1053"/>
                <a:gd name="T46" fmla="*/ 597 w 1053"/>
                <a:gd name="T47" fmla="*/ 1048 h 1053"/>
                <a:gd name="T48" fmla="*/ 526 w 1053"/>
                <a:gd name="T49" fmla="*/ 1053 h 1053"/>
                <a:gd name="T50" fmla="*/ 455 w 1053"/>
                <a:gd name="T51" fmla="*/ 1048 h 1053"/>
                <a:gd name="T52" fmla="*/ 387 w 1053"/>
                <a:gd name="T53" fmla="*/ 1035 h 1053"/>
                <a:gd name="T54" fmla="*/ 323 w 1053"/>
                <a:gd name="T55" fmla="*/ 1014 h 1053"/>
                <a:gd name="T56" fmla="*/ 263 w 1053"/>
                <a:gd name="T57" fmla="*/ 984 h 1053"/>
                <a:gd name="T58" fmla="*/ 206 w 1053"/>
                <a:gd name="T59" fmla="*/ 946 h 1053"/>
                <a:gd name="T60" fmla="*/ 155 w 1053"/>
                <a:gd name="T61" fmla="*/ 898 h 1053"/>
                <a:gd name="T62" fmla="*/ 107 w 1053"/>
                <a:gd name="T63" fmla="*/ 847 h 1053"/>
                <a:gd name="T64" fmla="*/ 69 w 1053"/>
                <a:gd name="T65" fmla="*/ 790 h 1053"/>
                <a:gd name="T66" fmla="*/ 39 w 1053"/>
                <a:gd name="T67" fmla="*/ 729 h 1053"/>
                <a:gd name="T68" fmla="*/ 18 w 1053"/>
                <a:gd name="T69" fmla="*/ 665 h 1053"/>
                <a:gd name="T70" fmla="*/ 5 w 1053"/>
                <a:gd name="T71" fmla="*/ 598 h 1053"/>
                <a:gd name="T72" fmla="*/ 0 w 1053"/>
                <a:gd name="T73" fmla="*/ 527 h 1053"/>
                <a:gd name="T74" fmla="*/ 5 w 1053"/>
                <a:gd name="T75" fmla="*/ 456 h 1053"/>
                <a:gd name="T76" fmla="*/ 18 w 1053"/>
                <a:gd name="T77" fmla="*/ 388 h 1053"/>
                <a:gd name="T78" fmla="*/ 39 w 1053"/>
                <a:gd name="T79" fmla="*/ 324 h 1053"/>
                <a:gd name="T80" fmla="*/ 69 w 1053"/>
                <a:gd name="T81" fmla="*/ 264 h 1053"/>
                <a:gd name="T82" fmla="*/ 107 w 1053"/>
                <a:gd name="T83" fmla="*/ 207 h 1053"/>
                <a:gd name="T84" fmla="*/ 155 w 1053"/>
                <a:gd name="T85" fmla="*/ 153 h 1053"/>
                <a:gd name="T86" fmla="*/ 206 w 1053"/>
                <a:gd name="T87" fmla="*/ 107 h 1053"/>
                <a:gd name="T88" fmla="*/ 263 w 1053"/>
                <a:gd name="T89" fmla="*/ 68 h 1053"/>
                <a:gd name="T90" fmla="*/ 323 w 1053"/>
                <a:gd name="T91" fmla="*/ 40 h 1053"/>
                <a:gd name="T92" fmla="*/ 387 w 1053"/>
                <a:gd name="T93" fmla="*/ 18 h 1053"/>
                <a:gd name="T94" fmla="*/ 455 w 1053"/>
                <a:gd name="T95" fmla="*/ 4 h 1053"/>
                <a:gd name="T96" fmla="*/ 526 w 1053"/>
                <a:gd name="T97" fmla="*/ 0 h 1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53" h="1053">
                  <a:moveTo>
                    <a:pt x="526" y="0"/>
                  </a:moveTo>
                  <a:lnTo>
                    <a:pt x="597" y="4"/>
                  </a:lnTo>
                  <a:lnTo>
                    <a:pt x="663" y="18"/>
                  </a:lnTo>
                  <a:lnTo>
                    <a:pt x="727" y="40"/>
                  </a:lnTo>
                  <a:lnTo>
                    <a:pt x="788" y="68"/>
                  </a:lnTo>
                  <a:lnTo>
                    <a:pt x="844" y="107"/>
                  </a:lnTo>
                  <a:lnTo>
                    <a:pt x="898" y="153"/>
                  </a:lnTo>
                  <a:lnTo>
                    <a:pt x="944" y="207"/>
                  </a:lnTo>
                  <a:lnTo>
                    <a:pt x="983" y="264"/>
                  </a:lnTo>
                  <a:lnTo>
                    <a:pt x="1013" y="324"/>
                  </a:lnTo>
                  <a:lnTo>
                    <a:pt x="1035" y="388"/>
                  </a:lnTo>
                  <a:lnTo>
                    <a:pt x="1049" y="456"/>
                  </a:lnTo>
                  <a:lnTo>
                    <a:pt x="1053" y="527"/>
                  </a:lnTo>
                  <a:lnTo>
                    <a:pt x="1049" y="598"/>
                  </a:lnTo>
                  <a:lnTo>
                    <a:pt x="1035" y="665"/>
                  </a:lnTo>
                  <a:lnTo>
                    <a:pt x="1013" y="729"/>
                  </a:lnTo>
                  <a:lnTo>
                    <a:pt x="983" y="790"/>
                  </a:lnTo>
                  <a:lnTo>
                    <a:pt x="944" y="847"/>
                  </a:lnTo>
                  <a:lnTo>
                    <a:pt x="898" y="898"/>
                  </a:lnTo>
                  <a:lnTo>
                    <a:pt x="844" y="946"/>
                  </a:lnTo>
                  <a:lnTo>
                    <a:pt x="788" y="984"/>
                  </a:lnTo>
                  <a:lnTo>
                    <a:pt x="727" y="1014"/>
                  </a:lnTo>
                  <a:lnTo>
                    <a:pt x="663" y="1035"/>
                  </a:lnTo>
                  <a:lnTo>
                    <a:pt x="597" y="1048"/>
                  </a:lnTo>
                  <a:lnTo>
                    <a:pt x="526" y="1053"/>
                  </a:lnTo>
                  <a:lnTo>
                    <a:pt x="455" y="1048"/>
                  </a:lnTo>
                  <a:lnTo>
                    <a:pt x="387" y="1035"/>
                  </a:lnTo>
                  <a:lnTo>
                    <a:pt x="323" y="1014"/>
                  </a:lnTo>
                  <a:lnTo>
                    <a:pt x="263" y="984"/>
                  </a:lnTo>
                  <a:lnTo>
                    <a:pt x="206" y="946"/>
                  </a:lnTo>
                  <a:lnTo>
                    <a:pt x="155" y="898"/>
                  </a:lnTo>
                  <a:lnTo>
                    <a:pt x="107" y="847"/>
                  </a:lnTo>
                  <a:lnTo>
                    <a:pt x="69" y="790"/>
                  </a:lnTo>
                  <a:lnTo>
                    <a:pt x="39" y="729"/>
                  </a:lnTo>
                  <a:lnTo>
                    <a:pt x="18" y="665"/>
                  </a:lnTo>
                  <a:lnTo>
                    <a:pt x="5" y="598"/>
                  </a:lnTo>
                  <a:lnTo>
                    <a:pt x="0" y="527"/>
                  </a:lnTo>
                  <a:lnTo>
                    <a:pt x="5" y="456"/>
                  </a:lnTo>
                  <a:lnTo>
                    <a:pt x="18" y="388"/>
                  </a:lnTo>
                  <a:lnTo>
                    <a:pt x="39" y="324"/>
                  </a:lnTo>
                  <a:lnTo>
                    <a:pt x="69" y="264"/>
                  </a:lnTo>
                  <a:lnTo>
                    <a:pt x="107" y="207"/>
                  </a:lnTo>
                  <a:lnTo>
                    <a:pt x="155" y="153"/>
                  </a:lnTo>
                  <a:lnTo>
                    <a:pt x="206" y="107"/>
                  </a:lnTo>
                  <a:lnTo>
                    <a:pt x="263" y="68"/>
                  </a:lnTo>
                  <a:lnTo>
                    <a:pt x="323" y="40"/>
                  </a:lnTo>
                  <a:lnTo>
                    <a:pt x="387" y="18"/>
                  </a:lnTo>
                  <a:lnTo>
                    <a:pt x="455" y="4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7"/>
            <p:cNvSpPr>
              <a:spLocks/>
            </p:cNvSpPr>
            <p:nvPr/>
          </p:nvSpPr>
          <p:spPr bwMode="auto">
            <a:xfrm>
              <a:off x="1009160" y="2610389"/>
              <a:ext cx="192574" cy="192904"/>
            </a:xfrm>
            <a:custGeom>
              <a:avLst/>
              <a:gdLst>
                <a:gd name="T0" fmla="*/ 585 w 1168"/>
                <a:gd name="T1" fmla="*/ 0 h 1168"/>
                <a:gd name="T2" fmla="*/ 663 w 1168"/>
                <a:gd name="T3" fmla="*/ 5 h 1168"/>
                <a:gd name="T4" fmla="*/ 738 w 1168"/>
                <a:gd name="T5" fmla="*/ 19 h 1168"/>
                <a:gd name="T6" fmla="*/ 809 w 1168"/>
                <a:gd name="T7" fmla="*/ 42 h 1168"/>
                <a:gd name="T8" fmla="*/ 874 w 1168"/>
                <a:gd name="T9" fmla="*/ 76 h 1168"/>
                <a:gd name="T10" fmla="*/ 938 w 1168"/>
                <a:gd name="T11" fmla="*/ 119 h 1168"/>
                <a:gd name="T12" fmla="*/ 997 w 1168"/>
                <a:gd name="T13" fmla="*/ 172 h 1168"/>
                <a:gd name="T14" fmla="*/ 1049 w 1168"/>
                <a:gd name="T15" fmla="*/ 231 h 1168"/>
                <a:gd name="T16" fmla="*/ 1093 w 1168"/>
                <a:gd name="T17" fmla="*/ 293 h 1168"/>
                <a:gd name="T18" fmla="*/ 1125 w 1168"/>
                <a:gd name="T19" fmla="*/ 361 h 1168"/>
                <a:gd name="T20" fmla="*/ 1150 w 1168"/>
                <a:gd name="T21" fmla="*/ 432 h 1168"/>
                <a:gd name="T22" fmla="*/ 1164 w 1168"/>
                <a:gd name="T23" fmla="*/ 507 h 1168"/>
                <a:gd name="T24" fmla="*/ 1168 w 1168"/>
                <a:gd name="T25" fmla="*/ 585 h 1168"/>
                <a:gd name="T26" fmla="*/ 1164 w 1168"/>
                <a:gd name="T27" fmla="*/ 663 h 1168"/>
                <a:gd name="T28" fmla="*/ 1150 w 1168"/>
                <a:gd name="T29" fmla="*/ 738 h 1168"/>
                <a:gd name="T30" fmla="*/ 1125 w 1168"/>
                <a:gd name="T31" fmla="*/ 807 h 1168"/>
                <a:gd name="T32" fmla="*/ 1093 w 1168"/>
                <a:gd name="T33" fmla="*/ 875 h 1168"/>
                <a:gd name="T34" fmla="*/ 1049 w 1168"/>
                <a:gd name="T35" fmla="*/ 937 h 1168"/>
                <a:gd name="T36" fmla="*/ 997 w 1168"/>
                <a:gd name="T37" fmla="*/ 997 h 1168"/>
                <a:gd name="T38" fmla="*/ 938 w 1168"/>
                <a:gd name="T39" fmla="*/ 1049 h 1168"/>
                <a:gd name="T40" fmla="*/ 874 w 1168"/>
                <a:gd name="T41" fmla="*/ 1092 h 1168"/>
                <a:gd name="T42" fmla="*/ 809 w 1168"/>
                <a:gd name="T43" fmla="*/ 1125 h 1168"/>
                <a:gd name="T44" fmla="*/ 738 w 1168"/>
                <a:gd name="T45" fmla="*/ 1150 h 1168"/>
                <a:gd name="T46" fmla="*/ 663 w 1168"/>
                <a:gd name="T47" fmla="*/ 1164 h 1168"/>
                <a:gd name="T48" fmla="*/ 585 w 1168"/>
                <a:gd name="T49" fmla="*/ 1168 h 1168"/>
                <a:gd name="T50" fmla="*/ 506 w 1168"/>
                <a:gd name="T51" fmla="*/ 1164 h 1168"/>
                <a:gd name="T52" fmla="*/ 432 w 1168"/>
                <a:gd name="T53" fmla="*/ 1150 h 1168"/>
                <a:gd name="T54" fmla="*/ 361 w 1168"/>
                <a:gd name="T55" fmla="*/ 1125 h 1168"/>
                <a:gd name="T56" fmla="*/ 293 w 1168"/>
                <a:gd name="T57" fmla="*/ 1092 h 1168"/>
                <a:gd name="T58" fmla="*/ 231 w 1168"/>
                <a:gd name="T59" fmla="*/ 1049 h 1168"/>
                <a:gd name="T60" fmla="*/ 172 w 1168"/>
                <a:gd name="T61" fmla="*/ 997 h 1168"/>
                <a:gd name="T62" fmla="*/ 119 w 1168"/>
                <a:gd name="T63" fmla="*/ 937 h 1168"/>
                <a:gd name="T64" fmla="*/ 76 w 1168"/>
                <a:gd name="T65" fmla="*/ 875 h 1168"/>
                <a:gd name="T66" fmla="*/ 42 w 1168"/>
                <a:gd name="T67" fmla="*/ 807 h 1168"/>
                <a:gd name="T68" fmla="*/ 19 w 1168"/>
                <a:gd name="T69" fmla="*/ 738 h 1168"/>
                <a:gd name="T70" fmla="*/ 5 w 1168"/>
                <a:gd name="T71" fmla="*/ 663 h 1168"/>
                <a:gd name="T72" fmla="*/ 0 w 1168"/>
                <a:gd name="T73" fmla="*/ 585 h 1168"/>
                <a:gd name="T74" fmla="*/ 5 w 1168"/>
                <a:gd name="T75" fmla="*/ 507 h 1168"/>
                <a:gd name="T76" fmla="*/ 19 w 1168"/>
                <a:gd name="T77" fmla="*/ 432 h 1168"/>
                <a:gd name="T78" fmla="*/ 42 w 1168"/>
                <a:gd name="T79" fmla="*/ 361 h 1168"/>
                <a:gd name="T80" fmla="*/ 76 w 1168"/>
                <a:gd name="T81" fmla="*/ 293 h 1168"/>
                <a:gd name="T82" fmla="*/ 119 w 1168"/>
                <a:gd name="T83" fmla="*/ 231 h 1168"/>
                <a:gd name="T84" fmla="*/ 172 w 1168"/>
                <a:gd name="T85" fmla="*/ 172 h 1168"/>
                <a:gd name="T86" fmla="*/ 231 w 1168"/>
                <a:gd name="T87" fmla="*/ 119 h 1168"/>
                <a:gd name="T88" fmla="*/ 293 w 1168"/>
                <a:gd name="T89" fmla="*/ 76 h 1168"/>
                <a:gd name="T90" fmla="*/ 361 w 1168"/>
                <a:gd name="T91" fmla="*/ 42 h 1168"/>
                <a:gd name="T92" fmla="*/ 432 w 1168"/>
                <a:gd name="T93" fmla="*/ 19 h 1168"/>
                <a:gd name="T94" fmla="*/ 506 w 1168"/>
                <a:gd name="T95" fmla="*/ 5 h 1168"/>
                <a:gd name="T96" fmla="*/ 585 w 1168"/>
                <a:gd name="T97" fmla="*/ 0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68" h="1168">
                  <a:moveTo>
                    <a:pt x="585" y="0"/>
                  </a:moveTo>
                  <a:lnTo>
                    <a:pt x="663" y="5"/>
                  </a:lnTo>
                  <a:lnTo>
                    <a:pt x="738" y="19"/>
                  </a:lnTo>
                  <a:lnTo>
                    <a:pt x="809" y="42"/>
                  </a:lnTo>
                  <a:lnTo>
                    <a:pt x="874" y="76"/>
                  </a:lnTo>
                  <a:lnTo>
                    <a:pt x="938" y="119"/>
                  </a:lnTo>
                  <a:lnTo>
                    <a:pt x="997" y="172"/>
                  </a:lnTo>
                  <a:lnTo>
                    <a:pt x="1049" y="231"/>
                  </a:lnTo>
                  <a:lnTo>
                    <a:pt x="1093" y="293"/>
                  </a:lnTo>
                  <a:lnTo>
                    <a:pt x="1125" y="361"/>
                  </a:lnTo>
                  <a:lnTo>
                    <a:pt x="1150" y="432"/>
                  </a:lnTo>
                  <a:lnTo>
                    <a:pt x="1164" y="507"/>
                  </a:lnTo>
                  <a:lnTo>
                    <a:pt x="1168" y="585"/>
                  </a:lnTo>
                  <a:lnTo>
                    <a:pt x="1164" y="663"/>
                  </a:lnTo>
                  <a:lnTo>
                    <a:pt x="1150" y="738"/>
                  </a:lnTo>
                  <a:lnTo>
                    <a:pt x="1125" y="807"/>
                  </a:lnTo>
                  <a:lnTo>
                    <a:pt x="1093" y="875"/>
                  </a:lnTo>
                  <a:lnTo>
                    <a:pt x="1049" y="937"/>
                  </a:lnTo>
                  <a:lnTo>
                    <a:pt x="997" y="997"/>
                  </a:lnTo>
                  <a:lnTo>
                    <a:pt x="938" y="1049"/>
                  </a:lnTo>
                  <a:lnTo>
                    <a:pt x="874" y="1092"/>
                  </a:lnTo>
                  <a:lnTo>
                    <a:pt x="809" y="1125"/>
                  </a:lnTo>
                  <a:lnTo>
                    <a:pt x="738" y="1150"/>
                  </a:lnTo>
                  <a:lnTo>
                    <a:pt x="663" y="1164"/>
                  </a:lnTo>
                  <a:lnTo>
                    <a:pt x="585" y="1168"/>
                  </a:lnTo>
                  <a:lnTo>
                    <a:pt x="506" y="1164"/>
                  </a:lnTo>
                  <a:lnTo>
                    <a:pt x="432" y="1150"/>
                  </a:lnTo>
                  <a:lnTo>
                    <a:pt x="361" y="1125"/>
                  </a:lnTo>
                  <a:lnTo>
                    <a:pt x="293" y="1092"/>
                  </a:lnTo>
                  <a:lnTo>
                    <a:pt x="231" y="1049"/>
                  </a:lnTo>
                  <a:lnTo>
                    <a:pt x="172" y="997"/>
                  </a:lnTo>
                  <a:lnTo>
                    <a:pt x="119" y="937"/>
                  </a:lnTo>
                  <a:lnTo>
                    <a:pt x="76" y="875"/>
                  </a:lnTo>
                  <a:lnTo>
                    <a:pt x="42" y="807"/>
                  </a:lnTo>
                  <a:lnTo>
                    <a:pt x="19" y="738"/>
                  </a:lnTo>
                  <a:lnTo>
                    <a:pt x="5" y="663"/>
                  </a:lnTo>
                  <a:lnTo>
                    <a:pt x="0" y="585"/>
                  </a:lnTo>
                  <a:lnTo>
                    <a:pt x="5" y="507"/>
                  </a:lnTo>
                  <a:lnTo>
                    <a:pt x="19" y="432"/>
                  </a:lnTo>
                  <a:lnTo>
                    <a:pt x="42" y="361"/>
                  </a:lnTo>
                  <a:lnTo>
                    <a:pt x="76" y="293"/>
                  </a:lnTo>
                  <a:lnTo>
                    <a:pt x="119" y="231"/>
                  </a:lnTo>
                  <a:lnTo>
                    <a:pt x="172" y="172"/>
                  </a:lnTo>
                  <a:lnTo>
                    <a:pt x="231" y="119"/>
                  </a:lnTo>
                  <a:lnTo>
                    <a:pt x="293" y="76"/>
                  </a:lnTo>
                  <a:lnTo>
                    <a:pt x="361" y="42"/>
                  </a:lnTo>
                  <a:lnTo>
                    <a:pt x="432" y="19"/>
                  </a:lnTo>
                  <a:lnTo>
                    <a:pt x="506" y="5"/>
                  </a:lnTo>
                  <a:lnTo>
                    <a:pt x="585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8"/>
            <p:cNvSpPr>
              <a:spLocks/>
            </p:cNvSpPr>
            <p:nvPr/>
          </p:nvSpPr>
          <p:spPr bwMode="auto">
            <a:xfrm>
              <a:off x="2027790" y="2259005"/>
              <a:ext cx="96290" cy="96620"/>
            </a:xfrm>
            <a:custGeom>
              <a:avLst/>
              <a:gdLst>
                <a:gd name="T0" fmla="*/ 292 w 585"/>
                <a:gd name="T1" fmla="*/ 0 h 585"/>
                <a:gd name="T2" fmla="*/ 340 w 585"/>
                <a:gd name="T3" fmla="*/ 4 h 585"/>
                <a:gd name="T4" fmla="*/ 383 w 585"/>
                <a:gd name="T5" fmla="*/ 15 h 585"/>
                <a:gd name="T6" fmla="*/ 425 w 585"/>
                <a:gd name="T7" fmla="*/ 32 h 585"/>
                <a:gd name="T8" fmla="*/ 463 w 585"/>
                <a:gd name="T9" fmla="*/ 56 h 585"/>
                <a:gd name="T10" fmla="*/ 498 w 585"/>
                <a:gd name="T11" fmla="*/ 88 h 585"/>
                <a:gd name="T12" fmla="*/ 530 w 585"/>
                <a:gd name="T13" fmla="*/ 123 h 585"/>
                <a:gd name="T14" fmla="*/ 553 w 585"/>
                <a:gd name="T15" fmla="*/ 161 h 585"/>
                <a:gd name="T16" fmla="*/ 571 w 585"/>
                <a:gd name="T17" fmla="*/ 201 h 585"/>
                <a:gd name="T18" fmla="*/ 582 w 585"/>
                <a:gd name="T19" fmla="*/ 246 h 585"/>
                <a:gd name="T20" fmla="*/ 585 w 585"/>
                <a:gd name="T21" fmla="*/ 294 h 585"/>
                <a:gd name="T22" fmla="*/ 582 w 585"/>
                <a:gd name="T23" fmla="*/ 340 h 585"/>
                <a:gd name="T24" fmla="*/ 571 w 585"/>
                <a:gd name="T25" fmla="*/ 385 h 585"/>
                <a:gd name="T26" fmla="*/ 553 w 585"/>
                <a:gd name="T27" fmla="*/ 425 h 585"/>
                <a:gd name="T28" fmla="*/ 530 w 585"/>
                <a:gd name="T29" fmla="*/ 465 h 585"/>
                <a:gd name="T30" fmla="*/ 498 w 585"/>
                <a:gd name="T31" fmla="*/ 500 h 585"/>
                <a:gd name="T32" fmla="*/ 463 w 585"/>
                <a:gd name="T33" fmla="*/ 530 h 585"/>
                <a:gd name="T34" fmla="*/ 425 w 585"/>
                <a:gd name="T35" fmla="*/ 555 h 585"/>
                <a:gd name="T36" fmla="*/ 383 w 585"/>
                <a:gd name="T37" fmla="*/ 571 h 585"/>
                <a:gd name="T38" fmla="*/ 340 w 585"/>
                <a:gd name="T39" fmla="*/ 582 h 585"/>
                <a:gd name="T40" fmla="*/ 292 w 585"/>
                <a:gd name="T41" fmla="*/ 585 h 585"/>
                <a:gd name="T42" fmla="*/ 246 w 585"/>
                <a:gd name="T43" fmla="*/ 582 h 585"/>
                <a:gd name="T44" fmla="*/ 201 w 585"/>
                <a:gd name="T45" fmla="*/ 571 h 585"/>
                <a:gd name="T46" fmla="*/ 160 w 585"/>
                <a:gd name="T47" fmla="*/ 555 h 585"/>
                <a:gd name="T48" fmla="*/ 121 w 585"/>
                <a:gd name="T49" fmla="*/ 530 h 585"/>
                <a:gd name="T50" fmla="*/ 86 w 585"/>
                <a:gd name="T51" fmla="*/ 500 h 585"/>
                <a:gd name="T52" fmla="*/ 56 w 585"/>
                <a:gd name="T53" fmla="*/ 465 h 585"/>
                <a:gd name="T54" fmla="*/ 31 w 585"/>
                <a:gd name="T55" fmla="*/ 425 h 585"/>
                <a:gd name="T56" fmla="*/ 15 w 585"/>
                <a:gd name="T57" fmla="*/ 385 h 585"/>
                <a:gd name="T58" fmla="*/ 4 w 585"/>
                <a:gd name="T59" fmla="*/ 340 h 585"/>
                <a:gd name="T60" fmla="*/ 0 w 585"/>
                <a:gd name="T61" fmla="*/ 294 h 585"/>
                <a:gd name="T62" fmla="*/ 4 w 585"/>
                <a:gd name="T63" fmla="*/ 246 h 585"/>
                <a:gd name="T64" fmla="*/ 15 w 585"/>
                <a:gd name="T65" fmla="*/ 201 h 585"/>
                <a:gd name="T66" fmla="*/ 31 w 585"/>
                <a:gd name="T67" fmla="*/ 161 h 585"/>
                <a:gd name="T68" fmla="*/ 56 w 585"/>
                <a:gd name="T69" fmla="*/ 123 h 585"/>
                <a:gd name="T70" fmla="*/ 86 w 585"/>
                <a:gd name="T71" fmla="*/ 88 h 585"/>
                <a:gd name="T72" fmla="*/ 121 w 585"/>
                <a:gd name="T73" fmla="*/ 56 h 585"/>
                <a:gd name="T74" fmla="*/ 160 w 585"/>
                <a:gd name="T75" fmla="*/ 32 h 585"/>
                <a:gd name="T76" fmla="*/ 201 w 585"/>
                <a:gd name="T77" fmla="*/ 15 h 585"/>
                <a:gd name="T78" fmla="*/ 246 w 585"/>
                <a:gd name="T79" fmla="*/ 4 h 585"/>
                <a:gd name="T80" fmla="*/ 292 w 585"/>
                <a:gd name="T81" fmla="*/ 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85" h="585">
                  <a:moveTo>
                    <a:pt x="292" y="0"/>
                  </a:moveTo>
                  <a:lnTo>
                    <a:pt x="340" y="4"/>
                  </a:lnTo>
                  <a:lnTo>
                    <a:pt x="383" y="15"/>
                  </a:lnTo>
                  <a:lnTo>
                    <a:pt x="425" y="32"/>
                  </a:lnTo>
                  <a:lnTo>
                    <a:pt x="463" y="56"/>
                  </a:lnTo>
                  <a:lnTo>
                    <a:pt x="498" y="88"/>
                  </a:lnTo>
                  <a:lnTo>
                    <a:pt x="530" y="123"/>
                  </a:lnTo>
                  <a:lnTo>
                    <a:pt x="553" y="161"/>
                  </a:lnTo>
                  <a:lnTo>
                    <a:pt x="571" y="201"/>
                  </a:lnTo>
                  <a:lnTo>
                    <a:pt x="582" y="246"/>
                  </a:lnTo>
                  <a:lnTo>
                    <a:pt x="585" y="294"/>
                  </a:lnTo>
                  <a:lnTo>
                    <a:pt x="582" y="340"/>
                  </a:lnTo>
                  <a:lnTo>
                    <a:pt x="571" y="385"/>
                  </a:lnTo>
                  <a:lnTo>
                    <a:pt x="553" y="425"/>
                  </a:lnTo>
                  <a:lnTo>
                    <a:pt x="530" y="465"/>
                  </a:lnTo>
                  <a:lnTo>
                    <a:pt x="498" y="500"/>
                  </a:lnTo>
                  <a:lnTo>
                    <a:pt x="463" y="530"/>
                  </a:lnTo>
                  <a:lnTo>
                    <a:pt x="425" y="555"/>
                  </a:lnTo>
                  <a:lnTo>
                    <a:pt x="383" y="571"/>
                  </a:lnTo>
                  <a:lnTo>
                    <a:pt x="340" y="582"/>
                  </a:lnTo>
                  <a:lnTo>
                    <a:pt x="292" y="585"/>
                  </a:lnTo>
                  <a:lnTo>
                    <a:pt x="246" y="582"/>
                  </a:lnTo>
                  <a:lnTo>
                    <a:pt x="201" y="571"/>
                  </a:lnTo>
                  <a:lnTo>
                    <a:pt x="160" y="555"/>
                  </a:lnTo>
                  <a:lnTo>
                    <a:pt x="121" y="530"/>
                  </a:lnTo>
                  <a:lnTo>
                    <a:pt x="86" y="500"/>
                  </a:lnTo>
                  <a:lnTo>
                    <a:pt x="56" y="465"/>
                  </a:lnTo>
                  <a:lnTo>
                    <a:pt x="31" y="425"/>
                  </a:lnTo>
                  <a:lnTo>
                    <a:pt x="15" y="385"/>
                  </a:lnTo>
                  <a:lnTo>
                    <a:pt x="4" y="340"/>
                  </a:lnTo>
                  <a:lnTo>
                    <a:pt x="0" y="294"/>
                  </a:lnTo>
                  <a:lnTo>
                    <a:pt x="4" y="246"/>
                  </a:lnTo>
                  <a:lnTo>
                    <a:pt x="15" y="201"/>
                  </a:lnTo>
                  <a:lnTo>
                    <a:pt x="31" y="161"/>
                  </a:lnTo>
                  <a:lnTo>
                    <a:pt x="56" y="123"/>
                  </a:lnTo>
                  <a:lnTo>
                    <a:pt x="86" y="88"/>
                  </a:lnTo>
                  <a:lnTo>
                    <a:pt x="121" y="56"/>
                  </a:lnTo>
                  <a:lnTo>
                    <a:pt x="160" y="32"/>
                  </a:lnTo>
                  <a:lnTo>
                    <a:pt x="201" y="15"/>
                  </a:lnTo>
                  <a:lnTo>
                    <a:pt x="246" y="4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9"/>
            <p:cNvSpPr>
              <a:spLocks/>
            </p:cNvSpPr>
            <p:nvPr/>
          </p:nvSpPr>
          <p:spPr bwMode="auto">
            <a:xfrm>
              <a:off x="1171034" y="2201300"/>
              <a:ext cx="211698" cy="212028"/>
            </a:xfrm>
            <a:custGeom>
              <a:avLst/>
              <a:gdLst>
                <a:gd name="T0" fmla="*/ 642 w 1286"/>
                <a:gd name="T1" fmla="*/ 0 h 1286"/>
                <a:gd name="T2" fmla="*/ 717 w 1286"/>
                <a:gd name="T3" fmla="*/ 4 h 1286"/>
                <a:gd name="T4" fmla="*/ 788 w 1286"/>
                <a:gd name="T5" fmla="*/ 16 h 1286"/>
                <a:gd name="T6" fmla="*/ 857 w 1286"/>
                <a:gd name="T7" fmla="*/ 36 h 1286"/>
                <a:gd name="T8" fmla="*/ 921 w 1286"/>
                <a:gd name="T9" fmla="*/ 62 h 1286"/>
                <a:gd name="T10" fmla="*/ 984 w 1286"/>
                <a:gd name="T11" fmla="*/ 96 h 1286"/>
                <a:gd name="T12" fmla="*/ 1042 w 1286"/>
                <a:gd name="T13" fmla="*/ 139 h 1286"/>
                <a:gd name="T14" fmla="*/ 1097 w 1286"/>
                <a:gd name="T15" fmla="*/ 189 h 1286"/>
                <a:gd name="T16" fmla="*/ 1147 w 1286"/>
                <a:gd name="T17" fmla="*/ 244 h 1286"/>
                <a:gd name="T18" fmla="*/ 1190 w 1286"/>
                <a:gd name="T19" fmla="*/ 302 h 1286"/>
                <a:gd name="T20" fmla="*/ 1224 w 1286"/>
                <a:gd name="T21" fmla="*/ 365 h 1286"/>
                <a:gd name="T22" fmla="*/ 1250 w 1286"/>
                <a:gd name="T23" fmla="*/ 429 h 1286"/>
                <a:gd name="T24" fmla="*/ 1270 w 1286"/>
                <a:gd name="T25" fmla="*/ 498 h 1286"/>
                <a:gd name="T26" fmla="*/ 1282 w 1286"/>
                <a:gd name="T27" fmla="*/ 569 h 1286"/>
                <a:gd name="T28" fmla="*/ 1286 w 1286"/>
                <a:gd name="T29" fmla="*/ 644 h 1286"/>
                <a:gd name="T30" fmla="*/ 1282 w 1286"/>
                <a:gd name="T31" fmla="*/ 717 h 1286"/>
                <a:gd name="T32" fmla="*/ 1270 w 1286"/>
                <a:gd name="T33" fmla="*/ 790 h 1286"/>
                <a:gd name="T34" fmla="*/ 1250 w 1286"/>
                <a:gd name="T35" fmla="*/ 857 h 1286"/>
                <a:gd name="T36" fmla="*/ 1224 w 1286"/>
                <a:gd name="T37" fmla="*/ 921 h 1286"/>
                <a:gd name="T38" fmla="*/ 1190 w 1286"/>
                <a:gd name="T39" fmla="*/ 984 h 1286"/>
                <a:gd name="T40" fmla="*/ 1147 w 1286"/>
                <a:gd name="T41" fmla="*/ 1042 h 1286"/>
                <a:gd name="T42" fmla="*/ 1097 w 1286"/>
                <a:gd name="T43" fmla="*/ 1097 h 1286"/>
                <a:gd name="T44" fmla="*/ 1042 w 1286"/>
                <a:gd name="T45" fmla="*/ 1147 h 1286"/>
                <a:gd name="T46" fmla="*/ 984 w 1286"/>
                <a:gd name="T47" fmla="*/ 1190 h 1286"/>
                <a:gd name="T48" fmla="*/ 921 w 1286"/>
                <a:gd name="T49" fmla="*/ 1225 h 1286"/>
                <a:gd name="T50" fmla="*/ 857 w 1286"/>
                <a:gd name="T51" fmla="*/ 1252 h 1286"/>
                <a:gd name="T52" fmla="*/ 788 w 1286"/>
                <a:gd name="T53" fmla="*/ 1270 h 1286"/>
                <a:gd name="T54" fmla="*/ 717 w 1286"/>
                <a:gd name="T55" fmla="*/ 1282 h 1286"/>
                <a:gd name="T56" fmla="*/ 642 w 1286"/>
                <a:gd name="T57" fmla="*/ 1286 h 1286"/>
                <a:gd name="T58" fmla="*/ 568 w 1286"/>
                <a:gd name="T59" fmla="*/ 1282 h 1286"/>
                <a:gd name="T60" fmla="*/ 496 w 1286"/>
                <a:gd name="T61" fmla="*/ 1270 h 1286"/>
                <a:gd name="T62" fmla="*/ 429 w 1286"/>
                <a:gd name="T63" fmla="*/ 1252 h 1286"/>
                <a:gd name="T64" fmla="*/ 363 w 1286"/>
                <a:gd name="T65" fmla="*/ 1225 h 1286"/>
                <a:gd name="T66" fmla="*/ 303 w 1286"/>
                <a:gd name="T67" fmla="*/ 1190 h 1286"/>
                <a:gd name="T68" fmla="*/ 244 w 1286"/>
                <a:gd name="T69" fmla="*/ 1147 h 1286"/>
                <a:gd name="T70" fmla="*/ 189 w 1286"/>
                <a:gd name="T71" fmla="*/ 1097 h 1286"/>
                <a:gd name="T72" fmla="*/ 137 w 1286"/>
                <a:gd name="T73" fmla="*/ 1042 h 1286"/>
                <a:gd name="T74" fmla="*/ 96 w 1286"/>
                <a:gd name="T75" fmla="*/ 984 h 1286"/>
                <a:gd name="T76" fmla="*/ 61 w 1286"/>
                <a:gd name="T77" fmla="*/ 921 h 1286"/>
                <a:gd name="T78" fmla="*/ 34 w 1286"/>
                <a:gd name="T79" fmla="*/ 857 h 1286"/>
                <a:gd name="T80" fmla="*/ 14 w 1286"/>
                <a:gd name="T81" fmla="*/ 790 h 1286"/>
                <a:gd name="T82" fmla="*/ 4 w 1286"/>
                <a:gd name="T83" fmla="*/ 719 h 1286"/>
                <a:gd name="T84" fmla="*/ 0 w 1286"/>
                <a:gd name="T85" fmla="*/ 644 h 1286"/>
                <a:gd name="T86" fmla="*/ 4 w 1286"/>
                <a:gd name="T87" fmla="*/ 569 h 1286"/>
                <a:gd name="T88" fmla="*/ 14 w 1286"/>
                <a:gd name="T89" fmla="*/ 498 h 1286"/>
                <a:gd name="T90" fmla="*/ 34 w 1286"/>
                <a:gd name="T91" fmla="*/ 429 h 1286"/>
                <a:gd name="T92" fmla="*/ 61 w 1286"/>
                <a:gd name="T93" fmla="*/ 365 h 1286"/>
                <a:gd name="T94" fmla="*/ 96 w 1286"/>
                <a:gd name="T95" fmla="*/ 302 h 1286"/>
                <a:gd name="T96" fmla="*/ 137 w 1286"/>
                <a:gd name="T97" fmla="*/ 244 h 1286"/>
                <a:gd name="T98" fmla="*/ 189 w 1286"/>
                <a:gd name="T99" fmla="*/ 189 h 1286"/>
                <a:gd name="T100" fmla="*/ 244 w 1286"/>
                <a:gd name="T101" fmla="*/ 139 h 1286"/>
                <a:gd name="T102" fmla="*/ 303 w 1286"/>
                <a:gd name="T103" fmla="*/ 96 h 1286"/>
                <a:gd name="T104" fmla="*/ 363 w 1286"/>
                <a:gd name="T105" fmla="*/ 62 h 1286"/>
                <a:gd name="T106" fmla="*/ 429 w 1286"/>
                <a:gd name="T107" fmla="*/ 36 h 1286"/>
                <a:gd name="T108" fmla="*/ 496 w 1286"/>
                <a:gd name="T109" fmla="*/ 16 h 1286"/>
                <a:gd name="T110" fmla="*/ 568 w 1286"/>
                <a:gd name="T111" fmla="*/ 4 h 1286"/>
                <a:gd name="T112" fmla="*/ 642 w 1286"/>
                <a:gd name="T113" fmla="*/ 0 h 1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86" h="1286">
                  <a:moveTo>
                    <a:pt x="642" y="0"/>
                  </a:moveTo>
                  <a:lnTo>
                    <a:pt x="717" y="4"/>
                  </a:lnTo>
                  <a:lnTo>
                    <a:pt x="788" y="16"/>
                  </a:lnTo>
                  <a:lnTo>
                    <a:pt x="857" y="36"/>
                  </a:lnTo>
                  <a:lnTo>
                    <a:pt x="921" y="62"/>
                  </a:lnTo>
                  <a:lnTo>
                    <a:pt x="984" y="96"/>
                  </a:lnTo>
                  <a:lnTo>
                    <a:pt x="1042" y="139"/>
                  </a:lnTo>
                  <a:lnTo>
                    <a:pt x="1097" y="189"/>
                  </a:lnTo>
                  <a:lnTo>
                    <a:pt x="1147" y="244"/>
                  </a:lnTo>
                  <a:lnTo>
                    <a:pt x="1190" y="302"/>
                  </a:lnTo>
                  <a:lnTo>
                    <a:pt x="1224" y="365"/>
                  </a:lnTo>
                  <a:lnTo>
                    <a:pt x="1250" y="429"/>
                  </a:lnTo>
                  <a:lnTo>
                    <a:pt x="1270" y="498"/>
                  </a:lnTo>
                  <a:lnTo>
                    <a:pt x="1282" y="569"/>
                  </a:lnTo>
                  <a:lnTo>
                    <a:pt x="1286" y="644"/>
                  </a:lnTo>
                  <a:lnTo>
                    <a:pt x="1282" y="717"/>
                  </a:lnTo>
                  <a:lnTo>
                    <a:pt x="1270" y="790"/>
                  </a:lnTo>
                  <a:lnTo>
                    <a:pt x="1250" y="857"/>
                  </a:lnTo>
                  <a:lnTo>
                    <a:pt x="1224" y="921"/>
                  </a:lnTo>
                  <a:lnTo>
                    <a:pt x="1190" y="984"/>
                  </a:lnTo>
                  <a:lnTo>
                    <a:pt x="1147" y="1042"/>
                  </a:lnTo>
                  <a:lnTo>
                    <a:pt x="1097" y="1097"/>
                  </a:lnTo>
                  <a:lnTo>
                    <a:pt x="1042" y="1147"/>
                  </a:lnTo>
                  <a:lnTo>
                    <a:pt x="984" y="1190"/>
                  </a:lnTo>
                  <a:lnTo>
                    <a:pt x="921" y="1225"/>
                  </a:lnTo>
                  <a:lnTo>
                    <a:pt x="857" y="1252"/>
                  </a:lnTo>
                  <a:lnTo>
                    <a:pt x="788" y="1270"/>
                  </a:lnTo>
                  <a:lnTo>
                    <a:pt x="717" y="1282"/>
                  </a:lnTo>
                  <a:lnTo>
                    <a:pt x="642" y="1286"/>
                  </a:lnTo>
                  <a:lnTo>
                    <a:pt x="568" y="1282"/>
                  </a:lnTo>
                  <a:lnTo>
                    <a:pt x="496" y="1270"/>
                  </a:lnTo>
                  <a:lnTo>
                    <a:pt x="429" y="1252"/>
                  </a:lnTo>
                  <a:lnTo>
                    <a:pt x="363" y="1225"/>
                  </a:lnTo>
                  <a:lnTo>
                    <a:pt x="303" y="1190"/>
                  </a:lnTo>
                  <a:lnTo>
                    <a:pt x="244" y="1147"/>
                  </a:lnTo>
                  <a:lnTo>
                    <a:pt x="189" y="1097"/>
                  </a:lnTo>
                  <a:lnTo>
                    <a:pt x="137" y="1042"/>
                  </a:lnTo>
                  <a:lnTo>
                    <a:pt x="96" y="984"/>
                  </a:lnTo>
                  <a:lnTo>
                    <a:pt x="61" y="921"/>
                  </a:lnTo>
                  <a:lnTo>
                    <a:pt x="34" y="857"/>
                  </a:lnTo>
                  <a:lnTo>
                    <a:pt x="14" y="790"/>
                  </a:lnTo>
                  <a:lnTo>
                    <a:pt x="4" y="719"/>
                  </a:lnTo>
                  <a:lnTo>
                    <a:pt x="0" y="644"/>
                  </a:lnTo>
                  <a:lnTo>
                    <a:pt x="4" y="569"/>
                  </a:lnTo>
                  <a:lnTo>
                    <a:pt x="14" y="498"/>
                  </a:lnTo>
                  <a:lnTo>
                    <a:pt x="34" y="429"/>
                  </a:lnTo>
                  <a:lnTo>
                    <a:pt x="61" y="365"/>
                  </a:lnTo>
                  <a:lnTo>
                    <a:pt x="96" y="302"/>
                  </a:lnTo>
                  <a:lnTo>
                    <a:pt x="137" y="244"/>
                  </a:lnTo>
                  <a:lnTo>
                    <a:pt x="189" y="189"/>
                  </a:lnTo>
                  <a:lnTo>
                    <a:pt x="244" y="139"/>
                  </a:lnTo>
                  <a:lnTo>
                    <a:pt x="303" y="96"/>
                  </a:lnTo>
                  <a:lnTo>
                    <a:pt x="363" y="62"/>
                  </a:lnTo>
                  <a:lnTo>
                    <a:pt x="429" y="36"/>
                  </a:lnTo>
                  <a:lnTo>
                    <a:pt x="496" y="16"/>
                  </a:lnTo>
                  <a:lnTo>
                    <a:pt x="568" y="4"/>
                  </a:lnTo>
                  <a:lnTo>
                    <a:pt x="642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0"/>
            <p:cNvSpPr>
              <a:spLocks/>
            </p:cNvSpPr>
            <p:nvPr/>
          </p:nvSpPr>
          <p:spPr bwMode="auto">
            <a:xfrm>
              <a:off x="2189663" y="2648969"/>
              <a:ext cx="115414" cy="115744"/>
            </a:xfrm>
            <a:custGeom>
              <a:avLst/>
              <a:gdLst>
                <a:gd name="T0" fmla="*/ 350 w 701"/>
                <a:gd name="T1" fmla="*/ 0 h 702"/>
                <a:gd name="T2" fmla="*/ 407 w 701"/>
                <a:gd name="T3" fmla="*/ 5 h 702"/>
                <a:gd name="T4" fmla="*/ 459 w 701"/>
                <a:gd name="T5" fmla="*/ 18 h 702"/>
                <a:gd name="T6" fmla="*/ 509 w 701"/>
                <a:gd name="T7" fmla="*/ 37 h 702"/>
                <a:gd name="T8" fmla="*/ 555 w 701"/>
                <a:gd name="T9" fmla="*/ 66 h 702"/>
                <a:gd name="T10" fmla="*/ 598 w 701"/>
                <a:gd name="T11" fmla="*/ 103 h 702"/>
                <a:gd name="T12" fmla="*/ 635 w 701"/>
                <a:gd name="T13" fmla="*/ 146 h 702"/>
                <a:gd name="T14" fmla="*/ 663 w 701"/>
                <a:gd name="T15" fmla="*/ 192 h 702"/>
                <a:gd name="T16" fmla="*/ 685 w 701"/>
                <a:gd name="T17" fmla="*/ 242 h 702"/>
                <a:gd name="T18" fmla="*/ 697 w 701"/>
                <a:gd name="T19" fmla="*/ 295 h 702"/>
                <a:gd name="T20" fmla="*/ 701 w 701"/>
                <a:gd name="T21" fmla="*/ 352 h 702"/>
                <a:gd name="T22" fmla="*/ 697 w 701"/>
                <a:gd name="T23" fmla="*/ 409 h 702"/>
                <a:gd name="T24" fmla="*/ 685 w 701"/>
                <a:gd name="T25" fmla="*/ 460 h 702"/>
                <a:gd name="T26" fmla="*/ 663 w 701"/>
                <a:gd name="T27" fmla="*/ 510 h 702"/>
                <a:gd name="T28" fmla="*/ 635 w 701"/>
                <a:gd name="T29" fmla="*/ 556 h 702"/>
                <a:gd name="T30" fmla="*/ 598 w 701"/>
                <a:gd name="T31" fmla="*/ 599 h 702"/>
                <a:gd name="T32" fmla="*/ 555 w 701"/>
                <a:gd name="T33" fmla="*/ 636 h 702"/>
                <a:gd name="T34" fmla="*/ 509 w 701"/>
                <a:gd name="T35" fmla="*/ 665 h 702"/>
                <a:gd name="T36" fmla="*/ 459 w 701"/>
                <a:gd name="T37" fmla="*/ 686 h 702"/>
                <a:gd name="T38" fmla="*/ 407 w 701"/>
                <a:gd name="T39" fmla="*/ 699 h 702"/>
                <a:gd name="T40" fmla="*/ 350 w 701"/>
                <a:gd name="T41" fmla="*/ 702 h 702"/>
                <a:gd name="T42" fmla="*/ 294 w 701"/>
                <a:gd name="T43" fmla="*/ 699 h 702"/>
                <a:gd name="T44" fmla="*/ 240 w 701"/>
                <a:gd name="T45" fmla="*/ 686 h 702"/>
                <a:gd name="T46" fmla="*/ 190 w 701"/>
                <a:gd name="T47" fmla="*/ 665 h 702"/>
                <a:gd name="T48" fmla="*/ 144 w 701"/>
                <a:gd name="T49" fmla="*/ 636 h 702"/>
                <a:gd name="T50" fmla="*/ 102 w 701"/>
                <a:gd name="T51" fmla="*/ 599 h 702"/>
                <a:gd name="T52" fmla="*/ 64 w 701"/>
                <a:gd name="T53" fmla="*/ 556 h 702"/>
                <a:gd name="T54" fmla="*/ 36 w 701"/>
                <a:gd name="T55" fmla="*/ 510 h 702"/>
                <a:gd name="T56" fmla="*/ 16 w 701"/>
                <a:gd name="T57" fmla="*/ 460 h 702"/>
                <a:gd name="T58" fmla="*/ 4 w 701"/>
                <a:gd name="T59" fmla="*/ 409 h 702"/>
                <a:gd name="T60" fmla="*/ 0 w 701"/>
                <a:gd name="T61" fmla="*/ 352 h 702"/>
                <a:gd name="T62" fmla="*/ 4 w 701"/>
                <a:gd name="T63" fmla="*/ 295 h 702"/>
                <a:gd name="T64" fmla="*/ 16 w 701"/>
                <a:gd name="T65" fmla="*/ 242 h 702"/>
                <a:gd name="T66" fmla="*/ 36 w 701"/>
                <a:gd name="T67" fmla="*/ 192 h 702"/>
                <a:gd name="T68" fmla="*/ 64 w 701"/>
                <a:gd name="T69" fmla="*/ 146 h 702"/>
                <a:gd name="T70" fmla="*/ 102 w 701"/>
                <a:gd name="T71" fmla="*/ 103 h 702"/>
                <a:gd name="T72" fmla="*/ 144 w 701"/>
                <a:gd name="T73" fmla="*/ 66 h 702"/>
                <a:gd name="T74" fmla="*/ 190 w 701"/>
                <a:gd name="T75" fmla="*/ 37 h 702"/>
                <a:gd name="T76" fmla="*/ 240 w 701"/>
                <a:gd name="T77" fmla="*/ 18 h 702"/>
                <a:gd name="T78" fmla="*/ 294 w 701"/>
                <a:gd name="T79" fmla="*/ 5 h 702"/>
                <a:gd name="T80" fmla="*/ 350 w 701"/>
                <a:gd name="T81" fmla="*/ 0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01" h="702">
                  <a:moveTo>
                    <a:pt x="350" y="0"/>
                  </a:moveTo>
                  <a:lnTo>
                    <a:pt x="407" y="5"/>
                  </a:lnTo>
                  <a:lnTo>
                    <a:pt x="459" y="18"/>
                  </a:lnTo>
                  <a:lnTo>
                    <a:pt x="509" y="37"/>
                  </a:lnTo>
                  <a:lnTo>
                    <a:pt x="555" y="66"/>
                  </a:lnTo>
                  <a:lnTo>
                    <a:pt x="598" y="103"/>
                  </a:lnTo>
                  <a:lnTo>
                    <a:pt x="635" y="146"/>
                  </a:lnTo>
                  <a:lnTo>
                    <a:pt x="663" y="192"/>
                  </a:lnTo>
                  <a:lnTo>
                    <a:pt x="685" y="242"/>
                  </a:lnTo>
                  <a:lnTo>
                    <a:pt x="697" y="295"/>
                  </a:lnTo>
                  <a:lnTo>
                    <a:pt x="701" y="352"/>
                  </a:lnTo>
                  <a:lnTo>
                    <a:pt x="697" y="409"/>
                  </a:lnTo>
                  <a:lnTo>
                    <a:pt x="685" y="460"/>
                  </a:lnTo>
                  <a:lnTo>
                    <a:pt x="663" y="510"/>
                  </a:lnTo>
                  <a:lnTo>
                    <a:pt x="635" y="556"/>
                  </a:lnTo>
                  <a:lnTo>
                    <a:pt x="598" y="599"/>
                  </a:lnTo>
                  <a:lnTo>
                    <a:pt x="555" y="636"/>
                  </a:lnTo>
                  <a:lnTo>
                    <a:pt x="509" y="665"/>
                  </a:lnTo>
                  <a:lnTo>
                    <a:pt x="459" y="686"/>
                  </a:lnTo>
                  <a:lnTo>
                    <a:pt x="407" y="699"/>
                  </a:lnTo>
                  <a:lnTo>
                    <a:pt x="350" y="702"/>
                  </a:lnTo>
                  <a:lnTo>
                    <a:pt x="294" y="699"/>
                  </a:lnTo>
                  <a:lnTo>
                    <a:pt x="240" y="686"/>
                  </a:lnTo>
                  <a:lnTo>
                    <a:pt x="190" y="665"/>
                  </a:lnTo>
                  <a:lnTo>
                    <a:pt x="144" y="636"/>
                  </a:lnTo>
                  <a:lnTo>
                    <a:pt x="102" y="599"/>
                  </a:lnTo>
                  <a:lnTo>
                    <a:pt x="64" y="556"/>
                  </a:lnTo>
                  <a:lnTo>
                    <a:pt x="36" y="510"/>
                  </a:lnTo>
                  <a:lnTo>
                    <a:pt x="16" y="460"/>
                  </a:lnTo>
                  <a:lnTo>
                    <a:pt x="4" y="409"/>
                  </a:lnTo>
                  <a:lnTo>
                    <a:pt x="0" y="352"/>
                  </a:lnTo>
                  <a:lnTo>
                    <a:pt x="4" y="295"/>
                  </a:lnTo>
                  <a:lnTo>
                    <a:pt x="16" y="242"/>
                  </a:lnTo>
                  <a:lnTo>
                    <a:pt x="36" y="192"/>
                  </a:lnTo>
                  <a:lnTo>
                    <a:pt x="64" y="146"/>
                  </a:lnTo>
                  <a:lnTo>
                    <a:pt x="102" y="103"/>
                  </a:lnTo>
                  <a:lnTo>
                    <a:pt x="144" y="66"/>
                  </a:lnTo>
                  <a:lnTo>
                    <a:pt x="190" y="37"/>
                  </a:lnTo>
                  <a:lnTo>
                    <a:pt x="240" y="18"/>
                  </a:lnTo>
                  <a:lnTo>
                    <a:pt x="294" y="5"/>
                  </a:lnTo>
                  <a:lnTo>
                    <a:pt x="35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11"/>
            <p:cNvSpPr>
              <a:spLocks/>
            </p:cNvSpPr>
            <p:nvPr/>
          </p:nvSpPr>
          <p:spPr bwMode="auto">
            <a:xfrm>
              <a:off x="2008257" y="3038934"/>
              <a:ext cx="134868" cy="134868"/>
            </a:xfrm>
            <a:custGeom>
              <a:avLst/>
              <a:gdLst>
                <a:gd name="T0" fmla="*/ 409 w 818"/>
                <a:gd name="T1" fmla="*/ 0 h 818"/>
                <a:gd name="T2" fmla="*/ 475 w 818"/>
                <a:gd name="T3" fmla="*/ 3 h 818"/>
                <a:gd name="T4" fmla="*/ 537 w 818"/>
                <a:gd name="T5" fmla="*/ 19 h 818"/>
                <a:gd name="T6" fmla="*/ 594 w 818"/>
                <a:gd name="T7" fmla="*/ 42 h 818"/>
                <a:gd name="T8" fmla="*/ 647 w 818"/>
                <a:gd name="T9" fmla="*/ 76 h 818"/>
                <a:gd name="T10" fmla="*/ 699 w 818"/>
                <a:gd name="T11" fmla="*/ 121 h 818"/>
                <a:gd name="T12" fmla="*/ 742 w 818"/>
                <a:gd name="T13" fmla="*/ 170 h 818"/>
                <a:gd name="T14" fmla="*/ 775 w 818"/>
                <a:gd name="T15" fmla="*/ 224 h 818"/>
                <a:gd name="T16" fmla="*/ 800 w 818"/>
                <a:gd name="T17" fmla="*/ 281 h 818"/>
                <a:gd name="T18" fmla="*/ 815 w 818"/>
                <a:gd name="T19" fmla="*/ 343 h 818"/>
                <a:gd name="T20" fmla="*/ 818 w 818"/>
                <a:gd name="T21" fmla="*/ 409 h 818"/>
                <a:gd name="T22" fmla="*/ 815 w 818"/>
                <a:gd name="T23" fmla="*/ 475 h 818"/>
                <a:gd name="T24" fmla="*/ 800 w 818"/>
                <a:gd name="T25" fmla="*/ 535 h 818"/>
                <a:gd name="T26" fmla="*/ 775 w 818"/>
                <a:gd name="T27" fmla="*/ 594 h 818"/>
                <a:gd name="T28" fmla="*/ 742 w 818"/>
                <a:gd name="T29" fmla="*/ 647 h 818"/>
                <a:gd name="T30" fmla="*/ 699 w 818"/>
                <a:gd name="T31" fmla="*/ 697 h 818"/>
                <a:gd name="T32" fmla="*/ 647 w 818"/>
                <a:gd name="T33" fmla="*/ 739 h 818"/>
                <a:gd name="T34" fmla="*/ 594 w 818"/>
                <a:gd name="T35" fmla="*/ 773 h 818"/>
                <a:gd name="T36" fmla="*/ 537 w 818"/>
                <a:gd name="T37" fmla="*/ 798 h 818"/>
                <a:gd name="T38" fmla="*/ 475 w 818"/>
                <a:gd name="T39" fmla="*/ 812 h 818"/>
                <a:gd name="T40" fmla="*/ 409 w 818"/>
                <a:gd name="T41" fmla="*/ 818 h 818"/>
                <a:gd name="T42" fmla="*/ 345 w 818"/>
                <a:gd name="T43" fmla="*/ 812 h 818"/>
                <a:gd name="T44" fmla="*/ 283 w 818"/>
                <a:gd name="T45" fmla="*/ 798 h 818"/>
                <a:gd name="T46" fmla="*/ 226 w 818"/>
                <a:gd name="T47" fmla="*/ 773 h 818"/>
                <a:gd name="T48" fmla="*/ 171 w 818"/>
                <a:gd name="T49" fmla="*/ 739 h 818"/>
                <a:gd name="T50" fmla="*/ 121 w 818"/>
                <a:gd name="T51" fmla="*/ 697 h 818"/>
                <a:gd name="T52" fmla="*/ 78 w 818"/>
                <a:gd name="T53" fmla="*/ 647 h 818"/>
                <a:gd name="T54" fmla="*/ 45 w 818"/>
                <a:gd name="T55" fmla="*/ 594 h 818"/>
                <a:gd name="T56" fmla="*/ 20 w 818"/>
                <a:gd name="T57" fmla="*/ 535 h 818"/>
                <a:gd name="T58" fmla="*/ 5 w 818"/>
                <a:gd name="T59" fmla="*/ 475 h 818"/>
                <a:gd name="T60" fmla="*/ 0 w 818"/>
                <a:gd name="T61" fmla="*/ 409 h 818"/>
                <a:gd name="T62" fmla="*/ 5 w 818"/>
                <a:gd name="T63" fmla="*/ 343 h 818"/>
                <a:gd name="T64" fmla="*/ 20 w 818"/>
                <a:gd name="T65" fmla="*/ 281 h 818"/>
                <a:gd name="T66" fmla="*/ 45 w 818"/>
                <a:gd name="T67" fmla="*/ 224 h 818"/>
                <a:gd name="T68" fmla="*/ 78 w 818"/>
                <a:gd name="T69" fmla="*/ 170 h 818"/>
                <a:gd name="T70" fmla="*/ 121 w 818"/>
                <a:gd name="T71" fmla="*/ 121 h 818"/>
                <a:gd name="T72" fmla="*/ 171 w 818"/>
                <a:gd name="T73" fmla="*/ 76 h 818"/>
                <a:gd name="T74" fmla="*/ 226 w 818"/>
                <a:gd name="T75" fmla="*/ 42 h 818"/>
                <a:gd name="T76" fmla="*/ 283 w 818"/>
                <a:gd name="T77" fmla="*/ 19 h 818"/>
                <a:gd name="T78" fmla="*/ 345 w 818"/>
                <a:gd name="T79" fmla="*/ 3 h 818"/>
                <a:gd name="T80" fmla="*/ 409 w 818"/>
                <a:gd name="T81" fmla="*/ 0 h 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18" h="818">
                  <a:moveTo>
                    <a:pt x="409" y="0"/>
                  </a:moveTo>
                  <a:lnTo>
                    <a:pt x="475" y="3"/>
                  </a:lnTo>
                  <a:lnTo>
                    <a:pt x="537" y="19"/>
                  </a:lnTo>
                  <a:lnTo>
                    <a:pt x="594" y="42"/>
                  </a:lnTo>
                  <a:lnTo>
                    <a:pt x="647" y="76"/>
                  </a:lnTo>
                  <a:lnTo>
                    <a:pt x="699" y="121"/>
                  </a:lnTo>
                  <a:lnTo>
                    <a:pt x="742" y="170"/>
                  </a:lnTo>
                  <a:lnTo>
                    <a:pt x="775" y="224"/>
                  </a:lnTo>
                  <a:lnTo>
                    <a:pt x="800" y="281"/>
                  </a:lnTo>
                  <a:lnTo>
                    <a:pt x="815" y="343"/>
                  </a:lnTo>
                  <a:lnTo>
                    <a:pt x="818" y="409"/>
                  </a:lnTo>
                  <a:lnTo>
                    <a:pt x="815" y="475"/>
                  </a:lnTo>
                  <a:lnTo>
                    <a:pt x="800" y="535"/>
                  </a:lnTo>
                  <a:lnTo>
                    <a:pt x="775" y="594"/>
                  </a:lnTo>
                  <a:lnTo>
                    <a:pt x="742" y="647"/>
                  </a:lnTo>
                  <a:lnTo>
                    <a:pt x="699" y="697"/>
                  </a:lnTo>
                  <a:lnTo>
                    <a:pt x="647" y="739"/>
                  </a:lnTo>
                  <a:lnTo>
                    <a:pt x="594" y="773"/>
                  </a:lnTo>
                  <a:lnTo>
                    <a:pt x="537" y="798"/>
                  </a:lnTo>
                  <a:lnTo>
                    <a:pt x="475" y="812"/>
                  </a:lnTo>
                  <a:lnTo>
                    <a:pt x="409" y="818"/>
                  </a:lnTo>
                  <a:lnTo>
                    <a:pt x="345" y="812"/>
                  </a:lnTo>
                  <a:lnTo>
                    <a:pt x="283" y="798"/>
                  </a:lnTo>
                  <a:lnTo>
                    <a:pt x="226" y="773"/>
                  </a:lnTo>
                  <a:lnTo>
                    <a:pt x="171" y="739"/>
                  </a:lnTo>
                  <a:lnTo>
                    <a:pt x="121" y="697"/>
                  </a:lnTo>
                  <a:lnTo>
                    <a:pt x="78" y="647"/>
                  </a:lnTo>
                  <a:lnTo>
                    <a:pt x="45" y="594"/>
                  </a:lnTo>
                  <a:lnTo>
                    <a:pt x="20" y="535"/>
                  </a:lnTo>
                  <a:lnTo>
                    <a:pt x="5" y="475"/>
                  </a:lnTo>
                  <a:lnTo>
                    <a:pt x="0" y="409"/>
                  </a:lnTo>
                  <a:lnTo>
                    <a:pt x="5" y="343"/>
                  </a:lnTo>
                  <a:lnTo>
                    <a:pt x="20" y="281"/>
                  </a:lnTo>
                  <a:lnTo>
                    <a:pt x="45" y="224"/>
                  </a:lnTo>
                  <a:lnTo>
                    <a:pt x="78" y="170"/>
                  </a:lnTo>
                  <a:lnTo>
                    <a:pt x="121" y="121"/>
                  </a:lnTo>
                  <a:lnTo>
                    <a:pt x="171" y="76"/>
                  </a:lnTo>
                  <a:lnTo>
                    <a:pt x="226" y="42"/>
                  </a:lnTo>
                  <a:lnTo>
                    <a:pt x="283" y="19"/>
                  </a:lnTo>
                  <a:lnTo>
                    <a:pt x="345" y="3"/>
                  </a:lnTo>
                  <a:lnTo>
                    <a:pt x="409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12"/>
            <p:cNvSpPr>
              <a:spLocks/>
            </p:cNvSpPr>
            <p:nvPr/>
          </p:nvSpPr>
          <p:spPr bwMode="auto">
            <a:xfrm>
              <a:off x="1599168" y="3200397"/>
              <a:ext cx="153992" cy="154322"/>
            </a:xfrm>
            <a:custGeom>
              <a:avLst/>
              <a:gdLst>
                <a:gd name="T0" fmla="*/ 468 w 936"/>
                <a:gd name="T1" fmla="*/ 0 h 935"/>
                <a:gd name="T2" fmla="*/ 532 w 936"/>
                <a:gd name="T3" fmla="*/ 3 h 935"/>
                <a:gd name="T4" fmla="*/ 591 w 936"/>
                <a:gd name="T5" fmla="*/ 16 h 935"/>
                <a:gd name="T6" fmla="*/ 648 w 936"/>
                <a:gd name="T7" fmla="*/ 33 h 935"/>
                <a:gd name="T8" fmla="*/ 701 w 936"/>
                <a:gd name="T9" fmla="*/ 60 h 935"/>
                <a:gd name="T10" fmla="*/ 753 w 936"/>
                <a:gd name="T11" fmla="*/ 96 h 935"/>
                <a:gd name="T12" fmla="*/ 799 w 936"/>
                <a:gd name="T13" fmla="*/ 137 h 935"/>
                <a:gd name="T14" fmla="*/ 842 w 936"/>
                <a:gd name="T15" fmla="*/ 185 h 935"/>
                <a:gd name="T16" fmla="*/ 875 w 936"/>
                <a:gd name="T17" fmla="*/ 234 h 935"/>
                <a:gd name="T18" fmla="*/ 902 w 936"/>
                <a:gd name="T19" fmla="*/ 288 h 935"/>
                <a:gd name="T20" fmla="*/ 922 w 936"/>
                <a:gd name="T21" fmla="*/ 345 h 935"/>
                <a:gd name="T22" fmla="*/ 932 w 936"/>
                <a:gd name="T23" fmla="*/ 405 h 935"/>
                <a:gd name="T24" fmla="*/ 936 w 936"/>
                <a:gd name="T25" fmla="*/ 467 h 935"/>
                <a:gd name="T26" fmla="*/ 932 w 936"/>
                <a:gd name="T27" fmla="*/ 530 h 935"/>
                <a:gd name="T28" fmla="*/ 922 w 936"/>
                <a:gd name="T29" fmla="*/ 590 h 935"/>
                <a:gd name="T30" fmla="*/ 902 w 936"/>
                <a:gd name="T31" fmla="*/ 647 h 935"/>
                <a:gd name="T32" fmla="*/ 875 w 936"/>
                <a:gd name="T33" fmla="*/ 700 h 935"/>
                <a:gd name="T34" fmla="*/ 842 w 936"/>
                <a:gd name="T35" fmla="*/ 750 h 935"/>
                <a:gd name="T36" fmla="*/ 799 w 936"/>
                <a:gd name="T37" fmla="*/ 798 h 935"/>
                <a:gd name="T38" fmla="*/ 753 w 936"/>
                <a:gd name="T39" fmla="*/ 841 h 935"/>
                <a:gd name="T40" fmla="*/ 701 w 936"/>
                <a:gd name="T41" fmla="*/ 875 h 935"/>
                <a:gd name="T42" fmla="*/ 648 w 936"/>
                <a:gd name="T43" fmla="*/ 901 h 935"/>
                <a:gd name="T44" fmla="*/ 591 w 936"/>
                <a:gd name="T45" fmla="*/ 919 h 935"/>
                <a:gd name="T46" fmla="*/ 532 w 936"/>
                <a:gd name="T47" fmla="*/ 931 h 935"/>
                <a:gd name="T48" fmla="*/ 468 w 936"/>
                <a:gd name="T49" fmla="*/ 935 h 935"/>
                <a:gd name="T50" fmla="*/ 406 w 936"/>
                <a:gd name="T51" fmla="*/ 931 h 935"/>
                <a:gd name="T52" fmla="*/ 345 w 936"/>
                <a:gd name="T53" fmla="*/ 919 h 935"/>
                <a:gd name="T54" fmla="*/ 289 w 936"/>
                <a:gd name="T55" fmla="*/ 901 h 935"/>
                <a:gd name="T56" fmla="*/ 235 w 936"/>
                <a:gd name="T57" fmla="*/ 875 h 935"/>
                <a:gd name="T58" fmla="*/ 185 w 936"/>
                <a:gd name="T59" fmla="*/ 841 h 935"/>
                <a:gd name="T60" fmla="*/ 137 w 936"/>
                <a:gd name="T61" fmla="*/ 798 h 935"/>
                <a:gd name="T62" fmla="*/ 96 w 936"/>
                <a:gd name="T63" fmla="*/ 750 h 935"/>
                <a:gd name="T64" fmla="*/ 63 w 936"/>
                <a:gd name="T65" fmla="*/ 700 h 935"/>
                <a:gd name="T66" fmla="*/ 36 w 936"/>
                <a:gd name="T67" fmla="*/ 647 h 935"/>
                <a:gd name="T68" fmla="*/ 16 w 936"/>
                <a:gd name="T69" fmla="*/ 590 h 935"/>
                <a:gd name="T70" fmla="*/ 4 w 936"/>
                <a:gd name="T71" fmla="*/ 530 h 935"/>
                <a:gd name="T72" fmla="*/ 0 w 936"/>
                <a:gd name="T73" fmla="*/ 467 h 935"/>
                <a:gd name="T74" fmla="*/ 4 w 936"/>
                <a:gd name="T75" fmla="*/ 405 h 935"/>
                <a:gd name="T76" fmla="*/ 16 w 936"/>
                <a:gd name="T77" fmla="*/ 345 h 935"/>
                <a:gd name="T78" fmla="*/ 36 w 936"/>
                <a:gd name="T79" fmla="*/ 288 h 935"/>
                <a:gd name="T80" fmla="*/ 63 w 936"/>
                <a:gd name="T81" fmla="*/ 234 h 935"/>
                <a:gd name="T82" fmla="*/ 96 w 936"/>
                <a:gd name="T83" fmla="*/ 185 h 935"/>
                <a:gd name="T84" fmla="*/ 137 w 936"/>
                <a:gd name="T85" fmla="*/ 137 h 935"/>
                <a:gd name="T86" fmla="*/ 185 w 936"/>
                <a:gd name="T87" fmla="*/ 96 h 935"/>
                <a:gd name="T88" fmla="*/ 235 w 936"/>
                <a:gd name="T89" fmla="*/ 60 h 935"/>
                <a:gd name="T90" fmla="*/ 289 w 936"/>
                <a:gd name="T91" fmla="*/ 33 h 935"/>
                <a:gd name="T92" fmla="*/ 345 w 936"/>
                <a:gd name="T93" fmla="*/ 16 h 935"/>
                <a:gd name="T94" fmla="*/ 406 w 936"/>
                <a:gd name="T95" fmla="*/ 3 h 935"/>
                <a:gd name="T96" fmla="*/ 468 w 936"/>
                <a:gd name="T97" fmla="*/ 0 h 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36" h="935">
                  <a:moveTo>
                    <a:pt x="468" y="0"/>
                  </a:moveTo>
                  <a:lnTo>
                    <a:pt x="532" y="3"/>
                  </a:lnTo>
                  <a:lnTo>
                    <a:pt x="591" y="16"/>
                  </a:lnTo>
                  <a:lnTo>
                    <a:pt x="648" y="33"/>
                  </a:lnTo>
                  <a:lnTo>
                    <a:pt x="701" y="60"/>
                  </a:lnTo>
                  <a:lnTo>
                    <a:pt x="753" y="96"/>
                  </a:lnTo>
                  <a:lnTo>
                    <a:pt x="799" y="137"/>
                  </a:lnTo>
                  <a:lnTo>
                    <a:pt x="842" y="185"/>
                  </a:lnTo>
                  <a:lnTo>
                    <a:pt x="875" y="234"/>
                  </a:lnTo>
                  <a:lnTo>
                    <a:pt x="902" y="288"/>
                  </a:lnTo>
                  <a:lnTo>
                    <a:pt x="922" y="345"/>
                  </a:lnTo>
                  <a:lnTo>
                    <a:pt x="932" y="405"/>
                  </a:lnTo>
                  <a:lnTo>
                    <a:pt x="936" y="467"/>
                  </a:lnTo>
                  <a:lnTo>
                    <a:pt x="932" y="530"/>
                  </a:lnTo>
                  <a:lnTo>
                    <a:pt x="922" y="590"/>
                  </a:lnTo>
                  <a:lnTo>
                    <a:pt x="902" y="647"/>
                  </a:lnTo>
                  <a:lnTo>
                    <a:pt x="875" y="700"/>
                  </a:lnTo>
                  <a:lnTo>
                    <a:pt x="842" y="750"/>
                  </a:lnTo>
                  <a:lnTo>
                    <a:pt x="799" y="798"/>
                  </a:lnTo>
                  <a:lnTo>
                    <a:pt x="753" y="841"/>
                  </a:lnTo>
                  <a:lnTo>
                    <a:pt x="701" y="875"/>
                  </a:lnTo>
                  <a:lnTo>
                    <a:pt x="648" y="901"/>
                  </a:lnTo>
                  <a:lnTo>
                    <a:pt x="591" y="919"/>
                  </a:lnTo>
                  <a:lnTo>
                    <a:pt x="532" y="931"/>
                  </a:lnTo>
                  <a:lnTo>
                    <a:pt x="468" y="935"/>
                  </a:lnTo>
                  <a:lnTo>
                    <a:pt x="406" y="931"/>
                  </a:lnTo>
                  <a:lnTo>
                    <a:pt x="345" y="919"/>
                  </a:lnTo>
                  <a:lnTo>
                    <a:pt x="289" y="901"/>
                  </a:lnTo>
                  <a:lnTo>
                    <a:pt x="235" y="875"/>
                  </a:lnTo>
                  <a:lnTo>
                    <a:pt x="185" y="841"/>
                  </a:lnTo>
                  <a:lnTo>
                    <a:pt x="137" y="798"/>
                  </a:lnTo>
                  <a:lnTo>
                    <a:pt x="96" y="750"/>
                  </a:lnTo>
                  <a:lnTo>
                    <a:pt x="63" y="700"/>
                  </a:lnTo>
                  <a:lnTo>
                    <a:pt x="36" y="647"/>
                  </a:lnTo>
                  <a:lnTo>
                    <a:pt x="16" y="590"/>
                  </a:lnTo>
                  <a:lnTo>
                    <a:pt x="4" y="530"/>
                  </a:lnTo>
                  <a:lnTo>
                    <a:pt x="0" y="467"/>
                  </a:lnTo>
                  <a:lnTo>
                    <a:pt x="4" y="405"/>
                  </a:lnTo>
                  <a:lnTo>
                    <a:pt x="16" y="345"/>
                  </a:lnTo>
                  <a:lnTo>
                    <a:pt x="36" y="288"/>
                  </a:lnTo>
                  <a:lnTo>
                    <a:pt x="63" y="234"/>
                  </a:lnTo>
                  <a:lnTo>
                    <a:pt x="96" y="185"/>
                  </a:lnTo>
                  <a:lnTo>
                    <a:pt x="137" y="137"/>
                  </a:lnTo>
                  <a:lnTo>
                    <a:pt x="185" y="96"/>
                  </a:lnTo>
                  <a:lnTo>
                    <a:pt x="235" y="60"/>
                  </a:lnTo>
                  <a:lnTo>
                    <a:pt x="289" y="33"/>
                  </a:lnTo>
                  <a:lnTo>
                    <a:pt x="345" y="16"/>
                  </a:lnTo>
                  <a:lnTo>
                    <a:pt x="406" y="3"/>
                  </a:lnTo>
                  <a:lnTo>
                    <a:pt x="468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13"/>
            <p:cNvSpPr>
              <a:spLocks/>
            </p:cNvSpPr>
            <p:nvPr/>
          </p:nvSpPr>
          <p:spPr bwMode="auto">
            <a:xfrm>
              <a:off x="1560667" y="2020381"/>
              <a:ext cx="231484" cy="231484"/>
            </a:xfrm>
            <a:custGeom>
              <a:avLst/>
              <a:gdLst>
                <a:gd name="T0" fmla="*/ 700 w 1403"/>
                <a:gd name="T1" fmla="*/ 0 h 1403"/>
                <a:gd name="T2" fmla="*/ 782 w 1403"/>
                <a:gd name="T3" fmla="*/ 3 h 1403"/>
                <a:gd name="T4" fmla="*/ 860 w 1403"/>
                <a:gd name="T5" fmla="*/ 16 h 1403"/>
                <a:gd name="T6" fmla="*/ 935 w 1403"/>
                <a:gd name="T7" fmla="*/ 37 h 1403"/>
                <a:gd name="T8" fmla="*/ 1006 w 1403"/>
                <a:gd name="T9" fmla="*/ 66 h 1403"/>
                <a:gd name="T10" fmla="*/ 1074 w 1403"/>
                <a:gd name="T11" fmla="*/ 105 h 1403"/>
                <a:gd name="T12" fmla="*/ 1138 w 1403"/>
                <a:gd name="T13" fmla="*/ 149 h 1403"/>
                <a:gd name="T14" fmla="*/ 1198 w 1403"/>
                <a:gd name="T15" fmla="*/ 204 h 1403"/>
                <a:gd name="T16" fmla="*/ 1251 w 1403"/>
                <a:gd name="T17" fmla="*/ 265 h 1403"/>
                <a:gd name="T18" fmla="*/ 1298 w 1403"/>
                <a:gd name="T19" fmla="*/ 329 h 1403"/>
                <a:gd name="T20" fmla="*/ 1335 w 1403"/>
                <a:gd name="T21" fmla="*/ 396 h 1403"/>
                <a:gd name="T22" fmla="*/ 1363 w 1403"/>
                <a:gd name="T23" fmla="*/ 466 h 1403"/>
                <a:gd name="T24" fmla="*/ 1385 w 1403"/>
                <a:gd name="T25" fmla="*/ 540 h 1403"/>
                <a:gd name="T26" fmla="*/ 1397 w 1403"/>
                <a:gd name="T27" fmla="*/ 619 h 1403"/>
                <a:gd name="T28" fmla="*/ 1403 w 1403"/>
                <a:gd name="T29" fmla="*/ 700 h 1403"/>
                <a:gd name="T30" fmla="*/ 1397 w 1403"/>
                <a:gd name="T31" fmla="*/ 782 h 1403"/>
                <a:gd name="T32" fmla="*/ 1385 w 1403"/>
                <a:gd name="T33" fmla="*/ 861 h 1403"/>
                <a:gd name="T34" fmla="*/ 1363 w 1403"/>
                <a:gd name="T35" fmla="*/ 935 h 1403"/>
                <a:gd name="T36" fmla="*/ 1335 w 1403"/>
                <a:gd name="T37" fmla="*/ 1006 h 1403"/>
                <a:gd name="T38" fmla="*/ 1298 w 1403"/>
                <a:gd name="T39" fmla="*/ 1074 h 1403"/>
                <a:gd name="T40" fmla="*/ 1251 w 1403"/>
                <a:gd name="T41" fmla="*/ 1138 h 1403"/>
                <a:gd name="T42" fmla="*/ 1198 w 1403"/>
                <a:gd name="T43" fmla="*/ 1198 h 1403"/>
                <a:gd name="T44" fmla="*/ 1138 w 1403"/>
                <a:gd name="T45" fmla="*/ 1252 h 1403"/>
                <a:gd name="T46" fmla="*/ 1074 w 1403"/>
                <a:gd name="T47" fmla="*/ 1298 h 1403"/>
                <a:gd name="T48" fmla="*/ 1006 w 1403"/>
                <a:gd name="T49" fmla="*/ 1335 h 1403"/>
                <a:gd name="T50" fmla="*/ 935 w 1403"/>
                <a:gd name="T51" fmla="*/ 1364 h 1403"/>
                <a:gd name="T52" fmla="*/ 860 w 1403"/>
                <a:gd name="T53" fmla="*/ 1385 h 1403"/>
                <a:gd name="T54" fmla="*/ 782 w 1403"/>
                <a:gd name="T55" fmla="*/ 1398 h 1403"/>
                <a:gd name="T56" fmla="*/ 700 w 1403"/>
                <a:gd name="T57" fmla="*/ 1403 h 1403"/>
                <a:gd name="T58" fmla="*/ 618 w 1403"/>
                <a:gd name="T59" fmla="*/ 1398 h 1403"/>
                <a:gd name="T60" fmla="*/ 540 w 1403"/>
                <a:gd name="T61" fmla="*/ 1385 h 1403"/>
                <a:gd name="T62" fmla="*/ 465 w 1403"/>
                <a:gd name="T63" fmla="*/ 1364 h 1403"/>
                <a:gd name="T64" fmla="*/ 396 w 1403"/>
                <a:gd name="T65" fmla="*/ 1335 h 1403"/>
                <a:gd name="T66" fmla="*/ 328 w 1403"/>
                <a:gd name="T67" fmla="*/ 1298 h 1403"/>
                <a:gd name="T68" fmla="*/ 264 w 1403"/>
                <a:gd name="T69" fmla="*/ 1252 h 1403"/>
                <a:gd name="T70" fmla="*/ 204 w 1403"/>
                <a:gd name="T71" fmla="*/ 1198 h 1403"/>
                <a:gd name="T72" fmla="*/ 149 w 1403"/>
                <a:gd name="T73" fmla="*/ 1138 h 1403"/>
                <a:gd name="T74" fmla="*/ 104 w 1403"/>
                <a:gd name="T75" fmla="*/ 1074 h 1403"/>
                <a:gd name="T76" fmla="*/ 65 w 1403"/>
                <a:gd name="T77" fmla="*/ 1006 h 1403"/>
                <a:gd name="T78" fmla="*/ 37 w 1403"/>
                <a:gd name="T79" fmla="*/ 935 h 1403"/>
                <a:gd name="T80" fmla="*/ 16 w 1403"/>
                <a:gd name="T81" fmla="*/ 861 h 1403"/>
                <a:gd name="T82" fmla="*/ 3 w 1403"/>
                <a:gd name="T83" fmla="*/ 782 h 1403"/>
                <a:gd name="T84" fmla="*/ 0 w 1403"/>
                <a:gd name="T85" fmla="*/ 700 h 1403"/>
                <a:gd name="T86" fmla="*/ 3 w 1403"/>
                <a:gd name="T87" fmla="*/ 619 h 1403"/>
                <a:gd name="T88" fmla="*/ 16 w 1403"/>
                <a:gd name="T89" fmla="*/ 540 h 1403"/>
                <a:gd name="T90" fmla="*/ 37 w 1403"/>
                <a:gd name="T91" fmla="*/ 466 h 1403"/>
                <a:gd name="T92" fmla="*/ 65 w 1403"/>
                <a:gd name="T93" fmla="*/ 396 h 1403"/>
                <a:gd name="T94" fmla="*/ 104 w 1403"/>
                <a:gd name="T95" fmla="*/ 329 h 1403"/>
                <a:gd name="T96" fmla="*/ 149 w 1403"/>
                <a:gd name="T97" fmla="*/ 265 h 1403"/>
                <a:gd name="T98" fmla="*/ 204 w 1403"/>
                <a:gd name="T99" fmla="*/ 204 h 1403"/>
                <a:gd name="T100" fmla="*/ 264 w 1403"/>
                <a:gd name="T101" fmla="*/ 149 h 1403"/>
                <a:gd name="T102" fmla="*/ 328 w 1403"/>
                <a:gd name="T103" fmla="*/ 105 h 1403"/>
                <a:gd name="T104" fmla="*/ 396 w 1403"/>
                <a:gd name="T105" fmla="*/ 66 h 1403"/>
                <a:gd name="T106" fmla="*/ 467 w 1403"/>
                <a:gd name="T107" fmla="*/ 37 h 1403"/>
                <a:gd name="T108" fmla="*/ 540 w 1403"/>
                <a:gd name="T109" fmla="*/ 16 h 1403"/>
                <a:gd name="T110" fmla="*/ 618 w 1403"/>
                <a:gd name="T111" fmla="*/ 3 h 1403"/>
                <a:gd name="T112" fmla="*/ 700 w 1403"/>
                <a:gd name="T113" fmla="*/ 0 h 1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03" h="1403">
                  <a:moveTo>
                    <a:pt x="700" y="0"/>
                  </a:moveTo>
                  <a:lnTo>
                    <a:pt x="782" y="3"/>
                  </a:lnTo>
                  <a:lnTo>
                    <a:pt x="860" y="16"/>
                  </a:lnTo>
                  <a:lnTo>
                    <a:pt x="935" y="37"/>
                  </a:lnTo>
                  <a:lnTo>
                    <a:pt x="1006" y="66"/>
                  </a:lnTo>
                  <a:lnTo>
                    <a:pt x="1074" y="105"/>
                  </a:lnTo>
                  <a:lnTo>
                    <a:pt x="1138" y="149"/>
                  </a:lnTo>
                  <a:lnTo>
                    <a:pt x="1198" y="204"/>
                  </a:lnTo>
                  <a:lnTo>
                    <a:pt x="1251" y="265"/>
                  </a:lnTo>
                  <a:lnTo>
                    <a:pt x="1298" y="329"/>
                  </a:lnTo>
                  <a:lnTo>
                    <a:pt x="1335" y="396"/>
                  </a:lnTo>
                  <a:lnTo>
                    <a:pt x="1363" y="466"/>
                  </a:lnTo>
                  <a:lnTo>
                    <a:pt x="1385" y="540"/>
                  </a:lnTo>
                  <a:lnTo>
                    <a:pt x="1397" y="619"/>
                  </a:lnTo>
                  <a:lnTo>
                    <a:pt x="1403" y="700"/>
                  </a:lnTo>
                  <a:lnTo>
                    <a:pt x="1397" y="782"/>
                  </a:lnTo>
                  <a:lnTo>
                    <a:pt x="1385" y="861"/>
                  </a:lnTo>
                  <a:lnTo>
                    <a:pt x="1363" y="935"/>
                  </a:lnTo>
                  <a:lnTo>
                    <a:pt x="1335" y="1006"/>
                  </a:lnTo>
                  <a:lnTo>
                    <a:pt x="1298" y="1074"/>
                  </a:lnTo>
                  <a:lnTo>
                    <a:pt x="1251" y="1138"/>
                  </a:lnTo>
                  <a:lnTo>
                    <a:pt x="1198" y="1198"/>
                  </a:lnTo>
                  <a:lnTo>
                    <a:pt x="1138" y="1252"/>
                  </a:lnTo>
                  <a:lnTo>
                    <a:pt x="1074" y="1298"/>
                  </a:lnTo>
                  <a:lnTo>
                    <a:pt x="1006" y="1335"/>
                  </a:lnTo>
                  <a:lnTo>
                    <a:pt x="935" y="1364"/>
                  </a:lnTo>
                  <a:lnTo>
                    <a:pt x="860" y="1385"/>
                  </a:lnTo>
                  <a:lnTo>
                    <a:pt x="782" y="1398"/>
                  </a:lnTo>
                  <a:lnTo>
                    <a:pt x="700" y="1403"/>
                  </a:lnTo>
                  <a:lnTo>
                    <a:pt x="618" y="1398"/>
                  </a:lnTo>
                  <a:lnTo>
                    <a:pt x="540" y="1385"/>
                  </a:lnTo>
                  <a:lnTo>
                    <a:pt x="465" y="1364"/>
                  </a:lnTo>
                  <a:lnTo>
                    <a:pt x="396" y="1335"/>
                  </a:lnTo>
                  <a:lnTo>
                    <a:pt x="328" y="1298"/>
                  </a:lnTo>
                  <a:lnTo>
                    <a:pt x="264" y="1252"/>
                  </a:lnTo>
                  <a:lnTo>
                    <a:pt x="204" y="1198"/>
                  </a:lnTo>
                  <a:lnTo>
                    <a:pt x="149" y="1138"/>
                  </a:lnTo>
                  <a:lnTo>
                    <a:pt x="104" y="1074"/>
                  </a:lnTo>
                  <a:lnTo>
                    <a:pt x="65" y="1006"/>
                  </a:lnTo>
                  <a:lnTo>
                    <a:pt x="37" y="935"/>
                  </a:lnTo>
                  <a:lnTo>
                    <a:pt x="16" y="861"/>
                  </a:lnTo>
                  <a:lnTo>
                    <a:pt x="3" y="782"/>
                  </a:lnTo>
                  <a:lnTo>
                    <a:pt x="0" y="700"/>
                  </a:lnTo>
                  <a:lnTo>
                    <a:pt x="3" y="619"/>
                  </a:lnTo>
                  <a:lnTo>
                    <a:pt x="16" y="540"/>
                  </a:lnTo>
                  <a:lnTo>
                    <a:pt x="37" y="466"/>
                  </a:lnTo>
                  <a:lnTo>
                    <a:pt x="65" y="396"/>
                  </a:lnTo>
                  <a:lnTo>
                    <a:pt x="104" y="329"/>
                  </a:lnTo>
                  <a:lnTo>
                    <a:pt x="149" y="265"/>
                  </a:lnTo>
                  <a:lnTo>
                    <a:pt x="204" y="204"/>
                  </a:lnTo>
                  <a:lnTo>
                    <a:pt x="264" y="149"/>
                  </a:lnTo>
                  <a:lnTo>
                    <a:pt x="328" y="105"/>
                  </a:lnTo>
                  <a:lnTo>
                    <a:pt x="396" y="66"/>
                  </a:lnTo>
                  <a:lnTo>
                    <a:pt x="467" y="37"/>
                  </a:lnTo>
                  <a:lnTo>
                    <a:pt x="540" y="16"/>
                  </a:lnTo>
                  <a:lnTo>
                    <a:pt x="618" y="3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7" name="群組 76"/>
          <p:cNvGrpSpPr/>
          <p:nvPr/>
        </p:nvGrpSpPr>
        <p:grpSpPr>
          <a:xfrm>
            <a:off x="9888349" y="1734662"/>
            <a:ext cx="1295917" cy="1334338"/>
            <a:chOff x="1009160" y="2020381"/>
            <a:chExt cx="1295917" cy="1334338"/>
          </a:xfrm>
        </p:grpSpPr>
        <p:sp>
          <p:nvSpPr>
            <p:cNvPr id="78" name="Freeform 6"/>
            <p:cNvSpPr>
              <a:spLocks/>
            </p:cNvSpPr>
            <p:nvPr/>
          </p:nvSpPr>
          <p:spPr bwMode="auto">
            <a:xfrm>
              <a:off x="1189751" y="3019889"/>
              <a:ext cx="173774" cy="173444"/>
            </a:xfrm>
            <a:custGeom>
              <a:avLst/>
              <a:gdLst>
                <a:gd name="T0" fmla="*/ 526 w 1053"/>
                <a:gd name="T1" fmla="*/ 0 h 1053"/>
                <a:gd name="T2" fmla="*/ 597 w 1053"/>
                <a:gd name="T3" fmla="*/ 4 h 1053"/>
                <a:gd name="T4" fmla="*/ 663 w 1053"/>
                <a:gd name="T5" fmla="*/ 18 h 1053"/>
                <a:gd name="T6" fmla="*/ 727 w 1053"/>
                <a:gd name="T7" fmla="*/ 40 h 1053"/>
                <a:gd name="T8" fmla="*/ 788 w 1053"/>
                <a:gd name="T9" fmla="*/ 68 h 1053"/>
                <a:gd name="T10" fmla="*/ 844 w 1053"/>
                <a:gd name="T11" fmla="*/ 107 h 1053"/>
                <a:gd name="T12" fmla="*/ 898 w 1053"/>
                <a:gd name="T13" fmla="*/ 153 h 1053"/>
                <a:gd name="T14" fmla="*/ 944 w 1053"/>
                <a:gd name="T15" fmla="*/ 207 h 1053"/>
                <a:gd name="T16" fmla="*/ 983 w 1053"/>
                <a:gd name="T17" fmla="*/ 264 h 1053"/>
                <a:gd name="T18" fmla="*/ 1013 w 1053"/>
                <a:gd name="T19" fmla="*/ 324 h 1053"/>
                <a:gd name="T20" fmla="*/ 1035 w 1053"/>
                <a:gd name="T21" fmla="*/ 388 h 1053"/>
                <a:gd name="T22" fmla="*/ 1049 w 1053"/>
                <a:gd name="T23" fmla="*/ 456 h 1053"/>
                <a:gd name="T24" fmla="*/ 1053 w 1053"/>
                <a:gd name="T25" fmla="*/ 527 h 1053"/>
                <a:gd name="T26" fmla="*/ 1049 w 1053"/>
                <a:gd name="T27" fmla="*/ 598 h 1053"/>
                <a:gd name="T28" fmla="*/ 1035 w 1053"/>
                <a:gd name="T29" fmla="*/ 665 h 1053"/>
                <a:gd name="T30" fmla="*/ 1013 w 1053"/>
                <a:gd name="T31" fmla="*/ 729 h 1053"/>
                <a:gd name="T32" fmla="*/ 983 w 1053"/>
                <a:gd name="T33" fmla="*/ 790 h 1053"/>
                <a:gd name="T34" fmla="*/ 944 w 1053"/>
                <a:gd name="T35" fmla="*/ 847 h 1053"/>
                <a:gd name="T36" fmla="*/ 898 w 1053"/>
                <a:gd name="T37" fmla="*/ 898 h 1053"/>
                <a:gd name="T38" fmla="*/ 844 w 1053"/>
                <a:gd name="T39" fmla="*/ 946 h 1053"/>
                <a:gd name="T40" fmla="*/ 788 w 1053"/>
                <a:gd name="T41" fmla="*/ 984 h 1053"/>
                <a:gd name="T42" fmla="*/ 727 w 1053"/>
                <a:gd name="T43" fmla="*/ 1014 h 1053"/>
                <a:gd name="T44" fmla="*/ 663 w 1053"/>
                <a:gd name="T45" fmla="*/ 1035 h 1053"/>
                <a:gd name="T46" fmla="*/ 597 w 1053"/>
                <a:gd name="T47" fmla="*/ 1048 h 1053"/>
                <a:gd name="T48" fmla="*/ 526 w 1053"/>
                <a:gd name="T49" fmla="*/ 1053 h 1053"/>
                <a:gd name="T50" fmla="*/ 455 w 1053"/>
                <a:gd name="T51" fmla="*/ 1048 h 1053"/>
                <a:gd name="T52" fmla="*/ 387 w 1053"/>
                <a:gd name="T53" fmla="*/ 1035 h 1053"/>
                <a:gd name="T54" fmla="*/ 323 w 1053"/>
                <a:gd name="T55" fmla="*/ 1014 h 1053"/>
                <a:gd name="T56" fmla="*/ 263 w 1053"/>
                <a:gd name="T57" fmla="*/ 984 h 1053"/>
                <a:gd name="T58" fmla="*/ 206 w 1053"/>
                <a:gd name="T59" fmla="*/ 946 h 1053"/>
                <a:gd name="T60" fmla="*/ 155 w 1053"/>
                <a:gd name="T61" fmla="*/ 898 h 1053"/>
                <a:gd name="T62" fmla="*/ 107 w 1053"/>
                <a:gd name="T63" fmla="*/ 847 h 1053"/>
                <a:gd name="T64" fmla="*/ 69 w 1053"/>
                <a:gd name="T65" fmla="*/ 790 h 1053"/>
                <a:gd name="T66" fmla="*/ 39 w 1053"/>
                <a:gd name="T67" fmla="*/ 729 h 1053"/>
                <a:gd name="T68" fmla="*/ 18 w 1053"/>
                <a:gd name="T69" fmla="*/ 665 h 1053"/>
                <a:gd name="T70" fmla="*/ 5 w 1053"/>
                <a:gd name="T71" fmla="*/ 598 h 1053"/>
                <a:gd name="T72" fmla="*/ 0 w 1053"/>
                <a:gd name="T73" fmla="*/ 527 h 1053"/>
                <a:gd name="T74" fmla="*/ 5 w 1053"/>
                <a:gd name="T75" fmla="*/ 456 h 1053"/>
                <a:gd name="T76" fmla="*/ 18 w 1053"/>
                <a:gd name="T77" fmla="*/ 388 h 1053"/>
                <a:gd name="T78" fmla="*/ 39 w 1053"/>
                <a:gd name="T79" fmla="*/ 324 h 1053"/>
                <a:gd name="T80" fmla="*/ 69 w 1053"/>
                <a:gd name="T81" fmla="*/ 264 h 1053"/>
                <a:gd name="T82" fmla="*/ 107 w 1053"/>
                <a:gd name="T83" fmla="*/ 207 h 1053"/>
                <a:gd name="T84" fmla="*/ 155 w 1053"/>
                <a:gd name="T85" fmla="*/ 153 h 1053"/>
                <a:gd name="T86" fmla="*/ 206 w 1053"/>
                <a:gd name="T87" fmla="*/ 107 h 1053"/>
                <a:gd name="T88" fmla="*/ 263 w 1053"/>
                <a:gd name="T89" fmla="*/ 68 h 1053"/>
                <a:gd name="T90" fmla="*/ 323 w 1053"/>
                <a:gd name="T91" fmla="*/ 40 h 1053"/>
                <a:gd name="T92" fmla="*/ 387 w 1053"/>
                <a:gd name="T93" fmla="*/ 18 h 1053"/>
                <a:gd name="T94" fmla="*/ 455 w 1053"/>
                <a:gd name="T95" fmla="*/ 4 h 1053"/>
                <a:gd name="T96" fmla="*/ 526 w 1053"/>
                <a:gd name="T97" fmla="*/ 0 h 1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53" h="1053">
                  <a:moveTo>
                    <a:pt x="526" y="0"/>
                  </a:moveTo>
                  <a:lnTo>
                    <a:pt x="597" y="4"/>
                  </a:lnTo>
                  <a:lnTo>
                    <a:pt x="663" y="18"/>
                  </a:lnTo>
                  <a:lnTo>
                    <a:pt x="727" y="40"/>
                  </a:lnTo>
                  <a:lnTo>
                    <a:pt x="788" y="68"/>
                  </a:lnTo>
                  <a:lnTo>
                    <a:pt x="844" y="107"/>
                  </a:lnTo>
                  <a:lnTo>
                    <a:pt x="898" y="153"/>
                  </a:lnTo>
                  <a:lnTo>
                    <a:pt x="944" y="207"/>
                  </a:lnTo>
                  <a:lnTo>
                    <a:pt x="983" y="264"/>
                  </a:lnTo>
                  <a:lnTo>
                    <a:pt x="1013" y="324"/>
                  </a:lnTo>
                  <a:lnTo>
                    <a:pt x="1035" y="388"/>
                  </a:lnTo>
                  <a:lnTo>
                    <a:pt x="1049" y="456"/>
                  </a:lnTo>
                  <a:lnTo>
                    <a:pt x="1053" y="527"/>
                  </a:lnTo>
                  <a:lnTo>
                    <a:pt x="1049" y="598"/>
                  </a:lnTo>
                  <a:lnTo>
                    <a:pt x="1035" y="665"/>
                  </a:lnTo>
                  <a:lnTo>
                    <a:pt x="1013" y="729"/>
                  </a:lnTo>
                  <a:lnTo>
                    <a:pt x="983" y="790"/>
                  </a:lnTo>
                  <a:lnTo>
                    <a:pt x="944" y="847"/>
                  </a:lnTo>
                  <a:lnTo>
                    <a:pt x="898" y="898"/>
                  </a:lnTo>
                  <a:lnTo>
                    <a:pt x="844" y="946"/>
                  </a:lnTo>
                  <a:lnTo>
                    <a:pt x="788" y="984"/>
                  </a:lnTo>
                  <a:lnTo>
                    <a:pt x="727" y="1014"/>
                  </a:lnTo>
                  <a:lnTo>
                    <a:pt x="663" y="1035"/>
                  </a:lnTo>
                  <a:lnTo>
                    <a:pt x="597" y="1048"/>
                  </a:lnTo>
                  <a:lnTo>
                    <a:pt x="526" y="1053"/>
                  </a:lnTo>
                  <a:lnTo>
                    <a:pt x="455" y="1048"/>
                  </a:lnTo>
                  <a:lnTo>
                    <a:pt x="387" y="1035"/>
                  </a:lnTo>
                  <a:lnTo>
                    <a:pt x="323" y="1014"/>
                  </a:lnTo>
                  <a:lnTo>
                    <a:pt x="263" y="984"/>
                  </a:lnTo>
                  <a:lnTo>
                    <a:pt x="206" y="946"/>
                  </a:lnTo>
                  <a:lnTo>
                    <a:pt x="155" y="898"/>
                  </a:lnTo>
                  <a:lnTo>
                    <a:pt x="107" y="847"/>
                  </a:lnTo>
                  <a:lnTo>
                    <a:pt x="69" y="790"/>
                  </a:lnTo>
                  <a:lnTo>
                    <a:pt x="39" y="729"/>
                  </a:lnTo>
                  <a:lnTo>
                    <a:pt x="18" y="665"/>
                  </a:lnTo>
                  <a:lnTo>
                    <a:pt x="5" y="598"/>
                  </a:lnTo>
                  <a:lnTo>
                    <a:pt x="0" y="527"/>
                  </a:lnTo>
                  <a:lnTo>
                    <a:pt x="5" y="456"/>
                  </a:lnTo>
                  <a:lnTo>
                    <a:pt x="18" y="388"/>
                  </a:lnTo>
                  <a:lnTo>
                    <a:pt x="39" y="324"/>
                  </a:lnTo>
                  <a:lnTo>
                    <a:pt x="69" y="264"/>
                  </a:lnTo>
                  <a:lnTo>
                    <a:pt x="107" y="207"/>
                  </a:lnTo>
                  <a:lnTo>
                    <a:pt x="155" y="153"/>
                  </a:lnTo>
                  <a:lnTo>
                    <a:pt x="206" y="107"/>
                  </a:lnTo>
                  <a:lnTo>
                    <a:pt x="263" y="68"/>
                  </a:lnTo>
                  <a:lnTo>
                    <a:pt x="323" y="40"/>
                  </a:lnTo>
                  <a:lnTo>
                    <a:pt x="387" y="18"/>
                  </a:lnTo>
                  <a:lnTo>
                    <a:pt x="455" y="4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"/>
            <p:cNvSpPr>
              <a:spLocks/>
            </p:cNvSpPr>
            <p:nvPr/>
          </p:nvSpPr>
          <p:spPr bwMode="auto">
            <a:xfrm>
              <a:off x="1009160" y="2610389"/>
              <a:ext cx="192574" cy="192904"/>
            </a:xfrm>
            <a:custGeom>
              <a:avLst/>
              <a:gdLst>
                <a:gd name="T0" fmla="*/ 585 w 1168"/>
                <a:gd name="T1" fmla="*/ 0 h 1168"/>
                <a:gd name="T2" fmla="*/ 663 w 1168"/>
                <a:gd name="T3" fmla="*/ 5 h 1168"/>
                <a:gd name="T4" fmla="*/ 738 w 1168"/>
                <a:gd name="T5" fmla="*/ 19 h 1168"/>
                <a:gd name="T6" fmla="*/ 809 w 1168"/>
                <a:gd name="T7" fmla="*/ 42 h 1168"/>
                <a:gd name="T8" fmla="*/ 874 w 1168"/>
                <a:gd name="T9" fmla="*/ 76 h 1168"/>
                <a:gd name="T10" fmla="*/ 938 w 1168"/>
                <a:gd name="T11" fmla="*/ 119 h 1168"/>
                <a:gd name="T12" fmla="*/ 997 w 1168"/>
                <a:gd name="T13" fmla="*/ 172 h 1168"/>
                <a:gd name="T14" fmla="*/ 1049 w 1168"/>
                <a:gd name="T15" fmla="*/ 231 h 1168"/>
                <a:gd name="T16" fmla="*/ 1093 w 1168"/>
                <a:gd name="T17" fmla="*/ 293 h 1168"/>
                <a:gd name="T18" fmla="*/ 1125 w 1168"/>
                <a:gd name="T19" fmla="*/ 361 h 1168"/>
                <a:gd name="T20" fmla="*/ 1150 w 1168"/>
                <a:gd name="T21" fmla="*/ 432 h 1168"/>
                <a:gd name="T22" fmla="*/ 1164 w 1168"/>
                <a:gd name="T23" fmla="*/ 507 h 1168"/>
                <a:gd name="T24" fmla="*/ 1168 w 1168"/>
                <a:gd name="T25" fmla="*/ 585 h 1168"/>
                <a:gd name="T26" fmla="*/ 1164 w 1168"/>
                <a:gd name="T27" fmla="*/ 663 h 1168"/>
                <a:gd name="T28" fmla="*/ 1150 w 1168"/>
                <a:gd name="T29" fmla="*/ 738 h 1168"/>
                <a:gd name="T30" fmla="*/ 1125 w 1168"/>
                <a:gd name="T31" fmla="*/ 807 h 1168"/>
                <a:gd name="T32" fmla="*/ 1093 w 1168"/>
                <a:gd name="T33" fmla="*/ 875 h 1168"/>
                <a:gd name="T34" fmla="*/ 1049 w 1168"/>
                <a:gd name="T35" fmla="*/ 937 h 1168"/>
                <a:gd name="T36" fmla="*/ 997 w 1168"/>
                <a:gd name="T37" fmla="*/ 997 h 1168"/>
                <a:gd name="T38" fmla="*/ 938 w 1168"/>
                <a:gd name="T39" fmla="*/ 1049 h 1168"/>
                <a:gd name="T40" fmla="*/ 874 w 1168"/>
                <a:gd name="T41" fmla="*/ 1092 h 1168"/>
                <a:gd name="T42" fmla="*/ 809 w 1168"/>
                <a:gd name="T43" fmla="*/ 1125 h 1168"/>
                <a:gd name="T44" fmla="*/ 738 w 1168"/>
                <a:gd name="T45" fmla="*/ 1150 h 1168"/>
                <a:gd name="T46" fmla="*/ 663 w 1168"/>
                <a:gd name="T47" fmla="*/ 1164 h 1168"/>
                <a:gd name="T48" fmla="*/ 585 w 1168"/>
                <a:gd name="T49" fmla="*/ 1168 h 1168"/>
                <a:gd name="T50" fmla="*/ 506 w 1168"/>
                <a:gd name="T51" fmla="*/ 1164 h 1168"/>
                <a:gd name="T52" fmla="*/ 432 w 1168"/>
                <a:gd name="T53" fmla="*/ 1150 h 1168"/>
                <a:gd name="T54" fmla="*/ 361 w 1168"/>
                <a:gd name="T55" fmla="*/ 1125 h 1168"/>
                <a:gd name="T56" fmla="*/ 293 w 1168"/>
                <a:gd name="T57" fmla="*/ 1092 h 1168"/>
                <a:gd name="T58" fmla="*/ 231 w 1168"/>
                <a:gd name="T59" fmla="*/ 1049 h 1168"/>
                <a:gd name="T60" fmla="*/ 172 w 1168"/>
                <a:gd name="T61" fmla="*/ 997 h 1168"/>
                <a:gd name="T62" fmla="*/ 119 w 1168"/>
                <a:gd name="T63" fmla="*/ 937 h 1168"/>
                <a:gd name="T64" fmla="*/ 76 w 1168"/>
                <a:gd name="T65" fmla="*/ 875 h 1168"/>
                <a:gd name="T66" fmla="*/ 42 w 1168"/>
                <a:gd name="T67" fmla="*/ 807 h 1168"/>
                <a:gd name="T68" fmla="*/ 19 w 1168"/>
                <a:gd name="T69" fmla="*/ 738 h 1168"/>
                <a:gd name="T70" fmla="*/ 5 w 1168"/>
                <a:gd name="T71" fmla="*/ 663 h 1168"/>
                <a:gd name="T72" fmla="*/ 0 w 1168"/>
                <a:gd name="T73" fmla="*/ 585 h 1168"/>
                <a:gd name="T74" fmla="*/ 5 w 1168"/>
                <a:gd name="T75" fmla="*/ 507 h 1168"/>
                <a:gd name="T76" fmla="*/ 19 w 1168"/>
                <a:gd name="T77" fmla="*/ 432 h 1168"/>
                <a:gd name="T78" fmla="*/ 42 w 1168"/>
                <a:gd name="T79" fmla="*/ 361 h 1168"/>
                <a:gd name="T80" fmla="*/ 76 w 1168"/>
                <a:gd name="T81" fmla="*/ 293 h 1168"/>
                <a:gd name="T82" fmla="*/ 119 w 1168"/>
                <a:gd name="T83" fmla="*/ 231 h 1168"/>
                <a:gd name="T84" fmla="*/ 172 w 1168"/>
                <a:gd name="T85" fmla="*/ 172 h 1168"/>
                <a:gd name="T86" fmla="*/ 231 w 1168"/>
                <a:gd name="T87" fmla="*/ 119 h 1168"/>
                <a:gd name="T88" fmla="*/ 293 w 1168"/>
                <a:gd name="T89" fmla="*/ 76 h 1168"/>
                <a:gd name="T90" fmla="*/ 361 w 1168"/>
                <a:gd name="T91" fmla="*/ 42 h 1168"/>
                <a:gd name="T92" fmla="*/ 432 w 1168"/>
                <a:gd name="T93" fmla="*/ 19 h 1168"/>
                <a:gd name="T94" fmla="*/ 506 w 1168"/>
                <a:gd name="T95" fmla="*/ 5 h 1168"/>
                <a:gd name="T96" fmla="*/ 585 w 1168"/>
                <a:gd name="T97" fmla="*/ 0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68" h="1168">
                  <a:moveTo>
                    <a:pt x="585" y="0"/>
                  </a:moveTo>
                  <a:lnTo>
                    <a:pt x="663" y="5"/>
                  </a:lnTo>
                  <a:lnTo>
                    <a:pt x="738" y="19"/>
                  </a:lnTo>
                  <a:lnTo>
                    <a:pt x="809" y="42"/>
                  </a:lnTo>
                  <a:lnTo>
                    <a:pt x="874" y="76"/>
                  </a:lnTo>
                  <a:lnTo>
                    <a:pt x="938" y="119"/>
                  </a:lnTo>
                  <a:lnTo>
                    <a:pt x="997" y="172"/>
                  </a:lnTo>
                  <a:lnTo>
                    <a:pt x="1049" y="231"/>
                  </a:lnTo>
                  <a:lnTo>
                    <a:pt x="1093" y="293"/>
                  </a:lnTo>
                  <a:lnTo>
                    <a:pt x="1125" y="361"/>
                  </a:lnTo>
                  <a:lnTo>
                    <a:pt x="1150" y="432"/>
                  </a:lnTo>
                  <a:lnTo>
                    <a:pt x="1164" y="507"/>
                  </a:lnTo>
                  <a:lnTo>
                    <a:pt x="1168" y="585"/>
                  </a:lnTo>
                  <a:lnTo>
                    <a:pt x="1164" y="663"/>
                  </a:lnTo>
                  <a:lnTo>
                    <a:pt x="1150" y="738"/>
                  </a:lnTo>
                  <a:lnTo>
                    <a:pt x="1125" y="807"/>
                  </a:lnTo>
                  <a:lnTo>
                    <a:pt x="1093" y="875"/>
                  </a:lnTo>
                  <a:lnTo>
                    <a:pt x="1049" y="937"/>
                  </a:lnTo>
                  <a:lnTo>
                    <a:pt x="997" y="997"/>
                  </a:lnTo>
                  <a:lnTo>
                    <a:pt x="938" y="1049"/>
                  </a:lnTo>
                  <a:lnTo>
                    <a:pt x="874" y="1092"/>
                  </a:lnTo>
                  <a:lnTo>
                    <a:pt x="809" y="1125"/>
                  </a:lnTo>
                  <a:lnTo>
                    <a:pt x="738" y="1150"/>
                  </a:lnTo>
                  <a:lnTo>
                    <a:pt x="663" y="1164"/>
                  </a:lnTo>
                  <a:lnTo>
                    <a:pt x="585" y="1168"/>
                  </a:lnTo>
                  <a:lnTo>
                    <a:pt x="506" y="1164"/>
                  </a:lnTo>
                  <a:lnTo>
                    <a:pt x="432" y="1150"/>
                  </a:lnTo>
                  <a:lnTo>
                    <a:pt x="361" y="1125"/>
                  </a:lnTo>
                  <a:lnTo>
                    <a:pt x="293" y="1092"/>
                  </a:lnTo>
                  <a:lnTo>
                    <a:pt x="231" y="1049"/>
                  </a:lnTo>
                  <a:lnTo>
                    <a:pt x="172" y="997"/>
                  </a:lnTo>
                  <a:lnTo>
                    <a:pt x="119" y="937"/>
                  </a:lnTo>
                  <a:lnTo>
                    <a:pt x="76" y="875"/>
                  </a:lnTo>
                  <a:lnTo>
                    <a:pt x="42" y="807"/>
                  </a:lnTo>
                  <a:lnTo>
                    <a:pt x="19" y="738"/>
                  </a:lnTo>
                  <a:lnTo>
                    <a:pt x="5" y="663"/>
                  </a:lnTo>
                  <a:lnTo>
                    <a:pt x="0" y="585"/>
                  </a:lnTo>
                  <a:lnTo>
                    <a:pt x="5" y="507"/>
                  </a:lnTo>
                  <a:lnTo>
                    <a:pt x="19" y="432"/>
                  </a:lnTo>
                  <a:lnTo>
                    <a:pt x="42" y="361"/>
                  </a:lnTo>
                  <a:lnTo>
                    <a:pt x="76" y="293"/>
                  </a:lnTo>
                  <a:lnTo>
                    <a:pt x="119" y="231"/>
                  </a:lnTo>
                  <a:lnTo>
                    <a:pt x="172" y="172"/>
                  </a:lnTo>
                  <a:lnTo>
                    <a:pt x="231" y="119"/>
                  </a:lnTo>
                  <a:lnTo>
                    <a:pt x="293" y="76"/>
                  </a:lnTo>
                  <a:lnTo>
                    <a:pt x="361" y="42"/>
                  </a:lnTo>
                  <a:lnTo>
                    <a:pt x="432" y="19"/>
                  </a:lnTo>
                  <a:lnTo>
                    <a:pt x="506" y="5"/>
                  </a:lnTo>
                  <a:lnTo>
                    <a:pt x="585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8"/>
            <p:cNvSpPr>
              <a:spLocks/>
            </p:cNvSpPr>
            <p:nvPr/>
          </p:nvSpPr>
          <p:spPr bwMode="auto">
            <a:xfrm>
              <a:off x="2027790" y="2259005"/>
              <a:ext cx="96290" cy="96620"/>
            </a:xfrm>
            <a:custGeom>
              <a:avLst/>
              <a:gdLst>
                <a:gd name="T0" fmla="*/ 292 w 585"/>
                <a:gd name="T1" fmla="*/ 0 h 585"/>
                <a:gd name="T2" fmla="*/ 340 w 585"/>
                <a:gd name="T3" fmla="*/ 4 h 585"/>
                <a:gd name="T4" fmla="*/ 383 w 585"/>
                <a:gd name="T5" fmla="*/ 15 h 585"/>
                <a:gd name="T6" fmla="*/ 425 w 585"/>
                <a:gd name="T7" fmla="*/ 32 h 585"/>
                <a:gd name="T8" fmla="*/ 463 w 585"/>
                <a:gd name="T9" fmla="*/ 56 h 585"/>
                <a:gd name="T10" fmla="*/ 498 w 585"/>
                <a:gd name="T11" fmla="*/ 88 h 585"/>
                <a:gd name="T12" fmla="*/ 530 w 585"/>
                <a:gd name="T13" fmla="*/ 123 h 585"/>
                <a:gd name="T14" fmla="*/ 553 w 585"/>
                <a:gd name="T15" fmla="*/ 161 h 585"/>
                <a:gd name="T16" fmla="*/ 571 w 585"/>
                <a:gd name="T17" fmla="*/ 201 h 585"/>
                <a:gd name="T18" fmla="*/ 582 w 585"/>
                <a:gd name="T19" fmla="*/ 246 h 585"/>
                <a:gd name="T20" fmla="*/ 585 w 585"/>
                <a:gd name="T21" fmla="*/ 294 h 585"/>
                <a:gd name="T22" fmla="*/ 582 w 585"/>
                <a:gd name="T23" fmla="*/ 340 h 585"/>
                <a:gd name="T24" fmla="*/ 571 w 585"/>
                <a:gd name="T25" fmla="*/ 385 h 585"/>
                <a:gd name="T26" fmla="*/ 553 w 585"/>
                <a:gd name="T27" fmla="*/ 425 h 585"/>
                <a:gd name="T28" fmla="*/ 530 w 585"/>
                <a:gd name="T29" fmla="*/ 465 h 585"/>
                <a:gd name="T30" fmla="*/ 498 w 585"/>
                <a:gd name="T31" fmla="*/ 500 h 585"/>
                <a:gd name="T32" fmla="*/ 463 w 585"/>
                <a:gd name="T33" fmla="*/ 530 h 585"/>
                <a:gd name="T34" fmla="*/ 425 w 585"/>
                <a:gd name="T35" fmla="*/ 555 h 585"/>
                <a:gd name="T36" fmla="*/ 383 w 585"/>
                <a:gd name="T37" fmla="*/ 571 h 585"/>
                <a:gd name="T38" fmla="*/ 340 w 585"/>
                <a:gd name="T39" fmla="*/ 582 h 585"/>
                <a:gd name="T40" fmla="*/ 292 w 585"/>
                <a:gd name="T41" fmla="*/ 585 h 585"/>
                <a:gd name="T42" fmla="*/ 246 w 585"/>
                <a:gd name="T43" fmla="*/ 582 h 585"/>
                <a:gd name="T44" fmla="*/ 201 w 585"/>
                <a:gd name="T45" fmla="*/ 571 h 585"/>
                <a:gd name="T46" fmla="*/ 160 w 585"/>
                <a:gd name="T47" fmla="*/ 555 h 585"/>
                <a:gd name="T48" fmla="*/ 121 w 585"/>
                <a:gd name="T49" fmla="*/ 530 h 585"/>
                <a:gd name="T50" fmla="*/ 86 w 585"/>
                <a:gd name="T51" fmla="*/ 500 h 585"/>
                <a:gd name="T52" fmla="*/ 56 w 585"/>
                <a:gd name="T53" fmla="*/ 465 h 585"/>
                <a:gd name="T54" fmla="*/ 31 w 585"/>
                <a:gd name="T55" fmla="*/ 425 h 585"/>
                <a:gd name="T56" fmla="*/ 15 w 585"/>
                <a:gd name="T57" fmla="*/ 385 h 585"/>
                <a:gd name="T58" fmla="*/ 4 w 585"/>
                <a:gd name="T59" fmla="*/ 340 h 585"/>
                <a:gd name="T60" fmla="*/ 0 w 585"/>
                <a:gd name="T61" fmla="*/ 294 h 585"/>
                <a:gd name="T62" fmla="*/ 4 w 585"/>
                <a:gd name="T63" fmla="*/ 246 h 585"/>
                <a:gd name="T64" fmla="*/ 15 w 585"/>
                <a:gd name="T65" fmla="*/ 201 h 585"/>
                <a:gd name="T66" fmla="*/ 31 w 585"/>
                <a:gd name="T67" fmla="*/ 161 h 585"/>
                <a:gd name="T68" fmla="*/ 56 w 585"/>
                <a:gd name="T69" fmla="*/ 123 h 585"/>
                <a:gd name="T70" fmla="*/ 86 w 585"/>
                <a:gd name="T71" fmla="*/ 88 h 585"/>
                <a:gd name="T72" fmla="*/ 121 w 585"/>
                <a:gd name="T73" fmla="*/ 56 h 585"/>
                <a:gd name="T74" fmla="*/ 160 w 585"/>
                <a:gd name="T75" fmla="*/ 32 h 585"/>
                <a:gd name="T76" fmla="*/ 201 w 585"/>
                <a:gd name="T77" fmla="*/ 15 h 585"/>
                <a:gd name="T78" fmla="*/ 246 w 585"/>
                <a:gd name="T79" fmla="*/ 4 h 585"/>
                <a:gd name="T80" fmla="*/ 292 w 585"/>
                <a:gd name="T81" fmla="*/ 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85" h="585">
                  <a:moveTo>
                    <a:pt x="292" y="0"/>
                  </a:moveTo>
                  <a:lnTo>
                    <a:pt x="340" y="4"/>
                  </a:lnTo>
                  <a:lnTo>
                    <a:pt x="383" y="15"/>
                  </a:lnTo>
                  <a:lnTo>
                    <a:pt x="425" y="32"/>
                  </a:lnTo>
                  <a:lnTo>
                    <a:pt x="463" y="56"/>
                  </a:lnTo>
                  <a:lnTo>
                    <a:pt x="498" y="88"/>
                  </a:lnTo>
                  <a:lnTo>
                    <a:pt x="530" y="123"/>
                  </a:lnTo>
                  <a:lnTo>
                    <a:pt x="553" y="161"/>
                  </a:lnTo>
                  <a:lnTo>
                    <a:pt x="571" y="201"/>
                  </a:lnTo>
                  <a:lnTo>
                    <a:pt x="582" y="246"/>
                  </a:lnTo>
                  <a:lnTo>
                    <a:pt x="585" y="294"/>
                  </a:lnTo>
                  <a:lnTo>
                    <a:pt x="582" y="340"/>
                  </a:lnTo>
                  <a:lnTo>
                    <a:pt x="571" y="385"/>
                  </a:lnTo>
                  <a:lnTo>
                    <a:pt x="553" y="425"/>
                  </a:lnTo>
                  <a:lnTo>
                    <a:pt x="530" y="465"/>
                  </a:lnTo>
                  <a:lnTo>
                    <a:pt x="498" y="500"/>
                  </a:lnTo>
                  <a:lnTo>
                    <a:pt x="463" y="530"/>
                  </a:lnTo>
                  <a:lnTo>
                    <a:pt x="425" y="555"/>
                  </a:lnTo>
                  <a:lnTo>
                    <a:pt x="383" y="571"/>
                  </a:lnTo>
                  <a:lnTo>
                    <a:pt x="340" y="582"/>
                  </a:lnTo>
                  <a:lnTo>
                    <a:pt x="292" y="585"/>
                  </a:lnTo>
                  <a:lnTo>
                    <a:pt x="246" y="582"/>
                  </a:lnTo>
                  <a:lnTo>
                    <a:pt x="201" y="571"/>
                  </a:lnTo>
                  <a:lnTo>
                    <a:pt x="160" y="555"/>
                  </a:lnTo>
                  <a:lnTo>
                    <a:pt x="121" y="530"/>
                  </a:lnTo>
                  <a:lnTo>
                    <a:pt x="86" y="500"/>
                  </a:lnTo>
                  <a:lnTo>
                    <a:pt x="56" y="465"/>
                  </a:lnTo>
                  <a:lnTo>
                    <a:pt x="31" y="425"/>
                  </a:lnTo>
                  <a:lnTo>
                    <a:pt x="15" y="385"/>
                  </a:lnTo>
                  <a:lnTo>
                    <a:pt x="4" y="340"/>
                  </a:lnTo>
                  <a:lnTo>
                    <a:pt x="0" y="294"/>
                  </a:lnTo>
                  <a:lnTo>
                    <a:pt x="4" y="246"/>
                  </a:lnTo>
                  <a:lnTo>
                    <a:pt x="15" y="201"/>
                  </a:lnTo>
                  <a:lnTo>
                    <a:pt x="31" y="161"/>
                  </a:lnTo>
                  <a:lnTo>
                    <a:pt x="56" y="123"/>
                  </a:lnTo>
                  <a:lnTo>
                    <a:pt x="86" y="88"/>
                  </a:lnTo>
                  <a:lnTo>
                    <a:pt x="121" y="56"/>
                  </a:lnTo>
                  <a:lnTo>
                    <a:pt x="160" y="32"/>
                  </a:lnTo>
                  <a:lnTo>
                    <a:pt x="201" y="15"/>
                  </a:lnTo>
                  <a:lnTo>
                    <a:pt x="246" y="4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9"/>
            <p:cNvSpPr>
              <a:spLocks/>
            </p:cNvSpPr>
            <p:nvPr/>
          </p:nvSpPr>
          <p:spPr bwMode="auto">
            <a:xfrm>
              <a:off x="1171034" y="2201300"/>
              <a:ext cx="211698" cy="212028"/>
            </a:xfrm>
            <a:custGeom>
              <a:avLst/>
              <a:gdLst>
                <a:gd name="T0" fmla="*/ 642 w 1286"/>
                <a:gd name="T1" fmla="*/ 0 h 1286"/>
                <a:gd name="T2" fmla="*/ 717 w 1286"/>
                <a:gd name="T3" fmla="*/ 4 h 1286"/>
                <a:gd name="T4" fmla="*/ 788 w 1286"/>
                <a:gd name="T5" fmla="*/ 16 h 1286"/>
                <a:gd name="T6" fmla="*/ 857 w 1286"/>
                <a:gd name="T7" fmla="*/ 36 h 1286"/>
                <a:gd name="T8" fmla="*/ 921 w 1286"/>
                <a:gd name="T9" fmla="*/ 62 h 1286"/>
                <a:gd name="T10" fmla="*/ 984 w 1286"/>
                <a:gd name="T11" fmla="*/ 96 h 1286"/>
                <a:gd name="T12" fmla="*/ 1042 w 1286"/>
                <a:gd name="T13" fmla="*/ 139 h 1286"/>
                <a:gd name="T14" fmla="*/ 1097 w 1286"/>
                <a:gd name="T15" fmla="*/ 189 h 1286"/>
                <a:gd name="T16" fmla="*/ 1147 w 1286"/>
                <a:gd name="T17" fmla="*/ 244 h 1286"/>
                <a:gd name="T18" fmla="*/ 1190 w 1286"/>
                <a:gd name="T19" fmla="*/ 302 h 1286"/>
                <a:gd name="T20" fmla="*/ 1224 w 1286"/>
                <a:gd name="T21" fmla="*/ 365 h 1286"/>
                <a:gd name="T22" fmla="*/ 1250 w 1286"/>
                <a:gd name="T23" fmla="*/ 429 h 1286"/>
                <a:gd name="T24" fmla="*/ 1270 w 1286"/>
                <a:gd name="T25" fmla="*/ 498 h 1286"/>
                <a:gd name="T26" fmla="*/ 1282 w 1286"/>
                <a:gd name="T27" fmla="*/ 569 h 1286"/>
                <a:gd name="T28" fmla="*/ 1286 w 1286"/>
                <a:gd name="T29" fmla="*/ 644 h 1286"/>
                <a:gd name="T30" fmla="*/ 1282 w 1286"/>
                <a:gd name="T31" fmla="*/ 717 h 1286"/>
                <a:gd name="T32" fmla="*/ 1270 w 1286"/>
                <a:gd name="T33" fmla="*/ 790 h 1286"/>
                <a:gd name="T34" fmla="*/ 1250 w 1286"/>
                <a:gd name="T35" fmla="*/ 857 h 1286"/>
                <a:gd name="T36" fmla="*/ 1224 w 1286"/>
                <a:gd name="T37" fmla="*/ 921 h 1286"/>
                <a:gd name="T38" fmla="*/ 1190 w 1286"/>
                <a:gd name="T39" fmla="*/ 984 h 1286"/>
                <a:gd name="T40" fmla="*/ 1147 w 1286"/>
                <a:gd name="T41" fmla="*/ 1042 h 1286"/>
                <a:gd name="T42" fmla="*/ 1097 w 1286"/>
                <a:gd name="T43" fmla="*/ 1097 h 1286"/>
                <a:gd name="T44" fmla="*/ 1042 w 1286"/>
                <a:gd name="T45" fmla="*/ 1147 h 1286"/>
                <a:gd name="T46" fmla="*/ 984 w 1286"/>
                <a:gd name="T47" fmla="*/ 1190 h 1286"/>
                <a:gd name="T48" fmla="*/ 921 w 1286"/>
                <a:gd name="T49" fmla="*/ 1225 h 1286"/>
                <a:gd name="T50" fmla="*/ 857 w 1286"/>
                <a:gd name="T51" fmla="*/ 1252 h 1286"/>
                <a:gd name="T52" fmla="*/ 788 w 1286"/>
                <a:gd name="T53" fmla="*/ 1270 h 1286"/>
                <a:gd name="T54" fmla="*/ 717 w 1286"/>
                <a:gd name="T55" fmla="*/ 1282 h 1286"/>
                <a:gd name="T56" fmla="*/ 642 w 1286"/>
                <a:gd name="T57" fmla="*/ 1286 h 1286"/>
                <a:gd name="T58" fmla="*/ 568 w 1286"/>
                <a:gd name="T59" fmla="*/ 1282 h 1286"/>
                <a:gd name="T60" fmla="*/ 496 w 1286"/>
                <a:gd name="T61" fmla="*/ 1270 h 1286"/>
                <a:gd name="T62" fmla="*/ 429 w 1286"/>
                <a:gd name="T63" fmla="*/ 1252 h 1286"/>
                <a:gd name="T64" fmla="*/ 363 w 1286"/>
                <a:gd name="T65" fmla="*/ 1225 h 1286"/>
                <a:gd name="T66" fmla="*/ 303 w 1286"/>
                <a:gd name="T67" fmla="*/ 1190 h 1286"/>
                <a:gd name="T68" fmla="*/ 244 w 1286"/>
                <a:gd name="T69" fmla="*/ 1147 h 1286"/>
                <a:gd name="T70" fmla="*/ 189 w 1286"/>
                <a:gd name="T71" fmla="*/ 1097 h 1286"/>
                <a:gd name="T72" fmla="*/ 137 w 1286"/>
                <a:gd name="T73" fmla="*/ 1042 h 1286"/>
                <a:gd name="T74" fmla="*/ 96 w 1286"/>
                <a:gd name="T75" fmla="*/ 984 h 1286"/>
                <a:gd name="T76" fmla="*/ 61 w 1286"/>
                <a:gd name="T77" fmla="*/ 921 h 1286"/>
                <a:gd name="T78" fmla="*/ 34 w 1286"/>
                <a:gd name="T79" fmla="*/ 857 h 1286"/>
                <a:gd name="T80" fmla="*/ 14 w 1286"/>
                <a:gd name="T81" fmla="*/ 790 h 1286"/>
                <a:gd name="T82" fmla="*/ 4 w 1286"/>
                <a:gd name="T83" fmla="*/ 719 h 1286"/>
                <a:gd name="T84" fmla="*/ 0 w 1286"/>
                <a:gd name="T85" fmla="*/ 644 h 1286"/>
                <a:gd name="T86" fmla="*/ 4 w 1286"/>
                <a:gd name="T87" fmla="*/ 569 h 1286"/>
                <a:gd name="T88" fmla="*/ 14 w 1286"/>
                <a:gd name="T89" fmla="*/ 498 h 1286"/>
                <a:gd name="T90" fmla="*/ 34 w 1286"/>
                <a:gd name="T91" fmla="*/ 429 h 1286"/>
                <a:gd name="T92" fmla="*/ 61 w 1286"/>
                <a:gd name="T93" fmla="*/ 365 h 1286"/>
                <a:gd name="T94" fmla="*/ 96 w 1286"/>
                <a:gd name="T95" fmla="*/ 302 h 1286"/>
                <a:gd name="T96" fmla="*/ 137 w 1286"/>
                <a:gd name="T97" fmla="*/ 244 h 1286"/>
                <a:gd name="T98" fmla="*/ 189 w 1286"/>
                <a:gd name="T99" fmla="*/ 189 h 1286"/>
                <a:gd name="T100" fmla="*/ 244 w 1286"/>
                <a:gd name="T101" fmla="*/ 139 h 1286"/>
                <a:gd name="T102" fmla="*/ 303 w 1286"/>
                <a:gd name="T103" fmla="*/ 96 h 1286"/>
                <a:gd name="T104" fmla="*/ 363 w 1286"/>
                <a:gd name="T105" fmla="*/ 62 h 1286"/>
                <a:gd name="T106" fmla="*/ 429 w 1286"/>
                <a:gd name="T107" fmla="*/ 36 h 1286"/>
                <a:gd name="T108" fmla="*/ 496 w 1286"/>
                <a:gd name="T109" fmla="*/ 16 h 1286"/>
                <a:gd name="T110" fmla="*/ 568 w 1286"/>
                <a:gd name="T111" fmla="*/ 4 h 1286"/>
                <a:gd name="T112" fmla="*/ 642 w 1286"/>
                <a:gd name="T113" fmla="*/ 0 h 1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86" h="1286">
                  <a:moveTo>
                    <a:pt x="642" y="0"/>
                  </a:moveTo>
                  <a:lnTo>
                    <a:pt x="717" y="4"/>
                  </a:lnTo>
                  <a:lnTo>
                    <a:pt x="788" y="16"/>
                  </a:lnTo>
                  <a:lnTo>
                    <a:pt x="857" y="36"/>
                  </a:lnTo>
                  <a:lnTo>
                    <a:pt x="921" y="62"/>
                  </a:lnTo>
                  <a:lnTo>
                    <a:pt x="984" y="96"/>
                  </a:lnTo>
                  <a:lnTo>
                    <a:pt x="1042" y="139"/>
                  </a:lnTo>
                  <a:lnTo>
                    <a:pt x="1097" y="189"/>
                  </a:lnTo>
                  <a:lnTo>
                    <a:pt x="1147" y="244"/>
                  </a:lnTo>
                  <a:lnTo>
                    <a:pt x="1190" y="302"/>
                  </a:lnTo>
                  <a:lnTo>
                    <a:pt x="1224" y="365"/>
                  </a:lnTo>
                  <a:lnTo>
                    <a:pt x="1250" y="429"/>
                  </a:lnTo>
                  <a:lnTo>
                    <a:pt x="1270" y="498"/>
                  </a:lnTo>
                  <a:lnTo>
                    <a:pt x="1282" y="569"/>
                  </a:lnTo>
                  <a:lnTo>
                    <a:pt x="1286" y="644"/>
                  </a:lnTo>
                  <a:lnTo>
                    <a:pt x="1282" y="717"/>
                  </a:lnTo>
                  <a:lnTo>
                    <a:pt x="1270" y="790"/>
                  </a:lnTo>
                  <a:lnTo>
                    <a:pt x="1250" y="857"/>
                  </a:lnTo>
                  <a:lnTo>
                    <a:pt x="1224" y="921"/>
                  </a:lnTo>
                  <a:lnTo>
                    <a:pt x="1190" y="984"/>
                  </a:lnTo>
                  <a:lnTo>
                    <a:pt x="1147" y="1042"/>
                  </a:lnTo>
                  <a:lnTo>
                    <a:pt x="1097" y="1097"/>
                  </a:lnTo>
                  <a:lnTo>
                    <a:pt x="1042" y="1147"/>
                  </a:lnTo>
                  <a:lnTo>
                    <a:pt x="984" y="1190"/>
                  </a:lnTo>
                  <a:lnTo>
                    <a:pt x="921" y="1225"/>
                  </a:lnTo>
                  <a:lnTo>
                    <a:pt x="857" y="1252"/>
                  </a:lnTo>
                  <a:lnTo>
                    <a:pt x="788" y="1270"/>
                  </a:lnTo>
                  <a:lnTo>
                    <a:pt x="717" y="1282"/>
                  </a:lnTo>
                  <a:lnTo>
                    <a:pt x="642" y="1286"/>
                  </a:lnTo>
                  <a:lnTo>
                    <a:pt x="568" y="1282"/>
                  </a:lnTo>
                  <a:lnTo>
                    <a:pt x="496" y="1270"/>
                  </a:lnTo>
                  <a:lnTo>
                    <a:pt x="429" y="1252"/>
                  </a:lnTo>
                  <a:lnTo>
                    <a:pt x="363" y="1225"/>
                  </a:lnTo>
                  <a:lnTo>
                    <a:pt x="303" y="1190"/>
                  </a:lnTo>
                  <a:lnTo>
                    <a:pt x="244" y="1147"/>
                  </a:lnTo>
                  <a:lnTo>
                    <a:pt x="189" y="1097"/>
                  </a:lnTo>
                  <a:lnTo>
                    <a:pt x="137" y="1042"/>
                  </a:lnTo>
                  <a:lnTo>
                    <a:pt x="96" y="984"/>
                  </a:lnTo>
                  <a:lnTo>
                    <a:pt x="61" y="921"/>
                  </a:lnTo>
                  <a:lnTo>
                    <a:pt x="34" y="857"/>
                  </a:lnTo>
                  <a:lnTo>
                    <a:pt x="14" y="790"/>
                  </a:lnTo>
                  <a:lnTo>
                    <a:pt x="4" y="719"/>
                  </a:lnTo>
                  <a:lnTo>
                    <a:pt x="0" y="644"/>
                  </a:lnTo>
                  <a:lnTo>
                    <a:pt x="4" y="569"/>
                  </a:lnTo>
                  <a:lnTo>
                    <a:pt x="14" y="498"/>
                  </a:lnTo>
                  <a:lnTo>
                    <a:pt x="34" y="429"/>
                  </a:lnTo>
                  <a:lnTo>
                    <a:pt x="61" y="365"/>
                  </a:lnTo>
                  <a:lnTo>
                    <a:pt x="96" y="302"/>
                  </a:lnTo>
                  <a:lnTo>
                    <a:pt x="137" y="244"/>
                  </a:lnTo>
                  <a:lnTo>
                    <a:pt x="189" y="189"/>
                  </a:lnTo>
                  <a:lnTo>
                    <a:pt x="244" y="139"/>
                  </a:lnTo>
                  <a:lnTo>
                    <a:pt x="303" y="96"/>
                  </a:lnTo>
                  <a:lnTo>
                    <a:pt x="363" y="62"/>
                  </a:lnTo>
                  <a:lnTo>
                    <a:pt x="429" y="36"/>
                  </a:lnTo>
                  <a:lnTo>
                    <a:pt x="496" y="16"/>
                  </a:lnTo>
                  <a:lnTo>
                    <a:pt x="568" y="4"/>
                  </a:lnTo>
                  <a:lnTo>
                    <a:pt x="642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0"/>
            <p:cNvSpPr>
              <a:spLocks/>
            </p:cNvSpPr>
            <p:nvPr/>
          </p:nvSpPr>
          <p:spPr bwMode="auto">
            <a:xfrm>
              <a:off x="2189663" y="2648969"/>
              <a:ext cx="115414" cy="115744"/>
            </a:xfrm>
            <a:custGeom>
              <a:avLst/>
              <a:gdLst>
                <a:gd name="T0" fmla="*/ 350 w 701"/>
                <a:gd name="T1" fmla="*/ 0 h 702"/>
                <a:gd name="T2" fmla="*/ 407 w 701"/>
                <a:gd name="T3" fmla="*/ 5 h 702"/>
                <a:gd name="T4" fmla="*/ 459 w 701"/>
                <a:gd name="T5" fmla="*/ 18 h 702"/>
                <a:gd name="T6" fmla="*/ 509 w 701"/>
                <a:gd name="T7" fmla="*/ 37 h 702"/>
                <a:gd name="T8" fmla="*/ 555 w 701"/>
                <a:gd name="T9" fmla="*/ 66 h 702"/>
                <a:gd name="T10" fmla="*/ 598 w 701"/>
                <a:gd name="T11" fmla="*/ 103 h 702"/>
                <a:gd name="T12" fmla="*/ 635 w 701"/>
                <a:gd name="T13" fmla="*/ 146 h 702"/>
                <a:gd name="T14" fmla="*/ 663 w 701"/>
                <a:gd name="T15" fmla="*/ 192 h 702"/>
                <a:gd name="T16" fmla="*/ 685 w 701"/>
                <a:gd name="T17" fmla="*/ 242 h 702"/>
                <a:gd name="T18" fmla="*/ 697 w 701"/>
                <a:gd name="T19" fmla="*/ 295 h 702"/>
                <a:gd name="T20" fmla="*/ 701 w 701"/>
                <a:gd name="T21" fmla="*/ 352 h 702"/>
                <a:gd name="T22" fmla="*/ 697 w 701"/>
                <a:gd name="T23" fmla="*/ 409 h 702"/>
                <a:gd name="T24" fmla="*/ 685 w 701"/>
                <a:gd name="T25" fmla="*/ 460 h 702"/>
                <a:gd name="T26" fmla="*/ 663 w 701"/>
                <a:gd name="T27" fmla="*/ 510 h 702"/>
                <a:gd name="T28" fmla="*/ 635 w 701"/>
                <a:gd name="T29" fmla="*/ 556 h 702"/>
                <a:gd name="T30" fmla="*/ 598 w 701"/>
                <a:gd name="T31" fmla="*/ 599 h 702"/>
                <a:gd name="T32" fmla="*/ 555 w 701"/>
                <a:gd name="T33" fmla="*/ 636 h 702"/>
                <a:gd name="T34" fmla="*/ 509 w 701"/>
                <a:gd name="T35" fmla="*/ 665 h 702"/>
                <a:gd name="T36" fmla="*/ 459 w 701"/>
                <a:gd name="T37" fmla="*/ 686 h 702"/>
                <a:gd name="T38" fmla="*/ 407 w 701"/>
                <a:gd name="T39" fmla="*/ 699 h 702"/>
                <a:gd name="T40" fmla="*/ 350 w 701"/>
                <a:gd name="T41" fmla="*/ 702 h 702"/>
                <a:gd name="T42" fmla="*/ 294 w 701"/>
                <a:gd name="T43" fmla="*/ 699 h 702"/>
                <a:gd name="T44" fmla="*/ 240 w 701"/>
                <a:gd name="T45" fmla="*/ 686 h 702"/>
                <a:gd name="T46" fmla="*/ 190 w 701"/>
                <a:gd name="T47" fmla="*/ 665 h 702"/>
                <a:gd name="T48" fmla="*/ 144 w 701"/>
                <a:gd name="T49" fmla="*/ 636 h 702"/>
                <a:gd name="T50" fmla="*/ 102 w 701"/>
                <a:gd name="T51" fmla="*/ 599 h 702"/>
                <a:gd name="T52" fmla="*/ 64 w 701"/>
                <a:gd name="T53" fmla="*/ 556 h 702"/>
                <a:gd name="T54" fmla="*/ 36 w 701"/>
                <a:gd name="T55" fmla="*/ 510 h 702"/>
                <a:gd name="T56" fmla="*/ 16 w 701"/>
                <a:gd name="T57" fmla="*/ 460 h 702"/>
                <a:gd name="T58" fmla="*/ 4 w 701"/>
                <a:gd name="T59" fmla="*/ 409 h 702"/>
                <a:gd name="T60" fmla="*/ 0 w 701"/>
                <a:gd name="T61" fmla="*/ 352 h 702"/>
                <a:gd name="T62" fmla="*/ 4 w 701"/>
                <a:gd name="T63" fmla="*/ 295 h 702"/>
                <a:gd name="T64" fmla="*/ 16 w 701"/>
                <a:gd name="T65" fmla="*/ 242 h 702"/>
                <a:gd name="T66" fmla="*/ 36 w 701"/>
                <a:gd name="T67" fmla="*/ 192 h 702"/>
                <a:gd name="T68" fmla="*/ 64 w 701"/>
                <a:gd name="T69" fmla="*/ 146 h 702"/>
                <a:gd name="T70" fmla="*/ 102 w 701"/>
                <a:gd name="T71" fmla="*/ 103 h 702"/>
                <a:gd name="T72" fmla="*/ 144 w 701"/>
                <a:gd name="T73" fmla="*/ 66 h 702"/>
                <a:gd name="T74" fmla="*/ 190 w 701"/>
                <a:gd name="T75" fmla="*/ 37 h 702"/>
                <a:gd name="T76" fmla="*/ 240 w 701"/>
                <a:gd name="T77" fmla="*/ 18 h 702"/>
                <a:gd name="T78" fmla="*/ 294 w 701"/>
                <a:gd name="T79" fmla="*/ 5 h 702"/>
                <a:gd name="T80" fmla="*/ 350 w 701"/>
                <a:gd name="T81" fmla="*/ 0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01" h="702">
                  <a:moveTo>
                    <a:pt x="350" y="0"/>
                  </a:moveTo>
                  <a:lnTo>
                    <a:pt x="407" y="5"/>
                  </a:lnTo>
                  <a:lnTo>
                    <a:pt x="459" y="18"/>
                  </a:lnTo>
                  <a:lnTo>
                    <a:pt x="509" y="37"/>
                  </a:lnTo>
                  <a:lnTo>
                    <a:pt x="555" y="66"/>
                  </a:lnTo>
                  <a:lnTo>
                    <a:pt x="598" y="103"/>
                  </a:lnTo>
                  <a:lnTo>
                    <a:pt x="635" y="146"/>
                  </a:lnTo>
                  <a:lnTo>
                    <a:pt x="663" y="192"/>
                  </a:lnTo>
                  <a:lnTo>
                    <a:pt x="685" y="242"/>
                  </a:lnTo>
                  <a:lnTo>
                    <a:pt x="697" y="295"/>
                  </a:lnTo>
                  <a:lnTo>
                    <a:pt x="701" y="352"/>
                  </a:lnTo>
                  <a:lnTo>
                    <a:pt x="697" y="409"/>
                  </a:lnTo>
                  <a:lnTo>
                    <a:pt x="685" y="460"/>
                  </a:lnTo>
                  <a:lnTo>
                    <a:pt x="663" y="510"/>
                  </a:lnTo>
                  <a:lnTo>
                    <a:pt x="635" y="556"/>
                  </a:lnTo>
                  <a:lnTo>
                    <a:pt x="598" y="599"/>
                  </a:lnTo>
                  <a:lnTo>
                    <a:pt x="555" y="636"/>
                  </a:lnTo>
                  <a:lnTo>
                    <a:pt x="509" y="665"/>
                  </a:lnTo>
                  <a:lnTo>
                    <a:pt x="459" y="686"/>
                  </a:lnTo>
                  <a:lnTo>
                    <a:pt x="407" y="699"/>
                  </a:lnTo>
                  <a:lnTo>
                    <a:pt x="350" y="702"/>
                  </a:lnTo>
                  <a:lnTo>
                    <a:pt x="294" y="699"/>
                  </a:lnTo>
                  <a:lnTo>
                    <a:pt x="240" y="686"/>
                  </a:lnTo>
                  <a:lnTo>
                    <a:pt x="190" y="665"/>
                  </a:lnTo>
                  <a:lnTo>
                    <a:pt x="144" y="636"/>
                  </a:lnTo>
                  <a:lnTo>
                    <a:pt x="102" y="599"/>
                  </a:lnTo>
                  <a:lnTo>
                    <a:pt x="64" y="556"/>
                  </a:lnTo>
                  <a:lnTo>
                    <a:pt x="36" y="510"/>
                  </a:lnTo>
                  <a:lnTo>
                    <a:pt x="16" y="460"/>
                  </a:lnTo>
                  <a:lnTo>
                    <a:pt x="4" y="409"/>
                  </a:lnTo>
                  <a:lnTo>
                    <a:pt x="0" y="352"/>
                  </a:lnTo>
                  <a:lnTo>
                    <a:pt x="4" y="295"/>
                  </a:lnTo>
                  <a:lnTo>
                    <a:pt x="16" y="242"/>
                  </a:lnTo>
                  <a:lnTo>
                    <a:pt x="36" y="192"/>
                  </a:lnTo>
                  <a:lnTo>
                    <a:pt x="64" y="146"/>
                  </a:lnTo>
                  <a:lnTo>
                    <a:pt x="102" y="103"/>
                  </a:lnTo>
                  <a:lnTo>
                    <a:pt x="144" y="66"/>
                  </a:lnTo>
                  <a:lnTo>
                    <a:pt x="190" y="37"/>
                  </a:lnTo>
                  <a:lnTo>
                    <a:pt x="240" y="18"/>
                  </a:lnTo>
                  <a:lnTo>
                    <a:pt x="294" y="5"/>
                  </a:lnTo>
                  <a:lnTo>
                    <a:pt x="35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1"/>
            <p:cNvSpPr>
              <a:spLocks/>
            </p:cNvSpPr>
            <p:nvPr/>
          </p:nvSpPr>
          <p:spPr bwMode="auto">
            <a:xfrm>
              <a:off x="2008257" y="3038934"/>
              <a:ext cx="134868" cy="134868"/>
            </a:xfrm>
            <a:custGeom>
              <a:avLst/>
              <a:gdLst>
                <a:gd name="T0" fmla="*/ 409 w 818"/>
                <a:gd name="T1" fmla="*/ 0 h 818"/>
                <a:gd name="T2" fmla="*/ 475 w 818"/>
                <a:gd name="T3" fmla="*/ 3 h 818"/>
                <a:gd name="T4" fmla="*/ 537 w 818"/>
                <a:gd name="T5" fmla="*/ 19 h 818"/>
                <a:gd name="T6" fmla="*/ 594 w 818"/>
                <a:gd name="T7" fmla="*/ 42 h 818"/>
                <a:gd name="T8" fmla="*/ 647 w 818"/>
                <a:gd name="T9" fmla="*/ 76 h 818"/>
                <a:gd name="T10" fmla="*/ 699 w 818"/>
                <a:gd name="T11" fmla="*/ 121 h 818"/>
                <a:gd name="T12" fmla="*/ 742 w 818"/>
                <a:gd name="T13" fmla="*/ 170 h 818"/>
                <a:gd name="T14" fmla="*/ 775 w 818"/>
                <a:gd name="T15" fmla="*/ 224 h 818"/>
                <a:gd name="T16" fmla="*/ 800 w 818"/>
                <a:gd name="T17" fmla="*/ 281 h 818"/>
                <a:gd name="T18" fmla="*/ 815 w 818"/>
                <a:gd name="T19" fmla="*/ 343 h 818"/>
                <a:gd name="T20" fmla="*/ 818 w 818"/>
                <a:gd name="T21" fmla="*/ 409 h 818"/>
                <a:gd name="T22" fmla="*/ 815 w 818"/>
                <a:gd name="T23" fmla="*/ 475 h 818"/>
                <a:gd name="T24" fmla="*/ 800 w 818"/>
                <a:gd name="T25" fmla="*/ 535 h 818"/>
                <a:gd name="T26" fmla="*/ 775 w 818"/>
                <a:gd name="T27" fmla="*/ 594 h 818"/>
                <a:gd name="T28" fmla="*/ 742 w 818"/>
                <a:gd name="T29" fmla="*/ 647 h 818"/>
                <a:gd name="T30" fmla="*/ 699 w 818"/>
                <a:gd name="T31" fmla="*/ 697 h 818"/>
                <a:gd name="T32" fmla="*/ 647 w 818"/>
                <a:gd name="T33" fmla="*/ 739 h 818"/>
                <a:gd name="T34" fmla="*/ 594 w 818"/>
                <a:gd name="T35" fmla="*/ 773 h 818"/>
                <a:gd name="T36" fmla="*/ 537 w 818"/>
                <a:gd name="T37" fmla="*/ 798 h 818"/>
                <a:gd name="T38" fmla="*/ 475 w 818"/>
                <a:gd name="T39" fmla="*/ 812 h 818"/>
                <a:gd name="T40" fmla="*/ 409 w 818"/>
                <a:gd name="T41" fmla="*/ 818 h 818"/>
                <a:gd name="T42" fmla="*/ 345 w 818"/>
                <a:gd name="T43" fmla="*/ 812 h 818"/>
                <a:gd name="T44" fmla="*/ 283 w 818"/>
                <a:gd name="T45" fmla="*/ 798 h 818"/>
                <a:gd name="T46" fmla="*/ 226 w 818"/>
                <a:gd name="T47" fmla="*/ 773 h 818"/>
                <a:gd name="T48" fmla="*/ 171 w 818"/>
                <a:gd name="T49" fmla="*/ 739 h 818"/>
                <a:gd name="T50" fmla="*/ 121 w 818"/>
                <a:gd name="T51" fmla="*/ 697 h 818"/>
                <a:gd name="T52" fmla="*/ 78 w 818"/>
                <a:gd name="T53" fmla="*/ 647 h 818"/>
                <a:gd name="T54" fmla="*/ 45 w 818"/>
                <a:gd name="T55" fmla="*/ 594 h 818"/>
                <a:gd name="T56" fmla="*/ 20 w 818"/>
                <a:gd name="T57" fmla="*/ 535 h 818"/>
                <a:gd name="T58" fmla="*/ 5 w 818"/>
                <a:gd name="T59" fmla="*/ 475 h 818"/>
                <a:gd name="T60" fmla="*/ 0 w 818"/>
                <a:gd name="T61" fmla="*/ 409 h 818"/>
                <a:gd name="T62" fmla="*/ 5 w 818"/>
                <a:gd name="T63" fmla="*/ 343 h 818"/>
                <a:gd name="T64" fmla="*/ 20 w 818"/>
                <a:gd name="T65" fmla="*/ 281 h 818"/>
                <a:gd name="T66" fmla="*/ 45 w 818"/>
                <a:gd name="T67" fmla="*/ 224 h 818"/>
                <a:gd name="T68" fmla="*/ 78 w 818"/>
                <a:gd name="T69" fmla="*/ 170 h 818"/>
                <a:gd name="T70" fmla="*/ 121 w 818"/>
                <a:gd name="T71" fmla="*/ 121 h 818"/>
                <a:gd name="T72" fmla="*/ 171 w 818"/>
                <a:gd name="T73" fmla="*/ 76 h 818"/>
                <a:gd name="T74" fmla="*/ 226 w 818"/>
                <a:gd name="T75" fmla="*/ 42 h 818"/>
                <a:gd name="T76" fmla="*/ 283 w 818"/>
                <a:gd name="T77" fmla="*/ 19 h 818"/>
                <a:gd name="T78" fmla="*/ 345 w 818"/>
                <a:gd name="T79" fmla="*/ 3 h 818"/>
                <a:gd name="T80" fmla="*/ 409 w 818"/>
                <a:gd name="T81" fmla="*/ 0 h 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18" h="818">
                  <a:moveTo>
                    <a:pt x="409" y="0"/>
                  </a:moveTo>
                  <a:lnTo>
                    <a:pt x="475" y="3"/>
                  </a:lnTo>
                  <a:lnTo>
                    <a:pt x="537" y="19"/>
                  </a:lnTo>
                  <a:lnTo>
                    <a:pt x="594" y="42"/>
                  </a:lnTo>
                  <a:lnTo>
                    <a:pt x="647" y="76"/>
                  </a:lnTo>
                  <a:lnTo>
                    <a:pt x="699" y="121"/>
                  </a:lnTo>
                  <a:lnTo>
                    <a:pt x="742" y="170"/>
                  </a:lnTo>
                  <a:lnTo>
                    <a:pt x="775" y="224"/>
                  </a:lnTo>
                  <a:lnTo>
                    <a:pt x="800" y="281"/>
                  </a:lnTo>
                  <a:lnTo>
                    <a:pt x="815" y="343"/>
                  </a:lnTo>
                  <a:lnTo>
                    <a:pt x="818" y="409"/>
                  </a:lnTo>
                  <a:lnTo>
                    <a:pt x="815" y="475"/>
                  </a:lnTo>
                  <a:lnTo>
                    <a:pt x="800" y="535"/>
                  </a:lnTo>
                  <a:lnTo>
                    <a:pt x="775" y="594"/>
                  </a:lnTo>
                  <a:lnTo>
                    <a:pt x="742" y="647"/>
                  </a:lnTo>
                  <a:lnTo>
                    <a:pt x="699" y="697"/>
                  </a:lnTo>
                  <a:lnTo>
                    <a:pt x="647" y="739"/>
                  </a:lnTo>
                  <a:lnTo>
                    <a:pt x="594" y="773"/>
                  </a:lnTo>
                  <a:lnTo>
                    <a:pt x="537" y="798"/>
                  </a:lnTo>
                  <a:lnTo>
                    <a:pt x="475" y="812"/>
                  </a:lnTo>
                  <a:lnTo>
                    <a:pt x="409" y="818"/>
                  </a:lnTo>
                  <a:lnTo>
                    <a:pt x="345" y="812"/>
                  </a:lnTo>
                  <a:lnTo>
                    <a:pt x="283" y="798"/>
                  </a:lnTo>
                  <a:lnTo>
                    <a:pt x="226" y="773"/>
                  </a:lnTo>
                  <a:lnTo>
                    <a:pt x="171" y="739"/>
                  </a:lnTo>
                  <a:lnTo>
                    <a:pt x="121" y="697"/>
                  </a:lnTo>
                  <a:lnTo>
                    <a:pt x="78" y="647"/>
                  </a:lnTo>
                  <a:lnTo>
                    <a:pt x="45" y="594"/>
                  </a:lnTo>
                  <a:lnTo>
                    <a:pt x="20" y="535"/>
                  </a:lnTo>
                  <a:lnTo>
                    <a:pt x="5" y="475"/>
                  </a:lnTo>
                  <a:lnTo>
                    <a:pt x="0" y="409"/>
                  </a:lnTo>
                  <a:lnTo>
                    <a:pt x="5" y="343"/>
                  </a:lnTo>
                  <a:lnTo>
                    <a:pt x="20" y="281"/>
                  </a:lnTo>
                  <a:lnTo>
                    <a:pt x="45" y="224"/>
                  </a:lnTo>
                  <a:lnTo>
                    <a:pt x="78" y="170"/>
                  </a:lnTo>
                  <a:lnTo>
                    <a:pt x="121" y="121"/>
                  </a:lnTo>
                  <a:lnTo>
                    <a:pt x="171" y="76"/>
                  </a:lnTo>
                  <a:lnTo>
                    <a:pt x="226" y="42"/>
                  </a:lnTo>
                  <a:lnTo>
                    <a:pt x="283" y="19"/>
                  </a:lnTo>
                  <a:lnTo>
                    <a:pt x="345" y="3"/>
                  </a:lnTo>
                  <a:lnTo>
                    <a:pt x="409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2"/>
            <p:cNvSpPr>
              <a:spLocks/>
            </p:cNvSpPr>
            <p:nvPr/>
          </p:nvSpPr>
          <p:spPr bwMode="auto">
            <a:xfrm>
              <a:off x="1599168" y="3200397"/>
              <a:ext cx="153992" cy="154322"/>
            </a:xfrm>
            <a:custGeom>
              <a:avLst/>
              <a:gdLst>
                <a:gd name="T0" fmla="*/ 468 w 936"/>
                <a:gd name="T1" fmla="*/ 0 h 935"/>
                <a:gd name="T2" fmla="*/ 532 w 936"/>
                <a:gd name="T3" fmla="*/ 3 h 935"/>
                <a:gd name="T4" fmla="*/ 591 w 936"/>
                <a:gd name="T5" fmla="*/ 16 h 935"/>
                <a:gd name="T6" fmla="*/ 648 w 936"/>
                <a:gd name="T7" fmla="*/ 33 h 935"/>
                <a:gd name="T8" fmla="*/ 701 w 936"/>
                <a:gd name="T9" fmla="*/ 60 h 935"/>
                <a:gd name="T10" fmla="*/ 753 w 936"/>
                <a:gd name="T11" fmla="*/ 96 h 935"/>
                <a:gd name="T12" fmla="*/ 799 w 936"/>
                <a:gd name="T13" fmla="*/ 137 h 935"/>
                <a:gd name="T14" fmla="*/ 842 w 936"/>
                <a:gd name="T15" fmla="*/ 185 h 935"/>
                <a:gd name="T16" fmla="*/ 875 w 936"/>
                <a:gd name="T17" fmla="*/ 234 h 935"/>
                <a:gd name="T18" fmla="*/ 902 w 936"/>
                <a:gd name="T19" fmla="*/ 288 h 935"/>
                <a:gd name="T20" fmla="*/ 922 w 936"/>
                <a:gd name="T21" fmla="*/ 345 h 935"/>
                <a:gd name="T22" fmla="*/ 932 w 936"/>
                <a:gd name="T23" fmla="*/ 405 h 935"/>
                <a:gd name="T24" fmla="*/ 936 w 936"/>
                <a:gd name="T25" fmla="*/ 467 h 935"/>
                <a:gd name="T26" fmla="*/ 932 w 936"/>
                <a:gd name="T27" fmla="*/ 530 h 935"/>
                <a:gd name="T28" fmla="*/ 922 w 936"/>
                <a:gd name="T29" fmla="*/ 590 h 935"/>
                <a:gd name="T30" fmla="*/ 902 w 936"/>
                <a:gd name="T31" fmla="*/ 647 h 935"/>
                <a:gd name="T32" fmla="*/ 875 w 936"/>
                <a:gd name="T33" fmla="*/ 700 h 935"/>
                <a:gd name="T34" fmla="*/ 842 w 936"/>
                <a:gd name="T35" fmla="*/ 750 h 935"/>
                <a:gd name="T36" fmla="*/ 799 w 936"/>
                <a:gd name="T37" fmla="*/ 798 h 935"/>
                <a:gd name="T38" fmla="*/ 753 w 936"/>
                <a:gd name="T39" fmla="*/ 841 h 935"/>
                <a:gd name="T40" fmla="*/ 701 w 936"/>
                <a:gd name="T41" fmla="*/ 875 h 935"/>
                <a:gd name="T42" fmla="*/ 648 w 936"/>
                <a:gd name="T43" fmla="*/ 901 h 935"/>
                <a:gd name="T44" fmla="*/ 591 w 936"/>
                <a:gd name="T45" fmla="*/ 919 h 935"/>
                <a:gd name="T46" fmla="*/ 532 w 936"/>
                <a:gd name="T47" fmla="*/ 931 h 935"/>
                <a:gd name="T48" fmla="*/ 468 w 936"/>
                <a:gd name="T49" fmla="*/ 935 h 935"/>
                <a:gd name="T50" fmla="*/ 406 w 936"/>
                <a:gd name="T51" fmla="*/ 931 h 935"/>
                <a:gd name="T52" fmla="*/ 345 w 936"/>
                <a:gd name="T53" fmla="*/ 919 h 935"/>
                <a:gd name="T54" fmla="*/ 289 w 936"/>
                <a:gd name="T55" fmla="*/ 901 h 935"/>
                <a:gd name="T56" fmla="*/ 235 w 936"/>
                <a:gd name="T57" fmla="*/ 875 h 935"/>
                <a:gd name="T58" fmla="*/ 185 w 936"/>
                <a:gd name="T59" fmla="*/ 841 h 935"/>
                <a:gd name="T60" fmla="*/ 137 w 936"/>
                <a:gd name="T61" fmla="*/ 798 h 935"/>
                <a:gd name="T62" fmla="*/ 96 w 936"/>
                <a:gd name="T63" fmla="*/ 750 h 935"/>
                <a:gd name="T64" fmla="*/ 63 w 936"/>
                <a:gd name="T65" fmla="*/ 700 h 935"/>
                <a:gd name="T66" fmla="*/ 36 w 936"/>
                <a:gd name="T67" fmla="*/ 647 h 935"/>
                <a:gd name="T68" fmla="*/ 16 w 936"/>
                <a:gd name="T69" fmla="*/ 590 h 935"/>
                <a:gd name="T70" fmla="*/ 4 w 936"/>
                <a:gd name="T71" fmla="*/ 530 h 935"/>
                <a:gd name="T72" fmla="*/ 0 w 936"/>
                <a:gd name="T73" fmla="*/ 467 h 935"/>
                <a:gd name="T74" fmla="*/ 4 w 936"/>
                <a:gd name="T75" fmla="*/ 405 h 935"/>
                <a:gd name="T76" fmla="*/ 16 w 936"/>
                <a:gd name="T77" fmla="*/ 345 h 935"/>
                <a:gd name="T78" fmla="*/ 36 w 936"/>
                <a:gd name="T79" fmla="*/ 288 h 935"/>
                <a:gd name="T80" fmla="*/ 63 w 936"/>
                <a:gd name="T81" fmla="*/ 234 h 935"/>
                <a:gd name="T82" fmla="*/ 96 w 936"/>
                <a:gd name="T83" fmla="*/ 185 h 935"/>
                <a:gd name="T84" fmla="*/ 137 w 936"/>
                <a:gd name="T85" fmla="*/ 137 h 935"/>
                <a:gd name="T86" fmla="*/ 185 w 936"/>
                <a:gd name="T87" fmla="*/ 96 h 935"/>
                <a:gd name="T88" fmla="*/ 235 w 936"/>
                <a:gd name="T89" fmla="*/ 60 h 935"/>
                <a:gd name="T90" fmla="*/ 289 w 936"/>
                <a:gd name="T91" fmla="*/ 33 h 935"/>
                <a:gd name="T92" fmla="*/ 345 w 936"/>
                <a:gd name="T93" fmla="*/ 16 h 935"/>
                <a:gd name="T94" fmla="*/ 406 w 936"/>
                <a:gd name="T95" fmla="*/ 3 h 935"/>
                <a:gd name="T96" fmla="*/ 468 w 936"/>
                <a:gd name="T97" fmla="*/ 0 h 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36" h="935">
                  <a:moveTo>
                    <a:pt x="468" y="0"/>
                  </a:moveTo>
                  <a:lnTo>
                    <a:pt x="532" y="3"/>
                  </a:lnTo>
                  <a:lnTo>
                    <a:pt x="591" y="16"/>
                  </a:lnTo>
                  <a:lnTo>
                    <a:pt x="648" y="33"/>
                  </a:lnTo>
                  <a:lnTo>
                    <a:pt x="701" y="60"/>
                  </a:lnTo>
                  <a:lnTo>
                    <a:pt x="753" y="96"/>
                  </a:lnTo>
                  <a:lnTo>
                    <a:pt x="799" y="137"/>
                  </a:lnTo>
                  <a:lnTo>
                    <a:pt x="842" y="185"/>
                  </a:lnTo>
                  <a:lnTo>
                    <a:pt x="875" y="234"/>
                  </a:lnTo>
                  <a:lnTo>
                    <a:pt x="902" y="288"/>
                  </a:lnTo>
                  <a:lnTo>
                    <a:pt x="922" y="345"/>
                  </a:lnTo>
                  <a:lnTo>
                    <a:pt x="932" y="405"/>
                  </a:lnTo>
                  <a:lnTo>
                    <a:pt x="936" y="467"/>
                  </a:lnTo>
                  <a:lnTo>
                    <a:pt x="932" y="530"/>
                  </a:lnTo>
                  <a:lnTo>
                    <a:pt x="922" y="590"/>
                  </a:lnTo>
                  <a:lnTo>
                    <a:pt x="902" y="647"/>
                  </a:lnTo>
                  <a:lnTo>
                    <a:pt x="875" y="700"/>
                  </a:lnTo>
                  <a:lnTo>
                    <a:pt x="842" y="750"/>
                  </a:lnTo>
                  <a:lnTo>
                    <a:pt x="799" y="798"/>
                  </a:lnTo>
                  <a:lnTo>
                    <a:pt x="753" y="841"/>
                  </a:lnTo>
                  <a:lnTo>
                    <a:pt x="701" y="875"/>
                  </a:lnTo>
                  <a:lnTo>
                    <a:pt x="648" y="901"/>
                  </a:lnTo>
                  <a:lnTo>
                    <a:pt x="591" y="919"/>
                  </a:lnTo>
                  <a:lnTo>
                    <a:pt x="532" y="931"/>
                  </a:lnTo>
                  <a:lnTo>
                    <a:pt x="468" y="935"/>
                  </a:lnTo>
                  <a:lnTo>
                    <a:pt x="406" y="931"/>
                  </a:lnTo>
                  <a:lnTo>
                    <a:pt x="345" y="919"/>
                  </a:lnTo>
                  <a:lnTo>
                    <a:pt x="289" y="901"/>
                  </a:lnTo>
                  <a:lnTo>
                    <a:pt x="235" y="875"/>
                  </a:lnTo>
                  <a:lnTo>
                    <a:pt x="185" y="841"/>
                  </a:lnTo>
                  <a:lnTo>
                    <a:pt x="137" y="798"/>
                  </a:lnTo>
                  <a:lnTo>
                    <a:pt x="96" y="750"/>
                  </a:lnTo>
                  <a:lnTo>
                    <a:pt x="63" y="700"/>
                  </a:lnTo>
                  <a:lnTo>
                    <a:pt x="36" y="647"/>
                  </a:lnTo>
                  <a:lnTo>
                    <a:pt x="16" y="590"/>
                  </a:lnTo>
                  <a:lnTo>
                    <a:pt x="4" y="530"/>
                  </a:lnTo>
                  <a:lnTo>
                    <a:pt x="0" y="467"/>
                  </a:lnTo>
                  <a:lnTo>
                    <a:pt x="4" y="405"/>
                  </a:lnTo>
                  <a:lnTo>
                    <a:pt x="16" y="345"/>
                  </a:lnTo>
                  <a:lnTo>
                    <a:pt x="36" y="288"/>
                  </a:lnTo>
                  <a:lnTo>
                    <a:pt x="63" y="234"/>
                  </a:lnTo>
                  <a:lnTo>
                    <a:pt x="96" y="185"/>
                  </a:lnTo>
                  <a:lnTo>
                    <a:pt x="137" y="137"/>
                  </a:lnTo>
                  <a:lnTo>
                    <a:pt x="185" y="96"/>
                  </a:lnTo>
                  <a:lnTo>
                    <a:pt x="235" y="60"/>
                  </a:lnTo>
                  <a:lnTo>
                    <a:pt x="289" y="33"/>
                  </a:lnTo>
                  <a:lnTo>
                    <a:pt x="345" y="16"/>
                  </a:lnTo>
                  <a:lnTo>
                    <a:pt x="406" y="3"/>
                  </a:lnTo>
                  <a:lnTo>
                    <a:pt x="468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3"/>
            <p:cNvSpPr>
              <a:spLocks/>
            </p:cNvSpPr>
            <p:nvPr/>
          </p:nvSpPr>
          <p:spPr bwMode="auto">
            <a:xfrm>
              <a:off x="1560667" y="2020381"/>
              <a:ext cx="231484" cy="231484"/>
            </a:xfrm>
            <a:custGeom>
              <a:avLst/>
              <a:gdLst>
                <a:gd name="T0" fmla="*/ 700 w 1403"/>
                <a:gd name="T1" fmla="*/ 0 h 1403"/>
                <a:gd name="T2" fmla="*/ 782 w 1403"/>
                <a:gd name="T3" fmla="*/ 3 h 1403"/>
                <a:gd name="T4" fmla="*/ 860 w 1403"/>
                <a:gd name="T5" fmla="*/ 16 h 1403"/>
                <a:gd name="T6" fmla="*/ 935 w 1403"/>
                <a:gd name="T7" fmla="*/ 37 h 1403"/>
                <a:gd name="T8" fmla="*/ 1006 w 1403"/>
                <a:gd name="T9" fmla="*/ 66 h 1403"/>
                <a:gd name="T10" fmla="*/ 1074 w 1403"/>
                <a:gd name="T11" fmla="*/ 105 h 1403"/>
                <a:gd name="T12" fmla="*/ 1138 w 1403"/>
                <a:gd name="T13" fmla="*/ 149 h 1403"/>
                <a:gd name="T14" fmla="*/ 1198 w 1403"/>
                <a:gd name="T15" fmla="*/ 204 h 1403"/>
                <a:gd name="T16" fmla="*/ 1251 w 1403"/>
                <a:gd name="T17" fmla="*/ 265 h 1403"/>
                <a:gd name="T18" fmla="*/ 1298 w 1403"/>
                <a:gd name="T19" fmla="*/ 329 h 1403"/>
                <a:gd name="T20" fmla="*/ 1335 w 1403"/>
                <a:gd name="T21" fmla="*/ 396 h 1403"/>
                <a:gd name="T22" fmla="*/ 1363 w 1403"/>
                <a:gd name="T23" fmla="*/ 466 h 1403"/>
                <a:gd name="T24" fmla="*/ 1385 w 1403"/>
                <a:gd name="T25" fmla="*/ 540 h 1403"/>
                <a:gd name="T26" fmla="*/ 1397 w 1403"/>
                <a:gd name="T27" fmla="*/ 619 h 1403"/>
                <a:gd name="T28" fmla="*/ 1403 w 1403"/>
                <a:gd name="T29" fmla="*/ 700 h 1403"/>
                <a:gd name="T30" fmla="*/ 1397 w 1403"/>
                <a:gd name="T31" fmla="*/ 782 h 1403"/>
                <a:gd name="T32" fmla="*/ 1385 w 1403"/>
                <a:gd name="T33" fmla="*/ 861 h 1403"/>
                <a:gd name="T34" fmla="*/ 1363 w 1403"/>
                <a:gd name="T35" fmla="*/ 935 h 1403"/>
                <a:gd name="T36" fmla="*/ 1335 w 1403"/>
                <a:gd name="T37" fmla="*/ 1006 h 1403"/>
                <a:gd name="T38" fmla="*/ 1298 w 1403"/>
                <a:gd name="T39" fmla="*/ 1074 h 1403"/>
                <a:gd name="T40" fmla="*/ 1251 w 1403"/>
                <a:gd name="T41" fmla="*/ 1138 h 1403"/>
                <a:gd name="T42" fmla="*/ 1198 w 1403"/>
                <a:gd name="T43" fmla="*/ 1198 h 1403"/>
                <a:gd name="T44" fmla="*/ 1138 w 1403"/>
                <a:gd name="T45" fmla="*/ 1252 h 1403"/>
                <a:gd name="T46" fmla="*/ 1074 w 1403"/>
                <a:gd name="T47" fmla="*/ 1298 h 1403"/>
                <a:gd name="T48" fmla="*/ 1006 w 1403"/>
                <a:gd name="T49" fmla="*/ 1335 h 1403"/>
                <a:gd name="T50" fmla="*/ 935 w 1403"/>
                <a:gd name="T51" fmla="*/ 1364 h 1403"/>
                <a:gd name="T52" fmla="*/ 860 w 1403"/>
                <a:gd name="T53" fmla="*/ 1385 h 1403"/>
                <a:gd name="T54" fmla="*/ 782 w 1403"/>
                <a:gd name="T55" fmla="*/ 1398 h 1403"/>
                <a:gd name="T56" fmla="*/ 700 w 1403"/>
                <a:gd name="T57" fmla="*/ 1403 h 1403"/>
                <a:gd name="T58" fmla="*/ 618 w 1403"/>
                <a:gd name="T59" fmla="*/ 1398 h 1403"/>
                <a:gd name="T60" fmla="*/ 540 w 1403"/>
                <a:gd name="T61" fmla="*/ 1385 h 1403"/>
                <a:gd name="T62" fmla="*/ 465 w 1403"/>
                <a:gd name="T63" fmla="*/ 1364 h 1403"/>
                <a:gd name="T64" fmla="*/ 396 w 1403"/>
                <a:gd name="T65" fmla="*/ 1335 h 1403"/>
                <a:gd name="T66" fmla="*/ 328 w 1403"/>
                <a:gd name="T67" fmla="*/ 1298 h 1403"/>
                <a:gd name="T68" fmla="*/ 264 w 1403"/>
                <a:gd name="T69" fmla="*/ 1252 h 1403"/>
                <a:gd name="T70" fmla="*/ 204 w 1403"/>
                <a:gd name="T71" fmla="*/ 1198 h 1403"/>
                <a:gd name="T72" fmla="*/ 149 w 1403"/>
                <a:gd name="T73" fmla="*/ 1138 h 1403"/>
                <a:gd name="T74" fmla="*/ 104 w 1403"/>
                <a:gd name="T75" fmla="*/ 1074 h 1403"/>
                <a:gd name="T76" fmla="*/ 65 w 1403"/>
                <a:gd name="T77" fmla="*/ 1006 h 1403"/>
                <a:gd name="T78" fmla="*/ 37 w 1403"/>
                <a:gd name="T79" fmla="*/ 935 h 1403"/>
                <a:gd name="T80" fmla="*/ 16 w 1403"/>
                <a:gd name="T81" fmla="*/ 861 h 1403"/>
                <a:gd name="T82" fmla="*/ 3 w 1403"/>
                <a:gd name="T83" fmla="*/ 782 h 1403"/>
                <a:gd name="T84" fmla="*/ 0 w 1403"/>
                <a:gd name="T85" fmla="*/ 700 h 1403"/>
                <a:gd name="T86" fmla="*/ 3 w 1403"/>
                <a:gd name="T87" fmla="*/ 619 h 1403"/>
                <a:gd name="T88" fmla="*/ 16 w 1403"/>
                <a:gd name="T89" fmla="*/ 540 h 1403"/>
                <a:gd name="T90" fmla="*/ 37 w 1403"/>
                <a:gd name="T91" fmla="*/ 466 h 1403"/>
                <a:gd name="T92" fmla="*/ 65 w 1403"/>
                <a:gd name="T93" fmla="*/ 396 h 1403"/>
                <a:gd name="T94" fmla="*/ 104 w 1403"/>
                <a:gd name="T95" fmla="*/ 329 h 1403"/>
                <a:gd name="T96" fmla="*/ 149 w 1403"/>
                <a:gd name="T97" fmla="*/ 265 h 1403"/>
                <a:gd name="T98" fmla="*/ 204 w 1403"/>
                <a:gd name="T99" fmla="*/ 204 h 1403"/>
                <a:gd name="T100" fmla="*/ 264 w 1403"/>
                <a:gd name="T101" fmla="*/ 149 h 1403"/>
                <a:gd name="T102" fmla="*/ 328 w 1403"/>
                <a:gd name="T103" fmla="*/ 105 h 1403"/>
                <a:gd name="T104" fmla="*/ 396 w 1403"/>
                <a:gd name="T105" fmla="*/ 66 h 1403"/>
                <a:gd name="T106" fmla="*/ 467 w 1403"/>
                <a:gd name="T107" fmla="*/ 37 h 1403"/>
                <a:gd name="T108" fmla="*/ 540 w 1403"/>
                <a:gd name="T109" fmla="*/ 16 h 1403"/>
                <a:gd name="T110" fmla="*/ 618 w 1403"/>
                <a:gd name="T111" fmla="*/ 3 h 1403"/>
                <a:gd name="T112" fmla="*/ 700 w 1403"/>
                <a:gd name="T113" fmla="*/ 0 h 1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03" h="1403">
                  <a:moveTo>
                    <a:pt x="700" y="0"/>
                  </a:moveTo>
                  <a:lnTo>
                    <a:pt x="782" y="3"/>
                  </a:lnTo>
                  <a:lnTo>
                    <a:pt x="860" y="16"/>
                  </a:lnTo>
                  <a:lnTo>
                    <a:pt x="935" y="37"/>
                  </a:lnTo>
                  <a:lnTo>
                    <a:pt x="1006" y="66"/>
                  </a:lnTo>
                  <a:lnTo>
                    <a:pt x="1074" y="105"/>
                  </a:lnTo>
                  <a:lnTo>
                    <a:pt x="1138" y="149"/>
                  </a:lnTo>
                  <a:lnTo>
                    <a:pt x="1198" y="204"/>
                  </a:lnTo>
                  <a:lnTo>
                    <a:pt x="1251" y="265"/>
                  </a:lnTo>
                  <a:lnTo>
                    <a:pt x="1298" y="329"/>
                  </a:lnTo>
                  <a:lnTo>
                    <a:pt x="1335" y="396"/>
                  </a:lnTo>
                  <a:lnTo>
                    <a:pt x="1363" y="466"/>
                  </a:lnTo>
                  <a:lnTo>
                    <a:pt x="1385" y="540"/>
                  </a:lnTo>
                  <a:lnTo>
                    <a:pt x="1397" y="619"/>
                  </a:lnTo>
                  <a:lnTo>
                    <a:pt x="1403" y="700"/>
                  </a:lnTo>
                  <a:lnTo>
                    <a:pt x="1397" y="782"/>
                  </a:lnTo>
                  <a:lnTo>
                    <a:pt x="1385" y="861"/>
                  </a:lnTo>
                  <a:lnTo>
                    <a:pt x="1363" y="935"/>
                  </a:lnTo>
                  <a:lnTo>
                    <a:pt x="1335" y="1006"/>
                  </a:lnTo>
                  <a:lnTo>
                    <a:pt x="1298" y="1074"/>
                  </a:lnTo>
                  <a:lnTo>
                    <a:pt x="1251" y="1138"/>
                  </a:lnTo>
                  <a:lnTo>
                    <a:pt x="1198" y="1198"/>
                  </a:lnTo>
                  <a:lnTo>
                    <a:pt x="1138" y="1252"/>
                  </a:lnTo>
                  <a:lnTo>
                    <a:pt x="1074" y="1298"/>
                  </a:lnTo>
                  <a:lnTo>
                    <a:pt x="1006" y="1335"/>
                  </a:lnTo>
                  <a:lnTo>
                    <a:pt x="935" y="1364"/>
                  </a:lnTo>
                  <a:lnTo>
                    <a:pt x="860" y="1385"/>
                  </a:lnTo>
                  <a:lnTo>
                    <a:pt x="782" y="1398"/>
                  </a:lnTo>
                  <a:lnTo>
                    <a:pt x="700" y="1403"/>
                  </a:lnTo>
                  <a:lnTo>
                    <a:pt x="618" y="1398"/>
                  </a:lnTo>
                  <a:lnTo>
                    <a:pt x="540" y="1385"/>
                  </a:lnTo>
                  <a:lnTo>
                    <a:pt x="465" y="1364"/>
                  </a:lnTo>
                  <a:lnTo>
                    <a:pt x="396" y="1335"/>
                  </a:lnTo>
                  <a:lnTo>
                    <a:pt x="328" y="1298"/>
                  </a:lnTo>
                  <a:lnTo>
                    <a:pt x="264" y="1252"/>
                  </a:lnTo>
                  <a:lnTo>
                    <a:pt x="204" y="1198"/>
                  </a:lnTo>
                  <a:lnTo>
                    <a:pt x="149" y="1138"/>
                  </a:lnTo>
                  <a:lnTo>
                    <a:pt x="104" y="1074"/>
                  </a:lnTo>
                  <a:lnTo>
                    <a:pt x="65" y="1006"/>
                  </a:lnTo>
                  <a:lnTo>
                    <a:pt x="37" y="935"/>
                  </a:lnTo>
                  <a:lnTo>
                    <a:pt x="16" y="861"/>
                  </a:lnTo>
                  <a:lnTo>
                    <a:pt x="3" y="782"/>
                  </a:lnTo>
                  <a:lnTo>
                    <a:pt x="0" y="700"/>
                  </a:lnTo>
                  <a:lnTo>
                    <a:pt x="3" y="619"/>
                  </a:lnTo>
                  <a:lnTo>
                    <a:pt x="16" y="540"/>
                  </a:lnTo>
                  <a:lnTo>
                    <a:pt x="37" y="466"/>
                  </a:lnTo>
                  <a:lnTo>
                    <a:pt x="65" y="396"/>
                  </a:lnTo>
                  <a:lnTo>
                    <a:pt x="104" y="329"/>
                  </a:lnTo>
                  <a:lnTo>
                    <a:pt x="149" y="265"/>
                  </a:lnTo>
                  <a:lnTo>
                    <a:pt x="204" y="204"/>
                  </a:lnTo>
                  <a:lnTo>
                    <a:pt x="264" y="149"/>
                  </a:lnTo>
                  <a:lnTo>
                    <a:pt x="328" y="105"/>
                  </a:lnTo>
                  <a:lnTo>
                    <a:pt x="396" y="66"/>
                  </a:lnTo>
                  <a:lnTo>
                    <a:pt x="467" y="37"/>
                  </a:lnTo>
                  <a:lnTo>
                    <a:pt x="540" y="16"/>
                  </a:lnTo>
                  <a:lnTo>
                    <a:pt x="618" y="3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0391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>
          <a:xfrm>
            <a:off x="9452114" y="1629102"/>
            <a:ext cx="2168386" cy="2168386"/>
          </a:xfrm>
          <a:prstGeom prst="ellipse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4" r="16664"/>
          <a:stretch/>
        </p:blipFill>
        <p:spPr>
          <a:xfrm>
            <a:off x="6491807" y="1629000"/>
            <a:ext cx="2168590" cy="2168590"/>
          </a:xfrm>
          <a:prstGeom prst="ellipse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5" r="16725"/>
          <a:stretch/>
        </p:blipFill>
        <p:spPr>
          <a:xfrm>
            <a:off x="3533601" y="1630999"/>
            <a:ext cx="2164592" cy="2164592"/>
          </a:xfrm>
          <a:prstGeom prst="ellipse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>
          <a:xfrm>
            <a:off x="571499" y="1629102"/>
            <a:ext cx="2168386" cy="2168386"/>
          </a:xfrm>
          <a:prstGeom prst="ellipse">
            <a:avLst/>
          </a:prstGeom>
        </p:spPr>
      </p:pic>
      <p:sp>
        <p:nvSpPr>
          <p:cNvPr id="35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75990" y="6381005"/>
            <a:ext cx="3484800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845692" y="4306497"/>
            <a:ext cx="162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200" dirty="0" smtClean="0"/>
              <a:t>Title 01</a:t>
            </a:r>
          </a:p>
        </p:txBody>
      </p:sp>
      <p:sp>
        <p:nvSpPr>
          <p:cNvPr id="44" name="文字方塊 43"/>
          <p:cNvSpPr txBox="1"/>
          <p:nvPr/>
        </p:nvSpPr>
        <p:spPr>
          <a:xfrm>
            <a:off x="351179" y="4920139"/>
            <a:ext cx="2609026" cy="84886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sp>
        <p:nvSpPr>
          <p:cNvPr id="103" name="文字方塊 102"/>
          <p:cNvSpPr txBox="1"/>
          <p:nvPr/>
        </p:nvSpPr>
        <p:spPr>
          <a:xfrm>
            <a:off x="9726307" y="4306497"/>
            <a:ext cx="162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200" dirty="0" smtClean="0"/>
              <a:t>Title 04</a:t>
            </a:r>
          </a:p>
        </p:txBody>
      </p:sp>
      <p:sp>
        <p:nvSpPr>
          <p:cNvPr id="104" name="文字方塊 103"/>
          <p:cNvSpPr txBox="1"/>
          <p:nvPr/>
        </p:nvSpPr>
        <p:spPr>
          <a:xfrm>
            <a:off x="9231794" y="4920139"/>
            <a:ext cx="2609026" cy="84886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sp>
        <p:nvSpPr>
          <p:cNvPr id="139" name="矩形 138"/>
          <p:cNvSpPr/>
          <p:nvPr/>
        </p:nvSpPr>
        <p:spPr>
          <a:xfrm>
            <a:off x="575513" y="481382"/>
            <a:ext cx="252267" cy="6981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140" name="矩形 139"/>
          <p:cNvSpPr/>
          <p:nvPr/>
        </p:nvSpPr>
        <p:spPr>
          <a:xfrm>
            <a:off x="882205" y="481382"/>
            <a:ext cx="4360496" cy="69819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800" b="1" dirty="0" smtClean="0"/>
              <a:t>ICON LIST</a:t>
            </a:r>
            <a:r>
              <a:rPr lang="zh-TW" altLang="en-US" sz="4800" b="1" dirty="0" smtClean="0"/>
              <a:t> </a:t>
            </a:r>
            <a:r>
              <a:rPr lang="en-US" altLang="zh-TW" sz="4800" b="1" dirty="0" smtClean="0"/>
              <a:t>06</a:t>
            </a:r>
            <a:endParaRPr lang="zh-TW" altLang="en-US" sz="4800" b="1" dirty="0"/>
          </a:p>
        </p:txBody>
      </p:sp>
      <p:sp>
        <p:nvSpPr>
          <p:cNvPr id="154" name="文字方塊 153"/>
          <p:cNvSpPr txBox="1"/>
          <p:nvPr/>
        </p:nvSpPr>
        <p:spPr>
          <a:xfrm>
            <a:off x="3805897" y="4306497"/>
            <a:ext cx="162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200" dirty="0" smtClean="0"/>
              <a:t>Title 02</a:t>
            </a:r>
          </a:p>
        </p:txBody>
      </p:sp>
      <p:sp>
        <p:nvSpPr>
          <p:cNvPr id="155" name="文字方塊 154"/>
          <p:cNvSpPr txBox="1"/>
          <p:nvPr/>
        </p:nvSpPr>
        <p:spPr>
          <a:xfrm>
            <a:off x="3311384" y="4920139"/>
            <a:ext cx="2609026" cy="84886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sp>
        <p:nvSpPr>
          <p:cNvPr id="169" name="文字方塊 168"/>
          <p:cNvSpPr txBox="1"/>
          <p:nvPr/>
        </p:nvSpPr>
        <p:spPr>
          <a:xfrm>
            <a:off x="6766102" y="4306497"/>
            <a:ext cx="162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200" dirty="0" smtClean="0"/>
              <a:t>Title 03</a:t>
            </a:r>
          </a:p>
        </p:txBody>
      </p:sp>
      <p:sp>
        <p:nvSpPr>
          <p:cNvPr id="170" name="文字方塊 169"/>
          <p:cNvSpPr txBox="1"/>
          <p:nvPr/>
        </p:nvSpPr>
        <p:spPr>
          <a:xfrm>
            <a:off x="6271589" y="4920139"/>
            <a:ext cx="2609026" cy="84886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grpSp>
        <p:nvGrpSpPr>
          <p:cNvPr id="8" name="群組 7"/>
          <p:cNvGrpSpPr/>
          <p:nvPr/>
        </p:nvGrpSpPr>
        <p:grpSpPr>
          <a:xfrm>
            <a:off x="1270427" y="3300142"/>
            <a:ext cx="770530" cy="770530"/>
            <a:chOff x="1119727" y="2246858"/>
            <a:chExt cx="1071930" cy="1071930"/>
          </a:xfrm>
        </p:grpSpPr>
        <p:sp>
          <p:nvSpPr>
            <p:cNvPr id="30" name="橢圓 29"/>
            <p:cNvSpPr/>
            <p:nvPr/>
          </p:nvSpPr>
          <p:spPr>
            <a:xfrm>
              <a:off x="1119727" y="2246858"/>
              <a:ext cx="1071930" cy="107193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grpSp>
          <p:nvGrpSpPr>
            <p:cNvPr id="47" name="群組 46"/>
            <p:cNvGrpSpPr>
              <a:grpSpLocks noChangeAspect="1"/>
            </p:cNvGrpSpPr>
            <p:nvPr/>
          </p:nvGrpSpPr>
          <p:grpSpPr>
            <a:xfrm>
              <a:off x="1247585" y="2373235"/>
              <a:ext cx="816214" cy="819176"/>
              <a:chOff x="5583600" y="7359116"/>
              <a:chExt cx="2941833" cy="2952515"/>
            </a:xfrm>
            <a:solidFill>
              <a:schemeClr val="bg1"/>
            </a:solidFill>
          </p:grpSpPr>
          <p:sp>
            <p:nvSpPr>
              <p:cNvPr id="48" name="Freeform 51"/>
              <p:cNvSpPr>
                <a:spLocks/>
              </p:cNvSpPr>
              <p:nvPr/>
            </p:nvSpPr>
            <p:spPr bwMode="auto">
              <a:xfrm>
                <a:off x="5583600" y="7457653"/>
                <a:ext cx="2852791" cy="2853978"/>
              </a:xfrm>
              <a:custGeom>
                <a:avLst/>
                <a:gdLst>
                  <a:gd name="T0" fmla="*/ 5177 w 10595"/>
                  <a:gd name="T1" fmla="*/ 10589 h 10598"/>
                  <a:gd name="T2" fmla="*/ 3018 w 10595"/>
                  <a:gd name="T3" fmla="*/ 10068 h 10598"/>
                  <a:gd name="T4" fmla="*/ 482 w 10595"/>
                  <a:gd name="T5" fmla="*/ 7488 h 10598"/>
                  <a:gd name="T6" fmla="*/ 49 w 10595"/>
                  <a:gd name="T7" fmla="*/ 6053 h 10598"/>
                  <a:gd name="T8" fmla="*/ 52 w 10595"/>
                  <a:gd name="T9" fmla="*/ 4529 h 10598"/>
                  <a:gd name="T10" fmla="*/ 2432 w 10595"/>
                  <a:gd name="T11" fmla="*/ 835 h 10598"/>
                  <a:gd name="T12" fmla="*/ 4345 w 10595"/>
                  <a:gd name="T13" fmla="*/ 82 h 10598"/>
                  <a:gd name="T14" fmla="*/ 4683 w 10595"/>
                  <a:gd name="T15" fmla="*/ 29 h 10598"/>
                  <a:gd name="T16" fmla="*/ 5290 w 10595"/>
                  <a:gd name="T17" fmla="*/ 0 h 10598"/>
                  <a:gd name="T18" fmla="*/ 5897 w 10595"/>
                  <a:gd name="T19" fmla="*/ 29 h 10598"/>
                  <a:gd name="T20" fmla="*/ 6518 w 10595"/>
                  <a:gd name="T21" fmla="*/ 137 h 10598"/>
                  <a:gd name="T22" fmla="*/ 7703 w 10595"/>
                  <a:gd name="T23" fmla="*/ 599 h 10598"/>
                  <a:gd name="T24" fmla="*/ 7616 w 10595"/>
                  <a:gd name="T25" fmla="*/ 720 h 10598"/>
                  <a:gd name="T26" fmla="*/ 7508 w 10595"/>
                  <a:gd name="T27" fmla="*/ 1116 h 10598"/>
                  <a:gd name="T28" fmla="*/ 7528 w 10595"/>
                  <a:gd name="T29" fmla="*/ 1341 h 10598"/>
                  <a:gd name="T30" fmla="*/ 7263 w 10595"/>
                  <a:gd name="T31" fmla="*/ 1230 h 10598"/>
                  <a:gd name="T32" fmla="*/ 5317 w 10595"/>
                  <a:gd name="T33" fmla="*/ 761 h 10598"/>
                  <a:gd name="T34" fmla="*/ 4262 w 10595"/>
                  <a:gd name="T35" fmla="*/ 890 h 10598"/>
                  <a:gd name="T36" fmla="*/ 2074 w 10595"/>
                  <a:gd name="T37" fmla="*/ 2132 h 10598"/>
                  <a:gd name="T38" fmla="*/ 900 w 10595"/>
                  <a:gd name="T39" fmla="*/ 4218 h 10598"/>
                  <a:gd name="T40" fmla="*/ 842 w 10595"/>
                  <a:gd name="T41" fmla="*/ 6053 h 10598"/>
                  <a:gd name="T42" fmla="*/ 1050 w 10595"/>
                  <a:gd name="T43" fmla="*/ 6830 h 10598"/>
                  <a:gd name="T44" fmla="*/ 4683 w 10595"/>
                  <a:gd name="T45" fmla="*/ 9765 h 10598"/>
                  <a:gd name="T46" fmla="*/ 5897 w 10595"/>
                  <a:gd name="T47" fmla="*/ 9765 h 10598"/>
                  <a:gd name="T48" fmla="*/ 9512 w 10595"/>
                  <a:gd name="T49" fmla="*/ 6889 h 10598"/>
                  <a:gd name="T50" fmla="*/ 9621 w 10595"/>
                  <a:gd name="T51" fmla="*/ 6575 h 10598"/>
                  <a:gd name="T52" fmla="*/ 9791 w 10595"/>
                  <a:gd name="T53" fmla="*/ 5271 h 10598"/>
                  <a:gd name="T54" fmla="*/ 9367 w 10595"/>
                  <a:gd name="T55" fmla="*/ 3365 h 10598"/>
                  <a:gd name="T56" fmla="*/ 9316 w 10595"/>
                  <a:gd name="T57" fmla="*/ 3059 h 10598"/>
                  <a:gd name="T58" fmla="*/ 9530 w 10595"/>
                  <a:gd name="T59" fmla="*/ 3088 h 10598"/>
                  <a:gd name="T60" fmla="*/ 9705 w 10595"/>
                  <a:gd name="T61" fmla="*/ 3106 h 10598"/>
                  <a:gd name="T62" fmla="*/ 9832 w 10595"/>
                  <a:gd name="T63" fmla="*/ 2989 h 10598"/>
                  <a:gd name="T64" fmla="*/ 9988 w 10595"/>
                  <a:gd name="T65" fmla="*/ 2891 h 10598"/>
                  <a:gd name="T66" fmla="*/ 10091 w 10595"/>
                  <a:gd name="T67" fmla="*/ 3070 h 10598"/>
                  <a:gd name="T68" fmla="*/ 10526 w 10595"/>
                  <a:gd name="T69" fmla="*/ 4571 h 10598"/>
                  <a:gd name="T70" fmla="*/ 10568 w 10595"/>
                  <a:gd name="T71" fmla="*/ 4875 h 10598"/>
                  <a:gd name="T72" fmla="*/ 10555 w 10595"/>
                  <a:gd name="T73" fmla="*/ 5813 h 10598"/>
                  <a:gd name="T74" fmla="*/ 9799 w 10595"/>
                  <a:gd name="T75" fmla="*/ 8056 h 10598"/>
                  <a:gd name="T76" fmla="*/ 5897 w 10595"/>
                  <a:gd name="T77" fmla="*/ 10538 h 10598"/>
                  <a:gd name="T78" fmla="*/ 5177 w 10595"/>
                  <a:gd name="T79" fmla="*/ 10589 h 10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0595" h="10598">
                    <a:moveTo>
                      <a:pt x="5177" y="10589"/>
                    </a:moveTo>
                    <a:cubicBezTo>
                      <a:pt x="4328" y="10531"/>
                      <a:pt x="3681" y="10375"/>
                      <a:pt x="3018" y="10068"/>
                    </a:cubicBezTo>
                    <a:cubicBezTo>
                      <a:pt x="1941" y="9569"/>
                      <a:pt x="964" y="8576"/>
                      <a:pt x="482" y="7488"/>
                    </a:cubicBezTo>
                    <a:cubicBezTo>
                      <a:pt x="264" y="6998"/>
                      <a:pt x="163" y="6664"/>
                      <a:pt x="49" y="6053"/>
                    </a:cubicBezTo>
                    <a:cubicBezTo>
                      <a:pt x="0" y="5786"/>
                      <a:pt x="1" y="4856"/>
                      <a:pt x="52" y="4529"/>
                    </a:cubicBezTo>
                    <a:cubicBezTo>
                      <a:pt x="288" y="2991"/>
                      <a:pt x="1141" y="1668"/>
                      <a:pt x="2432" y="835"/>
                    </a:cubicBezTo>
                    <a:cubicBezTo>
                      <a:pt x="2995" y="472"/>
                      <a:pt x="3755" y="173"/>
                      <a:pt x="4345" y="82"/>
                    </a:cubicBezTo>
                    <a:cubicBezTo>
                      <a:pt x="4430" y="69"/>
                      <a:pt x="4582" y="45"/>
                      <a:pt x="4683" y="29"/>
                    </a:cubicBezTo>
                    <a:cubicBezTo>
                      <a:pt x="4784" y="13"/>
                      <a:pt x="5057" y="0"/>
                      <a:pt x="5290" y="0"/>
                    </a:cubicBezTo>
                    <a:cubicBezTo>
                      <a:pt x="5523" y="0"/>
                      <a:pt x="5796" y="13"/>
                      <a:pt x="5897" y="29"/>
                    </a:cubicBezTo>
                    <a:cubicBezTo>
                      <a:pt x="6321" y="96"/>
                      <a:pt x="6397" y="109"/>
                      <a:pt x="6518" y="137"/>
                    </a:cubicBezTo>
                    <a:cubicBezTo>
                      <a:pt x="6985" y="244"/>
                      <a:pt x="7703" y="523"/>
                      <a:pt x="7703" y="599"/>
                    </a:cubicBezTo>
                    <a:cubicBezTo>
                      <a:pt x="7703" y="620"/>
                      <a:pt x="7664" y="675"/>
                      <a:pt x="7616" y="720"/>
                    </a:cubicBezTo>
                    <a:cubicBezTo>
                      <a:pt x="7479" y="851"/>
                      <a:pt x="7470" y="882"/>
                      <a:pt x="7508" y="1116"/>
                    </a:cubicBezTo>
                    <a:cubicBezTo>
                      <a:pt x="7526" y="1232"/>
                      <a:pt x="7535" y="1333"/>
                      <a:pt x="7528" y="1341"/>
                    </a:cubicBezTo>
                    <a:cubicBezTo>
                      <a:pt x="7520" y="1348"/>
                      <a:pt x="7401" y="1299"/>
                      <a:pt x="7263" y="1230"/>
                    </a:cubicBezTo>
                    <a:cubicBezTo>
                      <a:pt x="6700" y="950"/>
                      <a:pt x="5913" y="760"/>
                      <a:pt x="5317" y="761"/>
                    </a:cubicBezTo>
                    <a:cubicBezTo>
                      <a:pt x="5073" y="761"/>
                      <a:pt x="4510" y="830"/>
                      <a:pt x="4262" y="890"/>
                    </a:cubicBezTo>
                    <a:cubicBezTo>
                      <a:pt x="3428" y="1091"/>
                      <a:pt x="2687" y="1512"/>
                      <a:pt x="2074" y="2132"/>
                    </a:cubicBezTo>
                    <a:cubicBezTo>
                      <a:pt x="1516" y="2696"/>
                      <a:pt x="1160" y="3329"/>
                      <a:pt x="900" y="4218"/>
                    </a:cubicBezTo>
                    <a:cubicBezTo>
                      <a:pt x="770" y="4662"/>
                      <a:pt x="742" y="5545"/>
                      <a:pt x="842" y="6053"/>
                    </a:cubicBezTo>
                    <a:cubicBezTo>
                      <a:pt x="923" y="6466"/>
                      <a:pt x="941" y="6534"/>
                      <a:pt x="1050" y="6830"/>
                    </a:cubicBezTo>
                    <a:cubicBezTo>
                      <a:pt x="1628" y="8401"/>
                      <a:pt x="3037" y="9540"/>
                      <a:pt x="4683" y="9765"/>
                    </a:cubicBezTo>
                    <a:cubicBezTo>
                      <a:pt x="4955" y="9803"/>
                      <a:pt x="5624" y="9802"/>
                      <a:pt x="5897" y="9765"/>
                    </a:cubicBezTo>
                    <a:cubicBezTo>
                      <a:pt x="7516" y="9544"/>
                      <a:pt x="8913" y="8432"/>
                      <a:pt x="9512" y="6889"/>
                    </a:cubicBezTo>
                    <a:cubicBezTo>
                      <a:pt x="9558" y="6771"/>
                      <a:pt x="9607" y="6629"/>
                      <a:pt x="9621" y="6575"/>
                    </a:cubicBezTo>
                    <a:cubicBezTo>
                      <a:pt x="9763" y="6033"/>
                      <a:pt x="9790" y="5821"/>
                      <a:pt x="9791" y="5271"/>
                    </a:cubicBezTo>
                    <a:cubicBezTo>
                      <a:pt x="9792" y="4534"/>
                      <a:pt x="9678" y="4023"/>
                      <a:pt x="9367" y="3365"/>
                    </a:cubicBezTo>
                    <a:cubicBezTo>
                      <a:pt x="9238" y="3092"/>
                      <a:pt x="9228" y="3031"/>
                      <a:pt x="9316" y="3059"/>
                    </a:cubicBezTo>
                    <a:cubicBezTo>
                      <a:pt x="9337" y="3065"/>
                      <a:pt x="9433" y="3079"/>
                      <a:pt x="9530" y="3088"/>
                    </a:cubicBezTo>
                    <a:lnTo>
                      <a:pt x="9705" y="3106"/>
                    </a:lnTo>
                    <a:lnTo>
                      <a:pt x="9832" y="2989"/>
                    </a:lnTo>
                    <a:cubicBezTo>
                      <a:pt x="9901" y="2925"/>
                      <a:pt x="9972" y="2881"/>
                      <a:pt x="9988" y="2891"/>
                    </a:cubicBezTo>
                    <a:cubicBezTo>
                      <a:pt x="10004" y="2901"/>
                      <a:pt x="10050" y="2981"/>
                      <a:pt x="10091" y="3070"/>
                    </a:cubicBezTo>
                    <a:cubicBezTo>
                      <a:pt x="10331" y="3594"/>
                      <a:pt x="10474" y="4085"/>
                      <a:pt x="10526" y="4571"/>
                    </a:cubicBezTo>
                    <a:cubicBezTo>
                      <a:pt x="10541" y="4703"/>
                      <a:pt x="10559" y="4840"/>
                      <a:pt x="10568" y="4875"/>
                    </a:cubicBezTo>
                    <a:cubicBezTo>
                      <a:pt x="10595" y="4989"/>
                      <a:pt x="10588" y="5509"/>
                      <a:pt x="10555" y="5813"/>
                    </a:cubicBezTo>
                    <a:cubicBezTo>
                      <a:pt x="10464" y="6650"/>
                      <a:pt x="10222" y="7367"/>
                      <a:pt x="9799" y="8056"/>
                    </a:cubicBezTo>
                    <a:cubicBezTo>
                      <a:pt x="8946" y="9444"/>
                      <a:pt x="7502" y="10362"/>
                      <a:pt x="5897" y="10538"/>
                    </a:cubicBezTo>
                    <a:cubicBezTo>
                      <a:pt x="5406" y="10592"/>
                      <a:pt x="5314" y="10598"/>
                      <a:pt x="5177" y="10589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49" name="Freeform 62"/>
              <p:cNvSpPr>
                <a:spLocks/>
              </p:cNvSpPr>
              <p:nvPr/>
            </p:nvSpPr>
            <p:spPr bwMode="auto">
              <a:xfrm>
                <a:off x="6115456" y="7987134"/>
                <a:ext cx="1800951" cy="1796202"/>
              </a:xfrm>
              <a:custGeom>
                <a:avLst/>
                <a:gdLst>
                  <a:gd name="T0" fmla="*/ 3035 w 6690"/>
                  <a:gd name="T1" fmla="*/ 6640 h 6674"/>
                  <a:gd name="T2" fmla="*/ 2399 w 6690"/>
                  <a:gd name="T3" fmla="*/ 6524 h 6674"/>
                  <a:gd name="T4" fmla="*/ 322 w 6690"/>
                  <a:gd name="T5" fmla="*/ 4766 h 6674"/>
                  <a:gd name="T6" fmla="*/ 30 w 6690"/>
                  <a:gd name="T7" fmla="*/ 3871 h 6674"/>
                  <a:gd name="T8" fmla="*/ 0 w 6690"/>
                  <a:gd name="T9" fmla="*/ 3327 h 6674"/>
                  <a:gd name="T10" fmla="*/ 30 w 6690"/>
                  <a:gd name="T11" fmla="*/ 2782 h 6674"/>
                  <a:gd name="T12" fmla="*/ 339 w 6690"/>
                  <a:gd name="T13" fmla="*/ 1855 h 6674"/>
                  <a:gd name="T14" fmla="*/ 1044 w 6690"/>
                  <a:gd name="T15" fmla="*/ 905 h 6674"/>
                  <a:gd name="T16" fmla="*/ 2766 w 6690"/>
                  <a:gd name="T17" fmla="*/ 40 h 6674"/>
                  <a:gd name="T18" fmla="*/ 3993 w 6690"/>
                  <a:gd name="T19" fmla="*/ 61 h 6674"/>
                  <a:gd name="T20" fmla="*/ 4826 w 6690"/>
                  <a:gd name="T21" fmla="*/ 364 h 6674"/>
                  <a:gd name="T22" fmla="*/ 4561 w 6690"/>
                  <a:gd name="T23" fmla="*/ 648 h 6674"/>
                  <a:gd name="T24" fmla="*/ 3936 w 6690"/>
                  <a:gd name="T25" fmla="*/ 848 h 6674"/>
                  <a:gd name="T26" fmla="*/ 1890 w 6690"/>
                  <a:gd name="T27" fmla="*/ 1211 h 6674"/>
                  <a:gd name="T28" fmla="*/ 1137 w 6690"/>
                  <a:gd name="T29" fmla="*/ 2000 h 6674"/>
                  <a:gd name="T30" fmla="*/ 776 w 6690"/>
                  <a:gd name="T31" fmla="*/ 3341 h 6674"/>
                  <a:gd name="T32" fmla="*/ 960 w 6690"/>
                  <a:gd name="T33" fmla="*/ 4302 h 6674"/>
                  <a:gd name="T34" fmla="*/ 2667 w 6690"/>
                  <a:gd name="T35" fmla="*/ 5791 h 6674"/>
                  <a:gd name="T36" fmla="*/ 2940 w 6690"/>
                  <a:gd name="T37" fmla="*/ 5852 h 6674"/>
                  <a:gd name="T38" fmla="*/ 3316 w 6690"/>
                  <a:gd name="T39" fmla="*/ 5881 h 6674"/>
                  <a:gd name="T40" fmla="*/ 3692 w 6690"/>
                  <a:gd name="T41" fmla="*/ 5852 h 6674"/>
                  <a:gd name="T42" fmla="*/ 3965 w 6690"/>
                  <a:gd name="T43" fmla="*/ 5791 h 6674"/>
                  <a:gd name="T44" fmla="*/ 5644 w 6690"/>
                  <a:gd name="T45" fmla="*/ 4375 h 6674"/>
                  <a:gd name="T46" fmla="*/ 5853 w 6690"/>
                  <a:gd name="T47" fmla="*/ 3312 h 6674"/>
                  <a:gd name="T48" fmla="*/ 5715 w 6690"/>
                  <a:gd name="T49" fmla="*/ 2429 h 6674"/>
                  <a:gd name="T50" fmla="*/ 5982 w 6690"/>
                  <a:gd name="T51" fmla="*/ 2090 h 6674"/>
                  <a:gd name="T52" fmla="*/ 6270 w 6690"/>
                  <a:gd name="T53" fmla="*/ 1803 h 6674"/>
                  <a:gd name="T54" fmla="*/ 6340 w 6690"/>
                  <a:gd name="T55" fmla="*/ 1940 h 6674"/>
                  <a:gd name="T56" fmla="*/ 6631 w 6690"/>
                  <a:gd name="T57" fmla="*/ 3058 h 6674"/>
                  <a:gd name="T58" fmla="*/ 6307 w 6690"/>
                  <a:gd name="T59" fmla="*/ 4782 h 6674"/>
                  <a:gd name="T60" fmla="*/ 4233 w 6690"/>
                  <a:gd name="T61" fmla="*/ 6525 h 6674"/>
                  <a:gd name="T62" fmla="*/ 3035 w 6690"/>
                  <a:gd name="T63" fmla="*/ 6640 h 66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690" h="6674">
                    <a:moveTo>
                      <a:pt x="3035" y="6640"/>
                    </a:moveTo>
                    <a:cubicBezTo>
                      <a:pt x="2791" y="6614"/>
                      <a:pt x="2553" y="6571"/>
                      <a:pt x="2399" y="6524"/>
                    </a:cubicBezTo>
                    <a:cubicBezTo>
                      <a:pt x="1476" y="6243"/>
                      <a:pt x="722" y="5604"/>
                      <a:pt x="322" y="4766"/>
                    </a:cubicBezTo>
                    <a:cubicBezTo>
                      <a:pt x="169" y="4444"/>
                      <a:pt x="138" y="4350"/>
                      <a:pt x="30" y="3871"/>
                    </a:cubicBezTo>
                    <a:cubicBezTo>
                      <a:pt x="13" y="3799"/>
                      <a:pt x="0" y="3553"/>
                      <a:pt x="0" y="3327"/>
                    </a:cubicBezTo>
                    <a:cubicBezTo>
                      <a:pt x="0" y="3100"/>
                      <a:pt x="13" y="2854"/>
                      <a:pt x="30" y="2782"/>
                    </a:cubicBezTo>
                    <a:cubicBezTo>
                      <a:pt x="142" y="2288"/>
                      <a:pt x="170" y="2203"/>
                      <a:pt x="339" y="1855"/>
                    </a:cubicBezTo>
                    <a:cubicBezTo>
                      <a:pt x="509" y="1504"/>
                      <a:pt x="745" y="1186"/>
                      <a:pt x="1044" y="905"/>
                    </a:cubicBezTo>
                    <a:cubicBezTo>
                      <a:pt x="1528" y="449"/>
                      <a:pt x="2019" y="202"/>
                      <a:pt x="2766" y="40"/>
                    </a:cubicBezTo>
                    <a:cubicBezTo>
                      <a:pt x="2947" y="0"/>
                      <a:pt x="3773" y="15"/>
                      <a:pt x="3993" y="61"/>
                    </a:cubicBezTo>
                    <a:cubicBezTo>
                      <a:pt x="4257" y="117"/>
                      <a:pt x="4826" y="324"/>
                      <a:pt x="4826" y="364"/>
                    </a:cubicBezTo>
                    <a:cubicBezTo>
                      <a:pt x="4826" y="371"/>
                      <a:pt x="4707" y="499"/>
                      <a:pt x="4561" y="648"/>
                    </a:cubicBezTo>
                    <a:cubicBezTo>
                      <a:pt x="4265" y="953"/>
                      <a:pt x="4302" y="941"/>
                      <a:pt x="3936" y="848"/>
                    </a:cubicBezTo>
                    <a:cubicBezTo>
                      <a:pt x="3239" y="670"/>
                      <a:pt x="2508" y="799"/>
                      <a:pt x="1890" y="1211"/>
                    </a:cubicBezTo>
                    <a:cubicBezTo>
                      <a:pt x="1648" y="1371"/>
                      <a:pt x="1287" y="1750"/>
                      <a:pt x="1137" y="2000"/>
                    </a:cubicBezTo>
                    <a:cubicBezTo>
                      <a:pt x="874" y="2439"/>
                      <a:pt x="776" y="2803"/>
                      <a:pt x="776" y="3341"/>
                    </a:cubicBezTo>
                    <a:cubicBezTo>
                      <a:pt x="777" y="3757"/>
                      <a:pt x="812" y="3943"/>
                      <a:pt x="960" y="4302"/>
                    </a:cubicBezTo>
                    <a:cubicBezTo>
                      <a:pt x="1252" y="5010"/>
                      <a:pt x="1968" y="5635"/>
                      <a:pt x="2667" y="5791"/>
                    </a:cubicBezTo>
                    <a:cubicBezTo>
                      <a:pt x="2745" y="5808"/>
                      <a:pt x="2868" y="5836"/>
                      <a:pt x="2940" y="5852"/>
                    </a:cubicBezTo>
                    <a:cubicBezTo>
                      <a:pt x="3013" y="5868"/>
                      <a:pt x="3182" y="5881"/>
                      <a:pt x="3316" y="5881"/>
                    </a:cubicBezTo>
                    <a:cubicBezTo>
                      <a:pt x="3450" y="5881"/>
                      <a:pt x="3619" y="5868"/>
                      <a:pt x="3692" y="5852"/>
                    </a:cubicBezTo>
                    <a:cubicBezTo>
                      <a:pt x="3764" y="5836"/>
                      <a:pt x="3888" y="5808"/>
                      <a:pt x="3965" y="5791"/>
                    </a:cubicBezTo>
                    <a:cubicBezTo>
                      <a:pt x="4635" y="5641"/>
                      <a:pt x="5342" y="5045"/>
                      <a:pt x="5644" y="4375"/>
                    </a:cubicBezTo>
                    <a:cubicBezTo>
                      <a:pt x="5813" y="4000"/>
                      <a:pt x="5855" y="3789"/>
                      <a:pt x="5853" y="3312"/>
                    </a:cubicBezTo>
                    <a:cubicBezTo>
                      <a:pt x="5852" y="2890"/>
                      <a:pt x="5819" y="2679"/>
                      <a:pt x="5715" y="2429"/>
                    </a:cubicBezTo>
                    <a:cubicBezTo>
                      <a:pt x="5698" y="2388"/>
                      <a:pt x="5755" y="2317"/>
                      <a:pt x="5982" y="2090"/>
                    </a:cubicBezTo>
                    <a:lnTo>
                      <a:pt x="6270" y="1803"/>
                    </a:lnTo>
                    <a:lnTo>
                      <a:pt x="6340" y="1940"/>
                    </a:lnTo>
                    <a:cubicBezTo>
                      <a:pt x="6482" y="2216"/>
                      <a:pt x="6582" y="2600"/>
                      <a:pt x="6631" y="3058"/>
                    </a:cubicBezTo>
                    <a:cubicBezTo>
                      <a:pt x="6690" y="3598"/>
                      <a:pt x="6563" y="4274"/>
                      <a:pt x="6307" y="4782"/>
                    </a:cubicBezTo>
                    <a:cubicBezTo>
                      <a:pt x="5880" y="5630"/>
                      <a:pt x="5168" y="6229"/>
                      <a:pt x="4233" y="6525"/>
                    </a:cubicBezTo>
                    <a:cubicBezTo>
                      <a:pt x="3937" y="6618"/>
                      <a:pt x="3359" y="6674"/>
                      <a:pt x="3035" y="664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50" name="Freeform 69"/>
              <p:cNvSpPr>
                <a:spLocks/>
              </p:cNvSpPr>
              <p:nvPr/>
            </p:nvSpPr>
            <p:spPr bwMode="auto">
              <a:xfrm>
                <a:off x="6637819" y="7359116"/>
                <a:ext cx="1887614" cy="1894738"/>
              </a:xfrm>
              <a:custGeom>
                <a:avLst/>
                <a:gdLst>
                  <a:gd name="T0" fmla="*/ 1147 w 7008"/>
                  <a:gd name="T1" fmla="*/ 7009 h 7039"/>
                  <a:gd name="T2" fmla="*/ 121 w 7008"/>
                  <a:gd name="T3" fmla="*/ 6209 h 7039"/>
                  <a:gd name="T4" fmla="*/ 9 w 7008"/>
                  <a:gd name="T5" fmla="*/ 5715 h 7039"/>
                  <a:gd name="T6" fmla="*/ 59 w 7008"/>
                  <a:gd name="T7" fmla="*/ 5253 h 7039"/>
                  <a:gd name="T8" fmla="*/ 1810 w 7008"/>
                  <a:gd name="T9" fmla="*/ 4372 h 7039"/>
                  <a:gd name="T10" fmla="*/ 2008 w 7008"/>
                  <a:gd name="T11" fmla="*/ 4431 h 7039"/>
                  <a:gd name="T12" fmla="*/ 3175 w 7008"/>
                  <a:gd name="T13" fmla="*/ 3306 h 7039"/>
                  <a:gd name="T14" fmla="*/ 4300 w 7008"/>
                  <a:gd name="T15" fmla="*/ 2181 h 7039"/>
                  <a:gd name="T16" fmla="*/ 4283 w 7008"/>
                  <a:gd name="T17" fmla="*/ 2043 h 7039"/>
                  <a:gd name="T18" fmla="*/ 4248 w 7008"/>
                  <a:gd name="T19" fmla="*/ 1669 h 7039"/>
                  <a:gd name="T20" fmla="*/ 4230 w 7008"/>
                  <a:gd name="T21" fmla="*/ 1433 h 7039"/>
                  <a:gd name="T22" fmla="*/ 4946 w 7008"/>
                  <a:gd name="T23" fmla="*/ 717 h 7039"/>
                  <a:gd name="T24" fmla="*/ 5680 w 7008"/>
                  <a:gd name="T25" fmla="*/ 0 h 7039"/>
                  <a:gd name="T26" fmla="*/ 5713 w 7008"/>
                  <a:gd name="T27" fmla="*/ 176 h 7039"/>
                  <a:gd name="T28" fmla="*/ 5834 w 7008"/>
                  <a:gd name="T29" fmla="*/ 1133 h 7039"/>
                  <a:gd name="T30" fmla="*/ 6462 w 7008"/>
                  <a:gd name="T31" fmla="*/ 1270 h 7039"/>
                  <a:gd name="T32" fmla="*/ 6999 w 7008"/>
                  <a:gd name="T33" fmla="*/ 1341 h 7039"/>
                  <a:gd name="T34" fmla="*/ 6281 w 7008"/>
                  <a:gd name="T35" fmla="*/ 2091 h 7039"/>
                  <a:gd name="T36" fmla="*/ 5548 w 7008"/>
                  <a:gd name="T37" fmla="*/ 2824 h 7039"/>
                  <a:gd name="T38" fmla="*/ 5408 w 7008"/>
                  <a:gd name="T39" fmla="*/ 2797 h 7039"/>
                  <a:gd name="T40" fmla="*/ 5056 w 7008"/>
                  <a:gd name="T41" fmla="*/ 2756 h 7039"/>
                  <a:gd name="T42" fmla="*/ 4844 w 7008"/>
                  <a:gd name="T43" fmla="*/ 2742 h 7039"/>
                  <a:gd name="T44" fmla="*/ 3721 w 7008"/>
                  <a:gd name="T45" fmla="*/ 3862 h 7039"/>
                  <a:gd name="T46" fmla="*/ 2611 w 7008"/>
                  <a:gd name="T47" fmla="*/ 5052 h 7039"/>
                  <a:gd name="T48" fmla="*/ 2668 w 7008"/>
                  <a:gd name="T49" fmla="*/ 5278 h 7039"/>
                  <a:gd name="T50" fmla="*/ 2669 w 7008"/>
                  <a:gd name="T51" fmla="*/ 6041 h 7039"/>
                  <a:gd name="T52" fmla="*/ 1334 w 7008"/>
                  <a:gd name="T53" fmla="*/ 7024 h 7039"/>
                  <a:gd name="T54" fmla="*/ 1147 w 7008"/>
                  <a:gd name="T55" fmla="*/ 7009 h 70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7008" h="7039">
                    <a:moveTo>
                      <a:pt x="1147" y="7009"/>
                    </a:moveTo>
                    <a:cubicBezTo>
                      <a:pt x="673" y="6910"/>
                      <a:pt x="328" y="6640"/>
                      <a:pt x="121" y="6209"/>
                    </a:cubicBezTo>
                    <a:cubicBezTo>
                      <a:pt x="29" y="6018"/>
                      <a:pt x="18" y="5970"/>
                      <a:pt x="9" y="5715"/>
                    </a:cubicBezTo>
                    <a:cubicBezTo>
                      <a:pt x="0" y="5482"/>
                      <a:pt x="9" y="5402"/>
                      <a:pt x="59" y="5253"/>
                    </a:cubicBezTo>
                    <a:cubicBezTo>
                      <a:pt x="310" y="4512"/>
                      <a:pt x="1116" y="4106"/>
                      <a:pt x="1810" y="4372"/>
                    </a:cubicBezTo>
                    <a:cubicBezTo>
                      <a:pt x="1896" y="4404"/>
                      <a:pt x="1985" y="4431"/>
                      <a:pt x="2008" y="4431"/>
                    </a:cubicBezTo>
                    <a:cubicBezTo>
                      <a:pt x="2032" y="4431"/>
                      <a:pt x="2557" y="3925"/>
                      <a:pt x="3175" y="3306"/>
                    </a:cubicBezTo>
                    <a:lnTo>
                      <a:pt x="4300" y="2181"/>
                    </a:lnTo>
                    <a:lnTo>
                      <a:pt x="4283" y="2043"/>
                    </a:lnTo>
                    <a:cubicBezTo>
                      <a:pt x="4274" y="1967"/>
                      <a:pt x="4258" y="1799"/>
                      <a:pt x="4248" y="1669"/>
                    </a:cubicBezTo>
                    <a:lnTo>
                      <a:pt x="4230" y="1433"/>
                    </a:lnTo>
                    <a:lnTo>
                      <a:pt x="4946" y="717"/>
                    </a:lnTo>
                    <a:cubicBezTo>
                      <a:pt x="5340" y="322"/>
                      <a:pt x="5670" y="0"/>
                      <a:pt x="5680" y="0"/>
                    </a:cubicBezTo>
                    <a:cubicBezTo>
                      <a:pt x="5690" y="0"/>
                      <a:pt x="5705" y="79"/>
                      <a:pt x="5713" y="176"/>
                    </a:cubicBezTo>
                    <a:cubicBezTo>
                      <a:pt x="5739" y="457"/>
                      <a:pt x="5818" y="1082"/>
                      <a:pt x="5834" y="1133"/>
                    </a:cubicBezTo>
                    <a:cubicBezTo>
                      <a:pt x="5856" y="1203"/>
                      <a:pt x="5895" y="1211"/>
                      <a:pt x="6462" y="1270"/>
                    </a:cubicBezTo>
                    <a:cubicBezTo>
                      <a:pt x="6748" y="1300"/>
                      <a:pt x="6990" y="1332"/>
                      <a:pt x="6999" y="1341"/>
                    </a:cubicBezTo>
                    <a:cubicBezTo>
                      <a:pt x="7008" y="1350"/>
                      <a:pt x="6685" y="1687"/>
                      <a:pt x="6281" y="2091"/>
                    </a:cubicBezTo>
                    <a:lnTo>
                      <a:pt x="5548" y="2824"/>
                    </a:lnTo>
                    <a:lnTo>
                      <a:pt x="5408" y="2797"/>
                    </a:lnTo>
                    <a:cubicBezTo>
                      <a:pt x="5331" y="2782"/>
                      <a:pt x="5172" y="2763"/>
                      <a:pt x="5056" y="2756"/>
                    </a:cubicBezTo>
                    <a:lnTo>
                      <a:pt x="4844" y="2742"/>
                    </a:lnTo>
                    <a:lnTo>
                      <a:pt x="3721" y="3862"/>
                    </a:lnTo>
                    <a:cubicBezTo>
                      <a:pt x="2741" y="4838"/>
                      <a:pt x="2599" y="4990"/>
                      <a:pt x="2611" y="5052"/>
                    </a:cubicBezTo>
                    <a:cubicBezTo>
                      <a:pt x="2618" y="5091"/>
                      <a:pt x="2644" y="5192"/>
                      <a:pt x="2668" y="5278"/>
                    </a:cubicBezTo>
                    <a:cubicBezTo>
                      <a:pt x="2726" y="5478"/>
                      <a:pt x="2726" y="5846"/>
                      <a:pt x="2669" y="6041"/>
                    </a:cubicBezTo>
                    <a:cubicBezTo>
                      <a:pt x="2502" y="6609"/>
                      <a:pt x="1918" y="7039"/>
                      <a:pt x="1334" y="7024"/>
                    </a:cubicBezTo>
                    <a:cubicBezTo>
                      <a:pt x="1262" y="7022"/>
                      <a:pt x="1178" y="7015"/>
                      <a:pt x="1147" y="7009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</p:grpSp>
      </p:grpSp>
      <p:grpSp>
        <p:nvGrpSpPr>
          <p:cNvPr id="11" name="群組 10"/>
          <p:cNvGrpSpPr/>
          <p:nvPr/>
        </p:nvGrpSpPr>
        <p:grpSpPr>
          <a:xfrm>
            <a:off x="10151042" y="3300142"/>
            <a:ext cx="770530" cy="770530"/>
            <a:chOff x="10000342" y="2246858"/>
            <a:chExt cx="1071930" cy="1071930"/>
          </a:xfrm>
        </p:grpSpPr>
        <p:sp>
          <p:nvSpPr>
            <p:cNvPr id="34" name="橢圓 33"/>
            <p:cNvSpPr/>
            <p:nvPr/>
          </p:nvSpPr>
          <p:spPr>
            <a:xfrm>
              <a:off x="10000342" y="2246858"/>
              <a:ext cx="1071930" cy="107193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grpSp>
          <p:nvGrpSpPr>
            <p:cNvPr id="46" name="群組 45"/>
            <p:cNvGrpSpPr/>
            <p:nvPr/>
          </p:nvGrpSpPr>
          <p:grpSpPr>
            <a:xfrm>
              <a:off x="10203397" y="2449759"/>
              <a:ext cx="665820" cy="666128"/>
              <a:chOff x="5742274" y="7652280"/>
              <a:chExt cx="2973037" cy="2974413"/>
            </a:xfrm>
            <a:solidFill>
              <a:schemeClr val="bg1"/>
            </a:solidFill>
          </p:grpSpPr>
          <p:sp>
            <p:nvSpPr>
              <p:cNvPr id="51" name="手繪多邊形 50"/>
              <p:cNvSpPr>
                <a:spLocks/>
              </p:cNvSpPr>
              <p:nvPr/>
            </p:nvSpPr>
            <p:spPr bwMode="auto">
              <a:xfrm>
                <a:off x="5742274" y="7652280"/>
                <a:ext cx="2970879" cy="2970827"/>
              </a:xfrm>
              <a:custGeom>
                <a:avLst/>
                <a:gdLst>
                  <a:gd name="connsiteX0" fmla="*/ 329095 w 4022456"/>
                  <a:gd name="connsiteY0" fmla="*/ 3555753 h 4022385"/>
                  <a:gd name="connsiteX1" fmla="*/ 207868 w 4022456"/>
                  <a:gd name="connsiteY1" fmla="*/ 3663395 h 4022385"/>
                  <a:gd name="connsiteX2" fmla="*/ 301675 w 4022456"/>
                  <a:gd name="connsiteY2" fmla="*/ 3809557 h 4022385"/>
                  <a:gd name="connsiteX3" fmla="*/ 395121 w 4022456"/>
                  <a:gd name="connsiteY3" fmla="*/ 3792997 h 4022385"/>
                  <a:gd name="connsiteX4" fmla="*/ 458260 w 4022456"/>
                  <a:gd name="connsiteY4" fmla="*/ 3690035 h 4022385"/>
                  <a:gd name="connsiteX5" fmla="*/ 329095 w 4022456"/>
                  <a:gd name="connsiteY5" fmla="*/ 3555753 h 4022385"/>
                  <a:gd name="connsiteX6" fmla="*/ 3316743 w 4022456"/>
                  <a:gd name="connsiteY6" fmla="*/ 805 h 4022385"/>
                  <a:gd name="connsiteX7" fmla="*/ 3488123 w 4022456"/>
                  <a:gd name="connsiteY7" fmla="*/ 14351 h 4022385"/>
                  <a:gd name="connsiteX8" fmla="*/ 3546450 w 4022456"/>
                  <a:gd name="connsiteY8" fmla="*/ 38113 h 4022385"/>
                  <a:gd name="connsiteX9" fmla="*/ 3353467 w 4022456"/>
                  <a:gd name="connsiteY9" fmla="*/ 238655 h 4022385"/>
                  <a:gd name="connsiteX10" fmla="*/ 3160484 w 4022456"/>
                  <a:gd name="connsiteY10" fmla="*/ 445317 h 4022385"/>
                  <a:gd name="connsiteX11" fmla="*/ 3216651 w 4022456"/>
                  <a:gd name="connsiteY11" fmla="*/ 661339 h 4022385"/>
                  <a:gd name="connsiteX12" fmla="*/ 3231412 w 4022456"/>
                  <a:gd name="connsiteY12" fmla="*/ 728667 h 4022385"/>
                  <a:gd name="connsiteX13" fmla="*/ 3338345 w 4022456"/>
                  <a:gd name="connsiteY13" fmla="*/ 792393 h 4022385"/>
                  <a:gd name="connsiteX14" fmla="*/ 3571293 w 4022456"/>
                  <a:gd name="connsiteY14" fmla="*/ 852881 h 4022385"/>
                  <a:gd name="connsiteX15" fmla="*/ 3776877 w 4022456"/>
                  <a:gd name="connsiteY15" fmla="*/ 657739 h 4022385"/>
                  <a:gd name="connsiteX16" fmla="*/ 3983902 w 4022456"/>
                  <a:gd name="connsiteY16" fmla="*/ 473399 h 4022385"/>
                  <a:gd name="connsiteX17" fmla="*/ 4020626 w 4022456"/>
                  <a:gd name="connsiteY17" fmla="*/ 643337 h 4022385"/>
                  <a:gd name="connsiteX18" fmla="*/ 3976701 w 4022456"/>
                  <a:gd name="connsiteY18" fmla="*/ 909047 h 4022385"/>
                  <a:gd name="connsiteX19" fmla="*/ 3511526 w 4022456"/>
                  <a:gd name="connsiteY19" fmla="*/ 1336051 h 4022385"/>
                  <a:gd name="connsiteX20" fmla="*/ 3226372 w 4022456"/>
                  <a:gd name="connsiteY20" fmla="*/ 1347933 h 4022385"/>
                  <a:gd name="connsiteX21" fmla="*/ 3155443 w 4022456"/>
                  <a:gd name="connsiteY21" fmla="*/ 1340013 h 4022385"/>
                  <a:gd name="connsiteX22" fmla="*/ 1870091 w 4022456"/>
                  <a:gd name="connsiteY22" fmla="*/ 2626429 h 4022385"/>
                  <a:gd name="connsiteX23" fmla="*/ 536132 w 4022456"/>
                  <a:gd name="connsiteY23" fmla="*/ 3948491 h 4022385"/>
                  <a:gd name="connsiteX24" fmla="*/ 227935 w 4022456"/>
                  <a:gd name="connsiteY24" fmla="*/ 4008257 h 4022385"/>
                  <a:gd name="connsiteX25" fmla="*/ 23071 w 4022456"/>
                  <a:gd name="connsiteY25" fmla="*/ 3820317 h 4022385"/>
                  <a:gd name="connsiteX26" fmla="*/ 29552 w 4022456"/>
                  <a:gd name="connsiteY26" fmla="*/ 3540567 h 4022385"/>
                  <a:gd name="connsiteX27" fmla="*/ 1360630 w 4022456"/>
                  <a:gd name="connsiteY27" fmla="*/ 2181423 h 4022385"/>
                  <a:gd name="connsiteX28" fmla="*/ 2667585 w 4022456"/>
                  <a:gd name="connsiteY28" fmla="*/ 873043 h 4022385"/>
                  <a:gd name="connsiteX29" fmla="*/ 2668305 w 4022456"/>
                  <a:gd name="connsiteY29" fmla="*/ 703105 h 4022385"/>
                  <a:gd name="connsiteX30" fmla="*/ 2734193 w 4022456"/>
                  <a:gd name="connsiteY30" fmla="*/ 372229 h 4022385"/>
                  <a:gd name="connsiteX31" fmla="*/ 3139962 w 4022456"/>
                  <a:gd name="connsiteY31" fmla="*/ 29113 h 4022385"/>
                  <a:gd name="connsiteX32" fmla="*/ 3316743 w 4022456"/>
                  <a:gd name="connsiteY32" fmla="*/ 805 h 4022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4022456" h="4022385">
                    <a:moveTo>
                      <a:pt x="329095" y="3555753"/>
                    </a:moveTo>
                    <a:cubicBezTo>
                      <a:pt x="285800" y="3555753"/>
                      <a:pt x="216527" y="3617315"/>
                      <a:pt x="207868" y="3663395"/>
                    </a:cubicBezTo>
                    <a:cubicBezTo>
                      <a:pt x="196322" y="3724597"/>
                      <a:pt x="238896" y="3790837"/>
                      <a:pt x="301675" y="3809557"/>
                    </a:cubicBezTo>
                    <a:cubicBezTo>
                      <a:pt x="334507" y="3819279"/>
                      <a:pt x="360845" y="3814597"/>
                      <a:pt x="395121" y="3792997"/>
                    </a:cubicBezTo>
                    <a:cubicBezTo>
                      <a:pt x="425067" y="3774277"/>
                      <a:pt x="458260" y="3720277"/>
                      <a:pt x="458260" y="3690035"/>
                    </a:cubicBezTo>
                    <a:cubicBezTo>
                      <a:pt x="458260" y="3623435"/>
                      <a:pt x="393317" y="3555753"/>
                      <a:pt x="329095" y="3555753"/>
                    </a:cubicBezTo>
                    <a:close/>
                    <a:moveTo>
                      <a:pt x="3316743" y="805"/>
                    </a:moveTo>
                    <a:cubicBezTo>
                      <a:pt x="3382090" y="-1941"/>
                      <a:pt x="3446538" y="2289"/>
                      <a:pt x="3488123" y="14351"/>
                    </a:cubicBezTo>
                    <a:cubicBezTo>
                      <a:pt x="3520167" y="23711"/>
                      <a:pt x="3546450" y="34513"/>
                      <a:pt x="3546450" y="38113"/>
                    </a:cubicBezTo>
                    <a:cubicBezTo>
                      <a:pt x="3546450" y="41713"/>
                      <a:pt x="3459680" y="131723"/>
                      <a:pt x="3353467" y="238655"/>
                    </a:cubicBezTo>
                    <a:cubicBezTo>
                      <a:pt x="3247254" y="345225"/>
                      <a:pt x="3160484" y="438475"/>
                      <a:pt x="3160484" y="445317"/>
                    </a:cubicBezTo>
                    <a:cubicBezTo>
                      <a:pt x="3160484" y="460079"/>
                      <a:pt x="3194328" y="589693"/>
                      <a:pt x="3216651" y="661339"/>
                    </a:cubicBezTo>
                    <a:cubicBezTo>
                      <a:pt x="3224932" y="687263"/>
                      <a:pt x="3231412" y="717505"/>
                      <a:pt x="3231412" y="728667"/>
                    </a:cubicBezTo>
                    <a:cubicBezTo>
                      <a:pt x="3231412" y="758191"/>
                      <a:pt x="3247974" y="767911"/>
                      <a:pt x="3338345" y="792393"/>
                    </a:cubicBezTo>
                    <a:cubicBezTo>
                      <a:pt x="3531688" y="844599"/>
                      <a:pt x="3562292" y="852521"/>
                      <a:pt x="3571293" y="852881"/>
                    </a:cubicBezTo>
                    <a:cubicBezTo>
                      <a:pt x="3576693" y="852881"/>
                      <a:pt x="3669224" y="765031"/>
                      <a:pt x="3776877" y="657739"/>
                    </a:cubicBezTo>
                    <a:cubicBezTo>
                      <a:pt x="3912973" y="522365"/>
                      <a:pt x="3976341" y="465839"/>
                      <a:pt x="3983902" y="473399"/>
                    </a:cubicBezTo>
                    <a:cubicBezTo>
                      <a:pt x="3994343" y="483841"/>
                      <a:pt x="4009465" y="552969"/>
                      <a:pt x="4020626" y="643337"/>
                    </a:cubicBezTo>
                    <a:cubicBezTo>
                      <a:pt x="4028547" y="704185"/>
                      <a:pt x="4010185" y="814357"/>
                      <a:pt x="3976701" y="909047"/>
                    </a:cubicBezTo>
                    <a:cubicBezTo>
                      <a:pt x="3901452" y="1121829"/>
                      <a:pt x="3730432" y="1278805"/>
                      <a:pt x="3511526" y="1336051"/>
                    </a:cubicBezTo>
                    <a:cubicBezTo>
                      <a:pt x="3441677" y="1354053"/>
                      <a:pt x="3325744" y="1359095"/>
                      <a:pt x="3226372" y="1347933"/>
                    </a:cubicBezTo>
                    <a:lnTo>
                      <a:pt x="3155443" y="1340013"/>
                    </a:lnTo>
                    <a:lnTo>
                      <a:pt x="1870091" y="2626429"/>
                    </a:lnTo>
                    <a:cubicBezTo>
                      <a:pt x="1162966" y="3333905"/>
                      <a:pt x="562775" y="3928689"/>
                      <a:pt x="536132" y="3948491"/>
                    </a:cubicBezTo>
                    <a:cubicBezTo>
                      <a:pt x="442881" y="4017619"/>
                      <a:pt x="328747" y="4039941"/>
                      <a:pt x="227935" y="4008257"/>
                    </a:cubicBezTo>
                    <a:cubicBezTo>
                      <a:pt x="133604" y="3978375"/>
                      <a:pt x="65916" y="3916087"/>
                      <a:pt x="23071" y="3820317"/>
                    </a:cubicBezTo>
                    <a:cubicBezTo>
                      <a:pt x="-10053" y="3745429"/>
                      <a:pt x="-7172" y="3617975"/>
                      <a:pt x="29552" y="3540567"/>
                    </a:cubicBezTo>
                    <a:cubicBezTo>
                      <a:pt x="49354" y="3499523"/>
                      <a:pt x="303904" y="3239575"/>
                      <a:pt x="1360630" y="2181423"/>
                    </a:cubicBezTo>
                    <a:lnTo>
                      <a:pt x="2667585" y="873043"/>
                    </a:lnTo>
                    <a:lnTo>
                      <a:pt x="2668305" y="703105"/>
                    </a:lnTo>
                    <a:cubicBezTo>
                      <a:pt x="2669026" y="518405"/>
                      <a:pt x="2674786" y="489961"/>
                      <a:pt x="2734193" y="372229"/>
                    </a:cubicBezTo>
                    <a:cubicBezTo>
                      <a:pt x="2819883" y="203011"/>
                      <a:pt x="2944818" y="97159"/>
                      <a:pt x="3139962" y="29113"/>
                    </a:cubicBezTo>
                    <a:cubicBezTo>
                      <a:pt x="3185147" y="13271"/>
                      <a:pt x="3251395" y="3549"/>
                      <a:pt x="3316743" y="80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52" name="Freeform 17"/>
              <p:cNvSpPr>
                <a:spLocks/>
              </p:cNvSpPr>
              <p:nvPr/>
            </p:nvSpPr>
            <p:spPr bwMode="auto">
              <a:xfrm>
                <a:off x="7332951" y="9243161"/>
                <a:ext cx="1382360" cy="1383532"/>
              </a:xfrm>
              <a:custGeom>
                <a:avLst/>
                <a:gdLst>
                  <a:gd name="T0" fmla="*/ 3957 w 5201"/>
                  <a:gd name="T1" fmla="*/ 5152 h 5200"/>
                  <a:gd name="T2" fmla="*/ 1772 w 5201"/>
                  <a:gd name="T3" fmla="*/ 3193 h 5200"/>
                  <a:gd name="T4" fmla="*/ 36 w 5201"/>
                  <a:gd name="T5" fmla="*/ 1366 h 5200"/>
                  <a:gd name="T6" fmla="*/ 1369 w 5201"/>
                  <a:gd name="T7" fmla="*/ 33 h 5200"/>
                  <a:gd name="T8" fmla="*/ 3219 w 5201"/>
                  <a:gd name="T9" fmla="*/ 1800 h 5200"/>
                  <a:gd name="T10" fmla="*/ 5171 w 5201"/>
                  <a:gd name="T11" fmla="*/ 4014 h 5200"/>
                  <a:gd name="T12" fmla="*/ 5170 w 5201"/>
                  <a:gd name="T13" fmla="*/ 4339 h 5200"/>
                  <a:gd name="T14" fmla="*/ 4425 w 5201"/>
                  <a:gd name="T15" fmla="*/ 5151 h 5200"/>
                  <a:gd name="T16" fmla="*/ 3957 w 5201"/>
                  <a:gd name="T17" fmla="*/ 5152 h 5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01" h="5200">
                    <a:moveTo>
                      <a:pt x="3957" y="5152"/>
                    </a:moveTo>
                    <a:cubicBezTo>
                      <a:pt x="3646" y="5066"/>
                      <a:pt x="3608" y="5031"/>
                      <a:pt x="1772" y="3193"/>
                    </a:cubicBezTo>
                    <a:cubicBezTo>
                      <a:pt x="160" y="1578"/>
                      <a:pt x="0" y="1410"/>
                      <a:pt x="36" y="1366"/>
                    </a:cubicBezTo>
                    <a:cubicBezTo>
                      <a:pt x="88" y="1304"/>
                      <a:pt x="1308" y="83"/>
                      <a:pt x="1369" y="33"/>
                    </a:cubicBezTo>
                    <a:cubicBezTo>
                      <a:pt x="1408" y="0"/>
                      <a:pt x="1633" y="214"/>
                      <a:pt x="3219" y="1800"/>
                    </a:cubicBezTo>
                    <a:cubicBezTo>
                      <a:pt x="5129" y="3710"/>
                      <a:pt x="5091" y="3666"/>
                      <a:pt x="5171" y="4014"/>
                    </a:cubicBezTo>
                    <a:cubicBezTo>
                      <a:pt x="5201" y="4149"/>
                      <a:pt x="5201" y="4204"/>
                      <a:pt x="5170" y="4339"/>
                    </a:cubicBezTo>
                    <a:cubicBezTo>
                      <a:pt x="5069" y="4777"/>
                      <a:pt x="4820" y="5048"/>
                      <a:pt x="4425" y="5151"/>
                    </a:cubicBezTo>
                    <a:cubicBezTo>
                      <a:pt x="4236" y="5200"/>
                      <a:pt x="4130" y="5200"/>
                      <a:pt x="3957" y="515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53" name="Freeform 37"/>
              <p:cNvSpPr>
                <a:spLocks/>
              </p:cNvSpPr>
              <p:nvPr/>
            </p:nvSpPr>
            <p:spPr bwMode="auto">
              <a:xfrm>
                <a:off x="5750092" y="7659133"/>
                <a:ext cx="1227593" cy="1222903"/>
              </a:xfrm>
              <a:custGeom>
                <a:avLst/>
                <a:gdLst>
                  <a:gd name="T0" fmla="*/ 2921 w 4613"/>
                  <a:gd name="T1" fmla="*/ 3274 h 4600"/>
                  <a:gd name="T2" fmla="*/ 1577 w 4613"/>
                  <a:gd name="T3" fmla="*/ 1947 h 4600"/>
                  <a:gd name="T4" fmla="*/ 921 w 4613"/>
                  <a:gd name="T5" fmla="*/ 1583 h 4600"/>
                  <a:gd name="T6" fmla="*/ 0 w 4613"/>
                  <a:gd name="T7" fmla="*/ 418 h 4600"/>
                  <a:gd name="T8" fmla="*/ 420 w 4613"/>
                  <a:gd name="T9" fmla="*/ 0 h 4600"/>
                  <a:gd name="T10" fmla="*/ 1570 w 4613"/>
                  <a:gd name="T11" fmla="*/ 907 h 4600"/>
                  <a:gd name="T12" fmla="*/ 1805 w 4613"/>
                  <a:gd name="T13" fmla="*/ 1298 h 4600"/>
                  <a:gd name="T14" fmla="*/ 1980 w 4613"/>
                  <a:gd name="T15" fmla="*/ 1623 h 4600"/>
                  <a:gd name="T16" fmla="*/ 3296 w 4613"/>
                  <a:gd name="T17" fmla="*/ 2942 h 4600"/>
                  <a:gd name="T18" fmla="*/ 4613 w 4613"/>
                  <a:gd name="T19" fmla="*/ 4261 h 4600"/>
                  <a:gd name="T20" fmla="*/ 4445 w 4613"/>
                  <a:gd name="T21" fmla="*/ 4431 h 4600"/>
                  <a:gd name="T22" fmla="*/ 4263 w 4613"/>
                  <a:gd name="T23" fmla="*/ 4600 h 4600"/>
                  <a:gd name="T24" fmla="*/ 2921 w 4613"/>
                  <a:gd name="T25" fmla="*/ 3274 h 4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13" h="4600">
                    <a:moveTo>
                      <a:pt x="2921" y="3274"/>
                    </a:moveTo>
                    <a:cubicBezTo>
                      <a:pt x="2191" y="2544"/>
                      <a:pt x="1586" y="1947"/>
                      <a:pt x="1577" y="1947"/>
                    </a:cubicBezTo>
                    <a:cubicBezTo>
                      <a:pt x="1548" y="1947"/>
                      <a:pt x="975" y="1630"/>
                      <a:pt x="921" y="1583"/>
                    </a:cubicBezTo>
                    <a:cubicBezTo>
                      <a:pt x="825" y="1502"/>
                      <a:pt x="0" y="457"/>
                      <a:pt x="0" y="418"/>
                    </a:cubicBezTo>
                    <a:cubicBezTo>
                      <a:pt x="0" y="368"/>
                      <a:pt x="370" y="0"/>
                      <a:pt x="420" y="0"/>
                    </a:cubicBezTo>
                    <a:cubicBezTo>
                      <a:pt x="460" y="0"/>
                      <a:pt x="1468" y="795"/>
                      <a:pt x="1570" y="907"/>
                    </a:cubicBezTo>
                    <a:cubicBezTo>
                      <a:pt x="1603" y="944"/>
                      <a:pt x="1709" y="1120"/>
                      <a:pt x="1805" y="1298"/>
                    </a:cubicBezTo>
                    <a:lnTo>
                      <a:pt x="1980" y="1623"/>
                    </a:lnTo>
                    <a:lnTo>
                      <a:pt x="3296" y="2942"/>
                    </a:lnTo>
                    <a:lnTo>
                      <a:pt x="4613" y="4261"/>
                    </a:lnTo>
                    <a:lnTo>
                      <a:pt x="4445" y="4431"/>
                    </a:lnTo>
                    <a:cubicBezTo>
                      <a:pt x="4353" y="4524"/>
                      <a:pt x="4271" y="4600"/>
                      <a:pt x="4263" y="4600"/>
                    </a:cubicBezTo>
                    <a:cubicBezTo>
                      <a:pt x="4255" y="4600"/>
                      <a:pt x="3651" y="4003"/>
                      <a:pt x="2921" y="327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</p:grpSp>
      </p:grpSp>
      <p:grpSp>
        <p:nvGrpSpPr>
          <p:cNvPr id="9" name="群組 8"/>
          <p:cNvGrpSpPr/>
          <p:nvPr/>
        </p:nvGrpSpPr>
        <p:grpSpPr>
          <a:xfrm>
            <a:off x="4230632" y="3300142"/>
            <a:ext cx="770530" cy="770530"/>
            <a:chOff x="4079932" y="2246858"/>
            <a:chExt cx="1071930" cy="1071930"/>
          </a:xfrm>
        </p:grpSpPr>
        <p:sp>
          <p:nvSpPr>
            <p:cNvPr id="32" name="橢圓 31"/>
            <p:cNvSpPr/>
            <p:nvPr/>
          </p:nvSpPr>
          <p:spPr>
            <a:xfrm>
              <a:off x="4079932" y="2246858"/>
              <a:ext cx="1071930" cy="107193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7" name="手繪多邊形 56"/>
            <p:cNvSpPr>
              <a:spLocks/>
            </p:cNvSpPr>
            <p:nvPr/>
          </p:nvSpPr>
          <p:spPr bwMode="auto">
            <a:xfrm rot="10800000" flipV="1">
              <a:off x="4411112" y="2404597"/>
              <a:ext cx="409570" cy="756452"/>
            </a:xfrm>
            <a:custGeom>
              <a:avLst/>
              <a:gdLst>
                <a:gd name="connsiteX0" fmla="*/ 1041502 w 2397801"/>
                <a:gd name="connsiteY0" fmla="*/ 588163 h 4428623"/>
                <a:gd name="connsiteX1" fmla="*/ 299462 w 2397801"/>
                <a:gd name="connsiteY1" fmla="*/ 593899 h 4428623"/>
                <a:gd name="connsiteX2" fmla="*/ 283250 w 2397801"/>
                <a:gd name="connsiteY2" fmla="*/ 2218109 h 4428623"/>
                <a:gd name="connsiteX3" fmla="*/ 290095 w 2397801"/>
                <a:gd name="connsiteY3" fmla="*/ 3843037 h 4428623"/>
                <a:gd name="connsiteX4" fmla="*/ 1207710 w 2397801"/>
                <a:gd name="connsiteY4" fmla="*/ 3847357 h 4428623"/>
                <a:gd name="connsiteX5" fmla="*/ 2118479 w 2397801"/>
                <a:gd name="connsiteY5" fmla="*/ 3844837 h 4428623"/>
                <a:gd name="connsiteX6" fmla="*/ 2121001 w 2397801"/>
                <a:gd name="connsiteY6" fmla="*/ 2224589 h 4428623"/>
                <a:gd name="connsiteX7" fmla="*/ 2110914 w 2397801"/>
                <a:gd name="connsiteY7" fmla="*/ 596419 h 4428623"/>
                <a:gd name="connsiteX8" fmla="*/ 1041502 w 2397801"/>
                <a:gd name="connsiteY8" fmla="*/ 588163 h 4428623"/>
                <a:gd name="connsiteX9" fmla="*/ 1205249 w 2397801"/>
                <a:gd name="connsiteY9" fmla="*/ 186437 h 4428623"/>
                <a:gd name="connsiteX10" fmla="*/ 930070 w 2397801"/>
                <a:gd name="connsiteY10" fmla="*/ 210597 h 4428623"/>
                <a:gd name="connsiteX11" fmla="*/ 899455 w 2397801"/>
                <a:gd name="connsiteY11" fmla="*/ 338957 h 4428623"/>
                <a:gd name="connsiteX12" fmla="*/ 1201647 w 2397801"/>
                <a:gd name="connsiteY12" fmla="*/ 414677 h 4428623"/>
                <a:gd name="connsiteX13" fmla="*/ 1445490 w 2397801"/>
                <a:gd name="connsiteY13" fmla="*/ 398813 h 4428623"/>
                <a:gd name="connsiteX14" fmla="*/ 1513204 w 2397801"/>
                <a:gd name="connsiteY14" fmla="*/ 295689 h 4428623"/>
                <a:gd name="connsiteX15" fmla="*/ 1484029 w 2397801"/>
                <a:gd name="connsiteY15" fmla="*/ 219609 h 4428623"/>
                <a:gd name="connsiteX16" fmla="*/ 1454134 w 2397801"/>
                <a:gd name="connsiteY16" fmla="*/ 186437 h 4428623"/>
                <a:gd name="connsiteX17" fmla="*/ 813103 w 2397801"/>
                <a:gd name="connsiteY17" fmla="*/ 1 h 4428623"/>
                <a:gd name="connsiteX18" fmla="*/ 1241394 w 2397801"/>
                <a:gd name="connsiteY18" fmla="*/ 553 h 4428623"/>
                <a:gd name="connsiteX19" fmla="*/ 2335516 w 2397801"/>
                <a:gd name="connsiteY19" fmla="*/ 3793 h 4428623"/>
                <a:gd name="connsiteX20" fmla="*/ 2364318 w 2397801"/>
                <a:gd name="connsiteY20" fmla="*/ 25037 h 4428623"/>
                <a:gd name="connsiteX21" fmla="*/ 2392760 w 2397801"/>
                <a:gd name="connsiteY21" fmla="*/ 46641 h 4428623"/>
                <a:gd name="connsiteX22" fmla="*/ 2395281 w 2397801"/>
                <a:gd name="connsiteY22" fmla="*/ 2216709 h 4428623"/>
                <a:gd name="connsiteX23" fmla="*/ 2397801 w 2397801"/>
                <a:gd name="connsiteY23" fmla="*/ 4386781 h 4428623"/>
                <a:gd name="connsiteX24" fmla="*/ 2371159 w 2397801"/>
                <a:gd name="connsiteY24" fmla="*/ 4408025 h 4428623"/>
                <a:gd name="connsiteX25" fmla="*/ 1205032 w 2397801"/>
                <a:gd name="connsiteY25" fmla="*/ 4428545 h 4428623"/>
                <a:gd name="connsiteX26" fmla="*/ 48265 w 2397801"/>
                <a:gd name="connsiteY26" fmla="*/ 4418105 h 4428623"/>
                <a:gd name="connsiteX27" fmla="*/ 21 w 2397801"/>
                <a:gd name="connsiteY27" fmla="*/ 2208429 h 4428623"/>
                <a:gd name="connsiteX28" fmla="*/ 21 w 2397801"/>
                <a:gd name="connsiteY28" fmla="*/ 68245 h 4428623"/>
                <a:gd name="connsiteX29" fmla="*/ 28823 w 2397801"/>
                <a:gd name="connsiteY29" fmla="*/ 39437 h 4428623"/>
                <a:gd name="connsiteX30" fmla="*/ 102629 w 2397801"/>
                <a:gd name="connsiteY30" fmla="*/ 4153 h 4428623"/>
                <a:gd name="connsiteX31" fmla="*/ 813103 w 2397801"/>
                <a:gd name="connsiteY31" fmla="*/ 1 h 4428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397801" h="4428623">
                  <a:moveTo>
                    <a:pt x="1041502" y="588163"/>
                  </a:moveTo>
                  <a:cubicBezTo>
                    <a:pt x="655239" y="588159"/>
                    <a:pt x="310023" y="589961"/>
                    <a:pt x="299462" y="593899"/>
                  </a:cubicBezTo>
                  <a:cubicBezTo>
                    <a:pt x="284691" y="599661"/>
                    <a:pt x="283250" y="752323"/>
                    <a:pt x="283250" y="2218109"/>
                  </a:cubicBezTo>
                  <a:cubicBezTo>
                    <a:pt x="283250" y="3108165"/>
                    <a:pt x="286492" y="3839437"/>
                    <a:pt x="290095" y="3843037"/>
                  </a:cubicBezTo>
                  <a:cubicBezTo>
                    <a:pt x="294058" y="3846637"/>
                    <a:pt x="706931" y="3848797"/>
                    <a:pt x="1207710" y="3847357"/>
                  </a:cubicBezTo>
                  <a:lnTo>
                    <a:pt x="2118479" y="3844837"/>
                  </a:lnTo>
                  <a:lnTo>
                    <a:pt x="2121001" y="2224589"/>
                  </a:lnTo>
                  <a:cubicBezTo>
                    <a:pt x="2123163" y="935231"/>
                    <a:pt x="2121001" y="602901"/>
                    <a:pt x="2110914" y="596419"/>
                  </a:cubicBezTo>
                  <a:cubicBezTo>
                    <a:pt x="2102605" y="591155"/>
                    <a:pt x="1538127" y="588167"/>
                    <a:pt x="1041502" y="588163"/>
                  </a:cubicBezTo>
                  <a:close/>
                  <a:moveTo>
                    <a:pt x="1205249" y="186437"/>
                  </a:moveTo>
                  <a:cubicBezTo>
                    <a:pt x="956363" y="186437"/>
                    <a:pt x="956003" y="186437"/>
                    <a:pt x="930070" y="210597"/>
                  </a:cubicBezTo>
                  <a:cubicBezTo>
                    <a:pt x="889369" y="248817"/>
                    <a:pt x="878564" y="294969"/>
                    <a:pt x="899455" y="338957"/>
                  </a:cubicBezTo>
                  <a:cubicBezTo>
                    <a:pt x="931511" y="406745"/>
                    <a:pt x="960685" y="414317"/>
                    <a:pt x="1201647" y="414677"/>
                  </a:cubicBezTo>
                  <a:cubicBezTo>
                    <a:pt x="1375975" y="415037"/>
                    <a:pt x="1418476" y="412513"/>
                    <a:pt x="1445490" y="398813"/>
                  </a:cubicBezTo>
                  <a:cubicBezTo>
                    <a:pt x="1493394" y="374653"/>
                    <a:pt x="1513204" y="345085"/>
                    <a:pt x="1513204" y="295689"/>
                  </a:cubicBezTo>
                  <a:cubicBezTo>
                    <a:pt x="1513564" y="262517"/>
                    <a:pt x="1507081" y="245209"/>
                    <a:pt x="1484029" y="219609"/>
                  </a:cubicBezTo>
                  <a:lnTo>
                    <a:pt x="1454134" y="186437"/>
                  </a:lnTo>
                  <a:close/>
                  <a:moveTo>
                    <a:pt x="813103" y="1"/>
                  </a:moveTo>
                  <a:cubicBezTo>
                    <a:pt x="946149" y="13"/>
                    <a:pt x="1090993" y="193"/>
                    <a:pt x="1241394" y="553"/>
                  </a:cubicBezTo>
                  <a:lnTo>
                    <a:pt x="2335516" y="3793"/>
                  </a:lnTo>
                  <a:lnTo>
                    <a:pt x="2364318" y="25037"/>
                  </a:lnTo>
                  <a:lnTo>
                    <a:pt x="2392760" y="46641"/>
                  </a:lnTo>
                  <a:lnTo>
                    <a:pt x="2395281" y="2216709"/>
                  </a:lnTo>
                  <a:lnTo>
                    <a:pt x="2397801" y="4386781"/>
                  </a:lnTo>
                  <a:lnTo>
                    <a:pt x="2371159" y="4408025"/>
                  </a:lnTo>
                  <a:cubicBezTo>
                    <a:pt x="2344517" y="4428905"/>
                    <a:pt x="2342717" y="4428905"/>
                    <a:pt x="1205032" y="4428545"/>
                  </a:cubicBezTo>
                  <a:cubicBezTo>
                    <a:pt x="450415" y="4428545"/>
                    <a:pt x="60146" y="4424945"/>
                    <a:pt x="48265" y="4418105"/>
                  </a:cubicBezTo>
                  <a:cubicBezTo>
                    <a:pt x="-2499" y="4388581"/>
                    <a:pt x="21" y="4509201"/>
                    <a:pt x="21" y="2208429"/>
                  </a:cubicBezTo>
                  <a:lnTo>
                    <a:pt x="21" y="68245"/>
                  </a:lnTo>
                  <a:lnTo>
                    <a:pt x="28823" y="39437"/>
                  </a:lnTo>
                  <a:cubicBezTo>
                    <a:pt x="47905" y="19997"/>
                    <a:pt x="72747" y="8473"/>
                    <a:pt x="102629" y="4153"/>
                  </a:cubicBezTo>
                  <a:cubicBezTo>
                    <a:pt x="120991" y="1453"/>
                    <a:pt x="413962" y="-31"/>
                    <a:pt x="813103" y="1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0" name="群組 9"/>
          <p:cNvGrpSpPr/>
          <p:nvPr/>
        </p:nvGrpSpPr>
        <p:grpSpPr>
          <a:xfrm>
            <a:off x="7190837" y="3300142"/>
            <a:ext cx="770530" cy="770530"/>
            <a:chOff x="7040137" y="2246858"/>
            <a:chExt cx="1071930" cy="1071930"/>
          </a:xfrm>
        </p:grpSpPr>
        <p:sp>
          <p:nvSpPr>
            <p:cNvPr id="33" name="橢圓 32"/>
            <p:cNvSpPr/>
            <p:nvPr/>
          </p:nvSpPr>
          <p:spPr>
            <a:xfrm>
              <a:off x="7040137" y="2246858"/>
              <a:ext cx="1071930" cy="107193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grpSp>
          <p:nvGrpSpPr>
            <p:cNvPr id="45" name="群組 44"/>
            <p:cNvGrpSpPr/>
            <p:nvPr/>
          </p:nvGrpSpPr>
          <p:grpSpPr>
            <a:xfrm flipH="1">
              <a:off x="7090696" y="2297421"/>
              <a:ext cx="970812" cy="970804"/>
              <a:chOff x="27940389" y="2372400"/>
              <a:chExt cx="2858016" cy="2857995"/>
            </a:xfrm>
            <a:solidFill>
              <a:schemeClr val="bg1"/>
            </a:solidFill>
          </p:grpSpPr>
          <p:sp>
            <p:nvSpPr>
              <p:cNvPr id="54" name="手繪多邊形 53"/>
              <p:cNvSpPr>
                <a:spLocks/>
              </p:cNvSpPr>
              <p:nvPr/>
            </p:nvSpPr>
            <p:spPr bwMode="auto">
              <a:xfrm>
                <a:off x="27940389" y="2372400"/>
                <a:ext cx="2858016" cy="2857995"/>
              </a:xfrm>
              <a:custGeom>
                <a:avLst/>
                <a:gdLst>
                  <a:gd name="connsiteX0" fmla="*/ 644380 w 3817859"/>
                  <a:gd name="connsiteY0" fmla="*/ 749777 h 3817832"/>
                  <a:gd name="connsiteX1" fmla="*/ 589186 w 3817859"/>
                  <a:gd name="connsiteY1" fmla="*/ 795341 h 3817832"/>
                  <a:gd name="connsiteX2" fmla="*/ 190850 w 3817859"/>
                  <a:gd name="connsiteY2" fmla="*/ 2093847 h 3817832"/>
                  <a:gd name="connsiteX3" fmla="*/ 293854 w 3817859"/>
                  <a:gd name="connsiteY3" fmla="*/ 2526083 h 3817832"/>
                  <a:gd name="connsiteX4" fmla="*/ 763862 w 3817859"/>
                  <a:gd name="connsiteY4" fmla="*/ 3198929 h 3817832"/>
                  <a:gd name="connsiteX5" fmla="*/ 1465092 w 3817859"/>
                  <a:gd name="connsiteY5" fmla="*/ 3573893 h 3817832"/>
                  <a:gd name="connsiteX6" fmla="*/ 2124544 w 3817859"/>
                  <a:gd name="connsiteY6" fmla="*/ 3612793 h 3817832"/>
                  <a:gd name="connsiteX7" fmla="*/ 2329474 w 3817859"/>
                  <a:gd name="connsiteY7" fmla="*/ 3558763 h 3817832"/>
                  <a:gd name="connsiteX8" fmla="*/ 2355046 w 3817859"/>
                  <a:gd name="connsiteY8" fmla="*/ 3424771 h 3817832"/>
                  <a:gd name="connsiteX9" fmla="*/ 2375214 w 3817859"/>
                  <a:gd name="connsiteY9" fmla="*/ 3220541 h 3817832"/>
                  <a:gd name="connsiteX10" fmla="*/ 2384938 w 3817859"/>
                  <a:gd name="connsiteY10" fmla="*/ 3033959 h 3817832"/>
                  <a:gd name="connsiteX11" fmla="*/ 2384938 w 3817859"/>
                  <a:gd name="connsiteY11" fmla="*/ 2940667 h 3817832"/>
                  <a:gd name="connsiteX12" fmla="*/ 2274730 w 3817859"/>
                  <a:gd name="connsiteY12" fmla="*/ 2832249 h 3817832"/>
                  <a:gd name="connsiteX13" fmla="*/ 2126344 w 3817859"/>
                  <a:gd name="connsiteY13" fmla="*/ 2646387 h 3817832"/>
                  <a:gd name="connsiteX14" fmla="*/ 2087808 w 3817859"/>
                  <a:gd name="connsiteY14" fmla="*/ 2473855 h 3817832"/>
                  <a:gd name="connsiteX15" fmla="*/ 2142552 w 3817859"/>
                  <a:gd name="connsiteY15" fmla="*/ 2283311 h 3817832"/>
                  <a:gd name="connsiteX16" fmla="*/ 2025140 w 3817859"/>
                  <a:gd name="connsiteY16" fmla="*/ 2154721 h 3817832"/>
                  <a:gd name="connsiteX17" fmla="*/ 1902326 w 3817859"/>
                  <a:gd name="connsiteY17" fmla="*/ 2043421 h 3817832"/>
                  <a:gd name="connsiteX18" fmla="*/ 1805442 w 3817859"/>
                  <a:gd name="connsiteY18" fmla="*/ 1995875 h 3817832"/>
                  <a:gd name="connsiteX19" fmla="*/ 1693794 w 3817859"/>
                  <a:gd name="connsiteY19" fmla="*/ 1937523 h 3817832"/>
                  <a:gd name="connsiteX20" fmla="*/ 1532802 w 3817859"/>
                  <a:gd name="connsiteY20" fmla="*/ 1850355 h 3817832"/>
                  <a:gd name="connsiteX21" fmla="*/ 1382976 w 3817859"/>
                  <a:gd name="connsiteY21" fmla="*/ 1781919 h 3817832"/>
                  <a:gd name="connsiteX22" fmla="*/ 1265924 w 3817859"/>
                  <a:gd name="connsiteY22" fmla="*/ 1587413 h 3817832"/>
                  <a:gd name="connsiteX23" fmla="*/ 1127624 w 3817859"/>
                  <a:gd name="connsiteY23" fmla="*/ 1387503 h 3817832"/>
                  <a:gd name="connsiteX24" fmla="*/ 1094848 w 3817859"/>
                  <a:gd name="connsiteY24" fmla="*/ 1522217 h 3817832"/>
                  <a:gd name="connsiteX25" fmla="*/ 1108534 w 3817859"/>
                  <a:gd name="connsiteY25" fmla="*/ 1628475 h 3817832"/>
                  <a:gd name="connsiteX26" fmla="*/ 772146 w 3817859"/>
                  <a:gd name="connsiteY26" fmla="*/ 1204525 h 3817832"/>
                  <a:gd name="connsiteX27" fmla="*/ 758820 w 3817859"/>
                  <a:gd name="connsiteY27" fmla="*/ 1013261 h 3817832"/>
                  <a:gd name="connsiteX28" fmla="*/ 699034 w 3817859"/>
                  <a:gd name="connsiteY28" fmla="*/ 767967 h 3817832"/>
                  <a:gd name="connsiteX29" fmla="*/ 644380 w 3817859"/>
                  <a:gd name="connsiteY29" fmla="*/ 749777 h 3817832"/>
                  <a:gd name="connsiteX30" fmla="*/ 2127584 w 3817859"/>
                  <a:gd name="connsiteY30" fmla="*/ 239943 h 3817832"/>
                  <a:gd name="connsiteX31" fmla="*/ 2102392 w 3817859"/>
                  <a:gd name="connsiteY31" fmla="*/ 249309 h 3817832"/>
                  <a:gd name="connsiteX32" fmla="*/ 1964912 w 3817859"/>
                  <a:gd name="connsiteY32" fmla="*/ 308379 h 3817832"/>
                  <a:gd name="connsiteX33" fmla="*/ 1805480 w 3817859"/>
                  <a:gd name="connsiteY33" fmla="*/ 481631 h 3817832"/>
                  <a:gd name="connsiteX34" fmla="*/ 1930004 w 3817859"/>
                  <a:gd name="connsiteY34" fmla="*/ 613461 h 3817832"/>
                  <a:gd name="connsiteX35" fmla="*/ 2037970 w 3817859"/>
                  <a:gd name="connsiteY35" fmla="*/ 637233 h 3817832"/>
                  <a:gd name="connsiteX36" fmla="*/ 2100592 w 3817859"/>
                  <a:gd name="connsiteY36" fmla="*/ 656323 h 3817832"/>
                  <a:gd name="connsiteX37" fmla="*/ 2181208 w 3817859"/>
                  <a:gd name="connsiteY37" fmla="*/ 556551 h 3817832"/>
                  <a:gd name="connsiteX38" fmla="*/ 2302130 w 3817859"/>
                  <a:gd name="connsiteY38" fmla="*/ 463261 h 3817832"/>
                  <a:gd name="connsiteX39" fmla="*/ 2378428 w 3817859"/>
                  <a:gd name="connsiteY39" fmla="*/ 463261 h 3817832"/>
                  <a:gd name="connsiteX40" fmla="*/ 2583206 w 3817859"/>
                  <a:gd name="connsiteY40" fmla="*/ 585365 h 3817832"/>
                  <a:gd name="connsiteX41" fmla="*/ 2837650 w 3817859"/>
                  <a:gd name="connsiteY41" fmla="*/ 774105 h 3817832"/>
                  <a:gd name="connsiteX42" fmla="*/ 2804900 w 3817859"/>
                  <a:gd name="connsiteY42" fmla="*/ 931509 h 3817832"/>
                  <a:gd name="connsiteX43" fmla="*/ 2738680 w 3817859"/>
                  <a:gd name="connsiteY43" fmla="*/ 902693 h 3817832"/>
                  <a:gd name="connsiteX44" fmla="*/ 2709528 w 3817859"/>
                  <a:gd name="connsiteY44" fmla="*/ 854429 h 3817832"/>
                  <a:gd name="connsiteX45" fmla="*/ 2597602 w 3817859"/>
                  <a:gd name="connsiteY45" fmla="*/ 859471 h 3817832"/>
                  <a:gd name="connsiteX46" fmla="*/ 2594002 w 3817859"/>
                  <a:gd name="connsiteY46" fmla="*/ 944475 h 3817832"/>
                  <a:gd name="connsiteX47" fmla="*/ 2604080 w 3817859"/>
                  <a:gd name="connsiteY47" fmla="*/ 1005709 h 3817832"/>
                  <a:gd name="connsiteX48" fmla="*/ 2510868 w 3817859"/>
                  <a:gd name="connsiteY48" fmla="*/ 1032363 h 3817832"/>
                  <a:gd name="connsiteX49" fmla="*/ 2251386 w 3817859"/>
                  <a:gd name="connsiteY49" fmla="*/ 1176439 h 3817832"/>
                  <a:gd name="connsiteX50" fmla="*/ 2160334 w 3817859"/>
                  <a:gd name="connsiteY50" fmla="*/ 1297463 h 3817832"/>
                  <a:gd name="connsiteX51" fmla="*/ 2129382 w 3817859"/>
                  <a:gd name="connsiteY51" fmla="*/ 1421369 h 3817832"/>
                  <a:gd name="connsiteX52" fmla="*/ 2064242 w 3817859"/>
                  <a:gd name="connsiteY52" fmla="*/ 1540231 h 3817832"/>
                  <a:gd name="connsiteX53" fmla="*/ 2001622 w 3817859"/>
                  <a:gd name="connsiteY53" fmla="*/ 1454145 h 3817832"/>
                  <a:gd name="connsiteX54" fmla="*/ 1848308 w 3817859"/>
                  <a:gd name="connsiteY54" fmla="*/ 1337443 h 3817832"/>
                  <a:gd name="connsiteX55" fmla="*/ 1555356 w 3817859"/>
                  <a:gd name="connsiteY55" fmla="*/ 1494127 h 3817832"/>
                  <a:gd name="connsiteX56" fmla="*/ 1566152 w 3817859"/>
                  <a:gd name="connsiteY56" fmla="*/ 1602545 h 3817832"/>
                  <a:gd name="connsiteX57" fmla="*/ 1674480 w 3817859"/>
                  <a:gd name="connsiteY57" fmla="*/ 1714923 h 3817832"/>
                  <a:gd name="connsiteX58" fmla="*/ 1764094 w 3817859"/>
                  <a:gd name="connsiteY58" fmla="*/ 1699435 h 3817832"/>
                  <a:gd name="connsiteX59" fmla="*/ 1884656 w 3817859"/>
                  <a:gd name="connsiteY59" fmla="*/ 1685027 h 3817832"/>
                  <a:gd name="connsiteX60" fmla="*/ 1896894 w 3817859"/>
                  <a:gd name="connsiteY60" fmla="*/ 1774355 h 3817832"/>
                  <a:gd name="connsiteX61" fmla="*/ 1909130 w 3817859"/>
                  <a:gd name="connsiteY61" fmla="*/ 1864043 h 3817832"/>
                  <a:gd name="connsiteX62" fmla="*/ 1972830 w 3817859"/>
                  <a:gd name="connsiteY62" fmla="*/ 1875929 h 3817832"/>
                  <a:gd name="connsiteX63" fmla="*/ 2036890 w 3817859"/>
                  <a:gd name="connsiteY63" fmla="*/ 1888175 h 3817832"/>
                  <a:gd name="connsiteX64" fmla="*/ 2049128 w 3817859"/>
                  <a:gd name="connsiteY64" fmla="*/ 1978223 h 3817832"/>
                  <a:gd name="connsiteX65" fmla="*/ 2118946 w 3817859"/>
                  <a:gd name="connsiteY65" fmla="*/ 2104649 h 3817832"/>
                  <a:gd name="connsiteX66" fmla="*/ 2290614 w 3817859"/>
                  <a:gd name="connsiteY66" fmla="*/ 2070071 h 3817832"/>
                  <a:gd name="connsiteX67" fmla="*/ 2461562 w 3817859"/>
                  <a:gd name="connsiteY67" fmla="*/ 2028649 h 3817832"/>
                  <a:gd name="connsiteX68" fmla="*/ 2991324 w 3817859"/>
                  <a:gd name="connsiteY68" fmla="*/ 2272859 h 3817832"/>
                  <a:gd name="connsiteX69" fmla="*/ 3085254 w 3817859"/>
                  <a:gd name="connsiteY69" fmla="*/ 2344897 h 3817832"/>
                  <a:gd name="connsiteX70" fmla="*/ 3359852 w 3817859"/>
                  <a:gd name="connsiteY70" fmla="*/ 2532917 h 3817832"/>
                  <a:gd name="connsiteX71" fmla="*/ 3359492 w 3817859"/>
                  <a:gd name="connsiteY71" fmla="*/ 2617921 h 3817832"/>
                  <a:gd name="connsiteX72" fmla="*/ 3049986 w 3817859"/>
                  <a:gd name="connsiteY72" fmla="*/ 2902473 h 3817832"/>
                  <a:gd name="connsiteX73" fmla="*/ 2984846 w 3817859"/>
                  <a:gd name="connsiteY73" fmla="*/ 3031061 h 3817832"/>
                  <a:gd name="connsiteX74" fmla="*/ 2933020 w 3817859"/>
                  <a:gd name="connsiteY74" fmla="*/ 3144881 h 3817832"/>
                  <a:gd name="connsiteX75" fmla="*/ 2758114 w 3817859"/>
                  <a:gd name="connsiteY75" fmla="*/ 3314531 h 3817832"/>
                  <a:gd name="connsiteX76" fmla="*/ 2592924 w 3817859"/>
                  <a:gd name="connsiteY76" fmla="*/ 3469413 h 3817832"/>
                  <a:gd name="connsiteX77" fmla="*/ 2573130 w 3817859"/>
                  <a:gd name="connsiteY77" fmla="*/ 3495705 h 3817832"/>
                  <a:gd name="connsiteX78" fmla="*/ 2608398 w 3817859"/>
                  <a:gd name="connsiteY78" fmla="*/ 3489943 h 3817832"/>
                  <a:gd name="connsiteX79" fmla="*/ 2731842 w 3817859"/>
                  <a:gd name="connsiteY79" fmla="*/ 3434833 h 3817832"/>
                  <a:gd name="connsiteX80" fmla="*/ 3321344 w 3817859"/>
                  <a:gd name="connsiteY80" fmla="*/ 2912917 h 3817832"/>
                  <a:gd name="connsiteX81" fmla="*/ 3582986 w 3817859"/>
                  <a:gd name="connsiteY81" fmla="*/ 2358945 h 3817832"/>
                  <a:gd name="connsiteX82" fmla="*/ 3635530 w 3817859"/>
                  <a:gd name="connsiteY82" fmla="*/ 1906545 h 3817832"/>
                  <a:gd name="connsiteX83" fmla="*/ 3539078 w 3817859"/>
                  <a:gd name="connsiteY83" fmla="*/ 1326999 h 3817832"/>
                  <a:gd name="connsiteX84" fmla="*/ 2521304 w 3817859"/>
                  <a:gd name="connsiteY84" fmla="*/ 290731 h 3817832"/>
                  <a:gd name="connsiteX85" fmla="*/ 2404700 w 3817859"/>
                  <a:gd name="connsiteY85" fmla="*/ 285327 h 3817832"/>
                  <a:gd name="connsiteX86" fmla="*/ 2303210 w 3817859"/>
                  <a:gd name="connsiteY86" fmla="*/ 331071 h 3817832"/>
                  <a:gd name="connsiteX87" fmla="*/ 2185886 w 3817859"/>
                  <a:gd name="connsiteY87" fmla="*/ 269119 h 3817832"/>
                  <a:gd name="connsiteX88" fmla="*/ 2127584 w 3817859"/>
                  <a:gd name="connsiteY88" fmla="*/ 239943 h 3817832"/>
                  <a:gd name="connsiteX89" fmla="*/ 1954820 w 3817859"/>
                  <a:gd name="connsiteY89" fmla="*/ 1155 h 3817832"/>
                  <a:gd name="connsiteX90" fmla="*/ 2374508 w 3817859"/>
                  <a:gd name="connsiteY90" fmla="*/ 59159 h 3817832"/>
                  <a:gd name="connsiteX91" fmla="*/ 3279230 w 3817859"/>
                  <a:gd name="connsiteY91" fmla="*/ 581187 h 3817832"/>
                  <a:gd name="connsiteX92" fmla="*/ 3801614 w 3817859"/>
                  <a:gd name="connsiteY92" fmla="*/ 1628125 h 3817832"/>
                  <a:gd name="connsiteX93" fmla="*/ 3801974 w 3817859"/>
                  <a:gd name="connsiteY93" fmla="*/ 2190503 h 3817832"/>
                  <a:gd name="connsiteX94" fmla="*/ 3232068 w 3817859"/>
                  <a:gd name="connsiteY94" fmla="*/ 3289321 h 3817832"/>
                  <a:gd name="connsiteX95" fmla="*/ 2212142 w 3817859"/>
                  <a:gd name="connsiteY95" fmla="*/ 3798379 h 3817832"/>
                  <a:gd name="connsiteX96" fmla="*/ 1607314 w 3817859"/>
                  <a:gd name="connsiteY96" fmla="*/ 3798379 h 3817832"/>
                  <a:gd name="connsiteX97" fmla="*/ 539506 w 3817859"/>
                  <a:gd name="connsiteY97" fmla="*/ 3236361 h 3817832"/>
                  <a:gd name="connsiteX98" fmla="*/ 52404 w 3817859"/>
                  <a:gd name="connsiteY98" fmla="*/ 2343977 h 3817832"/>
                  <a:gd name="connsiteX99" fmla="*/ 5962 w 3817859"/>
                  <a:gd name="connsiteY99" fmla="*/ 1765747 h 3817832"/>
                  <a:gd name="connsiteX100" fmla="*/ 577668 w 3817859"/>
                  <a:gd name="connsiteY100" fmla="*/ 548041 h 3817832"/>
                  <a:gd name="connsiteX101" fmla="*/ 1561592 w 3817859"/>
                  <a:gd name="connsiteY101" fmla="*/ 31777 h 3817832"/>
                  <a:gd name="connsiteX102" fmla="*/ 1954820 w 3817859"/>
                  <a:gd name="connsiteY102" fmla="*/ 1155 h 3817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</a:cxnLst>
                <a:rect l="l" t="t" r="r" b="b"/>
                <a:pathLst>
                  <a:path w="3817859" h="3817832">
                    <a:moveTo>
                      <a:pt x="644380" y="749777"/>
                    </a:moveTo>
                    <a:cubicBezTo>
                      <a:pt x="628084" y="753829"/>
                      <a:pt x="611696" y="768507"/>
                      <a:pt x="589186" y="795341"/>
                    </a:cubicBezTo>
                    <a:cubicBezTo>
                      <a:pt x="285210" y="1156979"/>
                      <a:pt x="138626" y="1634237"/>
                      <a:pt x="190850" y="2093847"/>
                    </a:cubicBezTo>
                    <a:cubicBezTo>
                      <a:pt x="206336" y="2230721"/>
                      <a:pt x="246674" y="2400013"/>
                      <a:pt x="293854" y="2526083"/>
                    </a:cubicBezTo>
                    <a:cubicBezTo>
                      <a:pt x="384974" y="2768135"/>
                      <a:pt x="563614" y="3023873"/>
                      <a:pt x="763862" y="3198929"/>
                    </a:cubicBezTo>
                    <a:cubicBezTo>
                      <a:pt x="961590" y="3371823"/>
                      <a:pt x="1255480" y="3528867"/>
                      <a:pt x="1465092" y="3573893"/>
                    </a:cubicBezTo>
                    <a:cubicBezTo>
                      <a:pt x="1733410" y="3631523"/>
                      <a:pt x="1877834" y="3640169"/>
                      <a:pt x="2124544" y="3612793"/>
                    </a:cubicBezTo>
                    <a:cubicBezTo>
                      <a:pt x="2263206" y="3597305"/>
                      <a:pt x="2312546" y="3584337"/>
                      <a:pt x="2329474" y="3558763"/>
                    </a:cubicBezTo>
                    <a:cubicBezTo>
                      <a:pt x="2338118" y="3545797"/>
                      <a:pt x="2348922" y="3488165"/>
                      <a:pt x="2355046" y="3424771"/>
                    </a:cubicBezTo>
                    <a:cubicBezTo>
                      <a:pt x="2360808" y="3363897"/>
                      <a:pt x="2369812" y="3271687"/>
                      <a:pt x="2375214" y="3220541"/>
                    </a:cubicBezTo>
                    <a:cubicBezTo>
                      <a:pt x="2380618" y="3169393"/>
                      <a:pt x="2384938" y="3085467"/>
                      <a:pt x="2384938" y="3033959"/>
                    </a:cubicBezTo>
                    <a:lnTo>
                      <a:pt x="2384938" y="2940667"/>
                    </a:lnTo>
                    <a:lnTo>
                      <a:pt x="2274730" y="2832249"/>
                    </a:lnTo>
                    <a:cubicBezTo>
                      <a:pt x="2183250" y="2742921"/>
                      <a:pt x="2157678" y="2710863"/>
                      <a:pt x="2126344" y="2646387"/>
                    </a:cubicBezTo>
                    <a:cubicBezTo>
                      <a:pt x="2091050" y="2574349"/>
                      <a:pt x="2088168" y="2562103"/>
                      <a:pt x="2087808" y="2473855"/>
                    </a:cubicBezTo>
                    <a:cubicBezTo>
                      <a:pt x="2087088" y="2375521"/>
                      <a:pt x="2096812" y="2342023"/>
                      <a:pt x="2142552" y="2283311"/>
                    </a:cubicBezTo>
                    <a:cubicBezTo>
                      <a:pt x="2190092" y="2222437"/>
                      <a:pt x="2151916" y="2180655"/>
                      <a:pt x="2025140" y="2154721"/>
                    </a:cubicBezTo>
                    <a:cubicBezTo>
                      <a:pt x="1995606" y="2148597"/>
                      <a:pt x="1960672" y="2116901"/>
                      <a:pt x="1902326" y="2043421"/>
                    </a:cubicBezTo>
                    <a:cubicBezTo>
                      <a:pt x="1874594" y="2008481"/>
                      <a:pt x="1865230" y="2003799"/>
                      <a:pt x="1805442" y="1995875"/>
                    </a:cubicBezTo>
                    <a:cubicBezTo>
                      <a:pt x="1744576" y="1987589"/>
                      <a:pt x="1736292" y="1983267"/>
                      <a:pt x="1693794" y="1937523"/>
                    </a:cubicBezTo>
                    <a:cubicBezTo>
                      <a:pt x="1652376" y="1893219"/>
                      <a:pt x="1637248" y="1884935"/>
                      <a:pt x="1532802" y="1850355"/>
                    </a:cubicBezTo>
                    <a:cubicBezTo>
                      <a:pt x="1457530" y="1825141"/>
                      <a:pt x="1405666" y="1801369"/>
                      <a:pt x="1382976" y="1781919"/>
                    </a:cubicBezTo>
                    <a:cubicBezTo>
                      <a:pt x="1360286" y="1761747"/>
                      <a:pt x="1321028" y="1696191"/>
                      <a:pt x="1265924" y="1587413"/>
                    </a:cubicBezTo>
                    <a:cubicBezTo>
                      <a:pt x="1173364" y="1403353"/>
                      <a:pt x="1162198" y="1387503"/>
                      <a:pt x="1127624" y="1387503"/>
                    </a:cubicBezTo>
                    <a:cubicBezTo>
                      <a:pt x="1057032" y="1387503"/>
                      <a:pt x="1044426" y="1440093"/>
                      <a:pt x="1094848" y="1522217"/>
                    </a:cubicBezTo>
                    <a:cubicBezTo>
                      <a:pt x="1125462" y="1571923"/>
                      <a:pt x="1131584" y="1620911"/>
                      <a:pt x="1108534" y="1628475"/>
                    </a:cubicBezTo>
                    <a:cubicBezTo>
                      <a:pt x="1097730" y="1632077"/>
                      <a:pt x="798798" y="1255311"/>
                      <a:pt x="772146" y="1204525"/>
                    </a:cubicBezTo>
                    <a:cubicBezTo>
                      <a:pt x="762782" y="1186515"/>
                      <a:pt x="758820" y="1130323"/>
                      <a:pt x="758820" y="1013261"/>
                    </a:cubicBezTo>
                    <a:cubicBezTo>
                      <a:pt x="758820" y="831361"/>
                      <a:pt x="752698" y="806507"/>
                      <a:pt x="699034" y="767967"/>
                    </a:cubicBezTo>
                    <a:cubicBezTo>
                      <a:pt x="676884" y="752299"/>
                      <a:pt x="660678" y="745725"/>
                      <a:pt x="644380" y="749777"/>
                    </a:cubicBezTo>
                    <a:close/>
                    <a:moveTo>
                      <a:pt x="2127584" y="239943"/>
                    </a:moveTo>
                    <a:cubicBezTo>
                      <a:pt x="2119418" y="241429"/>
                      <a:pt x="2110940" y="244537"/>
                      <a:pt x="2102392" y="249309"/>
                    </a:cubicBezTo>
                    <a:cubicBezTo>
                      <a:pt x="2092674" y="254711"/>
                      <a:pt x="2030772" y="281365"/>
                      <a:pt x="1964912" y="308379"/>
                    </a:cubicBezTo>
                    <a:cubicBezTo>
                      <a:pt x="1802242" y="375375"/>
                      <a:pt x="1805480" y="371773"/>
                      <a:pt x="1805480" y="481631"/>
                    </a:cubicBezTo>
                    <a:cubicBezTo>
                      <a:pt x="1805480" y="598333"/>
                      <a:pt x="1813398" y="606977"/>
                      <a:pt x="1930004" y="613461"/>
                    </a:cubicBezTo>
                    <a:cubicBezTo>
                      <a:pt x="1990824" y="617063"/>
                      <a:pt x="2020336" y="623547"/>
                      <a:pt x="2037970" y="637233"/>
                    </a:cubicBezTo>
                    <a:cubicBezTo>
                      <a:pt x="2051646" y="648039"/>
                      <a:pt x="2078278" y="656323"/>
                      <a:pt x="2100592" y="656323"/>
                    </a:cubicBezTo>
                    <a:cubicBezTo>
                      <a:pt x="2152416" y="656323"/>
                      <a:pt x="2181208" y="620665"/>
                      <a:pt x="2181208" y="556551"/>
                    </a:cubicBezTo>
                    <a:cubicBezTo>
                      <a:pt x="2181208" y="482711"/>
                      <a:pt x="2206760" y="463261"/>
                      <a:pt x="2302130" y="463261"/>
                    </a:cubicBezTo>
                    <a:lnTo>
                      <a:pt x="2378428" y="463261"/>
                    </a:lnTo>
                    <a:lnTo>
                      <a:pt x="2583206" y="585365"/>
                    </a:lnTo>
                    <a:cubicBezTo>
                      <a:pt x="2804900" y="717917"/>
                      <a:pt x="2827572" y="735205"/>
                      <a:pt x="2837650" y="774105"/>
                    </a:cubicBezTo>
                    <a:cubicBezTo>
                      <a:pt x="2845568" y="806523"/>
                      <a:pt x="2822894" y="916741"/>
                      <a:pt x="2804900" y="931509"/>
                    </a:cubicBezTo>
                    <a:cubicBezTo>
                      <a:pt x="2783306" y="949519"/>
                      <a:pt x="2756314" y="937993"/>
                      <a:pt x="2738680" y="902693"/>
                    </a:cubicBezTo>
                    <a:cubicBezTo>
                      <a:pt x="2729682" y="884685"/>
                      <a:pt x="2716366" y="863073"/>
                      <a:pt x="2709528" y="854429"/>
                    </a:cubicBezTo>
                    <a:cubicBezTo>
                      <a:pt x="2690454" y="831737"/>
                      <a:pt x="2622434" y="834617"/>
                      <a:pt x="2597602" y="859471"/>
                    </a:cubicBezTo>
                    <a:cubicBezTo>
                      <a:pt x="2573130" y="884325"/>
                      <a:pt x="2572410" y="899091"/>
                      <a:pt x="2594002" y="944475"/>
                    </a:cubicBezTo>
                    <a:cubicBezTo>
                      <a:pt x="2604080" y="966087"/>
                      <a:pt x="2608038" y="989499"/>
                      <a:pt x="2604080" y="1005709"/>
                    </a:cubicBezTo>
                    <a:cubicBezTo>
                      <a:pt x="2597242" y="1031643"/>
                      <a:pt x="2595442" y="1032363"/>
                      <a:pt x="2510868" y="1032363"/>
                    </a:cubicBezTo>
                    <a:cubicBezTo>
                      <a:pt x="2384906" y="1032363"/>
                      <a:pt x="2351076" y="1051093"/>
                      <a:pt x="2251386" y="1176439"/>
                    </a:cubicBezTo>
                    <a:cubicBezTo>
                      <a:pt x="2207480" y="1231547"/>
                      <a:pt x="2166452" y="1285937"/>
                      <a:pt x="2160334" y="1297463"/>
                    </a:cubicBezTo>
                    <a:cubicBezTo>
                      <a:pt x="2154216" y="1308989"/>
                      <a:pt x="2140540" y="1364459"/>
                      <a:pt x="2129382" y="1421369"/>
                    </a:cubicBezTo>
                    <a:cubicBezTo>
                      <a:pt x="2109230" y="1525823"/>
                      <a:pt x="2101312" y="1540231"/>
                      <a:pt x="2064242" y="1540231"/>
                    </a:cubicBezTo>
                    <a:cubicBezTo>
                      <a:pt x="2028974" y="1540231"/>
                      <a:pt x="2017816" y="1525103"/>
                      <a:pt x="2001622" y="1454145"/>
                    </a:cubicBezTo>
                    <a:cubicBezTo>
                      <a:pt x="1978228" y="1350771"/>
                      <a:pt x="1960594" y="1337443"/>
                      <a:pt x="1848308" y="1337443"/>
                    </a:cubicBezTo>
                    <a:cubicBezTo>
                      <a:pt x="1683118" y="1337443"/>
                      <a:pt x="1588826" y="1387511"/>
                      <a:pt x="1555356" y="1494127"/>
                    </a:cubicBezTo>
                    <a:cubicBezTo>
                      <a:pt x="1538802" y="1547435"/>
                      <a:pt x="1538802" y="1547795"/>
                      <a:pt x="1566152" y="1602545"/>
                    </a:cubicBezTo>
                    <a:cubicBezTo>
                      <a:pt x="1601782" y="1673861"/>
                      <a:pt x="1628054" y="1700877"/>
                      <a:pt x="1674480" y="1714923"/>
                    </a:cubicBezTo>
                    <a:cubicBezTo>
                      <a:pt x="1708670" y="1725009"/>
                      <a:pt x="1718386" y="1723569"/>
                      <a:pt x="1764094" y="1699435"/>
                    </a:cubicBezTo>
                    <a:cubicBezTo>
                      <a:pt x="1818796" y="1670981"/>
                      <a:pt x="1864862" y="1665217"/>
                      <a:pt x="1884656" y="1685027"/>
                    </a:cubicBezTo>
                    <a:cubicBezTo>
                      <a:pt x="1891854" y="1692231"/>
                      <a:pt x="1896894" y="1727891"/>
                      <a:pt x="1896894" y="1774355"/>
                    </a:cubicBezTo>
                    <a:cubicBezTo>
                      <a:pt x="1896894" y="1820819"/>
                      <a:pt x="1901572" y="1856479"/>
                      <a:pt x="1909130" y="1864043"/>
                    </a:cubicBezTo>
                    <a:cubicBezTo>
                      <a:pt x="1915608" y="1870525"/>
                      <a:pt x="1944398" y="1875929"/>
                      <a:pt x="1972830" y="1875929"/>
                    </a:cubicBezTo>
                    <a:cubicBezTo>
                      <a:pt x="2001622" y="1875929"/>
                      <a:pt x="2030412" y="1881691"/>
                      <a:pt x="2036890" y="1888175"/>
                    </a:cubicBezTo>
                    <a:cubicBezTo>
                      <a:pt x="2044448" y="1895739"/>
                      <a:pt x="2049128" y="1931399"/>
                      <a:pt x="2049128" y="1978223"/>
                    </a:cubicBezTo>
                    <a:cubicBezTo>
                      <a:pt x="2049128" y="2062867"/>
                      <a:pt x="2053806" y="2071513"/>
                      <a:pt x="2118946" y="2104649"/>
                    </a:cubicBezTo>
                    <a:cubicBezTo>
                      <a:pt x="2160334" y="2125541"/>
                      <a:pt x="2170410" y="2123379"/>
                      <a:pt x="2290614" y="2070071"/>
                    </a:cubicBezTo>
                    <a:cubicBezTo>
                      <a:pt x="2373750" y="2033333"/>
                      <a:pt x="2393544" y="2028649"/>
                      <a:pt x="2461562" y="2028649"/>
                    </a:cubicBezTo>
                    <a:cubicBezTo>
                      <a:pt x="2671020" y="2028649"/>
                      <a:pt x="2920064" y="2143191"/>
                      <a:pt x="2991324" y="2272859"/>
                    </a:cubicBezTo>
                    <a:cubicBezTo>
                      <a:pt x="3016876" y="2318963"/>
                      <a:pt x="3024434" y="2324727"/>
                      <a:pt x="3085254" y="2344897"/>
                    </a:cubicBezTo>
                    <a:cubicBezTo>
                      <a:pt x="3232810" y="2393883"/>
                      <a:pt x="3337538" y="2465561"/>
                      <a:pt x="3359852" y="2532917"/>
                    </a:cubicBezTo>
                    <a:cubicBezTo>
                      <a:pt x="3368490" y="2559571"/>
                      <a:pt x="3368490" y="2580101"/>
                      <a:pt x="3359492" y="2617921"/>
                    </a:cubicBezTo>
                    <a:cubicBezTo>
                      <a:pt x="3330702" y="2738585"/>
                      <a:pt x="3224534" y="2836197"/>
                      <a:pt x="3049986" y="2902473"/>
                    </a:cubicBezTo>
                    <a:cubicBezTo>
                      <a:pt x="3021914" y="2913277"/>
                      <a:pt x="3017236" y="2921923"/>
                      <a:pt x="2984846" y="3031061"/>
                    </a:cubicBezTo>
                    <a:cubicBezTo>
                      <a:pt x="2972608" y="3071041"/>
                      <a:pt x="2949576" y="3122189"/>
                      <a:pt x="2933020" y="3144881"/>
                    </a:cubicBezTo>
                    <a:cubicBezTo>
                      <a:pt x="2916466" y="3167573"/>
                      <a:pt x="2838010" y="3243933"/>
                      <a:pt x="2758114" y="3314531"/>
                    </a:cubicBezTo>
                    <a:cubicBezTo>
                      <a:pt x="2678218" y="3385487"/>
                      <a:pt x="2604080" y="3455005"/>
                      <a:pt x="2592924" y="3469413"/>
                    </a:cubicBezTo>
                    <a:lnTo>
                      <a:pt x="2573130" y="3495705"/>
                    </a:lnTo>
                    <a:lnTo>
                      <a:pt x="2608398" y="3489943"/>
                    </a:lnTo>
                    <a:cubicBezTo>
                      <a:pt x="2627472" y="3486701"/>
                      <a:pt x="2683256" y="3461849"/>
                      <a:pt x="2731842" y="3434833"/>
                    </a:cubicBezTo>
                    <a:cubicBezTo>
                      <a:pt x="2953534" y="3311649"/>
                      <a:pt x="3183866" y="3107781"/>
                      <a:pt x="3321344" y="2912917"/>
                    </a:cubicBezTo>
                    <a:cubicBezTo>
                      <a:pt x="3437588" y="2747589"/>
                      <a:pt x="3535120" y="2541201"/>
                      <a:pt x="3582986" y="2358945"/>
                    </a:cubicBezTo>
                    <a:cubicBezTo>
                      <a:pt x="3626172" y="2195779"/>
                      <a:pt x="3635890" y="2109693"/>
                      <a:pt x="3635530" y="1906545"/>
                    </a:cubicBezTo>
                    <a:cubicBezTo>
                      <a:pt x="3635170" y="1654771"/>
                      <a:pt x="3617534" y="1550317"/>
                      <a:pt x="3539078" y="1326999"/>
                    </a:cubicBezTo>
                    <a:cubicBezTo>
                      <a:pt x="3373888" y="857669"/>
                      <a:pt x="2997442" y="474427"/>
                      <a:pt x="2521304" y="290731"/>
                    </a:cubicBezTo>
                    <a:cubicBezTo>
                      <a:pt x="2441768" y="260113"/>
                      <a:pt x="2404700" y="258313"/>
                      <a:pt x="2404700" y="285327"/>
                    </a:cubicBezTo>
                    <a:cubicBezTo>
                      <a:pt x="2404700" y="317023"/>
                      <a:pt x="2373750" y="331071"/>
                      <a:pt x="2303210" y="331071"/>
                    </a:cubicBezTo>
                    <a:cubicBezTo>
                      <a:pt x="2227994" y="331071"/>
                      <a:pt x="2213958" y="323507"/>
                      <a:pt x="2185886" y="269119"/>
                    </a:cubicBezTo>
                    <a:cubicBezTo>
                      <a:pt x="2173738" y="245617"/>
                      <a:pt x="2152078" y="235485"/>
                      <a:pt x="2127584" y="239943"/>
                    </a:cubicBezTo>
                    <a:close/>
                    <a:moveTo>
                      <a:pt x="1954820" y="1155"/>
                    </a:moveTo>
                    <a:cubicBezTo>
                      <a:pt x="2096666" y="5929"/>
                      <a:pt x="2242922" y="25473"/>
                      <a:pt x="2374508" y="59159"/>
                    </a:cubicBezTo>
                    <a:cubicBezTo>
                      <a:pt x="2734164" y="151387"/>
                      <a:pt x="3027938" y="320713"/>
                      <a:pt x="3279230" y="581187"/>
                    </a:cubicBezTo>
                    <a:cubicBezTo>
                      <a:pt x="3567962" y="880209"/>
                      <a:pt x="3714130" y="1173107"/>
                      <a:pt x="3801614" y="1628125"/>
                    </a:cubicBezTo>
                    <a:cubicBezTo>
                      <a:pt x="3823214" y="1739807"/>
                      <a:pt x="3823214" y="2070173"/>
                      <a:pt x="3801974" y="2190503"/>
                    </a:cubicBezTo>
                    <a:cubicBezTo>
                      <a:pt x="3721330" y="2642639"/>
                      <a:pt x="3538442" y="2995701"/>
                      <a:pt x="3232068" y="3289321"/>
                    </a:cubicBezTo>
                    <a:cubicBezTo>
                      <a:pt x="2946214" y="3563123"/>
                      <a:pt x="2628320" y="3722001"/>
                      <a:pt x="2212142" y="3798379"/>
                    </a:cubicBezTo>
                    <a:cubicBezTo>
                      <a:pt x="2070294" y="3824317"/>
                      <a:pt x="1744480" y="3824317"/>
                      <a:pt x="1607314" y="3798379"/>
                    </a:cubicBezTo>
                    <a:cubicBezTo>
                      <a:pt x="1167014" y="3714797"/>
                      <a:pt x="830038" y="3537545"/>
                      <a:pt x="539506" y="3236361"/>
                    </a:cubicBezTo>
                    <a:cubicBezTo>
                      <a:pt x="296854" y="2985253"/>
                      <a:pt x="139168" y="2695959"/>
                      <a:pt x="52404" y="2343977"/>
                    </a:cubicBezTo>
                    <a:cubicBezTo>
                      <a:pt x="8122" y="2163483"/>
                      <a:pt x="-10598" y="1929669"/>
                      <a:pt x="5962" y="1765747"/>
                    </a:cubicBezTo>
                    <a:cubicBezTo>
                      <a:pt x="55284" y="1280827"/>
                      <a:pt x="247892" y="870841"/>
                      <a:pt x="577668" y="548041"/>
                    </a:cubicBezTo>
                    <a:cubicBezTo>
                      <a:pt x="854880" y="277121"/>
                      <a:pt x="1145054" y="124727"/>
                      <a:pt x="1561592" y="31777"/>
                    </a:cubicBezTo>
                    <a:cubicBezTo>
                      <a:pt x="1675538" y="6379"/>
                      <a:pt x="1812974" y="-3619"/>
                      <a:pt x="1954820" y="1155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55" name="Freeform 45"/>
              <p:cNvSpPr>
                <a:spLocks/>
              </p:cNvSpPr>
              <p:nvPr/>
            </p:nvSpPr>
            <p:spPr bwMode="auto">
              <a:xfrm>
                <a:off x="29489241" y="3594086"/>
                <a:ext cx="366023" cy="110520"/>
              </a:xfrm>
              <a:custGeom>
                <a:avLst/>
                <a:gdLst>
                  <a:gd name="T0" fmla="*/ 959 w 1358"/>
                  <a:gd name="T1" fmla="*/ 282 h 411"/>
                  <a:gd name="T2" fmla="*/ 345 w 1358"/>
                  <a:gd name="T3" fmla="*/ 171 h 411"/>
                  <a:gd name="T4" fmla="*/ 0 w 1358"/>
                  <a:gd name="T5" fmla="*/ 145 h 411"/>
                  <a:gd name="T6" fmla="*/ 522 w 1358"/>
                  <a:gd name="T7" fmla="*/ 0 h 411"/>
                  <a:gd name="T8" fmla="*/ 1310 w 1358"/>
                  <a:gd name="T9" fmla="*/ 256 h 411"/>
                  <a:gd name="T10" fmla="*/ 1327 w 1358"/>
                  <a:gd name="T11" fmla="*/ 351 h 411"/>
                  <a:gd name="T12" fmla="*/ 959 w 1358"/>
                  <a:gd name="T13" fmla="*/ 282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58" h="411">
                    <a:moveTo>
                      <a:pt x="959" y="282"/>
                    </a:moveTo>
                    <a:cubicBezTo>
                      <a:pt x="699" y="175"/>
                      <a:pt x="681" y="172"/>
                      <a:pt x="345" y="171"/>
                    </a:cubicBezTo>
                    <a:cubicBezTo>
                      <a:pt x="155" y="170"/>
                      <a:pt x="0" y="158"/>
                      <a:pt x="0" y="145"/>
                    </a:cubicBezTo>
                    <a:cubicBezTo>
                      <a:pt x="0" y="98"/>
                      <a:pt x="352" y="0"/>
                      <a:pt x="522" y="0"/>
                    </a:cubicBezTo>
                    <a:cubicBezTo>
                      <a:pt x="654" y="0"/>
                      <a:pt x="1242" y="191"/>
                      <a:pt x="1310" y="256"/>
                    </a:cubicBezTo>
                    <a:cubicBezTo>
                      <a:pt x="1355" y="299"/>
                      <a:pt x="1358" y="315"/>
                      <a:pt x="1327" y="351"/>
                    </a:cubicBezTo>
                    <a:cubicBezTo>
                      <a:pt x="1278" y="411"/>
                      <a:pt x="1266" y="408"/>
                      <a:pt x="959" y="282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0209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0"/>
          <p:cNvSpPr>
            <a:spLocks/>
          </p:cNvSpPr>
          <p:nvPr/>
        </p:nvSpPr>
        <p:spPr bwMode="auto">
          <a:xfrm rot="5400000">
            <a:off x="435832" y="2548118"/>
            <a:ext cx="933450" cy="849313"/>
          </a:xfrm>
          <a:custGeom>
            <a:avLst/>
            <a:gdLst>
              <a:gd name="T0" fmla="*/ 1812 w 2555"/>
              <a:gd name="T1" fmla="*/ 355 h 2337"/>
              <a:gd name="T2" fmla="*/ 1302 w 2555"/>
              <a:gd name="T3" fmla="*/ 0 h 2337"/>
              <a:gd name="T4" fmla="*/ 818 w 2555"/>
              <a:gd name="T5" fmla="*/ 296 h 2337"/>
              <a:gd name="T6" fmla="*/ 787 w 2555"/>
              <a:gd name="T7" fmla="*/ 336 h 2337"/>
              <a:gd name="T8" fmla="*/ 112 w 2555"/>
              <a:gd name="T9" fmla="*/ 1463 h 2337"/>
              <a:gd name="T10" fmla="*/ 0 w 2555"/>
              <a:gd name="T11" fmla="*/ 1794 h 2337"/>
              <a:gd name="T12" fmla="*/ 543 w 2555"/>
              <a:gd name="T13" fmla="*/ 2337 h 2337"/>
              <a:gd name="T14" fmla="*/ 2012 w 2555"/>
              <a:gd name="T15" fmla="*/ 2337 h 2337"/>
              <a:gd name="T16" fmla="*/ 2555 w 2555"/>
              <a:gd name="T17" fmla="*/ 1794 h 2337"/>
              <a:gd name="T18" fmla="*/ 2472 w 2555"/>
              <a:gd name="T19" fmla="*/ 1505 h 2337"/>
              <a:gd name="T20" fmla="*/ 1812 w 2555"/>
              <a:gd name="T21" fmla="*/ 355 h 2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55" h="2337">
                <a:moveTo>
                  <a:pt x="1812" y="355"/>
                </a:moveTo>
                <a:cubicBezTo>
                  <a:pt x="1734" y="142"/>
                  <a:pt x="1530" y="0"/>
                  <a:pt x="1302" y="0"/>
                </a:cubicBezTo>
                <a:cubicBezTo>
                  <a:pt x="1098" y="0"/>
                  <a:pt x="910" y="115"/>
                  <a:pt x="818" y="296"/>
                </a:cubicBezTo>
                <a:cubicBezTo>
                  <a:pt x="806" y="308"/>
                  <a:pt x="796" y="321"/>
                  <a:pt x="787" y="336"/>
                </a:cubicBezTo>
                <a:lnTo>
                  <a:pt x="112" y="1463"/>
                </a:lnTo>
                <a:cubicBezTo>
                  <a:pt x="40" y="1558"/>
                  <a:pt x="0" y="1675"/>
                  <a:pt x="0" y="1794"/>
                </a:cubicBezTo>
                <a:cubicBezTo>
                  <a:pt x="0" y="2093"/>
                  <a:pt x="244" y="2337"/>
                  <a:pt x="543" y="2337"/>
                </a:cubicBezTo>
                <a:lnTo>
                  <a:pt x="2012" y="2337"/>
                </a:lnTo>
                <a:cubicBezTo>
                  <a:pt x="2312" y="2337"/>
                  <a:pt x="2555" y="2093"/>
                  <a:pt x="2555" y="1794"/>
                </a:cubicBezTo>
                <a:cubicBezTo>
                  <a:pt x="2555" y="1691"/>
                  <a:pt x="2525" y="1589"/>
                  <a:pt x="2472" y="1505"/>
                </a:cubicBezTo>
                <a:lnTo>
                  <a:pt x="1812" y="355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0" name="Freeform 30"/>
          <p:cNvSpPr>
            <a:spLocks/>
          </p:cNvSpPr>
          <p:nvPr/>
        </p:nvSpPr>
        <p:spPr bwMode="auto">
          <a:xfrm rot="5400000">
            <a:off x="3391113" y="2548119"/>
            <a:ext cx="933450" cy="849313"/>
          </a:xfrm>
          <a:custGeom>
            <a:avLst/>
            <a:gdLst>
              <a:gd name="T0" fmla="*/ 1812 w 2555"/>
              <a:gd name="T1" fmla="*/ 355 h 2337"/>
              <a:gd name="T2" fmla="*/ 1302 w 2555"/>
              <a:gd name="T3" fmla="*/ 0 h 2337"/>
              <a:gd name="T4" fmla="*/ 818 w 2555"/>
              <a:gd name="T5" fmla="*/ 296 h 2337"/>
              <a:gd name="T6" fmla="*/ 787 w 2555"/>
              <a:gd name="T7" fmla="*/ 336 h 2337"/>
              <a:gd name="T8" fmla="*/ 112 w 2555"/>
              <a:gd name="T9" fmla="*/ 1463 h 2337"/>
              <a:gd name="T10" fmla="*/ 0 w 2555"/>
              <a:gd name="T11" fmla="*/ 1794 h 2337"/>
              <a:gd name="T12" fmla="*/ 543 w 2555"/>
              <a:gd name="T13" fmla="*/ 2337 h 2337"/>
              <a:gd name="T14" fmla="*/ 2012 w 2555"/>
              <a:gd name="T15" fmla="*/ 2337 h 2337"/>
              <a:gd name="T16" fmla="*/ 2555 w 2555"/>
              <a:gd name="T17" fmla="*/ 1794 h 2337"/>
              <a:gd name="T18" fmla="*/ 2472 w 2555"/>
              <a:gd name="T19" fmla="*/ 1505 h 2337"/>
              <a:gd name="T20" fmla="*/ 1812 w 2555"/>
              <a:gd name="T21" fmla="*/ 355 h 2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55" h="2337">
                <a:moveTo>
                  <a:pt x="1812" y="355"/>
                </a:moveTo>
                <a:cubicBezTo>
                  <a:pt x="1734" y="142"/>
                  <a:pt x="1530" y="0"/>
                  <a:pt x="1302" y="0"/>
                </a:cubicBezTo>
                <a:cubicBezTo>
                  <a:pt x="1098" y="0"/>
                  <a:pt x="910" y="115"/>
                  <a:pt x="818" y="296"/>
                </a:cubicBezTo>
                <a:cubicBezTo>
                  <a:pt x="806" y="308"/>
                  <a:pt x="796" y="321"/>
                  <a:pt x="787" y="336"/>
                </a:cubicBezTo>
                <a:lnTo>
                  <a:pt x="112" y="1463"/>
                </a:lnTo>
                <a:cubicBezTo>
                  <a:pt x="40" y="1558"/>
                  <a:pt x="0" y="1675"/>
                  <a:pt x="0" y="1794"/>
                </a:cubicBezTo>
                <a:cubicBezTo>
                  <a:pt x="0" y="2093"/>
                  <a:pt x="244" y="2337"/>
                  <a:pt x="543" y="2337"/>
                </a:cubicBezTo>
                <a:lnTo>
                  <a:pt x="2012" y="2337"/>
                </a:lnTo>
                <a:cubicBezTo>
                  <a:pt x="2312" y="2337"/>
                  <a:pt x="2555" y="2093"/>
                  <a:pt x="2555" y="1794"/>
                </a:cubicBezTo>
                <a:cubicBezTo>
                  <a:pt x="2555" y="1691"/>
                  <a:pt x="2525" y="1589"/>
                  <a:pt x="2472" y="1505"/>
                </a:cubicBezTo>
                <a:lnTo>
                  <a:pt x="1812" y="355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1" name="Freeform 30"/>
          <p:cNvSpPr>
            <a:spLocks/>
          </p:cNvSpPr>
          <p:nvPr/>
        </p:nvSpPr>
        <p:spPr bwMode="auto">
          <a:xfrm rot="5400000">
            <a:off x="6346394" y="2548120"/>
            <a:ext cx="933450" cy="849313"/>
          </a:xfrm>
          <a:custGeom>
            <a:avLst/>
            <a:gdLst>
              <a:gd name="T0" fmla="*/ 1812 w 2555"/>
              <a:gd name="T1" fmla="*/ 355 h 2337"/>
              <a:gd name="T2" fmla="*/ 1302 w 2555"/>
              <a:gd name="T3" fmla="*/ 0 h 2337"/>
              <a:gd name="T4" fmla="*/ 818 w 2555"/>
              <a:gd name="T5" fmla="*/ 296 h 2337"/>
              <a:gd name="T6" fmla="*/ 787 w 2555"/>
              <a:gd name="T7" fmla="*/ 336 h 2337"/>
              <a:gd name="T8" fmla="*/ 112 w 2555"/>
              <a:gd name="T9" fmla="*/ 1463 h 2337"/>
              <a:gd name="T10" fmla="*/ 0 w 2555"/>
              <a:gd name="T11" fmla="*/ 1794 h 2337"/>
              <a:gd name="T12" fmla="*/ 543 w 2555"/>
              <a:gd name="T13" fmla="*/ 2337 h 2337"/>
              <a:gd name="T14" fmla="*/ 2012 w 2555"/>
              <a:gd name="T15" fmla="*/ 2337 h 2337"/>
              <a:gd name="T16" fmla="*/ 2555 w 2555"/>
              <a:gd name="T17" fmla="*/ 1794 h 2337"/>
              <a:gd name="T18" fmla="*/ 2472 w 2555"/>
              <a:gd name="T19" fmla="*/ 1505 h 2337"/>
              <a:gd name="T20" fmla="*/ 1812 w 2555"/>
              <a:gd name="T21" fmla="*/ 355 h 2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55" h="2337">
                <a:moveTo>
                  <a:pt x="1812" y="355"/>
                </a:moveTo>
                <a:cubicBezTo>
                  <a:pt x="1734" y="142"/>
                  <a:pt x="1530" y="0"/>
                  <a:pt x="1302" y="0"/>
                </a:cubicBezTo>
                <a:cubicBezTo>
                  <a:pt x="1098" y="0"/>
                  <a:pt x="910" y="115"/>
                  <a:pt x="818" y="296"/>
                </a:cubicBezTo>
                <a:cubicBezTo>
                  <a:pt x="806" y="308"/>
                  <a:pt x="796" y="321"/>
                  <a:pt x="787" y="336"/>
                </a:cubicBezTo>
                <a:lnTo>
                  <a:pt x="112" y="1463"/>
                </a:lnTo>
                <a:cubicBezTo>
                  <a:pt x="40" y="1558"/>
                  <a:pt x="0" y="1675"/>
                  <a:pt x="0" y="1794"/>
                </a:cubicBezTo>
                <a:cubicBezTo>
                  <a:pt x="0" y="2093"/>
                  <a:pt x="244" y="2337"/>
                  <a:pt x="543" y="2337"/>
                </a:cubicBezTo>
                <a:lnTo>
                  <a:pt x="2012" y="2337"/>
                </a:lnTo>
                <a:cubicBezTo>
                  <a:pt x="2312" y="2337"/>
                  <a:pt x="2555" y="2093"/>
                  <a:pt x="2555" y="1794"/>
                </a:cubicBezTo>
                <a:cubicBezTo>
                  <a:pt x="2555" y="1691"/>
                  <a:pt x="2525" y="1589"/>
                  <a:pt x="2472" y="1505"/>
                </a:cubicBezTo>
                <a:lnTo>
                  <a:pt x="1812" y="355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2" name="Freeform 30"/>
          <p:cNvSpPr>
            <a:spLocks/>
          </p:cNvSpPr>
          <p:nvPr/>
        </p:nvSpPr>
        <p:spPr bwMode="auto">
          <a:xfrm rot="5400000">
            <a:off x="9301676" y="2548121"/>
            <a:ext cx="933450" cy="849313"/>
          </a:xfrm>
          <a:custGeom>
            <a:avLst/>
            <a:gdLst>
              <a:gd name="T0" fmla="*/ 1812 w 2555"/>
              <a:gd name="T1" fmla="*/ 355 h 2337"/>
              <a:gd name="T2" fmla="*/ 1302 w 2555"/>
              <a:gd name="T3" fmla="*/ 0 h 2337"/>
              <a:gd name="T4" fmla="*/ 818 w 2555"/>
              <a:gd name="T5" fmla="*/ 296 h 2337"/>
              <a:gd name="T6" fmla="*/ 787 w 2555"/>
              <a:gd name="T7" fmla="*/ 336 h 2337"/>
              <a:gd name="T8" fmla="*/ 112 w 2555"/>
              <a:gd name="T9" fmla="*/ 1463 h 2337"/>
              <a:gd name="T10" fmla="*/ 0 w 2555"/>
              <a:gd name="T11" fmla="*/ 1794 h 2337"/>
              <a:gd name="T12" fmla="*/ 543 w 2555"/>
              <a:gd name="T13" fmla="*/ 2337 h 2337"/>
              <a:gd name="T14" fmla="*/ 2012 w 2555"/>
              <a:gd name="T15" fmla="*/ 2337 h 2337"/>
              <a:gd name="T16" fmla="*/ 2555 w 2555"/>
              <a:gd name="T17" fmla="*/ 1794 h 2337"/>
              <a:gd name="T18" fmla="*/ 2472 w 2555"/>
              <a:gd name="T19" fmla="*/ 1505 h 2337"/>
              <a:gd name="T20" fmla="*/ 1812 w 2555"/>
              <a:gd name="T21" fmla="*/ 355 h 2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55" h="2337">
                <a:moveTo>
                  <a:pt x="1812" y="355"/>
                </a:moveTo>
                <a:cubicBezTo>
                  <a:pt x="1734" y="142"/>
                  <a:pt x="1530" y="0"/>
                  <a:pt x="1302" y="0"/>
                </a:cubicBezTo>
                <a:cubicBezTo>
                  <a:pt x="1098" y="0"/>
                  <a:pt x="910" y="115"/>
                  <a:pt x="818" y="296"/>
                </a:cubicBezTo>
                <a:cubicBezTo>
                  <a:pt x="806" y="308"/>
                  <a:pt x="796" y="321"/>
                  <a:pt x="787" y="336"/>
                </a:cubicBezTo>
                <a:lnTo>
                  <a:pt x="112" y="1463"/>
                </a:lnTo>
                <a:cubicBezTo>
                  <a:pt x="40" y="1558"/>
                  <a:pt x="0" y="1675"/>
                  <a:pt x="0" y="1794"/>
                </a:cubicBezTo>
                <a:cubicBezTo>
                  <a:pt x="0" y="2093"/>
                  <a:pt x="244" y="2337"/>
                  <a:pt x="543" y="2337"/>
                </a:cubicBezTo>
                <a:lnTo>
                  <a:pt x="2012" y="2337"/>
                </a:lnTo>
                <a:cubicBezTo>
                  <a:pt x="2312" y="2337"/>
                  <a:pt x="2555" y="2093"/>
                  <a:pt x="2555" y="1794"/>
                </a:cubicBezTo>
                <a:cubicBezTo>
                  <a:pt x="2555" y="1691"/>
                  <a:pt x="2525" y="1589"/>
                  <a:pt x="2472" y="1505"/>
                </a:cubicBezTo>
                <a:lnTo>
                  <a:pt x="1812" y="355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5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75990" y="6381005"/>
            <a:ext cx="3484800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340205" y="2782566"/>
            <a:ext cx="162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200" dirty="0" smtClean="0"/>
              <a:t>Title 01</a:t>
            </a:r>
          </a:p>
        </p:txBody>
      </p:sp>
      <p:sp>
        <p:nvSpPr>
          <p:cNvPr id="44" name="文字方塊 43"/>
          <p:cNvSpPr txBox="1"/>
          <p:nvPr/>
        </p:nvSpPr>
        <p:spPr>
          <a:xfrm>
            <a:off x="351179" y="3535977"/>
            <a:ext cx="2609026" cy="187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400" dirty="0" smtClean="0"/>
              <a:t>The quick brown fox jumps over the lazy dog. The quick brown fox jumps over the lazy dog</a:t>
            </a:r>
            <a:r>
              <a:rPr lang="en-US" sz="1400" dirty="0"/>
              <a:t>. The quick brown fox jumps over the lazy dog. The quick brown fox jumps over the lazy dog. </a:t>
            </a:r>
          </a:p>
          <a:p>
            <a:endParaRPr lang="en-US" sz="1400" dirty="0" smtClean="0"/>
          </a:p>
        </p:txBody>
      </p:sp>
      <p:sp>
        <p:nvSpPr>
          <p:cNvPr id="103" name="文字方塊 102"/>
          <p:cNvSpPr txBox="1"/>
          <p:nvPr/>
        </p:nvSpPr>
        <p:spPr>
          <a:xfrm>
            <a:off x="10220820" y="2782566"/>
            <a:ext cx="162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200" dirty="0" smtClean="0"/>
              <a:t>Title 04</a:t>
            </a:r>
          </a:p>
        </p:txBody>
      </p:sp>
      <p:sp>
        <p:nvSpPr>
          <p:cNvPr id="104" name="文字方塊 103"/>
          <p:cNvSpPr txBox="1"/>
          <p:nvPr/>
        </p:nvSpPr>
        <p:spPr>
          <a:xfrm>
            <a:off x="9231794" y="3535977"/>
            <a:ext cx="2609026" cy="187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400" dirty="0" smtClean="0"/>
              <a:t>The quick brown fox jumps over the lazy dog. The quick brown fox jumps over the lazy dog</a:t>
            </a:r>
            <a:r>
              <a:rPr lang="en-US" sz="1400" dirty="0"/>
              <a:t>. The quick brown fox jumps over the lazy dog. The quick brown fox jumps over the lazy dog. </a:t>
            </a:r>
          </a:p>
          <a:p>
            <a:endParaRPr lang="en-US" sz="1400" dirty="0" smtClean="0"/>
          </a:p>
        </p:txBody>
      </p:sp>
      <p:sp>
        <p:nvSpPr>
          <p:cNvPr id="139" name="矩形 138"/>
          <p:cNvSpPr/>
          <p:nvPr/>
        </p:nvSpPr>
        <p:spPr>
          <a:xfrm>
            <a:off x="575513" y="481382"/>
            <a:ext cx="252267" cy="6981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140" name="矩形 139"/>
          <p:cNvSpPr/>
          <p:nvPr/>
        </p:nvSpPr>
        <p:spPr>
          <a:xfrm>
            <a:off x="882205" y="481382"/>
            <a:ext cx="4360496" cy="69819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800" b="1" dirty="0" smtClean="0"/>
              <a:t>ICON LIST</a:t>
            </a:r>
            <a:r>
              <a:rPr lang="zh-TW" altLang="en-US" sz="4800" b="1" dirty="0" smtClean="0"/>
              <a:t> </a:t>
            </a:r>
            <a:r>
              <a:rPr lang="en-US" altLang="zh-TW" sz="4800" b="1" dirty="0" smtClean="0"/>
              <a:t>07</a:t>
            </a:r>
            <a:endParaRPr lang="zh-TW" altLang="en-US" sz="4800" b="1" dirty="0"/>
          </a:p>
        </p:txBody>
      </p:sp>
      <p:sp>
        <p:nvSpPr>
          <p:cNvPr id="154" name="文字方塊 153"/>
          <p:cNvSpPr txBox="1"/>
          <p:nvPr/>
        </p:nvSpPr>
        <p:spPr>
          <a:xfrm>
            <a:off x="4300410" y="2782566"/>
            <a:ext cx="162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200" dirty="0" smtClean="0"/>
              <a:t>Title 02</a:t>
            </a:r>
          </a:p>
        </p:txBody>
      </p:sp>
      <p:sp>
        <p:nvSpPr>
          <p:cNvPr id="155" name="文字方塊 154"/>
          <p:cNvSpPr txBox="1"/>
          <p:nvPr/>
        </p:nvSpPr>
        <p:spPr>
          <a:xfrm>
            <a:off x="3311384" y="3535977"/>
            <a:ext cx="2609026" cy="187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400" dirty="0" smtClean="0"/>
              <a:t>The quick brown fox jumps over the lazy dog. The quick brown fox jumps over the lazy dog</a:t>
            </a:r>
            <a:r>
              <a:rPr lang="en-US" sz="1400" dirty="0"/>
              <a:t>. The quick brown fox jumps over the lazy dog. The quick brown fox jumps over the lazy dog. </a:t>
            </a:r>
          </a:p>
          <a:p>
            <a:endParaRPr lang="en-US" sz="1400" dirty="0" smtClean="0"/>
          </a:p>
        </p:txBody>
      </p:sp>
      <p:sp>
        <p:nvSpPr>
          <p:cNvPr id="169" name="文字方塊 168"/>
          <p:cNvSpPr txBox="1"/>
          <p:nvPr/>
        </p:nvSpPr>
        <p:spPr>
          <a:xfrm>
            <a:off x="7260615" y="2782566"/>
            <a:ext cx="162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200" dirty="0" smtClean="0"/>
              <a:t>Title 03</a:t>
            </a:r>
          </a:p>
        </p:txBody>
      </p:sp>
      <p:sp>
        <p:nvSpPr>
          <p:cNvPr id="170" name="文字方塊 169"/>
          <p:cNvSpPr txBox="1"/>
          <p:nvPr/>
        </p:nvSpPr>
        <p:spPr>
          <a:xfrm>
            <a:off x="6271589" y="3535977"/>
            <a:ext cx="2609026" cy="187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400" dirty="0" smtClean="0"/>
              <a:t>The quick brown fox jumps over the lazy dog. The quick brown fox jumps over the lazy dog</a:t>
            </a:r>
            <a:r>
              <a:rPr lang="en-US" sz="1400" dirty="0"/>
              <a:t>. The quick brown fox jumps over the lazy dog. The quick brown fox jumps over the lazy dog. </a:t>
            </a:r>
          </a:p>
          <a:p>
            <a:endParaRPr lang="en-US" sz="1400" dirty="0" smtClean="0"/>
          </a:p>
        </p:txBody>
      </p:sp>
      <p:sp>
        <p:nvSpPr>
          <p:cNvPr id="3" name="矩形 2"/>
          <p:cNvSpPr/>
          <p:nvPr/>
        </p:nvSpPr>
        <p:spPr>
          <a:xfrm>
            <a:off x="350647" y="2169000"/>
            <a:ext cx="2609691" cy="34200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3310985" y="2169000"/>
            <a:ext cx="2609691" cy="34200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271323" y="2169000"/>
            <a:ext cx="2609691" cy="34200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9231661" y="2169000"/>
            <a:ext cx="2609691" cy="34200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47" name="群組 46"/>
          <p:cNvGrpSpPr>
            <a:grpSpLocks noChangeAspect="1"/>
          </p:cNvGrpSpPr>
          <p:nvPr/>
        </p:nvGrpSpPr>
        <p:grpSpPr>
          <a:xfrm>
            <a:off x="586141" y="2717161"/>
            <a:ext cx="519102" cy="520986"/>
            <a:chOff x="5583600" y="7359116"/>
            <a:chExt cx="2941833" cy="2952515"/>
          </a:xfrm>
          <a:solidFill>
            <a:schemeClr val="bg1"/>
          </a:solidFill>
        </p:grpSpPr>
        <p:sp>
          <p:nvSpPr>
            <p:cNvPr id="48" name="Freeform 51"/>
            <p:cNvSpPr>
              <a:spLocks/>
            </p:cNvSpPr>
            <p:nvPr/>
          </p:nvSpPr>
          <p:spPr bwMode="auto">
            <a:xfrm>
              <a:off x="5583600" y="7457653"/>
              <a:ext cx="2852791" cy="2853978"/>
            </a:xfrm>
            <a:custGeom>
              <a:avLst/>
              <a:gdLst>
                <a:gd name="T0" fmla="*/ 5177 w 10595"/>
                <a:gd name="T1" fmla="*/ 10589 h 10598"/>
                <a:gd name="T2" fmla="*/ 3018 w 10595"/>
                <a:gd name="T3" fmla="*/ 10068 h 10598"/>
                <a:gd name="T4" fmla="*/ 482 w 10595"/>
                <a:gd name="T5" fmla="*/ 7488 h 10598"/>
                <a:gd name="T6" fmla="*/ 49 w 10595"/>
                <a:gd name="T7" fmla="*/ 6053 h 10598"/>
                <a:gd name="T8" fmla="*/ 52 w 10595"/>
                <a:gd name="T9" fmla="*/ 4529 h 10598"/>
                <a:gd name="T10" fmla="*/ 2432 w 10595"/>
                <a:gd name="T11" fmla="*/ 835 h 10598"/>
                <a:gd name="T12" fmla="*/ 4345 w 10595"/>
                <a:gd name="T13" fmla="*/ 82 h 10598"/>
                <a:gd name="T14" fmla="*/ 4683 w 10595"/>
                <a:gd name="T15" fmla="*/ 29 h 10598"/>
                <a:gd name="T16" fmla="*/ 5290 w 10595"/>
                <a:gd name="T17" fmla="*/ 0 h 10598"/>
                <a:gd name="T18" fmla="*/ 5897 w 10595"/>
                <a:gd name="T19" fmla="*/ 29 h 10598"/>
                <a:gd name="T20" fmla="*/ 6518 w 10595"/>
                <a:gd name="T21" fmla="*/ 137 h 10598"/>
                <a:gd name="T22" fmla="*/ 7703 w 10595"/>
                <a:gd name="T23" fmla="*/ 599 h 10598"/>
                <a:gd name="T24" fmla="*/ 7616 w 10595"/>
                <a:gd name="T25" fmla="*/ 720 h 10598"/>
                <a:gd name="T26" fmla="*/ 7508 w 10595"/>
                <a:gd name="T27" fmla="*/ 1116 h 10598"/>
                <a:gd name="T28" fmla="*/ 7528 w 10595"/>
                <a:gd name="T29" fmla="*/ 1341 h 10598"/>
                <a:gd name="T30" fmla="*/ 7263 w 10595"/>
                <a:gd name="T31" fmla="*/ 1230 h 10598"/>
                <a:gd name="T32" fmla="*/ 5317 w 10595"/>
                <a:gd name="T33" fmla="*/ 761 h 10598"/>
                <a:gd name="T34" fmla="*/ 4262 w 10595"/>
                <a:gd name="T35" fmla="*/ 890 h 10598"/>
                <a:gd name="T36" fmla="*/ 2074 w 10595"/>
                <a:gd name="T37" fmla="*/ 2132 h 10598"/>
                <a:gd name="T38" fmla="*/ 900 w 10595"/>
                <a:gd name="T39" fmla="*/ 4218 h 10598"/>
                <a:gd name="T40" fmla="*/ 842 w 10595"/>
                <a:gd name="T41" fmla="*/ 6053 h 10598"/>
                <a:gd name="T42" fmla="*/ 1050 w 10595"/>
                <a:gd name="T43" fmla="*/ 6830 h 10598"/>
                <a:gd name="T44" fmla="*/ 4683 w 10595"/>
                <a:gd name="T45" fmla="*/ 9765 h 10598"/>
                <a:gd name="T46" fmla="*/ 5897 w 10595"/>
                <a:gd name="T47" fmla="*/ 9765 h 10598"/>
                <a:gd name="T48" fmla="*/ 9512 w 10595"/>
                <a:gd name="T49" fmla="*/ 6889 h 10598"/>
                <a:gd name="T50" fmla="*/ 9621 w 10595"/>
                <a:gd name="T51" fmla="*/ 6575 h 10598"/>
                <a:gd name="T52" fmla="*/ 9791 w 10595"/>
                <a:gd name="T53" fmla="*/ 5271 h 10598"/>
                <a:gd name="T54" fmla="*/ 9367 w 10595"/>
                <a:gd name="T55" fmla="*/ 3365 h 10598"/>
                <a:gd name="T56" fmla="*/ 9316 w 10595"/>
                <a:gd name="T57" fmla="*/ 3059 h 10598"/>
                <a:gd name="T58" fmla="*/ 9530 w 10595"/>
                <a:gd name="T59" fmla="*/ 3088 h 10598"/>
                <a:gd name="T60" fmla="*/ 9705 w 10595"/>
                <a:gd name="T61" fmla="*/ 3106 h 10598"/>
                <a:gd name="T62" fmla="*/ 9832 w 10595"/>
                <a:gd name="T63" fmla="*/ 2989 h 10598"/>
                <a:gd name="T64" fmla="*/ 9988 w 10595"/>
                <a:gd name="T65" fmla="*/ 2891 h 10598"/>
                <a:gd name="T66" fmla="*/ 10091 w 10595"/>
                <a:gd name="T67" fmla="*/ 3070 h 10598"/>
                <a:gd name="T68" fmla="*/ 10526 w 10595"/>
                <a:gd name="T69" fmla="*/ 4571 h 10598"/>
                <a:gd name="T70" fmla="*/ 10568 w 10595"/>
                <a:gd name="T71" fmla="*/ 4875 h 10598"/>
                <a:gd name="T72" fmla="*/ 10555 w 10595"/>
                <a:gd name="T73" fmla="*/ 5813 h 10598"/>
                <a:gd name="T74" fmla="*/ 9799 w 10595"/>
                <a:gd name="T75" fmla="*/ 8056 h 10598"/>
                <a:gd name="T76" fmla="*/ 5897 w 10595"/>
                <a:gd name="T77" fmla="*/ 10538 h 10598"/>
                <a:gd name="T78" fmla="*/ 5177 w 10595"/>
                <a:gd name="T79" fmla="*/ 10589 h 10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595" h="10598">
                  <a:moveTo>
                    <a:pt x="5177" y="10589"/>
                  </a:moveTo>
                  <a:cubicBezTo>
                    <a:pt x="4328" y="10531"/>
                    <a:pt x="3681" y="10375"/>
                    <a:pt x="3018" y="10068"/>
                  </a:cubicBezTo>
                  <a:cubicBezTo>
                    <a:pt x="1941" y="9569"/>
                    <a:pt x="964" y="8576"/>
                    <a:pt x="482" y="7488"/>
                  </a:cubicBezTo>
                  <a:cubicBezTo>
                    <a:pt x="264" y="6998"/>
                    <a:pt x="163" y="6664"/>
                    <a:pt x="49" y="6053"/>
                  </a:cubicBezTo>
                  <a:cubicBezTo>
                    <a:pt x="0" y="5786"/>
                    <a:pt x="1" y="4856"/>
                    <a:pt x="52" y="4529"/>
                  </a:cubicBezTo>
                  <a:cubicBezTo>
                    <a:pt x="288" y="2991"/>
                    <a:pt x="1141" y="1668"/>
                    <a:pt x="2432" y="835"/>
                  </a:cubicBezTo>
                  <a:cubicBezTo>
                    <a:pt x="2995" y="472"/>
                    <a:pt x="3755" y="173"/>
                    <a:pt x="4345" y="82"/>
                  </a:cubicBezTo>
                  <a:cubicBezTo>
                    <a:pt x="4430" y="69"/>
                    <a:pt x="4582" y="45"/>
                    <a:pt x="4683" y="29"/>
                  </a:cubicBezTo>
                  <a:cubicBezTo>
                    <a:pt x="4784" y="13"/>
                    <a:pt x="5057" y="0"/>
                    <a:pt x="5290" y="0"/>
                  </a:cubicBezTo>
                  <a:cubicBezTo>
                    <a:pt x="5523" y="0"/>
                    <a:pt x="5796" y="13"/>
                    <a:pt x="5897" y="29"/>
                  </a:cubicBezTo>
                  <a:cubicBezTo>
                    <a:pt x="6321" y="96"/>
                    <a:pt x="6397" y="109"/>
                    <a:pt x="6518" y="137"/>
                  </a:cubicBezTo>
                  <a:cubicBezTo>
                    <a:pt x="6985" y="244"/>
                    <a:pt x="7703" y="523"/>
                    <a:pt x="7703" y="599"/>
                  </a:cubicBezTo>
                  <a:cubicBezTo>
                    <a:pt x="7703" y="620"/>
                    <a:pt x="7664" y="675"/>
                    <a:pt x="7616" y="720"/>
                  </a:cubicBezTo>
                  <a:cubicBezTo>
                    <a:pt x="7479" y="851"/>
                    <a:pt x="7470" y="882"/>
                    <a:pt x="7508" y="1116"/>
                  </a:cubicBezTo>
                  <a:cubicBezTo>
                    <a:pt x="7526" y="1232"/>
                    <a:pt x="7535" y="1333"/>
                    <a:pt x="7528" y="1341"/>
                  </a:cubicBezTo>
                  <a:cubicBezTo>
                    <a:pt x="7520" y="1348"/>
                    <a:pt x="7401" y="1299"/>
                    <a:pt x="7263" y="1230"/>
                  </a:cubicBezTo>
                  <a:cubicBezTo>
                    <a:pt x="6700" y="950"/>
                    <a:pt x="5913" y="760"/>
                    <a:pt x="5317" y="761"/>
                  </a:cubicBezTo>
                  <a:cubicBezTo>
                    <a:pt x="5073" y="761"/>
                    <a:pt x="4510" y="830"/>
                    <a:pt x="4262" y="890"/>
                  </a:cubicBezTo>
                  <a:cubicBezTo>
                    <a:pt x="3428" y="1091"/>
                    <a:pt x="2687" y="1512"/>
                    <a:pt x="2074" y="2132"/>
                  </a:cubicBezTo>
                  <a:cubicBezTo>
                    <a:pt x="1516" y="2696"/>
                    <a:pt x="1160" y="3329"/>
                    <a:pt x="900" y="4218"/>
                  </a:cubicBezTo>
                  <a:cubicBezTo>
                    <a:pt x="770" y="4662"/>
                    <a:pt x="742" y="5545"/>
                    <a:pt x="842" y="6053"/>
                  </a:cubicBezTo>
                  <a:cubicBezTo>
                    <a:pt x="923" y="6466"/>
                    <a:pt x="941" y="6534"/>
                    <a:pt x="1050" y="6830"/>
                  </a:cubicBezTo>
                  <a:cubicBezTo>
                    <a:pt x="1628" y="8401"/>
                    <a:pt x="3037" y="9540"/>
                    <a:pt x="4683" y="9765"/>
                  </a:cubicBezTo>
                  <a:cubicBezTo>
                    <a:pt x="4955" y="9803"/>
                    <a:pt x="5624" y="9802"/>
                    <a:pt x="5897" y="9765"/>
                  </a:cubicBezTo>
                  <a:cubicBezTo>
                    <a:pt x="7516" y="9544"/>
                    <a:pt x="8913" y="8432"/>
                    <a:pt x="9512" y="6889"/>
                  </a:cubicBezTo>
                  <a:cubicBezTo>
                    <a:pt x="9558" y="6771"/>
                    <a:pt x="9607" y="6629"/>
                    <a:pt x="9621" y="6575"/>
                  </a:cubicBezTo>
                  <a:cubicBezTo>
                    <a:pt x="9763" y="6033"/>
                    <a:pt x="9790" y="5821"/>
                    <a:pt x="9791" y="5271"/>
                  </a:cubicBezTo>
                  <a:cubicBezTo>
                    <a:pt x="9792" y="4534"/>
                    <a:pt x="9678" y="4023"/>
                    <a:pt x="9367" y="3365"/>
                  </a:cubicBezTo>
                  <a:cubicBezTo>
                    <a:pt x="9238" y="3092"/>
                    <a:pt x="9228" y="3031"/>
                    <a:pt x="9316" y="3059"/>
                  </a:cubicBezTo>
                  <a:cubicBezTo>
                    <a:pt x="9337" y="3065"/>
                    <a:pt x="9433" y="3079"/>
                    <a:pt x="9530" y="3088"/>
                  </a:cubicBezTo>
                  <a:lnTo>
                    <a:pt x="9705" y="3106"/>
                  </a:lnTo>
                  <a:lnTo>
                    <a:pt x="9832" y="2989"/>
                  </a:lnTo>
                  <a:cubicBezTo>
                    <a:pt x="9901" y="2925"/>
                    <a:pt x="9972" y="2881"/>
                    <a:pt x="9988" y="2891"/>
                  </a:cubicBezTo>
                  <a:cubicBezTo>
                    <a:pt x="10004" y="2901"/>
                    <a:pt x="10050" y="2981"/>
                    <a:pt x="10091" y="3070"/>
                  </a:cubicBezTo>
                  <a:cubicBezTo>
                    <a:pt x="10331" y="3594"/>
                    <a:pt x="10474" y="4085"/>
                    <a:pt x="10526" y="4571"/>
                  </a:cubicBezTo>
                  <a:cubicBezTo>
                    <a:pt x="10541" y="4703"/>
                    <a:pt x="10559" y="4840"/>
                    <a:pt x="10568" y="4875"/>
                  </a:cubicBezTo>
                  <a:cubicBezTo>
                    <a:pt x="10595" y="4989"/>
                    <a:pt x="10588" y="5509"/>
                    <a:pt x="10555" y="5813"/>
                  </a:cubicBezTo>
                  <a:cubicBezTo>
                    <a:pt x="10464" y="6650"/>
                    <a:pt x="10222" y="7367"/>
                    <a:pt x="9799" y="8056"/>
                  </a:cubicBezTo>
                  <a:cubicBezTo>
                    <a:pt x="8946" y="9444"/>
                    <a:pt x="7502" y="10362"/>
                    <a:pt x="5897" y="10538"/>
                  </a:cubicBezTo>
                  <a:cubicBezTo>
                    <a:pt x="5406" y="10592"/>
                    <a:pt x="5314" y="10598"/>
                    <a:pt x="5177" y="1058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9" name="Freeform 62"/>
            <p:cNvSpPr>
              <a:spLocks/>
            </p:cNvSpPr>
            <p:nvPr/>
          </p:nvSpPr>
          <p:spPr bwMode="auto">
            <a:xfrm>
              <a:off x="6115456" y="7987134"/>
              <a:ext cx="1800951" cy="1796202"/>
            </a:xfrm>
            <a:custGeom>
              <a:avLst/>
              <a:gdLst>
                <a:gd name="T0" fmla="*/ 3035 w 6690"/>
                <a:gd name="T1" fmla="*/ 6640 h 6674"/>
                <a:gd name="T2" fmla="*/ 2399 w 6690"/>
                <a:gd name="T3" fmla="*/ 6524 h 6674"/>
                <a:gd name="T4" fmla="*/ 322 w 6690"/>
                <a:gd name="T5" fmla="*/ 4766 h 6674"/>
                <a:gd name="T6" fmla="*/ 30 w 6690"/>
                <a:gd name="T7" fmla="*/ 3871 h 6674"/>
                <a:gd name="T8" fmla="*/ 0 w 6690"/>
                <a:gd name="T9" fmla="*/ 3327 h 6674"/>
                <a:gd name="T10" fmla="*/ 30 w 6690"/>
                <a:gd name="T11" fmla="*/ 2782 h 6674"/>
                <a:gd name="T12" fmla="*/ 339 w 6690"/>
                <a:gd name="T13" fmla="*/ 1855 h 6674"/>
                <a:gd name="T14" fmla="*/ 1044 w 6690"/>
                <a:gd name="T15" fmla="*/ 905 h 6674"/>
                <a:gd name="T16" fmla="*/ 2766 w 6690"/>
                <a:gd name="T17" fmla="*/ 40 h 6674"/>
                <a:gd name="T18" fmla="*/ 3993 w 6690"/>
                <a:gd name="T19" fmla="*/ 61 h 6674"/>
                <a:gd name="T20" fmla="*/ 4826 w 6690"/>
                <a:gd name="T21" fmla="*/ 364 h 6674"/>
                <a:gd name="T22" fmla="*/ 4561 w 6690"/>
                <a:gd name="T23" fmla="*/ 648 h 6674"/>
                <a:gd name="T24" fmla="*/ 3936 w 6690"/>
                <a:gd name="T25" fmla="*/ 848 h 6674"/>
                <a:gd name="T26" fmla="*/ 1890 w 6690"/>
                <a:gd name="T27" fmla="*/ 1211 h 6674"/>
                <a:gd name="T28" fmla="*/ 1137 w 6690"/>
                <a:gd name="T29" fmla="*/ 2000 h 6674"/>
                <a:gd name="T30" fmla="*/ 776 w 6690"/>
                <a:gd name="T31" fmla="*/ 3341 h 6674"/>
                <a:gd name="T32" fmla="*/ 960 w 6690"/>
                <a:gd name="T33" fmla="*/ 4302 h 6674"/>
                <a:gd name="T34" fmla="*/ 2667 w 6690"/>
                <a:gd name="T35" fmla="*/ 5791 h 6674"/>
                <a:gd name="T36" fmla="*/ 2940 w 6690"/>
                <a:gd name="T37" fmla="*/ 5852 h 6674"/>
                <a:gd name="T38" fmla="*/ 3316 w 6690"/>
                <a:gd name="T39" fmla="*/ 5881 h 6674"/>
                <a:gd name="T40" fmla="*/ 3692 w 6690"/>
                <a:gd name="T41" fmla="*/ 5852 h 6674"/>
                <a:gd name="T42" fmla="*/ 3965 w 6690"/>
                <a:gd name="T43" fmla="*/ 5791 h 6674"/>
                <a:gd name="T44" fmla="*/ 5644 w 6690"/>
                <a:gd name="T45" fmla="*/ 4375 h 6674"/>
                <a:gd name="T46" fmla="*/ 5853 w 6690"/>
                <a:gd name="T47" fmla="*/ 3312 h 6674"/>
                <a:gd name="T48" fmla="*/ 5715 w 6690"/>
                <a:gd name="T49" fmla="*/ 2429 h 6674"/>
                <a:gd name="T50" fmla="*/ 5982 w 6690"/>
                <a:gd name="T51" fmla="*/ 2090 h 6674"/>
                <a:gd name="T52" fmla="*/ 6270 w 6690"/>
                <a:gd name="T53" fmla="*/ 1803 h 6674"/>
                <a:gd name="T54" fmla="*/ 6340 w 6690"/>
                <a:gd name="T55" fmla="*/ 1940 h 6674"/>
                <a:gd name="T56" fmla="*/ 6631 w 6690"/>
                <a:gd name="T57" fmla="*/ 3058 h 6674"/>
                <a:gd name="T58" fmla="*/ 6307 w 6690"/>
                <a:gd name="T59" fmla="*/ 4782 h 6674"/>
                <a:gd name="T60" fmla="*/ 4233 w 6690"/>
                <a:gd name="T61" fmla="*/ 6525 h 6674"/>
                <a:gd name="T62" fmla="*/ 3035 w 6690"/>
                <a:gd name="T63" fmla="*/ 6640 h 6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690" h="6674">
                  <a:moveTo>
                    <a:pt x="3035" y="6640"/>
                  </a:moveTo>
                  <a:cubicBezTo>
                    <a:pt x="2791" y="6614"/>
                    <a:pt x="2553" y="6571"/>
                    <a:pt x="2399" y="6524"/>
                  </a:cubicBezTo>
                  <a:cubicBezTo>
                    <a:pt x="1476" y="6243"/>
                    <a:pt x="722" y="5604"/>
                    <a:pt x="322" y="4766"/>
                  </a:cubicBezTo>
                  <a:cubicBezTo>
                    <a:pt x="169" y="4444"/>
                    <a:pt x="138" y="4350"/>
                    <a:pt x="30" y="3871"/>
                  </a:cubicBezTo>
                  <a:cubicBezTo>
                    <a:pt x="13" y="3799"/>
                    <a:pt x="0" y="3553"/>
                    <a:pt x="0" y="3327"/>
                  </a:cubicBezTo>
                  <a:cubicBezTo>
                    <a:pt x="0" y="3100"/>
                    <a:pt x="13" y="2854"/>
                    <a:pt x="30" y="2782"/>
                  </a:cubicBezTo>
                  <a:cubicBezTo>
                    <a:pt x="142" y="2288"/>
                    <a:pt x="170" y="2203"/>
                    <a:pt x="339" y="1855"/>
                  </a:cubicBezTo>
                  <a:cubicBezTo>
                    <a:pt x="509" y="1504"/>
                    <a:pt x="745" y="1186"/>
                    <a:pt x="1044" y="905"/>
                  </a:cubicBezTo>
                  <a:cubicBezTo>
                    <a:pt x="1528" y="449"/>
                    <a:pt x="2019" y="202"/>
                    <a:pt x="2766" y="40"/>
                  </a:cubicBezTo>
                  <a:cubicBezTo>
                    <a:pt x="2947" y="0"/>
                    <a:pt x="3773" y="15"/>
                    <a:pt x="3993" y="61"/>
                  </a:cubicBezTo>
                  <a:cubicBezTo>
                    <a:pt x="4257" y="117"/>
                    <a:pt x="4826" y="324"/>
                    <a:pt x="4826" y="364"/>
                  </a:cubicBezTo>
                  <a:cubicBezTo>
                    <a:pt x="4826" y="371"/>
                    <a:pt x="4707" y="499"/>
                    <a:pt x="4561" y="648"/>
                  </a:cubicBezTo>
                  <a:cubicBezTo>
                    <a:pt x="4265" y="953"/>
                    <a:pt x="4302" y="941"/>
                    <a:pt x="3936" y="848"/>
                  </a:cubicBezTo>
                  <a:cubicBezTo>
                    <a:pt x="3239" y="670"/>
                    <a:pt x="2508" y="799"/>
                    <a:pt x="1890" y="1211"/>
                  </a:cubicBezTo>
                  <a:cubicBezTo>
                    <a:pt x="1648" y="1371"/>
                    <a:pt x="1287" y="1750"/>
                    <a:pt x="1137" y="2000"/>
                  </a:cubicBezTo>
                  <a:cubicBezTo>
                    <a:pt x="874" y="2439"/>
                    <a:pt x="776" y="2803"/>
                    <a:pt x="776" y="3341"/>
                  </a:cubicBezTo>
                  <a:cubicBezTo>
                    <a:pt x="777" y="3757"/>
                    <a:pt x="812" y="3943"/>
                    <a:pt x="960" y="4302"/>
                  </a:cubicBezTo>
                  <a:cubicBezTo>
                    <a:pt x="1252" y="5010"/>
                    <a:pt x="1968" y="5635"/>
                    <a:pt x="2667" y="5791"/>
                  </a:cubicBezTo>
                  <a:cubicBezTo>
                    <a:pt x="2745" y="5808"/>
                    <a:pt x="2868" y="5836"/>
                    <a:pt x="2940" y="5852"/>
                  </a:cubicBezTo>
                  <a:cubicBezTo>
                    <a:pt x="3013" y="5868"/>
                    <a:pt x="3182" y="5881"/>
                    <a:pt x="3316" y="5881"/>
                  </a:cubicBezTo>
                  <a:cubicBezTo>
                    <a:pt x="3450" y="5881"/>
                    <a:pt x="3619" y="5868"/>
                    <a:pt x="3692" y="5852"/>
                  </a:cubicBezTo>
                  <a:cubicBezTo>
                    <a:pt x="3764" y="5836"/>
                    <a:pt x="3888" y="5808"/>
                    <a:pt x="3965" y="5791"/>
                  </a:cubicBezTo>
                  <a:cubicBezTo>
                    <a:pt x="4635" y="5641"/>
                    <a:pt x="5342" y="5045"/>
                    <a:pt x="5644" y="4375"/>
                  </a:cubicBezTo>
                  <a:cubicBezTo>
                    <a:pt x="5813" y="4000"/>
                    <a:pt x="5855" y="3789"/>
                    <a:pt x="5853" y="3312"/>
                  </a:cubicBezTo>
                  <a:cubicBezTo>
                    <a:pt x="5852" y="2890"/>
                    <a:pt x="5819" y="2679"/>
                    <a:pt x="5715" y="2429"/>
                  </a:cubicBezTo>
                  <a:cubicBezTo>
                    <a:pt x="5698" y="2388"/>
                    <a:pt x="5755" y="2317"/>
                    <a:pt x="5982" y="2090"/>
                  </a:cubicBezTo>
                  <a:lnTo>
                    <a:pt x="6270" y="1803"/>
                  </a:lnTo>
                  <a:lnTo>
                    <a:pt x="6340" y="1940"/>
                  </a:lnTo>
                  <a:cubicBezTo>
                    <a:pt x="6482" y="2216"/>
                    <a:pt x="6582" y="2600"/>
                    <a:pt x="6631" y="3058"/>
                  </a:cubicBezTo>
                  <a:cubicBezTo>
                    <a:pt x="6690" y="3598"/>
                    <a:pt x="6563" y="4274"/>
                    <a:pt x="6307" y="4782"/>
                  </a:cubicBezTo>
                  <a:cubicBezTo>
                    <a:pt x="5880" y="5630"/>
                    <a:pt x="5168" y="6229"/>
                    <a:pt x="4233" y="6525"/>
                  </a:cubicBezTo>
                  <a:cubicBezTo>
                    <a:pt x="3937" y="6618"/>
                    <a:pt x="3359" y="6674"/>
                    <a:pt x="3035" y="66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0" name="Freeform 69"/>
            <p:cNvSpPr>
              <a:spLocks/>
            </p:cNvSpPr>
            <p:nvPr/>
          </p:nvSpPr>
          <p:spPr bwMode="auto">
            <a:xfrm>
              <a:off x="6637819" y="7359116"/>
              <a:ext cx="1887614" cy="1894738"/>
            </a:xfrm>
            <a:custGeom>
              <a:avLst/>
              <a:gdLst>
                <a:gd name="T0" fmla="*/ 1147 w 7008"/>
                <a:gd name="T1" fmla="*/ 7009 h 7039"/>
                <a:gd name="T2" fmla="*/ 121 w 7008"/>
                <a:gd name="T3" fmla="*/ 6209 h 7039"/>
                <a:gd name="T4" fmla="*/ 9 w 7008"/>
                <a:gd name="T5" fmla="*/ 5715 h 7039"/>
                <a:gd name="T6" fmla="*/ 59 w 7008"/>
                <a:gd name="T7" fmla="*/ 5253 h 7039"/>
                <a:gd name="T8" fmla="*/ 1810 w 7008"/>
                <a:gd name="T9" fmla="*/ 4372 h 7039"/>
                <a:gd name="T10" fmla="*/ 2008 w 7008"/>
                <a:gd name="T11" fmla="*/ 4431 h 7039"/>
                <a:gd name="T12" fmla="*/ 3175 w 7008"/>
                <a:gd name="T13" fmla="*/ 3306 h 7039"/>
                <a:gd name="T14" fmla="*/ 4300 w 7008"/>
                <a:gd name="T15" fmla="*/ 2181 h 7039"/>
                <a:gd name="T16" fmla="*/ 4283 w 7008"/>
                <a:gd name="T17" fmla="*/ 2043 h 7039"/>
                <a:gd name="T18" fmla="*/ 4248 w 7008"/>
                <a:gd name="T19" fmla="*/ 1669 h 7039"/>
                <a:gd name="T20" fmla="*/ 4230 w 7008"/>
                <a:gd name="T21" fmla="*/ 1433 h 7039"/>
                <a:gd name="T22" fmla="*/ 4946 w 7008"/>
                <a:gd name="T23" fmla="*/ 717 h 7039"/>
                <a:gd name="T24" fmla="*/ 5680 w 7008"/>
                <a:gd name="T25" fmla="*/ 0 h 7039"/>
                <a:gd name="T26" fmla="*/ 5713 w 7008"/>
                <a:gd name="T27" fmla="*/ 176 h 7039"/>
                <a:gd name="T28" fmla="*/ 5834 w 7008"/>
                <a:gd name="T29" fmla="*/ 1133 h 7039"/>
                <a:gd name="T30" fmla="*/ 6462 w 7008"/>
                <a:gd name="T31" fmla="*/ 1270 h 7039"/>
                <a:gd name="T32" fmla="*/ 6999 w 7008"/>
                <a:gd name="T33" fmla="*/ 1341 h 7039"/>
                <a:gd name="T34" fmla="*/ 6281 w 7008"/>
                <a:gd name="T35" fmla="*/ 2091 h 7039"/>
                <a:gd name="T36" fmla="*/ 5548 w 7008"/>
                <a:gd name="T37" fmla="*/ 2824 h 7039"/>
                <a:gd name="T38" fmla="*/ 5408 w 7008"/>
                <a:gd name="T39" fmla="*/ 2797 h 7039"/>
                <a:gd name="T40" fmla="*/ 5056 w 7008"/>
                <a:gd name="T41" fmla="*/ 2756 h 7039"/>
                <a:gd name="T42" fmla="*/ 4844 w 7008"/>
                <a:gd name="T43" fmla="*/ 2742 h 7039"/>
                <a:gd name="T44" fmla="*/ 3721 w 7008"/>
                <a:gd name="T45" fmla="*/ 3862 h 7039"/>
                <a:gd name="T46" fmla="*/ 2611 w 7008"/>
                <a:gd name="T47" fmla="*/ 5052 h 7039"/>
                <a:gd name="T48" fmla="*/ 2668 w 7008"/>
                <a:gd name="T49" fmla="*/ 5278 h 7039"/>
                <a:gd name="T50" fmla="*/ 2669 w 7008"/>
                <a:gd name="T51" fmla="*/ 6041 h 7039"/>
                <a:gd name="T52" fmla="*/ 1334 w 7008"/>
                <a:gd name="T53" fmla="*/ 7024 h 7039"/>
                <a:gd name="T54" fmla="*/ 1147 w 7008"/>
                <a:gd name="T55" fmla="*/ 7009 h 7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008" h="7039">
                  <a:moveTo>
                    <a:pt x="1147" y="7009"/>
                  </a:moveTo>
                  <a:cubicBezTo>
                    <a:pt x="673" y="6910"/>
                    <a:pt x="328" y="6640"/>
                    <a:pt x="121" y="6209"/>
                  </a:cubicBezTo>
                  <a:cubicBezTo>
                    <a:pt x="29" y="6018"/>
                    <a:pt x="18" y="5970"/>
                    <a:pt x="9" y="5715"/>
                  </a:cubicBezTo>
                  <a:cubicBezTo>
                    <a:pt x="0" y="5482"/>
                    <a:pt x="9" y="5402"/>
                    <a:pt x="59" y="5253"/>
                  </a:cubicBezTo>
                  <a:cubicBezTo>
                    <a:pt x="310" y="4512"/>
                    <a:pt x="1116" y="4106"/>
                    <a:pt x="1810" y="4372"/>
                  </a:cubicBezTo>
                  <a:cubicBezTo>
                    <a:pt x="1896" y="4404"/>
                    <a:pt x="1985" y="4431"/>
                    <a:pt x="2008" y="4431"/>
                  </a:cubicBezTo>
                  <a:cubicBezTo>
                    <a:pt x="2032" y="4431"/>
                    <a:pt x="2557" y="3925"/>
                    <a:pt x="3175" y="3306"/>
                  </a:cubicBezTo>
                  <a:lnTo>
                    <a:pt x="4300" y="2181"/>
                  </a:lnTo>
                  <a:lnTo>
                    <a:pt x="4283" y="2043"/>
                  </a:lnTo>
                  <a:cubicBezTo>
                    <a:pt x="4274" y="1967"/>
                    <a:pt x="4258" y="1799"/>
                    <a:pt x="4248" y="1669"/>
                  </a:cubicBezTo>
                  <a:lnTo>
                    <a:pt x="4230" y="1433"/>
                  </a:lnTo>
                  <a:lnTo>
                    <a:pt x="4946" y="717"/>
                  </a:lnTo>
                  <a:cubicBezTo>
                    <a:pt x="5340" y="322"/>
                    <a:pt x="5670" y="0"/>
                    <a:pt x="5680" y="0"/>
                  </a:cubicBezTo>
                  <a:cubicBezTo>
                    <a:pt x="5690" y="0"/>
                    <a:pt x="5705" y="79"/>
                    <a:pt x="5713" y="176"/>
                  </a:cubicBezTo>
                  <a:cubicBezTo>
                    <a:pt x="5739" y="457"/>
                    <a:pt x="5818" y="1082"/>
                    <a:pt x="5834" y="1133"/>
                  </a:cubicBezTo>
                  <a:cubicBezTo>
                    <a:pt x="5856" y="1203"/>
                    <a:pt x="5895" y="1211"/>
                    <a:pt x="6462" y="1270"/>
                  </a:cubicBezTo>
                  <a:cubicBezTo>
                    <a:pt x="6748" y="1300"/>
                    <a:pt x="6990" y="1332"/>
                    <a:pt x="6999" y="1341"/>
                  </a:cubicBezTo>
                  <a:cubicBezTo>
                    <a:pt x="7008" y="1350"/>
                    <a:pt x="6685" y="1687"/>
                    <a:pt x="6281" y="2091"/>
                  </a:cubicBezTo>
                  <a:lnTo>
                    <a:pt x="5548" y="2824"/>
                  </a:lnTo>
                  <a:lnTo>
                    <a:pt x="5408" y="2797"/>
                  </a:lnTo>
                  <a:cubicBezTo>
                    <a:pt x="5331" y="2782"/>
                    <a:pt x="5172" y="2763"/>
                    <a:pt x="5056" y="2756"/>
                  </a:cubicBezTo>
                  <a:lnTo>
                    <a:pt x="4844" y="2742"/>
                  </a:lnTo>
                  <a:lnTo>
                    <a:pt x="3721" y="3862"/>
                  </a:lnTo>
                  <a:cubicBezTo>
                    <a:pt x="2741" y="4838"/>
                    <a:pt x="2599" y="4990"/>
                    <a:pt x="2611" y="5052"/>
                  </a:cubicBezTo>
                  <a:cubicBezTo>
                    <a:pt x="2618" y="5091"/>
                    <a:pt x="2644" y="5192"/>
                    <a:pt x="2668" y="5278"/>
                  </a:cubicBezTo>
                  <a:cubicBezTo>
                    <a:pt x="2726" y="5478"/>
                    <a:pt x="2726" y="5846"/>
                    <a:pt x="2669" y="6041"/>
                  </a:cubicBezTo>
                  <a:cubicBezTo>
                    <a:pt x="2502" y="6609"/>
                    <a:pt x="1918" y="7039"/>
                    <a:pt x="1334" y="7024"/>
                  </a:cubicBezTo>
                  <a:cubicBezTo>
                    <a:pt x="1262" y="7022"/>
                    <a:pt x="1178" y="7015"/>
                    <a:pt x="1147" y="700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46" name="群組 45"/>
          <p:cNvGrpSpPr/>
          <p:nvPr/>
        </p:nvGrpSpPr>
        <p:grpSpPr>
          <a:xfrm>
            <a:off x="9514580" y="2765829"/>
            <a:ext cx="423454" cy="423650"/>
            <a:chOff x="5742274" y="7652280"/>
            <a:chExt cx="2973037" cy="2974413"/>
          </a:xfrm>
          <a:solidFill>
            <a:schemeClr val="bg1"/>
          </a:solidFill>
        </p:grpSpPr>
        <p:sp>
          <p:nvSpPr>
            <p:cNvPr id="51" name="手繪多邊形 50"/>
            <p:cNvSpPr>
              <a:spLocks/>
            </p:cNvSpPr>
            <p:nvPr/>
          </p:nvSpPr>
          <p:spPr bwMode="auto">
            <a:xfrm>
              <a:off x="5742274" y="7652280"/>
              <a:ext cx="2970879" cy="2970827"/>
            </a:xfrm>
            <a:custGeom>
              <a:avLst/>
              <a:gdLst>
                <a:gd name="connsiteX0" fmla="*/ 329095 w 4022456"/>
                <a:gd name="connsiteY0" fmla="*/ 3555753 h 4022385"/>
                <a:gd name="connsiteX1" fmla="*/ 207868 w 4022456"/>
                <a:gd name="connsiteY1" fmla="*/ 3663395 h 4022385"/>
                <a:gd name="connsiteX2" fmla="*/ 301675 w 4022456"/>
                <a:gd name="connsiteY2" fmla="*/ 3809557 h 4022385"/>
                <a:gd name="connsiteX3" fmla="*/ 395121 w 4022456"/>
                <a:gd name="connsiteY3" fmla="*/ 3792997 h 4022385"/>
                <a:gd name="connsiteX4" fmla="*/ 458260 w 4022456"/>
                <a:gd name="connsiteY4" fmla="*/ 3690035 h 4022385"/>
                <a:gd name="connsiteX5" fmla="*/ 329095 w 4022456"/>
                <a:gd name="connsiteY5" fmla="*/ 3555753 h 4022385"/>
                <a:gd name="connsiteX6" fmla="*/ 3316743 w 4022456"/>
                <a:gd name="connsiteY6" fmla="*/ 805 h 4022385"/>
                <a:gd name="connsiteX7" fmla="*/ 3488123 w 4022456"/>
                <a:gd name="connsiteY7" fmla="*/ 14351 h 4022385"/>
                <a:gd name="connsiteX8" fmla="*/ 3546450 w 4022456"/>
                <a:gd name="connsiteY8" fmla="*/ 38113 h 4022385"/>
                <a:gd name="connsiteX9" fmla="*/ 3353467 w 4022456"/>
                <a:gd name="connsiteY9" fmla="*/ 238655 h 4022385"/>
                <a:gd name="connsiteX10" fmla="*/ 3160484 w 4022456"/>
                <a:gd name="connsiteY10" fmla="*/ 445317 h 4022385"/>
                <a:gd name="connsiteX11" fmla="*/ 3216651 w 4022456"/>
                <a:gd name="connsiteY11" fmla="*/ 661339 h 4022385"/>
                <a:gd name="connsiteX12" fmla="*/ 3231412 w 4022456"/>
                <a:gd name="connsiteY12" fmla="*/ 728667 h 4022385"/>
                <a:gd name="connsiteX13" fmla="*/ 3338345 w 4022456"/>
                <a:gd name="connsiteY13" fmla="*/ 792393 h 4022385"/>
                <a:gd name="connsiteX14" fmla="*/ 3571293 w 4022456"/>
                <a:gd name="connsiteY14" fmla="*/ 852881 h 4022385"/>
                <a:gd name="connsiteX15" fmla="*/ 3776877 w 4022456"/>
                <a:gd name="connsiteY15" fmla="*/ 657739 h 4022385"/>
                <a:gd name="connsiteX16" fmla="*/ 3983902 w 4022456"/>
                <a:gd name="connsiteY16" fmla="*/ 473399 h 4022385"/>
                <a:gd name="connsiteX17" fmla="*/ 4020626 w 4022456"/>
                <a:gd name="connsiteY17" fmla="*/ 643337 h 4022385"/>
                <a:gd name="connsiteX18" fmla="*/ 3976701 w 4022456"/>
                <a:gd name="connsiteY18" fmla="*/ 909047 h 4022385"/>
                <a:gd name="connsiteX19" fmla="*/ 3511526 w 4022456"/>
                <a:gd name="connsiteY19" fmla="*/ 1336051 h 4022385"/>
                <a:gd name="connsiteX20" fmla="*/ 3226372 w 4022456"/>
                <a:gd name="connsiteY20" fmla="*/ 1347933 h 4022385"/>
                <a:gd name="connsiteX21" fmla="*/ 3155443 w 4022456"/>
                <a:gd name="connsiteY21" fmla="*/ 1340013 h 4022385"/>
                <a:gd name="connsiteX22" fmla="*/ 1870091 w 4022456"/>
                <a:gd name="connsiteY22" fmla="*/ 2626429 h 4022385"/>
                <a:gd name="connsiteX23" fmla="*/ 536132 w 4022456"/>
                <a:gd name="connsiteY23" fmla="*/ 3948491 h 4022385"/>
                <a:gd name="connsiteX24" fmla="*/ 227935 w 4022456"/>
                <a:gd name="connsiteY24" fmla="*/ 4008257 h 4022385"/>
                <a:gd name="connsiteX25" fmla="*/ 23071 w 4022456"/>
                <a:gd name="connsiteY25" fmla="*/ 3820317 h 4022385"/>
                <a:gd name="connsiteX26" fmla="*/ 29552 w 4022456"/>
                <a:gd name="connsiteY26" fmla="*/ 3540567 h 4022385"/>
                <a:gd name="connsiteX27" fmla="*/ 1360630 w 4022456"/>
                <a:gd name="connsiteY27" fmla="*/ 2181423 h 4022385"/>
                <a:gd name="connsiteX28" fmla="*/ 2667585 w 4022456"/>
                <a:gd name="connsiteY28" fmla="*/ 873043 h 4022385"/>
                <a:gd name="connsiteX29" fmla="*/ 2668305 w 4022456"/>
                <a:gd name="connsiteY29" fmla="*/ 703105 h 4022385"/>
                <a:gd name="connsiteX30" fmla="*/ 2734193 w 4022456"/>
                <a:gd name="connsiteY30" fmla="*/ 372229 h 4022385"/>
                <a:gd name="connsiteX31" fmla="*/ 3139962 w 4022456"/>
                <a:gd name="connsiteY31" fmla="*/ 29113 h 4022385"/>
                <a:gd name="connsiteX32" fmla="*/ 3316743 w 4022456"/>
                <a:gd name="connsiteY32" fmla="*/ 805 h 4022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022456" h="4022385">
                  <a:moveTo>
                    <a:pt x="329095" y="3555753"/>
                  </a:moveTo>
                  <a:cubicBezTo>
                    <a:pt x="285800" y="3555753"/>
                    <a:pt x="216527" y="3617315"/>
                    <a:pt x="207868" y="3663395"/>
                  </a:cubicBezTo>
                  <a:cubicBezTo>
                    <a:pt x="196322" y="3724597"/>
                    <a:pt x="238896" y="3790837"/>
                    <a:pt x="301675" y="3809557"/>
                  </a:cubicBezTo>
                  <a:cubicBezTo>
                    <a:pt x="334507" y="3819279"/>
                    <a:pt x="360845" y="3814597"/>
                    <a:pt x="395121" y="3792997"/>
                  </a:cubicBezTo>
                  <a:cubicBezTo>
                    <a:pt x="425067" y="3774277"/>
                    <a:pt x="458260" y="3720277"/>
                    <a:pt x="458260" y="3690035"/>
                  </a:cubicBezTo>
                  <a:cubicBezTo>
                    <a:pt x="458260" y="3623435"/>
                    <a:pt x="393317" y="3555753"/>
                    <a:pt x="329095" y="3555753"/>
                  </a:cubicBezTo>
                  <a:close/>
                  <a:moveTo>
                    <a:pt x="3316743" y="805"/>
                  </a:moveTo>
                  <a:cubicBezTo>
                    <a:pt x="3382090" y="-1941"/>
                    <a:pt x="3446538" y="2289"/>
                    <a:pt x="3488123" y="14351"/>
                  </a:cubicBezTo>
                  <a:cubicBezTo>
                    <a:pt x="3520167" y="23711"/>
                    <a:pt x="3546450" y="34513"/>
                    <a:pt x="3546450" y="38113"/>
                  </a:cubicBezTo>
                  <a:cubicBezTo>
                    <a:pt x="3546450" y="41713"/>
                    <a:pt x="3459680" y="131723"/>
                    <a:pt x="3353467" y="238655"/>
                  </a:cubicBezTo>
                  <a:cubicBezTo>
                    <a:pt x="3247254" y="345225"/>
                    <a:pt x="3160484" y="438475"/>
                    <a:pt x="3160484" y="445317"/>
                  </a:cubicBezTo>
                  <a:cubicBezTo>
                    <a:pt x="3160484" y="460079"/>
                    <a:pt x="3194328" y="589693"/>
                    <a:pt x="3216651" y="661339"/>
                  </a:cubicBezTo>
                  <a:cubicBezTo>
                    <a:pt x="3224932" y="687263"/>
                    <a:pt x="3231412" y="717505"/>
                    <a:pt x="3231412" y="728667"/>
                  </a:cubicBezTo>
                  <a:cubicBezTo>
                    <a:pt x="3231412" y="758191"/>
                    <a:pt x="3247974" y="767911"/>
                    <a:pt x="3338345" y="792393"/>
                  </a:cubicBezTo>
                  <a:cubicBezTo>
                    <a:pt x="3531688" y="844599"/>
                    <a:pt x="3562292" y="852521"/>
                    <a:pt x="3571293" y="852881"/>
                  </a:cubicBezTo>
                  <a:cubicBezTo>
                    <a:pt x="3576693" y="852881"/>
                    <a:pt x="3669224" y="765031"/>
                    <a:pt x="3776877" y="657739"/>
                  </a:cubicBezTo>
                  <a:cubicBezTo>
                    <a:pt x="3912973" y="522365"/>
                    <a:pt x="3976341" y="465839"/>
                    <a:pt x="3983902" y="473399"/>
                  </a:cubicBezTo>
                  <a:cubicBezTo>
                    <a:pt x="3994343" y="483841"/>
                    <a:pt x="4009465" y="552969"/>
                    <a:pt x="4020626" y="643337"/>
                  </a:cubicBezTo>
                  <a:cubicBezTo>
                    <a:pt x="4028547" y="704185"/>
                    <a:pt x="4010185" y="814357"/>
                    <a:pt x="3976701" y="909047"/>
                  </a:cubicBezTo>
                  <a:cubicBezTo>
                    <a:pt x="3901452" y="1121829"/>
                    <a:pt x="3730432" y="1278805"/>
                    <a:pt x="3511526" y="1336051"/>
                  </a:cubicBezTo>
                  <a:cubicBezTo>
                    <a:pt x="3441677" y="1354053"/>
                    <a:pt x="3325744" y="1359095"/>
                    <a:pt x="3226372" y="1347933"/>
                  </a:cubicBezTo>
                  <a:lnTo>
                    <a:pt x="3155443" y="1340013"/>
                  </a:lnTo>
                  <a:lnTo>
                    <a:pt x="1870091" y="2626429"/>
                  </a:lnTo>
                  <a:cubicBezTo>
                    <a:pt x="1162966" y="3333905"/>
                    <a:pt x="562775" y="3928689"/>
                    <a:pt x="536132" y="3948491"/>
                  </a:cubicBezTo>
                  <a:cubicBezTo>
                    <a:pt x="442881" y="4017619"/>
                    <a:pt x="328747" y="4039941"/>
                    <a:pt x="227935" y="4008257"/>
                  </a:cubicBezTo>
                  <a:cubicBezTo>
                    <a:pt x="133604" y="3978375"/>
                    <a:pt x="65916" y="3916087"/>
                    <a:pt x="23071" y="3820317"/>
                  </a:cubicBezTo>
                  <a:cubicBezTo>
                    <a:pt x="-10053" y="3745429"/>
                    <a:pt x="-7172" y="3617975"/>
                    <a:pt x="29552" y="3540567"/>
                  </a:cubicBezTo>
                  <a:cubicBezTo>
                    <a:pt x="49354" y="3499523"/>
                    <a:pt x="303904" y="3239575"/>
                    <a:pt x="1360630" y="2181423"/>
                  </a:cubicBezTo>
                  <a:lnTo>
                    <a:pt x="2667585" y="873043"/>
                  </a:lnTo>
                  <a:lnTo>
                    <a:pt x="2668305" y="703105"/>
                  </a:lnTo>
                  <a:cubicBezTo>
                    <a:pt x="2669026" y="518405"/>
                    <a:pt x="2674786" y="489961"/>
                    <a:pt x="2734193" y="372229"/>
                  </a:cubicBezTo>
                  <a:cubicBezTo>
                    <a:pt x="2819883" y="203011"/>
                    <a:pt x="2944818" y="97159"/>
                    <a:pt x="3139962" y="29113"/>
                  </a:cubicBezTo>
                  <a:cubicBezTo>
                    <a:pt x="3185147" y="13271"/>
                    <a:pt x="3251395" y="3549"/>
                    <a:pt x="3316743" y="80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2" name="Freeform 17"/>
            <p:cNvSpPr>
              <a:spLocks/>
            </p:cNvSpPr>
            <p:nvPr/>
          </p:nvSpPr>
          <p:spPr bwMode="auto">
            <a:xfrm>
              <a:off x="7332951" y="9243161"/>
              <a:ext cx="1382360" cy="1383532"/>
            </a:xfrm>
            <a:custGeom>
              <a:avLst/>
              <a:gdLst>
                <a:gd name="T0" fmla="*/ 3957 w 5201"/>
                <a:gd name="T1" fmla="*/ 5152 h 5200"/>
                <a:gd name="T2" fmla="*/ 1772 w 5201"/>
                <a:gd name="T3" fmla="*/ 3193 h 5200"/>
                <a:gd name="T4" fmla="*/ 36 w 5201"/>
                <a:gd name="T5" fmla="*/ 1366 h 5200"/>
                <a:gd name="T6" fmla="*/ 1369 w 5201"/>
                <a:gd name="T7" fmla="*/ 33 h 5200"/>
                <a:gd name="T8" fmla="*/ 3219 w 5201"/>
                <a:gd name="T9" fmla="*/ 1800 h 5200"/>
                <a:gd name="T10" fmla="*/ 5171 w 5201"/>
                <a:gd name="T11" fmla="*/ 4014 h 5200"/>
                <a:gd name="T12" fmla="*/ 5170 w 5201"/>
                <a:gd name="T13" fmla="*/ 4339 h 5200"/>
                <a:gd name="T14" fmla="*/ 4425 w 5201"/>
                <a:gd name="T15" fmla="*/ 5151 h 5200"/>
                <a:gd name="T16" fmla="*/ 3957 w 5201"/>
                <a:gd name="T17" fmla="*/ 5152 h 5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01" h="5200">
                  <a:moveTo>
                    <a:pt x="3957" y="5152"/>
                  </a:moveTo>
                  <a:cubicBezTo>
                    <a:pt x="3646" y="5066"/>
                    <a:pt x="3608" y="5031"/>
                    <a:pt x="1772" y="3193"/>
                  </a:cubicBezTo>
                  <a:cubicBezTo>
                    <a:pt x="160" y="1578"/>
                    <a:pt x="0" y="1410"/>
                    <a:pt x="36" y="1366"/>
                  </a:cubicBezTo>
                  <a:cubicBezTo>
                    <a:pt x="88" y="1304"/>
                    <a:pt x="1308" y="83"/>
                    <a:pt x="1369" y="33"/>
                  </a:cubicBezTo>
                  <a:cubicBezTo>
                    <a:pt x="1408" y="0"/>
                    <a:pt x="1633" y="214"/>
                    <a:pt x="3219" y="1800"/>
                  </a:cubicBezTo>
                  <a:cubicBezTo>
                    <a:pt x="5129" y="3710"/>
                    <a:pt x="5091" y="3666"/>
                    <a:pt x="5171" y="4014"/>
                  </a:cubicBezTo>
                  <a:cubicBezTo>
                    <a:pt x="5201" y="4149"/>
                    <a:pt x="5201" y="4204"/>
                    <a:pt x="5170" y="4339"/>
                  </a:cubicBezTo>
                  <a:cubicBezTo>
                    <a:pt x="5069" y="4777"/>
                    <a:pt x="4820" y="5048"/>
                    <a:pt x="4425" y="5151"/>
                  </a:cubicBezTo>
                  <a:cubicBezTo>
                    <a:pt x="4236" y="5200"/>
                    <a:pt x="4130" y="5200"/>
                    <a:pt x="3957" y="51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3" name="Freeform 37"/>
            <p:cNvSpPr>
              <a:spLocks/>
            </p:cNvSpPr>
            <p:nvPr/>
          </p:nvSpPr>
          <p:spPr bwMode="auto">
            <a:xfrm>
              <a:off x="5750092" y="7659133"/>
              <a:ext cx="1227593" cy="1222903"/>
            </a:xfrm>
            <a:custGeom>
              <a:avLst/>
              <a:gdLst>
                <a:gd name="T0" fmla="*/ 2921 w 4613"/>
                <a:gd name="T1" fmla="*/ 3274 h 4600"/>
                <a:gd name="T2" fmla="*/ 1577 w 4613"/>
                <a:gd name="T3" fmla="*/ 1947 h 4600"/>
                <a:gd name="T4" fmla="*/ 921 w 4613"/>
                <a:gd name="T5" fmla="*/ 1583 h 4600"/>
                <a:gd name="T6" fmla="*/ 0 w 4613"/>
                <a:gd name="T7" fmla="*/ 418 h 4600"/>
                <a:gd name="T8" fmla="*/ 420 w 4613"/>
                <a:gd name="T9" fmla="*/ 0 h 4600"/>
                <a:gd name="T10" fmla="*/ 1570 w 4613"/>
                <a:gd name="T11" fmla="*/ 907 h 4600"/>
                <a:gd name="T12" fmla="*/ 1805 w 4613"/>
                <a:gd name="T13" fmla="*/ 1298 h 4600"/>
                <a:gd name="T14" fmla="*/ 1980 w 4613"/>
                <a:gd name="T15" fmla="*/ 1623 h 4600"/>
                <a:gd name="T16" fmla="*/ 3296 w 4613"/>
                <a:gd name="T17" fmla="*/ 2942 h 4600"/>
                <a:gd name="T18" fmla="*/ 4613 w 4613"/>
                <a:gd name="T19" fmla="*/ 4261 h 4600"/>
                <a:gd name="T20" fmla="*/ 4445 w 4613"/>
                <a:gd name="T21" fmla="*/ 4431 h 4600"/>
                <a:gd name="T22" fmla="*/ 4263 w 4613"/>
                <a:gd name="T23" fmla="*/ 4600 h 4600"/>
                <a:gd name="T24" fmla="*/ 2921 w 4613"/>
                <a:gd name="T25" fmla="*/ 3274 h 4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13" h="4600">
                  <a:moveTo>
                    <a:pt x="2921" y="3274"/>
                  </a:moveTo>
                  <a:cubicBezTo>
                    <a:pt x="2191" y="2544"/>
                    <a:pt x="1586" y="1947"/>
                    <a:pt x="1577" y="1947"/>
                  </a:cubicBezTo>
                  <a:cubicBezTo>
                    <a:pt x="1548" y="1947"/>
                    <a:pt x="975" y="1630"/>
                    <a:pt x="921" y="1583"/>
                  </a:cubicBezTo>
                  <a:cubicBezTo>
                    <a:pt x="825" y="1502"/>
                    <a:pt x="0" y="457"/>
                    <a:pt x="0" y="418"/>
                  </a:cubicBezTo>
                  <a:cubicBezTo>
                    <a:pt x="0" y="368"/>
                    <a:pt x="370" y="0"/>
                    <a:pt x="420" y="0"/>
                  </a:cubicBezTo>
                  <a:cubicBezTo>
                    <a:pt x="460" y="0"/>
                    <a:pt x="1468" y="795"/>
                    <a:pt x="1570" y="907"/>
                  </a:cubicBezTo>
                  <a:cubicBezTo>
                    <a:pt x="1603" y="944"/>
                    <a:pt x="1709" y="1120"/>
                    <a:pt x="1805" y="1298"/>
                  </a:cubicBezTo>
                  <a:lnTo>
                    <a:pt x="1980" y="1623"/>
                  </a:lnTo>
                  <a:lnTo>
                    <a:pt x="3296" y="2942"/>
                  </a:lnTo>
                  <a:lnTo>
                    <a:pt x="4613" y="4261"/>
                  </a:lnTo>
                  <a:lnTo>
                    <a:pt x="4445" y="4431"/>
                  </a:lnTo>
                  <a:cubicBezTo>
                    <a:pt x="4353" y="4524"/>
                    <a:pt x="4271" y="4600"/>
                    <a:pt x="4263" y="4600"/>
                  </a:cubicBezTo>
                  <a:cubicBezTo>
                    <a:pt x="4255" y="4600"/>
                    <a:pt x="3651" y="4003"/>
                    <a:pt x="2921" y="32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57" name="手繪多邊形 56"/>
          <p:cNvSpPr>
            <a:spLocks/>
          </p:cNvSpPr>
          <p:nvPr/>
        </p:nvSpPr>
        <p:spPr bwMode="auto">
          <a:xfrm rot="10800000" flipV="1">
            <a:off x="3675656" y="2737107"/>
            <a:ext cx="260482" cy="481094"/>
          </a:xfrm>
          <a:custGeom>
            <a:avLst/>
            <a:gdLst>
              <a:gd name="connsiteX0" fmla="*/ 1041502 w 2397801"/>
              <a:gd name="connsiteY0" fmla="*/ 588163 h 4428623"/>
              <a:gd name="connsiteX1" fmla="*/ 299462 w 2397801"/>
              <a:gd name="connsiteY1" fmla="*/ 593899 h 4428623"/>
              <a:gd name="connsiteX2" fmla="*/ 283250 w 2397801"/>
              <a:gd name="connsiteY2" fmla="*/ 2218109 h 4428623"/>
              <a:gd name="connsiteX3" fmla="*/ 290095 w 2397801"/>
              <a:gd name="connsiteY3" fmla="*/ 3843037 h 4428623"/>
              <a:gd name="connsiteX4" fmla="*/ 1207710 w 2397801"/>
              <a:gd name="connsiteY4" fmla="*/ 3847357 h 4428623"/>
              <a:gd name="connsiteX5" fmla="*/ 2118479 w 2397801"/>
              <a:gd name="connsiteY5" fmla="*/ 3844837 h 4428623"/>
              <a:gd name="connsiteX6" fmla="*/ 2121001 w 2397801"/>
              <a:gd name="connsiteY6" fmla="*/ 2224589 h 4428623"/>
              <a:gd name="connsiteX7" fmla="*/ 2110914 w 2397801"/>
              <a:gd name="connsiteY7" fmla="*/ 596419 h 4428623"/>
              <a:gd name="connsiteX8" fmla="*/ 1041502 w 2397801"/>
              <a:gd name="connsiteY8" fmla="*/ 588163 h 4428623"/>
              <a:gd name="connsiteX9" fmla="*/ 1205249 w 2397801"/>
              <a:gd name="connsiteY9" fmla="*/ 186437 h 4428623"/>
              <a:gd name="connsiteX10" fmla="*/ 930070 w 2397801"/>
              <a:gd name="connsiteY10" fmla="*/ 210597 h 4428623"/>
              <a:gd name="connsiteX11" fmla="*/ 899455 w 2397801"/>
              <a:gd name="connsiteY11" fmla="*/ 338957 h 4428623"/>
              <a:gd name="connsiteX12" fmla="*/ 1201647 w 2397801"/>
              <a:gd name="connsiteY12" fmla="*/ 414677 h 4428623"/>
              <a:gd name="connsiteX13" fmla="*/ 1445490 w 2397801"/>
              <a:gd name="connsiteY13" fmla="*/ 398813 h 4428623"/>
              <a:gd name="connsiteX14" fmla="*/ 1513204 w 2397801"/>
              <a:gd name="connsiteY14" fmla="*/ 295689 h 4428623"/>
              <a:gd name="connsiteX15" fmla="*/ 1484029 w 2397801"/>
              <a:gd name="connsiteY15" fmla="*/ 219609 h 4428623"/>
              <a:gd name="connsiteX16" fmla="*/ 1454134 w 2397801"/>
              <a:gd name="connsiteY16" fmla="*/ 186437 h 4428623"/>
              <a:gd name="connsiteX17" fmla="*/ 813103 w 2397801"/>
              <a:gd name="connsiteY17" fmla="*/ 1 h 4428623"/>
              <a:gd name="connsiteX18" fmla="*/ 1241394 w 2397801"/>
              <a:gd name="connsiteY18" fmla="*/ 553 h 4428623"/>
              <a:gd name="connsiteX19" fmla="*/ 2335516 w 2397801"/>
              <a:gd name="connsiteY19" fmla="*/ 3793 h 4428623"/>
              <a:gd name="connsiteX20" fmla="*/ 2364318 w 2397801"/>
              <a:gd name="connsiteY20" fmla="*/ 25037 h 4428623"/>
              <a:gd name="connsiteX21" fmla="*/ 2392760 w 2397801"/>
              <a:gd name="connsiteY21" fmla="*/ 46641 h 4428623"/>
              <a:gd name="connsiteX22" fmla="*/ 2395281 w 2397801"/>
              <a:gd name="connsiteY22" fmla="*/ 2216709 h 4428623"/>
              <a:gd name="connsiteX23" fmla="*/ 2397801 w 2397801"/>
              <a:gd name="connsiteY23" fmla="*/ 4386781 h 4428623"/>
              <a:gd name="connsiteX24" fmla="*/ 2371159 w 2397801"/>
              <a:gd name="connsiteY24" fmla="*/ 4408025 h 4428623"/>
              <a:gd name="connsiteX25" fmla="*/ 1205032 w 2397801"/>
              <a:gd name="connsiteY25" fmla="*/ 4428545 h 4428623"/>
              <a:gd name="connsiteX26" fmla="*/ 48265 w 2397801"/>
              <a:gd name="connsiteY26" fmla="*/ 4418105 h 4428623"/>
              <a:gd name="connsiteX27" fmla="*/ 21 w 2397801"/>
              <a:gd name="connsiteY27" fmla="*/ 2208429 h 4428623"/>
              <a:gd name="connsiteX28" fmla="*/ 21 w 2397801"/>
              <a:gd name="connsiteY28" fmla="*/ 68245 h 4428623"/>
              <a:gd name="connsiteX29" fmla="*/ 28823 w 2397801"/>
              <a:gd name="connsiteY29" fmla="*/ 39437 h 4428623"/>
              <a:gd name="connsiteX30" fmla="*/ 102629 w 2397801"/>
              <a:gd name="connsiteY30" fmla="*/ 4153 h 4428623"/>
              <a:gd name="connsiteX31" fmla="*/ 813103 w 2397801"/>
              <a:gd name="connsiteY31" fmla="*/ 1 h 4428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397801" h="4428623">
                <a:moveTo>
                  <a:pt x="1041502" y="588163"/>
                </a:moveTo>
                <a:cubicBezTo>
                  <a:pt x="655239" y="588159"/>
                  <a:pt x="310023" y="589961"/>
                  <a:pt x="299462" y="593899"/>
                </a:cubicBezTo>
                <a:cubicBezTo>
                  <a:pt x="284691" y="599661"/>
                  <a:pt x="283250" y="752323"/>
                  <a:pt x="283250" y="2218109"/>
                </a:cubicBezTo>
                <a:cubicBezTo>
                  <a:pt x="283250" y="3108165"/>
                  <a:pt x="286492" y="3839437"/>
                  <a:pt x="290095" y="3843037"/>
                </a:cubicBezTo>
                <a:cubicBezTo>
                  <a:pt x="294058" y="3846637"/>
                  <a:pt x="706931" y="3848797"/>
                  <a:pt x="1207710" y="3847357"/>
                </a:cubicBezTo>
                <a:lnTo>
                  <a:pt x="2118479" y="3844837"/>
                </a:lnTo>
                <a:lnTo>
                  <a:pt x="2121001" y="2224589"/>
                </a:lnTo>
                <a:cubicBezTo>
                  <a:pt x="2123163" y="935231"/>
                  <a:pt x="2121001" y="602901"/>
                  <a:pt x="2110914" y="596419"/>
                </a:cubicBezTo>
                <a:cubicBezTo>
                  <a:pt x="2102605" y="591155"/>
                  <a:pt x="1538127" y="588167"/>
                  <a:pt x="1041502" y="588163"/>
                </a:cubicBezTo>
                <a:close/>
                <a:moveTo>
                  <a:pt x="1205249" y="186437"/>
                </a:moveTo>
                <a:cubicBezTo>
                  <a:pt x="956363" y="186437"/>
                  <a:pt x="956003" y="186437"/>
                  <a:pt x="930070" y="210597"/>
                </a:cubicBezTo>
                <a:cubicBezTo>
                  <a:pt x="889369" y="248817"/>
                  <a:pt x="878564" y="294969"/>
                  <a:pt x="899455" y="338957"/>
                </a:cubicBezTo>
                <a:cubicBezTo>
                  <a:pt x="931511" y="406745"/>
                  <a:pt x="960685" y="414317"/>
                  <a:pt x="1201647" y="414677"/>
                </a:cubicBezTo>
                <a:cubicBezTo>
                  <a:pt x="1375975" y="415037"/>
                  <a:pt x="1418476" y="412513"/>
                  <a:pt x="1445490" y="398813"/>
                </a:cubicBezTo>
                <a:cubicBezTo>
                  <a:pt x="1493394" y="374653"/>
                  <a:pt x="1513204" y="345085"/>
                  <a:pt x="1513204" y="295689"/>
                </a:cubicBezTo>
                <a:cubicBezTo>
                  <a:pt x="1513564" y="262517"/>
                  <a:pt x="1507081" y="245209"/>
                  <a:pt x="1484029" y="219609"/>
                </a:cubicBezTo>
                <a:lnTo>
                  <a:pt x="1454134" y="186437"/>
                </a:lnTo>
                <a:close/>
                <a:moveTo>
                  <a:pt x="813103" y="1"/>
                </a:moveTo>
                <a:cubicBezTo>
                  <a:pt x="946149" y="13"/>
                  <a:pt x="1090993" y="193"/>
                  <a:pt x="1241394" y="553"/>
                </a:cubicBezTo>
                <a:lnTo>
                  <a:pt x="2335516" y="3793"/>
                </a:lnTo>
                <a:lnTo>
                  <a:pt x="2364318" y="25037"/>
                </a:lnTo>
                <a:lnTo>
                  <a:pt x="2392760" y="46641"/>
                </a:lnTo>
                <a:lnTo>
                  <a:pt x="2395281" y="2216709"/>
                </a:lnTo>
                <a:lnTo>
                  <a:pt x="2397801" y="4386781"/>
                </a:lnTo>
                <a:lnTo>
                  <a:pt x="2371159" y="4408025"/>
                </a:lnTo>
                <a:cubicBezTo>
                  <a:pt x="2344517" y="4428905"/>
                  <a:pt x="2342717" y="4428905"/>
                  <a:pt x="1205032" y="4428545"/>
                </a:cubicBezTo>
                <a:cubicBezTo>
                  <a:pt x="450415" y="4428545"/>
                  <a:pt x="60146" y="4424945"/>
                  <a:pt x="48265" y="4418105"/>
                </a:cubicBezTo>
                <a:cubicBezTo>
                  <a:pt x="-2499" y="4388581"/>
                  <a:pt x="21" y="4509201"/>
                  <a:pt x="21" y="2208429"/>
                </a:cubicBezTo>
                <a:lnTo>
                  <a:pt x="21" y="68245"/>
                </a:lnTo>
                <a:lnTo>
                  <a:pt x="28823" y="39437"/>
                </a:lnTo>
                <a:cubicBezTo>
                  <a:pt x="47905" y="19997"/>
                  <a:pt x="72747" y="8473"/>
                  <a:pt x="102629" y="4153"/>
                </a:cubicBezTo>
                <a:cubicBezTo>
                  <a:pt x="120991" y="1453"/>
                  <a:pt x="413962" y="-31"/>
                  <a:pt x="813103" y="1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45" name="群組 44"/>
          <p:cNvGrpSpPr/>
          <p:nvPr/>
        </p:nvGrpSpPr>
        <p:grpSpPr>
          <a:xfrm flipH="1">
            <a:off x="6457389" y="2668944"/>
            <a:ext cx="617426" cy="617420"/>
            <a:chOff x="27940389" y="2372400"/>
            <a:chExt cx="2858016" cy="2857995"/>
          </a:xfrm>
          <a:solidFill>
            <a:schemeClr val="bg1"/>
          </a:solidFill>
        </p:grpSpPr>
        <p:sp>
          <p:nvSpPr>
            <p:cNvPr id="54" name="手繪多邊形 53"/>
            <p:cNvSpPr>
              <a:spLocks/>
            </p:cNvSpPr>
            <p:nvPr/>
          </p:nvSpPr>
          <p:spPr bwMode="auto">
            <a:xfrm>
              <a:off x="27940389" y="2372400"/>
              <a:ext cx="2858016" cy="2857995"/>
            </a:xfrm>
            <a:custGeom>
              <a:avLst/>
              <a:gdLst>
                <a:gd name="connsiteX0" fmla="*/ 644380 w 3817859"/>
                <a:gd name="connsiteY0" fmla="*/ 749777 h 3817832"/>
                <a:gd name="connsiteX1" fmla="*/ 589186 w 3817859"/>
                <a:gd name="connsiteY1" fmla="*/ 795341 h 3817832"/>
                <a:gd name="connsiteX2" fmla="*/ 190850 w 3817859"/>
                <a:gd name="connsiteY2" fmla="*/ 2093847 h 3817832"/>
                <a:gd name="connsiteX3" fmla="*/ 293854 w 3817859"/>
                <a:gd name="connsiteY3" fmla="*/ 2526083 h 3817832"/>
                <a:gd name="connsiteX4" fmla="*/ 763862 w 3817859"/>
                <a:gd name="connsiteY4" fmla="*/ 3198929 h 3817832"/>
                <a:gd name="connsiteX5" fmla="*/ 1465092 w 3817859"/>
                <a:gd name="connsiteY5" fmla="*/ 3573893 h 3817832"/>
                <a:gd name="connsiteX6" fmla="*/ 2124544 w 3817859"/>
                <a:gd name="connsiteY6" fmla="*/ 3612793 h 3817832"/>
                <a:gd name="connsiteX7" fmla="*/ 2329474 w 3817859"/>
                <a:gd name="connsiteY7" fmla="*/ 3558763 h 3817832"/>
                <a:gd name="connsiteX8" fmla="*/ 2355046 w 3817859"/>
                <a:gd name="connsiteY8" fmla="*/ 3424771 h 3817832"/>
                <a:gd name="connsiteX9" fmla="*/ 2375214 w 3817859"/>
                <a:gd name="connsiteY9" fmla="*/ 3220541 h 3817832"/>
                <a:gd name="connsiteX10" fmla="*/ 2384938 w 3817859"/>
                <a:gd name="connsiteY10" fmla="*/ 3033959 h 3817832"/>
                <a:gd name="connsiteX11" fmla="*/ 2384938 w 3817859"/>
                <a:gd name="connsiteY11" fmla="*/ 2940667 h 3817832"/>
                <a:gd name="connsiteX12" fmla="*/ 2274730 w 3817859"/>
                <a:gd name="connsiteY12" fmla="*/ 2832249 h 3817832"/>
                <a:gd name="connsiteX13" fmla="*/ 2126344 w 3817859"/>
                <a:gd name="connsiteY13" fmla="*/ 2646387 h 3817832"/>
                <a:gd name="connsiteX14" fmla="*/ 2087808 w 3817859"/>
                <a:gd name="connsiteY14" fmla="*/ 2473855 h 3817832"/>
                <a:gd name="connsiteX15" fmla="*/ 2142552 w 3817859"/>
                <a:gd name="connsiteY15" fmla="*/ 2283311 h 3817832"/>
                <a:gd name="connsiteX16" fmla="*/ 2025140 w 3817859"/>
                <a:gd name="connsiteY16" fmla="*/ 2154721 h 3817832"/>
                <a:gd name="connsiteX17" fmla="*/ 1902326 w 3817859"/>
                <a:gd name="connsiteY17" fmla="*/ 2043421 h 3817832"/>
                <a:gd name="connsiteX18" fmla="*/ 1805442 w 3817859"/>
                <a:gd name="connsiteY18" fmla="*/ 1995875 h 3817832"/>
                <a:gd name="connsiteX19" fmla="*/ 1693794 w 3817859"/>
                <a:gd name="connsiteY19" fmla="*/ 1937523 h 3817832"/>
                <a:gd name="connsiteX20" fmla="*/ 1532802 w 3817859"/>
                <a:gd name="connsiteY20" fmla="*/ 1850355 h 3817832"/>
                <a:gd name="connsiteX21" fmla="*/ 1382976 w 3817859"/>
                <a:gd name="connsiteY21" fmla="*/ 1781919 h 3817832"/>
                <a:gd name="connsiteX22" fmla="*/ 1265924 w 3817859"/>
                <a:gd name="connsiteY22" fmla="*/ 1587413 h 3817832"/>
                <a:gd name="connsiteX23" fmla="*/ 1127624 w 3817859"/>
                <a:gd name="connsiteY23" fmla="*/ 1387503 h 3817832"/>
                <a:gd name="connsiteX24" fmla="*/ 1094848 w 3817859"/>
                <a:gd name="connsiteY24" fmla="*/ 1522217 h 3817832"/>
                <a:gd name="connsiteX25" fmla="*/ 1108534 w 3817859"/>
                <a:gd name="connsiteY25" fmla="*/ 1628475 h 3817832"/>
                <a:gd name="connsiteX26" fmla="*/ 772146 w 3817859"/>
                <a:gd name="connsiteY26" fmla="*/ 1204525 h 3817832"/>
                <a:gd name="connsiteX27" fmla="*/ 758820 w 3817859"/>
                <a:gd name="connsiteY27" fmla="*/ 1013261 h 3817832"/>
                <a:gd name="connsiteX28" fmla="*/ 699034 w 3817859"/>
                <a:gd name="connsiteY28" fmla="*/ 767967 h 3817832"/>
                <a:gd name="connsiteX29" fmla="*/ 644380 w 3817859"/>
                <a:gd name="connsiteY29" fmla="*/ 749777 h 3817832"/>
                <a:gd name="connsiteX30" fmla="*/ 2127584 w 3817859"/>
                <a:gd name="connsiteY30" fmla="*/ 239943 h 3817832"/>
                <a:gd name="connsiteX31" fmla="*/ 2102392 w 3817859"/>
                <a:gd name="connsiteY31" fmla="*/ 249309 h 3817832"/>
                <a:gd name="connsiteX32" fmla="*/ 1964912 w 3817859"/>
                <a:gd name="connsiteY32" fmla="*/ 308379 h 3817832"/>
                <a:gd name="connsiteX33" fmla="*/ 1805480 w 3817859"/>
                <a:gd name="connsiteY33" fmla="*/ 481631 h 3817832"/>
                <a:gd name="connsiteX34" fmla="*/ 1930004 w 3817859"/>
                <a:gd name="connsiteY34" fmla="*/ 613461 h 3817832"/>
                <a:gd name="connsiteX35" fmla="*/ 2037970 w 3817859"/>
                <a:gd name="connsiteY35" fmla="*/ 637233 h 3817832"/>
                <a:gd name="connsiteX36" fmla="*/ 2100592 w 3817859"/>
                <a:gd name="connsiteY36" fmla="*/ 656323 h 3817832"/>
                <a:gd name="connsiteX37" fmla="*/ 2181208 w 3817859"/>
                <a:gd name="connsiteY37" fmla="*/ 556551 h 3817832"/>
                <a:gd name="connsiteX38" fmla="*/ 2302130 w 3817859"/>
                <a:gd name="connsiteY38" fmla="*/ 463261 h 3817832"/>
                <a:gd name="connsiteX39" fmla="*/ 2378428 w 3817859"/>
                <a:gd name="connsiteY39" fmla="*/ 463261 h 3817832"/>
                <a:gd name="connsiteX40" fmla="*/ 2583206 w 3817859"/>
                <a:gd name="connsiteY40" fmla="*/ 585365 h 3817832"/>
                <a:gd name="connsiteX41" fmla="*/ 2837650 w 3817859"/>
                <a:gd name="connsiteY41" fmla="*/ 774105 h 3817832"/>
                <a:gd name="connsiteX42" fmla="*/ 2804900 w 3817859"/>
                <a:gd name="connsiteY42" fmla="*/ 931509 h 3817832"/>
                <a:gd name="connsiteX43" fmla="*/ 2738680 w 3817859"/>
                <a:gd name="connsiteY43" fmla="*/ 902693 h 3817832"/>
                <a:gd name="connsiteX44" fmla="*/ 2709528 w 3817859"/>
                <a:gd name="connsiteY44" fmla="*/ 854429 h 3817832"/>
                <a:gd name="connsiteX45" fmla="*/ 2597602 w 3817859"/>
                <a:gd name="connsiteY45" fmla="*/ 859471 h 3817832"/>
                <a:gd name="connsiteX46" fmla="*/ 2594002 w 3817859"/>
                <a:gd name="connsiteY46" fmla="*/ 944475 h 3817832"/>
                <a:gd name="connsiteX47" fmla="*/ 2604080 w 3817859"/>
                <a:gd name="connsiteY47" fmla="*/ 1005709 h 3817832"/>
                <a:gd name="connsiteX48" fmla="*/ 2510868 w 3817859"/>
                <a:gd name="connsiteY48" fmla="*/ 1032363 h 3817832"/>
                <a:gd name="connsiteX49" fmla="*/ 2251386 w 3817859"/>
                <a:gd name="connsiteY49" fmla="*/ 1176439 h 3817832"/>
                <a:gd name="connsiteX50" fmla="*/ 2160334 w 3817859"/>
                <a:gd name="connsiteY50" fmla="*/ 1297463 h 3817832"/>
                <a:gd name="connsiteX51" fmla="*/ 2129382 w 3817859"/>
                <a:gd name="connsiteY51" fmla="*/ 1421369 h 3817832"/>
                <a:gd name="connsiteX52" fmla="*/ 2064242 w 3817859"/>
                <a:gd name="connsiteY52" fmla="*/ 1540231 h 3817832"/>
                <a:gd name="connsiteX53" fmla="*/ 2001622 w 3817859"/>
                <a:gd name="connsiteY53" fmla="*/ 1454145 h 3817832"/>
                <a:gd name="connsiteX54" fmla="*/ 1848308 w 3817859"/>
                <a:gd name="connsiteY54" fmla="*/ 1337443 h 3817832"/>
                <a:gd name="connsiteX55" fmla="*/ 1555356 w 3817859"/>
                <a:gd name="connsiteY55" fmla="*/ 1494127 h 3817832"/>
                <a:gd name="connsiteX56" fmla="*/ 1566152 w 3817859"/>
                <a:gd name="connsiteY56" fmla="*/ 1602545 h 3817832"/>
                <a:gd name="connsiteX57" fmla="*/ 1674480 w 3817859"/>
                <a:gd name="connsiteY57" fmla="*/ 1714923 h 3817832"/>
                <a:gd name="connsiteX58" fmla="*/ 1764094 w 3817859"/>
                <a:gd name="connsiteY58" fmla="*/ 1699435 h 3817832"/>
                <a:gd name="connsiteX59" fmla="*/ 1884656 w 3817859"/>
                <a:gd name="connsiteY59" fmla="*/ 1685027 h 3817832"/>
                <a:gd name="connsiteX60" fmla="*/ 1896894 w 3817859"/>
                <a:gd name="connsiteY60" fmla="*/ 1774355 h 3817832"/>
                <a:gd name="connsiteX61" fmla="*/ 1909130 w 3817859"/>
                <a:gd name="connsiteY61" fmla="*/ 1864043 h 3817832"/>
                <a:gd name="connsiteX62" fmla="*/ 1972830 w 3817859"/>
                <a:gd name="connsiteY62" fmla="*/ 1875929 h 3817832"/>
                <a:gd name="connsiteX63" fmla="*/ 2036890 w 3817859"/>
                <a:gd name="connsiteY63" fmla="*/ 1888175 h 3817832"/>
                <a:gd name="connsiteX64" fmla="*/ 2049128 w 3817859"/>
                <a:gd name="connsiteY64" fmla="*/ 1978223 h 3817832"/>
                <a:gd name="connsiteX65" fmla="*/ 2118946 w 3817859"/>
                <a:gd name="connsiteY65" fmla="*/ 2104649 h 3817832"/>
                <a:gd name="connsiteX66" fmla="*/ 2290614 w 3817859"/>
                <a:gd name="connsiteY66" fmla="*/ 2070071 h 3817832"/>
                <a:gd name="connsiteX67" fmla="*/ 2461562 w 3817859"/>
                <a:gd name="connsiteY67" fmla="*/ 2028649 h 3817832"/>
                <a:gd name="connsiteX68" fmla="*/ 2991324 w 3817859"/>
                <a:gd name="connsiteY68" fmla="*/ 2272859 h 3817832"/>
                <a:gd name="connsiteX69" fmla="*/ 3085254 w 3817859"/>
                <a:gd name="connsiteY69" fmla="*/ 2344897 h 3817832"/>
                <a:gd name="connsiteX70" fmla="*/ 3359852 w 3817859"/>
                <a:gd name="connsiteY70" fmla="*/ 2532917 h 3817832"/>
                <a:gd name="connsiteX71" fmla="*/ 3359492 w 3817859"/>
                <a:gd name="connsiteY71" fmla="*/ 2617921 h 3817832"/>
                <a:gd name="connsiteX72" fmla="*/ 3049986 w 3817859"/>
                <a:gd name="connsiteY72" fmla="*/ 2902473 h 3817832"/>
                <a:gd name="connsiteX73" fmla="*/ 2984846 w 3817859"/>
                <a:gd name="connsiteY73" fmla="*/ 3031061 h 3817832"/>
                <a:gd name="connsiteX74" fmla="*/ 2933020 w 3817859"/>
                <a:gd name="connsiteY74" fmla="*/ 3144881 h 3817832"/>
                <a:gd name="connsiteX75" fmla="*/ 2758114 w 3817859"/>
                <a:gd name="connsiteY75" fmla="*/ 3314531 h 3817832"/>
                <a:gd name="connsiteX76" fmla="*/ 2592924 w 3817859"/>
                <a:gd name="connsiteY76" fmla="*/ 3469413 h 3817832"/>
                <a:gd name="connsiteX77" fmla="*/ 2573130 w 3817859"/>
                <a:gd name="connsiteY77" fmla="*/ 3495705 h 3817832"/>
                <a:gd name="connsiteX78" fmla="*/ 2608398 w 3817859"/>
                <a:gd name="connsiteY78" fmla="*/ 3489943 h 3817832"/>
                <a:gd name="connsiteX79" fmla="*/ 2731842 w 3817859"/>
                <a:gd name="connsiteY79" fmla="*/ 3434833 h 3817832"/>
                <a:gd name="connsiteX80" fmla="*/ 3321344 w 3817859"/>
                <a:gd name="connsiteY80" fmla="*/ 2912917 h 3817832"/>
                <a:gd name="connsiteX81" fmla="*/ 3582986 w 3817859"/>
                <a:gd name="connsiteY81" fmla="*/ 2358945 h 3817832"/>
                <a:gd name="connsiteX82" fmla="*/ 3635530 w 3817859"/>
                <a:gd name="connsiteY82" fmla="*/ 1906545 h 3817832"/>
                <a:gd name="connsiteX83" fmla="*/ 3539078 w 3817859"/>
                <a:gd name="connsiteY83" fmla="*/ 1326999 h 3817832"/>
                <a:gd name="connsiteX84" fmla="*/ 2521304 w 3817859"/>
                <a:gd name="connsiteY84" fmla="*/ 290731 h 3817832"/>
                <a:gd name="connsiteX85" fmla="*/ 2404700 w 3817859"/>
                <a:gd name="connsiteY85" fmla="*/ 285327 h 3817832"/>
                <a:gd name="connsiteX86" fmla="*/ 2303210 w 3817859"/>
                <a:gd name="connsiteY86" fmla="*/ 331071 h 3817832"/>
                <a:gd name="connsiteX87" fmla="*/ 2185886 w 3817859"/>
                <a:gd name="connsiteY87" fmla="*/ 269119 h 3817832"/>
                <a:gd name="connsiteX88" fmla="*/ 2127584 w 3817859"/>
                <a:gd name="connsiteY88" fmla="*/ 239943 h 3817832"/>
                <a:gd name="connsiteX89" fmla="*/ 1954820 w 3817859"/>
                <a:gd name="connsiteY89" fmla="*/ 1155 h 3817832"/>
                <a:gd name="connsiteX90" fmla="*/ 2374508 w 3817859"/>
                <a:gd name="connsiteY90" fmla="*/ 59159 h 3817832"/>
                <a:gd name="connsiteX91" fmla="*/ 3279230 w 3817859"/>
                <a:gd name="connsiteY91" fmla="*/ 581187 h 3817832"/>
                <a:gd name="connsiteX92" fmla="*/ 3801614 w 3817859"/>
                <a:gd name="connsiteY92" fmla="*/ 1628125 h 3817832"/>
                <a:gd name="connsiteX93" fmla="*/ 3801974 w 3817859"/>
                <a:gd name="connsiteY93" fmla="*/ 2190503 h 3817832"/>
                <a:gd name="connsiteX94" fmla="*/ 3232068 w 3817859"/>
                <a:gd name="connsiteY94" fmla="*/ 3289321 h 3817832"/>
                <a:gd name="connsiteX95" fmla="*/ 2212142 w 3817859"/>
                <a:gd name="connsiteY95" fmla="*/ 3798379 h 3817832"/>
                <a:gd name="connsiteX96" fmla="*/ 1607314 w 3817859"/>
                <a:gd name="connsiteY96" fmla="*/ 3798379 h 3817832"/>
                <a:gd name="connsiteX97" fmla="*/ 539506 w 3817859"/>
                <a:gd name="connsiteY97" fmla="*/ 3236361 h 3817832"/>
                <a:gd name="connsiteX98" fmla="*/ 52404 w 3817859"/>
                <a:gd name="connsiteY98" fmla="*/ 2343977 h 3817832"/>
                <a:gd name="connsiteX99" fmla="*/ 5962 w 3817859"/>
                <a:gd name="connsiteY99" fmla="*/ 1765747 h 3817832"/>
                <a:gd name="connsiteX100" fmla="*/ 577668 w 3817859"/>
                <a:gd name="connsiteY100" fmla="*/ 548041 h 3817832"/>
                <a:gd name="connsiteX101" fmla="*/ 1561592 w 3817859"/>
                <a:gd name="connsiteY101" fmla="*/ 31777 h 3817832"/>
                <a:gd name="connsiteX102" fmla="*/ 1954820 w 3817859"/>
                <a:gd name="connsiteY102" fmla="*/ 1155 h 3817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3817859" h="3817832">
                  <a:moveTo>
                    <a:pt x="644380" y="749777"/>
                  </a:moveTo>
                  <a:cubicBezTo>
                    <a:pt x="628084" y="753829"/>
                    <a:pt x="611696" y="768507"/>
                    <a:pt x="589186" y="795341"/>
                  </a:cubicBezTo>
                  <a:cubicBezTo>
                    <a:pt x="285210" y="1156979"/>
                    <a:pt x="138626" y="1634237"/>
                    <a:pt x="190850" y="2093847"/>
                  </a:cubicBezTo>
                  <a:cubicBezTo>
                    <a:pt x="206336" y="2230721"/>
                    <a:pt x="246674" y="2400013"/>
                    <a:pt x="293854" y="2526083"/>
                  </a:cubicBezTo>
                  <a:cubicBezTo>
                    <a:pt x="384974" y="2768135"/>
                    <a:pt x="563614" y="3023873"/>
                    <a:pt x="763862" y="3198929"/>
                  </a:cubicBezTo>
                  <a:cubicBezTo>
                    <a:pt x="961590" y="3371823"/>
                    <a:pt x="1255480" y="3528867"/>
                    <a:pt x="1465092" y="3573893"/>
                  </a:cubicBezTo>
                  <a:cubicBezTo>
                    <a:pt x="1733410" y="3631523"/>
                    <a:pt x="1877834" y="3640169"/>
                    <a:pt x="2124544" y="3612793"/>
                  </a:cubicBezTo>
                  <a:cubicBezTo>
                    <a:pt x="2263206" y="3597305"/>
                    <a:pt x="2312546" y="3584337"/>
                    <a:pt x="2329474" y="3558763"/>
                  </a:cubicBezTo>
                  <a:cubicBezTo>
                    <a:pt x="2338118" y="3545797"/>
                    <a:pt x="2348922" y="3488165"/>
                    <a:pt x="2355046" y="3424771"/>
                  </a:cubicBezTo>
                  <a:cubicBezTo>
                    <a:pt x="2360808" y="3363897"/>
                    <a:pt x="2369812" y="3271687"/>
                    <a:pt x="2375214" y="3220541"/>
                  </a:cubicBezTo>
                  <a:cubicBezTo>
                    <a:pt x="2380618" y="3169393"/>
                    <a:pt x="2384938" y="3085467"/>
                    <a:pt x="2384938" y="3033959"/>
                  </a:cubicBezTo>
                  <a:lnTo>
                    <a:pt x="2384938" y="2940667"/>
                  </a:lnTo>
                  <a:lnTo>
                    <a:pt x="2274730" y="2832249"/>
                  </a:lnTo>
                  <a:cubicBezTo>
                    <a:pt x="2183250" y="2742921"/>
                    <a:pt x="2157678" y="2710863"/>
                    <a:pt x="2126344" y="2646387"/>
                  </a:cubicBezTo>
                  <a:cubicBezTo>
                    <a:pt x="2091050" y="2574349"/>
                    <a:pt x="2088168" y="2562103"/>
                    <a:pt x="2087808" y="2473855"/>
                  </a:cubicBezTo>
                  <a:cubicBezTo>
                    <a:pt x="2087088" y="2375521"/>
                    <a:pt x="2096812" y="2342023"/>
                    <a:pt x="2142552" y="2283311"/>
                  </a:cubicBezTo>
                  <a:cubicBezTo>
                    <a:pt x="2190092" y="2222437"/>
                    <a:pt x="2151916" y="2180655"/>
                    <a:pt x="2025140" y="2154721"/>
                  </a:cubicBezTo>
                  <a:cubicBezTo>
                    <a:pt x="1995606" y="2148597"/>
                    <a:pt x="1960672" y="2116901"/>
                    <a:pt x="1902326" y="2043421"/>
                  </a:cubicBezTo>
                  <a:cubicBezTo>
                    <a:pt x="1874594" y="2008481"/>
                    <a:pt x="1865230" y="2003799"/>
                    <a:pt x="1805442" y="1995875"/>
                  </a:cubicBezTo>
                  <a:cubicBezTo>
                    <a:pt x="1744576" y="1987589"/>
                    <a:pt x="1736292" y="1983267"/>
                    <a:pt x="1693794" y="1937523"/>
                  </a:cubicBezTo>
                  <a:cubicBezTo>
                    <a:pt x="1652376" y="1893219"/>
                    <a:pt x="1637248" y="1884935"/>
                    <a:pt x="1532802" y="1850355"/>
                  </a:cubicBezTo>
                  <a:cubicBezTo>
                    <a:pt x="1457530" y="1825141"/>
                    <a:pt x="1405666" y="1801369"/>
                    <a:pt x="1382976" y="1781919"/>
                  </a:cubicBezTo>
                  <a:cubicBezTo>
                    <a:pt x="1360286" y="1761747"/>
                    <a:pt x="1321028" y="1696191"/>
                    <a:pt x="1265924" y="1587413"/>
                  </a:cubicBezTo>
                  <a:cubicBezTo>
                    <a:pt x="1173364" y="1403353"/>
                    <a:pt x="1162198" y="1387503"/>
                    <a:pt x="1127624" y="1387503"/>
                  </a:cubicBezTo>
                  <a:cubicBezTo>
                    <a:pt x="1057032" y="1387503"/>
                    <a:pt x="1044426" y="1440093"/>
                    <a:pt x="1094848" y="1522217"/>
                  </a:cubicBezTo>
                  <a:cubicBezTo>
                    <a:pt x="1125462" y="1571923"/>
                    <a:pt x="1131584" y="1620911"/>
                    <a:pt x="1108534" y="1628475"/>
                  </a:cubicBezTo>
                  <a:cubicBezTo>
                    <a:pt x="1097730" y="1632077"/>
                    <a:pt x="798798" y="1255311"/>
                    <a:pt x="772146" y="1204525"/>
                  </a:cubicBezTo>
                  <a:cubicBezTo>
                    <a:pt x="762782" y="1186515"/>
                    <a:pt x="758820" y="1130323"/>
                    <a:pt x="758820" y="1013261"/>
                  </a:cubicBezTo>
                  <a:cubicBezTo>
                    <a:pt x="758820" y="831361"/>
                    <a:pt x="752698" y="806507"/>
                    <a:pt x="699034" y="767967"/>
                  </a:cubicBezTo>
                  <a:cubicBezTo>
                    <a:pt x="676884" y="752299"/>
                    <a:pt x="660678" y="745725"/>
                    <a:pt x="644380" y="749777"/>
                  </a:cubicBezTo>
                  <a:close/>
                  <a:moveTo>
                    <a:pt x="2127584" y="239943"/>
                  </a:moveTo>
                  <a:cubicBezTo>
                    <a:pt x="2119418" y="241429"/>
                    <a:pt x="2110940" y="244537"/>
                    <a:pt x="2102392" y="249309"/>
                  </a:cubicBezTo>
                  <a:cubicBezTo>
                    <a:pt x="2092674" y="254711"/>
                    <a:pt x="2030772" y="281365"/>
                    <a:pt x="1964912" y="308379"/>
                  </a:cubicBezTo>
                  <a:cubicBezTo>
                    <a:pt x="1802242" y="375375"/>
                    <a:pt x="1805480" y="371773"/>
                    <a:pt x="1805480" y="481631"/>
                  </a:cubicBezTo>
                  <a:cubicBezTo>
                    <a:pt x="1805480" y="598333"/>
                    <a:pt x="1813398" y="606977"/>
                    <a:pt x="1930004" y="613461"/>
                  </a:cubicBezTo>
                  <a:cubicBezTo>
                    <a:pt x="1990824" y="617063"/>
                    <a:pt x="2020336" y="623547"/>
                    <a:pt x="2037970" y="637233"/>
                  </a:cubicBezTo>
                  <a:cubicBezTo>
                    <a:pt x="2051646" y="648039"/>
                    <a:pt x="2078278" y="656323"/>
                    <a:pt x="2100592" y="656323"/>
                  </a:cubicBezTo>
                  <a:cubicBezTo>
                    <a:pt x="2152416" y="656323"/>
                    <a:pt x="2181208" y="620665"/>
                    <a:pt x="2181208" y="556551"/>
                  </a:cubicBezTo>
                  <a:cubicBezTo>
                    <a:pt x="2181208" y="482711"/>
                    <a:pt x="2206760" y="463261"/>
                    <a:pt x="2302130" y="463261"/>
                  </a:cubicBezTo>
                  <a:lnTo>
                    <a:pt x="2378428" y="463261"/>
                  </a:lnTo>
                  <a:lnTo>
                    <a:pt x="2583206" y="585365"/>
                  </a:lnTo>
                  <a:cubicBezTo>
                    <a:pt x="2804900" y="717917"/>
                    <a:pt x="2827572" y="735205"/>
                    <a:pt x="2837650" y="774105"/>
                  </a:cubicBezTo>
                  <a:cubicBezTo>
                    <a:pt x="2845568" y="806523"/>
                    <a:pt x="2822894" y="916741"/>
                    <a:pt x="2804900" y="931509"/>
                  </a:cubicBezTo>
                  <a:cubicBezTo>
                    <a:pt x="2783306" y="949519"/>
                    <a:pt x="2756314" y="937993"/>
                    <a:pt x="2738680" y="902693"/>
                  </a:cubicBezTo>
                  <a:cubicBezTo>
                    <a:pt x="2729682" y="884685"/>
                    <a:pt x="2716366" y="863073"/>
                    <a:pt x="2709528" y="854429"/>
                  </a:cubicBezTo>
                  <a:cubicBezTo>
                    <a:pt x="2690454" y="831737"/>
                    <a:pt x="2622434" y="834617"/>
                    <a:pt x="2597602" y="859471"/>
                  </a:cubicBezTo>
                  <a:cubicBezTo>
                    <a:pt x="2573130" y="884325"/>
                    <a:pt x="2572410" y="899091"/>
                    <a:pt x="2594002" y="944475"/>
                  </a:cubicBezTo>
                  <a:cubicBezTo>
                    <a:pt x="2604080" y="966087"/>
                    <a:pt x="2608038" y="989499"/>
                    <a:pt x="2604080" y="1005709"/>
                  </a:cubicBezTo>
                  <a:cubicBezTo>
                    <a:pt x="2597242" y="1031643"/>
                    <a:pt x="2595442" y="1032363"/>
                    <a:pt x="2510868" y="1032363"/>
                  </a:cubicBezTo>
                  <a:cubicBezTo>
                    <a:pt x="2384906" y="1032363"/>
                    <a:pt x="2351076" y="1051093"/>
                    <a:pt x="2251386" y="1176439"/>
                  </a:cubicBezTo>
                  <a:cubicBezTo>
                    <a:pt x="2207480" y="1231547"/>
                    <a:pt x="2166452" y="1285937"/>
                    <a:pt x="2160334" y="1297463"/>
                  </a:cubicBezTo>
                  <a:cubicBezTo>
                    <a:pt x="2154216" y="1308989"/>
                    <a:pt x="2140540" y="1364459"/>
                    <a:pt x="2129382" y="1421369"/>
                  </a:cubicBezTo>
                  <a:cubicBezTo>
                    <a:pt x="2109230" y="1525823"/>
                    <a:pt x="2101312" y="1540231"/>
                    <a:pt x="2064242" y="1540231"/>
                  </a:cubicBezTo>
                  <a:cubicBezTo>
                    <a:pt x="2028974" y="1540231"/>
                    <a:pt x="2017816" y="1525103"/>
                    <a:pt x="2001622" y="1454145"/>
                  </a:cubicBezTo>
                  <a:cubicBezTo>
                    <a:pt x="1978228" y="1350771"/>
                    <a:pt x="1960594" y="1337443"/>
                    <a:pt x="1848308" y="1337443"/>
                  </a:cubicBezTo>
                  <a:cubicBezTo>
                    <a:pt x="1683118" y="1337443"/>
                    <a:pt x="1588826" y="1387511"/>
                    <a:pt x="1555356" y="1494127"/>
                  </a:cubicBezTo>
                  <a:cubicBezTo>
                    <a:pt x="1538802" y="1547435"/>
                    <a:pt x="1538802" y="1547795"/>
                    <a:pt x="1566152" y="1602545"/>
                  </a:cubicBezTo>
                  <a:cubicBezTo>
                    <a:pt x="1601782" y="1673861"/>
                    <a:pt x="1628054" y="1700877"/>
                    <a:pt x="1674480" y="1714923"/>
                  </a:cubicBezTo>
                  <a:cubicBezTo>
                    <a:pt x="1708670" y="1725009"/>
                    <a:pt x="1718386" y="1723569"/>
                    <a:pt x="1764094" y="1699435"/>
                  </a:cubicBezTo>
                  <a:cubicBezTo>
                    <a:pt x="1818796" y="1670981"/>
                    <a:pt x="1864862" y="1665217"/>
                    <a:pt x="1884656" y="1685027"/>
                  </a:cubicBezTo>
                  <a:cubicBezTo>
                    <a:pt x="1891854" y="1692231"/>
                    <a:pt x="1896894" y="1727891"/>
                    <a:pt x="1896894" y="1774355"/>
                  </a:cubicBezTo>
                  <a:cubicBezTo>
                    <a:pt x="1896894" y="1820819"/>
                    <a:pt x="1901572" y="1856479"/>
                    <a:pt x="1909130" y="1864043"/>
                  </a:cubicBezTo>
                  <a:cubicBezTo>
                    <a:pt x="1915608" y="1870525"/>
                    <a:pt x="1944398" y="1875929"/>
                    <a:pt x="1972830" y="1875929"/>
                  </a:cubicBezTo>
                  <a:cubicBezTo>
                    <a:pt x="2001622" y="1875929"/>
                    <a:pt x="2030412" y="1881691"/>
                    <a:pt x="2036890" y="1888175"/>
                  </a:cubicBezTo>
                  <a:cubicBezTo>
                    <a:pt x="2044448" y="1895739"/>
                    <a:pt x="2049128" y="1931399"/>
                    <a:pt x="2049128" y="1978223"/>
                  </a:cubicBezTo>
                  <a:cubicBezTo>
                    <a:pt x="2049128" y="2062867"/>
                    <a:pt x="2053806" y="2071513"/>
                    <a:pt x="2118946" y="2104649"/>
                  </a:cubicBezTo>
                  <a:cubicBezTo>
                    <a:pt x="2160334" y="2125541"/>
                    <a:pt x="2170410" y="2123379"/>
                    <a:pt x="2290614" y="2070071"/>
                  </a:cubicBezTo>
                  <a:cubicBezTo>
                    <a:pt x="2373750" y="2033333"/>
                    <a:pt x="2393544" y="2028649"/>
                    <a:pt x="2461562" y="2028649"/>
                  </a:cubicBezTo>
                  <a:cubicBezTo>
                    <a:pt x="2671020" y="2028649"/>
                    <a:pt x="2920064" y="2143191"/>
                    <a:pt x="2991324" y="2272859"/>
                  </a:cubicBezTo>
                  <a:cubicBezTo>
                    <a:pt x="3016876" y="2318963"/>
                    <a:pt x="3024434" y="2324727"/>
                    <a:pt x="3085254" y="2344897"/>
                  </a:cubicBezTo>
                  <a:cubicBezTo>
                    <a:pt x="3232810" y="2393883"/>
                    <a:pt x="3337538" y="2465561"/>
                    <a:pt x="3359852" y="2532917"/>
                  </a:cubicBezTo>
                  <a:cubicBezTo>
                    <a:pt x="3368490" y="2559571"/>
                    <a:pt x="3368490" y="2580101"/>
                    <a:pt x="3359492" y="2617921"/>
                  </a:cubicBezTo>
                  <a:cubicBezTo>
                    <a:pt x="3330702" y="2738585"/>
                    <a:pt x="3224534" y="2836197"/>
                    <a:pt x="3049986" y="2902473"/>
                  </a:cubicBezTo>
                  <a:cubicBezTo>
                    <a:pt x="3021914" y="2913277"/>
                    <a:pt x="3017236" y="2921923"/>
                    <a:pt x="2984846" y="3031061"/>
                  </a:cubicBezTo>
                  <a:cubicBezTo>
                    <a:pt x="2972608" y="3071041"/>
                    <a:pt x="2949576" y="3122189"/>
                    <a:pt x="2933020" y="3144881"/>
                  </a:cubicBezTo>
                  <a:cubicBezTo>
                    <a:pt x="2916466" y="3167573"/>
                    <a:pt x="2838010" y="3243933"/>
                    <a:pt x="2758114" y="3314531"/>
                  </a:cubicBezTo>
                  <a:cubicBezTo>
                    <a:pt x="2678218" y="3385487"/>
                    <a:pt x="2604080" y="3455005"/>
                    <a:pt x="2592924" y="3469413"/>
                  </a:cubicBezTo>
                  <a:lnTo>
                    <a:pt x="2573130" y="3495705"/>
                  </a:lnTo>
                  <a:lnTo>
                    <a:pt x="2608398" y="3489943"/>
                  </a:lnTo>
                  <a:cubicBezTo>
                    <a:pt x="2627472" y="3486701"/>
                    <a:pt x="2683256" y="3461849"/>
                    <a:pt x="2731842" y="3434833"/>
                  </a:cubicBezTo>
                  <a:cubicBezTo>
                    <a:pt x="2953534" y="3311649"/>
                    <a:pt x="3183866" y="3107781"/>
                    <a:pt x="3321344" y="2912917"/>
                  </a:cubicBezTo>
                  <a:cubicBezTo>
                    <a:pt x="3437588" y="2747589"/>
                    <a:pt x="3535120" y="2541201"/>
                    <a:pt x="3582986" y="2358945"/>
                  </a:cubicBezTo>
                  <a:cubicBezTo>
                    <a:pt x="3626172" y="2195779"/>
                    <a:pt x="3635890" y="2109693"/>
                    <a:pt x="3635530" y="1906545"/>
                  </a:cubicBezTo>
                  <a:cubicBezTo>
                    <a:pt x="3635170" y="1654771"/>
                    <a:pt x="3617534" y="1550317"/>
                    <a:pt x="3539078" y="1326999"/>
                  </a:cubicBezTo>
                  <a:cubicBezTo>
                    <a:pt x="3373888" y="857669"/>
                    <a:pt x="2997442" y="474427"/>
                    <a:pt x="2521304" y="290731"/>
                  </a:cubicBezTo>
                  <a:cubicBezTo>
                    <a:pt x="2441768" y="260113"/>
                    <a:pt x="2404700" y="258313"/>
                    <a:pt x="2404700" y="285327"/>
                  </a:cubicBezTo>
                  <a:cubicBezTo>
                    <a:pt x="2404700" y="317023"/>
                    <a:pt x="2373750" y="331071"/>
                    <a:pt x="2303210" y="331071"/>
                  </a:cubicBezTo>
                  <a:cubicBezTo>
                    <a:pt x="2227994" y="331071"/>
                    <a:pt x="2213958" y="323507"/>
                    <a:pt x="2185886" y="269119"/>
                  </a:cubicBezTo>
                  <a:cubicBezTo>
                    <a:pt x="2173738" y="245617"/>
                    <a:pt x="2152078" y="235485"/>
                    <a:pt x="2127584" y="239943"/>
                  </a:cubicBezTo>
                  <a:close/>
                  <a:moveTo>
                    <a:pt x="1954820" y="1155"/>
                  </a:moveTo>
                  <a:cubicBezTo>
                    <a:pt x="2096666" y="5929"/>
                    <a:pt x="2242922" y="25473"/>
                    <a:pt x="2374508" y="59159"/>
                  </a:cubicBezTo>
                  <a:cubicBezTo>
                    <a:pt x="2734164" y="151387"/>
                    <a:pt x="3027938" y="320713"/>
                    <a:pt x="3279230" y="581187"/>
                  </a:cubicBezTo>
                  <a:cubicBezTo>
                    <a:pt x="3567962" y="880209"/>
                    <a:pt x="3714130" y="1173107"/>
                    <a:pt x="3801614" y="1628125"/>
                  </a:cubicBezTo>
                  <a:cubicBezTo>
                    <a:pt x="3823214" y="1739807"/>
                    <a:pt x="3823214" y="2070173"/>
                    <a:pt x="3801974" y="2190503"/>
                  </a:cubicBezTo>
                  <a:cubicBezTo>
                    <a:pt x="3721330" y="2642639"/>
                    <a:pt x="3538442" y="2995701"/>
                    <a:pt x="3232068" y="3289321"/>
                  </a:cubicBezTo>
                  <a:cubicBezTo>
                    <a:pt x="2946214" y="3563123"/>
                    <a:pt x="2628320" y="3722001"/>
                    <a:pt x="2212142" y="3798379"/>
                  </a:cubicBezTo>
                  <a:cubicBezTo>
                    <a:pt x="2070294" y="3824317"/>
                    <a:pt x="1744480" y="3824317"/>
                    <a:pt x="1607314" y="3798379"/>
                  </a:cubicBezTo>
                  <a:cubicBezTo>
                    <a:pt x="1167014" y="3714797"/>
                    <a:pt x="830038" y="3537545"/>
                    <a:pt x="539506" y="3236361"/>
                  </a:cubicBezTo>
                  <a:cubicBezTo>
                    <a:pt x="296854" y="2985253"/>
                    <a:pt x="139168" y="2695959"/>
                    <a:pt x="52404" y="2343977"/>
                  </a:cubicBezTo>
                  <a:cubicBezTo>
                    <a:pt x="8122" y="2163483"/>
                    <a:pt x="-10598" y="1929669"/>
                    <a:pt x="5962" y="1765747"/>
                  </a:cubicBezTo>
                  <a:cubicBezTo>
                    <a:pt x="55284" y="1280827"/>
                    <a:pt x="247892" y="870841"/>
                    <a:pt x="577668" y="548041"/>
                  </a:cubicBezTo>
                  <a:cubicBezTo>
                    <a:pt x="854880" y="277121"/>
                    <a:pt x="1145054" y="124727"/>
                    <a:pt x="1561592" y="31777"/>
                  </a:cubicBezTo>
                  <a:cubicBezTo>
                    <a:pt x="1675538" y="6379"/>
                    <a:pt x="1812974" y="-3619"/>
                    <a:pt x="1954820" y="115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5" name="Freeform 45"/>
            <p:cNvSpPr>
              <a:spLocks/>
            </p:cNvSpPr>
            <p:nvPr/>
          </p:nvSpPr>
          <p:spPr bwMode="auto">
            <a:xfrm>
              <a:off x="29489241" y="3594086"/>
              <a:ext cx="366023" cy="110520"/>
            </a:xfrm>
            <a:custGeom>
              <a:avLst/>
              <a:gdLst>
                <a:gd name="T0" fmla="*/ 959 w 1358"/>
                <a:gd name="T1" fmla="*/ 282 h 411"/>
                <a:gd name="T2" fmla="*/ 345 w 1358"/>
                <a:gd name="T3" fmla="*/ 171 h 411"/>
                <a:gd name="T4" fmla="*/ 0 w 1358"/>
                <a:gd name="T5" fmla="*/ 145 h 411"/>
                <a:gd name="T6" fmla="*/ 522 w 1358"/>
                <a:gd name="T7" fmla="*/ 0 h 411"/>
                <a:gd name="T8" fmla="*/ 1310 w 1358"/>
                <a:gd name="T9" fmla="*/ 256 h 411"/>
                <a:gd name="T10" fmla="*/ 1327 w 1358"/>
                <a:gd name="T11" fmla="*/ 351 h 411"/>
                <a:gd name="T12" fmla="*/ 959 w 1358"/>
                <a:gd name="T13" fmla="*/ 282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8" h="411">
                  <a:moveTo>
                    <a:pt x="959" y="282"/>
                  </a:moveTo>
                  <a:cubicBezTo>
                    <a:pt x="699" y="175"/>
                    <a:pt x="681" y="172"/>
                    <a:pt x="345" y="171"/>
                  </a:cubicBezTo>
                  <a:cubicBezTo>
                    <a:pt x="155" y="170"/>
                    <a:pt x="0" y="158"/>
                    <a:pt x="0" y="145"/>
                  </a:cubicBezTo>
                  <a:cubicBezTo>
                    <a:pt x="0" y="98"/>
                    <a:pt x="352" y="0"/>
                    <a:pt x="522" y="0"/>
                  </a:cubicBezTo>
                  <a:cubicBezTo>
                    <a:pt x="654" y="0"/>
                    <a:pt x="1242" y="191"/>
                    <a:pt x="1310" y="256"/>
                  </a:cubicBezTo>
                  <a:cubicBezTo>
                    <a:pt x="1355" y="299"/>
                    <a:pt x="1358" y="315"/>
                    <a:pt x="1327" y="351"/>
                  </a:cubicBezTo>
                  <a:cubicBezTo>
                    <a:pt x="1278" y="411"/>
                    <a:pt x="1266" y="408"/>
                    <a:pt x="959" y="28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32383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350647" y="1809000"/>
            <a:ext cx="2609691" cy="390962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3310985" y="1809000"/>
            <a:ext cx="2609691" cy="390962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271323" y="1809000"/>
            <a:ext cx="2609691" cy="390962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9231661" y="1809000"/>
            <a:ext cx="2609691" cy="390962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橢圓 3"/>
          <p:cNvSpPr/>
          <p:nvPr/>
        </p:nvSpPr>
        <p:spPr>
          <a:xfrm>
            <a:off x="930742" y="2062557"/>
            <a:ext cx="1449900" cy="1449900"/>
          </a:xfrm>
          <a:prstGeom prst="ellipse">
            <a:avLst/>
          </a:prstGeom>
          <a:solidFill>
            <a:schemeClr val="bg1"/>
          </a:solidFill>
          <a:ln w="127000"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6" name="橢圓 35"/>
          <p:cNvSpPr/>
          <p:nvPr/>
        </p:nvSpPr>
        <p:spPr>
          <a:xfrm>
            <a:off x="3890947" y="2062557"/>
            <a:ext cx="1449900" cy="1449900"/>
          </a:xfrm>
          <a:prstGeom prst="ellipse">
            <a:avLst/>
          </a:prstGeom>
          <a:solidFill>
            <a:schemeClr val="bg1"/>
          </a:solidFill>
          <a:ln w="127000"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7" name="橢圓 36"/>
          <p:cNvSpPr/>
          <p:nvPr/>
        </p:nvSpPr>
        <p:spPr>
          <a:xfrm>
            <a:off x="6851152" y="2062557"/>
            <a:ext cx="1449900" cy="1449900"/>
          </a:xfrm>
          <a:prstGeom prst="ellipse">
            <a:avLst/>
          </a:prstGeom>
          <a:solidFill>
            <a:schemeClr val="bg1"/>
          </a:solidFill>
          <a:ln w="127000"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8" name="橢圓 37"/>
          <p:cNvSpPr/>
          <p:nvPr/>
        </p:nvSpPr>
        <p:spPr>
          <a:xfrm>
            <a:off x="9811357" y="2062557"/>
            <a:ext cx="1449900" cy="1449900"/>
          </a:xfrm>
          <a:prstGeom prst="ellipse">
            <a:avLst/>
          </a:prstGeom>
          <a:solidFill>
            <a:schemeClr val="bg1"/>
          </a:solidFill>
          <a:ln w="127000"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5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75990" y="6381005"/>
            <a:ext cx="3484800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845692" y="3789000"/>
            <a:ext cx="162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200" dirty="0" smtClean="0"/>
              <a:t>Title 01</a:t>
            </a:r>
          </a:p>
        </p:txBody>
      </p:sp>
      <p:sp>
        <p:nvSpPr>
          <p:cNvPr id="44" name="文字方塊 43"/>
          <p:cNvSpPr txBox="1"/>
          <p:nvPr/>
        </p:nvSpPr>
        <p:spPr>
          <a:xfrm>
            <a:off x="351179" y="4551457"/>
            <a:ext cx="2609026" cy="84886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The quick brown fox jumps over the lazy dog. The quick brown fox jumps over the lazy dog. </a:t>
            </a:r>
          </a:p>
        </p:txBody>
      </p:sp>
      <p:grpSp>
        <p:nvGrpSpPr>
          <p:cNvPr id="47" name="群組 46"/>
          <p:cNvGrpSpPr>
            <a:grpSpLocks noChangeAspect="1"/>
          </p:cNvGrpSpPr>
          <p:nvPr/>
        </p:nvGrpSpPr>
        <p:grpSpPr>
          <a:xfrm>
            <a:off x="1247585" y="2377919"/>
            <a:ext cx="816214" cy="819176"/>
            <a:chOff x="5583600" y="7359116"/>
            <a:chExt cx="2941833" cy="2952515"/>
          </a:xfrm>
          <a:solidFill>
            <a:schemeClr val="accent1"/>
          </a:solidFill>
        </p:grpSpPr>
        <p:sp>
          <p:nvSpPr>
            <p:cNvPr id="48" name="Freeform 51"/>
            <p:cNvSpPr>
              <a:spLocks/>
            </p:cNvSpPr>
            <p:nvPr/>
          </p:nvSpPr>
          <p:spPr bwMode="auto">
            <a:xfrm>
              <a:off x="5583600" y="7457653"/>
              <a:ext cx="2852791" cy="2853978"/>
            </a:xfrm>
            <a:custGeom>
              <a:avLst/>
              <a:gdLst>
                <a:gd name="T0" fmla="*/ 5177 w 10595"/>
                <a:gd name="T1" fmla="*/ 10589 h 10598"/>
                <a:gd name="T2" fmla="*/ 3018 w 10595"/>
                <a:gd name="T3" fmla="*/ 10068 h 10598"/>
                <a:gd name="T4" fmla="*/ 482 w 10595"/>
                <a:gd name="T5" fmla="*/ 7488 h 10598"/>
                <a:gd name="T6" fmla="*/ 49 w 10595"/>
                <a:gd name="T7" fmla="*/ 6053 h 10598"/>
                <a:gd name="T8" fmla="*/ 52 w 10595"/>
                <a:gd name="T9" fmla="*/ 4529 h 10598"/>
                <a:gd name="T10" fmla="*/ 2432 w 10595"/>
                <a:gd name="T11" fmla="*/ 835 h 10598"/>
                <a:gd name="T12" fmla="*/ 4345 w 10595"/>
                <a:gd name="T13" fmla="*/ 82 h 10598"/>
                <a:gd name="T14" fmla="*/ 4683 w 10595"/>
                <a:gd name="T15" fmla="*/ 29 h 10598"/>
                <a:gd name="T16" fmla="*/ 5290 w 10595"/>
                <a:gd name="T17" fmla="*/ 0 h 10598"/>
                <a:gd name="T18" fmla="*/ 5897 w 10595"/>
                <a:gd name="T19" fmla="*/ 29 h 10598"/>
                <a:gd name="T20" fmla="*/ 6518 w 10595"/>
                <a:gd name="T21" fmla="*/ 137 h 10598"/>
                <a:gd name="T22" fmla="*/ 7703 w 10595"/>
                <a:gd name="T23" fmla="*/ 599 h 10598"/>
                <a:gd name="T24" fmla="*/ 7616 w 10595"/>
                <a:gd name="T25" fmla="*/ 720 h 10598"/>
                <a:gd name="T26" fmla="*/ 7508 w 10595"/>
                <a:gd name="T27" fmla="*/ 1116 h 10598"/>
                <a:gd name="T28" fmla="*/ 7528 w 10595"/>
                <a:gd name="T29" fmla="*/ 1341 h 10598"/>
                <a:gd name="T30" fmla="*/ 7263 w 10595"/>
                <a:gd name="T31" fmla="*/ 1230 h 10598"/>
                <a:gd name="T32" fmla="*/ 5317 w 10595"/>
                <a:gd name="T33" fmla="*/ 761 h 10598"/>
                <a:gd name="T34" fmla="*/ 4262 w 10595"/>
                <a:gd name="T35" fmla="*/ 890 h 10598"/>
                <a:gd name="T36" fmla="*/ 2074 w 10595"/>
                <a:gd name="T37" fmla="*/ 2132 h 10598"/>
                <a:gd name="T38" fmla="*/ 900 w 10595"/>
                <a:gd name="T39" fmla="*/ 4218 h 10598"/>
                <a:gd name="T40" fmla="*/ 842 w 10595"/>
                <a:gd name="T41" fmla="*/ 6053 h 10598"/>
                <a:gd name="T42" fmla="*/ 1050 w 10595"/>
                <a:gd name="T43" fmla="*/ 6830 h 10598"/>
                <a:gd name="T44" fmla="*/ 4683 w 10595"/>
                <a:gd name="T45" fmla="*/ 9765 h 10598"/>
                <a:gd name="T46" fmla="*/ 5897 w 10595"/>
                <a:gd name="T47" fmla="*/ 9765 h 10598"/>
                <a:gd name="T48" fmla="*/ 9512 w 10595"/>
                <a:gd name="T49" fmla="*/ 6889 h 10598"/>
                <a:gd name="T50" fmla="*/ 9621 w 10595"/>
                <a:gd name="T51" fmla="*/ 6575 h 10598"/>
                <a:gd name="T52" fmla="*/ 9791 w 10595"/>
                <a:gd name="T53" fmla="*/ 5271 h 10598"/>
                <a:gd name="T54" fmla="*/ 9367 w 10595"/>
                <a:gd name="T55" fmla="*/ 3365 h 10598"/>
                <a:gd name="T56" fmla="*/ 9316 w 10595"/>
                <a:gd name="T57" fmla="*/ 3059 h 10598"/>
                <a:gd name="T58" fmla="*/ 9530 w 10595"/>
                <a:gd name="T59" fmla="*/ 3088 h 10598"/>
                <a:gd name="T60" fmla="*/ 9705 w 10595"/>
                <a:gd name="T61" fmla="*/ 3106 h 10598"/>
                <a:gd name="T62" fmla="*/ 9832 w 10595"/>
                <a:gd name="T63" fmla="*/ 2989 h 10598"/>
                <a:gd name="T64" fmla="*/ 9988 w 10595"/>
                <a:gd name="T65" fmla="*/ 2891 h 10598"/>
                <a:gd name="T66" fmla="*/ 10091 w 10595"/>
                <a:gd name="T67" fmla="*/ 3070 h 10598"/>
                <a:gd name="T68" fmla="*/ 10526 w 10595"/>
                <a:gd name="T69" fmla="*/ 4571 h 10598"/>
                <a:gd name="T70" fmla="*/ 10568 w 10595"/>
                <a:gd name="T71" fmla="*/ 4875 h 10598"/>
                <a:gd name="T72" fmla="*/ 10555 w 10595"/>
                <a:gd name="T73" fmla="*/ 5813 h 10598"/>
                <a:gd name="T74" fmla="*/ 9799 w 10595"/>
                <a:gd name="T75" fmla="*/ 8056 h 10598"/>
                <a:gd name="T76" fmla="*/ 5897 w 10595"/>
                <a:gd name="T77" fmla="*/ 10538 h 10598"/>
                <a:gd name="T78" fmla="*/ 5177 w 10595"/>
                <a:gd name="T79" fmla="*/ 10589 h 10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595" h="10598">
                  <a:moveTo>
                    <a:pt x="5177" y="10589"/>
                  </a:moveTo>
                  <a:cubicBezTo>
                    <a:pt x="4328" y="10531"/>
                    <a:pt x="3681" y="10375"/>
                    <a:pt x="3018" y="10068"/>
                  </a:cubicBezTo>
                  <a:cubicBezTo>
                    <a:pt x="1941" y="9569"/>
                    <a:pt x="964" y="8576"/>
                    <a:pt x="482" y="7488"/>
                  </a:cubicBezTo>
                  <a:cubicBezTo>
                    <a:pt x="264" y="6998"/>
                    <a:pt x="163" y="6664"/>
                    <a:pt x="49" y="6053"/>
                  </a:cubicBezTo>
                  <a:cubicBezTo>
                    <a:pt x="0" y="5786"/>
                    <a:pt x="1" y="4856"/>
                    <a:pt x="52" y="4529"/>
                  </a:cubicBezTo>
                  <a:cubicBezTo>
                    <a:pt x="288" y="2991"/>
                    <a:pt x="1141" y="1668"/>
                    <a:pt x="2432" y="835"/>
                  </a:cubicBezTo>
                  <a:cubicBezTo>
                    <a:pt x="2995" y="472"/>
                    <a:pt x="3755" y="173"/>
                    <a:pt x="4345" y="82"/>
                  </a:cubicBezTo>
                  <a:cubicBezTo>
                    <a:pt x="4430" y="69"/>
                    <a:pt x="4582" y="45"/>
                    <a:pt x="4683" y="29"/>
                  </a:cubicBezTo>
                  <a:cubicBezTo>
                    <a:pt x="4784" y="13"/>
                    <a:pt x="5057" y="0"/>
                    <a:pt x="5290" y="0"/>
                  </a:cubicBezTo>
                  <a:cubicBezTo>
                    <a:pt x="5523" y="0"/>
                    <a:pt x="5796" y="13"/>
                    <a:pt x="5897" y="29"/>
                  </a:cubicBezTo>
                  <a:cubicBezTo>
                    <a:pt x="6321" y="96"/>
                    <a:pt x="6397" y="109"/>
                    <a:pt x="6518" y="137"/>
                  </a:cubicBezTo>
                  <a:cubicBezTo>
                    <a:pt x="6985" y="244"/>
                    <a:pt x="7703" y="523"/>
                    <a:pt x="7703" y="599"/>
                  </a:cubicBezTo>
                  <a:cubicBezTo>
                    <a:pt x="7703" y="620"/>
                    <a:pt x="7664" y="675"/>
                    <a:pt x="7616" y="720"/>
                  </a:cubicBezTo>
                  <a:cubicBezTo>
                    <a:pt x="7479" y="851"/>
                    <a:pt x="7470" y="882"/>
                    <a:pt x="7508" y="1116"/>
                  </a:cubicBezTo>
                  <a:cubicBezTo>
                    <a:pt x="7526" y="1232"/>
                    <a:pt x="7535" y="1333"/>
                    <a:pt x="7528" y="1341"/>
                  </a:cubicBezTo>
                  <a:cubicBezTo>
                    <a:pt x="7520" y="1348"/>
                    <a:pt x="7401" y="1299"/>
                    <a:pt x="7263" y="1230"/>
                  </a:cubicBezTo>
                  <a:cubicBezTo>
                    <a:pt x="6700" y="950"/>
                    <a:pt x="5913" y="760"/>
                    <a:pt x="5317" y="761"/>
                  </a:cubicBezTo>
                  <a:cubicBezTo>
                    <a:pt x="5073" y="761"/>
                    <a:pt x="4510" y="830"/>
                    <a:pt x="4262" y="890"/>
                  </a:cubicBezTo>
                  <a:cubicBezTo>
                    <a:pt x="3428" y="1091"/>
                    <a:pt x="2687" y="1512"/>
                    <a:pt x="2074" y="2132"/>
                  </a:cubicBezTo>
                  <a:cubicBezTo>
                    <a:pt x="1516" y="2696"/>
                    <a:pt x="1160" y="3329"/>
                    <a:pt x="900" y="4218"/>
                  </a:cubicBezTo>
                  <a:cubicBezTo>
                    <a:pt x="770" y="4662"/>
                    <a:pt x="742" y="5545"/>
                    <a:pt x="842" y="6053"/>
                  </a:cubicBezTo>
                  <a:cubicBezTo>
                    <a:pt x="923" y="6466"/>
                    <a:pt x="941" y="6534"/>
                    <a:pt x="1050" y="6830"/>
                  </a:cubicBezTo>
                  <a:cubicBezTo>
                    <a:pt x="1628" y="8401"/>
                    <a:pt x="3037" y="9540"/>
                    <a:pt x="4683" y="9765"/>
                  </a:cubicBezTo>
                  <a:cubicBezTo>
                    <a:pt x="4955" y="9803"/>
                    <a:pt x="5624" y="9802"/>
                    <a:pt x="5897" y="9765"/>
                  </a:cubicBezTo>
                  <a:cubicBezTo>
                    <a:pt x="7516" y="9544"/>
                    <a:pt x="8913" y="8432"/>
                    <a:pt x="9512" y="6889"/>
                  </a:cubicBezTo>
                  <a:cubicBezTo>
                    <a:pt x="9558" y="6771"/>
                    <a:pt x="9607" y="6629"/>
                    <a:pt x="9621" y="6575"/>
                  </a:cubicBezTo>
                  <a:cubicBezTo>
                    <a:pt x="9763" y="6033"/>
                    <a:pt x="9790" y="5821"/>
                    <a:pt x="9791" y="5271"/>
                  </a:cubicBezTo>
                  <a:cubicBezTo>
                    <a:pt x="9792" y="4534"/>
                    <a:pt x="9678" y="4023"/>
                    <a:pt x="9367" y="3365"/>
                  </a:cubicBezTo>
                  <a:cubicBezTo>
                    <a:pt x="9238" y="3092"/>
                    <a:pt x="9228" y="3031"/>
                    <a:pt x="9316" y="3059"/>
                  </a:cubicBezTo>
                  <a:cubicBezTo>
                    <a:pt x="9337" y="3065"/>
                    <a:pt x="9433" y="3079"/>
                    <a:pt x="9530" y="3088"/>
                  </a:cubicBezTo>
                  <a:lnTo>
                    <a:pt x="9705" y="3106"/>
                  </a:lnTo>
                  <a:lnTo>
                    <a:pt x="9832" y="2989"/>
                  </a:lnTo>
                  <a:cubicBezTo>
                    <a:pt x="9901" y="2925"/>
                    <a:pt x="9972" y="2881"/>
                    <a:pt x="9988" y="2891"/>
                  </a:cubicBezTo>
                  <a:cubicBezTo>
                    <a:pt x="10004" y="2901"/>
                    <a:pt x="10050" y="2981"/>
                    <a:pt x="10091" y="3070"/>
                  </a:cubicBezTo>
                  <a:cubicBezTo>
                    <a:pt x="10331" y="3594"/>
                    <a:pt x="10474" y="4085"/>
                    <a:pt x="10526" y="4571"/>
                  </a:cubicBezTo>
                  <a:cubicBezTo>
                    <a:pt x="10541" y="4703"/>
                    <a:pt x="10559" y="4840"/>
                    <a:pt x="10568" y="4875"/>
                  </a:cubicBezTo>
                  <a:cubicBezTo>
                    <a:pt x="10595" y="4989"/>
                    <a:pt x="10588" y="5509"/>
                    <a:pt x="10555" y="5813"/>
                  </a:cubicBezTo>
                  <a:cubicBezTo>
                    <a:pt x="10464" y="6650"/>
                    <a:pt x="10222" y="7367"/>
                    <a:pt x="9799" y="8056"/>
                  </a:cubicBezTo>
                  <a:cubicBezTo>
                    <a:pt x="8946" y="9444"/>
                    <a:pt x="7502" y="10362"/>
                    <a:pt x="5897" y="10538"/>
                  </a:cubicBezTo>
                  <a:cubicBezTo>
                    <a:pt x="5406" y="10592"/>
                    <a:pt x="5314" y="10598"/>
                    <a:pt x="5177" y="1058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9" name="Freeform 62"/>
            <p:cNvSpPr>
              <a:spLocks/>
            </p:cNvSpPr>
            <p:nvPr/>
          </p:nvSpPr>
          <p:spPr bwMode="auto">
            <a:xfrm>
              <a:off x="6115456" y="7987134"/>
              <a:ext cx="1800951" cy="1796202"/>
            </a:xfrm>
            <a:custGeom>
              <a:avLst/>
              <a:gdLst>
                <a:gd name="T0" fmla="*/ 3035 w 6690"/>
                <a:gd name="T1" fmla="*/ 6640 h 6674"/>
                <a:gd name="T2" fmla="*/ 2399 w 6690"/>
                <a:gd name="T3" fmla="*/ 6524 h 6674"/>
                <a:gd name="T4" fmla="*/ 322 w 6690"/>
                <a:gd name="T5" fmla="*/ 4766 h 6674"/>
                <a:gd name="T6" fmla="*/ 30 w 6690"/>
                <a:gd name="T7" fmla="*/ 3871 h 6674"/>
                <a:gd name="T8" fmla="*/ 0 w 6690"/>
                <a:gd name="T9" fmla="*/ 3327 h 6674"/>
                <a:gd name="T10" fmla="*/ 30 w 6690"/>
                <a:gd name="T11" fmla="*/ 2782 h 6674"/>
                <a:gd name="T12" fmla="*/ 339 w 6690"/>
                <a:gd name="T13" fmla="*/ 1855 h 6674"/>
                <a:gd name="T14" fmla="*/ 1044 w 6690"/>
                <a:gd name="T15" fmla="*/ 905 h 6674"/>
                <a:gd name="T16" fmla="*/ 2766 w 6690"/>
                <a:gd name="T17" fmla="*/ 40 h 6674"/>
                <a:gd name="T18" fmla="*/ 3993 w 6690"/>
                <a:gd name="T19" fmla="*/ 61 h 6674"/>
                <a:gd name="T20" fmla="*/ 4826 w 6690"/>
                <a:gd name="T21" fmla="*/ 364 h 6674"/>
                <a:gd name="T22" fmla="*/ 4561 w 6690"/>
                <a:gd name="T23" fmla="*/ 648 h 6674"/>
                <a:gd name="T24" fmla="*/ 3936 w 6690"/>
                <a:gd name="T25" fmla="*/ 848 h 6674"/>
                <a:gd name="T26" fmla="*/ 1890 w 6690"/>
                <a:gd name="T27" fmla="*/ 1211 h 6674"/>
                <a:gd name="T28" fmla="*/ 1137 w 6690"/>
                <a:gd name="T29" fmla="*/ 2000 h 6674"/>
                <a:gd name="T30" fmla="*/ 776 w 6690"/>
                <a:gd name="T31" fmla="*/ 3341 h 6674"/>
                <a:gd name="T32" fmla="*/ 960 w 6690"/>
                <a:gd name="T33" fmla="*/ 4302 h 6674"/>
                <a:gd name="T34" fmla="*/ 2667 w 6690"/>
                <a:gd name="T35" fmla="*/ 5791 h 6674"/>
                <a:gd name="T36" fmla="*/ 2940 w 6690"/>
                <a:gd name="T37" fmla="*/ 5852 h 6674"/>
                <a:gd name="T38" fmla="*/ 3316 w 6690"/>
                <a:gd name="T39" fmla="*/ 5881 h 6674"/>
                <a:gd name="T40" fmla="*/ 3692 w 6690"/>
                <a:gd name="T41" fmla="*/ 5852 h 6674"/>
                <a:gd name="T42" fmla="*/ 3965 w 6690"/>
                <a:gd name="T43" fmla="*/ 5791 h 6674"/>
                <a:gd name="T44" fmla="*/ 5644 w 6690"/>
                <a:gd name="T45" fmla="*/ 4375 h 6674"/>
                <a:gd name="T46" fmla="*/ 5853 w 6690"/>
                <a:gd name="T47" fmla="*/ 3312 h 6674"/>
                <a:gd name="T48" fmla="*/ 5715 w 6690"/>
                <a:gd name="T49" fmla="*/ 2429 h 6674"/>
                <a:gd name="T50" fmla="*/ 5982 w 6690"/>
                <a:gd name="T51" fmla="*/ 2090 h 6674"/>
                <a:gd name="T52" fmla="*/ 6270 w 6690"/>
                <a:gd name="T53" fmla="*/ 1803 h 6674"/>
                <a:gd name="T54" fmla="*/ 6340 w 6690"/>
                <a:gd name="T55" fmla="*/ 1940 h 6674"/>
                <a:gd name="T56" fmla="*/ 6631 w 6690"/>
                <a:gd name="T57" fmla="*/ 3058 h 6674"/>
                <a:gd name="T58" fmla="*/ 6307 w 6690"/>
                <a:gd name="T59" fmla="*/ 4782 h 6674"/>
                <a:gd name="T60" fmla="*/ 4233 w 6690"/>
                <a:gd name="T61" fmla="*/ 6525 h 6674"/>
                <a:gd name="T62" fmla="*/ 3035 w 6690"/>
                <a:gd name="T63" fmla="*/ 6640 h 6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690" h="6674">
                  <a:moveTo>
                    <a:pt x="3035" y="6640"/>
                  </a:moveTo>
                  <a:cubicBezTo>
                    <a:pt x="2791" y="6614"/>
                    <a:pt x="2553" y="6571"/>
                    <a:pt x="2399" y="6524"/>
                  </a:cubicBezTo>
                  <a:cubicBezTo>
                    <a:pt x="1476" y="6243"/>
                    <a:pt x="722" y="5604"/>
                    <a:pt x="322" y="4766"/>
                  </a:cubicBezTo>
                  <a:cubicBezTo>
                    <a:pt x="169" y="4444"/>
                    <a:pt x="138" y="4350"/>
                    <a:pt x="30" y="3871"/>
                  </a:cubicBezTo>
                  <a:cubicBezTo>
                    <a:pt x="13" y="3799"/>
                    <a:pt x="0" y="3553"/>
                    <a:pt x="0" y="3327"/>
                  </a:cubicBezTo>
                  <a:cubicBezTo>
                    <a:pt x="0" y="3100"/>
                    <a:pt x="13" y="2854"/>
                    <a:pt x="30" y="2782"/>
                  </a:cubicBezTo>
                  <a:cubicBezTo>
                    <a:pt x="142" y="2288"/>
                    <a:pt x="170" y="2203"/>
                    <a:pt x="339" y="1855"/>
                  </a:cubicBezTo>
                  <a:cubicBezTo>
                    <a:pt x="509" y="1504"/>
                    <a:pt x="745" y="1186"/>
                    <a:pt x="1044" y="905"/>
                  </a:cubicBezTo>
                  <a:cubicBezTo>
                    <a:pt x="1528" y="449"/>
                    <a:pt x="2019" y="202"/>
                    <a:pt x="2766" y="40"/>
                  </a:cubicBezTo>
                  <a:cubicBezTo>
                    <a:pt x="2947" y="0"/>
                    <a:pt x="3773" y="15"/>
                    <a:pt x="3993" y="61"/>
                  </a:cubicBezTo>
                  <a:cubicBezTo>
                    <a:pt x="4257" y="117"/>
                    <a:pt x="4826" y="324"/>
                    <a:pt x="4826" y="364"/>
                  </a:cubicBezTo>
                  <a:cubicBezTo>
                    <a:pt x="4826" y="371"/>
                    <a:pt x="4707" y="499"/>
                    <a:pt x="4561" y="648"/>
                  </a:cubicBezTo>
                  <a:cubicBezTo>
                    <a:pt x="4265" y="953"/>
                    <a:pt x="4302" y="941"/>
                    <a:pt x="3936" y="848"/>
                  </a:cubicBezTo>
                  <a:cubicBezTo>
                    <a:pt x="3239" y="670"/>
                    <a:pt x="2508" y="799"/>
                    <a:pt x="1890" y="1211"/>
                  </a:cubicBezTo>
                  <a:cubicBezTo>
                    <a:pt x="1648" y="1371"/>
                    <a:pt x="1287" y="1750"/>
                    <a:pt x="1137" y="2000"/>
                  </a:cubicBezTo>
                  <a:cubicBezTo>
                    <a:pt x="874" y="2439"/>
                    <a:pt x="776" y="2803"/>
                    <a:pt x="776" y="3341"/>
                  </a:cubicBezTo>
                  <a:cubicBezTo>
                    <a:pt x="777" y="3757"/>
                    <a:pt x="812" y="3943"/>
                    <a:pt x="960" y="4302"/>
                  </a:cubicBezTo>
                  <a:cubicBezTo>
                    <a:pt x="1252" y="5010"/>
                    <a:pt x="1968" y="5635"/>
                    <a:pt x="2667" y="5791"/>
                  </a:cubicBezTo>
                  <a:cubicBezTo>
                    <a:pt x="2745" y="5808"/>
                    <a:pt x="2868" y="5836"/>
                    <a:pt x="2940" y="5852"/>
                  </a:cubicBezTo>
                  <a:cubicBezTo>
                    <a:pt x="3013" y="5868"/>
                    <a:pt x="3182" y="5881"/>
                    <a:pt x="3316" y="5881"/>
                  </a:cubicBezTo>
                  <a:cubicBezTo>
                    <a:pt x="3450" y="5881"/>
                    <a:pt x="3619" y="5868"/>
                    <a:pt x="3692" y="5852"/>
                  </a:cubicBezTo>
                  <a:cubicBezTo>
                    <a:pt x="3764" y="5836"/>
                    <a:pt x="3888" y="5808"/>
                    <a:pt x="3965" y="5791"/>
                  </a:cubicBezTo>
                  <a:cubicBezTo>
                    <a:pt x="4635" y="5641"/>
                    <a:pt x="5342" y="5045"/>
                    <a:pt x="5644" y="4375"/>
                  </a:cubicBezTo>
                  <a:cubicBezTo>
                    <a:pt x="5813" y="4000"/>
                    <a:pt x="5855" y="3789"/>
                    <a:pt x="5853" y="3312"/>
                  </a:cubicBezTo>
                  <a:cubicBezTo>
                    <a:pt x="5852" y="2890"/>
                    <a:pt x="5819" y="2679"/>
                    <a:pt x="5715" y="2429"/>
                  </a:cubicBezTo>
                  <a:cubicBezTo>
                    <a:pt x="5698" y="2388"/>
                    <a:pt x="5755" y="2317"/>
                    <a:pt x="5982" y="2090"/>
                  </a:cubicBezTo>
                  <a:lnTo>
                    <a:pt x="6270" y="1803"/>
                  </a:lnTo>
                  <a:lnTo>
                    <a:pt x="6340" y="1940"/>
                  </a:lnTo>
                  <a:cubicBezTo>
                    <a:pt x="6482" y="2216"/>
                    <a:pt x="6582" y="2600"/>
                    <a:pt x="6631" y="3058"/>
                  </a:cubicBezTo>
                  <a:cubicBezTo>
                    <a:pt x="6690" y="3598"/>
                    <a:pt x="6563" y="4274"/>
                    <a:pt x="6307" y="4782"/>
                  </a:cubicBezTo>
                  <a:cubicBezTo>
                    <a:pt x="5880" y="5630"/>
                    <a:pt x="5168" y="6229"/>
                    <a:pt x="4233" y="6525"/>
                  </a:cubicBezTo>
                  <a:cubicBezTo>
                    <a:pt x="3937" y="6618"/>
                    <a:pt x="3359" y="6674"/>
                    <a:pt x="3035" y="66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0" name="Freeform 69"/>
            <p:cNvSpPr>
              <a:spLocks/>
            </p:cNvSpPr>
            <p:nvPr/>
          </p:nvSpPr>
          <p:spPr bwMode="auto">
            <a:xfrm>
              <a:off x="6637819" y="7359116"/>
              <a:ext cx="1887614" cy="1894738"/>
            </a:xfrm>
            <a:custGeom>
              <a:avLst/>
              <a:gdLst>
                <a:gd name="T0" fmla="*/ 1147 w 7008"/>
                <a:gd name="T1" fmla="*/ 7009 h 7039"/>
                <a:gd name="T2" fmla="*/ 121 w 7008"/>
                <a:gd name="T3" fmla="*/ 6209 h 7039"/>
                <a:gd name="T4" fmla="*/ 9 w 7008"/>
                <a:gd name="T5" fmla="*/ 5715 h 7039"/>
                <a:gd name="T6" fmla="*/ 59 w 7008"/>
                <a:gd name="T7" fmla="*/ 5253 h 7039"/>
                <a:gd name="T8" fmla="*/ 1810 w 7008"/>
                <a:gd name="T9" fmla="*/ 4372 h 7039"/>
                <a:gd name="T10" fmla="*/ 2008 w 7008"/>
                <a:gd name="T11" fmla="*/ 4431 h 7039"/>
                <a:gd name="T12" fmla="*/ 3175 w 7008"/>
                <a:gd name="T13" fmla="*/ 3306 h 7039"/>
                <a:gd name="T14" fmla="*/ 4300 w 7008"/>
                <a:gd name="T15" fmla="*/ 2181 h 7039"/>
                <a:gd name="T16" fmla="*/ 4283 w 7008"/>
                <a:gd name="T17" fmla="*/ 2043 h 7039"/>
                <a:gd name="T18" fmla="*/ 4248 w 7008"/>
                <a:gd name="T19" fmla="*/ 1669 h 7039"/>
                <a:gd name="T20" fmla="*/ 4230 w 7008"/>
                <a:gd name="T21" fmla="*/ 1433 h 7039"/>
                <a:gd name="T22" fmla="*/ 4946 w 7008"/>
                <a:gd name="T23" fmla="*/ 717 h 7039"/>
                <a:gd name="T24" fmla="*/ 5680 w 7008"/>
                <a:gd name="T25" fmla="*/ 0 h 7039"/>
                <a:gd name="T26" fmla="*/ 5713 w 7008"/>
                <a:gd name="T27" fmla="*/ 176 h 7039"/>
                <a:gd name="T28" fmla="*/ 5834 w 7008"/>
                <a:gd name="T29" fmla="*/ 1133 h 7039"/>
                <a:gd name="T30" fmla="*/ 6462 w 7008"/>
                <a:gd name="T31" fmla="*/ 1270 h 7039"/>
                <a:gd name="T32" fmla="*/ 6999 w 7008"/>
                <a:gd name="T33" fmla="*/ 1341 h 7039"/>
                <a:gd name="T34" fmla="*/ 6281 w 7008"/>
                <a:gd name="T35" fmla="*/ 2091 h 7039"/>
                <a:gd name="T36" fmla="*/ 5548 w 7008"/>
                <a:gd name="T37" fmla="*/ 2824 h 7039"/>
                <a:gd name="T38" fmla="*/ 5408 w 7008"/>
                <a:gd name="T39" fmla="*/ 2797 h 7039"/>
                <a:gd name="T40" fmla="*/ 5056 w 7008"/>
                <a:gd name="T41" fmla="*/ 2756 h 7039"/>
                <a:gd name="T42" fmla="*/ 4844 w 7008"/>
                <a:gd name="T43" fmla="*/ 2742 h 7039"/>
                <a:gd name="T44" fmla="*/ 3721 w 7008"/>
                <a:gd name="T45" fmla="*/ 3862 h 7039"/>
                <a:gd name="T46" fmla="*/ 2611 w 7008"/>
                <a:gd name="T47" fmla="*/ 5052 h 7039"/>
                <a:gd name="T48" fmla="*/ 2668 w 7008"/>
                <a:gd name="T49" fmla="*/ 5278 h 7039"/>
                <a:gd name="T50" fmla="*/ 2669 w 7008"/>
                <a:gd name="T51" fmla="*/ 6041 h 7039"/>
                <a:gd name="T52" fmla="*/ 1334 w 7008"/>
                <a:gd name="T53" fmla="*/ 7024 h 7039"/>
                <a:gd name="T54" fmla="*/ 1147 w 7008"/>
                <a:gd name="T55" fmla="*/ 7009 h 7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008" h="7039">
                  <a:moveTo>
                    <a:pt x="1147" y="7009"/>
                  </a:moveTo>
                  <a:cubicBezTo>
                    <a:pt x="673" y="6910"/>
                    <a:pt x="328" y="6640"/>
                    <a:pt x="121" y="6209"/>
                  </a:cubicBezTo>
                  <a:cubicBezTo>
                    <a:pt x="29" y="6018"/>
                    <a:pt x="18" y="5970"/>
                    <a:pt x="9" y="5715"/>
                  </a:cubicBezTo>
                  <a:cubicBezTo>
                    <a:pt x="0" y="5482"/>
                    <a:pt x="9" y="5402"/>
                    <a:pt x="59" y="5253"/>
                  </a:cubicBezTo>
                  <a:cubicBezTo>
                    <a:pt x="310" y="4512"/>
                    <a:pt x="1116" y="4106"/>
                    <a:pt x="1810" y="4372"/>
                  </a:cubicBezTo>
                  <a:cubicBezTo>
                    <a:pt x="1896" y="4404"/>
                    <a:pt x="1985" y="4431"/>
                    <a:pt x="2008" y="4431"/>
                  </a:cubicBezTo>
                  <a:cubicBezTo>
                    <a:pt x="2032" y="4431"/>
                    <a:pt x="2557" y="3925"/>
                    <a:pt x="3175" y="3306"/>
                  </a:cubicBezTo>
                  <a:lnTo>
                    <a:pt x="4300" y="2181"/>
                  </a:lnTo>
                  <a:lnTo>
                    <a:pt x="4283" y="2043"/>
                  </a:lnTo>
                  <a:cubicBezTo>
                    <a:pt x="4274" y="1967"/>
                    <a:pt x="4258" y="1799"/>
                    <a:pt x="4248" y="1669"/>
                  </a:cubicBezTo>
                  <a:lnTo>
                    <a:pt x="4230" y="1433"/>
                  </a:lnTo>
                  <a:lnTo>
                    <a:pt x="4946" y="717"/>
                  </a:lnTo>
                  <a:cubicBezTo>
                    <a:pt x="5340" y="322"/>
                    <a:pt x="5670" y="0"/>
                    <a:pt x="5680" y="0"/>
                  </a:cubicBezTo>
                  <a:cubicBezTo>
                    <a:pt x="5690" y="0"/>
                    <a:pt x="5705" y="79"/>
                    <a:pt x="5713" y="176"/>
                  </a:cubicBezTo>
                  <a:cubicBezTo>
                    <a:pt x="5739" y="457"/>
                    <a:pt x="5818" y="1082"/>
                    <a:pt x="5834" y="1133"/>
                  </a:cubicBezTo>
                  <a:cubicBezTo>
                    <a:pt x="5856" y="1203"/>
                    <a:pt x="5895" y="1211"/>
                    <a:pt x="6462" y="1270"/>
                  </a:cubicBezTo>
                  <a:cubicBezTo>
                    <a:pt x="6748" y="1300"/>
                    <a:pt x="6990" y="1332"/>
                    <a:pt x="6999" y="1341"/>
                  </a:cubicBezTo>
                  <a:cubicBezTo>
                    <a:pt x="7008" y="1350"/>
                    <a:pt x="6685" y="1687"/>
                    <a:pt x="6281" y="2091"/>
                  </a:cubicBezTo>
                  <a:lnTo>
                    <a:pt x="5548" y="2824"/>
                  </a:lnTo>
                  <a:lnTo>
                    <a:pt x="5408" y="2797"/>
                  </a:lnTo>
                  <a:cubicBezTo>
                    <a:pt x="5331" y="2782"/>
                    <a:pt x="5172" y="2763"/>
                    <a:pt x="5056" y="2756"/>
                  </a:cubicBezTo>
                  <a:lnTo>
                    <a:pt x="4844" y="2742"/>
                  </a:lnTo>
                  <a:lnTo>
                    <a:pt x="3721" y="3862"/>
                  </a:lnTo>
                  <a:cubicBezTo>
                    <a:pt x="2741" y="4838"/>
                    <a:pt x="2599" y="4990"/>
                    <a:pt x="2611" y="5052"/>
                  </a:cubicBezTo>
                  <a:cubicBezTo>
                    <a:pt x="2618" y="5091"/>
                    <a:pt x="2644" y="5192"/>
                    <a:pt x="2668" y="5278"/>
                  </a:cubicBezTo>
                  <a:cubicBezTo>
                    <a:pt x="2726" y="5478"/>
                    <a:pt x="2726" y="5846"/>
                    <a:pt x="2669" y="6041"/>
                  </a:cubicBezTo>
                  <a:cubicBezTo>
                    <a:pt x="2502" y="6609"/>
                    <a:pt x="1918" y="7039"/>
                    <a:pt x="1334" y="7024"/>
                  </a:cubicBezTo>
                  <a:cubicBezTo>
                    <a:pt x="1262" y="7022"/>
                    <a:pt x="1178" y="7015"/>
                    <a:pt x="1147" y="700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46" name="群組 45"/>
          <p:cNvGrpSpPr/>
          <p:nvPr/>
        </p:nvGrpSpPr>
        <p:grpSpPr>
          <a:xfrm>
            <a:off x="10203397" y="2454443"/>
            <a:ext cx="665820" cy="666128"/>
            <a:chOff x="5742274" y="7652280"/>
            <a:chExt cx="2973037" cy="2974413"/>
          </a:xfrm>
          <a:solidFill>
            <a:schemeClr val="accent1"/>
          </a:solidFill>
        </p:grpSpPr>
        <p:sp>
          <p:nvSpPr>
            <p:cNvPr id="51" name="手繪多邊形 50"/>
            <p:cNvSpPr>
              <a:spLocks/>
            </p:cNvSpPr>
            <p:nvPr/>
          </p:nvSpPr>
          <p:spPr bwMode="auto">
            <a:xfrm>
              <a:off x="5742274" y="7652280"/>
              <a:ext cx="2970879" cy="2970827"/>
            </a:xfrm>
            <a:custGeom>
              <a:avLst/>
              <a:gdLst>
                <a:gd name="connsiteX0" fmla="*/ 329095 w 4022456"/>
                <a:gd name="connsiteY0" fmla="*/ 3555753 h 4022385"/>
                <a:gd name="connsiteX1" fmla="*/ 207868 w 4022456"/>
                <a:gd name="connsiteY1" fmla="*/ 3663395 h 4022385"/>
                <a:gd name="connsiteX2" fmla="*/ 301675 w 4022456"/>
                <a:gd name="connsiteY2" fmla="*/ 3809557 h 4022385"/>
                <a:gd name="connsiteX3" fmla="*/ 395121 w 4022456"/>
                <a:gd name="connsiteY3" fmla="*/ 3792997 h 4022385"/>
                <a:gd name="connsiteX4" fmla="*/ 458260 w 4022456"/>
                <a:gd name="connsiteY4" fmla="*/ 3690035 h 4022385"/>
                <a:gd name="connsiteX5" fmla="*/ 329095 w 4022456"/>
                <a:gd name="connsiteY5" fmla="*/ 3555753 h 4022385"/>
                <a:gd name="connsiteX6" fmla="*/ 3316743 w 4022456"/>
                <a:gd name="connsiteY6" fmla="*/ 805 h 4022385"/>
                <a:gd name="connsiteX7" fmla="*/ 3488123 w 4022456"/>
                <a:gd name="connsiteY7" fmla="*/ 14351 h 4022385"/>
                <a:gd name="connsiteX8" fmla="*/ 3546450 w 4022456"/>
                <a:gd name="connsiteY8" fmla="*/ 38113 h 4022385"/>
                <a:gd name="connsiteX9" fmla="*/ 3353467 w 4022456"/>
                <a:gd name="connsiteY9" fmla="*/ 238655 h 4022385"/>
                <a:gd name="connsiteX10" fmla="*/ 3160484 w 4022456"/>
                <a:gd name="connsiteY10" fmla="*/ 445317 h 4022385"/>
                <a:gd name="connsiteX11" fmla="*/ 3216651 w 4022456"/>
                <a:gd name="connsiteY11" fmla="*/ 661339 h 4022385"/>
                <a:gd name="connsiteX12" fmla="*/ 3231412 w 4022456"/>
                <a:gd name="connsiteY12" fmla="*/ 728667 h 4022385"/>
                <a:gd name="connsiteX13" fmla="*/ 3338345 w 4022456"/>
                <a:gd name="connsiteY13" fmla="*/ 792393 h 4022385"/>
                <a:gd name="connsiteX14" fmla="*/ 3571293 w 4022456"/>
                <a:gd name="connsiteY14" fmla="*/ 852881 h 4022385"/>
                <a:gd name="connsiteX15" fmla="*/ 3776877 w 4022456"/>
                <a:gd name="connsiteY15" fmla="*/ 657739 h 4022385"/>
                <a:gd name="connsiteX16" fmla="*/ 3983902 w 4022456"/>
                <a:gd name="connsiteY16" fmla="*/ 473399 h 4022385"/>
                <a:gd name="connsiteX17" fmla="*/ 4020626 w 4022456"/>
                <a:gd name="connsiteY17" fmla="*/ 643337 h 4022385"/>
                <a:gd name="connsiteX18" fmla="*/ 3976701 w 4022456"/>
                <a:gd name="connsiteY18" fmla="*/ 909047 h 4022385"/>
                <a:gd name="connsiteX19" fmla="*/ 3511526 w 4022456"/>
                <a:gd name="connsiteY19" fmla="*/ 1336051 h 4022385"/>
                <a:gd name="connsiteX20" fmla="*/ 3226372 w 4022456"/>
                <a:gd name="connsiteY20" fmla="*/ 1347933 h 4022385"/>
                <a:gd name="connsiteX21" fmla="*/ 3155443 w 4022456"/>
                <a:gd name="connsiteY21" fmla="*/ 1340013 h 4022385"/>
                <a:gd name="connsiteX22" fmla="*/ 1870091 w 4022456"/>
                <a:gd name="connsiteY22" fmla="*/ 2626429 h 4022385"/>
                <a:gd name="connsiteX23" fmla="*/ 536132 w 4022456"/>
                <a:gd name="connsiteY23" fmla="*/ 3948491 h 4022385"/>
                <a:gd name="connsiteX24" fmla="*/ 227935 w 4022456"/>
                <a:gd name="connsiteY24" fmla="*/ 4008257 h 4022385"/>
                <a:gd name="connsiteX25" fmla="*/ 23071 w 4022456"/>
                <a:gd name="connsiteY25" fmla="*/ 3820317 h 4022385"/>
                <a:gd name="connsiteX26" fmla="*/ 29552 w 4022456"/>
                <a:gd name="connsiteY26" fmla="*/ 3540567 h 4022385"/>
                <a:gd name="connsiteX27" fmla="*/ 1360630 w 4022456"/>
                <a:gd name="connsiteY27" fmla="*/ 2181423 h 4022385"/>
                <a:gd name="connsiteX28" fmla="*/ 2667585 w 4022456"/>
                <a:gd name="connsiteY28" fmla="*/ 873043 h 4022385"/>
                <a:gd name="connsiteX29" fmla="*/ 2668305 w 4022456"/>
                <a:gd name="connsiteY29" fmla="*/ 703105 h 4022385"/>
                <a:gd name="connsiteX30" fmla="*/ 2734193 w 4022456"/>
                <a:gd name="connsiteY30" fmla="*/ 372229 h 4022385"/>
                <a:gd name="connsiteX31" fmla="*/ 3139962 w 4022456"/>
                <a:gd name="connsiteY31" fmla="*/ 29113 h 4022385"/>
                <a:gd name="connsiteX32" fmla="*/ 3316743 w 4022456"/>
                <a:gd name="connsiteY32" fmla="*/ 805 h 4022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022456" h="4022385">
                  <a:moveTo>
                    <a:pt x="329095" y="3555753"/>
                  </a:moveTo>
                  <a:cubicBezTo>
                    <a:pt x="285800" y="3555753"/>
                    <a:pt x="216527" y="3617315"/>
                    <a:pt x="207868" y="3663395"/>
                  </a:cubicBezTo>
                  <a:cubicBezTo>
                    <a:pt x="196322" y="3724597"/>
                    <a:pt x="238896" y="3790837"/>
                    <a:pt x="301675" y="3809557"/>
                  </a:cubicBezTo>
                  <a:cubicBezTo>
                    <a:pt x="334507" y="3819279"/>
                    <a:pt x="360845" y="3814597"/>
                    <a:pt x="395121" y="3792997"/>
                  </a:cubicBezTo>
                  <a:cubicBezTo>
                    <a:pt x="425067" y="3774277"/>
                    <a:pt x="458260" y="3720277"/>
                    <a:pt x="458260" y="3690035"/>
                  </a:cubicBezTo>
                  <a:cubicBezTo>
                    <a:pt x="458260" y="3623435"/>
                    <a:pt x="393317" y="3555753"/>
                    <a:pt x="329095" y="3555753"/>
                  </a:cubicBezTo>
                  <a:close/>
                  <a:moveTo>
                    <a:pt x="3316743" y="805"/>
                  </a:moveTo>
                  <a:cubicBezTo>
                    <a:pt x="3382090" y="-1941"/>
                    <a:pt x="3446538" y="2289"/>
                    <a:pt x="3488123" y="14351"/>
                  </a:cubicBezTo>
                  <a:cubicBezTo>
                    <a:pt x="3520167" y="23711"/>
                    <a:pt x="3546450" y="34513"/>
                    <a:pt x="3546450" y="38113"/>
                  </a:cubicBezTo>
                  <a:cubicBezTo>
                    <a:pt x="3546450" y="41713"/>
                    <a:pt x="3459680" y="131723"/>
                    <a:pt x="3353467" y="238655"/>
                  </a:cubicBezTo>
                  <a:cubicBezTo>
                    <a:pt x="3247254" y="345225"/>
                    <a:pt x="3160484" y="438475"/>
                    <a:pt x="3160484" y="445317"/>
                  </a:cubicBezTo>
                  <a:cubicBezTo>
                    <a:pt x="3160484" y="460079"/>
                    <a:pt x="3194328" y="589693"/>
                    <a:pt x="3216651" y="661339"/>
                  </a:cubicBezTo>
                  <a:cubicBezTo>
                    <a:pt x="3224932" y="687263"/>
                    <a:pt x="3231412" y="717505"/>
                    <a:pt x="3231412" y="728667"/>
                  </a:cubicBezTo>
                  <a:cubicBezTo>
                    <a:pt x="3231412" y="758191"/>
                    <a:pt x="3247974" y="767911"/>
                    <a:pt x="3338345" y="792393"/>
                  </a:cubicBezTo>
                  <a:cubicBezTo>
                    <a:pt x="3531688" y="844599"/>
                    <a:pt x="3562292" y="852521"/>
                    <a:pt x="3571293" y="852881"/>
                  </a:cubicBezTo>
                  <a:cubicBezTo>
                    <a:pt x="3576693" y="852881"/>
                    <a:pt x="3669224" y="765031"/>
                    <a:pt x="3776877" y="657739"/>
                  </a:cubicBezTo>
                  <a:cubicBezTo>
                    <a:pt x="3912973" y="522365"/>
                    <a:pt x="3976341" y="465839"/>
                    <a:pt x="3983902" y="473399"/>
                  </a:cubicBezTo>
                  <a:cubicBezTo>
                    <a:pt x="3994343" y="483841"/>
                    <a:pt x="4009465" y="552969"/>
                    <a:pt x="4020626" y="643337"/>
                  </a:cubicBezTo>
                  <a:cubicBezTo>
                    <a:pt x="4028547" y="704185"/>
                    <a:pt x="4010185" y="814357"/>
                    <a:pt x="3976701" y="909047"/>
                  </a:cubicBezTo>
                  <a:cubicBezTo>
                    <a:pt x="3901452" y="1121829"/>
                    <a:pt x="3730432" y="1278805"/>
                    <a:pt x="3511526" y="1336051"/>
                  </a:cubicBezTo>
                  <a:cubicBezTo>
                    <a:pt x="3441677" y="1354053"/>
                    <a:pt x="3325744" y="1359095"/>
                    <a:pt x="3226372" y="1347933"/>
                  </a:cubicBezTo>
                  <a:lnTo>
                    <a:pt x="3155443" y="1340013"/>
                  </a:lnTo>
                  <a:lnTo>
                    <a:pt x="1870091" y="2626429"/>
                  </a:lnTo>
                  <a:cubicBezTo>
                    <a:pt x="1162966" y="3333905"/>
                    <a:pt x="562775" y="3928689"/>
                    <a:pt x="536132" y="3948491"/>
                  </a:cubicBezTo>
                  <a:cubicBezTo>
                    <a:pt x="442881" y="4017619"/>
                    <a:pt x="328747" y="4039941"/>
                    <a:pt x="227935" y="4008257"/>
                  </a:cubicBezTo>
                  <a:cubicBezTo>
                    <a:pt x="133604" y="3978375"/>
                    <a:pt x="65916" y="3916087"/>
                    <a:pt x="23071" y="3820317"/>
                  </a:cubicBezTo>
                  <a:cubicBezTo>
                    <a:pt x="-10053" y="3745429"/>
                    <a:pt x="-7172" y="3617975"/>
                    <a:pt x="29552" y="3540567"/>
                  </a:cubicBezTo>
                  <a:cubicBezTo>
                    <a:pt x="49354" y="3499523"/>
                    <a:pt x="303904" y="3239575"/>
                    <a:pt x="1360630" y="2181423"/>
                  </a:cubicBezTo>
                  <a:lnTo>
                    <a:pt x="2667585" y="873043"/>
                  </a:lnTo>
                  <a:lnTo>
                    <a:pt x="2668305" y="703105"/>
                  </a:lnTo>
                  <a:cubicBezTo>
                    <a:pt x="2669026" y="518405"/>
                    <a:pt x="2674786" y="489961"/>
                    <a:pt x="2734193" y="372229"/>
                  </a:cubicBezTo>
                  <a:cubicBezTo>
                    <a:pt x="2819883" y="203011"/>
                    <a:pt x="2944818" y="97159"/>
                    <a:pt x="3139962" y="29113"/>
                  </a:cubicBezTo>
                  <a:cubicBezTo>
                    <a:pt x="3185147" y="13271"/>
                    <a:pt x="3251395" y="3549"/>
                    <a:pt x="3316743" y="80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2" name="Freeform 17"/>
            <p:cNvSpPr>
              <a:spLocks/>
            </p:cNvSpPr>
            <p:nvPr/>
          </p:nvSpPr>
          <p:spPr bwMode="auto">
            <a:xfrm>
              <a:off x="7332951" y="9243161"/>
              <a:ext cx="1382360" cy="1383532"/>
            </a:xfrm>
            <a:custGeom>
              <a:avLst/>
              <a:gdLst>
                <a:gd name="T0" fmla="*/ 3957 w 5201"/>
                <a:gd name="T1" fmla="*/ 5152 h 5200"/>
                <a:gd name="T2" fmla="*/ 1772 w 5201"/>
                <a:gd name="T3" fmla="*/ 3193 h 5200"/>
                <a:gd name="T4" fmla="*/ 36 w 5201"/>
                <a:gd name="T5" fmla="*/ 1366 h 5200"/>
                <a:gd name="T6" fmla="*/ 1369 w 5201"/>
                <a:gd name="T7" fmla="*/ 33 h 5200"/>
                <a:gd name="T8" fmla="*/ 3219 w 5201"/>
                <a:gd name="T9" fmla="*/ 1800 h 5200"/>
                <a:gd name="T10" fmla="*/ 5171 w 5201"/>
                <a:gd name="T11" fmla="*/ 4014 h 5200"/>
                <a:gd name="T12" fmla="*/ 5170 w 5201"/>
                <a:gd name="T13" fmla="*/ 4339 h 5200"/>
                <a:gd name="T14" fmla="*/ 4425 w 5201"/>
                <a:gd name="T15" fmla="*/ 5151 h 5200"/>
                <a:gd name="T16" fmla="*/ 3957 w 5201"/>
                <a:gd name="T17" fmla="*/ 5152 h 5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01" h="5200">
                  <a:moveTo>
                    <a:pt x="3957" y="5152"/>
                  </a:moveTo>
                  <a:cubicBezTo>
                    <a:pt x="3646" y="5066"/>
                    <a:pt x="3608" y="5031"/>
                    <a:pt x="1772" y="3193"/>
                  </a:cubicBezTo>
                  <a:cubicBezTo>
                    <a:pt x="160" y="1578"/>
                    <a:pt x="0" y="1410"/>
                    <a:pt x="36" y="1366"/>
                  </a:cubicBezTo>
                  <a:cubicBezTo>
                    <a:pt x="88" y="1304"/>
                    <a:pt x="1308" y="83"/>
                    <a:pt x="1369" y="33"/>
                  </a:cubicBezTo>
                  <a:cubicBezTo>
                    <a:pt x="1408" y="0"/>
                    <a:pt x="1633" y="214"/>
                    <a:pt x="3219" y="1800"/>
                  </a:cubicBezTo>
                  <a:cubicBezTo>
                    <a:pt x="5129" y="3710"/>
                    <a:pt x="5091" y="3666"/>
                    <a:pt x="5171" y="4014"/>
                  </a:cubicBezTo>
                  <a:cubicBezTo>
                    <a:pt x="5201" y="4149"/>
                    <a:pt x="5201" y="4204"/>
                    <a:pt x="5170" y="4339"/>
                  </a:cubicBezTo>
                  <a:cubicBezTo>
                    <a:pt x="5069" y="4777"/>
                    <a:pt x="4820" y="5048"/>
                    <a:pt x="4425" y="5151"/>
                  </a:cubicBezTo>
                  <a:cubicBezTo>
                    <a:pt x="4236" y="5200"/>
                    <a:pt x="4130" y="5200"/>
                    <a:pt x="3957" y="51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3" name="Freeform 37"/>
            <p:cNvSpPr>
              <a:spLocks/>
            </p:cNvSpPr>
            <p:nvPr/>
          </p:nvSpPr>
          <p:spPr bwMode="auto">
            <a:xfrm>
              <a:off x="5750092" y="7659133"/>
              <a:ext cx="1227593" cy="1222903"/>
            </a:xfrm>
            <a:custGeom>
              <a:avLst/>
              <a:gdLst>
                <a:gd name="T0" fmla="*/ 2921 w 4613"/>
                <a:gd name="T1" fmla="*/ 3274 h 4600"/>
                <a:gd name="T2" fmla="*/ 1577 w 4613"/>
                <a:gd name="T3" fmla="*/ 1947 h 4600"/>
                <a:gd name="T4" fmla="*/ 921 w 4613"/>
                <a:gd name="T5" fmla="*/ 1583 h 4600"/>
                <a:gd name="T6" fmla="*/ 0 w 4613"/>
                <a:gd name="T7" fmla="*/ 418 h 4600"/>
                <a:gd name="T8" fmla="*/ 420 w 4613"/>
                <a:gd name="T9" fmla="*/ 0 h 4600"/>
                <a:gd name="T10" fmla="*/ 1570 w 4613"/>
                <a:gd name="T11" fmla="*/ 907 h 4600"/>
                <a:gd name="T12" fmla="*/ 1805 w 4613"/>
                <a:gd name="T13" fmla="*/ 1298 h 4600"/>
                <a:gd name="T14" fmla="*/ 1980 w 4613"/>
                <a:gd name="T15" fmla="*/ 1623 h 4600"/>
                <a:gd name="T16" fmla="*/ 3296 w 4613"/>
                <a:gd name="T17" fmla="*/ 2942 h 4600"/>
                <a:gd name="T18" fmla="*/ 4613 w 4613"/>
                <a:gd name="T19" fmla="*/ 4261 h 4600"/>
                <a:gd name="T20" fmla="*/ 4445 w 4613"/>
                <a:gd name="T21" fmla="*/ 4431 h 4600"/>
                <a:gd name="T22" fmla="*/ 4263 w 4613"/>
                <a:gd name="T23" fmla="*/ 4600 h 4600"/>
                <a:gd name="T24" fmla="*/ 2921 w 4613"/>
                <a:gd name="T25" fmla="*/ 3274 h 4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13" h="4600">
                  <a:moveTo>
                    <a:pt x="2921" y="3274"/>
                  </a:moveTo>
                  <a:cubicBezTo>
                    <a:pt x="2191" y="2544"/>
                    <a:pt x="1586" y="1947"/>
                    <a:pt x="1577" y="1947"/>
                  </a:cubicBezTo>
                  <a:cubicBezTo>
                    <a:pt x="1548" y="1947"/>
                    <a:pt x="975" y="1630"/>
                    <a:pt x="921" y="1583"/>
                  </a:cubicBezTo>
                  <a:cubicBezTo>
                    <a:pt x="825" y="1502"/>
                    <a:pt x="0" y="457"/>
                    <a:pt x="0" y="418"/>
                  </a:cubicBezTo>
                  <a:cubicBezTo>
                    <a:pt x="0" y="368"/>
                    <a:pt x="370" y="0"/>
                    <a:pt x="420" y="0"/>
                  </a:cubicBezTo>
                  <a:cubicBezTo>
                    <a:pt x="460" y="0"/>
                    <a:pt x="1468" y="795"/>
                    <a:pt x="1570" y="907"/>
                  </a:cubicBezTo>
                  <a:cubicBezTo>
                    <a:pt x="1603" y="944"/>
                    <a:pt x="1709" y="1120"/>
                    <a:pt x="1805" y="1298"/>
                  </a:cubicBezTo>
                  <a:lnTo>
                    <a:pt x="1980" y="1623"/>
                  </a:lnTo>
                  <a:lnTo>
                    <a:pt x="3296" y="2942"/>
                  </a:lnTo>
                  <a:lnTo>
                    <a:pt x="4613" y="4261"/>
                  </a:lnTo>
                  <a:lnTo>
                    <a:pt x="4445" y="4431"/>
                  </a:lnTo>
                  <a:cubicBezTo>
                    <a:pt x="4353" y="4524"/>
                    <a:pt x="4271" y="4600"/>
                    <a:pt x="4263" y="4600"/>
                  </a:cubicBezTo>
                  <a:cubicBezTo>
                    <a:pt x="4255" y="4600"/>
                    <a:pt x="3651" y="4003"/>
                    <a:pt x="2921" y="32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103" name="文字方塊 102"/>
          <p:cNvSpPr txBox="1"/>
          <p:nvPr/>
        </p:nvSpPr>
        <p:spPr>
          <a:xfrm>
            <a:off x="9726307" y="3789000"/>
            <a:ext cx="162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200" dirty="0" smtClean="0"/>
              <a:t>Title 04</a:t>
            </a:r>
          </a:p>
        </p:txBody>
      </p:sp>
      <p:sp>
        <p:nvSpPr>
          <p:cNvPr id="104" name="文字方塊 103"/>
          <p:cNvSpPr txBox="1"/>
          <p:nvPr/>
        </p:nvSpPr>
        <p:spPr>
          <a:xfrm>
            <a:off x="9231794" y="4551457"/>
            <a:ext cx="2609026" cy="84886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The quick brown fox jumps over the lazy dog. The quick brown fox jumps over the lazy dog. </a:t>
            </a:r>
          </a:p>
        </p:txBody>
      </p:sp>
      <p:sp>
        <p:nvSpPr>
          <p:cNvPr id="139" name="矩形 138"/>
          <p:cNvSpPr/>
          <p:nvPr/>
        </p:nvSpPr>
        <p:spPr>
          <a:xfrm>
            <a:off x="575513" y="481382"/>
            <a:ext cx="252267" cy="6981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140" name="矩形 139"/>
          <p:cNvSpPr/>
          <p:nvPr/>
        </p:nvSpPr>
        <p:spPr>
          <a:xfrm>
            <a:off x="882205" y="481382"/>
            <a:ext cx="4360496" cy="69819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800" b="1" dirty="0" smtClean="0"/>
              <a:t>ICON LIST</a:t>
            </a:r>
            <a:r>
              <a:rPr lang="zh-TW" altLang="en-US" sz="4800" b="1" dirty="0" smtClean="0"/>
              <a:t> </a:t>
            </a:r>
            <a:r>
              <a:rPr lang="en-US" altLang="zh-TW" sz="4800" b="1" dirty="0" smtClean="0"/>
              <a:t>08</a:t>
            </a:r>
            <a:endParaRPr lang="zh-TW" altLang="en-US" sz="4800" b="1" dirty="0"/>
          </a:p>
        </p:txBody>
      </p:sp>
      <p:sp>
        <p:nvSpPr>
          <p:cNvPr id="57" name="手繪多邊形 56"/>
          <p:cNvSpPr>
            <a:spLocks/>
          </p:cNvSpPr>
          <p:nvPr/>
        </p:nvSpPr>
        <p:spPr bwMode="auto">
          <a:xfrm rot="10800000" flipV="1">
            <a:off x="4411112" y="2409281"/>
            <a:ext cx="409570" cy="756452"/>
          </a:xfrm>
          <a:custGeom>
            <a:avLst/>
            <a:gdLst>
              <a:gd name="connsiteX0" fmla="*/ 1041502 w 2397801"/>
              <a:gd name="connsiteY0" fmla="*/ 588163 h 4428623"/>
              <a:gd name="connsiteX1" fmla="*/ 299462 w 2397801"/>
              <a:gd name="connsiteY1" fmla="*/ 593899 h 4428623"/>
              <a:gd name="connsiteX2" fmla="*/ 283250 w 2397801"/>
              <a:gd name="connsiteY2" fmla="*/ 2218109 h 4428623"/>
              <a:gd name="connsiteX3" fmla="*/ 290095 w 2397801"/>
              <a:gd name="connsiteY3" fmla="*/ 3843037 h 4428623"/>
              <a:gd name="connsiteX4" fmla="*/ 1207710 w 2397801"/>
              <a:gd name="connsiteY4" fmla="*/ 3847357 h 4428623"/>
              <a:gd name="connsiteX5" fmla="*/ 2118479 w 2397801"/>
              <a:gd name="connsiteY5" fmla="*/ 3844837 h 4428623"/>
              <a:gd name="connsiteX6" fmla="*/ 2121001 w 2397801"/>
              <a:gd name="connsiteY6" fmla="*/ 2224589 h 4428623"/>
              <a:gd name="connsiteX7" fmla="*/ 2110914 w 2397801"/>
              <a:gd name="connsiteY7" fmla="*/ 596419 h 4428623"/>
              <a:gd name="connsiteX8" fmla="*/ 1041502 w 2397801"/>
              <a:gd name="connsiteY8" fmla="*/ 588163 h 4428623"/>
              <a:gd name="connsiteX9" fmla="*/ 1205249 w 2397801"/>
              <a:gd name="connsiteY9" fmla="*/ 186437 h 4428623"/>
              <a:gd name="connsiteX10" fmla="*/ 930070 w 2397801"/>
              <a:gd name="connsiteY10" fmla="*/ 210597 h 4428623"/>
              <a:gd name="connsiteX11" fmla="*/ 899455 w 2397801"/>
              <a:gd name="connsiteY11" fmla="*/ 338957 h 4428623"/>
              <a:gd name="connsiteX12" fmla="*/ 1201647 w 2397801"/>
              <a:gd name="connsiteY12" fmla="*/ 414677 h 4428623"/>
              <a:gd name="connsiteX13" fmla="*/ 1445490 w 2397801"/>
              <a:gd name="connsiteY13" fmla="*/ 398813 h 4428623"/>
              <a:gd name="connsiteX14" fmla="*/ 1513204 w 2397801"/>
              <a:gd name="connsiteY14" fmla="*/ 295689 h 4428623"/>
              <a:gd name="connsiteX15" fmla="*/ 1484029 w 2397801"/>
              <a:gd name="connsiteY15" fmla="*/ 219609 h 4428623"/>
              <a:gd name="connsiteX16" fmla="*/ 1454134 w 2397801"/>
              <a:gd name="connsiteY16" fmla="*/ 186437 h 4428623"/>
              <a:gd name="connsiteX17" fmla="*/ 813103 w 2397801"/>
              <a:gd name="connsiteY17" fmla="*/ 1 h 4428623"/>
              <a:gd name="connsiteX18" fmla="*/ 1241394 w 2397801"/>
              <a:gd name="connsiteY18" fmla="*/ 553 h 4428623"/>
              <a:gd name="connsiteX19" fmla="*/ 2335516 w 2397801"/>
              <a:gd name="connsiteY19" fmla="*/ 3793 h 4428623"/>
              <a:gd name="connsiteX20" fmla="*/ 2364318 w 2397801"/>
              <a:gd name="connsiteY20" fmla="*/ 25037 h 4428623"/>
              <a:gd name="connsiteX21" fmla="*/ 2392760 w 2397801"/>
              <a:gd name="connsiteY21" fmla="*/ 46641 h 4428623"/>
              <a:gd name="connsiteX22" fmla="*/ 2395281 w 2397801"/>
              <a:gd name="connsiteY22" fmla="*/ 2216709 h 4428623"/>
              <a:gd name="connsiteX23" fmla="*/ 2397801 w 2397801"/>
              <a:gd name="connsiteY23" fmla="*/ 4386781 h 4428623"/>
              <a:gd name="connsiteX24" fmla="*/ 2371159 w 2397801"/>
              <a:gd name="connsiteY24" fmla="*/ 4408025 h 4428623"/>
              <a:gd name="connsiteX25" fmla="*/ 1205032 w 2397801"/>
              <a:gd name="connsiteY25" fmla="*/ 4428545 h 4428623"/>
              <a:gd name="connsiteX26" fmla="*/ 48265 w 2397801"/>
              <a:gd name="connsiteY26" fmla="*/ 4418105 h 4428623"/>
              <a:gd name="connsiteX27" fmla="*/ 21 w 2397801"/>
              <a:gd name="connsiteY27" fmla="*/ 2208429 h 4428623"/>
              <a:gd name="connsiteX28" fmla="*/ 21 w 2397801"/>
              <a:gd name="connsiteY28" fmla="*/ 68245 h 4428623"/>
              <a:gd name="connsiteX29" fmla="*/ 28823 w 2397801"/>
              <a:gd name="connsiteY29" fmla="*/ 39437 h 4428623"/>
              <a:gd name="connsiteX30" fmla="*/ 102629 w 2397801"/>
              <a:gd name="connsiteY30" fmla="*/ 4153 h 4428623"/>
              <a:gd name="connsiteX31" fmla="*/ 813103 w 2397801"/>
              <a:gd name="connsiteY31" fmla="*/ 1 h 4428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397801" h="4428623">
                <a:moveTo>
                  <a:pt x="1041502" y="588163"/>
                </a:moveTo>
                <a:cubicBezTo>
                  <a:pt x="655239" y="588159"/>
                  <a:pt x="310023" y="589961"/>
                  <a:pt x="299462" y="593899"/>
                </a:cubicBezTo>
                <a:cubicBezTo>
                  <a:pt x="284691" y="599661"/>
                  <a:pt x="283250" y="752323"/>
                  <a:pt x="283250" y="2218109"/>
                </a:cubicBezTo>
                <a:cubicBezTo>
                  <a:pt x="283250" y="3108165"/>
                  <a:pt x="286492" y="3839437"/>
                  <a:pt x="290095" y="3843037"/>
                </a:cubicBezTo>
                <a:cubicBezTo>
                  <a:pt x="294058" y="3846637"/>
                  <a:pt x="706931" y="3848797"/>
                  <a:pt x="1207710" y="3847357"/>
                </a:cubicBezTo>
                <a:lnTo>
                  <a:pt x="2118479" y="3844837"/>
                </a:lnTo>
                <a:lnTo>
                  <a:pt x="2121001" y="2224589"/>
                </a:lnTo>
                <a:cubicBezTo>
                  <a:pt x="2123163" y="935231"/>
                  <a:pt x="2121001" y="602901"/>
                  <a:pt x="2110914" y="596419"/>
                </a:cubicBezTo>
                <a:cubicBezTo>
                  <a:pt x="2102605" y="591155"/>
                  <a:pt x="1538127" y="588167"/>
                  <a:pt x="1041502" y="588163"/>
                </a:cubicBezTo>
                <a:close/>
                <a:moveTo>
                  <a:pt x="1205249" y="186437"/>
                </a:moveTo>
                <a:cubicBezTo>
                  <a:pt x="956363" y="186437"/>
                  <a:pt x="956003" y="186437"/>
                  <a:pt x="930070" y="210597"/>
                </a:cubicBezTo>
                <a:cubicBezTo>
                  <a:pt x="889369" y="248817"/>
                  <a:pt x="878564" y="294969"/>
                  <a:pt x="899455" y="338957"/>
                </a:cubicBezTo>
                <a:cubicBezTo>
                  <a:pt x="931511" y="406745"/>
                  <a:pt x="960685" y="414317"/>
                  <a:pt x="1201647" y="414677"/>
                </a:cubicBezTo>
                <a:cubicBezTo>
                  <a:pt x="1375975" y="415037"/>
                  <a:pt x="1418476" y="412513"/>
                  <a:pt x="1445490" y="398813"/>
                </a:cubicBezTo>
                <a:cubicBezTo>
                  <a:pt x="1493394" y="374653"/>
                  <a:pt x="1513204" y="345085"/>
                  <a:pt x="1513204" y="295689"/>
                </a:cubicBezTo>
                <a:cubicBezTo>
                  <a:pt x="1513564" y="262517"/>
                  <a:pt x="1507081" y="245209"/>
                  <a:pt x="1484029" y="219609"/>
                </a:cubicBezTo>
                <a:lnTo>
                  <a:pt x="1454134" y="186437"/>
                </a:lnTo>
                <a:close/>
                <a:moveTo>
                  <a:pt x="813103" y="1"/>
                </a:moveTo>
                <a:cubicBezTo>
                  <a:pt x="946149" y="13"/>
                  <a:pt x="1090993" y="193"/>
                  <a:pt x="1241394" y="553"/>
                </a:cubicBezTo>
                <a:lnTo>
                  <a:pt x="2335516" y="3793"/>
                </a:lnTo>
                <a:lnTo>
                  <a:pt x="2364318" y="25037"/>
                </a:lnTo>
                <a:lnTo>
                  <a:pt x="2392760" y="46641"/>
                </a:lnTo>
                <a:lnTo>
                  <a:pt x="2395281" y="2216709"/>
                </a:lnTo>
                <a:lnTo>
                  <a:pt x="2397801" y="4386781"/>
                </a:lnTo>
                <a:lnTo>
                  <a:pt x="2371159" y="4408025"/>
                </a:lnTo>
                <a:cubicBezTo>
                  <a:pt x="2344517" y="4428905"/>
                  <a:pt x="2342717" y="4428905"/>
                  <a:pt x="1205032" y="4428545"/>
                </a:cubicBezTo>
                <a:cubicBezTo>
                  <a:pt x="450415" y="4428545"/>
                  <a:pt x="60146" y="4424945"/>
                  <a:pt x="48265" y="4418105"/>
                </a:cubicBezTo>
                <a:cubicBezTo>
                  <a:pt x="-2499" y="4388581"/>
                  <a:pt x="21" y="4509201"/>
                  <a:pt x="21" y="2208429"/>
                </a:cubicBezTo>
                <a:lnTo>
                  <a:pt x="21" y="68245"/>
                </a:lnTo>
                <a:lnTo>
                  <a:pt x="28823" y="39437"/>
                </a:lnTo>
                <a:cubicBezTo>
                  <a:pt x="47905" y="19997"/>
                  <a:pt x="72747" y="8473"/>
                  <a:pt x="102629" y="4153"/>
                </a:cubicBezTo>
                <a:cubicBezTo>
                  <a:pt x="120991" y="1453"/>
                  <a:pt x="413962" y="-31"/>
                  <a:pt x="813103" y="1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4" name="文字方塊 153"/>
          <p:cNvSpPr txBox="1"/>
          <p:nvPr/>
        </p:nvSpPr>
        <p:spPr>
          <a:xfrm>
            <a:off x="3805897" y="3789000"/>
            <a:ext cx="162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200" dirty="0" smtClean="0"/>
              <a:t>Title 02</a:t>
            </a:r>
          </a:p>
        </p:txBody>
      </p:sp>
      <p:sp>
        <p:nvSpPr>
          <p:cNvPr id="155" name="文字方塊 154"/>
          <p:cNvSpPr txBox="1"/>
          <p:nvPr/>
        </p:nvSpPr>
        <p:spPr>
          <a:xfrm>
            <a:off x="3311384" y="4551457"/>
            <a:ext cx="2609026" cy="84886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The quick brown fox jumps over the lazy dog. The quick brown fox jumps over the lazy dog. </a:t>
            </a:r>
          </a:p>
        </p:txBody>
      </p:sp>
      <p:grpSp>
        <p:nvGrpSpPr>
          <p:cNvPr id="45" name="群組 44"/>
          <p:cNvGrpSpPr/>
          <p:nvPr/>
        </p:nvGrpSpPr>
        <p:grpSpPr>
          <a:xfrm flipH="1">
            <a:off x="7090696" y="2302105"/>
            <a:ext cx="970812" cy="970804"/>
            <a:chOff x="27940389" y="2372400"/>
            <a:chExt cx="2858016" cy="2857995"/>
          </a:xfrm>
          <a:solidFill>
            <a:schemeClr val="accent1"/>
          </a:solidFill>
        </p:grpSpPr>
        <p:sp>
          <p:nvSpPr>
            <p:cNvPr id="54" name="手繪多邊形 53"/>
            <p:cNvSpPr>
              <a:spLocks/>
            </p:cNvSpPr>
            <p:nvPr/>
          </p:nvSpPr>
          <p:spPr bwMode="auto">
            <a:xfrm>
              <a:off x="27940389" y="2372400"/>
              <a:ext cx="2858016" cy="2857995"/>
            </a:xfrm>
            <a:custGeom>
              <a:avLst/>
              <a:gdLst>
                <a:gd name="connsiteX0" fmla="*/ 644380 w 3817859"/>
                <a:gd name="connsiteY0" fmla="*/ 749777 h 3817832"/>
                <a:gd name="connsiteX1" fmla="*/ 589186 w 3817859"/>
                <a:gd name="connsiteY1" fmla="*/ 795341 h 3817832"/>
                <a:gd name="connsiteX2" fmla="*/ 190850 w 3817859"/>
                <a:gd name="connsiteY2" fmla="*/ 2093847 h 3817832"/>
                <a:gd name="connsiteX3" fmla="*/ 293854 w 3817859"/>
                <a:gd name="connsiteY3" fmla="*/ 2526083 h 3817832"/>
                <a:gd name="connsiteX4" fmla="*/ 763862 w 3817859"/>
                <a:gd name="connsiteY4" fmla="*/ 3198929 h 3817832"/>
                <a:gd name="connsiteX5" fmla="*/ 1465092 w 3817859"/>
                <a:gd name="connsiteY5" fmla="*/ 3573893 h 3817832"/>
                <a:gd name="connsiteX6" fmla="*/ 2124544 w 3817859"/>
                <a:gd name="connsiteY6" fmla="*/ 3612793 h 3817832"/>
                <a:gd name="connsiteX7" fmla="*/ 2329474 w 3817859"/>
                <a:gd name="connsiteY7" fmla="*/ 3558763 h 3817832"/>
                <a:gd name="connsiteX8" fmla="*/ 2355046 w 3817859"/>
                <a:gd name="connsiteY8" fmla="*/ 3424771 h 3817832"/>
                <a:gd name="connsiteX9" fmla="*/ 2375214 w 3817859"/>
                <a:gd name="connsiteY9" fmla="*/ 3220541 h 3817832"/>
                <a:gd name="connsiteX10" fmla="*/ 2384938 w 3817859"/>
                <a:gd name="connsiteY10" fmla="*/ 3033959 h 3817832"/>
                <a:gd name="connsiteX11" fmla="*/ 2384938 w 3817859"/>
                <a:gd name="connsiteY11" fmla="*/ 2940667 h 3817832"/>
                <a:gd name="connsiteX12" fmla="*/ 2274730 w 3817859"/>
                <a:gd name="connsiteY12" fmla="*/ 2832249 h 3817832"/>
                <a:gd name="connsiteX13" fmla="*/ 2126344 w 3817859"/>
                <a:gd name="connsiteY13" fmla="*/ 2646387 h 3817832"/>
                <a:gd name="connsiteX14" fmla="*/ 2087808 w 3817859"/>
                <a:gd name="connsiteY14" fmla="*/ 2473855 h 3817832"/>
                <a:gd name="connsiteX15" fmla="*/ 2142552 w 3817859"/>
                <a:gd name="connsiteY15" fmla="*/ 2283311 h 3817832"/>
                <a:gd name="connsiteX16" fmla="*/ 2025140 w 3817859"/>
                <a:gd name="connsiteY16" fmla="*/ 2154721 h 3817832"/>
                <a:gd name="connsiteX17" fmla="*/ 1902326 w 3817859"/>
                <a:gd name="connsiteY17" fmla="*/ 2043421 h 3817832"/>
                <a:gd name="connsiteX18" fmla="*/ 1805442 w 3817859"/>
                <a:gd name="connsiteY18" fmla="*/ 1995875 h 3817832"/>
                <a:gd name="connsiteX19" fmla="*/ 1693794 w 3817859"/>
                <a:gd name="connsiteY19" fmla="*/ 1937523 h 3817832"/>
                <a:gd name="connsiteX20" fmla="*/ 1532802 w 3817859"/>
                <a:gd name="connsiteY20" fmla="*/ 1850355 h 3817832"/>
                <a:gd name="connsiteX21" fmla="*/ 1382976 w 3817859"/>
                <a:gd name="connsiteY21" fmla="*/ 1781919 h 3817832"/>
                <a:gd name="connsiteX22" fmla="*/ 1265924 w 3817859"/>
                <a:gd name="connsiteY22" fmla="*/ 1587413 h 3817832"/>
                <a:gd name="connsiteX23" fmla="*/ 1127624 w 3817859"/>
                <a:gd name="connsiteY23" fmla="*/ 1387503 h 3817832"/>
                <a:gd name="connsiteX24" fmla="*/ 1094848 w 3817859"/>
                <a:gd name="connsiteY24" fmla="*/ 1522217 h 3817832"/>
                <a:gd name="connsiteX25" fmla="*/ 1108534 w 3817859"/>
                <a:gd name="connsiteY25" fmla="*/ 1628475 h 3817832"/>
                <a:gd name="connsiteX26" fmla="*/ 772146 w 3817859"/>
                <a:gd name="connsiteY26" fmla="*/ 1204525 h 3817832"/>
                <a:gd name="connsiteX27" fmla="*/ 758820 w 3817859"/>
                <a:gd name="connsiteY27" fmla="*/ 1013261 h 3817832"/>
                <a:gd name="connsiteX28" fmla="*/ 699034 w 3817859"/>
                <a:gd name="connsiteY28" fmla="*/ 767967 h 3817832"/>
                <a:gd name="connsiteX29" fmla="*/ 644380 w 3817859"/>
                <a:gd name="connsiteY29" fmla="*/ 749777 h 3817832"/>
                <a:gd name="connsiteX30" fmla="*/ 2127584 w 3817859"/>
                <a:gd name="connsiteY30" fmla="*/ 239943 h 3817832"/>
                <a:gd name="connsiteX31" fmla="*/ 2102392 w 3817859"/>
                <a:gd name="connsiteY31" fmla="*/ 249309 h 3817832"/>
                <a:gd name="connsiteX32" fmla="*/ 1964912 w 3817859"/>
                <a:gd name="connsiteY32" fmla="*/ 308379 h 3817832"/>
                <a:gd name="connsiteX33" fmla="*/ 1805480 w 3817859"/>
                <a:gd name="connsiteY33" fmla="*/ 481631 h 3817832"/>
                <a:gd name="connsiteX34" fmla="*/ 1930004 w 3817859"/>
                <a:gd name="connsiteY34" fmla="*/ 613461 h 3817832"/>
                <a:gd name="connsiteX35" fmla="*/ 2037970 w 3817859"/>
                <a:gd name="connsiteY35" fmla="*/ 637233 h 3817832"/>
                <a:gd name="connsiteX36" fmla="*/ 2100592 w 3817859"/>
                <a:gd name="connsiteY36" fmla="*/ 656323 h 3817832"/>
                <a:gd name="connsiteX37" fmla="*/ 2181208 w 3817859"/>
                <a:gd name="connsiteY37" fmla="*/ 556551 h 3817832"/>
                <a:gd name="connsiteX38" fmla="*/ 2302130 w 3817859"/>
                <a:gd name="connsiteY38" fmla="*/ 463261 h 3817832"/>
                <a:gd name="connsiteX39" fmla="*/ 2378428 w 3817859"/>
                <a:gd name="connsiteY39" fmla="*/ 463261 h 3817832"/>
                <a:gd name="connsiteX40" fmla="*/ 2583206 w 3817859"/>
                <a:gd name="connsiteY40" fmla="*/ 585365 h 3817832"/>
                <a:gd name="connsiteX41" fmla="*/ 2837650 w 3817859"/>
                <a:gd name="connsiteY41" fmla="*/ 774105 h 3817832"/>
                <a:gd name="connsiteX42" fmla="*/ 2804900 w 3817859"/>
                <a:gd name="connsiteY42" fmla="*/ 931509 h 3817832"/>
                <a:gd name="connsiteX43" fmla="*/ 2738680 w 3817859"/>
                <a:gd name="connsiteY43" fmla="*/ 902693 h 3817832"/>
                <a:gd name="connsiteX44" fmla="*/ 2709528 w 3817859"/>
                <a:gd name="connsiteY44" fmla="*/ 854429 h 3817832"/>
                <a:gd name="connsiteX45" fmla="*/ 2597602 w 3817859"/>
                <a:gd name="connsiteY45" fmla="*/ 859471 h 3817832"/>
                <a:gd name="connsiteX46" fmla="*/ 2594002 w 3817859"/>
                <a:gd name="connsiteY46" fmla="*/ 944475 h 3817832"/>
                <a:gd name="connsiteX47" fmla="*/ 2604080 w 3817859"/>
                <a:gd name="connsiteY47" fmla="*/ 1005709 h 3817832"/>
                <a:gd name="connsiteX48" fmla="*/ 2510868 w 3817859"/>
                <a:gd name="connsiteY48" fmla="*/ 1032363 h 3817832"/>
                <a:gd name="connsiteX49" fmla="*/ 2251386 w 3817859"/>
                <a:gd name="connsiteY49" fmla="*/ 1176439 h 3817832"/>
                <a:gd name="connsiteX50" fmla="*/ 2160334 w 3817859"/>
                <a:gd name="connsiteY50" fmla="*/ 1297463 h 3817832"/>
                <a:gd name="connsiteX51" fmla="*/ 2129382 w 3817859"/>
                <a:gd name="connsiteY51" fmla="*/ 1421369 h 3817832"/>
                <a:gd name="connsiteX52" fmla="*/ 2064242 w 3817859"/>
                <a:gd name="connsiteY52" fmla="*/ 1540231 h 3817832"/>
                <a:gd name="connsiteX53" fmla="*/ 2001622 w 3817859"/>
                <a:gd name="connsiteY53" fmla="*/ 1454145 h 3817832"/>
                <a:gd name="connsiteX54" fmla="*/ 1848308 w 3817859"/>
                <a:gd name="connsiteY54" fmla="*/ 1337443 h 3817832"/>
                <a:gd name="connsiteX55" fmla="*/ 1555356 w 3817859"/>
                <a:gd name="connsiteY55" fmla="*/ 1494127 h 3817832"/>
                <a:gd name="connsiteX56" fmla="*/ 1566152 w 3817859"/>
                <a:gd name="connsiteY56" fmla="*/ 1602545 h 3817832"/>
                <a:gd name="connsiteX57" fmla="*/ 1674480 w 3817859"/>
                <a:gd name="connsiteY57" fmla="*/ 1714923 h 3817832"/>
                <a:gd name="connsiteX58" fmla="*/ 1764094 w 3817859"/>
                <a:gd name="connsiteY58" fmla="*/ 1699435 h 3817832"/>
                <a:gd name="connsiteX59" fmla="*/ 1884656 w 3817859"/>
                <a:gd name="connsiteY59" fmla="*/ 1685027 h 3817832"/>
                <a:gd name="connsiteX60" fmla="*/ 1896894 w 3817859"/>
                <a:gd name="connsiteY60" fmla="*/ 1774355 h 3817832"/>
                <a:gd name="connsiteX61" fmla="*/ 1909130 w 3817859"/>
                <a:gd name="connsiteY61" fmla="*/ 1864043 h 3817832"/>
                <a:gd name="connsiteX62" fmla="*/ 1972830 w 3817859"/>
                <a:gd name="connsiteY62" fmla="*/ 1875929 h 3817832"/>
                <a:gd name="connsiteX63" fmla="*/ 2036890 w 3817859"/>
                <a:gd name="connsiteY63" fmla="*/ 1888175 h 3817832"/>
                <a:gd name="connsiteX64" fmla="*/ 2049128 w 3817859"/>
                <a:gd name="connsiteY64" fmla="*/ 1978223 h 3817832"/>
                <a:gd name="connsiteX65" fmla="*/ 2118946 w 3817859"/>
                <a:gd name="connsiteY65" fmla="*/ 2104649 h 3817832"/>
                <a:gd name="connsiteX66" fmla="*/ 2290614 w 3817859"/>
                <a:gd name="connsiteY66" fmla="*/ 2070071 h 3817832"/>
                <a:gd name="connsiteX67" fmla="*/ 2461562 w 3817859"/>
                <a:gd name="connsiteY67" fmla="*/ 2028649 h 3817832"/>
                <a:gd name="connsiteX68" fmla="*/ 2991324 w 3817859"/>
                <a:gd name="connsiteY68" fmla="*/ 2272859 h 3817832"/>
                <a:gd name="connsiteX69" fmla="*/ 3085254 w 3817859"/>
                <a:gd name="connsiteY69" fmla="*/ 2344897 h 3817832"/>
                <a:gd name="connsiteX70" fmla="*/ 3359852 w 3817859"/>
                <a:gd name="connsiteY70" fmla="*/ 2532917 h 3817832"/>
                <a:gd name="connsiteX71" fmla="*/ 3359492 w 3817859"/>
                <a:gd name="connsiteY71" fmla="*/ 2617921 h 3817832"/>
                <a:gd name="connsiteX72" fmla="*/ 3049986 w 3817859"/>
                <a:gd name="connsiteY72" fmla="*/ 2902473 h 3817832"/>
                <a:gd name="connsiteX73" fmla="*/ 2984846 w 3817859"/>
                <a:gd name="connsiteY73" fmla="*/ 3031061 h 3817832"/>
                <a:gd name="connsiteX74" fmla="*/ 2933020 w 3817859"/>
                <a:gd name="connsiteY74" fmla="*/ 3144881 h 3817832"/>
                <a:gd name="connsiteX75" fmla="*/ 2758114 w 3817859"/>
                <a:gd name="connsiteY75" fmla="*/ 3314531 h 3817832"/>
                <a:gd name="connsiteX76" fmla="*/ 2592924 w 3817859"/>
                <a:gd name="connsiteY76" fmla="*/ 3469413 h 3817832"/>
                <a:gd name="connsiteX77" fmla="*/ 2573130 w 3817859"/>
                <a:gd name="connsiteY77" fmla="*/ 3495705 h 3817832"/>
                <a:gd name="connsiteX78" fmla="*/ 2608398 w 3817859"/>
                <a:gd name="connsiteY78" fmla="*/ 3489943 h 3817832"/>
                <a:gd name="connsiteX79" fmla="*/ 2731842 w 3817859"/>
                <a:gd name="connsiteY79" fmla="*/ 3434833 h 3817832"/>
                <a:gd name="connsiteX80" fmla="*/ 3321344 w 3817859"/>
                <a:gd name="connsiteY80" fmla="*/ 2912917 h 3817832"/>
                <a:gd name="connsiteX81" fmla="*/ 3582986 w 3817859"/>
                <a:gd name="connsiteY81" fmla="*/ 2358945 h 3817832"/>
                <a:gd name="connsiteX82" fmla="*/ 3635530 w 3817859"/>
                <a:gd name="connsiteY82" fmla="*/ 1906545 h 3817832"/>
                <a:gd name="connsiteX83" fmla="*/ 3539078 w 3817859"/>
                <a:gd name="connsiteY83" fmla="*/ 1326999 h 3817832"/>
                <a:gd name="connsiteX84" fmla="*/ 2521304 w 3817859"/>
                <a:gd name="connsiteY84" fmla="*/ 290731 h 3817832"/>
                <a:gd name="connsiteX85" fmla="*/ 2404700 w 3817859"/>
                <a:gd name="connsiteY85" fmla="*/ 285327 h 3817832"/>
                <a:gd name="connsiteX86" fmla="*/ 2303210 w 3817859"/>
                <a:gd name="connsiteY86" fmla="*/ 331071 h 3817832"/>
                <a:gd name="connsiteX87" fmla="*/ 2185886 w 3817859"/>
                <a:gd name="connsiteY87" fmla="*/ 269119 h 3817832"/>
                <a:gd name="connsiteX88" fmla="*/ 2127584 w 3817859"/>
                <a:gd name="connsiteY88" fmla="*/ 239943 h 3817832"/>
                <a:gd name="connsiteX89" fmla="*/ 1954820 w 3817859"/>
                <a:gd name="connsiteY89" fmla="*/ 1155 h 3817832"/>
                <a:gd name="connsiteX90" fmla="*/ 2374508 w 3817859"/>
                <a:gd name="connsiteY90" fmla="*/ 59159 h 3817832"/>
                <a:gd name="connsiteX91" fmla="*/ 3279230 w 3817859"/>
                <a:gd name="connsiteY91" fmla="*/ 581187 h 3817832"/>
                <a:gd name="connsiteX92" fmla="*/ 3801614 w 3817859"/>
                <a:gd name="connsiteY92" fmla="*/ 1628125 h 3817832"/>
                <a:gd name="connsiteX93" fmla="*/ 3801974 w 3817859"/>
                <a:gd name="connsiteY93" fmla="*/ 2190503 h 3817832"/>
                <a:gd name="connsiteX94" fmla="*/ 3232068 w 3817859"/>
                <a:gd name="connsiteY94" fmla="*/ 3289321 h 3817832"/>
                <a:gd name="connsiteX95" fmla="*/ 2212142 w 3817859"/>
                <a:gd name="connsiteY95" fmla="*/ 3798379 h 3817832"/>
                <a:gd name="connsiteX96" fmla="*/ 1607314 w 3817859"/>
                <a:gd name="connsiteY96" fmla="*/ 3798379 h 3817832"/>
                <a:gd name="connsiteX97" fmla="*/ 539506 w 3817859"/>
                <a:gd name="connsiteY97" fmla="*/ 3236361 h 3817832"/>
                <a:gd name="connsiteX98" fmla="*/ 52404 w 3817859"/>
                <a:gd name="connsiteY98" fmla="*/ 2343977 h 3817832"/>
                <a:gd name="connsiteX99" fmla="*/ 5962 w 3817859"/>
                <a:gd name="connsiteY99" fmla="*/ 1765747 h 3817832"/>
                <a:gd name="connsiteX100" fmla="*/ 577668 w 3817859"/>
                <a:gd name="connsiteY100" fmla="*/ 548041 h 3817832"/>
                <a:gd name="connsiteX101" fmla="*/ 1561592 w 3817859"/>
                <a:gd name="connsiteY101" fmla="*/ 31777 h 3817832"/>
                <a:gd name="connsiteX102" fmla="*/ 1954820 w 3817859"/>
                <a:gd name="connsiteY102" fmla="*/ 1155 h 3817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3817859" h="3817832">
                  <a:moveTo>
                    <a:pt x="644380" y="749777"/>
                  </a:moveTo>
                  <a:cubicBezTo>
                    <a:pt x="628084" y="753829"/>
                    <a:pt x="611696" y="768507"/>
                    <a:pt x="589186" y="795341"/>
                  </a:cubicBezTo>
                  <a:cubicBezTo>
                    <a:pt x="285210" y="1156979"/>
                    <a:pt x="138626" y="1634237"/>
                    <a:pt x="190850" y="2093847"/>
                  </a:cubicBezTo>
                  <a:cubicBezTo>
                    <a:pt x="206336" y="2230721"/>
                    <a:pt x="246674" y="2400013"/>
                    <a:pt x="293854" y="2526083"/>
                  </a:cubicBezTo>
                  <a:cubicBezTo>
                    <a:pt x="384974" y="2768135"/>
                    <a:pt x="563614" y="3023873"/>
                    <a:pt x="763862" y="3198929"/>
                  </a:cubicBezTo>
                  <a:cubicBezTo>
                    <a:pt x="961590" y="3371823"/>
                    <a:pt x="1255480" y="3528867"/>
                    <a:pt x="1465092" y="3573893"/>
                  </a:cubicBezTo>
                  <a:cubicBezTo>
                    <a:pt x="1733410" y="3631523"/>
                    <a:pt x="1877834" y="3640169"/>
                    <a:pt x="2124544" y="3612793"/>
                  </a:cubicBezTo>
                  <a:cubicBezTo>
                    <a:pt x="2263206" y="3597305"/>
                    <a:pt x="2312546" y="3584337"/>
                    <a:pt x="2329474" y="3558763"/>
                  </a:cubicBezTo>
                  <a:cubicBezTo>
                    <a:pt x="2338118" y="3545797"/>
                    <a:pt x="2348922" y="3488165"/>
                    <a:pt x="2355046" y="3424771"/>
                  </a:cubicBezTo>
                  <a:cubicBezTo>
                    <a:pt x="2360808" y="3363897"/>
                    <a:pt x="2369812" y="3271687"/>
                    <a:pt x="2375214" y="3220541"/>
                  </a:cubicBezTo>
                  <a:cubicBezTo>
                    <a:pt x="2380618" y="3169393"/>
                    <a:pt x="2384938" y="3085467"/>
                    <a:pt x="2384938" y="3033959"/>
                  </a:cubicBezTo>
                  <a:lnTo>
                    <a:pt x="2384938" y="2940667"/>
                  </a:lnTo>
                  <a:lnTo>
                    <a:pt x="2274730" y="2832249"/>
                  </a:lnTo>
                  <a:cubicBezTo>
                    <a:pt x="2183250" y="2742921"/>
                    <a:pt x="2157678" y="2710863"/>
                    <a:pt x="2126344" y="2646387"/>
                  </a:cubicBezTo>
                  <a:cubicBezTo>
                    <a:pt x="2091050" y="2574349"/>
                    <a:pt x="2088168" y="2562103"/>
                    <a:pt x="2087808" y="2473855"/>
                  </a:cubicBezTo>
                  <a:cubicBezTo>
                    <a:pt x="2087088" y="2375521"/>
                    <a:pt x="2096812" y="2342023"/>
                    <a:pt x="2142552" y="2283311"/>
                  </a:cubicBezTo>
                  <a:cubicBezTo>
                    <a:pt x="2190092" y="2222437"/>
                    <a:pt x="2151916" y="2180655"/>
                    <a:pt x="2025140" y="2154721"/>
                  </a:cubicBezTo>
                  <a:cubicBezTo>
                    <a:pt x="1995606" y="2148597"/>
                    <a:pt x="1960672" y="2116901"/>
                    <a:pt x="1902326" y="2043421"/>
                  </a:cubicBezTo>
                  <a:cubicBezTo>
                    <a:pt x="1874594" y="2008481"/>
                    <a:pt x="1865230" y="2003799"/>
                    <a:pt x="1805442" y="1995875"/>
                  </a:cubicBezTo>
                  <a:cubicBezTo>
                    <a:pt x="1744576" y="1987589"/>
                    <a:pt x="1736292" y="1983267"/>
                    <a:pt x="1693794" y="1937523"/>
                  </a:cubicBezTo>
                  <a:cubicBezTo>
                    <a:pt x="1652376" y="1893219"/>
                    <a:pt x="1637248" y="1884935"/>
                    <a:pt x="1532802" y="1850355"/>
                  </a:cubicBezTo>
                  <a:cubicBezTo>
                    <a:pt x="1457530" y="1825141"/>
                    <a:pt x="1405666" y="1801369"/>
                    <a:pt x="1382976" y="1781919"/>
                  </a:cubicBezTo>
                  <a:cubicBezTo>
                    <a:pt x="1360286" y="1761747"/>
                    <a:pt x="1321028" y="1696191"/>
                    <a:pt x="1265924" y="1587413"/>
                  </a:cubicBezTo>
                  <a:cubicBezTo>
                    <a:pt x="1173364" y="1403353"/>
                    <a:pt x="1162198" y="1387503"/>
                    <a:pt x="1127624" y="1387503"/>
                  </a:cubicBezTo>
                  <a:cubicBezTo>
                    <a:pt x="1057032" y="1387503"/>
                    <a:pt x="1044426" y="1440093"/>
                    <a:pt x="1094848" y="1522217"/>
                  </a:cubicBezTo>
                  <a:cubicBezTo>
                    <a:pt x="1125462" y="1571923"/>
                    <a:pt x="1131584" y="1620911"/>
                    <a:pt x="1108534" y="1628475"/>
                  </a:cubicBezTo>
                  <a:cubicBezTo>
                    <a:pt x="1097730" y="1632077"/>
                    <a:pt x="798798" y="1255311"/>
                    <a:pt x="772146" y="1204525"/>
                  </a:cubicBezTo>
                  <a:cubicBezTo>
                    <a:pt x="762782" y="1186515"/>
                    <a:pt x="758820" y="1130323"/>
                    <a:pt x="758820" y="1013261"/>
                  </a:cubicBezTo>
                  <a:cubicBezTo>
                    <a:pt x="758820" y="831361"/>
                    <a:pt x="752698" y="806507"/>
                    <a:pt x="699034" y="767967"/>
                  </a:cubicBezTo>
                  <a:cubicBezTo>
                    <a:pt x="676884" y="752299"/>
                    <a:pt x="660678" y="745725"/>
                    <a:pt x="644380" y="749777"/>
                  </a:cubicBezTo>
                  <a:close/>
                  <a:moveTo>
                    <a:pt x="2127584" y="239943"/>
                  </a:moveTo>
                  <a:cubicBezTo>
                    <a:pt x="2119418" y="241429"/>
                    <a:pt x="2110940" y="244537"/>
                    <a:pt x="2102392" y="249309"/>
                  </a:cubicBezTo>
                  <a:cubicBezTo>
                    <a:pt x="2092674" y="254711"/>
                    <a:pt x="2030772" y="281365"/>
                    <a:pt x="1964912" y="308379"/>
                  </a:cubicBezTo>
                  <a:cubicBezTo>
                    <a:pt x="1802242" y="375375"/>
                    <a:pt x="1805480" y="371773"/>
                    <a:pt x="1805480" y="481631"/>
                  </a:cubicBezTo>
                  <a:cubicBezTo>
                    <a:pt x="1805480" y="598333"/>
                    <a:pt x="1813398" y="606977"/>
                    <a:pt x="1930004" y="613461"/>
                  </a:cubicBezTo>
                  <a:cubicBezTo>
                    <a:pt x="1990824" y="617063"/>
                    <a:pt x="2020336" y="623547"/>
                    <a:pt x="2037970" y="637233"/>
                  </a:cubicBezTo>
                  <a:cubicBezTo>
                    <a:pt x="2051646" y="648039"/>
                    <a:pt x="2078278" y="656323"/>
                    <a:pt x="2100592" y="656323"/>
                  </a:cubicBezTo>
                  <a:cubicBezTo>
                    <a:pt x="2152416" y="656323"/>
                    <a:pt x="2181208" y="620665"/>
                    <a:pt x="2181208" y="556551"/>
                  </a:cubicBezTo>
                  <a:cubicBezTo>
                    <a:pt x="2181208" y="482711"/>
                    <a:pt x="2206760" y="463261"/>
                    <a:pt x="2302130" y="463261"/>
                  </a:cubicBezTo>
                  <a:lnTo>
                    <a:pt x="2378428" y="463261"/>
                  </a:lnTo>
                  <a:lnTo>
                    <a:pt x="2583206" y="585365"/>
                  </a:lnTo>
                  <a:cubicBezTo>
                    <a:pt x="2804900" y="717917"/>
                    <a:pt x="2827572" y="735205"/>
                    <a:pt x="2837650" y="774105"/>
                  </a:cubicBezTo>
                  <a:cubicBezTo>
                    <a:pt x="2845568" y="806523"/>
                    <a:pt x="2822894" y="916741"/>
                    <a:pt x="2804900" y="931509"/>
                  </a:cubicBezTo>
                  <a:cubicBezTo>
                    <a:pt x="2783306" y="949519"/>
                    <a:pt x="2756314" y="937993"/>
                    <a:pt x="2738680" y="902693"/>
                  </a:cubicBezTo>
                  <a:cubicBezTo>
                    <a:pt x="2729682" y="884685"/>
                    <a:pt x="2716366" y="863073"/>
                    <a:pt x="2709528" y="854429"/>
                  </a:cubicBezTo>
                  <a:cubicBezTo>
                    <a:pt x="2690454" y="831737"/>
                    <a:pt x="2622434" y="834617"/>
                    <a:pt x="2597602" y="859471"/>
                  </a:cubicBezTo>
                  <a:cubicBezTo>
                    <a:pt x="2573130" y="884325"/>
                    <a:pt x="2572410" y="899091"/>
                    <a:pt x="2594002" y="944475"/>
                  </a:cubicBezTo>
                  <a:cubicBezTo>
                    <a:pt x="2604080" y="966087"/>
                    <a:pt x="2608038" y="989499"/>
                    <a:pt x="2604080" y="1005709"/>
                  </a:cubicBezTo>
                  <a:cubicBezTo>
                    <a:pt x="2597242" y="1031643"/>
                    <a:pt x="2595442" y="1032363"/>
                    <a:pt x="2510868" y="1032363"/>
                  </a:cubicBezTo>
                  <a:cubicBezTo>
                    <a:pt x="2384906" y="1032363"/>
                    <a:pt x="2351076" y="1051093"/>
                    <a:pt x="2251386" y="1176439"/>
                  </a:cubicBezTo>
                  <a:cubicBezTo>
                    <a:pt x="2207480" y="1231547"/>
                    <a:pt x="2166452" y="1285937"/>
                    <a:pt x="2160334" y="1297463"/>
                  </a:cubicBezTo>
                  <a:cubicBezTo>
                    <a:pt x="2154216" y="1308989"/>
                    <a:pt x="2140540" y="1364459"/>
                    <a:pt x="2129382" y="1421369"/>
                  </a:cubicBezTo>
                  <a:cubicBezTo>
                    <a:pt x="2109230" y="1525823"/>
                    <a:pt x="2101312" y="1540231"/>
                    <a:pt x="2064242" y="1540231"/>
                  </a:cubicBezTo>
                  <a:cubicBezTo>
                    <a:pt x="2028974" y="1540231"/>
                    <a:pt x="2017816" y="1525103"/>
                    <a:pt x="2001622" y="1454145"/>
                  </a:cubicBezTo>
                  <a:cubicBezTo>
                    <a:pt x="1978228" y="1350771"/>
                    <a:pt x="1960594" y="1337443"/>
                    <a:pt x="1848308" y="1337443"/>
                  </a:cubicBezTo>
                  <a:cubicBezTo>
                    <a:pt x="1683118" y="1337443"/>
                    <a:pt x="1588826" y="1387511"/>
                    <a:pt x="1555356" y="1494127"/>
                  </a:cubicBezTo>
                  <a:cubicBezTo>
                    <a:pt x="1538802" y="1547435"/>
                    <a:pt x="1538802" y="1547795"/>
                    <a:pt x="1566152" y="1602545"/>
                  </a:cubicBezTo>
                  <a:cubicBezTo>
                    <a:pt x="1601782" y="1673861"/>
                    <a:pt x="1628054" y="1700877"/>
                    <a:pt x="1674480" y="1714923"/>
                  </a:cubicBezTo>
                  <a:cubicBezTo>
                    <a:pt x="1708670" y="1725009"/>
                    <a:pt x="1718386" y="1723569"/>
                    <a:pt x="1764094" y="1699435"/>
                  </a:cubicBezTo>
                  <a:cubicBezTo>
                    <a:pt x="1818796" y="1670981"/>
                    <a:pt x="1864862" y="1665217"/>
                    <a:pt x="1884656" y="1685027"/>
                  </a:cubicBezTo>
                  <a:cubicBezTo>
                    <a:pt x="1891854" y="1692231"/>
                    <a:pt x="1896894" y="1727891"/>
                    <a:pt x="1896894" y="1774355"/>
                  </a:cubicBezTo>
                  <a:cubicBezTo>
                    <a:pt x="1896894" y="1820819"/>
                    <a:pt x="1901572" y="1856479"/>
                    <a:pt x="1909130" y="1864043"/>
                  </a:cubicBezTo>
                  <a:cubicBezTo>
                    <a:pt x="1915608" y="1870525"/>
                    <a:pt x="1944398" y="1875929"/>
                    <a:pt x="1972830" y="1875929"/>
                  </a:cubicBezTo>
                  <a:cubicBezTo>
                    <a:pt x="2001622" y="1875929"/>
                    <a:pt x="2030412" y="1881691"/>
                    <a:pt x="2036890" y="1888175"/>
                  </a:cubicBezTo>
                  <a:cubicBezTo>
                    <a:pt x="2044448" y="1895739"/>
                    <a:pt x="2049128" y="1931399"/>
                    <a:pt x="2049128" y="1978223"/>
                  </a:cubicBezTo>
                  <a:cubicBezTo>
                    <a:pt x="2049128" y="2062867"/>
                    <a:pt x="2053806" y="2071513"/>
                    <a:pt x="2118946" y="2104649"/>
                  </a:cubicBezTo>
                  <a:cubicBezTo>
                    <a:pt x="2160334" y="2125541"/>
                    <a:pt x="2170410" y="2123379"/>
                    <a:pt x="2290614" y="2070071"/>
                  </a:cubicBezTo>
                  <a:cubicBezTo>
                    <a:pt x="2373750" y="2033333"/>
                    <a:pt x="2393544" y="2028649"/>
                    <a:pt x="2461562" y="2028649"/>
                  </a:cubicBezTo>
                  <a:cubicBezTo>
                    <a:pt x="2671020" y="2028649"/>
                    <a:pt x="2920064" y="2143191"/>
                    <a:pt x="2991324" y="2272859"/>
                  </a:cubicBezTo>
                  <a:cubicBezTo>
                    <a:pt x="3016876" y="2318963"/>
                    <a:pt x="3024434" y="2324727"/>
                    <a:pt x="3085254" y="2344897"/>
                  </a:cubicBezTo>
                  <a:cubicBezTo>
                    <a:pt x="3232810" y="2393883"/>
                    <a:pt x="3337538" y="2465561"/>
                    <a:pt x="3359852" y="2532917"/>
                  </a:cubicBezTo>
                  <a:cubicBezTo>
                    <a:pt x="3368490" y="2559571"/>
                    <a:pt x="3368490" y="2580101"/>
                    <a:pt x="3359492" y="2617921"/>
                  </a:cubicBezTo>
                  <a:cubicBezTo>
                    <a:pt x="3330702" y="2738585"/>
                    <a:pt x="3224534" y="2836197"/>
                    <a:pt x="3049986" y="2902473"/>
                  </a:cubicBezTo>
                  <a:cubicBezTo>
                    <a:pt x="3021914" y="2913277"/>
                    <a:pt x="3017236" y="2921923"/>
                    <a:pt x="2984846" y="3031061"/>
                  </a:cubicBezTo>
                  <a:cubicBezTo>
                    <a:pt x="2972608" y="3071041"/>
                    <a:pt x="2949576" y="3122189"/>
                    <a:pt x="2933020" y="3144881"/>
                  </a:cubicBezTo>
                  <a:cubicBezTo>
                    <a:pt x="2916466" y="3167573"/>
                    <a:pt x="2838010" y="3243933"/>
                    <a:pt x="2758114" y="3314531"/>
                  </a:cubicBezTo>
                  <a:cubicBezTo>
                    <a:pt x="2678218" y="3385487"/>
                    <a:pt x="2604080" y="3455005"/>
                    <a:pt x="2592924" y="3469413"/>
                  </a:cubicBezTo>
                  <a:lnTo>
                    <a:pt x="2573130" y="3495705"/>
                  </a:lnTo>
                  <a:lnTo>
                    <a:pt x="2608398" y="3489943"/>
                  </a:lnTo>
                  <a:cubicBezTo>
                    <a:pt x="2627472" y="3486701"/>
                    <a:pt x="2683256" y="3461849"/>
                    <a:pt x="2731842" y="3434833"/>
                  </a:cubicBezTo>
                  <a:cubicBezTo>
                    <a:pt x="2953534" y="3311649"/>
                    <a:pt x="3183866" y="3107781"/>
                    <a:pt x="3321344" y="2912917"/>
                  </a:cubicBezTo>
                  <a:cubicBezTo>
                    <a:pt x="3437588" y="2747589"/>
                    <a:pt x="3535120" y="2541201"/>
                    <a:pt x="3582986" y="2358945"/>
                  </a:cubicBezTo>
                  <a:cubicBezTo>
                    <a:pt x="3626172" y="2195779"/>
                    <a:pt x="3635890" y="2109693"/>
                    <a:pt x="3635530" y="1906545"/>
                  </a:cubicBezTo>
                  <a:cubicBezTo>
                    <a:pt x="3635170" y="1654771"/>
                    <a:pt x="3617534" y="1550317"/>
                    <a:pt x="3539078" y="1326999"/>
                  </a:cubicBezTo>
                  <a:cubicBezTo>
                    <a:pt x="3373888" y="857669"/>
                    <a:pt x="2997442" y="474427"/>
                    <a:pt x="2521304" y="290731"/>
                  </a:cubicBezTo>
                  <a:cubicBezTo>
                    <a:pt x="2441768" y="260113"/>
                    <a:pt x="2404700" y="258313"/>
                    <a:pt x="2404700" y="285327"/>
                  </a:cubicBezTo>
                  <a:cubicBezTo>
                    <a:pt x="2404700" y="317023"/>
                    <a:pt x="2373750" y="331071"/>
                    <a:pt x="2303210" y="331071"/>
                  </a:cubicBezTo>
                  <a:cubicBezTo>
                    <a:pt x="2227994" y="331071"/>
                    <a:pt x="2213958" y="323507"/>
                    <a:pt x="2185886" y="269119"/>
                  </a:cubicBezTo>
                  <a:cubicBezTo>
                    <a:pt x="2173738" y="245617"/>
                    <a:pt x="2152078" y="235485"/>
                    <a:pt x="2127584" y="239943"/>
                  </a:cubicBezTo>
                  <a:close/>
                  <a:moveTo>
                    <a:pt x="1954820" y="1155"/>
                  </a:moveTo>
                  <a:cubicBezTo>
                    <a:pt x="2096666" y="5929"/>
                    <a:pt x="2242922" y="25473"/>
                    <a:pt x="2374508" y="59159"/>
                  </a:cubicBezTo>
                  <a:cubicBezTo>
                    <a:pt x="2734164" y="151387"/>
                    <a:pt x="3027938" y="320713"/>
                    <a:pt x="3279230" y="581187"/>
                  </a:cubicBezTo>
                  <a:cubicBezTo>
                    <a:pt x="3567962" y="880209"/>
                    <a:pt x="3714130" y="1173107"/>
                    <a:pt x="3801614" y="1628125"/>
                  </a:cubicBezTo>
                  <a:cubicBezTo>
                    <a:pt x="3823214" y="1739807"/>
                    <a:pt x="3823214" y="2070173"/>
                    <a:pt x="3801974" y="2190503"/>
                  </a:cubicBezTo>
                  <a:cubicBezTo>
                    <a:pt x="3721330" y="2642639"/>
                    <a:pt x="3538442" y="2995701"/>
                    <a:pt x="3232068" y="3289321"/>
                  </a:cubicBezTo>
                  <a:cubicBezTo>
                    <a:pt x="2946214" y="3563123"/>
                    <a:pt x="2628320" y="3722001"/>
                    <a:pt x="2212142" y="3798379"/>
                  </a:cubicBezTo>
                  <a:cubicBezTo>
                    <a:pt x="2070294" y="3824317"/>
                    <a:pt x="1744480" y="3824317"/>
                    <a:pt x="1607314" y="3798379"/>
                  </a:cubicBezTo>
                  <a:cubicBezTo>
                    <a:pt x="1167014" y="3714797"/>
                    <a:pt x="830038" y="3537545"/>
                    <a:pt x="539506" y="3236361"/>
                  </a:cubicBezTo>
                  <a:cubicBezTo>
                    <a:pt x="296854" y="2985253"/>
                    <a:pt x="139168" y="2695959"/>
                    <a:pt x="52404" y="2343977"/>
                  </a:cubicBezTo>
                  <a:cubicBezTo>
                    <a:pt x="8122" y="2163483"/>
                    <a:pt x="-10598" y="1929669"/>
                    <a:pt x="5962" y="1765747"/>
                  </a:cubicBezTo>
                  <a:cubicBezTo>
                    <a:pt x="55284" y="1280827"/>
                    <a:pt x="247892" y="870841"/>
                    <a:pt x="577668" y="548041"/>
                  </a:cubicBezTo>
                  <a:cubicBezTo>
                    <a:pt x="854880" y="277121"/>
                    <a:pt x="1145054" y="124727"/>
                    <a:pt x="1561592" y="31777"/>
                  </a:cubicBezTo>
                  <a:cubicBezTo>
                    <a:pt x="1675538" y="6379"/>
                    <a:pt x="1812974" y="-3619"/>
                    <a:pt x="1954820" y="115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5" name="Freeform 45"/>
            <p:cNvSpPr>
              <a:spLocks/>
            </p:cNvSpPr>
            <p:nvPr/>
          </p:nvSpPr>
          <p:spPr bwMode="auto">
            <a:xfrm>
              <a:off x="29489241" y="3594086"/>
              <a:ext cx="366023" cy="110520"/>
            </a:xfrm>
            <a:custGeom>
              <a:avLst/>
              <a:gdLst>
                <a:gd name="T0" fmla="*/ 959 w 1358"/>
                <a:gd name="T1" fmla="*/ 282 h 411"/>
                <a:gd name="T2" fmla="*/ 345 w 1358"/>
                <a:gd name="T3" fmla="*/ 171 h 411"/>
                <a:gd name="T4" fmla="*/ 0 w 1358"/>
                <a:gd name="T5" fmla="*/ 145 h 411"/>
                <a:gd name="T6" fmla="*/ 522 w 1358"/>
                <a:gd name="T7" fmla="*/ 0 h 411"/>
                <a:gd name="T8" fmla="*/ 1310 w 1358"/>
                <a:gd name="T9" fmla="*/ 256 h 411"/>
                <a:gd name="T10" fmla="*/ 1327 w 1358"/>
                <a:gd name="T11" fmla="*/ 351 h 411"/>
                <a:gd name="T12" fmla="*/ 959 w 1358"/>
                <a:gd name="T13" fmla="*/ 282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8" h="411">
                  <a:moveTo>
                    <a:pt x="959" y="282"/>
                  </a:moveTo>
                  <a:cubicBezTo>
                    <a:pt x="699" y="175"/>
                    <a:pt x="681" y="172"/>
                    <a:pt x="345" y="171"/>
                  </a:cubicBezTo>
                  <a:cubicBezTo>
                    <a:pt x="155" y="170"/>
                    <a:pt x="0" y="158"/>
                    <a:pt x="0" y="145"/>
                  </a:cubicBezTo>
                  <a:cubicBezTo>
                    <a:pt x="0" y="98"/>
                    <a:pt x="352" y="0"/>
                    <a:pt x="522" y="0"/>
                  </a:cubicBezTo>
                  <a:cubicBezTo>
                    <a:pt x="654" y="0"/>
                    <a:pt x="1242" y="191"/>
                    <a:pt x="1310" y="256"/>
                  </a:cubicBezTo>
                  <a:cubicBezTo>
                    <a:pt x="1355" y="299"/>
                    <a:pt x="1358" y="315"/>
                    <a:pt x="1327" y="351"/>
                  </a:cubicBezTo>
                  <a:cubicBezTo>
                    <a:pt x="1278" y="411"/>
                    <a:pt x="1266" y="408"/>
                    <a:pt x="959" y="28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169" name="文字方塊 168"/>
          <p:cNvSpPr txBox="1"/>
          <p:nvPr/>
        </p:nvSpPr>
        <p:spPr>
          <a:xfrm>
            <a:off x="6766102" y="3789000"/>
            <a:ext cx="162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200" dirty="0" smtClean="0"/>
              <a:t>Title 03</a:t>
            </a:r>
          </a:p>
        </p:txBody>
      </p:sp>
      <p:sp>
        <p:nvSpPr>
          <p:cNvPr id="170" name="文字方塊 169"/>
          <p:cNvSpPr txBox="1"/>
          <p:nvPr/>
        </p:nvSpPr>
        <p:spPr>
          <a:xfrm>
            <a:off x="6271589" y="4551457"/>
            <a:ext cx="2609026" cy="84886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The quick brown fox jumps over the lazy dog. The quick brown fox jumps over the lazy dog. </a:t>
            </a:r>
          </a:p>
        </p:txBody>
      </p:sp>
    </p:spTree>
    <p:extLst>
      <p:ext uri="{BB962C8B-B14F-4D97-AF65-F5344CB8AC3E}">
        <p14:creationId xmlns:p14="http://schemas.microsoft.com/office/powerpoint/2010/main" val="136087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自訂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BCBC5"/>
      </a:accent1>
      <a:accent2>
        <a:srgbClr val="F5C636"/>
      </a:accent2>
      <a:accent3>
        <a:srgbClr val="FF614C"/>
      </a:accent3>
      <a:accent4>
        <a:srgbClr val="9ACA9F"/>
      </a:accent4>
      <a:accent5>
        <a:srgbClr val="70758C"/>
      </a:accent5>
      <a:accent6>
        <a:srgbClr val="F79646"/>
      </a:accent6>
      <a:hlink>
        <a:srgbClr val="000000"/>
      </a:hlink>
      <a:folHlink>
        <a:srgbClr val="000000"/>
      </a:folHlink>
    </a:clrScheme>
    <a:fontScheme name="自訂 1">
      <a:majorFont>
        <a:latin typeface="Arial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  <a:scene3d>
          <a:camera prst="orthographicFront"/>
          <a:lightRig rig="threePt" dir="t"/>
        </a:scene3d>
        <a:sp3d>
          <a:bevelT w="0" h="0" prst="angle"/>
          <a:contourClr>
            <a:schemeClr val="bg1"/>
          </a:contourClr>
        </a:sp3d>
      </a:spPr>
      <a:bodyPr wrap="square" rtlCol="0" anchor="ctr">
        <a:noAutofit/>
      </a:bodyPr>
      <a:lstStyle>
        <a:defPPr algn="ctr">
          <a:defRPr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1">
              <a:lumMod val="6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 anchor="ctr">
        <a:noAutofit/>
      </a:bodyPr>
      <a:lstStyle>
        <a:defPPr algn="ctr">
          <a:defRPr sz="4800" b="1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10330</TotalTime>
  <Words>4619</Words>
  <Application>Microsoft Office PowerPoint</Application>
  <PresentationFormat>寬螢幕</PresentationFormat>
  <Paragraphs>412</Paragraphs>
  <Slides>40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40</vt:i4>
      </vt:variant>
    </vt:vector>
  </HeadingPairs>
  <TitlesOfParts>
    <vt:vector size="45" baseType="lpstr">
      <vt:lpstr>微軟正黑體</vt:lpstr>
      <vt:lpstr>新細明體</vt:lpstr>
      <vt:lpstr>Arial</vt:lpstr>
      <vt:lpstr>Calibri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mwhan</dc:creator>
  <cp:lastModifiedBy>mwhan</cp:lastModifiedBy>
  <cp:revision>2311</cp:revision>
  <dcterms:created xsi:type="dcterms:W3CDTF">2014-09-09T06:09:05Z</dcterms:created>
  <dcterms:modified xsi:type="dcterms:W3CDTF">2018-01-05T10:14:34Z</dcterms:modified>
</cp:coreProperties>
</file>