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33" r:id="rId4"/>
    <p:sldId id="340" r:id="rId5"/>
    <p:sldId id="344" r:id="rId6"/>
    <p:sldId id="353" r:id="rId7"/>
    <p:sldId id="337" r:id="rId8"/>
    <p:sldId id="338" r:id="rId9"/>
    <p:sldId id="339" r:id="rId10"/>
    <p:sldId id="341" r:id="rId11"/>
    <p:sldId id="342" r:id="rId12"/>
    <p:sldId id="343" r:id="rId13"/>
    <p:sldId id="345" r:id="rId14"/>
    <p:sldId id="346" r:id="rId15"/>
    <p:sldId id="362" r:id="rId16"/>
    <p:sldId id="357" r:id="rId17"/>
    <p:sldId id="347" r:id="rId18"/>
    <p:sldId id="348" r:id="rId19"/>
    <p:sldId id="361" r:id="rId20"/>
    <p:sldId id="355" r:id="rId21"/>
    <p:sldId id="350" r:id="rId22"/>
    <p:sldId id="354" r:id="rId23"/>
    <p:sldId id="359" r:id="rId24"/>
    <p:sldId id="358" r:id="rId25"/>
    <p:sldId id="364" r:id="rId26"/>
    <p:sldId id="351" r:id="rId27"/>
    <p:sldId id="349" r:id="rId28"/>
    <p:sldId id="352" r:id="rId29"/>
    <p:sldId id="291" r:id="rId30"/>
    <p:sldId id="336" r:id="rId31"/>
    <p:sldId id="290" r:id="rId32"/>
    <p:sldId id="260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F6F6F"/>
    <a:srgbClr val="484B5A"/>
    <a:srgbClr val="F61D00"/>
    <a:srgbClr val="549E5B"/>
    <a:srgbClr val="C2960A"/>
    <a:srgbClr val="585858"/>
    <a:srgbClr val="7F7F7F"/>
    <a:srgbClr val="E24856"/>
    <a:srgbClr val="FE9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8" autoAdjust="0"/>
    <p:restoredTop sz="99426" autoAdjust="0"/>
  </p:normalViewPr>
  <p:slideViewPr>
    <p:cSldViewPr snapToObjects="1">
      <p:cViewPr varScale="1">
        <p:scale>
          <a:sx n="64" d="100"/>
          <a:sy n="64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601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36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0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654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68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64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125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31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425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403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05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42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89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74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07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990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70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429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249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413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153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91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95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576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0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01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39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68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88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66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57200" y="6309368"/>
            <a:ext cx="3934777" cy="3600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altLang="zh-TW" sz="18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www.pook.com.tw / </a:t>
            </a:r>
            <a:r>
              <a:rPr lang="zh-TW" altLang="en-US" sz="18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</a:t>
            </a:r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mwhan" TargetMode="External"/><Relationship Id="rId5" Type="http://schemas.openxmlformats.org/officeDocument/2006/relationships/hyperlink" Target="http://www.pook.com.tw/" TargetMode="External"/><Relationship Id="rId4" Type="http://schemas.openxmlformats.org/officeDocument/2006/relationships/hyperlink" Target="https://www.facebook.com/pook.com.t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mwhan" TargetMode="External"/><Relationship Id="rId4" Type="http://schemas.openxmlformats.org/officeDocument/2006/relationships/hyperlink" Target="http://www.pook.com.tw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31091" y="1889107"/>
            <a:ext cx="7512987" cy="3603918"/>
            <a:chOff x="831091" y="1889107"/>
            <a:chExt cx="7512987" cy="3603918"/>
          </a:xfrm>
        </p:grpSpPr>
        <p:sp>
          <p:nvSpPr>
            <p:cNvPr id="3" name="橢圓 2"/>
            <p:cNvSpPr/>
            <p:nvPr/>
          </p:nvSpPr>
          <p:spPr bwMode="auto">
            <a:xfrm>
              <a:off x="6366832" y="1990070"/>
              <a:ext cx="1977246" cy="1977246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" name="橢圓 3"/>
            <p:cNvSpPr/>
            <p:nvPr/>
          </p:nvSpPr>
          <p:spPr bwMode="auto">
            <a:xfrm rot="13490389" flipV="1">
              <a:off x="5111020" y="2987113"/>
              <a:ext cx="1960638" cy="2505912"/>
            </a:xfrm>
            <a:custGeom>
              <a:avLst/>
              <a:gdLst/>
              <a:ahLst/>
              <a:cxnLst/>
              <a:rect l="l" t="t" r="r" b="b"/>
              <a:pathLst>
                <a:path w="1960638" h="2505912">
                  <a:moveTo>
                    <a:pt x="980318" y="0"/>
                  </a:moveTo>
                  <a:lnTo>
                    <a:pt x="1437518" y="247072"/>
                  </a:lnTo>
                  <a:lnTo>
                    <a:pt x="1437518" y="658738"/>
                  </a:lnTo>
                  <a:cubicBezTo>
                    <a:pt x="1748719" y="822669"/>
                    <a:pt x="1960638" y="1149383"/>
                    <a:pt x="1960638" y="1525593"/>
                  </a:cubicBezTo>
                  <a:cubicBezTo>
                    <a:pt x="1960638" y="2067008"/>
                    <a:pt x="1521734" y="2505912"/>
                    <a:pt x="980319" y="2505912"/>
                  </a:cubicBezTo>
                  <a:cubicBezTo>
                    <a:pt x="438904" y="2505912"/>
                    <a:pt x="0" y="2067008"/>
                    <a:pt x="0" y="1525593"/>
                  </a:cubicBezTo>
                  <a:cubicBezTo>
                    <a:pt x="0" y="1149384"/>
                    <a:pt x="211918" y="822670"/>
                    <a:pt x="523118" y="658739"/>
                  </a:cubicBezTo>
                  <a:lnTo>
                    <a:pt x="523118" y="247072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9" name="橢圓 3"/>
            <p:cNvSpPr/>
            <p:nvPr/>
          </p:nvSpPr>
          <p:spPr bwMode="auto">
            <a:xfrm rot="8109611">
              <a:off x="3709960" y="1889107"/>
              <a:ext cx="1960638" cy="2505912"/>
            </a:xfrm>
            <a:custGeom>
              <a:avLst/>
              <a:gdLst/>
              <a:ahLst/>
              <a:cxnLst/>
              <a:rect l="l" t="t" r="r" b="b"/>
              <a:pathLst>
                <a:path w="1960638" h="2505912">
                  <a:moveTo>
                    <a:pt x="980318" y="0"/>
                  </a:moveTo>
                  <a:lnTo>
                    <a:pt x="1437518" y="247072"/>
                  </a:lnTo>
                  <a:lnTo>
                    <a:pt x="1437518" y="658738"/>
                  </a:lnTo>
                  <a:cubicBezTo>
                    <a:pt x="1748719" y="822669"/>
                    <a:pt x="1960638" y="1149383"/>
                    <a:pt x="1960638" y="1525593"/>
                  </a:cubicBezTo>
                  <a:cubicBezTo>
                    <a:pt x="1960638" y="2067008"/>
                    <a:pt x="1521734" y="2505912"/>
                    <a:pt x="980319" y="2505912"/>
                  </a:cubicBezTo>
                  <a:cubicBezTo>
                    <a:pt x="438904" y="2505912"/>
                    <a:pt x="0" y="2067008"/>
                    <a:pt x="0" y="1525593"/>
                  </a:cubicBezTo>
                  <a:cubicBezTo>
                    <a:pt x="0" y="1149384"/>
                    <a:pt x="211918" y="822670"/>
                    <a:pt x="523118" y="658739"/>
                  </a:cubicBezTo>
                  <a:lnTo>
                    <a:pt x="523118" y="247072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2" name="橢圓 3"/>
            <p:cNvSpPr/>
            <p:nvPr/>
          </p:nvSpPr>
          <p:spPr bwMode="auto">
            <a:xfrm rot="13490389" flipV="1">
              <a:off x="2232151" y="2987113"/>
              <a:ext cx="1960638" cy="2505912"/>
            </a:xfrm>
            <a:custGeom>
              <a:avLst/>
              <a:gdLst/>
              <a:ahLst/>
              <a:cxnLst/>
              <a:rect l="l" t="t" r="r" b="b"/>
              <a:pathLst>
                <a:path w="1960638" h="2505912">
                  <a:moveTo>
                    <a:pt x="980318" y="0"/>
                  </a:moveTo>
                  <a:lnTo>
                    <a:pt x="1437518" y="247072"/>
                  </a:lnTo>
                  <a:lnTo>
                    <a:pt x="1437518" y="658738"/>
                  </a:lnTo>
                  <a:cubicBezTo>
                    <a:pt x="1748719" y="822669"/>
                    <a:pt x="1960638" y="1149383"/>
                    <a:pt x="1960638" y="1525593"/>
                  </a:cubicBezTo>
                  <a:cubicBezTo>
                    <a:pt x="1960638" y="2067008"/>
                    <a:pt x="1521734" y="2505912"/>
                    <a:pt x="980319" y="2505912"/>
                  </a:cubicBezTo>
                  <a:cubicBezTo>
                    <a:pt x="438904" y="2505912"/>
                    <a:pt x="0" y="2067008"/>
                    <a:pt x="0" y="1525593"/>
                  </a:cubicBezTo>
                  <a:cubicBezTo>
                    <a:pt x="0" y="1149384"/>
                    <a:pt x="211918" y="822670"/>
                    <a:pt x="523118" y="658739"/>
                  </a:cubicBezTo>
                  <a:lnTo>
                    <a:pt x="523118" y="247072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5" name="橢圓 3"/>
            <p:cNvSpPr/>
            <p:nvPr/>
          </p:nvSpPr>
          <p:spPr bwMode="auto">
            <a:xfrm rot="8109611">
              <a:off x="831091" y="1889107"/>
              <a:ext cx="1960638" cy="2505912"/>
            </a:xfrm>
            <a:custGeom>
              <a:avLst/>
              <a:gdLst/>
              <a:ahLst/>
              <a:cxnLst/>
              <a:rect l="l" t="t" r="r" b="b"/>
              <a:pathLst>
                <a:path w="1960638" h="2505912">
                  <a:moveTo>
                    <a:pt x="980318" y="0"/>
                  </a:moveTo>
                  <a:lnTo>
                    <a:pt x="1437518" y="247072"/>
                  </a:lnTo>
                  <a:lnTo>
                    <a:pt x="1437518" y="658738"/>
                  </a:lnTo>
                  <a:cubicBezTo>
                    <a:pt x="1748719" y="822669"/>
                    <a:pt x="1960638" y="1149383"/>
                    <a:pt x="1960638" y="1525593"/>
                  </a:cubicBezTo>
                  <a:cubicBezTo>
                    <a:pt x="1960638" y="2067008"/>
                    <a:pt x="1521734" y="2505912"/>
                    <a:pt x="980319" y="2505912"/>
                  </a:cubicBezTo>
                  <a:cubicBezTo>
                    <a:pt x="438904" y="2505912"/>
                    <a:pt x="0" y="2067008"/>
                    <a:pt x="0" y="1525593"/>
                  </a:cubicBezTo>
                  <a:cubicBezTo>
                    <a:pt x="0" y="1149384"/>
                    <a:pt x="211918" y="822670"/>
                    <a:pt x="523118" y="658739"/>
                  </a:cubicBezTo>
                  <a:lnTo>
                    <a:pt x="523118" y="247072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60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151440" y="1081498"/>
            <a:ext cx="5123352" cy="5110572"/>
            <a:chOff x="2151440" y="1081498"/>
            <a:chExt cx="5123352" cy="5110572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3808651" y="1081498"/>
              <a:ext cx="2125839" cy="2131478"/>
            </a:xfrm>
            <a:custGeom>
              <a:avLst/>
              <a:gdLst>
                <a:gd name="T0" fmla="*/ 5856 w 13328"/>
                <a:gd name="T1" fmla="*/ 0 h 13350"/>
                <a:gd name="T2" fmla="*/ 0 w 13328"/>
                <a:gd name="T3" fmla="*/ 5856 h 13350"/>
                <a:gd name="T4" fmla="*/ 5856 w 13328"/>
                <a:gd name="T5" fmla="*/ 11713 h 13350"/>
                <a:gd name="T6" fmla="*/ 7248 w 13328"/>
                <a:gd name="T7" fmla="*/ 11546 h 13350"/>
                <a:gd name="T8" fmla="*/ 8345 w 13328"/>
                <a:gd name="T9" fmla="*/ 11159 h 13350"/>
                <a:gd name="T10" fmla="*/ 8466 w 13328"/>
                <a:gd name="T11" fmla="*/ 11101 h 13350"/>
                <a:gd name="T12" fmla="*/ 8517 w 13328"/>
                <a:gd name="T13" fmla="*/ 11152 h 13350"/>
                <a:gd name="T14" fmla="*/ 10019 w 13328"/>
                <a:gd name="T15" fmla="*/ 11726 h 13350"/>
                <a:gd name="T16" fmla="*/ 10634 w 13328"/>
                <a:gd name="T17" fmla="*/ 13268 h 13350"/>
                <a:gd name="T18" fmla="*/ 10716 w 13328"/>
                <a:gd name="T19" fmla="*/ 13350 h 13350"/>
                <a:gd name="T20" fmla="*/ 13328 w 13328"/>
                <a:gd name="T21" fmla="*/ 10761 h 13350"/>
                <a:gd name="T22" fmla="*/ 13209 w 13328"/>
                <a:gd name="T23" fmla="*/ 10642 h 13350"/>
                <a:gd name="T24" fmla="*/ 11706 w 13328"/>
                <a:gd name="T25" fmla="*/ 10067 h 13350"/>
                <a:gd name="T26" fmla="*/ 11091 w 13328"/>
                <a:gd name="T27" fmla="*/ 8525 h 13350"/>
                <a:gd name="T28" fmla="*/ 11078 w 13328"/>
                <a:gd name="T29" fmla="*/ 8512 h 13350"/>
                <a:gd name="T30" fmla="*/ 11097 w 13328"/>
                <a:gd name="T31" fmla="*/ 8473 h 13350"/>
                <a:gd name="T32" fmla="*/ 11454 w 13328"/>
                <a:gd name="T33" fmla="*/ 7584 h 13350"/>
                <a:gd name="T34" fmla="*/ 11713 w 13328"/>
                <a:gd name="T35" fmla="*/ 5856 h 13350"/>
                <a:gd name="T36" fmla="*/ 5856 w 13328"/>
                <a:gd name="T37" fmla="*/ 0 h 13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28" h="13350">
                  <a:moveTo>
                    <a:pt x="5856" y="0"/>
                  </a:moveTo>
                  <a:cubicBezTo>
                    <a:pt x="2621" y="0"/>
                    <a:pt x="0" y="2621"/>
                    <a:pt x="0" y="5856"/>
                  </a:cubicBezTo>
                  <a:cubicBezTo>
                    <a:pt x="0" y="9091"/>
                    <a:pt x="2621" y="11713"/>
                    <a:pt x="5856" y="11713"/>
                  </a:cubicBezTo>
                  <a:cubicBezTo>
                    <a:pt x="6336" y="11713"/>
                    <a:pt x="6802" y="11655"/>
                    <a:pt x="7248" y="11546"/>
                  </a:cubicBezTo>
                  <a:cubicBezTo>
                    <a:pt x="7575" y="11318"/>
                    <a:pt x="7956" y="11189"/>
                    <a:pt x="8345" y="11159"/>
                  </a:cubicBezTo>
                  <a:cubicBezTo>
                    <a:pt x="8385" y="11140"/>
                    <a:pt x="8426" y="11121"/>
                    <a:pt x="8466" y="11101"/>
                  </a:cubicBezTo>
                  <a:lnTo>
                    <a:pt x="8517" y="11152"/>
                  </a:lnTo>
                  <a:cubicBezTo>
                    <a:pt x="9060" y="11151"/>
                    <a:pt x="9603" y="11342"/>
                    <a:pt x="10019" y="11726"/>
                  </a:cubicBezTo>
                  <a:cubicBezTo>
                    <a:pt x="10478" y="12150"/>
                    <a:pt x="10682" y="12717"/>
                    <a:pt x="10634" y="13268"/>
                  </a:cubicBezTo>
                  <a:lnTo>
                    <a:pt x="10716" y="13350"/>
                  </a:lnTo>
                  <a:cubicBezTo>
                    <a:pt x="11285" y="12232"/>
                    <a:pt x="12204" y="11321"/>
                    <a:pt x="13328" y="10761"/>
                  </a:cubicBezTo>
                  <a:lnTo>
                    <a:pt x="13209" y="10642"/>
                  </a:lnTo>
                  <a:cubicBezTo>
                    <a:pt x="12666" y="10643"/>
                    <a:pt x="12122" y="10451"/>
                    <a:pt x="11706" y="10067"/>
                  </a:cubicBezTo>
                  <a:cubicBezTo>
                    <a:pt x="11247" y="9644"/>
                    <a:pt x="11042" y="9077"/>
                    <a:pt x="11091" y="8525"/>
                  </a:cubicBezTo>
                  <a:lnTo>
                    <a:pt x="11078" y="8512"/>
                  </a:lnTo>
                  <a:cubicBezTo>
                    <a:pt x="11085" y="8499"/>
                    <a:pt x="11090" y="8486"/>
                    <a:pt x="11097" y="8473"/>
                  </a:cubicBezTo>
                  <a:cubicBezTo>
                    <a:pt x="11134" y="8160"/>
                    <a:pt x="11253" y="7854"/>
                    <a:pt x="11454" y="7584"/>
                  </a:cubicBezTo>
                  <a:cubicBezTo>
                    <a:pt x="11622" y="7038"/>
                    <a:pt x="11713" y="6457"/>
                    <a:pt x="11713" y="5856"/>
                  </a:cubicBezTo>
                  <a:cubicBezTo>
                    <a:pt x="11713" y="2621"/>
                    <a:pt x="9091" y="0"/>
                    <a:pt x="5856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 flipH="1" flipV="1">
              <a:off x="3513691" y="4060592"/>
              <a:ext cx="2125839" cy="2131478"/>
            </a:xfrm>
            <a:custGeom>
              <a:avLst/>
              <a:gdLst>
                <a:gd name="T0" fmla="*/ 5856 w 13328"/>
                <a:gd name="T1" fmla="*/ 0 h 13350"/>
                <a:gd name="T2" fmla="*/ 0 w 13328"/>
                <a:gd name="T3" fmla="*/ 5856 h 13350"/>
                <a:gd name="T4" fmla="*/ 5856 w 13328"/>
                <a:gd name="T5" fmla="*/ 11713 h 13350"/>
                <a:gd name="T6" fmla="*/ 7248 w 13328"/>
                <a:gd name="T7" fmla="*/ 11546 h 13350"/>
                <a:gd name="T8" fmla="*/ 8345 w 13328"/>
                <a:gd name="T9" fmla="*/ 11159 h 13350"/>
                <a:gd name="T10" fmla="*/ 8466 w 13328"/>
                <a:gd name="T11" fmla="*/ 11101 h 13350"/>
                <a:gd name="T12" fmla="*/ 8517 w 13328"/>
                <a:gd name="T13" fmla="*/ 11152 h 13350"/>
                <a:gd name="T14" fmla="*/ 10019 w 13328"/>
                <a:gd name="T15" fmla="*/ 11726 h 13350"/>
                <a:gd name="T16" fmla="*/ 10634 w 13328"/>
                <a:gd name="T17" fmla="*/ 13268 h 13350"/>
                <a:gd name="T18" fmla="*/ 10716 w 13328"/>
                <a:gd name="T19" fmla="*/ 13350 h 13350"/>
                <a:gd name="T20" fmla="*/ 13328 w 13328"/>
                <a:gd name="T21" fmla="*/ 10761 h 13350"/>
                <a:gd name="T22" fmla="*/ 13209 w 13328"/>
                <a:gd name="T23" fmla="*/ 10642 h 13350"/>
                <a:gd name="T24" fmla="*/ 11706 w 13328"/>
                <a:gd name="T25" fmla="*/ 10067 h 13350"/>
                <a:gd name="T26" fmla="*/ 11091 w 13328"/>
                <a:gd name="T27" fmla="*/ 8525 h 13350"/>
                <a:gd name="T28" fmla="*/ 11078 w 13328"/>
                <a:gd name="T29" fmla="*/ 8512 h 13350"/>
                <a:gd name="T30" fmla="*/ 11097 w 13328"/>
                <a:gd name="T31" fmla="*/ 8473 h 13350"/>
                <a:gd name="T32" fmla="*/ 11454 w 13328"/>
                <a:gd name="T33" fmla="*/ 7584 h 13350"/>
                <a:gd name="T34" fmla="*/ 11713 w 13328"/>
                <a:gd name="T35" fmla="*/ 5856 h 13350"/>
                <a:gd name="T36" fmla="*/ 5856 w 13328"/>
                <a:gd name="T37" fmla="*/ 0 h 13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28" h="13350">
                  <a:moveTo>
                    <a:pt x="5856" y="0"/>
                  </a:moveTo>
                  <a:cubicBezTo>
                    <a:pt x="2621" y="0"/>
                    <a:pt x="0" y="2621"/>
                    <a:pt x="0" y="5856"/>
                  </a:cubicBezTo>
                  <a:cubicBezTo>
                    <a:pt x="0" y="9091"/>
                    <a:pt x="2621" y="11713"/>
                    <a:pt x="5856" y="11713"/>
                  </a:cubicBezTo>
                  <a:cubicBezTo>
                    <a:pt x="6336" y="11713"/>
                    <a:pt x="6802" y="11655"/>
                    <a:pt x="7248" y="11546"/>
                  </a:cubicBezTo>
                  <a:cubicBezTo>
                    <a:pt x="7575" y="11318"/>
                    <a:pt x="7956" y="11189"/>
                    <a:pt x="8345" y="11159"/>
                  </a:cubicBezTo>
                  <a:cubicBezTo>
                    <a:pt x="8385" y="11140"/>
                    <a:pt x="8426" y="11121"/>
                    <a:pt x="8466" y="11101"/>
                  </a:cubicBezTo>
                  <a:lnTo>
                    <a:pt x="8517" y="11152"/>
                  </a:lnTo>
                  <a:cubicBezTo>
                    <a:pt x="9060" y="11151"/>
                    <a:pt x="9603" y="11342"/>
                    <a:pt x="10019" y="11726"/>
                  </a:cubicBezTo>
                  <a:cubicBezTo>
                    <a:pt x="10478" y="12150"/>
                    <a:pt x="10682" y="12717"/>
                    <a:pt x="10634" y="13268"/>
                  </a:cubicBezTo>
                  <a:lnTo>
                    <a:pt x="10716" y="13350"/>
                  </a:lnTo>
                  <a:cubicBezTo>
                    <a:pt x="11285" y="12232"/>
                    <a:pt x="12204" y="11321"/>
                    <a:pt x="13328" y="10761"/>
                  </a:cubicBezTo>
                  <a:lnTo>
                    <a:pt x="13209" y="10642"/>
                  </a:lnTo>
                  <a:cubicBezTo>
                    <a:pt x="12666" y="10643"/>
                    <a:pt x="12122" y="10451"/>
                    <a:pt x="11706" y="10067"/>
                  </a:cubicBezTo>
                  <a:cubicBezTo>
                    <a:pt x="11247" y="9644"/>
                    <a:pt x="11042" y="9077"/>
                    <a:pt x="11091" y="8525"/>
                  </a:cubicBezTo>
                  <a:lnTo>
                    <a:pt x="11078" y="8512"/>
                  </a:lnTo>
                  <a:cubicBezTo>
                    <a:pt x="11085" y="8499"/>
                    <a:pt x="11090" y="8486"/>
                    <a:pt x="11097" y="8473"/>
                  </a:cubicBezTo>
                  <a:cubicBezTo>
                    <a:pt x="11134" y="8160"/>
                    <a:pt x="11253" y="7854"/>
                    <a:pt x="11454" y="7584"/>
                  </a:cubicBezTo>
                  <a:cubicBezTo>
                    <a:pt x="11622" y="7038"/>
                    <a:pt x="11713" y="6457"/>
                    <a:pt x="11713" y="5856"/>
                  </a:cubicBezTo>
                  <a:cubicBezTo>
                    <a:pt x="11713" y="2621"/>
                    <a:pt x="9091" y="0"/>
                    <a:pt x="5856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5146133" y="2708317"/>
              <a:ext cx="2125839" cy="2131478"/>
            </a:xfrm>
            <a:custGeom>
              <a:avLst/>
              <a:gdLst>
                <a:gd name="T0" fmla="*/ 5856 w 13328"/>
                <a:gd name="T1" fmla="*/ 0 h 13350"/>
                <a:gd name="T2" fmla="*/ 0 w 13328"/>
                <a:gd name="T3" fmla="*/ 5856 h 13350"/>
                <a:gd name="T4" fmla="*/ 5856 w 13328"/>
                <a:gd name="T5" fmla="*/ 11713 h 13350"/>
                <a:gd name="T6" fmla="*/ 7248 w 13328"/>
                <a:gd name="T7" fmla="*/ 11546 h 13350"/>
                <a:gd name="T8" fmla="*/ 8345 w 13328"/>
                <a:gd name="T9" fmla="*/ 11159 h 13350"/>
                <a:gd name="T10" fmla="*/ 8466 w 13328"/>
                <a:gd name="T11" fmla="*/ 11101 h 13350"/>
                <a:gd name="T12" fmla="*/ 8517 w 13328"/>
                <a:gd name="T13" fmla="*/ 11152 h 13350"/>
                <a:gd name="T14" fmla="*/ 10019 w 13328"/>
                <a:gd name="T15" fmla="*/ 11726 h 13350"/>
                <a:gd name="T16" fmla="*/ 10634 w 13328"/>
                <a:gd name="T17" fmla="*/ 13268 h 13350"/>
                <a:gd name="T18" fmla="*/ 10716 w 13328"/>
                <a:gd name="T19" fmla="*/ 13350 h 13350"/>
                <a:gd name="T20" fmla="*/ 13328 w 13328"/>
                <a:gd name="T21" fmla="*/ 10761 h 13350"/>
                <a:gd name="T22" fmla="*/ 13209 w 13328"/>
                <a:gd name="T23" fmla="*/ 10642 h 13350"/>
                <a:gd name="T24" fmla="*/ 11706 w 13328"/>
                <a:gd name="T25" fmla="*/ 10067 h 13350"/>
                <a:gd name="T26" fmla="*/ 11091 w 13328"/>
                <a:gd name="T27" fmla="*/ 8525 h 13350"/>
                <a:gd name="T28" fmla="*/ 11078 w 13328"/>
                <a:gd name="T29" fmla="*/ 8512 h 13350"/>
                <a:gd name="T30" fmla="*/ 11097 w 13328"/>
                <a:gd name="T31" fmla="*/ 8473 h 13350"/>
                <a:gd name="T32" fmla="*/ 11454 w 13328"/>
                <a:gd name="T33" fmla="*/ 7584 h 13350"/>
                <a:gd name="T34" fmla="*/ 11713 w 13328"/>
                <a:gd name="T35" fmla="*/ 5856 h 13350"/>
                <a:gd name="T36" fmla="*/ 5856 w 13328"/>
                <a:gd name="T37" fmla="*/ 0 h 13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28" h="13350">
                  <a:moveTo>
                    <a:pt x="5856" y="0"/>
                  </a:moveTo>
                  <a:cubicBezTo>
                    <a:pt x="2621" y="0"/>
                    <a:pt x="0" y="2621"/>
                    <a:pt x="0" y="5856"/>
                  </a:cubicBezTo>
                  <a:cubicBezTo>
                    <a:pt x="0" y="9091"/>
                    <a:pt x="2621" y="11713"/>
                    <a:pt x="5856" y="11713"/>
                  </a:cubicBezTo>
                  <a:cubicBezTo>
                    <a:pt x="6336" y="11713"/>
                    <a:pt x="6802" y="11655"/>
                    <a:pt x="7248" y="11546"/>
                  </a:cubicBezTo>
                  <a:cubicBezTo>
                    <a:pt x="7575" y="11318"/>
                    <a:pt x="7956" y="11189"/>
                    <a:pt x="8345" y="11159"/>
                  </a:cubicBezTo>
                  <a:cubicBezTo>
                    <a:pt x="8385" y="11140"/>
                    <a:pt x="8426" y="11121"/>
                    <a:pt x="8466" y="11101"/>
                  </a:cubicBezTo>
                  <a:lnTo>
                    <a:pt x="8517" y="11152"/>
                  </a:lnTo>
                  <a:cubicBezTo>
                    <a:pt x="9060" y="11151"/>
                    <a:pt x="9603" y="11342"/>
                    <a:pt x="10019" y="11726"/>
                  </a:cubicBezTo>
                  <a:cubicBezTo>
                    <a:pt x="10478" y="12150"/>
                    <a:pt x="10682" y="12717"/>
                    <a:pt x="10634" y="13268"/>
                  </a:cubicBezTo>
                  <a:lnTo>
                    <a:pt x="10716" y="13350"/>
                  </a:lnTo>
                  <a:cubicBezTo>
                    <a:pt x="11285" y="12232"/>
                    <a:pt x="12204" y="11321"/>
                    <a:pt x="13328" y="10761"/>
                  </a:cubicBezTo>
                  <a:lnTo>
                    <a:pt x="13209" y="10642"/>
                  </a:lnTo>
                  <a:cubicBezTo>
                    <a:pt x="12666" y="10643"/>
                    <a:pt x="12122" y="10451"/>
                    <a:pt x="11706" y="10067"/>
                  </a:cubicBezTo>
                  <a:cubicBezTo>
                    <a:pt x="11247" y="9644"/>
                    <a:pt x="11042" y="9077"/>
                    <a:pt x="11091" y="8525"/>
                  </a:cubicBezTo>
                  <a:lnTo>
                    <a:pt x="11078" y="8512"/>
                  </a:lnTo>
                  <a:cubicBezTo>
                    <a:pt x="11085" y="8499"/>
                    <a:pt x="11090" y="8486"/>
                    <a:pt x="11097" y="8473"/>
                  </a:cubicBezTo>
                  <a:cubicBezTo>
                    <a:pt x="11134" y="8160"/>
                    <a:pt x="11253" y="7854"/>
                    <a:pt x="11454" y="7584"/>
                  </a:cubicBezTo>
                  <a:cubicBezTo>
                    <a:pt x="11622" y="7038"/>
                    <a:pt x="11713" y="6457"/>
                    <a:pt x="11713" y="5856"/>
                  </a:cubicBezTo>
                  <a:cubicBezTo>
                    <a:pt x="11713" y="2621"/>
                    <a:pt x="9091" y="0"/>
                    <a:pt x="5856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 rot="5400000" flipH="1" flipV="1">
              <a:off x="2154259" y="2413358"/>
              <a:ext cx="2125839" cy="2131478"/>
            </a:xfrm>
            <a:custGeom>
              <a:avLst/>
              <a:gdLst>
                <a:gd name="T0" fmla="*/ 5856 w 13328"/>
                <a:gd name="T1" fmla="*/ 0 h 13350"/>
                <a:gd name="T2" fmla="*/ 0 w 13328"/>
                <a:gd name="T3" fmla="*/ 5856 h 13350"/>
                <a:gd name="T4" fmla="*/ 5856 w 13328"/>
                <a:gd name="T5" fmla="*/ 11713 h 13350"/>
                <a:gd name="T6" fmla="*/ 7248 w 13328"/>
                <a:gd name="T7" fmla="*/ 11546 h 13350"/>
                <a:gd name="T8" fmla="*/ 8345 w 13328"/>
                <a:gd name="T9" fmla="*/ 11159 h 13350"/>
                <a:gd name="T10" fmla="*/ 8466 w 13328"/>
                <a:gd name="T11" fmla="*/ 11101 h 13350"/>
                <a:gd name="T12" fmla="*/ 8517 w 13328"/>
                <a:gd name="T13" fmla="*/ 11152 h 13350"/>
                <a:gd name="T14" fmla="*/ 10019 w 13328"/>
                <a:gd name="T15" fmla="*/ 11726 h 13350"/>
                <a:gd name="T16" fmla="*/ 10634 w 13328"/>
                <a:gd name="T17" fmla="*/ 13268 h 13350"/>
                <a:gd name="T18" fmla="*/ 10716 w 13328"/>
                <a:gd name="T19" fmla="*/ 13350 h 13350"/>
                <a:gd name="T20" fmla="*/ 13328 w 13328"/>
                <a:gd name="T21" fmla="*/ 10761 h 13350"/>
                <a:gd name="T22" fmla="*/ 13209 w 13328"/>
                <a:gd name="T23" fmla="*/ 10642 h 13350"/>
                <a:gd name="T24" fmla="*/ 11706 w 13328"/>
                <a:gd name="T25" fmla="*/ 10067 h 13350"/>
                <a:gd name="T26" fmla="*/ 11091 w 13328"/>
                <a:gd name="T27" fmla="*/ 8525 h 13350"/>
                <a:gd name="T28" fmla="*/ 11078 w 13328"/>
                <a:gd name="T29" fmla="*/ 8512 h 13350"/>
                <a:gd name="T30" fmla="*/ 11097 w 13328"/>
                <a:gd name="T31" fmla="*/ 8473 h 13350"/>
                <a:gd name="T32" fmla="*/ 11454 w 13328"/>
                <a:gd name="T33" fmla="*/ 7584 h 13350"/>
                <a:gd name="T34" fmla="*/ 11713 w 13328"/>
                <a:gd name="T35" fmla="*/ 5856 h 13350"/>
                <a:gd name="T36" fmla="*/ 5856 w 13328"/>
                <a:gd name="T37" fmla="*/ 0 h 13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28" h="13350">
                  <a:moveTo>
                    <a:pt x="5856" y="0"/>
                  </a:moveTo>
                  <a:cubicBezTo>
                    <a:pt x="2621" y="0"/>
                    <a:pt x="0" y="2621"/>
                    <a:pt x="0" y="5856"/>
                  </a:cubicBezTo>
                  <a:cubicBezTo>
                    <a:pt x="0" y="9091"/>
                    <a:pt x="2621" y="11713"/>
                    <a:pt x="5856" y="11713"/>
                  </a:cubicBezTo>
                  <a:cubicBezTo>
                    <a:pt x="6336" y="11713"/>
                    <a:pt x="6802" y="11655"/>
                    <a:pt x="7248" y="11546"/>
                  </a:cubicBezTo>
                  <a:cubicBezTo>
                    <a:pt x="7575" y="11318"/>
                    <a:pt x="7956" y="11189"/>
                    <a:pt x="8345" y="11159"/>
                  </a:cubicBezTo>
                  <a:cubicBezTo>
                    <a:pt x="8385" y="11140"/>
                    <a:pt x="8426" y="11121"/>
                    <a:pt x="8466" y="11101"/>
                  </a:cubicBezTo>
                  <a:lnTo>
                    <a:pt x="8517" y="11152"/>
                  </a:lnTo>
                  <a:cubicBezTo>
                    <a:pt x="9060" y="11151"/>
                    <a:pt x="9603" y="11342"/>
                    <a:pt x="10019" y="11726"/>
                  </a:cubicBezTo>
                  <a:cubicBezTo>
                    <a:pt x="10478" y="12150"/>
                    <a:pt x="10682" y="12717"/>
                    <a:pt x="10634" y="13268"/>
                  </a:cubicBezTo>
                  <a:lnTo>
                    <a:pt x="10716" y="13350"/>
                  </a:lnTo>
                  <a:cubicBezTo>
                    <a:pt x="11285" y="12232"/>
                    <a:pt x="12204" y="11321"/>
                    <a:pt x="13328" y="10761"/>
                  </a:cubicBezTo>
                  <a:lnTo>
                    <a:pt x="13209" y="10642"/>
                  </a:lnTo>
                  <a:cubicBezTo>
                    <a:pt x="12666" y="10643"/>
                    <a:pt x="12122" y="10451"/>
                    <a:pt x="11706" y="10067"/>
                  </a:cubicBezTo>
                  <a:cubicBezTo>
                    <a:pt x="11247" y="9644"/>
                    <a:pt x="11042" y="9077"/>
                    <a:pt x="11091" y="8525"/>
                  </a:cubicBezTo>
                  <a:lnTo>
                    <a:pt x="11078" y="8512"/>
                  </a:lnTo>
                  <a:cubicBezTo>
                    <a:pt x="11085" y="8499"/>
                    <a:pt x="11090" y="8486"/>
                    <a:pt x="11097" y="8473"/>
                  </a:cubicBezTo>
                  <a:cubicBezTo>
                    <a:pt x="11134" y="8160"/>
                    <a:pt x="11253" y="7854"/>
                    <a:pt x="11454" y="7584"/>
                  </a:cubicBezTo>
                  <a:cubicBezTo>
                    <a:pt x="11622" y="7038"/>
                    <a:pt x="11713" y="6457"/>
                    <a:pt x="11713" y="5856"/>
                  </a:cubicBezTo>
                  <a:cubicBezTo>
                    <a:pt x="11713" y="2621"/>
                    <a:pt x="9091" y="0"/>
                    <a:pt x="5856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0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799456" y="1300276"/>
            <a:ext cx="7304848" cy="4543506"/>
            <a:chOff x="799456" y="1300276"/>
            <a:chExt cx="7304848" cy="4543506"/>
          </a:xfrm>
        </p:grpSpPr>
        <p:grpSp>
          <p:nvGrpSpPr>
            <p:cNvPr id="11" name="群組 10"/>
            <p:cNvGrpSpPr/>
            <p:nvPr/>
          </p:nvGrpSpPr>
          <p:grpSpPr>
            <a:xfrm>
              <a:off x="5002100" y="3812408"/>
              <a:ext cx="2090222" cy="2031374"/>
              <a:chOff x="5002100" y="3812408"/>
              <a:chExt cx="2090222" cy="2031374"/>
            </a:xfrm>
          </p:grpSpPr>
          <p:sp>
            <p:nvSpPr>
              <p:cNvPr id="23" name="淚滴形 22"/>
              <p:cNvSpPr/>
              <p:nvPr/>
            </p:nvSpPr>
            <p:spPr bwMode="auto">
              <a:xfrm flipV="1">
                <a:off x="5002100" y="3812408"/>
                <a:ext cx="2031374" cy="2031374"/>
              </a:xfrm>
              <a:prstGeom prst="teardrop">
                <a:avLst/>
              </a:prstGeom>
              <a:solidFill>
                <a:schemeClr val="bg1">
                  <a:lumMod val="75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282186" y="5290187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05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2377492" y="3812408"/>
              <a:ext cx="2058327" cy="2031374"/>
              <a:chOff x="2377492" y="3812408"/>
              <a:chExt cx="2058327" cy="2031374"/>
            </a:xfrm>
          </p:grpSpPr>
          <p:sp>
            <p:nvSpPr>
              <p:cNvPr id="18" name="淚滴形 17"/>
              <p:cNvSpPr/>
              <p:nvPr/>
            </p:nvSpPr>
            <p:spPr bwMode="auto">
              <a:xfrm flipV="1">
                <a:off x="2377492" y="3812408"/>
                <a:ext cx="2031374" cy="2031374"/>
              </a:xfrm>
              <a:prstGeom prst="teardrop">
                <a:avLst/>
              </a:prstGeom>
              <a:solidFill>
                <a:schemeClr val="bg1">
                  <a:lumMod val="75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625683" y="5290187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04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6048672" y="1300276"/>
              <a:ext cx="2055632" cy="2031374"/>
              <a:chOff x="6048672" y="1300276"/>
              <a:chExt cx="2055632" cy="2031374"/>
            </a:xfrm>
          </p:grpSpPr>
          <p:sp>
            <p:nvSpPr>
              <p:cNvPr id="13" name="淚滴形 12"/>
              <p:cNvSpPr/>
              <p:nvPr/>
            </p:nvSpPr>
            <p:spPr bwMode="auto">
              <a:xfrm flipV="1">
                <a:off x="6048672" y="1300276"/>
                <a:ext cx="2031374" cy="2031374"/>
              </a:xfrm>
              <a:prstGeom prst="teardrop">
                <a:avLst/>
              </a:prstGeom>
              <a:solidFill>
                <a:schemeClr val="bg1">
                  <a:lumMod val="75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7294168" y="2775587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03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3424064" y="1300276"/>
              <a:ext cx="2045897" cy="2031374"/>
              <a:chOff x="3424064" y="1300276"/>
              <a:chExt cx="2045897" cy="2031374"/>
            </a:xfrm>
          </p:grpSpPr>
          <p:sp>
            <p:nvSpPr>
              <p:cNvPr id="8" name="淚滴形 7"/>
              <p:cNvSpPr/>
              <p:nvPr/>
            </p:nvSpPr>
            <p:spPr bwMode="auto">
              <a:xfrm flipV="1">
                <a:off x="3424064" y="1300276"/>
                <a:ext cx="2031374" cy="2031374"/>
              </a:xfrm>
              <a:prstGeom prst="teardrop">
                <a:avLst/>
              </a:prstGeom>
              <a:solidFill>
                <a:schemeClr val="bg1">
                  <a:lumMod val="75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659825" y="2775587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02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799456" y="1300276"/>
              <a:ext cx="2101477" cy="2031374"/>
              <a:chOff x="799456" y="1300276"/>
              <a:chExt cx="2101477" cy="2031374"/>
            </a:xfrm>
          </p:grpSpPr>
          <p:sp>
            <p:nvSpPr>
              <p:cNvPr id="3" name="淚滴形 2"/>
              <p:cNvSpPr/>
              <p:nvPr/>
            </p:nvSpPr>
            <p:spPr bwMode="auto">
              <a:xfrm flipV="1">
                <a:off x="799456" y="1300276"/>
                <a:ext cx="2031374" cy="2031374"/>
              </a:xfrm>
              <a:prstGeom prst="teardrop">
                <a:avLst/>
              </a:prstGeom>
              <a:solidFill>
                <a:schemeClr val="bg1">
                  <a:lumMod val="75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2090797" y="2775587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01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套索 3"/>
            <p:cNvSpPr/>
            <p:nvPr/>
          </p:nvSpPr>
          <p:spPr bwMode="auto">
            <a:xfrm rot="2820580">
              <a:off x="893653" y="1393078"/>
              <a:ext cx="1842979" cy="1842979"/>
            </a:xfrm>
            <a:prstGeom prst="chord">
              <a:avLst>
                <a:gd name="adj1" fmla="val 2700000"/>
                <a:gd name="adj2" fmla="val 18738869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套索 8"/>
            <p:cNvSpPr/>
            <p:nvPr/>
          </p:nvSpPr>
          <p:spPr bwMode="auto">
            <a:xfrm rot="2820580">
              <a:off x="3518261" y="1393078"/>
              <a:ext cx="1842979" cy="1842979"/>
            </a:xfrm>
            <a:prstGeom prst="chord">
              <a:avLst>
                <a:gd name="adj1" fmla="val 2700000"/>
                <a:gd name="adj2" fmla="val 18738869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4" name="套索 13"/>
            <p:cNvSpPr/>
            <p:nvPr/>
          </p:nvSpPr>
          <p:spPr bwMode="auto">
            <a:xfrm rot="2820580">
              <a:off x="6142869" y="1393078"/>
              <a:ext cx="1842979" cy="1842979"/>
            </a:xfrm>
            <a:prstGeom prst="chord">
              <a:avLst>
                <a:gd name="adj1" fmla="val 2700000"/>
                <a:gd name="adj2" fmla="val 18738869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9" name="套索 18"/>
            <p:cNvSpPr/>
            <p:nvPr/>
          </p:nvSpPr>
          <p:spPr bwMode="auto">
            <a:xfrm rot="2820580">
              <a:off x="2471689" y="3905210"/>
              <a:ext cx="1842979" cy="1842979"/>
            </a:xfrm>
            <a:prstGeom prst="chord">
              <a:avLst>
                <a:gd name="adj1" fmla="val 2700000"/>
                <a:gd name="adj2" fmla="val 18738869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24" name="套索 23"/>
            <p:cNvSpPr/>
            <p:nvPr/>
          </p:nvSpPr>
          <p:spPr bwMode="auto">
            <a:xfrm rot="2820580">
              <a:off x="5096297" y="3905210"/>
              <a:ext cx="1842979" cy="1842979"/>
            </a:xfrm>
            <a:prstGeom prst="chord">
              <a:avLst>
                <a:gd name="adj1" fmla="val 2700000"/>
                <a:gd name="adj2" fmla="val 18738869"/>
              </a:avLst>
            </a:prstGeom>
            <a:solidFill>
              <a:schemeClr val="accent5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4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49798" y="962805"/>
            <a:ext cx="6661368" cy="5299804"/>
            <a:chOff x="1049798" y="962805"/>
            <a:chExt cx="6661368" cy="5299804"/>
          </a:xfrm>
        </p:grpSpPr>
        <p:sp>
          <p:nvSpPr>
            <p:cNvPr id="3" name="圓角矩形 3"/>
            <p:cNvSpPr/>
            <p:nvPr/>
          </p:nvSpPr>
          <p:spPr bwMode="auto">
            <a:xfrm>
              <a:off x="1168990" y="962805"/>
              <a:ext cx="1462510" cy="943663"/>
            </a:xfrm>
            <a:custGeom>
              <a:avLst/>
              <a:gdLst/>
              <a:ahLst/>
              <a:cxnLst/>
              <a:rect l="l" t="t" r="r" b="b"/>
              <a:pathLst>
                <a:path w="1283109" h="827907">
                  <a:moveTo>
                    <a:pt x="597313" y="0"/>
                  </a:moveTo>
                  <a:lnTo>
                    <a:pt x="685796" y="0"/>
                  </a:lnTo>
                  <a:cubicBezTo>
                    <a:pt x="1015683" y="0"/>
                    <a:pt x="1283109" y="267426"/>
                    <a:pt x="1283109" y="597313"/>
                  </a:cubicBezTo>
                  <a:lnTo>
                    <a:pt x="1283109" y="827907"/>
                  </a:lnTo>
                  <a:lnTo>
                    <a:pt x="1087900" y="827907"/>
                  </a:lnTo>
                  <a:lnTo>
                    <a:pt x="1087900" y="592235"/>
                  </a:lnTo>
                  <a:cubicBezTo>
                    <a:pt x="1087900" y="362724"/>
                    <a:pt x="901845" y="176669"/>
                    <a:pt x="672334" y="176669"/>
                  </a:cubicBezTo>
                  <a:lnTo>
                    <a:pt x="610774" y="176669"/>
                  </a:lnTo>
                  <a:cubicBezTo>
                    <a:pt x="381263" y="176669"/>
                    <a:pt x="195208" y="362724"/>
                    <a:pt x="195208" y="592235"/>
                  </a:cubicBezTo>
                  <a:lnTo>
                    <a:pt x="195208" y="827907"/>
                  </a:lnTo>
                  <a:lnTo>
                    <a:pt x="0" y="827907"/>
                  </a:lnTo>
                  <a:lnTo>
                    <a:pt x="0" y="597313"/>
                  </a:lnTo>
                  <a:cubicBezTo>
                    <a:pt x="0" y="267426"/>
                    <a:pt x="267426" y="0"/>
                    <a:pt x="597313" y="0"/>
                  </a:cubicBezTo>
                  <a:close/>
                </a:path>
              </a:pathLst>
            </a:custGeom>
            <a:solidFill>
              <a:schemeClr val="accent1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rgbClr val="6399AB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1049798" y="1986083"/>
              <a:ext cx="1700892" cy="1302811"/>
            </a:xfrm>
            <a:prstGeom prst="rect">
              <a:avLst/>
            </a:prstGeom>
            <a:solidFill>
              <a:schemeClr val="accent1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>
                <a:solidFill>
                  <a:srgbClr val="6399AB"/>
                </a:solidFill>
              </a:endParaRPr>
            </a:p>
          </p:txBody>
        </p:sp>
        <p:sp>
          <p:nvSpPr>
            <p:cNvPr id="8" name="圓角矩形 3"/>
            <p:cNvSpPr/>
            <p:nvPr/>
          </p:nvSpPr>
          <p:spPr bwMode="auto">
            <a:xfrm>
              <a:off x="3649228" y="962805"/>
              <a:ext cx="1462510" cy="943663"/>
            </a:xfrm>
            <a:custGeom>
              <a:avLst/>
              <a:gdLst/>
              <a:ahLst/>
              <a:cxnLst/>
              <a:rect l="l" t="t" r="r" b="b"/>
              <a:pathLst>
                <a:path w="1283109" h="827907">
                  <a:moveTo>
                    <a:pt x="597313" y="0"/>
                  </a:moveTo>
                  <a:lnTo>
                    <a:pt x="685796" y="0"/>
                  </a:lnTo>
                  <a:cubicBezTo>
                    <a:pt x="1015683" y="0"/>
                    <a:pt x="1283109" y="267426"/>
                    <a:pt x="1283109" y="597313"/>
                  </a:cubicBezTo>
                  <a:lnTo>
                    <a:pt x="1283109" y="827907"/>
                  </a:lnTo>
                  <a:lnTo>
                    <a:pt x="1087900" y="827907"/>
                  </a:lnTo>
                  <a:lnTo>
                    <a:pt x="1087900" y="592235"/>
                  </a:lnTo>
                  <a:cubicBezTo>
                    <a:pt x="1087900" y="362724"/>
                    <a:pt x="901845" y="176669"/>
                    <a:pt x="672334" y="176669"/>
                  </a:cubicBezTo>
                  <a:lnTo>
                    <a:pt x="610774" y="176669"/>
                  </a:lnTo>
                  <a:cubicBezTo>
                    <a:pt x="381263" y="176669"/>
                    <a:pt x="195208" y="362724"/>
                    <a:pt x="195208" y="592235"/>
                  </a:cubicBezTo>
                  <a:lnTo>
                    <a:pt x="195208" y="827907"/>
                  </a:lnTo>
                  <a:lnTo>
                    <a:pt x="0" y="827907"/>
                  </a:lnTo>
                  <a:lnTo>
                    <a:pt x="0" y="597313"/>
                  </a:lnTo>
                  <a:cubicBezTo>
                    <a:pt x="0" y="267426"/>
                    <a:pt x="267426" y="0"/>
                    <a:pt x="597313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530036" y="1986083"/>
              <a:ext cx="1700892" cy="1302811"/>
            </a:xfrm>
            <a:prstGeom prst="rect">
              <a:avLst/>
            </a:prstGeom>
            <a:solidFill>
              <a:schemeClr val="accent2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3" name="圓角矩形 3"/>
            <p:cNvSpPr/>
            <p:nvPr/>
          </p:nvSpPr>
          <p:spPr bwMode="auto">
            <a:xfrm>
              <a:off x="6129466" y="962805"/>
              <a:ext cx="1462510" cy="943663"/>
            </a:xfrm>
            <a:custGeom>
              <a:avLst/>
              <a:gdLst/>
              <a:ahLst/>
              <a:cxnLst/>
              <a:rect l="l" t="t" r="r" b="b"/>
              <a:pathLst>
                <a:path w="1283109" h="827907">
                  <a:moveTo>
                    <a:pt x="597313" y="0"/>
                  </a:moveTo>
                  <a:lnTo>
                    <a:pt x="685796" y="0"/>
                  </a:lnTo>
                  <a:cubicBezTo>
                    <a:pt x="1015683" y="0"/>
                    <a:pt x="1283109" y="267426"/>
                    <a:pt x="1283109" y="597313"/>
                  </a:cubicBezTo>
                  <a:lnTo>
                    <a:pt x="1283109" y="827907"/>
                  </a:lnTo>
                  <a:lnTo>
                    <a:pt x="1087900" y="827907"/>
                  </a:lnTo>
                  <a:lnTo>
                    <a:pt x="1087900" y="592235"/>
                  </a:lnTo>
                  <a:cubicBezTo>
                    <a:pt x="1087900" y="362724"/>
                    <a:pt x="901845" y="176669"/>
                    <a:pt x="672334" y="176669"/>
                  </a:cubicBezTo>
                  <a:lnTo>
                    <a:pt x="610774" y="176669"/>
                  </a:lnTo>
                  <a:cubicBezTo>
                    <a:pt x="381263" y="176669"/>
                    <a:pt x="195208" y="362724"/>
                    <a:pt x="195208" y="592235"/>
                  </a:cubicBezTo>
                  <a:lnTo>
                    <a:pt x="195208" y="827907"/>
                  </a:lnTo>
                  <a:lnTo>
                    <a:pt x="0" y="827907"/>
                  </a:lnTo>
                  <a:lnTo>
                    <a:pt x="0" y="597313"/>
                  </a:lnTo>
                  <a:cubicBezTo>
                    <a:pt x="0" y="267426"/>
                    <a:pt x="267426" y="0"/>
                    <a:pt x="597313" y="0"/>
                  </a:cubicBezTo>
                  <a:close/>
                </a:path>
              </a:pathLst>
            </a:custGeom>
            <a:solidFill>
              <a:schemeClr val="accent3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010274" y="1986083"/>
              <a:ext cx="1700892" cy="1302811"/>
            </a:xfrm>
            <a:prstGeom prst="rect">
              <a:avLst/>
            </a:prstGeom>
            <a:solidFill>
              <a:schemeClr val="accent3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8" name="圓角矩形 3"/>
            <p:cNvSpPr/>
            <p:nvPr/>
          </p:nvSpPr>
          <p:spPr bwMode="auto">
            <a:xfrm>
              <a:off x="1168990" y="3936520"/>
              <a:ext cx="1462510" cy="943663"/>
            </a:xfrm>
            <a:custGeom>
              <a:avLst/>
              <a:gdLst/>
              <a:ahLst/>
              <a:cxnLst/>
              <a:rect l="l" t="t" r="r" b="b"/>
              <a:pathLst>
                <a:path w="1283109" h="827907">
                  <a:moveTo>
                    <a:pt x="597313" y="0"/>
                  </a:moveTo>
                  <a:lnTo>
                    <a:pt x="685796" y="0"/>
                  </a:lnTo>
                  <a:cubicBezTo>
                    <a:pt x="1015683" y="0"/>
                    <a:pt x="1283109" y="267426"/>
                    <a:pt x="1283109" y="597313"/>
                  </a:cubicBezTo>
                  <a:lnTo>
                    <a:pt x="1283109" y="827907"/>
                  </a:lnTo>
                  <a:lnTo>
                    <a:pt x="1087900" y="827907"/>
                  </a:lnTo>
                  <a:lnTo>
                    <a:pt x="1087900" y="592235"/>
                  </a:lnTo>
                  <a:cubicBezTo>
                    <a:pt x="1087900" y="362724"/>
                    <a:pt x="901845" y="176669"/>
                    <a:pt x="672334" y="176669"/>
                  </a:cubicBezTo>
                  <a:lnTo>
                    <a:pt x="610774" y="176669"/>
                  </a:lnTo>
                  <a:cubicBezTo>
                    <a:pt x="381263" y="176669"/>
                    <a:pt x="195208" y="362724"/>
                    <a:pt x="195208" y="592235"/>
                  </a:cubicBezTo>
                  <a:lnTo>
                    <a:pt x="195208" y="827907"/>
                  </a:lnTo>
                  <a:lnTo>
                    <a:pt x="0" y="827907"/>
                  </a:lnTo>
                  <a:lnTo>
                    <a:pt x="0" y="597313"/>
                  </a:lnTo>
                  <a:cubicBezTo>
                    <a:pt x="0" y="267426"/>
                    <a:pt x="267426" y="0"/>
                    <a:pt x="597313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049798" y="4959798"/>
              <a:ext cx="1700892" cy="1302811"/>
            </a:xfrm>
            <a:prstGeom prst="rect">
              <a:avLst/>
            </a:prstGeom>
            <a:solidFill>
              <a:schemeClr val="accent4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3" name="圓角矩形 3"/>
            <p:cNvSpPr/>
            <p:nvPr/>
          </p:nvSpPr>
          <p:spPr bwMode="auto">
            <a:xfrm>
              <a:off x="3649228" y="3936520"/>
              <a:ext cx="1462510" cy="943663"/>
            </a:xfrm>
            <a:custGeom>
              <a:avLst/>
              <a:gdLst/>
              <a:ahLst/>
              <a:cxnLst/>
              <a:rect l="l" t="t" r="r" b="b"/>
              <a:pathLst>
                <a:path w="1283109" h="827907">
                  <a:moveTo>
                    <a:pt x="597313" y="0"/>
                  </a:moveTo>
                  <a:lnTo>
                    <a:pt x="685796" y="0"/>
                  </a:lnTo>
                  <a:cubicBezTo>
                    <a:pt x="1015683" y="0"/>
                    <a:pt x="1283109" y="267426"/>
                    <a:pt x="1283109" y="597313"/>
                  </a:cubicBezTo>
                  <a:lnTo>
                    <a:pt x="1283109" y="827907"/>
                  </a:lnTo>
                  <a:lnTo>
                    <a:pt x="1087900" y="827907"/>
                  </a:lnTo>
                  <a:lnTo>
                    <a:pt x="1087900" y="592235"/>
                  </a:lnTo>
                  <a:cubicBezTo>
                    <a:pt x="1087900" y="362724"/>
                    <a:pt x="901845" y="176669"/>
                    <a:pt x="672334" y="176669"/>
                  </a:cubicBezTo>
                  <a:lnTo>
                    <a:pt x="610774" y="176669"/>
                  </a:lnTo>
                  <a:cubicBezTo>
                    <a:pt x="381263" y="176669"/>
                    <a:pt x="195208" y="362724"/>
                    <a:pt x="195208" y="592235"/>
                  </a:cubicBezTo>
                  <a:lnTo>
                    <a:pt x="195208" y="827907"/>
                  </a:lnTo>
                  <a:lnTo>
                    <a:pt x="0" y="827907"/>
                  </a:lnTo>
                  <a:lnTo>
                    <a:pt x="0" y="597313"/>
                  </a:lnTo>
                  <a:cubicBezTo>
                    <a:pt x="0" y="267426"/>
                    <a:pt x="267426" y="0"/>
                    <a:pt x="597313" y="0"/>
                  </a:cubicBezTo>
                  <a:close/>
                </a:path>
              </a:pathLst>
            </a:custGeom>
            <a:solidFill>
              <a:schemeClr val="accent5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530036" y="4959798"/>
              <a:ext cx="1700892" cy="1302811"/>
            </a:xfrm>
            <a:prstGeom prst="rect">
              <a:avLst/>
            </a:prstGeom>
            <a:solidFill>
              <a:schemeClr val="accent5"/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8" name="圓角矩形 3"/>
            <p:cNvSpPr/>
            <p:nvPr/>
          </p:nvSpPr>
          <p:spPr bwMode="auto">
            <a:xfrm>
              <a:off x="6129466" y="3936520"/>
              <a:ext cx="1462510" cy="943663"/>
            </a:xfrm>
            <a:custGeom>
              <a:avLst/>
              <a:gdLst/>
              <a:ahLst/>
              <a:cxnLst/>
              <a:rect l="l" t="t" r="r" b="b"/>
              <a:pathLst>
                <a:path w="1283109" h="827907">
                  <a:moveTo>
                    <a:pt x="597313" y="0"/>
                  </a:moveTo>
                  <a:lnTo>
                    <a:pt x="685796" y="0"/>
                  </a:lnTo>
                  <a:cubicBezTo>
                    <a:pt x="1015683" y="0"/>
                    <a:pt x="1283109" y="267426"/>
                    <a:pt x="1283109" y="597313"/>
                  </a:cubicBezTo>
                  <a:lnTo>
                    <a:pt x="1283109" y="827907"/>
                  </a:lnTo>
                  <a:lnTo>
                    <a:pt x="1087900" y="827907"/>
                  </a:lnTo>
                  <a:lnTo>
                    <a:pt x="1087900" y="592235"/>
                  </a:lnTo>
                  <a:cubicBezTo>
                    <a:pt x="1087900" y="362724"/>
                    <a:pt x="901845" y="176669"/>
                    <a:pt x="672334" y="176669"/>
                  </a:cubicBezTo>
                  <a:lnTo>
                    <a:pt x="610774" y="176669"/>
                  </a:lnTo>
                  <a:cubicBezTo>
                    <a:pt x="381263" y="176669"/>
                    <a:pt x="195208" y="362724"/>
                    <a:pt x="195208" y="592235"/>
                  </a:cubicBezTo>
                  <a:lnTo>
                    <a:pt x="195208" y="827907"/>
                  </a:lnTo>
                  <a:lnTo>
                    <a:pt x="0" y="827907"/>
                  </a:lnTo>
                  <a:lnTo>
                    <a:pt x="0" y="597313"/>
                  </a:lnTo>
                  <a:cubicBezTo>
                    <a:pt x="0" y="267426"/>
                    <a:pt x="267426" y="0"/>
                    <a:pt x="59731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6010274" y="4959798"/>
              <a:ext cx="1700892" cy="13028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3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231701" y="1077822"/>
            <a:ext cx="4680598" cy="4702356"/>
            <a:chOff x="2231701" y="1077822"/>
            <a:chExt cx="4680598" cy="4702356"/>
          </a:xfrm>
        </p:grpSpPr>
        <p:sp>
          <p:nvSpPr>
            <p:cNvPr id="5" name="手繪多邊形 4"/>
            <p:cNvSpPr/>
            <p:nvPr/>
          </p:nvSpPr>
          <p:spPr>
            <a:xfrm>
              <a:off x="2231701" y="2971819"/>
              <a:ext cx="1872239" cy="2808359"/>
            </a:xfrm>
            <a:custGeom>
              <a:avLst/>
              <a:gdLst>
                <a:gd name="connsiteX0" fmla="*/ 388850 w 1440184"/>
                <a:gd name="connsiteY0" fmla="*/ 0 h 2160276"/>
                <a:gd name="connsiteX1" fmla="*/ 597676 w 1440184"/>
                <a:gd name="connsiteY1" fmla="*/ 360046 h 2160276"/>
                <a:gd name="connsiteX2" fmla="*/ 1440184 w 1440184"/>
                <a:gd name="connsiteY2" fmla="*/ 360046 h 2160276"/>
                <a:gd name="connsiteX3" fmla="*/ 1440184 w 1440184"/>
                <a:gd name="connsiteY3" fmla="*/ 2160276 h 2160276"/>
                <a:gd name="connsiteX4" fmla="*/ 0 w 1440184"/>
                <a:gd name="connsiteY4" fmla="*/ 2160276 h 2160276"/>
                <a:gd name="connsiteX5" fmla="*/ 0 w 1440184"/>
                <a:gd name="connsiteY5" fmla="*/ 360046 h 2160276"/>
                <a:gd name="connsiteX6" fmla="*/ 180023 w 1440184"/>
                <a:gd name="connsiteY6" fmla="*/ 360046 h 21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184" h="2160276">
                  <a:moveTo>
                    <a:pt x="388850" y="0"/>
                  </a:moveTo>
                  <a:lnTo>
                    <a:pt x="597676" y="360046"/>
                  </a:lnTo>
                  <a:lnTo>
                    <a:pt x="1440184" y="360046"/>
                  </a:lnTo>
                  <a:lnTo>
                    <a:pt x="1440184" y="2160276"/>
                  </a:lnTo>
                  <a:lnTo>
                    <a:pt x="0" y="2160276"/>
                  </a:lnTo>
                  <a:lnTo>
                    <a:pt x="0" y="360046"/>
                  </a:lnTo>
                  <a:lnTo>
                    <a:pt x="180023" y="3600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手繪多邊形 5"/>
            <p:cNvSpPr/>
            <p:nvPr/>
          </p:nvSpPr>
          <p:spPr>
            <a:xfrm rot="5400000">
              <a:off x="2699761" y="631520"/>
              <a:ext cx="1872239" cy="2808359"/>
            </a:xfrm>
            <a:custGeom>
              <a:avLst/>
              <a:gdLst>
                <a:gd name="connsiteX0" fmla="*/ 388850 w 1440184"/>
                <a:gd name="connsiteY0" fmla="*/ 0 h 2160276"/>
                <a:gd name="connsiteX1" fmla="*/ 597676 w 1440184"/>
                <a:gd name="connsiteY1" fmla="*/ 360046 h 2160276"/>
                <a:gd name="connsiteX2" fmla="*/ 1440184 w 1440184"/>
                <a:gd name="connsiteY2" fmla="*/ 360046 h 2160276"/>
                <a:gd name="connsiteX3" fmla="*/ 1440184 w 1440184"/>
                <a:gd name="connsiteY3" fmla="*/ 2160276 h 2160276"/>
                <a:gd name="connsiteX4" fmla="*/ 0 w 1440184"/>
                <a:gd name="connsiteY4" fmla="*/ 2160276 h 2160276"/>
                <a:gd name="connsiteX5" fmla="*/ 0 w 1440184"/>
                <a:gd name="connsiteY5" fmla="*/ 360046 h 2160276"/>
                <a:gd name="connsiteX6" fmla="*/ 180023 w 1440184"/>
                <a:gd name="connsiteY6" fmla="*/ 360046 h 21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184" h="2160276">
                  <a:moveTo>
                    <a:pt x="388850" y="0"/>
                  </a:moveTo>
                  <a:lnTo>
                    <a:pt x="597676" y="360046"/>
                  </a:lnTo>
                  <a:lnTo>
                    <a:pt x="1440184" y="360046"/>
                  </a:lnTo>
                  <a:lnTo>
                    <a:pt x="1440184" y="2160276"/>
                  </a:lnTo>
                  <a:lnTo>
                    <a:pt x="0" y="2160276"/>
                  </a:lnTo>
                  <a:lnTo>
                    <a:pt x="0" y="360046"/>
                  </a:lnTo>
                  <a:lnTo>
                    <a:pt x="180023" y="360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 rot="10800000">
              <a:off x="5040060" y="1077822"/>
              <a:ext cx="1872239" cy="2808359"/>
            </a:xfrm>
            <a:custGeom>
              <a:avLst/>
              <a:gdLst>
                <a:gd name="connsiteX0" fmla="*/ 388850 w 1440184"/>
                <a:gd name="connsiteY0" fmla="*/ 0 h 2160276"/>
                <a:gd name="connsiteX1" fmla="*/ 597676 w 1440184"/>
                <a:gd name="connsiteY1" fmla="*/ 360046 h 2160276"/>
                <a:gd name="connsiteX2" fmla="*/ 1440184 w 1440184"/>
                <a:gd name="connsiteY2" fmla="*/ 360046 h 2160276"/>
                <a:gd name="connsiteX3" fmla="*/ 1440184 w 1440184"/>
                <a:gd name="connsiteY3" fmla="*/ 2160276 h 2160276"/>
                <a:gd name="connsiteX4" fmla="*/ 0 w 1440184"/>
                <a:gd name="connsiteY4" fmla="*/ 2160276 h 2160276"/>
                <a:gd name="connsiteX5" fmla="*/ 0 w 1440184"/>
                <a:gd name="connsiteY5" fmla="*/ 360046 h 2160276"/>
                <a:gd name="connsiteX6" fmla="*/ 180023 w 1440184"/>
                <a:gd name="connsiteY6" fmla="*/ 360046 h 21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184" h="2160276">
                  <a:moveTo>
                    <a:pt x="388850" y="0"/>
                  </a:moveTo>
                  <a:lnTo>
                    <a:pt x="597676" y="360046"/>
                  </a:lnTo>
                  <a:lnTo>
                    <a:pt x="1440184" y="360046"/>
                  </a:lnTo>
                  <a:lnTo>
                    <a:pt x="1440184" y="2160276"/>
                  </a:lnTo>
                  <a:lnTo>
                    <a:pt x="0" y="2160276"/>
                  </a:lnTo>
                  <a:lnTo>
                    <a:pt x="0" y="360046"/>
                  </a:lnTo>
                  <a:lnTo>
                    <a:pt x="180023" y="360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手繪多邊形 7"/>
            <p:cNvSpPr/>
            <p:nvPr/>
          </p:nvSpPr>
          <p:spPr>
            <a:xfrm rot="16200000">
              <a:off x="4572000" y="3418122"/>
              <a:ext cx="1872239" cy="2808359"/>
            </a:xfrm>
            <a:custGeom>
              <a:avLst/>
              <a:gdLst>
                <a:gd name="connsiteX0" fmla="*/ 388850 w 1440184"/>
                <a:gd name="connsiteY0" fmla="*/ 0 h 2160276"/>
                <a:gd name="connsiteX1" fmla="*/ 597676 w 1440184"/>
                <a:gd name="connsiteY1" fmla="*/ 360046 h 2160276"/>
                <a:gd name="connsiteX2" fmla="*/ 1440184 w 1440184"/>
                <a:gd name="connsiteY2" fmla="*/ 360046 h 2160276"/>
                <a:gd name="connsiteX3" fmla="*/ 1440184 w 1440184"/>
                <a:gd name="connsiteY3" fmla="*/ 2160276 h 2160276"/>
                <a:gd name="connsiteX4" fmla="*/ 0 w 1440184"/>
                <a:gd name="connsiteY4" fmla="*/ 2160276 h 2160276"/>
                <a:gd name="connsiteX5" fmla="*/ 0 w 1440184"/>
                <a:gd name="connsiteY5" fmla="*/ 360046 h 2160276"/>
                <a:gd name="connsiteX6" fmla="*/ 180023 w 1440184"/>
                <a:gd name="connsiteY6" fmla="*/ 360046 h 21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184" h="2160276">
                  <a:moveTo>
                    <a:pt x="388850" y="0"/>
                  </a:moveTo>
                  <a:lnTo>
                    <a:pt x="597676" y="360046"/>
                  </a:lnTo>
                  <a:lnTo>
                    <a:pt x="1440184" y="360046"/>
                  </a:lnTo>
                  <a:lnTo>
                    <a:pt x="1440184" y="2160276"/>
                  </a:lnTo>
                  <a:lnTo>
                    <a:pt x="0" y="2160276"/>
                  </a:lnTo>
                  <a:lnTo>
                    <a:pt x="0" y="360046"/>
                  </a:lnTo>
                  <a:lnTo>
                    <a:pt x="180023" y="3600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0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096684" y="953684"/>
            <a:ext cx="4950632" cy="4950633"/>
            <a:chOff x="1871656" y="728654"/>
            <a:chExt cx="4500575" cy="4500576"/>
          </a:xfrm>
        </p:grpSpPr>
        <p:sp>
          <p:nvSpPr>
            <p:cNvPr id="18" name="手繪多邊形 17"/>
            <p:cNvSpPr/>
            <p:nvPr/>
          </p:nvSpPr>
          <p:spPr>
            <a:xfrm rot="16200000">
              <a:off x="2944165" y="-115588"/>
              <a:ext cx="1267614" cy="2956098"/>
            </a:xfrm>
            <a:custGeom>
              <a:avLst/>
              <a:gdLst>
                <a:gd name="connsiteX0" fmla="*/ 1267614 w 1267614"/>
                <a:gd name="connsiteY0" fmla="*/ 2022020 h 2956098"/>
                <a:gd name="connsiteX1" fmla="*/ 1090775 w 1267614"/>
                <a:gd name="connsiteY1" fmla="*/ 2897934 h 2956098"/>
                <a:gd name="connsiteX2" fmla="*/ 1062756 w 1267614"/>
                <a:gd name="connsiteY2" fmla="*/ 2956098 h 2956098"/>
                <a:gd name="connsiteX3" fmla="*/ 0 w 1267614"/>
                <a:gd name="connsiteY3" fmla="*/ 2956098 h 2956098"/>
                <a:gd name="connsiteX4" fmla="*/ 0 w 1267614"/>
                <a:gd name="connsiteY4" fmla="*/ 0 h 2956098"/>
                <a:gd name="connsiteX5" fmla="*/ 89947 w 1267614"/>
                <a:gd name="connsiteY5" fmla="*/ 43330 h 2956098"/>
                <a:gd name="connsiteX6" fmla="*/ 1267614 w 1267614"/>
                <a:gd name="connsiteY6" fmla="*/ 2022020 h 29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7614" h="2956098">
                  <a:moveTo>
                    <a:pt x="1267614" y="2022020"/>
                  </a:moveTo>
                  <a:cubicBezTo>
                    <a:pt x="1267614" y="2332720"/>
                    <a:pt x="1204646" y="2628713"/>
                    <a:pt x="1090775" y="2897934"/>
                  </a:cubicBezTo>
                  <a:lnTo>
                    <a:pt x="1062756" y="2956098"/>
                  </a:lnTo>
                  <a:lnTo>
                    <a:pt x="0" y="2956098"/>
                  </a:lnTo>
                  <a:lnTo>
                    <a:pt x="0" y="0"/>
                  </a:lnTo>
                  <a:lnTo>
                    <a:pt x="89947" y="43330"/>
                  </a:lnTo>
                  <a:cubicBezTo>
                    <a:pt x="791418" y="424391"/>
                    <a:pt x="1267614" y="1167595"/>
                    <a:pt x="1267614" y="20220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 rot="16200000">
              <a:off x="4322628" y="1808920"/>
              <a:ext cx="2878840" cy="1220367"/>
            </a:xfrm>
            <a:custGeom>
              <a:avLst/>
              <a:gdLst>
                <a:gd name="connsiteX0" fmla="*/ 2878840 w 2878840"/>
                <a:gd name="connsiteY0" fmla="*/ 0 h 1220367"/>
                <a:gd name="connsiteX1" fmla="*/ 2858271 w 2878840"/>
                <a:gd name="connsiteY1" fmla="*/ 42700 h 1220367"/>
                <a:gd name="connsiteX2" fmla="*/ 879581 w 2878840"/>
                <a:gd name="connsiteY2" fmla="*/ 1220367 h 1220367"/>
                <a:gd name="connsiteX3" fmla="*/ 3667 w 2878840"/>
                <a:gd name="connsiteY3" fmla="*/ 1043528 h 1220367"/>
                <a:gd name="connsiteX4" fmla="*/ 0 w 2878840"/>
                <a:gd name="connsiteY4" fmla="*/ 1041761 h 1220367"/>
                <a:gd name="connsiteX5" fmla="*/ 0 w 2878840"/>
                <a:gd name="connsiteY5" fmla="*/ 0 h 1220367"/>
                <a:gd name="connsiteX6" fmla="*/ 2878840 w 2878840"/>
                <a:gd name="connsiteY6" fmla="*/ 0 h 122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840" h="1220367">
                  <a:moveTo>
                    <a:pt x="2878840" y="0"/>
                  </a:moveTo>
                  <a:lnTo>
                    <a:pt x="2858271" y="42700"/>
                  </a:lnTo>
                  <a:cubicBezTo>
                    <a:pt x="2477209" y="744171"/>
                    <a:pt x="1734006" y="1220367"/>
                    <a:pt x="879581" y="1220367"/>
                  </a:cubicBezTo>
                  <a:cubicBezTo>
                    <a:pt x="568881" y="1220367"/>
                    <a:pt x="272888" y="1157399"/>
                    <a:pt x="3667" y="1043528"/>
                  </a:cubicBezTo>
                  <a:lnTo>
                    <a:pt x="0" y="1041761"/>
                  </a:lnTo>
                  <a:lnTo>
                    <a:pt x="0" y="0"/>
                  </a:lnTo>
                  <a:lnTo>
                    <a:pt x="2878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 rot="16200000">
              <a:off x="1056491" y="2907277"/>
              <a:ext cx="2918989" cy="1288659"/>
            </a:xfrm>
            <a:custGeom>
              <a:avLst/>
              <a:gdLst>
                <a:gd name="connsiteX0" fmla="*/ 2918989 w 2918989"/>
                <a:gd name="connsiteY0" fmla="*/ 182098 h 1288659"/>
                <a:gd name="connsiteX1" fmla="*/ 2918989 w 2918989"/>
                <a:gd name="connsiteY1" fmla="*/ 1288659 h 1288659"/>
                <a:gd name="connsiteX2" fmla="*/ 0 w 2918989"/>
                <a:gd name="connsiteY2" fmla="*/ 1288659 h 1288659"/>
                <a:gd name="connsiteX3" fmla="*/ 53468 w 2918989"/>
                <a:gd name="connsiteY3" fmla="*/ 1177667 h 1288659"/>
                <a:gd name="connsiteX4" fmla="*/ 2032158 w 2918989"/>
                <a:gd name="connsiteY4" fmla="*/ 0 h 1288659"/>
                <a:gd name="connsiteX5" fmla="*/ 2908072 w 2918989"/>
                <a:gd name="connsiteY5" fmla="*/ 176839 h 1288659"/>
                <a:gd name="connsiteX6" fmla="*/ 2918989 w 2918989"/>
                <a:gd name="connsiteY6" fmla="*/ 182098 h 128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8989" h="1288659">
                  <a:moveTo>
                    <a:pt x="2918989" y="182098"/>
                  </a:moveTo>
                  <a:lnTo>
                    <a:pt x="2918989" y="1288659"/>
                  </a:lnTo>
                  <a:lnTo>
                    <a:pt x="0" y="1288659"/>
                  </a:lnTo>
                  <a:lnTo>
                    <a:pt x="53468" y="1177667"/>
                  </a:lnTo>
                  <a:cubicBezTo>
                    <a:pt x="434529" y="476195"/>
                    <a:pt x="1177733" y="0"/>
                    <a:pt x="2032158" y="0"/>
                  </a:cubicBezTo>
                  <a:cubicBezTo>
                    <a:pt x="2342858" y="0"/>
                    <a:pt x="2638851" y="62968"/>
                    <a:pt x="2908072" y="176839"/>
                  </a:cubicBezTo>
                  <a:lnTo>
                    <a:pt x="2918989" y="1820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 rot="16200000">
              <a:off x="4064374" y="3146149"/>
              <a:ext cx="1274864" cy="2891298"/>
            </a:xfrm>
            <a:custGeom>
              <a:avLst/>
              <a:gdLst>
                <a:gd name="connsiteX0" fmla="*/ 1274864 w 1274864"/>
                <a:gd name="connsiteY0" fmla="*/ 0 h 2891298"/>
                <a:gd name="connsiteX1" fmla="*/ 1274864 w 1274864"/>
                <a:gd name="connsiteY1" fmla="*/ 2891298 h 2891298"/>
                <a:gd name="connsiteX2" fmla="*/ 1177667 w 1274864"/>
                <a:gd name="connsiteY2" fmla="*/ 2844476 h 2891298"/>
                <a:gd name="connsiteX3" fmla="*/ 0 w 1274864"/>
                <a:gd name="connsiteY3" fmla="*/ 865786 h 2891298"/>
                <a:gd name="connsiteX4" fmla="*/ 101168 w 1274864"/>
                <a:gd name="connsiteY4" fmla="*/ 196619 h 2891298"/>
                <a:gd name="connsiteX5" fmla="*/ 173132 w 1274864"/>
                <a:gd name="connsiteY5" fmla="*/ 0 h 2891298"/>
                <a:gd name="connsiteX6" fmla="*/ 1274864 w 1274864"/>
                <a:gd name="connsiteY6" fmla="*/ 0 h 28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64" h="2891298">
                  <a:moveTo>
                    <a:pt x="1274864" y="0"/>
                  </a:moveTo>
                  <a:lnTo>
                    <a:pt x="1274864" y="2891298"/>
                  </a:lnTo>
                  <a:lnTo>
                    <a:pt x="1177667" y="2844476"/>
                  </a:lnTo>
                  <a:cubicBezTo>
                    <a:pt x="476195" y="2463414"/>
                    <a:pt x="0" y="1720211"/>
                    <a:pt x="0" y="865786"/>
                  </a:cubicBezTo>
                  <a:cubicBezTo>
                    <a:pt x="0" y="632761"/>
                    <a:pt x="35419" y="408008"/>
                    <a:pt x="101168" y="196619"/>
                  </a:cubicBezTo>
                  <a:lnTo>
                    <a:pt x="173132" y="0"/>
                  </a:lnTo>
                  <a:lnTo>
                    <a:pt x="12748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2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90611" y="974011"/>
            <a:ext cx="5915025" cy="5222821"/>
            <a:chOff x="1490611" y="974011"/>
            <a:chExt cx="5915025" cy="5222821"/>
          </a:xfrm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1490611" y="974011"/>
              <a:ext cx="3943350" cy="1358900"/>
            </a:xfrm>
            <a:custGeom>
              <a:avLst/>
              <a:gdLst>
                <a:gd name="T0" fmla="*/ 2368 w 14630"/>
                <a:gd name="T1" fmla="*/ 792 h 5053"/>
                <a:gd name="T2" fmla="*/ 13472 w 14630"/>
                <a:gd name="T3" fmla="*/ 792 h 5053"/>
                <a:gd name="T4" fmla="*/ 14630 w 14630"/>
                <a:gd name="T5" fmla="*/ 4214 h 5053"/>
                <a:gd name="T6" fmla="*/ 2401 w 14630"/>
                <a:gd name="T7" fmla="*/ 4267 h 5053"/>
                <a:gd name="T8" fmla="*/ 2633 w 14630"/>
                <a:gd name="T9" fmla="*/ 4831 h 5053"/>
                <a:gd name="T10" fmla="*/ 2316 w 14630"/>
                <a:gd name="T11" fmla="*/ 5039 h 5053"/>
                <a:gd name="T12" fmla="*/ 87 w 14630"/>
                <a:gd name="T13" fmla="*/ 2664 h 5053"/>
                <a:gd name="T14" fmla="*/ 77 w 14630"/>
                <a:gd name="T15" fmla="*/ 2348 h 5053"/>
                <a:gd name="T16" fmla="*/ 2338 w 14630"/>
                <a:gd name="T17" fmla="*/ 0 h 5053"/>
                <a:gd name="T18" fmla="*/ 2615 w 14630"/>
                <a:gd name="T19" fmla="*/ 258 h 5053"/>
                <a:gd name="T20" fmla="*/ 2368 w 14630"/>
                <a:gd name="T21" fmla="*/ 792 h 5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0" h="5053">
                  <a:moveTo>
                    <a:pt x="2368" y="792"/>
                  </a:moveTo>
                  <a:lnTo>
                    <a:pt x="13472" y="792"/>
                  </a:lnTo>
                  <a:lnTo>
                    <a:pt x="14630" y="4214"/>
                  </a:lnTo>
                  <a:lnTo>
                    <a:pt x="2401" y="4267"/>
                  </a:lnTo>
                  <a:lnTo>
                    <a:pt x="2633" y="4831"/>
                  </a:lnTo>
                  <a:cubicBezTo>
                    <a:pt x="2608" y="4984"/>
                    <a:pt x="2516" y="5053"/>
                    <a:pt x="2316" y="5039"/>
                  </a:cubicBezTo>
                  <a:lnTo>
                    <a:pt x="87" y="2664"/>
                  </a:lnTo>
                  <a:cubicBezTo>
                    <a:pt x="0" y="2548"/>
                    <a:pt x="24" y="2446"/>
                    <a:pt x="77" y="2348"/>
                  </a:cubicBezTo>
                  <a:lnTo>
                    <a:pt x="2338" y="0"/>
                  </a:lnTo>
                  <a:cubicBezTo>
                    <a:pt x="2456" y="1"/>
                    <a:pt x="2631" y="83"/>
                    <a:pt x="2615" y="258"/>
                  </a:cubicBezTo>
                  <a:cubicBezTo>
                    <a:pt x="2498" y="495"/>
                    <a:pt x="2424" y="659"/>
                    <a:pt x="2368" y="79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 flipH="1">
              <a:off x="3462286" y="1939991"/>
              <a:ext cx="3943350" cy="1358900"/>
            </a:xfrm>
            <a:custGeom>
              <a:avLst/>
              <a:gdLst>
                <a:gd name="T0" fmla="*/ 2368 w 14630"/>
                <a:gd name="T1" fmla="*/ 792 h 5053"/>
                <a:gd name="T2" fmla="*/ 13472 w 14630"/>
                <a:gd name="T3" fmla="*/ 792 h 5053"/>
                <a:gd name="T4" fmla="*/ 14630 w 14630"/>
                <a:gd name="T5" fmla="*/ 4214 h 5053"/>
                <a:gd name="T6" fmla="*/ 2401 w 14630"/>
                <a:gd name="T7" fmla="*/ 4267 h 5053"/>
                <a:gd name="T8" fmla="*/ 2633 w 14630"/>
                <a:gd name="T9" fmla="*/ 4831 h 5053"/>
                <a:gd name="T10" fmla="*/ 2316 w 14630"/>
                <a:gd name="T11" fmla="*/ 5039 h 5053"/>
                <a:gd name="T12" fmla="*/ 87 w 14630"/>
                <a:gd name="T13" fmla="*/ 2664 h 5053"/>
                <a:gd name="T14" fmla="*/ 77 w 14630"/>
                <a:gd name="T15" fmla="*/ 2348 h 5053"/>
                <a:gd name="T16" fmla="*/ 2338 w 14630"/>
                <a:gd name="T17" fmla="*/ 0 h 5053"/>
                <a:gd name="T18" fmla="*/ 2615 w 14630"/>
                <a:gd name="T19" fmla="*/ 258 h 5053"/>
                <a:gd name="T20" fmla="*/ 2368 w 14630"/>
                <a:gd name="T21" fmla="*/ 792 h 5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0" h="5053">
                  <a:moveTo>
                    <a:pt x="2368" y="792"/>
                  </a:moveTo>
                  <a:lnTo>
                    <a:pt x="13472" y="792"/>
                  </a:lnTo>
                  <a:lnTo>
                    <a:pt x="14630" y="4214"/>
                  </a:lnTo>
                  <a:lnTo>
                    <a:pt x="2401" y="4267"/>
                  </a:lnTo>
                  <a:lnTo>
                    <a:pt x="2633" y="4831"/>
                  </a:lnTo>
                  <a:cubicBezTo>
                    <a:pt x="2608" y="4984"/>
                    <a:pt x="2516" y="5053"/>
                    <a:pt x="2316" y="5039"/>
                  </a:cubicBezTo>
                  <a:lnTo>
                    <a:pt x="87" y="2664"/>
                  </a:lnTo>
                  <a:cubicBezTo>
                    <a:pt x="0" y="2548"/>
                    <a:pt x="24" y="2446"/>
                    <a:pt x="77" y="2348"/>
                  </a:cubicBezTo>
                  <a:lnTo>
                    <a:pt x="2338" y="0"/>
                  </a:lnTo>
                  <a:cubicBezTo>
                    <a:pt x="2456" y="1"/>
                    <a:pt x="2631" y="83"/>
                    <a:pt x="2615" y="258"/>
                  </a:cubicBezTo>
                  <a:cubicBezTo>
                    <a:pt x="2498" y="495"/>
                    <a:pt x="2424" y="659"/>
                    <a:pt x="2368" y="792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490611" y="2905971"/>
              <a:ext cx="3943350" cy="1358900"/>
            </a:xfrm>
            <a:custGeom>
              <a:avLst/>
              <a:gdLst>
                <a:gd name="T0" fmla="*/ 2368 w 14630"/>
                <a:gd name="T1" fmla="*/ 792 h 5053"/>
                <a:gd name="T2" fmla="*/ 13472 w 14630"/>
                <a:gd name="T3" fmla="*/ 792 h 5053"/>
                <a:gd name="T4" fmla="*/ 14630 w 14630"/>
                <a:gd name="T5" fmla="*/ 4214 h 5053"/>
                <a:gd name="T6" fmla="*/ 2401 w 14630"/>
                <a:gd name="T7" fmla="*/ 4267 h 5053"/>
                <a:gd name="T8" fmla="*/ 2633 w 14630"/>
                <a:gd name="T9" fmla="*/ 4831 h 5053"/>
                <a:gd name="T10" fmla="*/ 2316 w 14630"/>
                <a:gd name="T11" fmla="*/ 5039 h 5053"/>
                <a:gd name="T12" fmla="*/ 87 w 14630"/>
                <a:gd name="T13" fmla="*/ 2664 h 5053"/>
                <a:gd name="T14" fmla="*/ 77 w 14630"/>
                <a:gd name="T15" fmla="*/ 2348 h 5053"/>
                <a:gd name="T16" fmla="*/ 2338 w 14630"/>
                <a:gd name="T17" fmla="*/ 0 h 5053"/>
                <a:gd name="T18" fmla="*/ 2615 w 14630"/>
                <a:gd name="T19" fmla="*/ 258 h 5053"/>
                <a:gd name="T20" fmla="*/ 2368 w 14630"/>
                <a:gd name="T21" fmla="*/ 792 h 5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0" h="5053">
                  <a:moveTo>
                    <a:pt x="2368" y="792"/>
                  </a:moveTo>
                  <a:lnTo>
                    <a:pt x="13472" y="792"/>
                  </a:lnTo>
                  <a:lnTo>
                    <a:pt x="14630" y="4214"/>
                  </a:lnTo>
                  <a:lnTo>
                    <a:pt x="2401" y="4267"/>
                  </a:lnTo>
                  <a:lnTo>
                    <a:pt x="2633" y="4831"/>
                  </a:lnTo>
                  <a:cubicBezTo>
                    <a:pt x="2608" y="4984"/>
                    <a:pt x="2516" y="5053"/>
                    <a:pt x="2316" y="5039"/>
                  </a:cubicBezTo>
                  <a:lnTo>
                    <a:pt x="87" y="2664"/>
                  </a:lnTo>
                  <a:cubicBezTo>
                    <a:pt x="0" y="2548"/>
                    <a:pt x="24" y="2446"/>
                    <a:pt x="77" y="2348"/>
                  </a:cubicBezTo>
                  <a:lnTo>
                    <a:pt x="2338" y="0"/>
                  </a:lnTo>
                  <a:cubicBezTo>
                    <a:pt x="2456" y="1"/>
                    <a:pt x="2631" y="83"/>
                    <a:pt x="2615" y="258"/>
                  </a:cubicBezTo>
                  <a:cubicBezTo>
                    <a:pt x="2498" y="495"/>
                    <a:pt x="2424" y="659"/>
                    <a:pt x="2368" y="792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flipH="1">
              <a:off x="3462286" y="3871951"/>
              <a:ext cx="3943350" cy="1358900"/>
            </a:xfrm>
            <a:custGeom>
              <a:avLst/>
              <a:gdLst>
                <a:gd name="T0" fmla="*/ 2368 w 14630"/>
                <a:gd name="T1" fmla="*/ 792 h 5053"/>
                <a:gd name="T2" fmla="*/ 13472 w 14630"/>
                <a:gd name="T3" fmla="*/ 792 h 5053"/>
                <a:gd name="T4" fmla="*/ 14630 w 14630"/>
                <a:gd name="T5" fmla="*/ 4214 h 5053"/>
                <a:gd name="T6" fmla="*/ 2401 w 14630"/>
                <a:gd name="T7" fmla="*/ 4267 h 5053"/>
                <a:gd name="T8" fmla="*/ 2633 w 14630"/>
                <a:gd name="T9" fmla="*/ 4831 h 5053"/>
                <a:gd name="T10" fmla="*/ 2316 w 14630"/>
                <a:gd name="T11" fmla="*/ 5039 h 5053"/>
                <a:gd name="T12" fmla="*/ 87 w 14630"/>
                <a:gd name="T13" fmla="*/ 2664 h 5053"/>
                <a:gd name="T14" fmla="*/ 77 w 14630"/>
                <a:gd name="T15" fmla="*/ 2348 h 5053"/>
                <a:gd name="T16" fmla="*/ 2338 w 14630"/>
                <a:gd name="T17" fmla="*/ 0 h 5053"/>
                <a:gd name="T18" fmla="*/ 2615 w 14630"/>
                <a:gd name="T19" fmla="*/ 258 h 5053"/>
                <a:gd name="T20" fmla="*/ 2368 w 14630"/>
                <a:gd name="T21" fmla="*/ 792 h 5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0" h="5053">
                  <a:moveTo>
                    <a:pt x="2368" y="792"/>
                  </a:moveTo>
                  <a:lnTo>
                    <a:pt x="13472" y="792"/>
                  </a:lnTo>
                  <a:lnTo>
                    <a:pt x="14630" y="4214"/>
                  </a:lnTo>
                  <a:lnTo>
                    <a:pt x="2401" y="4267"/>
                  </a:lnTo>
                  <a:lnTo>
                    <a:pt x="2633" y="4831"/>
                  </a:lnTo>
                  <a:cubicBezTo>
                    <a:pt x="2608" y="4984"/>
                    <a:pt x="2516" y="5053"/>
                    <a:pt x="2316" y="5039"/>
                  </a:cubicBezTo>
                  <a:lnTo>
                    <a:pt x="87" y="2664"/>
                  </a:lnTo>
                  <a:cubicBezTo>
                    <a:pt x="0" y="2548"/>
                    <a:pt x="24" y="2446"/>
                    <a:pt x="77" y="2348"/>
                  </a:cubicBezTo>
                  <a:lnTo>
                    <a:pt x="2338" y="0"/>
                  </a:lnTo>
                  <a:cubicBezTo>
                    <a:pt x="2456" y="1"/>
                    <a:pt x="2631" y="83"/>
                    <a:pt x="2615" y="258"/>
                  </a:cubicBezTo>
                  <a:cubicBezTo>
                    <a:pt x="2498" y="495"/>
                    <a:pt x="2424" y="659"/>
                    <a:pt x="2368" y="792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490611" y="4837932"/>
              <a:ext cx="3943350" cy="1358900"/>
            </a:xfrm>
            <a:custGeom>
              <a:avLst/>
              <a:gdLst>
                <a:gd name="T0" fmla="*/ 2368 w 14630"/>
                <a:gd name="T1" fmla="*/ 792 h 5053"/>
                <a:gd name="T2" fmla="*/ 13472 w 14630"/>
                <a:gd name="T3" fmla="*/ 792 h 5053"/>
                <a:gd name="T4" fmla="*/ 14630 w 14630"/>
                <a:gd name="T5" fmla="*/ 4214 h 5053"/>
                <a:gd name="T6" fmla="*/ 2401 w 14630"/>
                <a:gd name="T7" fmla="*/ 4267 h 5053"/>
                <a:gd name="T8" fmla="*/ 2633 w 14630"/>
                <a:gd name="T9" fmla="*/ 4831 h 5053"/>
                <a:gd name="T10" fmla="*/ 2316 w 14630"/>
                <a:gd name="T11" fmla="*/ 5039 h 5053"/>
                <a:gd name="T12" fmla="*/ 87 w 14630"/>
                <a:gd name="T13" fmla="*/ 2664 h 5053"/>
                <a:gd name="T14" fmla="*/ 77 w 14630"/>
                <a:gd name="T15" fmla="*/ 2348 h 5053"/>
                <a:gd name="T16" fmla="*/ 2338 w 14630"/>
                <a:gd name="T17" fmla="*/ 0 h 5053"/>
                <a:gd name="T18" fmla="*/ 2615 w 14630"/>
                <a:gd name="T19" fmla="*/ 258 h 5053"/>
                <a:gd name="T20" fmla="*/ 2368 w 14630"/>
                <a:gd name="T21" fmla="*/ 792 h 5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30" h="5053">
                  <a:moveTo>
                    <a:pt x="2368" y="792"/>
                  </a:moveTo>
                  <a:lnTo>
                    <a:pt x="13472" y="792"/>
                  </a:lnTo>
                  <a:lnTo>
                    <a:pt x="14630" y="4214"/>
                  </a:lnTo>
                  <a:lnTo>
                    <a:pt x="2401" y="4267"/>
                  </a:lnTo>
                  <a:lnTo>
                    <a:pt x="2633" y="4831"/>
                  </a:lnTo>
                  <a:cubicBezTo>
                    <a:pt x="2608" y="4984"/>
                    <a:pt x="2516" y="5053"/>
                    <a:pt x="2316" y="5039"/>
                  </a:cubicBezTo>
                  <a:lnTo>
                    <a:pt x="87" y="2664"/>
                  </a:lnTo>
                  <a:cubicBezTo>
                    <a:pt x="0" y="2548"/>
                    <a:pt x="24" y="2446"/>
                    <a:pt x="77" y="2348"/>
                  </a:cubicBezTo>
                  <a:lnTo>
                    <a:pt x="2338" y="0"/>
                  </a:lnTo>
                  <a:cubicBezTo>
                    <a:pt x="2456" y="1"/>
                    <a:pt x="2631" y="83"/>
                    <a:pt x="2615" y="258"/>
                  </a:cubicBezTo>
                  <a:cubicBezTo>
                    <a:pt x="2498" y="495"/>
                    <a:pt x="2424" y="659"/>
                    <a:pt x="2368" y="792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5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282482" y="21752"/>
            <a:ext cx="6654505" cy="6987499"/>
            <a:chOff x="1282482" y="21752"/>
            <a:chExt cx="6654505" cy="6987499"/>
          </a:xfrm>
        </p:grpSpPr>
        <p:sp>
          <p:nvSpPr>
            <p:cNvPr id="3" name="圓角矩形 16"/>
            <p:cNvSpPr/>
            <p:nvPr/>
          </p:nvSpPr>
          <p:spPr bwMode="auto">
            <a:xfrm rot="19863253">
              <a:off x="1282482" y="21752"/>
              <a:ext cx="3955551" cy="2480727"/>
            </a:xfrm>
            <a:custGeom>
              <a:avLst/>
              <a:gdLst/>
              <a:ahLst/>
              <a:cxnLst/>
              <a:rect l="l" t="t" r="r" b="b"/>
              <a:pathLst>
                <a:path w="2306029" h="1446228">
                  <a:moveTo>
                    <a:pt x="2019424" y="728502"/>
                  </a:moveTo>
                  <a:cubicBezTo>
                    <a:pt x="2044209" y="738985"/>
                    <a:pt x="2061600" y="763527"/>
                    <a:pt x="2061600" y="792130"/>
                  </a:cubicBezTo>
                  <a:lnTo>
                    <a:pt x="2061600" y="811182"/>
                  </a:lnTo>
                  <a:cubicBezTo>
                    <a:pt x="2061600" y="849320"/>
                    <a:pt x="2030683" y="880237"/>
                    <a:pt x="1992545" y="880237"/>
                  </a:cubicBezTo>
                  <a:lnTo>
                    <a:pt x="1920255" y="880237"/>
                  </a:lnTo>
                  <a:lnTo>
                    <a:pt x="2270383" y="1073883"/>
                  </a:lnTo>
                  <a:cubicBezTo>
                    <a:pt x="2303757" y="1092342"/>
                    <a:pt x="2315848" y="1134360"/>
                    <a:pt x="2297390" y="1167733"/>
                  </a:cubicBezTo>
                  <a:lnTo>
                    <a:pt x="2288170" y="1184405"/>
                  </a:lnTo>
                  <a:cubicBezTo>
                    <a:pt x="2269711" y="1217779"/>
                    <a:pt x="2227693" y="1229871"/>
                    <a:pt x="2194320" y="1211413"/>
                  </a:cubicBezTo>
                  <a:lnTo>
                    <a:pt x="2035484" y="1123565"/>
                  </a:lnTo>
                  <a:cubicBezTo>
                    <a:pt x="2041439" y="1140941"/>
                    <a:pt x="2040095" y="1160614"/>
                    <a:pt x="2030506" y="1177953"/>
                  </a:cubicBezTo>
                  <a:lnTo>
                    <a:pt x="2021285" y="1194625"/>
                  </a:lnTo>
                  <a:cubicBezTo>
                    <a:pt x="2006201" y="1221897"/>
                    <a:pt x="1975385" y="1234957"/>
                    <a:pt x="1946634" y="1227697"/>
                  </a:cubicBezTo>
                  <a:cubicBezTo>
                    <a:pt x="1954689" y="1245810"/>
                    <a:pt x="1953930" y="1267201"/>
                    <a:pt x="1943597" y="1285884"/>
                  </a:cubicBezTo>
                  <a:lnTo>
                    <a:pt x="1934376" y="1302556"/>
                  </a:lnTo>
                  <a:cubicBezTo>
                    <a:pt x="1918104" y="1331978"/>
                    <a:pt x="1883519" y="1344860"/>
                    <a:pt x="1853115" y="1333539"/>
                  </a:cubicBezTo>
                  <a:cubicBezTo>
                    <a:pt x="1862332" y="1352045"/>
                    <a:pt x="1861957" y="1374447"/>
                    <a:pt x="1851193" y="1393910"/>
                  </a:cubicBezTo>
                  <a:lnTo>
                    <a:pt x="1841973" y="1410582"/>
                  </a:lnTo>
                  <a:cubicBezTo>
                    <a:pt x="1823514" y="1443955"/>
                    <a:pt x="1781496" y="1456047"/>
                    <a:pt x="1748123" y="1437589"/>
                  </a:cubicBezTo>
                  <a:lnTo>
                    <a:pt x="1366767" y="1226671"/>
                  </a:lnTo>
                  <a:cubicBezTo>
                    <a:pt x="1333393" y="1208213"/>
                    <a:pt x="1321302" y="1166195"/>
                    <a:pt x="1339760" y="1132821"/>
                  </a:cubicBezTo>
                  <a:lnTo>
                    <a:pt x="0" y="391837"/>
                  </a:lnTo>
                  <a:lnTo>
                    <a:pt x="216714" y="0"/>
                  </a:lnTo>
                  <a:lnTo>
                    <a:pt x="1532824" y="727905"/>
                  </a:lnTo>
                  <a:cubicBezTo>
                    <a:pt x="1540143" y="724604"/>
                    <a:pt x="1548268" y="723075"/>
                    <a:pt x="1556749" y="723075"/>
                  </a:cubicBezTo>
                  <a:lnTo>
                    <a:pt x="1992545" y="723075"/>
                  </a:lnTo>
                  <a:cubicBezTo>
                    <a:pt x="2002080" y="723075"/>
                    <a:pt x="2011163" y="725007"/>
                    <a:pt x="2019424" y="728502"/>
                  </a:cubicBezTo>
                  <a:close/>
                </a:path>
              </a:pathLst>
            </a:cu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6" name="圓角矩形 16"/>
            <p:cNvSpPr/>
            <p:nvPr/>
          </p:nvSpPr>
          <p:spPr bwMode="auto">
            <a:xfrm rot="19863253">
              <a:off x="1282482" y="3026382"/>
              <a:ext cx="3955551" cy="2480727"/>
            </a:xfrm>
            <a:custGeom>
              <a:avLst/>
              <a:gdLst/>
              <a:ahLst/>
              <a:cxnLst/>
              <a:rect l="l" t="t" r="r" b="b"/>
              <a:pathLst>
                <a:path w="2306029" h="1446228">
                  <a:moveTo>
                    <a:pt x="2019424" y="728502"/>
                  </a:moveTo>
                  <a:cubicBezTo>
                    <a:pt x="2044209" y="738985"/>
                    <a:pt x="2061600" y="763527"/>
                    <a:pt x="2061600" y="792130"/>
                  </a:cubicBezTo>
                  <a:lnTo>
                    <a:pt x="2061600" y="811182"/>
                  </a:lnTo>
                  <a:cubicBezTo>
                    <a:pt x="2061600" y="849320"/>
                    <a:pt x="2030683" y="880237"/>
                    <a:pt x="1992545" y="880237"/>
                  </a:cubicBezTo>
                  <a:lnTo>
                    <a:pt x="1920255" y="880237"/>
                  </a:lnTo>
                  <a:lnTo>
                    <a:pt x="2270383" y="1073883"/>
                  </a:lnTo>
                  <a:cubicBezTo>
                    <a:pt x="2303757" y="1092342"/>
                    <a:pt x="2315848" y="1134360"/>
                    <a:pt x="2297390" y="1167733"/>
                  </a:cubicBezTo>
                  <a:lnTo>
                    <a:pt x="2288170" y="1184405"/>
                  </a:lnTo>
                  <a:cubicBezTo>
                    <a:pt x="2269711" y="1217779"/>
                    <a:pt x="2227693" y="1229871"/>
                    <a:pt x="2194320" y="1211413"/>
                  </a:cubicBezTo>
                  <a:lnTo>
                    <a:pt x="2035484" y="1123565"/>
                  </a:lnTo>
                  <a:cubicBezTo>
                    <a:pt x="2041439" y="1140941"/>
                    <a:pt x="2040095" y="1160614"/>
                    <a:pt x="2030506" y="1177953"/>
                  </a:cubicBezTo>
                  <a:lnTo>
                    <a:pt x="2021285" y="1194625"/>
                  </a:lnTo>
                  <a:cubicBezTo>
                    <a:pt x="2006201" y="1221897"/>
                    <a:pt x="1975385" y="1234957"/>
                    <a:pt x="1946634" y="1227697"/>
                  </a:cubicBezTo>
                  <a:cubicBezTo>
                    <a:pt x="1954689" y="1245810"/>
                    <a:pt x="1953930" y="1267201"/>
                    <a:pt x="1943597" y="1285884"/>
                  </a:cubicBezTo>
                  <a:lnTo>
                    <a:pt x="1934376" y="1302556"/>
                  </a:lnTo>
                  <a:cubicBezTo>
                    <a:pt x="1918104" y="1331978"/>
                    <a:pt x="1883519" y="1344860"/>
                    <a:pt x="1853115" y="1333539"/>
                  </a:cubicBezTo>
                  <a:cubicBezTo>
                    <a:pt x="1862332" y="1352045"/>
                    <a:pt x="1861957" y="1374447"/>
                    <a:pt x="1851193" y="1393910"/>
                  </a:cubicBezTo>
                  <a:lnTo>
                    <a:pt x="1841973" y="1410582"/>
                  </a:lnTo>
                  <a:cubicBezTo>
                    <a:pt x="1823514" y="1443955"/>
                    <a:pt x="1781496" y="1456047"/>
                    <a:pt x="1748123" y="1437589"/>
                  </a:cubicBezTo>
                  <a:lnTo>
                    <a:pt x="1366767" y="1226671"/>
                  </a:lnTo>
                  <a:cubicBezTo>
                    <a:pt x="1333393" y="1208213"/>
                    <a:pt x="1321302" y="1166195"/>
                    <a:pt x="1339760" y="1132821"/>
                  </a:cubicBezTo>
                  <a:lnTo>
                    <a:pt x="0" y="391837"/>
                  </a:lnTo>
                  <a:lnTo>
                    <a:pt x="216714" y="0"/>
                  </a:lnTo>
                  <a:lnTo>
                    <a:pt x="1532824" y="727905"/>
                  </a:lnTo>
                  <a:cubicBezTo>
                    <a:pt x="1540143" y="724604"/>
                    <a:pt x="1548268" y="723075"/>
                    <a:pt x="1556749" y="723075"/>
                  </a:cubicBezTo>
                  <a:lnTo>
                    <a:pt x="1992545" y="723075"/>
                  </a:lnTo>
                  <a:cubicBezTo>
                    <a:pt x="2002080" y="723075"/>
                    <a:pt x="2011163" y="725007"/>
                    <a:pt x="2019424" y="728502"/>
                  </a:cubicBezTo>
                  <a:close/>
                </a:path>
              </a:pathLst>
            </a:custGeom>
            <a:solidFill>
              <a:schemeClr val="accent3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圓角矩形 16"/>
            <p:cNvSpPr/>
            <p:nvPr/>
          </p:nvSpPr>
          <p:spPr bwMode="auto">
            <a:xfrm rot="1736747" flipH="1">
              <a:off x="3981436" y="1502299"/>
              <a:ext cx="3955551" cy="2480727"/>
            </a:xfrm>
            <a:custGeom>
              <a:avLst/>
              <a:gdLst/>
              <a:ahLst/>
              <a:cxnLst/>
              <a:rect l="l" t="t" r="r" b="b"/>
              <a:pathLst>
                <a:path w="2306029" h="1446228">
                  <a:moveTo>
                    <a:pt x="2019424" y="728502"/>
                  </a:moveTo>
                  <a:cubicBezTo>
                    <a:pt x="2044209" y="738985"/>
                    <a:pt x="2061600" y="763527"/>
                    <a:pt x="2061600" y="792130"/>
                  </a:cubicBezTo>
                  <a:lnTo>
                    <a:pt x="2061600" y="811182"/>
                  </a:lnTo>
                  <a:cubicBezTo>
                    <a:pt x="2061600" y="849320"/>
                    <a:pt x="2030683" y="880237"/>
                    <a:pt x="1992545" y="880237"/>
                  </a:cubicBezTo>
                  <a:lnTo>
                    <a:pt x="1920255" y="880237"/>
                  </a:lnTo>
                  <a:lnTo>
                    <a:pt x="2270383" y="1073883"/>
                  </a:lnTo>
                  <a:cubicBezTo>
                    <a:pt x="2303757" y="1092342"/>
                    <a:pt x="2315848" y="1134360"/>
                    <a:pt x="2297390" y="1167733"/>
                  </a:cubicBezTo>
                  <a:lnTo>
                    <a:pt x="2288170" y="1184405"/>
                  </a:lnTo>
                  <a:cubicBezTo>
                    <a:pt x="2269711" y="1217779"/>
                    <a:pt x="2227693" y="1229871"/>
                    <a:pt x="2194320" y="1211413"/>
                  </a:cubicBezTo>
                  <a:lnTo>
                    <a:pt x="2035484" y="1123565"/>
                  </a:lnTo>
                  <a:cubicBezTo>
                    <a:pt x="2041439" y="1140941"/>
                    <a:pt x="2040095" y="1160614"/>
                    <a:pt x="2030506" y="1177953"/>
                  </a:cubicBezTo>
                  <a:lnTo>
                    <a:pt x="2021285" y="1194625"/>
                  </a:lnTo>
                  <a:cubicBezTo>
                    <a:pt x="2006201" y="1221897"/>
                    <a:pt x="1975385" y="1234957"/>
                    <a:pt x="1946634" y="1227697"/>
                  </a:cubicBezTo>
                  <a:cubicBezTo>
                    <a:pt x="1954689" y="1245810"/>
                    <a:pt x="1953930" y="1267201"/>
                    <a:pt x="1943597" y="1285884"/>
                  </a:cubicBezTo>
                  <a:lnTo>
                    <a:pt x="1934376" y="1302556"/>
                  </a:lnTo>
                  <a:cubicBezTo>
                    <a:pt x="1918104" y="1331978"/>
                    <a:pt x="1883519" y="1344860"/>
                    <a:pt x="1853115" y="1333539"/>
                  </a:cubicBezTo>
                  <a:cubicBezTo>
                    <a:pt x="1862332" y="1352045"/>
                    <a:pt x="1861957" y="1374447"/>
                    <a:pt x="1851193" y="1393910"/>
                  </a:cubicBezTo>
                  <a:lnTo>
                    <a:pt x="1841973" y="1410582"/>
                  </a:lnTo>
                  <a:cubicBezTo>
                    <a:pt x="1823514" y="1443955"/>
                    <a:pt x="1781496" y="1456047"/>
                    <a:pt x="1748123" y="1437589"/>
                  </a:cubicBezTo>
                  <a:lnTo>
                    <a:pt x="1366767" y="1226671"/>
                  </a:lnTo>
                  <a:cubicBezTo>
                    <a:pt x="1333393" y="1208213"/>
                    <a:pt x="1321302" y="1166195"/>
                    <a:pt x="1339760" y="1132821"/>
                  </a:cubicBezTo>
                  <a:lnTo>
                    <a:pt x="0" y="391837"/>
                  </a:lnTo>
                  <a:lnTo>
                    <a:pt x="216714" y="0"/>
                  </a:lnTo>
                  <a:lnTo>
                    <a:pt x="1532824" y="727905"/>
                  </a:lnTo>
                  <a:cubicBezTo>
                    <a:pt x="1540143" y="724604"/>
                    <a:pt x="1548268" y="723075"/>
                    <a:pt x="1556749" y="723075"/>
                  </a:cubicBezTo>
                  <a:lnTo>
                    <a:pt x="1992545" y="723075"/>
                  </a:lnTo>
                  <a:cubicBezTo>
                    <a:pt x="2002080" y="723075"/>
                    <a:pt x="2011163" y="725007"/>
                    <a:pt x="2019424" y="728502"/>
                  </a:cubicBezTo>
                  <a:close/>
                </a:path>
              </a:pathLst>
            </a:custGeom>
            <a:solidFill>
              <a:schemeClr val="accent2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" name="圓角矩形 16"/>
            <p:cNvSpPr/>
            <p:nvPr/>
          </p:nvSpPr>
          <p:spPr bwMode="auto">
            <a:xfrm rot="1736747" flipH="1">
              <a:off x="3981436" y="4528524"/>
              <a:ext cx="3955551" cy="2480727"/>
            </a:xfrm>
            <a:custGeom>
              <a:avLst/>
              <a:gdLst/>
              <a:ahLst/>
              <a:cxnLst/>
              <a:rect l="l" t="t" r="r" b="b"/>
              <a:pathLst>
                <a:path w="2306029" h="1446228">
                  <a:moveTo>
                    <a:pt x="2019424" y="728502"/>
                  </a:moveTo>
                  <a:cubicBezTo>
                    <a:pt x="2044209" y="738985"/>
                    <a:pt x="2061600" y="763527"/>
                    <a:pt x="2061600" y="792130"/>
                  </a:cubicBezTo>
                  <a:lnTo>
                    <a:pt x="2061600" y="811182"/>
                  </a:lnTo>
                  <a:cubicBezTo>
                    <a:pt x="2061600" y="849320"/>
                    <a:pt x="2030683" y="880237"/>
                    <a:pt x="1992545" y="880237"/>
                  </a:cubicBezTo>
                  <a:lnTo>
                    <a:pt x="1920255" y="880237"/>
                  </a:lnTo>
                  <a:lnTo>
                    <a:pt x="2270383" y="1073883"/>
                  </a:lnTo>
                  <a:cubicBezTo>
                    <a:pt x="2303757" y="1092342"/>
                    <a:pt x="2315848" y="1134360"/>
                    <a:pt x="2297390" y="1167733"/>
                  </a:cubicBezTo>
                  <a:lnTo>
                    <a:pt x="2288170" y="1184405"/>
                  </a:lnTo>
                  <a:cubicBezTo>
                    <a:pt x="2269711" y="1217779"/>
                    <a:pt x="2227693" y="1229871"/>
                    <a:pt x="2194320" y="1211413"/>
                  </a:cubicBezTo>
                  <a:lnTo>
                    <a:pt x="2035484" y="1123565"/>
                  </a:lnTo>
                  <a:cubicBezTo>
                    <a:pt x="2041439" y="1140941"/>
                    <a:pt x="2040095" y="1160614"/>
                    <a:pt x="2030506" y="1177953"/>
                  </a:cubicBezTo>
                  <a:lnTo>
                    <a:pt x="2021285" y="1194625"/>
                  </a:lnTo>
                  <a:cubicBezTo>
                    <a:pt x="2006201" y="1221897"/>
                    <a:pt x="1975385" y="1234957"/>
                    <a:pt x="1946634" y="1227697"/>
                  </a:cubicBezTo>
                  <a:cubicBezTo>
                    <a:pt x="1954689" y="1245810"/>
                    <a:pt x="1953930" y="1267201"/>
                    <a:pt x="1943597" y="1285884"/>
                  </a:cubicBezTo>
                  <a:lnTo>
                    <a:pt x="1934376" y="1302556"/>
                  </a:lnTo>
                  <a:cubicBezTo>
                    <a:pt x="1918104" y="1331978"/>
                    <a:pt x="1883519" y="1344860"/>
                    <a:pt x="1853115" y="1333539"/>
                  </a:cubicBezTo>
                  <a:cubicBezTo>
                    <a:pt x="1862332" y="1352045"/>
                    <a:pt x="1861957" y="1374447"/>
                    <a:pt x="1851193" y="1393910"/>
                  </a:cubicBezTo>
                  <a:lnTo>
                    <a:pt x="1841973" y="1410582"/>
                  </a:lnTo>
                  <a:cubicBezTo>
                    <a:pt x="1823514" y="1443955"/>
                    <a:pt x="1781496" y="1456047"/>
                    <a:pt x="1748123" y="1437589"/>
                  </a:cubicBezTo>
                  <a:lnTo>
                    <a:pt x="1366767" y="1226671"/>
                  </a:lnTo>
                  <a:cubicBezTo>
                    <a:pt x="1333393" y="1208213"/>
                    <a:pt x="1321302" y="1166195"/>
                    <a:pt x="1339760" y="1132821"/>
                  </a:cubicBezTo>
                  <a:lnTo>
                    <a:pt x="0" y="391837"/>
                  </a:lnTo>
                  <a:lnTo>
                    <a:pt x="216714" y="0"/>
                  </a:lnTo>
                  <a:lnTo>
                    <a:pt x="1532824" y="727905"/>
                  </a:lnTo>
                  <a:cubicBezTo>
                    <a:pt x="1540143" y="724604"/>
                    <a:pt x="1548268" y="723075"/>
                    <a:pt x="1556749" y="723075"/>
                  </a:cubicBezTo>
                  <a:lnTo>
                    <a:pt x="1992545" y="723075"/>
                  </a:lnTo>
                  <a:cubicBezTo>
                    <a:pt x="2002080" y="723075"/>
                    <a:pt x="2011163" y="725007"/>
                    <a:pt x="2019424" y="728502"/>
                  </a:cubicBezTo>
                  <a:close/>
                </a:path>
              </a:pathLst>
            </a:custGeom>
            <a:solidFill>
              <a:schemeClr val="accent4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5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2222781" y="1088701"/>
            <a:ext cx="4689517" cy="4695304"/>
            <a:chOff x="2222781" y="1088701"/>
            <a:chExt cx="4689517" cy="4695304"/>
          </a:xfrm>
        </p:grpSpPr>
        <p:sp>
          <p:nvSpPr>
            <p:cNvPr id="3" name="橢圓 55"/>
            <p:cNvSpPr/>
            <p:nvPr/>
          </p:nvSpPr>
          <p:spPr>
            <a:xfrm>
              <a:off x="4654671" y="1088701"/>
              <a:ext cx="2254843" cy="2684939"/>
            </a:xfrm>
            <a:custGeom>
              <a:avLst/>
              <a:gdLst/>
              <a:ahLst/>
              <a:cxnLst/>
              <a:rect l="l" t="t" r="r" b="b"/>
              <a:pathLst>
                <a:path w="1965411" h="2340300">
                  <a:moveTo>
                    <a:pt x="795261" y="0"/>
                  </a:moveTo>
                  <a:cubicBezTo>
                    <a:pt x="1441517" y="0"/>
                    <a:pt x="1965411" y="523894"/>
                    <a:pt x="1965411" y="1170150"/>
                  </a:cubicBezTo>
                  <a:cubicBezTo>
                    <a:pt x="1965411" y="1816406"/>
                    <a:pt x="1441517" y="2340300"/>
                    <a:pt x="795261" y="2340300"/>
                  </a:cubicBezTo>
                  <a:cubicBezTo>
                    <a:pt x="487766" y="2340300"/>
                    <a:pt x="207973" y="2221693"/>
                    <a:pt x="0" y="2026800"/>
                  </a:cubicBezTo>
                  <a:cubicBezTo>
                    <a:pt x="215871" y="1805818"/>
                    <a:pt x="348501" y="1503473"/>
                    <a:pt x="348501" y="1170150"/>
                  </a:cubicBezTo>
                  <a:cubicBezTo>
                    <a:pt x="348501" y="836827"/>
                    <a:pt x="215871" y="534482"/>
                    <a:pt x="0" y="313500"/>
                  </a:cubicBezTo>
                  <a:cubicBezTo>
                    <a:pt x="207973" y="118607"/>
                    <a:pt x="487766" y="0"/>
                    <a:pt x="795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55"/>
            <p:cNvSpPr/>
            <p:nvPr/>
          </p:nvSpPr>
          <p:spPr>
            <a:xfrm rot="5400000">
              <a:off x="4442407" y="3295839"/>
              <a:ext cx="2254843" cy="2684939"/>
            </a:xfrm>
            <a:custGeom>
              <a:avLst/>
              <a:gdLst/>
              <a:ahLst/>
              <a:cxnLst/>
              <a:rect l="l" t="t" r="r" b="b"/>
              <a:pathLst>
                <a:path w="1965411" h="2340300">
                  <a:moveTo>
                    <a:pt x="795261" y="0"/>
                  </a:moveTo>
                  <a:cubicBezTo>
                    <a:pt x="1441517" y="0"/>
                    <a:pt x="1965411" y="523894"/>
                    <a:pt x="1965411" y="1170150"/>
                  </a:cubicBezTo>
                  <a:cubicBezTo>
                    <a:pt x="1965411" y="1816406"/>
                    <a:pt x="1441517" y="2340300"/>
                    <a:pt x="795261" y="2340300"/>
                  </a:cubicBezTo>
                  <a:cubicBezTo>
                    <a:pt x="487766" y="2340300"/>
                    <a:pt x="207973" y="2221693"/>
                    <a:pt x="0" y="2026800"/>
                  </a:cubicBezTo>
                  <a:cubicBezTo>
                    <a:pt x="215871" y="1805818"/>
                    <a:pt x="348501" y="1503473"/>
                    <a:pt x="348501" y="1170150"/>
                  </a:cubicBezTo>
                  <a:cubicBezTo>
                    <a:pt x="348501" y="836827"/>
                    <a:pt x="215871" y="534482"/>
                    <a:pt x="0" y="313500"/>
                  </a:cubicBezTo>
                  <a:cubicBezTo>
                    <a:pt x="207973" y="118607"/>
                    <a:pt x="487766" y="0"/>
                    <a:pt x="795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55"/>
            <p:cNvSpPr/>
            <p:nvPr/>
          </p:nvSpPr>
          <p:spPr>
            <a:xfrm rot="10800000">
              <a:off x="2233016" y="3099066"/>
              <a:ext cx="2254843" cy="2684939"/>
            </a:xfrm>
            <a:custGeom>
              <a:avLst/>
              <a:gdLst/>
              <a:ahLst/>
              <a:cxnLst/>
              <a:rect l="l" t="t" r="r" b="b"/>
              <a:pathLst>
                <a:path w="1965411" h="2340300">
                  <a:moveTo>
                    <a:pt x="795261" y="0"/>
                  </a:moveTo>
                  <a:cubicBezTo>
                    <a:pt x="1441517" y="0"/>
                    <a:pt x="1965411" y="523894"/>
                    <a:pt x="1965411" y="1170150"/>
                  </a:cubicBezTo>
                  <a:cubicBezTo>
                    <a:pt x="1965411" y="1816406"/>
                    <a:pt x="1441517" y="2340300"/>
                    <a:pt x="795261" y="2340300"/>
                  </a:cubicBezTo>
                  <a:cubicBezTo>
                    <a:pt x="487766" y="2340300"/>
                    <a:pt x="207973" y="2221693"/>
                    <a:pt x="0" y="2026800"/>
                  </a:cubicBezTo>
                  <a:cubicBezTo>
                    <a:pt x="215871" y="1805818"/>
                    <a:pt x="348501" y="1503473"/>
                    <a:pt x="348501" y="1170150"/>
                  </a:cubicBezTo>
                  <a:cubicBezTo>
                    <a:pt x="348501" y="836827"/>
                    <a:pt x="215871" y="534482"/>
                    <a:pt x="0" y="313500"/>
                  </a:cubicBezTo>
                  <a:cubicBezTo>
                    <a:pt x="207973" y="118607"/>
                    <a:pt x="487766" y="0"/>
                    <a:pt x="795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5"/>
            <p:cNvSpPr/>
            <p:nvPr/>
          </p:nvSpPr>
          <p:spPr>
            <a:xfrm rot="16200000">
              <a:off x="2437829" y="889674"/>
              <a:ext cx="2254843" cy="2684939"/>
            </a:xfrm>
            <a:custGeom>
              <a:avLst/>
              <a:gdLst/>
              <a:ahLst/>
              <a:cxnLst/>
              <a:rect l="l" t="t" r="r" b="b"/>
              <a:pathLst>
                <a:path w="1965411" h="2340300">
                  <a:moveTo>
                    <a:pt x="795261" y="0"/>
                  </a:moveTo>
                  <a:cubicBezTo>
                    <a:pt x="1441517" y="0"/>
                    <a:pt x="1965411" y="523894"/>
                    <a:pt x="1965411" y="1170150"/>
                  </a:cubicBezTo>
                  <a:cubicBezTo>
                    <a:pt x="1965411" y="1816406"/>
                    <a:pt x="1441517" y="2340300"/>
                    <a:pt x="795261" y="2340300"/>
                  </a:cubicBezTo>
                  <a:cubicBezTo>
                    <a:pt x="487766" y="2340300"/>
                    <a:pt x="207973" y="2221693"/>
                    <a:pt x="0" y="2026800"/>
                  </a:cubicBezTo>
                  <a:cubicBezTo>
                    <a:pt x="215871" y="1805818"/>
                    <a:pt x="348501" y="1503473"/>
                    <a:pt x="348501" y="1170150"/>
                  </a:cubicBezTo>
                  <a:cubicBezTo>
                    <a:pt x="348501" y="836827"/>
                    <a:pt x="215871" y="534482"/>
                    <a:pt x="0" y="313500"/>
                  </a:cubicBezTo>
                  <a:cubicBezTo>
                    <a:pt x="207973" y="118607"/>
                    <a:pt x="487766" y="0"/>
                    <a:pt x="795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4664300" y="3546117"/>
            <a:ext cx="2608045" cy="2591433"/>
            <a:chOff x="4664300" y="3546117"/>
            <a:chExt cx="2608045" cy="2591433"/>
          </a:xfrm>
        </p:grpSpPr>
        <p:grpSp>
          <p:nvGrpSpPr>
            <p:cNvPr id="6" name="群組 5"/>
            <p:cNvGrpSpPr/>
            <p:nvPr/>
          </p:nvGrpSpPr>
          <p:grpSpPr>
            <a:xfrm>
              <a:off x="4664300" y="3546117"/>
              <a:ext cx="2608045" cy="2591433"/>
              <a:chOff x="5056828" y="3923353"/>
              <a:chExt cx="1495425" cy="1485900"/>
            </a:xfrm>
          </p:grpSpPr>
          <p:sp>
            <p:nvSpPr>
              <p:cNvPr id="2" name="手繪多邊形 1"/>
              <p:cNvSpPr/>
              <p:nvPr/>
            </p:nvSpPr>
            <p:spPr>
              <a:xfrm>
                <a:off x="5056828" y="3923353"/>
                <a:ext cx="1495425" cy="1485900"/>
              </a:xfrm>
              <a:custGeom>
                <a:avLst/>
                <a:gdLst>
                  <a:gd name="connsiteX0" fmla="*/ 0 w 1495425"/>
                  <a:gd name="connsiteY0" fmla="*/ 571500 h 1485900"/>
                  <a:gd name="connsiteX1" fmla="*/ 0 w 1495425"/>
                  <a:gd name="connsiteY1" fmla="*/ 1485900 h 1485900"/>
                  <a:gd name="connsiteX2" fmla="*/ 1495425 w 1495425"/>
                  <a:gd name="connsiteY2" fmla="*/ 1485900 h 1485900"/>
                  <a:gd name="connsiteX3" fmla="*/ 1495425 w 1495425"/>
                  <a:gd name="connsiteY3" fmla="*/ 0 h 1485900"/>
                  <a:gd name="connsiteX4" fmla="*/ 666750 w 1495425"/>
                  <a:gd name="connsiteY4" fmla="*/ 0 h 1485900"/>
                  <a:gd name="connsiteX5" fmla="*/ 333375 w 1495425"/>
                  <a:gd name="connsiteY5" fmla="*/ 566737 h 1485900"/>
                  <a:gd name="connsiteX6" fmla="*/ 0 w 1495425"/>
                  <a:gd name="connsiteY6" fmla="*/ 57150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425" h="1485900">
                    <a:moveTo>
                      <a:pt x="0" y="571500"/>
                    </a:moveTo>
                    <a:lnTo>
                      <a:pt x="0" y="1485900"/>
                    </a:lnTo>
                    <a:lnTo>
                      <a:pt x="1495425" y="1485900"/>
                    </a:lnTo>
                    <a:lnTo>
                      <a:pt x="1495425" y="0"/>
                    </a:lnTo>
                    <a:lnTo>
                      <a:pt x="666750" y="0"/>
                    </a:lnTo>
                    <a:lnTo>
                      <a:pt x="333375" y="566737"/>
                    </a:lnTo>
                    <a:lnTo>
                      <a:pt x="0" y="5715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圓角矩形 4"/>
              <p:cNvSpPr/>
              <p:nvPr/>
            </p:nvSpPr>
            <p:spPr>
              <a:xfrm>
                <a:off x="5145729" y="4582166"/>
                <a:ext cx="1327150" cy="74930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5766433" y="3617547"/>
              <a:ext cx="1412890" cy="94188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4800" dirty="0" smtClean="0"/>
                <a:t>04</a:t>
              </a:r>
              <a:endParaRPr lang="zh-TW" altLang="en-US" sz="4800" dirty="0" smtClean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871655" y="3546117"/>
            <a:ext cx="2608045" cy="2591433"/>
            <a:chOff x="1871655" y="3546117"/>
            <a:chExt cx="2608045" cy="2591433"/>
          </a:xfrm>
        </p:grpSpPr>
        <p:grpSp>
          <p:nvGrpSpPr>
            <p:cNvPr id="11" name="群組 10"/>
            <p:cNvGrpSpPr/>
            <p:nvPr/>
          </p:nvGrpSpPr>
          <p:grpSpPr>
            <a:xfrm flipH="1">
              <a:off x="1871655" y="3546117"/>
              <a:ext cx="2608045" cy="2591433"/>
              <a:chOff x="5056828" y="3923353"/>
              <a:chExt cx="1495425" cy="1485900"/>
            </a:xfrm>
          </p:grpSpPr>
          <p:sp>
            <p:nvSpPr>
              <p:cNvPr id="13" name="手繪多邊形 12"/>
              <p:cNvSpPr/>
              <p:nvPr/>
            </p:nvSpPr>
            <p:spPr>
              <a:xfrm>
                <a:off x="5056828" y="3923353"/>
                <a:ext cx="1495425" cy="1485900"/>
              </a:xfrm>
              <a:custGeom>
                <a:avLst/>
                <a:gdLst>
                  <a:gd name="connsiteX0" fmla="*/ 0 w 1495425"/>
                  <a:gd name="connsiteY0" fmla="*/ 571500 h 1485900"/>
                  <a:gd name="connsiteX1" fmla="*/ 0 w 1495425"/>
                  <a:gd name="connsiteY1" fmla="*/ 1485900 h 1485900"/>
                  <a:gd name="connsiteX2" fmla="*/ 1495425 w 1495425"/>
                  <a:gd name="connsiteY2" fmla="*/ 1485900 h 1485900"/>
                  <a:gd name="connsiteX3" fmla="*/ 1495425 w 1495425"/>
                  <a:gd name="connsiteY3" fmla="*/ 0 h 1485900"/>
                  <a:gd name="connsiteX4" fmla="*/ 666750 w 1495425"/>
                  <a:gd name="connsiteY4" fmla="*/ 0 h 1485900"/>
                  <a:gd name="connsiteX5" fmla="*/ 333375 w 1495425"/>
                  <a:gd name="connsiteY5" fmla="*/ 566737 h 1485900"/>
                  <a:gd name="connsiteX6" fmla="*/ 0 w 1495425"/>
                  <a:gd name="connsiteY6" fmla="*/ 57150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425" h="1485900">
                    <a:moveTo>
                      <a:pt x="0" y="571500"/>
                    </a:moveTo>
                    <a:lnTo>
                      <a:pt x="0" y="1485900"/>
                    </a:lnTo>
                    <a:lnTo>
                      <a:pt x="1495425" y="1485900"/>
                    </a:lnTo>
                    <a:lnTo>
                      <a:pt x="1495425" y="0"/>
                    </a:lnTo>
                    <a:lnTo>
                      <a:pt x="666750" y="0"/>
                    </a:lnTo>
                    <a:lnTo>
                      <a:pt x="333375" y="566737"/>
                    </a:lnTo>
                    <a:lnTo>
                      <a:pt x="0" y="5715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5145729" y="4582166"/>
                <a:ext cx="1327150" cy="7493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 flipH="1">
              <a:off x="1964677" y="3617547"/>
              <a:ext cx="1412890" cy="94188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4800" dirty="0" smtClean="0"/>
                <a:t>03</a:t>
              </a:r>
              <a:endParaRPr lang="zh-TW" altLang="en-US" sz="4800" dirty="0" smtClean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664300" y="720450"/>
            <a:ext cx="2608045" cy="2591433"/>
            <a:chOff x="4664300" y="720450"/>
            <a:chExt cx="2608045" cy="2591433"/>
          </a:xfrm>
        </p:grpSpPr>
        <p:grpSp>
          <p:nvGrpSpPr>
            <p:cNvPr id="16" name="群組 15"/>
            <p:cNvGrpSpPr/>
            <p:nvPr/>
          </p:nvGrpSpPr>
          <p:grpSpPr>
            <a:xfrm flipV="1">
              <a:off x="4664300" y="720450"/>
              <a:ext cx="2608045" cy="2591433"/>
              <a:chOff x="5056828" y="3923353"/>
              <a:chExt cx="1495425" cy="1485900"/>
            </a:xfrm>
          </p:grpSpPr>
          <p:sp>
            <p:nvSpPr>
              <p:cNvPr id="18" name="手繪多邊形 17"/>
              <p:cNvSpPr/>
              <p:nvPr/>
            </p:nvSpPr>
            <p:spPr>
              <a:xfrm>
                <a:off x="5056828" y="3923353"/>
                <a:ext cx="1495425" cy="1485900"/>
              </a:xfrm>
              <a:custGeom>
                <a:avLst/>
                <a:gdLst>
                  <a:gd name="connsiteX0" fmla="*/ 0 w 1495425"/>
                  <a:gd name="connsiteY0" fmla="*/ 571500 h 1485900"/>
                  <a:gd name="connsiteX1" fmla="*/ 0 w 1495425"/>
                  <a:gd name="connsiteY1" fmla="*/ 1485900 h 1485900"/>
                  <a:gd name="connsiteX2" fmla="*/ 1495425 w 1495425"/>
                  <a:gd name="connsiteY2" fmla="*/ 1485900 h 1485900"/>
                  <a:gd name="connsiteX3" fmla="*/ 1495425 w 1495425"/>
                  <a:gd name="connsiteY3" fmla="*/ 0 h 1485900"/>
                  <a:gd name="connsiteX4" fmla="*/ 666750 w 1495425"/>
                  <a:gd name="connsiteY4" fmla="*/ 0 h 1485900"/>
                  <a:gd name="connsiteX5" fmla="*/ 333375 w 1495425"/>
                  <a:gd name="connsiteY5" fmla="*/ 566737 h 1485900"/>
                  <a:gd name="connsiteX6" fmla="*/ 0 w 1495425"/>
                  <a:gd name="connsiteY6" fmla="*/ 57150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425" h="1485900">
                    <a:moveTo>
                      <a:pt x="0" y="571500"/>
                    </a:moveTo>
                    <a:lnTo>
                      <a:pt x="0" y="1485900"/>
                    </a:lnTo>
                    <a:lnTo>
                      <a:pt x="1495425" y="1485900"/>
                    </a:lnTo>
                    <a:lnTo>
                      <a:pt x="1495425" y="0"/>
                    </a:lnTo>
                    <a:lnTo>
                      <a:pt x="666750" y="0"/>
                    </a:lnTo>
                    <a:lnTo>
                      <a:pt x="333375" y="566737"/>
                    </a:lnTo>
                    <a:lnTo>
                      <a:pt x="0" y="5715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5145729" y="4582166"/>
                <a:ext cx="1327150" cy="7493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 rot="10800000" flipV="1">
              <a:off x="5766433" y="2298565"/>
              <a:ext cx="1412890" cy="94188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4800" dirty="0" smtClean="0"/>
                <a:t>02</a:t>
              </a:r>
              <a:endParaRPr lang="zh-TW" altLang="en-US" sz="4800" dirty="0" smtClean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71655" y="720450"/>
            <a:ext cx="2608045" cy="2591433"/>
            <a:chOff x="1871655" y="720450"/>
            <a:chExt cx="2608045" cy="2591433"/>
          </a:xfrm>
        </p:grpSpPr>
        <p:grpSp>
          <p:nvGrpSpPr>
            <p:cNvPr id="21" name="群組 20"/>
            <p:cNvGrpSpPr/>
            <p:nvPr/>
          </p:nvGrpSpPr>
          <p:grpSpPr>
            <a:xfrm flipH="1" flipV="1">
              <a:off x="1871655" y="720450"/>
              <a:ext cx="2608045" cy="2591433"/>
              <a:chOff x="5056828" y="3923353"/>
              <a:chExt cx="1495425" cy="1485900"/>
            </a:xfrm>
          </p:grpSpPr>
          <p:sp>
            <p:nvSpPr>
              <p:cNvPr id="23" name="手繪多邊形 22"/>
              <p:cNvSpPr/>
              <p:nvPr/>
            </p:nvSpPr>
            <p:spPr>
              <a:xfrm>
                <a:off x="5056828" y="3923353"/>
                <a:ext cx="1495425" cy="1485900"/>
              </a:xfrm>
              <a:custGeom>
                <a:avLst/>
                <a:gdLst>
                  <a:gd name="connsiteX0" fmla="*/ 0 w 1495425"/>
                  <a:gd name="connsiteY0" fmla="*/ 571500 h 1485900"/>
                  <a:gd name="connsiteX1" fmla="*/ 0 w 1495425"/>
                  <a:gd name="connsiteY1" fmla="*/ 1485900 h 1485900"/>
                  <a:gd name="connsiteX2" fmla="*/ 1495425 w 1495425"/>
                  <a:gd name="connsiteY2" fmla="*/ 1485900 h 1485900"/>
                  <a:gd name="connsiteX3" fmla="*/ 1495425 w 1495425"/>
                  <a:gd name="connsiteY3" fmla="*/ 0 h 1485900"/>
                  <a:gd name="connsiteX4" fmla="*/ 666750 w 1495425"/>
                  <a:gd name="connsiteY4" fmla="*/ 0 h 1485900"/>
                  <a:gd name="connsiteX5" fmla="*/ 333375 w 1495425"/>
                  <a:gd name="connsiteY5" fmla="*/ 566737 h 1485900"/>
                  <a:gd name="connsiteX6" fmla="*/ 0 w 1495425"/>
                  <a:gd name="connsiteY6" fmla="*/ 57150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425" h="1485900">
                    <a:moveTo>
                      <a:pt x="0" y="571500"/>
                    </a:moveTo>
                    <a:lnTo>
                      <a:pt x="0" y="1485900"/>
                    </a:lnTo>
                    <a:lnTo>
                      <a:pt x="1495425" y="1485900"/>
                    </a:lnTo>
                    <a:lnTo>
                      <a:pt x="1495425" y="0"/>
                    </a:lnTo>
                    <a:lnTo>
                      <a:pt x="666750" y="0"/>
                    </a:lnTo>
                    <a:lnTo>
                      <a:pt x="333375" y="566737"/>
                    </a:lnTo>
                    <a:lnTo>
                      <a:pt x="0" y="5715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5145729" y="4582166"/>
                <a:ext cx="1327150" cy="7493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 rot="10800000" flipH="1" flipV="1">
              <a:off x="1964677" y="2298565"/>
              <a:ext cx="1412890" cy="94188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TW" sz="4800" dirty="0" smtClean="0"/>
                <a:t>01</a:t>
              </a:r>
              <a:endParaRPr lang="zh-TW" altLang="en-US" sz="4800" dirty="0" smtClean="0"/>
            </a:p>
          </p:txBody>
        </p:sp>
      </p:grpSp>
      <p:sp>
        <p:nvSpPr>
          <p:cNvPr id="28" name="手繪多邊形 27"/>
          <p:cNvSpPr/>
          <p:nvPr/>
        </p:nvSpPr>
        <p:spPr>
          <a:xfrm rot="10800000">
            <a:off x="3470588" y="2481082"/>
            <a:ext cx="2202823" cy="1895836"/>
          </a:xfrm>
          <a:custGeom>
            <a:avLst/>
            <a:gdLst>
              <a:gd name="connsiteX0" fmla="*/ 1657448 w 2202823"/>
              <a:gd name="connsiteY0" fmla="*/ 1895836 h 1895836"/>
              <a:gd name="connsiteX1" fmla="*/ 545375 w 2202823"/>
              <a:gd name="connsiteY1" fmla="*/ 1895836 h 1895836"/>
              <a:gd name="connsiteX2" fmla="*/ 0 w 2202823"/>
              <a:gd name="connsiteY2" fmla="*/ 947918 h 1895836"/>
              <a:gd name="connsiteX3" fmla="*/ 545375 w 2202823"/>
              <a:gd name="connsiteY3" fmla="*/ 0 h 1895836"/>
              <a:gd name="connsiteX4" fmla="*/ 1657448 w 2202823"/>
              <a:gd name="connsiteY4" fmla="*/ 0 h 1895836"/>
              <a:gd name="connsiteX5" fmla="*/ 2202823 w 2202823"/>
              <a:gd name="connsiteY5" fmla="*/ 947918 h 18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823" h="1895836">
                <a:moveTo>
                  <a:pt x="1657448" y="1895836"/>
                </a:moveTo>
                <a:lnTo>
                  <a:pt x="545375" y="1895836"/>
                </a:lnTo>
                <a:lnTo>
                  <a:pt x="0" y="947918"/>
                </a:lnTo>
                <a:lnTo>
                  <a:pt x="545375" y="0"/>
                </a:lnTo>
                <a:lnTo>
                  <a:pt x="1657448" y="0"/>
                </a:lnTo>
                <a:lnTo>
                  <a:pt x="2202823" y="947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6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95488" y="518208"/>
            <a:ext cx="5153025" cy="5821585"/>
            <a:chOff x="1995488" y="518208"/>
            <a:chExt cx="5153025" cy="5821585"/>
          </a:xfrm>
        </p:grpSpPr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995488" y="1222244"/>
              <a:ext cx="1954850" cy="2156670"/>
            </a:xfrm>
            <a:custGeom>
              <a:avLst/>
              <a:gdLst/>
              <a:ahLst/>
              <a:cxnLst/>
              <a:rect l="l" t="t" r="r" b="b"/>
              <a:pathLst>
                <a:path w="1954850" h="2156670">
                  <a:moveTo>
                    <a:pt x="1245135" y="0"/>
                  </a:moveTo>
                  <a:lnTo>
                    <a:pt x="1954850" y="1229013"/>
                  </a:lnTo>
                  <a:lnTo>
                    <a:pt x="1467954" y="2156670"/>
                  </a:lnTo>
                  <a:lnTo>
                    <a:pt x="0" y="2156670"/>
                  </a:lnTo>
                  <a:cubicBezTo>
                    <a:pt x="7281" y="1775116"/>
                    <a:pt x="97478" y="1413881"/>
                    <a:pt x="254341" y="1090708"/>
                  </a:cubicBezTo>
                  <a:lnTo>
                    <a:pt x="57508" y="748215"/>
                  </a:lnTo>
                  <a:lnTo>
                    <a:pt x="453026" y="747430"/>
                  </a:lnTo>
                  <a:cubicBezTo>
                    <a:pt x="660331" y="445330"/>
                    <a:pt x="930787" y="190048"/>
                    <a:pt x="1245135" y="0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1995488" y="3479087"/>
              <a:ext cx="1954850" cy="2155197"/>
            </a:xfrm>
            <a:custGeom>
              <a:avLst/>
              <a:gdLst/>
              <a:ahLst/>
              <a:cxnLst/>
              <a:rect l="l" t="t" r="r" b="b"/>
              <a:pathLst>
                <a:path w="1954850" h="2155197">
                  <a:moveTo>
                    <a:pt x="0" y="0"/>
                  </a:moveTo>
                  <a:lnTo>
                    <a:pt x="1467904" y="0"/>
                  </a:lnTo>
                  <a:lnTo>
                    <a:pt x="1954850" y="926758"/>
                  </a:lnTo>
                  <a:lnTo>
                    <a:pt x="1245092" y="2155197"/>
                  </a:lnTo>
                  <a:cubicBezTo>
                    <a:pt x="928875" y="1964143"/>
                    <a:pt x="657075" y="1707118"/>
                    <a:pt x="449162" y="1402950"/>
                  </a:cubicBezTo>
                  <a:lnTo>
                    <a:pt x="53877" y="1402166"/>
                  </a:lnTo>
                  <a:lnTo>
                    <a:pt x="251270" y="1058699"/>
                  </a:lnTo>
                  <a:cubicBezTo>
                    <a:pt x="96269" y="737442"/>
                    <a:pt x="7232" y="3787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327202" y="4405688"/>
              <a:ext cx="2489598" cy="1934105"/>
            </a:xfrm>
            <a:custGeom>
              <a:avLst/>
              <a:gdLst/>
              <a:ahLst/>
              <a:cxnLst/>
              <a:rect l="l" t="t" r="r" b="b"/>
              <a:pathLst>
                <a:path w="2489598" h="1934105">
                  <a:moveTo>
                    <a:pt x="738286" y="0"/>
                  </a:moveTo>
                  <a:lnTo>
                    <a:pt x="1751246" y="0"/>
                  </a:lnTo>
                  <a:lnTo>
                    <a:pt x="2489598" y="1279434"/>
                  </a:lnTo>
                  <a:cubicBezTo>
                    <a:pt x="2174211" y="1453894"/>
                    <a:pt x="1818416" y="1564210"/>
                    <a:pt x="1439681" y="1591840"/>
                  </a:cubicBezTo>
                  <a:lnTo>
                    <a:pt x="1241168" y="1934105"/>
                  </a:lnTo>
                  <a:lnTo>
                    <a:pt x="1042208" y="1591072"/>
                  </a:lnTo>
                  <a:cubicBezTo>
                    <a:pt x="666360" y="1562660"/>
                    <a:pt x="313235" y="1452662"/>
                    <a:pt x="0" y="1279367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5193663" y="3479087"/>
              <a:ext cx="1954850" cy="2155197"/>
            </a:xfrm>
            <a:custGeom>
              <a:avLst/>
              <a:gdLst/>
              <a:ahLst/>
              <a:cxnLst/>
              <a:rect l="l" t="t" r="r" b="b"/>
              <a:pathLst>
                <a:path w="1954850" h="2155197">
                  <a:moveTo>
                    <a:pt x="486963" y="0"/>
                  </a:moveTo>
                  <a:lnTo>
                    <a:pt x="1954850" y="0"/>
                  </a:lnTo>
                  <a:cubicBezTo>
                    <a:pt x="1947593" y="381482"/>
                    <a:pt x="1857341" y="742640"/>
                    <a:pt x="1700368" y="1065716"/>
                  </a:cubicBezTo>
                  <a:lnTo>
                    <a:pt x="1897342" y="1408454"/>
                  </a:lnTo>
                  <a:lnTo>
                    <a:pt x="1501241" y="1409241"/>
                  </a:lnTo>
                  <a:cubicBezTo>
                    <a:pt x="1294064" y="1710730"/>
                    <a:pt x="1023862" y="1965493"/>
                    <a:pt x="709849" y="2155197"/>
                  </a:cubicBezTo>
                  <a:lnTo>
                    <a:pt x="0" y="92670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5193663" y="1222244"/>
              <a:ext cx="1954850" cy="2156670"/>
            </a:xfrm>
            <a:custGeom>
              <a:avLst/>
              <a:gdLst/>
              <a:ahLst/>
              <a:cxnLst/>
              <a:rect l="l" t="t" r="r" b="b"/>
              <a:pathLst>
                <a:path w="1954850" h="2156670">
                  <a:moveTo>
                    <a:pt x="709806" y="0"/>
                  </a:moveTo>
                  <a:cubicBezTo>
                    <a:pt x="1026389" y="191381"/>
                    <a:pt x="1298443" y="448930"/>
                    <a:pt x="1506463" y="753722"/>
                  </a:cubicBezTo>
                  <a:lnTo>
                    <a:pt x="1900973" y="754505"/>
                  </a:lnTo>
                  <a:lnTo>
                    <a:pt x="1703804" y="1097583"/>
                  </a:lnTo>
                  <a:cubicBezTo>
                    <a:pt x="1858694" y="1418972"/>
                    <a:pt x="1947648" y="1777805"/>
                    <a:pt x="1954850" y="2156670"/>
                  </a:cubicBezTo>
                  <a:lnTo>
                    <a:pt x="486913" y="2156670"/>
                  </a:lnTo>
                  <a:lnTo>
                    <a:pt x="0" y="12290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327202" y="518208"/>
              <a:ext cx="2489598" cy="1932631"/>
            </a:xfrm>
            <a:custGeom>
              <a:avLst/>
              <a:gdLst/>
              <a:ahLst/>
              <a:cxnLst/>
              <a:rect l="l" t="t" r="r" b="b"/>
              <a:pathLst>
                <a:path w="2489598" h="1932631">
                  <a:moveTo>
                    <a:pt x="1248430" y="0"/>
                  </a:moveTo>
                  <a:lnTo>
                    <a:pt x="1447368" y="342997"/>
                  </a:lnTo>
                  <a:cubicBezTo>
                    <a:pt x="1823228" y="371346"/>
                    <a:pt x="2176392" y="481201"/>
                    <a:pt x="2489598" y="654282"/>
                  </a:cubicBezTo>
                  <a:lnTo>
                    <a:pt x="1751340" y="1932631"/>
                  </a:lnTo>
                  <a:lnTo>
                    <a:pt x="738192" y="1932631"/>
                  </a:lnTo>
                  <a:lnTo>
                    <a:pt x="0" y="654416"/>
                  </a:lnTo>
                  <a:cubicBezTo>
                    <a:pt x="315445" y="480134"/>
                    <a:pt x="671232" y="369917"/>
                    <a:pt x="1049906" y="3422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9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/>
          <p:cNvGrpSpPr/>
          <p:nvPr/>
        </p:nvGrpSpPr>
        <p:grpSpPr>
          <a:xfrm>
            <a:off x="1331586" y="548632"/>
            <a:ext cx="6395636" cy="5580712"/>
            <a:chOff x="1331586" y="548632"/>
            <a:chExt cx="6395636" cy="5580712"/>
          </a:xfrm>
        </p:grpSpPr>
        <p:sp>
          <p:nvSpPr>
            <p:cNvPr id="30" name="手繪多邊形 29"/>
            <p:cNvSpPr/>
            <p:nvPr/>
          </p:nvSpPr>
          <p:spPr>
            <a:xfrm>
              <a:off x="1331586" y="548632"/>
              <a:ext cx="2520322" cy="1570545"/>
            </a:xfrm>
            <a:custGeom>
              <a:avLst/>
              <a:gdLst>
                <a:gd name="connsiteX0" fmla="*/ 1260161 w 2520322"/>
                <a:gd name="connsiteY0" fmla="*/ 0 h 1570545"/>
                <a:gd name="connsiteX1" fmla="*/ 2520322 w 2520322"/>
                <a:gd name="connsiteY1" fmla="*/ 1260161 h 1570545"/>
                <a:gd name="connsiteX2" fmla="*/ 2160276 w 2520322"/>
                <a:gd name="connsiteY2" fmla="*/ 1260161 h 1570545"/>
                <a:gd name="connsiteX3" fmla="*/ 1980253 w 2520322"/>
                <a:gd name="connsiteY3" fmla="*/ 1570545 h 1570545"/>
                <a:gd name="connsiteX4" fmla="*/ 1800230 w 2520322"/>
                <a:gd name="connsiteY4" fmla="*/ 1260161 h 1570545"/>
                <a:gd name="connsiteX5" fmla="*/ 720092 w 2520322"/>
                <a:gd name="connsiteY5" fmla="*/ 1260161 h 1570545"/>
                <a:gd name="connsiteX6" fmla="*/ 540069 w 2520322"/>
                <a:gd name="connsiteY6" fmla="*/ 949777 h 1570545"/>
                <a:gd name="connsiteX7" fmla="*/ 360046 w 2520322"/>
                <a:gd name="connsiteY7" fmla="*/ 1260161 h 1570545"/>
                <a:gd name="connsiteX8" fmla="*/ 0 w 2520322"/>
                <a:gd name="connsiteY8" fmla="*/ 1260161 h 1570545"/>
                <a:gd name="connsiteX9" fmla="*/ 1260161 w 2520322"/>
                <a:gd name="connsiteY9" fmla="*/ 0 h 157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322" h="1570545">
                  <a:moveTo>
                    <a:pt x="1260161" y="0"/>
                  </a:moveTo>
                  <a:cubicBezTo>
                    <a:pt x="1956129" y="0"/>
                    <a:pt x="2520322" y="564193"/>
                    <a:pt x="2520322" y="1260161"/>
                  </a:cubicBezTo>
                  <a:lnTo>
                    <a:pt x="2160276" y="1260161"/>
                  </a:lnTo>
                  <a:lnTo>
                    <a:pt x="1980253" y="1570545"/>
                  </a:lnTo>
                  <a:lnTo>
                    <a:pt x="1800230" y="1260161"/>
                  </a:lnTo>
                  <a:lnTo>
                    <a:pt x="720092" y="1260161"/>
                  </a:lnTo>
                  <a:lnTo>
                    <a:pt x="540069" y="949777"/>
                  </a:lnTo>
                  <a:lnTo>
                    <a:pt x="360046" y="1260161"/>
                  </a:lnTo>
                  <a:lnTo>
                    <a:pt x="0" y="1260161"/>
                  </a:lnTo>
                  <a:cubicBezTo>
                    <a:pt x="0" y="564193"/>
                    <a:pt x="564193" y="0"/>
                    <a:pt x="1260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手繪多邊形 27"/>
            <p:cNvSpPr/>
            <p:nvPr/>
          </p:nvSpPr>
          <p:spPr>
            <a:xfrm rot="10800000">
              <a:off x="1331586" y="1485882"/>
              <a:ext cx="2520322" cy="1641066"/>
            </a:xfrm>
            <a:custGeom>
              <a:avLst/>
              <a:gdLst>
                <a:gd name="connsiteX0" fmla="*/ 1980253 w 2520322"/>
                <a:gd name="connsiteY0" fmla="*/ 1641066 h 1641066"/>
                <a:gd name="connsiteX1" fmla="*/ 1800230 w 2520322"/>
                <a:gd name="connsiteY1" fmla="*/ 1330682 h 1641066"/>
                <a:gd name="connsiteX2" fmla="*/ 720092 w 2520322"/>
                <a:gd name="connsiteY2" fmla="*/ 1330682 h 1641066"/>
                <a:gd name="connsiteX3" fmla="*/ 540069 w 2520322"/>
                <a:gd name="connsiteY3" fmla="*/ 1020298 h 1641066"/>
                <a:gd name="connsiteX4" fmla="*/ 360046 w 2520322"/>
                <a:gd name="connsiteY4" fmla="*/ 1330682 h 1641066"/>
                <a:gd name="connsiteX5" fmla="*/ 0 w 2520322"/>
                <a:gd name="connsiteY5" fmla="*/ 1330682 h 1641066"/>
                <a:gd name="connsiteX6" fmla="*/ 1260161 w 2520322"/>
                <a:gd name="connsiteY6" fmla="*/ 70521 h 1641066"/>
                <a:gd name="connsiteX7" fmla="*/ 1750673 w 2520322"/>
                <a:gd name="connsiteY7" fmla="*/ 169551 h 1641066"/>
                <a:gd name="connsiteX8" fmla="*/ 1849474 w 2520322"/>
                <a:gd name="connsiteY8" fmla="*/ 217146 h 1641066"/>
                <a:gd name="connsiteX9" fmla="*/ 2187477 w 2520322"/>
                <a:gd name="connsiteY9" fmla="*/ 0 h 1641066"/>
                <a:gd name="connsiteX10" fmla="*/ 2097871 w 2520322"/>
                <a:gd name="connsiteY10" fmla="*/ 391119 h 1641066"/>
                <a:gd name="connsiteX11" fmla="*/ 2151230 w 2520322"/>
                <a:gd name="connsiteY11" fmla="*/ 439614 h 1641066"/>
                <a:gd name="connsiteX12" fmla="*/ 2520322 w 2520322"/>
                <a:gd name="connsiteY12" fmla="*/ 1330682 h 1641066"/>
                <a:gd name="connsiteX13" fmla="*/ 2160276 w 2520322"/>
                <a:gd name="connsiteY13" fmla="*/ 1330682 h 16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0322" h="1641066">
                  <a:moveTo>
                    <a:pt x="1980253" y="1641066"/>
                  </a:moveTo>
                  <a:lnTo>
                    <a:pt x="1800230" y="1330682"/>
                  </a:lnTo>
                  <a:lnTo>
                    <a:pt x="720092" y="1330682"/>
                  </a:lnTo>
                  <a:lnTo>
                    <a:pt x="540069" y="1020298"/>
                  </a:lnTo>
                  <a:lnTo>
                    <a:pt x="360046" y="1330682"/>
                  </a:lnTo>
                  <a:lnTo>
                    <a:pt x="0" y="1330682"/>
                  </a:lnTo>
                  <a:cubicBezTo>
                    <a:pt x="0" y="634714"/>
                    <a:pt x="564193" y="70521"/>
                    <a:pt x="1260161" y="70521"/>
                  </a:cubicBezTo>
                  <a:cubicBezTo>
                    <a:pt x="1434153" y="70521"/>
                    <a:pt x="1599909" y="105783"/>
                    <a:pt x="1750673" y="169551"/>
                  </a:cubicBezTo>
                  <a:lnTo>
                    <a:pt x="1849474" y="217146"/>
                  </a:lnTo>
                  <a:lnTo>
                    <a:pt x="2187477" y="0"/>
                  </a:lnTo>
                  <a:lnTo>
                    <a:pt x="2097871" y="391119"/>
                  </a:lnTo>
                  <a:lnTo>
                    <a:pt x="2151230" y="439614"/>
                  </a:lnTo>
                  <a:cubicBezTo>
                    <a:pt x="2379274" y="667658"/>
                    <a:pt x="2520322" y="982698"/>
                    <a:pt x="2520322" y="1330682"/>
                  </a:cubicBezTo>
                  <a:lnTo>
                    <a:pt x="2160276" y="13306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5206900" y="548632"/>
              <a:ext cx="2520322" cy="1570545"/>
            </a:xfrm>
            <a:custGeom>
              <a:avLst/>
              <a:gdLst>
                <a:gd name="connsiteX0" fmla="*/ 1260161 w 2520322"/>
                <a:gd name="connsiteY0" fmla="*/ 0 h 1570545"/>
                <a:gd name="connsiteX1" fmla="*/ 2520322 w 2520322"/>
                <a:gd name="connsiteY1" fmla="*/ 1260161 h 1570545"/>
                <a:gd name="connsiteX2" fmla="*/ 2160276 w 2520322"/>
                <a:gd name="connsiteY2" fmla="*/ 1260161 h 1570545"/>
                <a:gd name="connsiteX3" fmla="*/ 1980253 w 2520322"/>
                <a:gd name="connsiteY3" fmla="*/ 1570545 h 1570545"/>
                <a:gd name="connsiteX4" fmla="*/ 1800230 w 2520322"/>
                <a:gd name="connsiteY4" fmla="*/ 1260161 h 1570545"/>
                <a:gd name="connsiteX5" fmla="*/ 720092 w 2520322"/>
                <a:gd name="connsiteY5" fmla="*/ 1260161 h 1570545"/>
                <a:gd name="connsiteX6" fmla="*/ 540069 w 2520322"/>
                <a:gd name="connsiteY6" fmla="*/ 949777 h 1570545"/>
                <a:gd name="connsiteX7" fmla="*/ 360046 w 2520322"/>
                <a:gd name="connsiteY7" fmla="*/ 1260161 h 1570545"/>
                <a:gd name="connsiteX8" fmla="*/ 0 w 2520322"/>
                <a:gd name="connsiteY8" fmla="*/ 1260161 h 1570545"/>
                <a:gd name="connsiteX9" fmla="*/ 1260161 w 2520322"/>
                <a:gd name="connsiteY9" fmla="*/ 0 h 157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322" h="1570545">
                  <a:moveTo>
                    <a:pt x="1260161" y="0"/>
                  </a:moveTo>
                  <a:cubicBezTo>
                    <a:pt x="1956129" y="0"/>
                    <a:pt x="2520322" y="564193"/>
                    <a:pt x="2520322" y="1260161"/>
                  </a:cubicBezTo>
                  <a:lnTo>
                    <a:pt x="2160276" y="1260161"/>
                  </a:lnTo>
                  <a:lnTo>
                    <a:pt x="1980253" y="1570545"/>
                  </a:lnTo>
                  <a:lnTo>
                    <a:pt x="1800230" y="1260161"/>
                  </a:lnTo>
                  <a:lnTo>
                    <a:pt x="720092" y="1260161"/>
                  </a:lnTo>
                  <a:lnTo>
                    <a:pt x="540069" y="949777"/>
                  </a:lnTo>
                  <a:lnTo>
                    <a:pt x="360046" y="1260161"/>
                  </a:lnTo>
                  <a:lnTo>
                    <a:pt x="0" y="1260161"/>
                  </a:lnTo>
                  <a:cubicBezTo>
                    <a:pt x="0" y="564193"/>
                    <a:pt x="564193" y="0"/>
                    <a:pt x="1260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手繪多邊形 33"/>
            <p:cNvSpPr/>
            <p:nvPr/>
          </p:nvSpPr>
          <p:spPr>
            <a:xfrm rot="10800000">
              <a:off x="5206900" y="1485882"/>
              <a:ext cx="2520322" cy="1641066"/>
            </a:xfrm>
            <a:custGeom>
              <a:avLst/>
              <a:gdLst>
                <a:gd name="connsiteX0" fmla="*/ 1980253 w 2520322"/>
                <a:gd name="connsiteY0" fmla="*/ 1641066 h 1641066"/>
                <a:gd name="connsiteX1" fmla="*/ 1800230 w 2520322"/>
                <a:gd name="connsiteY1" fmla="*/ 1330682 h 1641066"/>
                <a:gd name="connsiteX2" fmla="*/ 720092 w 2520322"/>
                <a:gd name="connsiteY2" fmla="*/ 1330682 h 1641066"/>
                <a:gd name="connsiteX3" fmla="*/ 540069 w 2520322"/>
                <a:gd name="connsiteY3" fmla="*/ 1020298 h 1641066"/>
                <a:gd name="connsiteX4" fmla="*/ 360046 w 2520322"/>
                <a:gd name="connsiteY4" fmla="*/ 1330682 h 1641066"/>
                <a:gd name="connsiteX5" fmla="*/ 0 w 2520322"/>
                <a:gd name="connsiteY5" fmla="*/ 1330682 h 1641066"/>
                <a:gd name="connsiteX6" fmla="*/ 1260161 w 2520322"/>
                <a:gd name="connsiteY6" fmla="*/ 70521 h 1641066"/>
                <a:gd name="connsiteX7" fmla="*/ 1750673 w 2520322"/>
                <a:gd name="connsiteY7" fmla="*/ 169551 h 1641066"/>
                <a:gd name="connsiteX8" fmla="*/ 1849474 w 2520322"/>
                <a:gd name="connsiteY8" fmla="*/ 217146 h 1641066"/>
                <a:gd name="connsiteX9" fmla="*/ 2187477 w 2520322"/>
                <a:gd name="connsiteY9" fmla="*/ 0 h 1641066"/>
                <a:gd name="connsiteX10" fmla="*/ 2097871 w 2520322"/>
                <a:gd name="connsiteY10" fmla="*/ 391119 h 1641066"/>
                <a:gd name="connsiteX11" fmla="*/ 2151230 w 2520322"/>
                <a:gd name="connsiteY11" fmla="*/ 439614 h 1641066"/>
                <a:gd name="connsiteX12" fmla="*/ 2520322 w 2520322"/>
                <a:gd name="connsiteY12" fmla="*/ 1330682 h 1641066"/>
                <a:gd name="connsiteX13" fmla="*/ 2160276 w 2520322"/>
                <a:gd name="connsiteY13" fmla="*/ 1330682 h 16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0322" h="1641066">
                  <a:moveTo>
                    <a:pt x="1980253" y="1641066"/>
                  </a:moveTo>
                  <a:lnTo>
                    <a:pt x="1800230" y="1330682"/>
                  </a:lnTo>
                  <a:lnTo>
                    <a:pt x="720092" y="1330682"/>
                  </a:lnTo>
                  <a:lnTo>
                    <a:pt x="540069" y="1020298"/>
                  </a:lnTo>
                  <a:lnTo>
                    <a:pt x="360046" y="1330682"/>
                  </a:lnTo>
                  <a:lnTo>
                    <a:pt x="0" y="1330682"/>
                  </a:lnTo>
                  <a:cubicBezTo>
                    <a:pt x="0" y="634714"/>
                    <a:pt x="564193" y="70521"/>
                    <a:pt x="1260161" y="70521"/>
                  </a:cubicBezTo>
                  <a:cubicBezTo>
                    <a:pt x="1434153" y="70521"/>
                    <a:pt x="1599909" y="105783"/>
                    <a:pt x="1750673" y="169551"/>
                  </a:cubicBezTo>
                  <a:lnTo>
                    <a:pt x="1849474" y="217146"/>
                  </a:lnTo>
                  <a:lnTo>
                    <a:pt x="2187477" y="0"/>
                  </a:lnTo>
                  <a:lnTo>
                    <a:pt x="2097871" y="391119"/>
                  </a:lnTo>
                  <a:lnTo>
                    <a:pt x="2151230" y="439614"/>
                  </a:lnTo>
                  <a:cubicBezTo>
                    <a:pt x="2379274" y="667658"/>
                    <a:pt x="2520322" y="982698"/>
                    <a:pt x="2520322" y="1330682"/>
                  </a:cubicBezTo>
                  <a:lnTo>
                    <a:pt x="2160276" y="13306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1331586" y="3551028"/>
              <a:ext cx="2520322" cy="1570545"/>
            </a:xfrm>
            <a:custGeom>
              <a:avLst/>
              <a:gdLst>
                <a:gd name="connsiteX0" fmla="*/ 1260161 w 2520322"/>
                <a:gd name="connsiteY0" fmla="*/ 0 h 1570545"/>
                <a:gd name="connsiteX1" fmla="*/ 2520322 w 2520322"/>
                <a:gd name="connsiteY1" fmla="*/ 1260161 h 1570545"/>
                <a:gd name="connsiteX2" fmla="*/ 2160276 w 2520322"/>
                <a:gd name="connsiteY2" fmla="*/ 1260161 h 1570545"/>
                <a:gd name="connsiteX3" fmla="*/ 1980253 w 2520322"/>
                <a:gd name="connsiteY3" fmla="*/ 1570545 h 1570545"/>
                <a:gd name="connsiteX4" fmla="*/ 1800230 w 2520322"/>
                <a:gd name="connsiteY4" fmla="*/ 1260161 h 1570545"/>
                <a:gd name="connsiteX5" fmla="*/ 720092 w 2520322"/>
                <a:gd name="connsiteY5" fmla="*/ 1260161 h 1570545"/>
                <a:gd name="connsiteX6" fmla="*/ 540069 w 2520322"/>
                <a:gd name="connsiteY6" fmla="*/ 949777 h 1570545"/>
                <a:gd name="connsiteX7" fmla="*/ 360046 w 2520322"/>
                <a:gd name="connsiteY7" fmla="*/ 1260161 h 1570545"/>
                <a:gd name="connsiteX8" fmla="*/ 0 w 2520322"/>
                <a:gd name="connsiteY8" fmla="*/ 1260161 h 1570545"/>
                <a:gd name="connsiteX9" fmla="*/ 1260161 w 2520322"/>
                <a:gd name="connsiteY9" fmla="*/ 0 h 157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322" h="1570545">
                  <a:moveTo>
                    <a:pt x="1260161" y="0"/>
                  </a:moveTo>
                  <a:cubicBezTo>
                    <a:pt x="1956129" y="0"/>
                    <a:pt x="2520322" y="564193"/>
                    <a:pt x="2520322" y="1260161"/>
                  </a:cubicBezTo>
                  <a:lnTo>
                    <a:pt x="2160276" y="1260161"/>
                  </a:lnTo>
                  <a:lnTo>
                    <a:pt x="1980253" y="1570545"/>
                  </a:lnTo>
                  <a:lnTo>
                    <a:pt x="1800230" y="1260161"/>
                  </a:lnTo>
                  <a:lnTo>
                    <a:pt x="720092" y="1260161"/>
                  </a:lnTo>
                  <a:lnTo>
                    <a:pt x="540069" y="949777"/>
                  </a:lnTo>
                  <a:lnTo>
                    <a:pt x="360046" y="1260161"/>
                  </a:lnTo>
                  <a:lnTo>
                    <a:pt x="0" y="1260161"/>
                  </a:lnTo>
                  <a:cubicBezTo>
                    <a:pt x="0" y="564193"/>
                    <a:pt x="564193" y="0"/>
                    <a:pt x="1260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 rot="10800000">
              <a:off x="1331586" y="4488278"/>
              <a:ext cx="2520322" cy="1641066"/>
            </a:xfrm>
            <a:custGeom>
              <a:avLst/>
              <a:gdLst>
                <a:gd name="connsiteX0" fmla="*/ 1980253 w 2520322"/>
                <a:gd name="connsiteY0" fmla="*/ 1641066 h 1641066"/>
                <a:gd name="connsiteX1" fmla="*/ 1800230 w 2520322"/>
                <a:gd name="connsiteY1" fmla="*/ 1330682 h 1641066"/>
                <a:gd name="connsiteX2" fmla="*/ 720092 w 2520322"/>
                <a:gd name="connsiteY2" fmla="*/ 1330682 h 1641066"/>
                <a:gd name="connsiteX3" fmla="*/ 540069 w 2520322"/>
                <a:gd name="connsiteY3" fmla="*/ 1020298 h 1641066"/>
                <a:gd name="connsiteX4" fmla="*/ 360046 w 2520322"/>
                <a:gd name="connsiteY4" fmla="*/ 1330682 h 1641066"/>
                <a:gd name="connsiteX5" fmla="*/ 0 w 2520322"/>
                <a:gd name="connsiteY5" fmla="*/ 1330682 h 1641066"/>
                <a:gd name="connsiteX6" fmla="*/ 1260161 w 2520322"/>
                <a:gd name="connsiteY6" fmla="*/ 70521 h 1641066"/>
                <a:gd name="connsiteX7" fmla="*/ 1750673 w 2520322"/>
                <a:gd name="connsiteY7" fmla="*/ 169551 h 1641066"/>
                <a:gd name="connsiteX8" fmla="*/ 1849474 w 2520322"/>
                <a:gd name="connsiteY8" fmla="*/ 217146 h 1641066"/>
                <a:gd name="connsiteX9" fmla="*/ 2187477 w 2520322"/>
                <a:gd name="connsiteY9" fmla="*/ 0 h 1641066"/>
                <a:gd name="connsiteX10" fmla="*/ 2097871 w 2520322"/>
                <a:gd name="connsiteY10" fmla="*/ 391119 h 1641066"/>
                <a:gd name="connsiteX11" fmla="*/ 2151230 w 2520322"/>
                <a:gd name="connsiteY11" fmla="*/ 439614 h 1641066"/>
                <a:gd name="connsiteX12" fmla="*/ 2520322 w 2520322"/>
                <a:gd name="connsiteY12" fmla="*/ 1330682 h 1641066"/>
                <a:gd name="connsiteX13" fmla="*/ 2160276 w 2520322"/>
                <a:gd name="connsiteY13" fmla="*/ 1330682 h 16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0322" h="1641066">
                  <a:moveTo>
                    <a:pt x="1980253" y="1641066"/>
                  </a:moveTo>
                  <a:lnTo>
                    <a:pt x="1800230" y="1330682"/>
                  </a:lnTo>
                  <a:lnTo>
                    <a:pt x="720092" y="1330682"/>
                  </a:lnTo>
                  <a:lnTo>
                    <a:pt x="540069" y="1020298"/>
                  </a:lnTo>
                  <a:lnTo>
                    <a:pt x="360046" y="1330682"/>
                  </a:lnTo>
                  <a:lnTo>
                    <a:pt x="0" y="1330682"/>
                  </a:lnTo>
                  <a:cubicBezTo>
                    <a:pt x="0" y="634714"/>
                    <a:pt x="564193" y="70521"/>
                    <a:pt x="1260161" y="70521"/>
                  </a:cubicBezTo>
                  <a:cubicBezTo>
                    <a:pt x="1434153" y="70521"/>
                    <a:pt x="1599909" y="105783"/>
                    <a:pt x="1750673" y="169551"/>
                  </a:cubicBezTo>
                  <a:lnTo>
                    <a:pt x="1849474" y="217146"/>
                  </a:lnTo>
                  <a:lnTo>
                    <a:pt x="2187477" y="0"/>
                  </a:lnTo>
                  <a:lnTo>
                    <a:pt x="2097871" y="391119"/>
                  </a:lnTo>
                  <a:lnTo>
                    <a:pt x="2151230" y="439614"/>
                  </a:lnTo>
                  <a:cubicBezTo>
                    <a:pt x="2379274" y="667658"/>
                    <a:pt x="2520322" y="982698"/>
                    <a:pt x="2520322" y="1330682"/>
                  </a:cubicBezTo>
                  <a:lnTo>
                    <a:pt x="2160276" y="13306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5206900" y="3551028"/>
              <a:ext cx="2520322" cy="1570545"/>
            </a:xfrm>
            <a:custGeom>
              <a:avLst/>
              <a:gdLst>
                <a:gd name="connsiteX0" fmla="*/ 1260161 w 2520322"/>
                <a:gd name="connsiteY0" fmla="*/ 0 h 1570545"/>
                <a:gd name="connsiteX1" fmla="*/ 2520322 w 2520322"/>
                <a:gd name="connsiteY1" fmla="*/ 1260161 h 1570545"/>
                <a:gd name="connsiteX2" fmla="*/ 2160276 w 2520322"/>
                <a:gd name="connsiteY2" fmla="*/ 1260161 h 1570545"/>
                <a:gd name="connsiteX3" fmla="*/ 1980253 w 2520322"/>
                <a:gd name="connsiteY3" fmla="*/ 1570545 h 1570545"/>
                <a:gd name="connsiteX4" fmla="*/ 1800230 w 2520322"/>
                <a:gd name="connsiteY4" fmla="*/ 1260161 h 1570545"/>
                <a:gd name="connsiteX5" fmla="*/ 720092 w 2520322"/>
                <a:gd name="connsiteY5" fmla="*/ 1260161 h 1570545"/>
                <a:gd name="connsiteX6" fmla="*/ 540069 w 2520322"/>
                <a:gd name="connsiteY6" fmla="*/ 949777 h 1570545"/>
                <a:gd name="connsiteX7" fmla="*/ 360046 w 2520322"/>
                <a:gd name="connsiteY7" fmla="*/ 1260161 h 1570545"/>
                <a:gd name="connsiteX8" fmla="*/ 0 w 2520322"/>
                <a:gd name="connsiteY8" fmla="*/ 1260161 h 1570545"/>
                <a:gd name="connsiteX9" fmla="*/ 1260161 w 2520322"/>
                <a:gd name="connsiteY9" fmla="*/ 0 h 157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322" h="1570545">
                  <a:moveTo>
                    <a:pt x="1260161" y="0"/>
                  </a:moveTo>
                  <a:cubicBezTo>
                    <a:pt x="1956129" y="0"/>
                    <a:pt x="2520322" y="564193"/>
                    <a:pt x="2520322" y="1260161"/>
                  </a:cubicBezTo>
                  <a:lnTo>
                    <a:pt x="2160276" y="1260161"/>
                  </a:lnTo>
                  <a:lnTo>
                    <a:pt x="1980253" y="1570545"/>
                  </a:lnTo>
                  <a:lnTo>
                    <a:pt x="1800230" y="1260161"/>
                  </a:lnTo>
                  <a:lnTo>
                    <a:pt x="720092" y="1260161"/>
                  </a:lnTo>
                  <a:lnTo>
                    <a:pt x="540069" y="949777"/>
                  </a:lnTo>
                  <a:lnTo>
                    <a:pt x="360046" y="1260161"/>
                  </a:lnTo>
                  <a:lnTo>
                    <a:pt x="0" y="1260161"/>
                  </a:lnTo>
                  <a:cubicBezTo>
                    <a:pt x="0" y="564193"/>
                    <a:pt x="564193" y="0"/>
                    <a:pt x="1260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手繪多邊形 39"/>
            <p:cNvSpPr/>
            <p:nvPr/>
          </p:nvSpPr>
          <p:spPr>
            <a:xfrm rot="10800000">
              <a:off x="5206900" y="4488278"/>
              <a:ext cx="2520322" cy="1641066"/>
            </a:xfrm>
            <a:custGeom>
              <a:avLst/>
              <a:gdLst>
                <a:gd name="connsiteX0" fmla="*/ 1980253 w 2520322"/>
                <a:gd name="connsiteY0" fmla="*/ 1641066 h 1641066"/>
                <a:gd name="connsiteX1" fmla="*/ 1800230 w 2520322"/>
                <a:gd name="connsiteY1" fmla="*/ 1330682 h 1641066"/>
                <a:gd name="connsiteX2" fmla="*/ 720092 w 2520322"/>
                <a:gd name="connsiteY2" fmla="*/ 1330682 h 1641066"/>
                <a:gd name="connsiteX3" fmla="*/ 540069 w 2520322"/>
                <a:gd name="connsiteY3" fmla="*/ 1020298 h 1641066"/>
                <a:gd name="connsiteX4" fmla="*/ 360046 w 2520322"/>
                <a:gd name="connsiteY4" fmla="*/ 1330682 h 1641066"/>
                <a:gd name="connsiteX5" fmla="*/ 0 w 2520322"/>
                <a:gd name="connsiteY5" fmla="*/ 1330682 h 1641066"/>
                <a:gd name="connsiteX6" fmla="*/ 1260161 w 2520322"/>
                <a:gd name="connsiteY6" fmla="*/ 70521 h 1641066"/>
                <a:gd name="connsiteX7" fmla="*/ 1750673 w 2520322"/>
                <a:gd name="connsiteY7" fmla="*/ 169551 h 1641066"/>
                <a:gd name="connsiteX8" fmla="*/ 1849474 w 2520322"/>
                <a:gd name="connsiteY8" fmla="*/ 217146 h 1641066"/>
                <a:gd name="connsiteX9" fmla="*/ 2187477 w 2520322"/>
                <a:gd name="connsiteY9" fmla="*/ 0 h 1641066"/>
                <a:gd name="connsiteX10" fmla="*/ 2097871 w 2520322"/>
                <a:gd name="connsiteY10" fmla="*/ 391119 h 1641066"/>
                <a:gd name="connsiteX11" fmla="*/ 2151230 w 2520322"/>
                <a:gd name="connsiteY11" fmla="*/ 439614 h 1641066"/>
                <a:gd name="connsiteX12" fmla="*/ 2520322 w 2520322"/>
                <a:gd name="connsiteY12" fmla="*/ 1330682 h 1641066"/>
                <a:gd name="connsiteX13" fmla="*/ 2160276 w 2520322"/>
                <a:gd name="connsiteY13" fmla="*/ 1330682 h 164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0322" h="1641066">
                  <a:moveTo>
                    <a:pt x="1980253" y="1641066"/>
                  </a:moveTo>
                  <a:lnTo>
                    <a:pt x="1800230" y="1330682"/>
                  </a:lnTo>
                  <a:lnTo>
                    <a:pt x="720092" y="1330682"/>
                  </a:lnTo>
                  <a:lnTo>
                    <a:pt x="540069" y="1020298"/>
                  </a:lnTo>
                  <a:lnTo>
                    <a:pt x="360046" y="1330682"/>
                  </a:lnTo>
                  <a:lnTo>
                    <a:pt x="0" y="1330682"/>
                  </a:lnTo>
                  <a:cubicBezTo>
                    <a:pt x="0" y="634714"/>
                    <a:pt x="564193" y="70521"/>
                    <a:pt x="1260161" y="70521"/>
                  </a:cubicBezTo>
                  <a:cubicBezTo>
                    <a:pt x="1434153" y="70521"/>
                    <a:pt x="1599909" y="105783"/>
                    <a:pt x="1750673" y="169551"/>
                  </a:cubicBezTo>
                  <a:lnTo>
                    <a:pt x="1849474" y="217146"/>
                  </a:lnTo>
                  <a:lnTo>
                    <a:pt x="2187477" y="0"/>
                  </a:lnTo>
                  <a:lnTo>
                    <a:pt x="2097871" y="391119"/>
                  </a:lnTo>
                  <a:lnTo>
                    <a:pt x="2151230" y="439614"/>
                  </a:lnTo>
                  <a:cubicBezTo>
                    <a:pt x="2379274" y="667658"/>
                    <a:pt x="2520322" y="982698"/>
                    <a:pt x="2520322" y="1330682"/>
                  </a:cubicBezTo>
                  <a:lnTo>
                    <a:pt x="2160276" y="13306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9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/>
          <p:cNvGrpSpPr/>
          <p:nvPr/>
        </p:nvGrpSpPr>
        <p:grpSpPr>
          <a:xfrm>
            <a:off x="2096684" y="971303"/>
            <a:ext cx="4950632" cy="4915394"/>
            <a:chOff x="2096684" y="971303"/>
            <a:chExt cx="4950632" cy="4915394"/>
          </a:xfrm>
        </p:grpSpPr>
        <p:grpSp>
          <p:nvGrpSpPr>
            <p:cNvPr id="30" name="群組 29"/>
            <p:cNvGrpSpPr/>
            <p:nvPr/>
          </p:nvGrpSpPr>
          <p:grpSpPr>
            <a:xfrm>
              <a:off x="3642208" y="971303"/>
              <a:ext cx="3173485" cy="1998761"/>
              <a:chOff x="3642208" y="971303"/>
              <a:chExt cx="3173485" cy="1998761"/>
            </a:xfrm>
          </p:grpSpPr>
          <p:sp>
            <p:nvSpPr>
              <p:cNvPr id="22" name="手繪多邊形 21"/>
              <p:cNvSpPr/>
              <p:nvPr/>
            </p:nvSpPr>
            <p:spPr>
              <a:xfrm>
                <a:off x="3642208" y="971303"/>
                <a:ext cx="3173485" cy="1998761"/>
              </a:xfrm>
              <a:custGeom>
                <a:avLst/>
                <a:gdLst>
                  <a:gd name="connsiteX0" fmla="*/ 806048 w 2751136"/>
                  <a:gd name="connsiteY0" fmla="*/ 0 h 1732752"/>
                  <a:gd name="connsiteX1" fmla="*/ 2692935 w 2751136"/>
                  <a:gd name="connsiteY1" fmla="*/ 1115035 h 1732752"/>
                  <a:gd name="connsiteX2" fmla="*/ 2751136 w 2751136"/>
                  <a:gd name="connsiteY2" fmla="*/ 1234992 h 1732752"/>
                  <a:gd name="connsiteX3" fmla="*/ 887027 w 2751136"/>
                  <a:gd name="connsiteY3" fmla="*/ 1234992 h 1732752"/>
                  <a:gd name="connsiteX4" fmla="*/ 806048 w 2751136"/>
                  <a:gd name="connsiteY4" fmla="*/ 1230903 h 1732752"/>
                  <a:gd name="connsiteX5" fmla="*/ 14932 w 2751136"/>
                  <a:gd name="connsiteY5" fmla="*/ 1701756 h 1732752"/>
                  <a:gd name="connsiteX6" fmla="*/ 0 w 2751136"/>
                  <a:gd name="connsiteY6" fmla="*/ 1732752 h 1732752"/>
                  <a:gd name="connsiteX7" fmla="*/ 0 w 2751136"/>
                  <a:gd name="connsiteY7" fmla="*/ 156813 h 1732752"/>
                  <a:gd name="connsiteX8" fmla="*/ 167928 w 2751136"/>
                  <a:gd name="connsiteY8" fmla="*/ 95788 h 1732752"/>
                  <a:gd name="connsiteX9" fmla="*/ 806048 w 2751136"/>
                  <a:gd name="connsiteY9" fmla="*/ 0 h 173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1136" h="1732752">
                    <a:moveTo>
                      <a:pt x="806048" y="0"/>
                    </a:moveTo>
                    <a:cubicBezTo>
                      <a:pt x="1620831" y="0"/>
                      <a:pt x="2329553" y="450870"/>
                      <a:pt x="2692935" y="1115035"/>
                    </a:cubicBezTo>
                    <a:lnTo>
                      <a:pt x="2751136" y="1234992"/>
                    </a:lnTo>
                    <a:lnTo>
                      <a:pt x="887027" y="1234992"/>
                    </a:lnTo>
                    <a:lnTo>
                      <a:pt x="806048" y="1230903"/>
                    </a:lnTo>
                    <a:cubicBezTo>
                      <a:pt x="464434" y="1230903"/>
                      <a:pt x="167287" y="1421295"/>
                      <a:pt x="14932" y="1701756"/>
                    </a:cubicBezTo>
                    <a:lnTo>
                      <a:pt x="0" y="1732752"/>
                    </a:lnTo>
                    <a:lnTo>
                      <a:pt x="0" y="156813"/>
                    </a:lnTo>
                    <a:lnTo>
                      <a:pt x="167928" y="95788"/>
                    </a:lnTo>
                    <a:cubicBezTo>
                      <a:pt x="369510" y="33536"/>
                      <a:pt x="583835" y="0"/>
                      <a:pt x="806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3766111" y="1430344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01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5024990" y="2496344"/>
              <a:ext cx="2022326" cy="3158528"/>
              <a:chOff x="5024990" y="2496344"/>
              <a:chExt cx="2022326" cy="3158528"/>
            </a:xfrm>
          </p:grpSpPr>
          <p:sp>
            <p:nvSpPr>
              <p:cNvPr id="18" name="手繪多邊形 17"/>
              <p:cNvSpPr/>
              <p:nvPr/>
            </p:nvSpPr>
            <p:spPr>
              <a:xfrm>
                <a:off x="5024990" y="2496344"/>
                <a:ext cx="2022326" cy="3158528"/>
              </a:xfrm>
              <a:custGeom>
                <a:avLst/>
                <a:gdLst>
                  <a:gd name="connsiteX0" fmla="*/ 0 w 1753181"/>
                  <a:gd name="connsiteY0" fmla="*/ 0 h 2738170"/>
                  <a:gd name="connsiteX1" fmla="*/ 1592214 w 1753181"/>
                  <a:gd name="connsiteY1" fmla="*/ 0 h 2738170"/>
                  <a:gd name="connsiteX2" fmla="*/ 1656706 w 1753181"/>
                  <a:gd name="connsiteY2" fmla="*/ 174954 h 2738170"/>
                  <a:gd name="connsiteX3" fmla="*/ 1753181 w 1753181"/>
                  <a:gd name="connsiteY3" fmla="*/ 808532 h 2738170"/>
                  <a:gd name="connsiteX4" fmla="*/ 630153 w 1753181"/>
                  <a:gd name="connsiteY4" fmla="*/ 2681989 h 2738170"/>
                  <a:gd name="connsiteX5" fmla="*/ 512692 w 1753181"/>
                  <a:gd name="connsiteY5" fmla="*/ 2738170 h 2738170"/>
                  <a:gd name="connsiteX6" fmla="*/ 512692 w 1753181"/>
                  <a:gd name="connsiteY6" fmla="*/ 718456 h 2738170"/>
                  <a:gd name="connsiteX7" fmla="*/ 502455 w 1753181"/>
                  <a:gd name="connsiteY7" fmla="*/ 718456 h 2738170"/>
                  <a:gd name="connsiteX8" fmla="*/ 502358 w 1753181"/>
                  <a:gd name="connsiteY8" fmla="*/ 716541 h 2738170"/>
                  <a:gd name="connsiteX9" fmla="*/ 36150 w 1753181"/>
                  <a:gd name="connsiteY9" fmla="*/ 17415 h 2738170"/>
                  <a:gd name="connsiteX10" fmla="*/ 0 w 1753181"/>
                  <a:gd name="connsiteY10" fmla="*/ 0 h 273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3181" h="2738170">
                    <a:moveTo>
                      <a:pt x="0" y="0"/>
                    </a:moveTo>
                    <a:lnTo>
                      <a:pt x="1592214" y="0"/>
                    </a:lnTo>
                    <a:lnTo>
                      <a:pt x="1656706" y="174954"/>
                    </a:lnTo>
                    <a:cubicBezTo>
                      <a:pt x="1719405" y="375101"/>
                      <a:pt x="1753181" y="587900"/>
                      <a:pt x="1753181" y="808532"/>
                    </a:cubicBezTo>
                    <a:cubicBezTo>
                      <a:pt x="1753181" y="1617516"/>
                      <a:pt x="1299079" y="2321193"/>
                      <a:pt x="630153" y="2681989"/>
                    </a:cubicBezTo>
                    <a:lnTo>
                      <a:pt x="512692" y="2738170"/>
                    </a:lnTo>
                    <a:lnTo>
                      <a:pt x="512692" y="718456"/>
                    </a:lnTo>
                    <a:lnTo>
                      <a:pt x="502455" y="718456"/>
                    </a:lnTo>
                    <a:lnTo>
                      <a:pt x="502358" y="716541"/>
                    </a:lnTo>
                    <a:cubicBezTo>
                      <a:pt x="471642" y="414087"/>
                      <a:pt x="291115" y="155920"/>
                      <a:pt x="36150" y="174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5947924" y="2700029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02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2096684" y="1196365"/>
              <a:ext cx="2030820" cy="3169382"/>
              <a:chOff x="2096684" y="1196365"/>
              <a:chExt cx="2030820" cy="3169382"/>
            </a:xfrm>
          </p:grpSpPr>
          <p:sp>
            <p:nvSpPr>
              <p:cNvPr id="21" name="手繪多邊形 20"/>
              <p:cNvSpPr/>
              <p:nvPr/>
            </p:nvSpPr>
            <p:spPr>
              <a:xfrm>
                <a:off x="2096684" y="1196365"/>
                <a:ext cx="2030820" cy="3169382"/>
              </a:xfrm>
              <a:custGeom>
                <a:avLst/>
                <a:gdLst>
                  <a:gd name="connsiteX0" fmla="*/ 1252750 w 1760545"/>
                  <a:gd name="connsiteY0" fmla="*/ 0 h 2747579"/>
                  <a:gd name="connsiteX1" fmla="*/ 1252750 w 1760545"/>
                  <a:gd name="connsiteY1" fmla="*/ 1830885 h 2747579"/>
                  <a:gd name="connsiteX2" fmla="*/ 1250823 w 1760545"/>
                  <a:gd name="connsiteY2" fmla="*/ 1843511 h 2747579"/>
                  <a:gd name="connsiteX3" fmla="*/ 1246178 w 1760545"/>
                  <a:gd name="connsiteY3" fmla="*/ 1935501 h 2747579"/>
                  <a:gd name="connsiteX4" fmla="*/ 1717031 w 1760545"/>
                  <a:gd name="connsiteY4" fmla="*/ 2726617 h 2747579"/>
                  <a:gd name="connsiteX5" fmla="*/ 1760545 w 1760545"/>
                  <a:gd name="connsiteY5" fmla="*/ 2747579 h 2747579"/>
                  <a:gd name="connsiteX6" fmla="*/ 162275 w 1760545"/>
                  <a:gd name="connsiteY6" fmla="*/ 2747579 h 2747579"/>
                  <a:gd name="connsiteX7" fmla="*/ 96475 w 1760545"/>
                  <a:gd name="connsiteY7" fmla="*/ 2569080 h 2747579"/>
                  <a:gd name="connsiteX8" fmla="*/ 0 w 1760545"/>
                  <a:gd name="connsiteY8" fmla="*/ 1935502 h 2747579"/>
                  <a:gd name="connsiteX9" fmla="*/ 1123028 w 1760545"/>
                  <a:gd name="connsiteY9" fmla="*/ 62045 h 2747579"/>
                  <a:gd name="connsiteX10" fmla="*/ 1252750 w 1760545"/>
                  <a:gd name="connsiteY10" fmla="*/ 0 h 274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0545" h="2747579">
                    <a:moveTo>
                      <a:pt x="1252750" y="0"/>
                    </a:moveTo>
                    <a:lnTo>
                      <a:pt x="1252750" y="1830885"/>
                    </a:lnTo>
                    <a:lnTo>
                      <a:pt x="1250823" y="1843511"/>
                    </a:lnTo>
                    <a:cubicBezTo>
                      <a:pt x="1247752" y="1873757"/>
                      <a:pt x="1246178" y="1904445"/>
                      <a:pt x="1246178" y="1935501"/>
                    </a:cubicBezTo>
                    <a:cubicBezTo>
                      <a:pt x="1246178" y="2277116"/>
                      <a:pt x="1436570" y="2574262"/>
                      <a:pt x="1717031" y="2726617"/>
                    </a:cubicBezTo>
                    <a:lnTo>
                      <a:pt x="1760545" y="2747579"/>
                    </a:lnTo>
                    <a:lnTo>
                      <a:pt x="162275" y="2747579"/>
                    </a:lnTo>
                    <a:lnTo>
                      <a:pt x="96475" y="2569080"/>
                    </a:lnTo>
                    <a:cubicBezTo>
                      <a:pt x="33776" y="2368933"/>
                      <a:pt x="0" y="2156134"/>
                      <a:pt x="0" y="1935502"/>
                    </a:cubicBezTo>
                    <a:cubicBezTo>
                      <a:pt x="0" y="1126519"/>
                      <a:pt x="454102" y="422841"/>
                      <a:pt x="1123028" y="62045"/>
                    </a:cubicBezTo>
                    <a:lnTo>
                      <a:pt x="12527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2462436" y="3588540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04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2330290" y="3858575"/>
              <a:ext cx="3185644" cy="2028122"/>
              <a:chOff x="2330290" y="3858575"/>
              <a:chExt cx="3185644" cy="2028122"/>
            </a:xfrm>
          </p:grpSpPr>
          <p:sp>
            <p:nvSpPr>
              <p:cNvPr id="15" name="手繪多邊形 14"/>
              <p:cNvSpPr/>
              <p:nvPr/>
            </p:nvSpPr>
            <p:spPr>
              <a:xfrm>
                <a:off x="2330290" y="3858575"/>
                <a:ext cx="3185644" cy="2028122"/>
              </a:xfrm>
              <a:custGeom>
                <a:avLst/>
                <a:gdLst>
                  <a:gd name="connsiteX0" fmla="*/ 2761677 w 2761677"/>
                  <a:gd name="connsiteY0" fmla="*/ 0 h 1758206"/>
                  <a:gd name="connsiteX1" fmla="*/ 2761677 w 2761677"/>
                  <a:gd name="connsiteY1" fmla="*/ 1596938 h 1758206"/>
                  <a:gd name="connsiteX2" fmla="*/ 2581488 w 2761677"/>
                  <a:gd name="connsiteY2" fmla="*/ 1662418 h 1758206"/>
                  <a:gd name="connsiteX3" fmla="*/ 1943368 w 2761677"/>
                  <a:gd name="connsiteY3" fmla="*/ 1758206 h 1758206"/>
                  <a:gd name="connsiteX4" fmla="*/ 56481 w 2761677"/>
                  <a:gd name="connsiteY4" fmla="*/ 643171 h 1758206"/>
                  <a:gd name="connsiteX5" fmla="*/ 0 w 2761677"/>
                  <a:gd name="connsiteY5" fmla="*/ 526759 h 1758206"/>
                  <a:gd name="connsiteX6" fmla="*/ 1932634 w 2761677"/>
                  <a:gd name="connsiteY6" fmla="*/ 526759 h 1758206"/>
                  <a:gd name="connsiteX7" fmla="*/ 1943368 w 2761677"/>
                  <a:gd name="connsiteY7" fmla="*/ 527301 h 1758206"/>
                  <a:gd name="connsiteX8" fmla="*/ 1954102 w 2761677"/>
                  <a:gd name="connsiteY8" fmla="*/ 526759 h 1758206"/>
                  <a:gd name="connsiteX9" fmla="*/ 1955322 w 2761677"/>
                  <a:gd name="connsiteY9" fmla="*/ 526759 h 1758206"/>
                  <a:gd name="connsiteX10" fmla="*/ 1955322 w 2761677"/>
                  <a:gd name="connsiteY10" fmla="*/ 526698 h 1758206"/>
                  <a:gd name="connsiteX11" fmla="*/ 2035358 w 2761677"/>
                  <a:gd name="connsiteY11" fmla="*/ 522656 h 1758206"/>
                  <a:gd name="connsiteX12" fmla="*/ 2734484 w 2761677"/>
                  <a:gd name="connsiteY12" fmla="*/ 56448 h 1758206"/>
                  <a:gd name="connsiteX13" fmla="*/ 2761677 w 2761677"/>
                  <a:gd name="connsiteY13" fmla="*/ 0 h 175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61677" h="1758206">
                    <a:moveTo>
                      <a:pt x="2761677" y="0"/>
                    </a:moveTo>
                    <a:lnTo>
                      <a:pt x="2761677" y="1596938"/>
                    </a:lnTo>
                    <a:lnTo>
                      <a:pt x="2581488" y="1662418"/>
                    </a:lnTo>
                    <a:cubicBezTo>
                      <a:pt x="2379907" y="1724670"/>
                      <a:pt x="2165582" y="1758206"/>
                      <a:pt x="1943368" y="1758206"/>
                    </a:cubicBezTo>
                    <a:cubicBezTo>
                      <a:pt x="1128585" y="1758206"/>
                      <a:pt x="419863" y="1307336"/>
                      <a:pt x="56481" y="643171"/>
                    </a:cubicBezTo>
                    <a:lnTo>
                      <a:pt x="0" y="526759"/>
                    </a:lnTo>
                    <a:lnTo>
                      <a:pt x="1932634" y="526759"/>
                    </a:lnTo>
                    <a:lnTo>
                      <a:pt x="1943368" y="527301"/>
                    </a:lnTo>
                    <a:lnTo>
                      <a:pt x="1954102" y="526759"/>
                    </a:lnTo>
                    <a:lnTo>
                      <a:pt x="1955322" y="526759"/>
                    </a:lnTo>
                    <a:lnTo>
                      <a:pt x="1955322" y="526698"/>
                    </a:lnTo>
                    <a:lnTo>
                      <a:pt x="2035358" y="522656"/>
                    </a:lnTo>
                    <a:cubicBezTo>
                      <a:pt x="2337813" y="491940"/>
                      <a:pt x="2595980" y="311413"/>
                      <a:pt x="2734484" y="56448"/>
                    </a:cubicBezTo>
                    <a:lnTo>
                      <a:pt x="27616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4199061" y="4602601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03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7" name="群組 10256"/>
          <p:cNvGrpSpPr/>
          <p:nvPr/>
        </p:nvGrpSpPr>
        <p:grpSpPr>
          <a:xfrm>
            <a:off x="1647395" y="782310"/>
            <a:ext cx="5796890" cy="5343398"/>
            <a:chOff x="1647395" y="782310"/>
            <a:chExt cx="5796890" cy="5343398"/>
          </a:xfrm>
        </p:grpSpPr>
        <p:sp>
          <p:nvSpPr>
            <p:cNvPr id="52" name="手繪多邊形 51"/>
            <p:cNvSpPr>
              <a:spLocks/>
            </p:cNvSpPr>
            <p:nvPr/>
          </p:nvSpPr>
          <p:spPr bwMode="auto">
            <a:xfrm>
              <a:off x="4352121" y="782310"/>
              <a:ext cx="3092164" cy="3125064"/>
            </a:xfrm>
            <a:custGeom>
              <a:avLst/>
              <a:gdLst>
                <a:gd name="connsiteX0" fmla="*/ 2012026 w 3092164"/>
                <a:gd name="connsiteY0" fmla="*/ 0 h 3125064"/>
                <a:gd name="connsiteX1" fmla="*/ 3092164 w 3092164"/>
                <a:gd name="connsiteY1" fmla="*/ 1870855 h 3125064"/>
                <a:gd name="connsiteX2" fmla="*/ 1419908 w 3092164"/>
                <a:gd name="connsiteY2" fmla="*/ 1842723 h 3125064"/>
                <a:gd name="connsiteX3" fmla="*/ 1463372 w 3092164"/>
                <a:gd name="connsiteY3" fmla="*/ 1978295 h 3125064"/>
                <a:gd name="connsiteX4" fmla="*/ 1312133 w 3092164"/>
                <a:gd name="connsiteY4" fmla="*/ 3125064 h 3125064"/>
                <a:gd name="connsiteX5" fmla="*/ 984100 w 3092164"/>
                <a:gd name="connsiteY5" fmla="*/ 2936136 h 3125064"/>
                <a:gd name="connsiteX6" fmla="*/ 1136292 w 3092164"/>
                <a:gd name="connsiteY6" fmla="*/ 2369351 h 3125064"/>
                <a:gd name="connsiteX7" fmla="*/ 1047009 w 3092164"/>
                <a:gd name="connsiteY7" fmla="*/ 1928185 h 3125064"/>
                <a:gd name="connsiteX8" fmla="*/ 1002348 w 3092164"/>
                <a:gd name="connsiteY8" fmla="*/ 1835699 h 3125064"/>
                <a:gd name="connsiteX9" fmla="*/ 993050 w 3092164"/>
                <a:gd name="connsiteY9" fmla="*/ 1835543 h 3125064"/>
                <a:gd name="connsiteX10" fmla="*/ 997834 w 3092164"/>
                <a:gd name="connsiteY10" fmla="*/ 1826924 h 3125064"/>
                <a:gd name="connsiteX11" fmla="*/ 942256 w 3092164"/>
                <a:gd name="connsiteY11" fmla="*/ 1735664 h 3125064"/>
                <a:gd name="connsiteX12" fmla="*/ 0 w 3092164"/>
                <a:gd name="connsiteY12" fmla="*/ 1235971 h 3125064"/>
                <a:gd name="connsiteX13" fmla="*/ 0 w 3092164"/>
                <a:gd name="connsiteY13" fmla="*/ 858114 h 3125064"/>
                <a:gd name="connsiteX14" fmla="*/ 757528 w 3092164"/>
                <a:gd name="connsiteY14" fmla="*/ 1060551 h 3125064"/>
                <a:gd name="connsiteX15" fmla="*/ 1113597 w 3092164"/>
                <a:gd name="connsiteY15" fmla="*/ 1344144 h 3125064"/>
                <a:gd name="connsiteX16" fmla="*/ 1205175 w 3092164"/>
                <a:gd name="connsiteY16" fmla="*/ 1453429 h 31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2164" h="3125064">
                  <a:moveTo>
                    <a:pt x="2012026" y="0"/>
                  </a:moveTo>
                  <a:lnTo>
                    <a:pt x="3092164" y="1870855"/>
                  </a:lnTo>
                  <a:lnTo>
                    <a:pt x="1419908" y="1842723"/>
                  </a:lnTo>
                  <a:lnTo>
                    <a:pt x="1463372" y="1978295"/>
                  </a:lnTo>
                  <a:cubicBezTo>
                    <a:pt x="1563736" y="2351894"/>
                    <a:pt x="1521254" y="2763665"/>
                    <a:pt x="1312133" y="3125064"/>
                  </a:cubicBezTo>
                  <a:lnTo>
                    <a:pt x="984100" y="2936136"/>
                  </a:lnTo>
                  <a:cubicBezTo>
                    <a:pt x="1083845" y="2763760"/>
                    <a:pt x="1136292" y="2568363"/>
                    <a:pt x="1136292" y="2369351"/>
                  </a:cubicBezTo>
                  <a:cubicBezTo>
                    <a:pt x="1136292" y="2212862"/>
                    <a:pt x="1104502" y="2063781"/>
                    <a:pt x="1047009" y="1928185"/>
                  </a:cubicBezTo>
                  <a:lnTo>
                    <a:pt x="1002348" y="1835699"/>
                  </a:lnTo>
                  <a:lnTo>
                    <a:pt x="993050" y="1835543"/>
                  </a:lnTo>
                  <a:lnTo>
                    <a:pt x="997834" y="1826924"/>
                  </a:lnTo>
                  <a:lnTo>
                    <a:pt x="942256" y="1735664"/>
                  </a:lnTo>
                  <a:cubicBezTo>
                    <a:pt x="738075" y="1434183"/>
                    <a:pt x="392281" y="1235971"/>
                    <a:pt x="0" y="1235971"/>
                  </a:cubicBezTo>
                  <a:lnTo>
                    <a:pt x="0" y="858114"/>
                  </a:lnTo>
                  <a:cubicBezTo>
                    <a:pt x="266050" y="858114"/>
                    <a:pt x="527333" y="927940"/>
                    <a:pt x="757528" y="1060551"/>
                  </a:cubicBezTo>
                  <a:cubicBezTo>
                    <a:pt x="893378" y="1138819"/>
                    <a:pt x="1012486" y="1234907"/>
                    <a:pt x="1113597" y="1344144"/>
                  </a:cubicBezTo>
                  <a:lnTo>
                    <a:pt x="1205175" y="1453429"/>
                  </a:lnTo>
                  <a:close/>
                </a:path>
              </a:pathLst>
            </a:custGeom>
            <a:solidFill>
              <a:srgbClr val="6BCBC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0247" name="Freeform 25"/>
            <p:cNvSpPr>
              <a:spLocks/>
            </p:cNvSpPr>
            <p:nvPr/>
          </p:nvSpPr>
          <p:spPr bwMode="auto">
            <a:xfrm>
              <a:off x="3040847" y="3718462"/>
              <a:ext cx="2622550" cy="1160463"/>
            </a:xfrm>
            <a:custGeom>
              <a:avLst/>
              <a:gdLst>
                <a:gd name="T0" fmla="*/ 0 w 13759"/>
                <a:gd name="T1" fmla="*/ 993 h 6094"/>
                <a:gd name="T2" fmla="*/ 10851 w 13759"/>
                <a:gd name="T3" fmla="*/ 3900 h 6094"/>
                <a:gd name="T4" fmla="*/ 13759 w 13759"/>
                <a:gd name="T5" fmla="*/ 993 h 6094"/>
                <a:gd name="T6" fmla="*/ 12039 w 13759"/>
                <a:gd name="T7" fmla="*/ 0 h 6094"/>
                <a:gd name="T8" fmla="*/ 3901 w 13759"/>
                <a:gd name="T9" fmla="*/ 2181 h 6094"/>
                <a:gd name="T10" fmla="*/ 1720 w 13759"/>
                <a:gd name="T11" fmla="*/ 0 h 6094"/>
                <a:gd name="T12" fmla="*/ 0 w 13759"/>
                <a:gd name="T13" fmla="*/ 993 h 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59" h="6094">
                  <a:moveTo>
                    <a:pt x="0" y="993"/>
                  </a:moveTo>
                  <a:cubicBezTo>
                    <a:pt x="2194" y="4792"/>
                    <a:pt x="7052" y="6094"/>
                    <a:pt x="10851" y="3900"/>
                  </a:cubicBezTo>
                  <a:cubicBezTo>
                    <a:pt x="12059" y="3203"/>
                    <a:pt x="13061" y="2200"/>
                    <a:pt x="13759" y="993"/>
                  </a:cubicBezTo>
                  <a:lnTo>
                    <a:pt x="12039" y="0"/>
                  </a:lnTo>
                  <a:cubicBezTo>
                    <a:pt x="10394" y="2849"/>
                    <a:pt x="6750" y="3826"/>
                    <a:pt x="3901" y="2181"/>
                  </a:cubicBezTo>
                  <a:cubicBezTo>
                    <a:pt x="2995" y="1658"/>
                    <a:pt x="2243" y="906"/>
                    <a:pt x="1720" y="0"/>
                  </a:cubicBezTo>
                  <a:lnTo>
                    <a:pt x="0" y="993"/>
                  </a:lnTo>
                  <a:close/>
                </a:path>
              </a:pathLst>
            </a:custGeom>
            <a:solidFill>
              <a:srgbClr val="F5C6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56" name="等腰三角形 10255"/>
            <p:cNvSpPr/>
            <p:nvPr/>
          </p:nvSpPr>
          <p:spPr>
            <a:xfrm>
              <a:off x="3271983" y="4325478"/>
              <a:ext cx="2160276" cy="180023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手繪多邊形 50"/>
            <p:cNvSpPr/>
            <p:nvPr/>
          </p:nvSpPr>
          <p:spPr>
            <a:xfrm rot="7200000">
              <a:off x="1524132" y="1089581"/>
              <a:ext cx="2619038" cy="2372512"/>
            </a:xfrm>
            <a:custGeom>
              <a:avLst/>
              <a:gdLst>
                <a:gd name="connsiteX0" fmla="*/ 269827 w 2619038"/>
                <a:gd name="connsiteY0" fmla="*/ 2372512 h 2372512"/>
                <a:gd name="connsiteX1" fmla="*/ 1132544 w 2619038"/>
                <a:gd name="connsiteY1" fmla="*/ 934650 h 2372512"/>
                <a:gd name="connsiteX2" fmla="*/ 1060633 w 2619038"/>
                <a:gd name="connsiteY2" fmla="*/ 926018 h 2372512"/>
                <a:gd name="connsiteX3" fmla="*/ 0 w 2619038"/>
                <a:gd name="connsiteY3" fmla="*/ 188928 h 2372512"/>
                <a:gd name="connsiteX4" fmla="*/ 327233 w 2619038"/>
                <a:gd name="connsiteY4" fmla="*/ 0 h 2372512"/>
                <a:gd name="connsiteX5" fmla="*/ 742672 w 2619038"/>
                <a:gd name="connsiteY5" fmla="*/ 415906 h 2372512"/>
                <a:gd name="connsiteX6" fmla="*/ 2291447 w 2619038"/>
                <a:gd name="connsiteY6" fmla="*/ 1788 h 2372512"/>
                <a:gd name="connsiteX7" fmla="*/ 2619038 w 2619038"/>
                <a:gd name="connsiteY7" fmla="*/ 191336 h 2372512"/>
                <a:gd name="connsiteX8" fmla="*/ 2066089 w 2619038"/>
                <a:gd name="connsiteY8" fmla="*/ 744836 h 2372512"/>
                <a:gd name="connsiteX9" fmla="*/ 1642839 w 2619038"/>
                <a:gd name="connsiteY9" fmla="*/ 910583 h 2372512"/>
                <a:gd name="connsiteX10" fmla="*/ 1561434 w 2619038"/>
                <a:gd name="connsiteY10" fmla="*/ 924731 h 2372512"/>
                <a:gd name="connsiteX11" fmla="*/ 2430103 w 2619038"/>
                <a:gd name="connsiteY11" fmla="*/ 2372512 h 237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9038" h="2372512">
                  <a:moveTo>
                    <a:pt x="269827" y="2372512"/>
                  </a:moveTo>
                  <a:lnTo>
                    <a:pt x="1132544" y="934650"/>
                  </a:lnTo>
                  <a:lnTo>
                    <a:pt x="1060633" y="926018"/>
                  </a:lnTo>
                  <a:cubicBezTo>
                    <a:pt x="630858" y="853407"/>
                    <a:pt x="235254" y="596401"/>
                    <a:pt x="0" y="188928"/>
                  </a:cubicBezTo>
                  <a:lnTo>
                    <a:pt x="327233" y="0"/>
                  </a:lnTo>
                  <a:cubicBezTo>
                    <a:pt x="426905" y="172636"/>
                    <a:pt x="570172" y="316140"/>
                    <a:pt x="742672" y="415906"/>
                  </a:cubicBezTo>
                  <a:cubicBezTo>
                    <a:pt x="1285373" y="729936"/>
                    <a:pt x="1978889" y="544524"/>
                    <a:pt x="2291447" y="1788"/>
                  </a:cubicBezTo>
                  <a:lnTo>
                    <a:pt x="2619038" y="191336"/>
                  </a:lnTo>
                  <a:cubicBezTo>
                    <a:pt x="2486526" y="421297"/>
                    <a:pt x="2295861" y="612178"/>
                    <a:pt x="2066089" y="744836"/>
                  </a:cubicBezTo>
                  <a:cubicBezTo>
                    <a:pt x="1930555" y="823087"/>
                    <a:pt x="1787914" y="877917"/>
                    <a:pt x="1642839" y="910583"/>
                  </a:cubicBezTo>
                  <a:lnTo>
                    <a:pt x="1561434" y="924731"/>
                  </a:lnTo>
                  <a:lnTo>
                    <a:pt x="2430103" y="23725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" name="群組 9215"/>
          <p:cNvGrpSpPr/>
          <p:nvPr/>
        </p:nvGrpSpPr>
        <p:grpSpPr>
          <a:xfrm>
            <a:off x="1849876" y="716823"/>
            <a:ext cx="5444249" cy="5424355"/>
            <a:chOff x="1849868" y="750426"/>
            <a:chExt cx="5444249" cy="5424355"/>
          </a:xfrm>
        </p:grpSpPr>
        <p:sp>
          <p:nvSpPr>
            <p:cNvPr id="33" name="手繪多邊形 32"/>
            <p:cNvSpPr/>
            <p:nvPr/>
          </p:nvSpPr>
          <p:spPr>
            <a:xfrm rot="18900000">
              <a:off x="2614884" y="2026988"/>
              <a:ext cx="2139546" cy="1118236"/>
            </a:xfrm>
            <a:custGeom>
              <a:avLst/>
              <a:gdLst>
                <a:gd name="connsiteX0" fmla="*/ 2139546 w 2139546"/>
                <a:gd name="connsiteY0" fmla="*/ 744239 h 1118236"/>
                <a:gd name="connsiteX1" fmla="*/ 1765549 w 2139546"/>
                <a:gd name="connsiteY1" fmla="*/ 1118236 h 1118236"/>
                <a:gd name="connsiteX2" fmla="*/ 374807 w 2139546"/>
                <a:gd name="connsiteY2" fmla="*/ 1116800 h 1118236"/>
                <a:gd name="connsiteX3" fmla="*/ 0 w 2139546"/>
                <a:gd name="connsiteY3" fmla="*/ 741993 h 1118236"/>
                <a:gd name="connsiteX4" fmla="*/ 780373 w 2139546"/>
                <a:gd name="connsiteY4" fmla="*/ 327390 h 1118236"/>
                <a:gd name="connsiteX5" fmla="*/ 900711 w 2139546"/>
                <a:gd name="connsiteY5" fmla="*/ 310147 h 1118236"/>
                <a:gd name="connsiteX6" fmla="*/ 1080596 w 2139546"/>
                <a:gd name="connsiteY6" fmla="*/ 0 h 1118236"/>
                <a:gd name="connsiteX7" fmla="*/ 1262781 w 2139546"/>
                <a:gd name="connsiteY7" fmla="*/ 314113 h 1118236"/>
                <a:gd name="connsiteX8" fmla="*/ 1358275 w 2139546"/>
                <a:gd name="connsiteY8" fmla="*/ 327990 h 1118236"/>
                <a:gd name="connsiteX9" fmla="*/ 2139546 w 2139546"/>
                <a:gd name="connsiteY9" fmla="*/ 744239 h 111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9546" h="1118236">
                  <a:moveTo>
                    <a:pt x="2139546" y="744239"/>
                  </a:moveTo>
                  <a:lnTo>
                    <a:pt x="1765549" y="1118236"/>
                  </a:lnTo>
                  <a:cubicBezTo>
                    <a:pt x="1381035" y="733857"/>
                    <a:pt x="758423" y="733184"/>
                    <a:pt x="374807" y="1116800"/>
                  </a:cubicBezTo>
                  <a:lnTo>
                    <a:pt x="0" y="741993"/>
                  </a:lnTo>
                  <a:cubicBezTo>
                    <a:pt x="221321" y="520672"/>
                    <a:pt x="494350" y="382483"/>
                    <a:pt x="780373" y="327390"/>
                  </a:cubicBezTo>
                  <a:lnTo>
                    <a:pt x="900711" y="310147"/>
                  </a:lnTo>
                  <a:lnTo>
                    <a:pt x="1080596" y="0"/>
                  </a:lnTo>
                  <a:lnTo>
                    <a:pt x="1262781" y="314113"/>
                  </a:lnTo>
                  <a:lnTo>
                    <a:pt x="1358275" y="327990"/>
                  </a:lnTo>
                  <a:cubicBezTo>
                    <a:pt x="1644418" y="383677"/>
                    <a:pt x="1917746" y="522439"/>
                    <a:pt x="2139546" y="744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手繪多邊形 30"/>
            <p:cNvSpPr/>
            <p:nvPr/>
          </p:nvSpPr>
          <p:spPr>
            <a:xfrm rot="8100000">
              <a:off x="4384738" y="3801122"/>
              <a:ext cx="2140669" cy="1106035"/>
            </a:xfrm>
            <a:custGeom>
              <a:avLst/>
              <a:gdLst>
                <a:gd name="connsiteX0" fmla="*/ 374760 w 2140669"/>
                <a:gd name="connsiteY0" fmla="*/ 1105171 h 1106035"/>
                <a:gd name="connsiteX1" fmla="*/ 0 w 2140669"/>
                <a:gd name="connsiteY1" fmla="*/ 730411 h 1106035"/>
                <a:gd name="connsiteX2" fmla="*/ 781005 w 2140669"/>
                <a:gd name="connsiteY2" fmla="*/ 315216 h 1106035"/>
                <a:gd name="connsiteX3" fmla="*/ 887229 w 2140669"/>
                <a:gd name="connsiteY3" fmla="*/ 299944 h 1106035"/>
                <a:gd name="connsiteX4" fmla="*/ 1061196 w 2140669"/>
                <a:gd name="connsiteY4" fmla="*/ 0 h 1106035"/>
                <a:gd name="connsiteX5" fmla="*/ 1233650 w 2140669"/>
                <a:gd name="connsiteY5" fmla="*/ 297335 h 1106035"/>
                <a:gd name="connsiteX6" fmla="*/ 1359229 w 2140669"/>
                <a:gd name="connsiteY6" fmla="*/ 315519 h 1106035"/>
                <a:gd name="connsiteX7" fmla="*/ 2140669 w 2140669"/>
                <a:gd name="connsiteY7" fmla="*/ 731533 h 1106035"/>
                <a:gd name="connsiteX8" fmla="*/ 1766168 w 2140669"/>
                <a:gd name="connsiteY8" fmla="*/ 1106035 h 1106035"/>
                <a:gd name="connsiteX9" fmla="*/ 374760 w 2140669"/>
                <a:gd name="connsiteY9" fmla="*/ 1105171 h 110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0669" h="1106035">
                  <a:moveTo>
                    <a:pt x="374760" y="1105171"/>
                  </a:moveTo>
                  <a:lnTo>
                    <a:pt x="0" y="730411"/>
                  </a:lnTo>
                  <a:cubicBezTo>
                    <a:pt x="221540" y="508871"/>
                    <a:pt x="494792" y="370480"/>
                    <a:pt x="781005" y="315216"/>
                  </a:cubicBezTo>
                  <a:lnTo>
                    <a:pt x="887229" y="299944"/>
                  </a:lnTo>
                  <a:lnTo>
                    <a:pt x="1061196" y="0"/>
                  </a:lnTo>
                  <a:lnTo>
                    <a:pt x="1233650" y="297335"/>
                  </a:lnTo>
                  <a:lnTo>
                    <a:pt x="1359229" y="315519"/>
                  </a:lnTo>
                  <a:cubicBezTo>
                    <a:pt x="1645500" y="371083"/>
                    <a:pt x="1918897" y="509761"/>
                    <a:pt x="2140669" y="731533"/>
                  </a:cubicBezTo>
                  <a:lnTo>
                    <a:pt x="1766168" y="1106035"/>
                  </a:lnTo>
                  <a:cubicBezTo>
                    <a:pt x="1381702" y="721569"/>
                    <a:pt x="758822" y="721108"/>
                    <a:pt x="374760" y="1105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/>
            <p:nvPr/>
          </p:nvSpPr>
          <p:spPr>
            <a:xfrm rot="2700000">
              <a:off x="4390946" y="2023648"/>
              <a:ext cx="2139546" cy="1122168"/>
            </a:xfrm>
            <a:custGeom>
              <a:avLst/>
              <a:gdLst>
                <a:gd name="connsiteX0" fmla="*/ 0 w 2139546"/>
                <a:gd name="connsiteY0" fmla="*/ 748147 h 1122168"/>
                <a:gd name="connsiteX1" fmla="*/ 781229 w 2139546"/>
                <a:gd name="connsiteY1" fmla="*/ 331922 h 1122168"/>
                <a:gd name="connsiteX2" fmla="*/ 878549 w 2139546"/>
                <a:gd name="connsiteY2" fmla="*/ 317776 h 1122168"/>
                <a:gd name="connsiteX3" fmla="*/ 1062859 w 2139546"/>
                <a:gd name="connsiteY3" fmla="*/ 0 h 1122168"/>
                <a:gd name="connsiteX4" fmla="*/ 1245579 w 2139546"/>
                <a:gd name="connsiteY4" fmla="*/ 315035 h 1122168"/>
                <a:gd name="connsiteX5" fmla="*/ 1359137 w 2139546"/>
                <a:gd name="connsiteY5" fmla="*/ 331302 h 1122168"/>
                <a:gd name="connsiteX6" fmla="*/ 2139546 w 2139546"/>
                <a:gd name="connsiteY6" fmla="*/ 745902 h 1122168"/>
                <a:gd name="connsiteX7" fmla="*/ 1764787 w 2139546"/>
                <a:gd name="connsiteY7" fmla="*/ 1120662 h 1122168"/>
                <a:gd name="connsiteX8" fmla="*/ 374021 w 2139546"/>
                <a:gd name="connsiteY8" fmla="*/ 1122168 h 11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9546" h="1122168">
                  <a:moveTo>
                    <a:pt x="0" y="748147"/>
                  </a:moveTo>
                  <a:cubicBezTo>
                    <a:pt x="221772" y="526375"/>
                    <a:pt x="495088" y="387616"/>
                    <a:pt x="781229" y="331922"/>
                  </a:cubicBezTo>
                  <a:lnTo>
                    <a:pt x="878549" y="317776"/>
                  </a:lnTo>
                  <a:lnTo>
                    <a:pt x="1062859" y="0"/>
                  </a:lnTo>
                  <a:lnTo>
                    <a:pt x="1245579" y="315035"/>
                  </a:lnTo>
                  <a:lnTo>
                    <a:pt x="1359137" y="331302"/>
                  </a:lnTo>
                  <a:cubicBezTo>
                    <a:pt x="1645168" y="386385"/>
                    <a:pt x="1918211" y="524567"/>
                    <a:pt x="2139546" y="745902"/>
                  </a:cubicBezTo>
                  <a:lnTo>
                    <a:pt x="1764787" y="1120662"/>
                  </a:lnTo>
                  <a:cubicBezTo>
                    <a:pt x="1381213" y="737089"/>
                    <a:pt x="758487" y="737703"/>
                    <a:pt x="374021" y="1122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手繪多邊形 31"/>
            <p:cNvSpPr/>
            <p:nvPr/>
          </p:nvSpPr>
          <p:spPr>
            <a:xfrm rot="13500000">
              <a:off x="2619978" y="3801695"/>
              <a:ext cx="2140669" cy="1102126"/>
            </a:xfrm>
            <a:custGeom>
              <a:avLst/>
              <a:gdLst>
                <a:gd name="connsiteX0" fmla="*/ 2140669 w 2140669"/>
                <a:gd name="connsiteY0" fmla="*/ 726502 h 1102126"/>
                <a:gd name="connsiteX1" fmla="*/ 1765862 w 2140669"/>
                <a:gd name="connsiteY1" fmla="*/ 1101309 h 1102126"/>
                <a:gd name="connsiteX2" fmla="*/ 374501 w 2140669"/>
                <a:gd name="connsiteY2" fmla="*/ 1102126 h 1102126"/>
                <a:gd name="connsiteX3" fmla="*/ 0 w 2140669"/>
                <a:gd name="connsiteY3" fmla="*/ 727624 h 1102126"/>
                <a:gd name="connsiteX4" fmla="*/ 781472 w 2140669"/>
                <a:gd name="connsiteY4" fmla="*/ 311577 h 1102126"/>
                <a:gd name="connsiteX5" fmla="*/ 905243 w 2140669"/>
                <a:gd name="connsiteY5" fmla="*/ 293656 h 1102126"/>
                <a:gd name="connsiteX6" fmla="*/ 1075564 w 2140669"/>
                <a:gd name="connsiteY6" fmla="*/ 0 h 1102126"/>
                <a:gd name="connsiteX7" fmla="*/ 1246685 w 2140669"/>
                <a:gd name="connsiteY7" fmla="*/ 295037 h 1102126"/>
                <a:gd name="connsiteX8" fmla="*/ 1359684 w 2140669"/>
                <a:gd name="connsiteY8" fmla="*/ 311287 h 1102126"/>
                <a:gd name="connsiteX9" fmla="*/ 2140669 w 2140669"/>
                <a:gd name="connsiteY9" fmla="*/ 726502 h 110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0669" h="1102126">
                  <a:moveTo>
                    <a:pt x="2140669" y="726502"/>
                  </a:moveTo>
                  <a:lnTo>
                    <a:pt x="1765862" y="1101309"/>
                  </a:lnTo>
                  <a:cubicBezTo>
                    <a:pt x="1381799" y="717246"/>
                    <a:pt x="758880" y="717747"/>
                    <a:pt x="374501" y="1102126"/>
                  </a:cubicBezTo>
                  <a:lnTo>
                    <a:pt x="0" y="727624"/>
                  </a:lnTo>
                  <a:cubicBezTo>
                    <a:pt x="221800" y="505824"/>
                    <a:pt x="495204" y="367139"/>
                    <a:pt x="781472" y="311577"/>
                  </a:cubicBezTo>
                  <a:lnTo>
                    <a:pt x="905243" y="293656"/>
                  </a:lnTo>
                  <a:lnTo>
                    <a:pt x="1075564" y="0"/>
                  </a:lnTo>
                  <a:lnTo>
                    <a:pt x="1246685" y="295037"/>
                  </a:lnTo>
                  <a:lnTo>
                    <a:pt x="1359684" y="311287"/>
                  </a:lnTo>
                  <a:cubicBezTo>
                    <a:pt x="1645887" y="366560"/>
                    <a:pt x="1919129" y="504962"/>
                    <a:pt x="2140669" y="7265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853933" y="750426"/>
              <a:ext cx="1440184" cy="1440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849868" y="750426"/>
              <a:ext cx="1440184" cy="1440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853933" y="4734597"/>
              <a:ext cx="1440184" cy="1440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849868" y="4734597"/>
              <a:ext cx="1440184" cy="14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8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群組 87"/>
          <p:cNvGrpSpPr/>
          <p:nvPr/>
        </p:nvGrpSpPr>
        <p:grpSpPr>
          <a:xfrm>
            <a:off x="789367" y="1779078"/>
            <a:ext cx="6875971" cy="3404504"/>
            <a:chOff x="789367" y="1779078"/>
            <a:chExt cx="6875971" cy="3404504"/>
          </a:xfrm>
        </p:grpSpPr>
        <p:grpSp>
          <p:nvGrpSpPr>
            <p:cNvPr id="70" name="群組 69"/>
            <p:cNvGrpSpPr/>
            <p:nvPr/>
          </p:nvGrpSpPr>
          <p:grpSpPr>
            <a:xfrm rot="1800000">
              <a:off x="2299094" y="4209388"/>
              <a:ext cx="5040644" cy="900115"/>
              <a:chOff x="1691632" y="1268724"/>
              <a:chExt cx="5040644" cy="900115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1691632" y="1268724"/>
                <a:ext cx="5040644" cy="90011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5652138" y="1403740"/>
                <a:ext cx="900115" cy="63008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05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群組 76"/>
            <p:cNvGrpSpPr/>
            <p:nvPr/>
          </p:nvGrpSpPr>
          <p:grpSpPr>
            <a:xfrm rot="900000">
              <a:off x="2541883" y="3623244"/>
              <a:ext cx="5040644" cy="900115"/>
              <a:chOff x="1691632" y="1268724"/>
              <a:chExt cx="5040644" cy="900115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1691632" y="1268724"/>
                <a:ext cx="5040644" cy="90011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5652138" y="1403740"/>
                <a:ext cx="900115" cy="63008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04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2624694" y="2994233"/>
              <a:ext cx="5040644" cy="900115"/>
              <a:chOff x="1691632" y="1268724"/>
              <a:chExt cx="5040644" cy="90011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691632" y="1268724"/>
                <a:ext cx="5040644" cy="9001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5652138" y="1403740"/>
                <a:ext cx="900115" cy="63008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03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 rot="20700000">
              <a:off x="2541883" y="2365222"/>
              <a:ext cx="5040644" cy="900115"/>
              <a:chOff x="1691632" y="1268724"/>
              <a:chExt cx="5040644" cy="900115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691632" y="1268724"/>
                <a:ext cx="5040644" cy="900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5652138" y="1403740"/>
                <a:ext cx="900115" cy="63008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02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 rot="19800000">
              <a:off x="2299094" y="1779078"/>
              <a:ext cx="5040644" cy="900115"/>
              <a:chOff x="1691632" y="1268724"/>
              <a:chExt cx="5040644" cy="90011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1691632" y="1268724"/>
                <a:ext cx="5040644" cy="900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5652138" y="1403740"/>
                <a:ext cx="900115" cy="63008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01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789367" y="1943168"/>
              <a:ext cx="3240414" cy="3240414"/>
              <a:chOff x="789367" y="1943168"/>
              <a:chExt cx="3240414" cy="3240414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789367" y="1943168"/>
                <a:ext cx="3240414" cy="32404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1128739" y="2278438"/>
                <a:ext cx="2565970" cy="25659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4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群組 2051"/>
          <p:cNvGrpSpPr/>
          <p:nvPr/>
        </p:nvGrpSpPr>
        <p:grpSpPr>
          <a:xfrm>
            <a:off x="2051678" y="1186922"/>
            <a:ext cx="5040644" cy="4484157"/>
            <a:chOff x="2051678" y="1186922"/>
            <a:chExt cx="5040644" cy="4484157"/>
          </a:xfrm>
        </p:grpSpPr>
        <p:sp>
          <p:nvSpPr>
            <p:cNvPr id="46" name="手繪多邊形 45"/>
            <p:cNvSpPr/>
            <p:nvPr/>
          </p:nvSpPr>
          <p:spPr>
            <a:xfrm rot="9000000">
              <a:off x="2327693" y="1186922"/>
              <a:ext cx="2406334" cy="876810"/>
            </a:xfrm>
            <a:custGeom>
              <a:avLst/>
              <a:gdLst>
                <a:gd name="connsiteX0" fmla="*/ 0 w 2406334"/>
                <a:gd name="connsiteY0" fmla="*/ 567890 h 876810"/>
                <a:gd name="connsiteX1" fmla="*/ 270034 w 2406334"/>
                <a:gd name="connsiteY1" fmla="*/ 100176 h 876810"/>
                <a:gd name="connsiteX2" fmla="*/ 393530 w 2406334"/>
                <a:gd name="connsiteY2" fmla="*/ 163397 h 876810"/>
                <a:gd name="connsiteX3" fmla="*/ 815132 w 2406334"/>
                <a:gd name="connsiteY3" fmla="*/ 298473 h 876810"/>
                <a:gd name="connsiteX4" fmla="*/ 1005076 w 2406334"/>
                <a:gd name="connsiteY4" fmla="*/ 325628 h 876810"/>
                <a:gd name="connsiteX5" fmla="*/ 1193941 w 2406334"/>
                <a:gd name="connsiteY5" fmla="*/ 0 h 876810"/>
                <a:gd name="connsiteX6" fmla="*/ 1382815 w 2406334"/>
                <a:gd name="connsiteY6" fmla="*/ 325645 h 876810"/>
                <a:gd name="connsiteX7" fmla="*/ 1459473 w 2406334"/>
                <a:gd name="connsiteY7" fmla="*/ 319770 h 876810"/>
                <a:gd name="connsiteX8" fmla="*/ 2071675 w 2406334"/>
                <a:gd name="connsiteY8" fmla="*/ 135941 h 876810"/>
                <a:gd name="connsiteX9" fmla="*/ 2136507 w 2406334"/>
                <a:gd name="connsiteY9" fmla="*/ 100416 h 876810"/>
                <a:gd name="connsiteX10" fmla="*/ 2406334 w 2406334"/>
                <a:gd name="connsiteY10" fmla="*/ 567770 h 876810"/>
                <a:gd name="connsiteX11" fmla="*/ 2308531 w 2406334"/>
                <a:gd name="connsiteY11" fmla="*/ 621360 h 876810"/>
                <a:gd name="connsiteX12" fmla="*/ 172711 w 2406334"/>
                <a:gd name="connsiteY12" fmla="*/ 656306 h 87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06334" h="876810">
                  <a:moveTo>
                    <a:pt x="0" y="567890"/>
                  </a:moveTo>
                  <a:lnTo>
                    <a:pt x="270034" y="100176"/>
                  </a:lnTo>
                  <a:lnTo>
                    <a:pt x="393530" y="163397"/>
                  </a:lnTo>
                  <a:cubicBezTo>
                    <a:pt x="530852" y="225116"/>
                    <a:pt x="672246" y="269910"/>
                    <a:pt x="815132" y="298473"/>
                  </a:cubicBezTo>
                  <a:lnTo>
                    <a:pt x="1005076" y="325628"/>
                  </a:lnTo>
                  <a:lnTo>
                    <a:pt x="1193941" y="0"/>
                  </a:lnTo>
                  <a:lnTo>
                    <a:pt x="1382815" y="325645"/>
                  </a:lnTo>
                  <a:lnTo>
                    <a:pt x="1459473" y="319770"/>
                  </a:lnTo>
                  <a:cubicBezTo>
                    <a:pt x="1671801" y="291904"/>
                    <a:pt x="1878772" y="229849"/>
                    <a:pt x="2071675" y="135941"/>
                  </a:cubicBezTo>
                  <a:lnTo>
                    <a:pt x="2136507" y="100416"/>
                  </a:lnTo>
                  <a:lnTo>
                    <a:pt x="2406334" y="567770"/>
                  </a:lnTo>
                  <a:lnTo>
                    <a:pt x="2308531" y="621360"/>
                  </a:lnTo>
                  <a:cubicBezTo>
                    <a:pt x="1653831" y="940079"/>
                    <a:pt x="871804" y="970507"/>
                    <a:pt x="172711" y="65630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手繪多邊形 48"/>
            <p:cNvSpPr/>
            <p:nvPr/>
          </p:nvSpPr>
          <p:spPr>
            <a:xfrm rot="19800000">
              <a:off x="4409672" y="4792553"/>
              <a:ext cx="2406333" cy="878009"/>
            </a:xfrm>
            <a:custGeom>
              <a:avLst/>
              <a:gdLst>
                <a:gd name="connsiteX0" fmla="*/ 2136506 w 2406333"/>
                <a:gd name="connsiteY0" fmla="*/ 101615 h 878009"/>
                <a:gd name="connsiteX1" fmla="*/ 2406333 w 2406333"/>
                <a:gd name="connsiteY1" fmla="*/ 568969 h 878009"/>
                <a:gd name="connsiteX2" fmla="*/ 2308531 w 2406333"/>
                <a:gd name="connsiteY2" fmla="*/ 622559 h 878009"/>
                <a:gd name="connsiteX3" fmla="*/ 172710 w 2406333"/>
                <a:gd name="connsiteY3" fmla="*/ 657504 h 878009"/>
                <a:gd name="connsiteX4" fmla="*/ 0 w 2406333"/>
                <a:gd name="connsiteY4" fmla="*/ 569089 h 878009"/>
                <a:gd name="connsiteX5" fmla="*/ 270035 w 2406333"/>
                <a:gd name="connsiteY5" fmla="*/ 101375 h 878009"/>
                <a:gd name="connsiteX6" fmla="*/ 393530 w 2406333"/>
                <a:gd name="connsiteY6" fmla="*/ 164596 h 878009"/>
                <a:gd name="connsiteX7" fmla="*/ 815132 w 2406333"/>
                <a:gd name="connsiteY7" fmla="*/ 299671 h 878009"/>
                <a:gd name="connsiteX8" fmla="*/ 1021536 w 2406333"/>
                <a:gd name="connsiteY8" fmla="*/ 329180 h 878009"/>
                <a:gd name="connsiteX9" fmla="*/ 1212461 w 2406333"/>
                <a:gd name="connsiteY9" fmla="*/ 0 h 878009"/>
                <a:gd name="connsiteX10" fmla="*/ 1401212 w 2406333"/>
                <a:gd name="connsiteY10" fmla="*/ 325434 h 878009"/>
                <a:gd name="connsiteX11" fmla="*/ 1459473 w 2406333"/>
                <a:gd name="connsiteY11" fmla="*/ 320969 h 878009"/>
                <a:gd name="connsiteX12" fmla="*/ 2071675 w 2406333"/>
                <a:gd name="connsiteY12" fmla="*/ 137139 h 87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06333" h="878009">
                  <a:moveTo>
                    <a:pt x="2136506" y="101615"/>
                  </a:moveTo>
                  <a:lnTo>
                    <a:pt x="2406333" y="568969"/>
                  </a:lnTo>
                  <a:lnTo>
                    <a:pt x="2308531" y="622559"/>
                  </a:lnTo>
                  <a:cubicBezTo>
                    <a:pt x="1653831" y="941278"/>
                    <a:pt x="871803" y="971707"/>
                    <a:pt x="172710" y="657504"/>
                  </a:cubicBezTo>
                  <a:lnTo>
                    <a:pt x="0" y="569089"/>
                  </a:lnTo>
                  <a:lnTo>
                    <a:pt x="270035" y="101375"/>
                  </a:lnTo>
                  <a:lnTo>
                    <a:pt x="393530" y="164596"/>
                  </a:lnTo>
                  <a:cubicBezTo>
                    <a:pt x="530852" y="226314"/>
                    <a:pt x="672246" y="271109"/>
                    <a:pt x="815132" y="299671"/>
                  </a:cubicBezTo>
                  <a:lnTo>
                    <a:pt x="1021536" y="329180"/>
                  </a:lnTo>
                  <a:lnTo>
                    <a:pt x="1212461" y="0"/>
                  </a:lnTo>
                  <a:lnTo>
                    <a:pt x="1401212" y="325434"/>
                  </a:lnTo>
                  <a:lnTo>
                    <a:pt x="1459473" y="320969"/>
                  </a:lnTo>
                  <a:cubicBezTo>
                    <a:pt x="1671801" y="293102"/>
                    <a:pt x="1878772" y="231047"/>
                    <a:pt x="2071675" y="13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手繪多邊形 46"/>
            <p:cNvSpPr/>
            <p:nvPr/>
          </p:nvSpPr>
          <p:spPr>
            <a:xfrm rot="12600000">
              <a:off x="4411902" y="1187441"/>
              <a:ext cx="2406334" cy="869089"/>
            </a:xfrm>
            <a:custGeom>
              <a:avLst/>
              <a:gdLst>
                <a:gd name="connsiteX0" fmla="*/ 2406334 w 2406334"/>
                <a:gd name="connsiteY0" fmla="*/ 560170 h 869089"/>
                <a:gd name="connsiteX1" fmla="*/ 2233624 w 2406334"/>
                <a:gd name="connsiteY1" fmla="*/ 648585 h 869089"/>
                <a:gd name="connsiteX2" fmla="*/ 97803 w 2406334"/>
                <a:gd name="connsiteY2" fmla="*/ 613640 h 869089"/>
                <a:gd name="connsiteX3" fmla="*/ 0 w 2406334"/>
                <a:gd name="connsiteY3" fmla="*/ 560048 h 869089"/>
                <a:gd name="connsiteX4" fmla="*/ 269827 w 2406334"/>
                <a:gd name="connsiteY4" fmla="*/ 92696 h 869089"/>
                <a:gd name="connsiteX5" fmla="*/ 334659 w 2406334"/>
                <a:gd name="connsiteY5" fmla="*/ 128220 h 869089"/>
                <a:gd name="connsiteX6" fmla="*/ 946861 w 2406334"/>
                <a:gd name="connsiteY6" fmla="*/ 312050 h 869089"/>
                <a:gd name="connsiteX7" fmla="*/ 1015004 w 2406334"/>
                <a:gd name="connsiteY7" fmla="*/ 317272 h 869089"/>
                <a:gd name="connsiteX8" fmla="*/ 1199022 w 2406334"/>
                <a:gd name="connsiteY8" fmla="*/ 0 h 869089"/>
                <a:gd name="connsiteX9" fmla="*/ 1384775 w 2406334"/>
                <a:gd name="connsiteY9" fmla="*/ 320265 h 869089"/>
                <a:gd name="connsiteX10" fmla="*/ 1591202 w 2406334"/>
                <a:gd name="connsiteY10" fmla="*/ 290752 h 869089"/>
                <a:gd name="connsiteX11" fmla="*/ 2012804 w 2406334"/>
                <a:gd name="connsiteY11" fmla="*/ 155677 h 869089"/>
                <a:gd name="connsiteX12" fmla="*/ 2136299 w 2406334"/>
                <a:gd name="connsiteY12" fmla="*/ 92456 h 86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06334" h="869089">
                  <a:moveTo>
                    <a:pt x="2406334" y="560170"/>
                  </a:moveTo>
                  <a:lnTo>
                    <a:pt x="2233624" y="648585"/>
                  </a:lnTo>
                  <a:cubicBezTo>
                    <a:pt x="1534531" y="962787"/>
                    <a:pt x="752503" y="932359"/>
                    <a:pt x="97803" y="613640"/>
                  </a:cubicBezTo>
                  <a:lnTo>
                    <a:pt x="0" y="560048"/>
                  </a:lnTo>
                  <a:lnTo>
                    <a:pt x="269827" y="92696"/>
                  </a:lnTo>
                  <a:lnTo>
                    <a:pt x="334659" y="128220"/>
                  </a:lnTo>
                  <a:cubicBezTo>
                    <a:pt x="527562" y="222128"/>
                    <a:pt x="734533" y="284183"/>
                    <a:pt x="946861" y="312050"/>
                  </a:cubicBezTo>
                  <a:lnTo>
                    <a:pt x="1015004" y="317272"/>
                  </a:lnTo>
                  <a:lnTo>
                    <a:pt x="1199022" y="0"/>
                  </a:lnTo>
                  <a:lnTo>
                    <a:pt x="1384775" y="320265"/>
                  </a:lnTo>
                  <a:lnTo>
                    <a:pt x="1591202" y="290752"/>
                  </a:lnTo>
                  <a:cubicBezTo>
                    <a:pt x="1734088" y="262190"/>
                    <a:pt x="1875482" y="217395"/>
                    <a:pt x="2012804" y="155677"/>
                  </a:cubicBezTo>
                  <a:lnTo>
                    <a:pt x="2136299" y="924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手繪多邊形 49"/>
            <p:cNvSpPr/>
            <p:nvPr/>
          </p:nvSpPr>
          <p:spPr>
            <a:xfrm rot="1800000">
              <a:off x="2329924" y="4785351"/>
              <a:ext cx="2406332" cy="885728"/>
            </a:xfrm>
            <a:custGeom>
              <a:avLst/>
              <a:gdLst>
                <a:gd name="connsiteX0" fmla="*/ 269826 w 2406332"/>
                <a:gd name="connsiteY0" fmla="*/ 109334 h 885728"/>
                <a:gd name="connsiteX1" fmla="*/ 334656 w 2406332"/>
                <a:gd name="connsiteY1" fmla="*/ 144858 h 885728"/>
                <a:gd name="connsiteX2" fmla="*/ 946859 w 2406332"/>
                <a:gd name="connsiteY2" fmla="*/ 328688 h 885728"/>
                <a:gd name="connsiteX3" fmla="*/ 1013634 w 2406332"/>
                <a:gd name="connsiteY3" fmla="*/ 333806 h 885728"/>
                <a:gd name="connsiteX4" fmla="*/ 1207242 w 2406332"/>
                <a:gd name="connsiteY4" fmla="*/ 0 h 885728"/>
                <a:gd name="connsiteX5" fmla="*/ 1401276 w 2406332"/>
                <a:gd name="connsiteY5" fmla="*/ 334543 h 885728"/>
                <a:gd name="connsiteX6" fmla="*/ 1591200 w 2406332"/>
                <a:gd name="connsiteY6" fmla="*/ 307390 h 885728"/>
                <a:gd name="connsiteX7" fmla="*/ 2012802 w 2406332"/>
                <a:gd name="connsiteY7" fmla="*/ 172315 h 885728"/>
                <a:gd name="connsiteX8" fmla="*/ 2136298 w 2406332"/>
                <a:gd name="connsiteY8" fmla="*/ 109094 h 885728"/>
                <a:gd name="connsiteX9" fmla="*/ 2406332 w 2406332"/>
                <a:gd name="connsiteY9" fmla="*/ 576808 h 885728"/>
                <a:gd name="connsiteX10" fmla="*/ 2233621 w 2406332"/>
                <a:gd name="connsiteY10" fmla="*/ 665224 h 885728"/>
                <a:gd name="connsiteX11" fmla="*/ 97801 w 2406332"/>
                <a:gd name="connsiteY11" fmla="*/ 630278 h 885728"/>
                <a:gd name="connsiteX12" fmla="*/ 0 w 2406332"/>
                <a:gd name="connsiteY12" fmla="*/ 576688 h 88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06332" h="885728">
                  <a:moveTo>
                    <a:pt x="269826" y="109334"/>
                  </a:moveTo>
                  <a:lnTo>
                    <a:pt x="334656" y="144858"/>
                  </a:lnTo>
                  <a:cubicBezTo>
                    <a:pt x="527559" y="238767"/>
                    <a:pt x="734531" y="300821"/>
                    <a:pt x="946859" y="328688"/>
                  </a:cubicBezTo>
                  <a:lnTo>
                    <a:pt x="1013634" y="333806"/>
                  </a:lnTo>
                  <a:lnTo>
                    <a:pt x="1207242" y="0"/>
                  </a:lnTo>
                  <a:lnTo>
                    <a:pt x="1401276" y="334543"/>
                  </a:lnTo>
                  <a:lnTo>
                    <a:pt x="1591200" y="307390"/>
                  </a:lnTo>
                  <a:cubicBezTo>
                    <a:pt x="1734085" y="278828"/>
                    <a:pt x="1875480" y="234033"/>
                    <a:pt x="2012802" y="172315"/>
                  </a:cubicBezTo>
                  <a:lnTo>
                    <a:pt x="2136298" y="109094"/>
                  </a:lnTo>
                  <a:lnTo>
                    <a:pt x="2406332" y="576808"/>
                  </a:lnTo>
                  <a:lnTo>
                    <a:pt x="2233621" y="665224"/>
                  </a:lnTo>
                  <a:cubicBezTo>
                    <a:pt x="1534529" y="979426"/>
                    <a:pt x="752501" y="948997"/>
                    <a:pt x="97801" y="630278"/>
                  </a:cubicBezTo>
                  <a:lnTo>
                    <a:pt x="0" y="5766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手繪多邊形 47"/>
            <p:cNvSpPr/>
            <p:nvPr/>
          </p:nvSpPr>
          <p:spPr>
            <a:xfrm rot="16200000">
              <a:off x="5453128" y="2994068"/>
              <a:ext cx="2409119" cy="869269"/>
            </a:xfrm>
            <a:custGeom>
              <a:avLst/>
              <a:gdLst>
                <a:gd name="connsiteX0" fmla="*/ 2409119 w 2409119"/>
                <a:gd name="connsiteY0" fmla="*/ 563122 h 869269"/>
                <a:gd name="connsiteX1" fmla="*/ 2405896 w 2409119"/>
                <a:gd name="connsiteY1" fmla="*/ 565080 h 869269"/>
                <a:gd name="connsiteX2" fmla="*/ 1204561 w 2409119"/>
                <a:gd name="connsiteY2" fmla="*/ 869269 h 869269"/>
                <a:gd name="connsiteX3" fmla="*/ 3225 w 2409119"/>
                <a:gd name="connsiteY3" fmla="*/ 565080 h 869269"/>
                <a:gd name="connsiteX4" fmla="*/ 0 w 2409119"/>
                <a:gd name="connsiteY4" fmla="*/ 563121 h 869269"/>
                <a:gd name="connsiteX5" fmla="*/ 270348 w 2409119"/>
                <a:gd name="connsiteY5" fmla="*/ 94864 h 869269"/>
                <a:gd name="connsiteX6" fmla="*/ 433756 w 2409119"/>
                <a:gd name="connsiteY6" fmla="*/ 173582 h 869269"/>
                <a:gd name="connsiteX7" fmla="*/ 1002091 w 2409119"/>
                <a:gd name="connsiteY7" fmla="*/ 318976 h 869269"/>
                <a:gd name="connsiteX8" fmla="*/ 1024061 w 2409119"/>
                <a:gd name="connsiteY8" fmla="*/ 320085 h 869269"/>
                <a:gd name="connsiteX9" fmla="*/ 1209710 w 2409119"/>
                <a:gd name="connsiteY9" fmla="*/ 0 h 869269"/>
                <a:gd name="connsiteX10" fmla="*/ 1395066 w 2409119"/>
                <a:gd name="connsiteY10" fmla="*/ 319580 h 869269"/>
                <a:gd name="connsiteX11" fmla="*/ 1407030 w 2409119"/>
                <a:gd name="connsiteY11" fmla="*/ 318976 h 869269"/>
                <a:gd name="connsiteX12" fmla="*/ 1975365 w 2409119"/>
                <a:gd name="connsiteY12" fmla="*/ 173582 h 869269"/>
                <a:gd name="connsiteX13" fmla="*/ 2138771 w 2409119"/>
                <a:gd name="connsiteY13" fmla="*/ 94865 h 86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9119" h="869269">
                  <a:moveTo>
                    <a:pt x="2409119" y="563122"/>
                  </a:moveTo>
                  <a:lnTo>
                    <a:pt x="2405896" y="565080"/>
                  </a:lnTo>
                  <a:cubicBezTo>
                    <a:pt x="2048783" y="759075"/>
                    <a:pt x="1639541" y="869269"/>
                    <a:pt x="1204561" y="869269"/>
                  </a:cubicBezTo>
                  <a:cubicBezTo>
                    <a:pt x="769580" y="869269"/>
                    <a:pt x="360337" y="759075"/>
                    <a:pt x="3225" y="565080"/>
                  </a:cubicBezTo>
                  <a:lnTo>
                    <a:pt x="0" y="563121"/>
                  </a:lnTo>
                  <a:lnTo>
                    <a:pt x="270348" y="94864"/>
                  </a:lnTo>
                  <a:lnTo>
                    <a:pt x="433756" y="173582"/>
                  </a:lnTo>
                  <a:cubicBezTo>
                    <a:pt x="611442" y="248736"/>
                    <a:pt x="802380" y="298694"/>
                    <a:pt x="1002091" y="318976"/>
                  </a:cubicBezTo>
                  <a:lnTo>
                    <a:pt x="1024061" y="320085"/>
                  </a:lnTo>
                  <a:lnTo>
                    <a:pt x="1209710" y="0"/>
                  </a:lnTo>
                  <a:lnTo>
                    <a:pt x="1395066" y="319580"/>
                  </a:lnTo>
                  <a:lnTo>
                    <a:pt x="1407030" y="318976"/>
                  </a:lnTo>
                  <a:cubicBezTo>
                    <a:pt x="1606741" y="298694"/>
                    <a:pt x="1797679" y="248736"/>
                    <a:pt x="1975365" y="173582"/>
                  </a:cubicBezTo>
                  <a:lnTo>
                    <a:pt x="2138771" y="9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手繪多邊形 50"/>
            <p:cNvSpPr/>
            <p:nvPr/>
          </p:nvSpPr>
          <p:spPr>
            <a:xfrm rot="5400000">
              <a:off x="1289472" y="2986348"/>
              <a:ext cx="2409119" cy="884708"/>
            </a:xfrm>
            <a:custGeom>
              <a:avLst/>
              <a:gdLst>
                <a:gd name="connsiteX0" fmla="*/ 0 w 2409119"/>
                <a:gd name="connsiteY0" fmla="*/ 578561 h 884708"/>
                <a:gd name="connsiteX1" fmla="*/ 270348 w 2409119"/>
                <a:gd name="connsiteY1" fmla="*/ 110304 h 884708"/>
                <a:gd name="connsiteX2" fmla="*/ 433754 w 2409119"/>
                <a:gd name="connsiteY2" fmla="*/ 189021 h 884708"/>
                <a:gd name="connsiteX3" fmla="*/ 1002089 w 2409119"/>
                <a:gd name="connsiteY3" fmla="*/ 334415 h 884708"/>
                <a:gd name="connsiteX4" fmla="*/ 1005355 w 2409119"/>
                <a:gd name="connsiteY4" fmla="*/ 334580 h 884708"/>
                <a:gd name="connsiteX5" fmla="*/ 1199411 w 2409119"/>
                <a:gd name="connsiteY5" fmla="*/ 0 h 884708"/>
                <a:gd name="connsiteX6" fmla="*/ 1393760 w 2409119"/>
                <a:gd name="connsiteY6" fmla="*/ 335085 h 884708"/>
                <a:gd name="connsiteX7" fmla="*/ 1407028 w 2409119"/>
                <a:gd name="connsiteY7" fmla="*/ 334415 h 884708"/>
                <a:gd name="connsiteX8" fmla="*/ 1975363 w 2409119"/>
                <a:gd name="connsiteY8" fmla="*/ 189021 h 884708"/>
                <a:gd name="connsiteX9" fmla="*/ 2138771 w 2409119"/>
                <a:gd name="connsiteY9" fmla="*/ 110303 h 884708"/>
                <a:gd name="connsiteX10" fmla="*/ 2409119 w 2409119"/>
                <a:gd name="connsiteY10" fmla="*/ 578560 h 884708"/>
                <a:gd name="connsiteX11" fmla="*/ 2405894 w 2409119"/>
                <a:gd name="connsiteY11" fmla="*/ 580519 h 884708"/>
                <a:gd name="connsiteX12" fmla="*/ 1204559 w 2409119"/>
                <a:gd name="connsiteY12" fmla="*/ 884708 h 884708"/>
                <a:gd name="connsiteX13" fmla="*/ 3223 w 2409119"/>
                <a:gd name="connsiteY13" fmla="*/ 580519 h 88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9119" h="884708">
                  <a:moveTo>
                    <a:pt x="0" y="578561"/>
                  </a:moveTo>
                  <a:lnTo>
                    <a:pt x="270348" y="110304"/>
                  </a:lnTo>
                  <a:lnTo>
                    <a:pt x="433754" y="189021"/>
                  </a:lnTo>
                  <a:cubicBezTo>
                    <a:pt x="611440" y="264175"/>
                    <a:pt x="802378" y="314133"/>
                    <a:pt x="1002089" y="334415"/>
                  </a:cubicBezTo>
                  <a:lnTo>
                    <a:pt x="1005355" y="334580"/>
                  </a:lnTo>
                  <a:lnTo>
                    <a:pt x="1199411" y="0"/>
                  </a:lnTo>
                  <a:lnTo>
                    <a:pt x="1393760" y="335085"/>
                  </a:lnTo>
                  <a:lnTo>
                    <a:pt x="1407028" y="334415"/>
                  </a:lnTo>
                  <a:cubicBezTo>
                    <a:pt x="1606739" y="314133"/>
                    <a:pt x="1797677" y="264175"/>
                    <a:pt x="1975363" y="189021"/>
                  </a:cubicBezTo>
                  <a:lnTo>
                    <a:pt x="2138771" y="110303"/>
                  </a:lnTo>
                  <a:lnTo>
                    <a:pt x="2409119" y="578560"/>
                  </a:lnTo>
                  <a:lnTo>
                    <a:pt x="2405894" y="580519"/>
                  </a:lnTo>
                  <a:cubicBezTo>
                    <a:pt x="2048782" y="774514"/>
                    <a:pt x="1639539" y="884708"/>
                    <a:pt x="1204559" y="884708"/>
                  </a:cubicBezTo>
                  <a:cubicBezTo>
                    <a:pt x="769578" y="884708"/>
                    <a:pt x="360336" y="774514"/>
                    <a:pt x="3223" y="580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0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1595270" y="755918"/>
            <a:ext cx="5953461" cy="5346164"/>
            <a:chOff x="1511609" y="782237"/>
            <a:chExt cx="5953461" cy="5346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764722" y="2655447"/>
              <a:ext cx="1451168" cy="2160276"/>
            </a:xfrm>
            <a:custGeom>
              <a:avLst/>
              <a:gdLst>
                <a:gd name="T0" fmla="*/ 4854 w 9708"/>
                <a:gd name="T1" fmla="*/ 903 h 14450"/>
                <a:gd name="T2" fmla="*/ 8805 w 9708"/>
                <a:gd name="T3" fmla="*/ 4854 h 14450"/>
                <a:gd name="T4" fmla="*/ 7267 w 9708"/>
                <a:gd name="T5" fmla="*/ 9596 h 14450"/>
                <a:gd name="T6" fmla="*/ 6872 w 9708"/>
                <a:gd name="T7" fmla="*/ 9991 h 14450"/>
                <a:gd name="T8" fmla="*/ 2836 w 9708"/>
                <a:gd name="T9" fmla="*/ 9991 h 14450"/>
                <a:gd name="T10" fmla="*/ 2441 w 9708"/>
                <a:gd name="T11" fmla="*/ 9596 h 14450"/>
                <a:gd name="T12" fmla="*/ 2440 w 9708"/>
                <a:gd name="T13" fmla="*/ 9596 h 14450"/>
                <a:gd name="T14" fmla="*/ 903 w 9708"/>
                <a:gd name="T15" fmla="*/ 4854 h 14450"/>
                <a:gd name="T16" fmla="*/ 4854 w 9708"/>
                <a:gd name="T17" fmla="*/ 903 h 14450"/>
                <a:gd name="T18" fmla="*/ 6830 w 9708"/>
                <a:gd name="T19" fmla="*/ 10386 h 14450"/>
                <a:gd name="T20" fmla="*/ 7225 w 9708"/>
                <a:gd name="T21" fmla="*/ 10781 h 14450"/>
                <a:gd name="T22" fmla="*/ 6830 w 9708"/>
                <a:gd name="T23" fmla="*/ 11176 h 14450"/>
                <a:gd name="T24" fmla="*/ 2879 w 9708"/>
                <a:gd name="T25" fmla="*/ 11176 h 14450"/>
                <a:gd name="T26" fmla="*/ 2484 w 9708"/>
                <a:gd name="T27" fmla="*/ 10781 h 14450"/>
                <a:gd name="T28" fmla="*/ 2879 w 9708"/>
                <a:gd name="T29" fmla="*/ 10386 h 14450"/>
                <a:gd name="T30" fmla="*/ 6830 w 9708"/>
                <a:gd name="T31" fmla="*/ 10386 h 14450"/>
                <a:gd name="T32" fmla="*/ 6830 w 9708"/>
                <a:gd name="T33" fmla="*/ 11571 h 14450"/>
                <a:gd name="T34" fmla="*/ 7225 w 9708"/>
                <a:gd name="T35" fmla="*/ 11966 h 14450"/>
                <a:gd name="T36" fmla="*/ 6830 w 9708"/>
                <a:gd name="T37" fmla="*/ 12362 h 14450"/>
                <a:gd name="T38" fmla="*/ 2879 w 9708"/>
                <a:gd name="T39" fmla="*/ 12362 h 14450"/>
                <a:gd name="T40" fmla="*/ 2484 w 9708"/>
                <a:gd name="T41" fmla="*/ 11966 h 14450"/>
                <a:gd name="T42" fmla="*/ 2879 w 9708"/>
                <a:gd name="T43" fmla="*/ 11571 h 14450"/>
                <a:gd name="T44" fmla="*/ 6830 w 9708"/>
                <a:gd name="T45" fmla="*/ 11571 h 14450"/>
                <a:gd name="T46" fmla="*/ 6435 w 9708"/>
                <a:gd name="T47" fmla="*/ 12757 h 14450"/>
                <a:gd name="T48" fmla="*/ 5644 w 9708"/>
                <a:gd name="T49" fmla="*/ 13547 h 14450"/>
                <a:gd name="T50" fmla="*/ 4064 w 9708"/>
                <a:gd name="T51" fmla="*/ 13547 h 14450"/>
                <a:gd name="T52" fmla="*/ 3274 w 9708"/>
                <a:gd name="T53" fmla="*/ 12757 h 14450"/>
                <a:gd name="T54" fmla="*/ 6435 w 9708"/>
                <a:gd name="T55" fmla="*/ 12757 h 14450"/>
                <a:gd name="T56" fmla="*/ 4854 w 9708"/>
                <a:gd name="T57" fmla="*/ 0 h 14450"/>
                <a:gd name="T58" fmla="*/ 0 w 9708"/>
                <a:gd name="T59" fmla="*/ 4854 h 14450"/>
                <a:gd name="T60" fmla="*/ 826 w 9708"/>
                <a:gd name="T61" fmla="*/ 7652 h 14450"/>
                <a:gd name="T62" fmla="*/ 1539 w 9708"/>
                <a:gd name="T63" fmla="*/ 9658 h 14450"/>
                <a:gd name="T64" fmla="*/ 1704 w 9708"/>
                <a:gd name="T65" fmla="*/ 10229 h 14450"/>
                <a:gd name="T66" fmla="*/ 1580 w 9708"/>
                <a:gd name="T67" fmla="*/ 10781 h 14450"/>
                <a:gd name="T68" fmla="*/ 1723 w 9708"/>
                <a:gd name="T69" fmla="*/ 11374 h 14450"/>
                <a:gd name="T70" fmla="*/ 1580 w 9708"/>
                <a:gd name="T71" fmla="*/ 11966 h 14450"/>
                <a:gd name="T72" fmla="*/ 2425 w 9708"/>
                <a:gd name="T73" fmla="*/ 13183 h 14450"/>
                <a:gd name="T74" fmla="*/ 4064 w 9708"/>
                <a:gd name="T75" fmla="*/ 14450 h 14450"/>
                <a:gd name="T76" fmla="*/ 5644 w 9708"/>
                <a:gd name="T77" fmla="*/ 14450 h 14450"/>
                <a:gd name="T78" fmla="*/ 7283 w 9708"/>
                <a:gd name="T79" fmla="*/ 13183 h 14450"/>
                <a:gd name="T80" fmla="*/ 8128 w 9708"/>
                <a:gd name="T81" fmla="*/ 11966 h 14450"/>
                <a:gd name="T82" fmla="*/ 7984 w 9708"/>
                <a:gd name="T83" fmla="*/ 11374 h 14450"/>
                <a:gd name="T84" fmla="*/ 8128 w 9708"/>
                <a:gd name="T85" fmla="*/ 10781 h 14450"/>
                <a:gd name="T86" fmla="*/ 8005 w 9708"/>
                <a:gd name="T87" fmla="*/ 10230 h 14450"/>
                <a:gd name="T88" fmla="*/ 8169 w 9708"/>
                <a:gd name="T89" fmla="*/ 9658 h 14450"/>
                <a:gd name="T90" fmla="*/ 8882 w 9708"/>
                <a:gd name="T91" fmla="*/ 7652 h 14450"/>
                <a:gd name="T92" fmla="*/ 9708 w 9708"/>
                <a:gd name="T93" fmla="*/ 4854 h 14450"/>
                <a:gd name="T94" fmla="*/ 4854 w 9708"/>
                <a:gd name="T95" fmla="*/ 0 h 14450"/>
                <a:gd name="T96" fmla="*/ 4854 w 9708"/>
                <a:gd name="T97" fmla="*/ 0 h 14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08" h="14450">
                  <a:moveTo>
                    <a:pt x="4854" y="903"/>
                  </a:moveTo>
                  <a:cubicBezTo>
                    <a:pt x="7036" y="903"/>
                    <a:pt x="8805" y="2673"/>
                    <a:pt x="8805" y="4854"/>
                  </a:cubicBezTo>
                  <a:cubicBezTo>
                    <a:pt x="8805" y="7003"/>
                    <a:pt x="7511" y="7253"/>
                    <a:pt x="7267" y="9596"/>
                  </a:cubicBezTo>
                  <a:cubicBezTo>
                    <a:pt x="7267" y="9815"/>
                    <a:pt x="7091" y="9991"/>
                    <a:pt x="6872" y="9991"/>
                  </a:cubicBezTo>
                  <a:lnTo>
                    <a:pt x="2836" y="9991"/>
                  </a:lnTo>
                  <a:cubicBezTo>
                    <a:pt x="2618" y="9991"/>
                    <a:pt x="2441" y="9815"/>
                    <a:pt x="2441" y="9596"/>
                  </a:cubicBezTo>
                  <a:lnTo>
                    <a:pt x="2440" y="9596"/>
                  </a:lnTo>
                  <a:cubicBezTo>
                    <a:pt x="2198" y="7253"/>
                    <a:pt x="903" y="7003"/>
                    <a:pt x="903" y="4854"/>
                  </a:cubicBezTo>
                  <a:cubicBezTo>
                    <a:pt x="903" y="2673"/>
                    <a:pt x="2672" y="903"/>
                    <a:pt x="4854" y="903"/>
                  </a:cubicBezTo>
                  <a:moveTo>
                    <a:pt x="6830" y="10386"/>
                  </a:moveTo>
                  <a:cubicBezTo>
                    <a:pt x="7049" y="10386"/>
                    <a:pt x="7225" y="10562"/>
                    <a:pt x="7225" y="10781"/>
                  </a:cubicBezTo>
                  <a:cubicBezTo>
                    <a:pt x="7225" y="11000"/>
                    <a:pt x="7049" y="11176"/>
                    <a:pt x="6830" y="11176"/>
                  </a:cubicBezTo>
                  <a:lnTo>
                    <a:pt x="2879" y="11176"/>
                  </a:lnTo>
                  <a:cubicBezTo>
                    <a:pt x="2660" y="11176"/>
                    <a:pt x="2484" y="11000"/>
                    <a:pt x="2484" y="10781"/>
                  </a:cubicBezTo>
                  <a:cubicBezTo>
                    <a:pt x="2484" y="10562"/>
                    <a:pt x="2660" y="10386"/>
                    <a:pt x="2879" y="10386"/>
                  </a:cubicBezTo>
                  <a:lnTo>
                    <a:pt x="6830" y="10386"/>
                  </a:lnTo>
                  <a:moveTo>
                    <a:pt x="6830" y="11571"/>
                  </a:moveTo>
                  <a:cubicBezTo>
                    <a:pt x="7049" y="11571"/>
                    <a:pt x="7225" y="11748"/>
                    <a:pt x="7225" y="11966"/>
                  </a:cubicBezTo>
                  <a:cubicBezTo>
                    <a:pt x="7225" y="12185"/>
                    <a:pt x="7049" y="12362"/>
                    <a:pt x="6830" y="12362"/>
                  </a:cubicBezTo>
                  <a:lnTo>
                    <a:pt x="2879" y="12362"/>
                  </a:lnTo>
                  <a:cubicBezTo>
                    <a:pt x="2660" y="12362"/>
                    <a:pt x="2484" y="12185"/>
                    <a:pt x="2484" y="11966"/>
                  </a:cubicBezTo>
                  <a:cubicBezTo>
                    <a:pt x="2484" y="11748"/>
                    <a:pt x="2660" y="11571"/>
                    <a:pt x="2879" y="11571"/>
                  </a:cubicBezTo>
                  <a:lnTo>
                    <a:pt x="6830" y="11571"/>
                  </a:lnTo>
                  <a:moveTo>
                    <a:pt x="6435" y="12757"/>
                  </a:moveTo>
                  <a:cubicBezTo>
                    <a:pt x="6435" y="13193"/>
                    <a:pt x="6081" y="13547"/>
                    <a:pt x="5644" y="13547"/>
                  </a:cubicBezTo>
                  <a:lnTo>
                    <a:pt x="4064" y="13547"/>
                  </a:lnTo>
                  <a:cubicBezTo>
                    <a:pt x="3627" y="13547"/>
                    <a:pt x="3274" y="13193"/>
                    <a:pt x="3274" y="12757"/>
                  </a:cubicBezTo>
                  <a:lnTo>
                    <a:pt x="6435" y="12757"/>
                  </a:lnTo>
                  <a:moveTo>
                    <a:pt x="4854" y="0"/>
                  </a:moveTo>
                  <a:cubicBezTo>
                    <a:pt x="2178" y="0"/>
                    <a:pt x="0" y="2178"/>
                    <a:pt x="0" y="4854"/>
                  </a:cubicBezTo>
                  <a:cubicBezTo>
                    <a:pt x="0" y="6199"/>
                    <a:pt x="439" y="6970"/>
                    <a:pt x="826" y="7652"/>
                  </a:cubicBezTo>
                  <a:cubicBezTo>
                    <a:pt x="1154" y="8229"/>
                    <a:pt x="1438" y="8729"/>
                    <a:pt x="1539" y="9658"/>
                  </a:cubicBezTo>
                  <a:cubicBezTo>
                    <a:pt x="1549" y="9865"/>
                    <a:pt x="1608" y="10059"/>
                    <a:pt x="1704" y="10229"/>
                  </a:cubicBezTo>
                  <a:cubicBezTo>
                    <a:pt x="1625" y="10397"/>
                    <a:pt x="1580" y="10584"/>
                    <a:pt x="1580" y="10781"/>
                  </a:cubicBezTo>
                  <a:cubicBezTo>
                    <a:pt x="1580" y="10995"/>
                    <a:pt x="1632" y="11196"/>
                    <a:pt x="1723" y="11374"/>
                  </a:cubicBezTo>
                  <a:cubicBezTo>
                    <a:pt x="1632" y="11552"/>
                    <a:pt x="1580" y="11753"/>
                    <a:pt x="1580" y="11966"/>
                  </a:cubicBezTo>
                  <a:cubicBezTo>
                    <a:pt x="1580" y="12523"/>
                    <a:pt x="1932" y="12998"/>
                    <a:pt x="2425" y="13183"/>
                  </a:cubicBezTo>
                  <a:cubicBezTo>
                    <a:pt x="2614" y="13911"/>
                    <a:pt x="3277" y="14450"/>
                    <a:pt x="4064" y="14450"/>
                  </a:cubicBezTo>
                  <a:lnTo>
                    <a:pt x="5644" y="14450"/>
                  </a:lnTo>
                  <a:cubicBezTo>
                    <a:pt x="6431" y="14450"/>
                    <a:pt x="7094" y="13911"/>
                    <a:pt x="7283" y="13183"/>
                  </a:cubicBezTo>
                  <a:cubicBezTo>
                    <a:pt x="7776" y="12998"/>
                    <a:pt x="8128" y="12523"/>
                    <a:pt x="8128" y="11966"/>
                  </a:cubicBezTo>
                  <a:cubicBezTo>
                    <a:pt x="8128" y="11753"/>
                    <a:pt x="8076" y="11552"/>
                    <a:pt x="7984" y="11374"/>
                  </a:cubicBezTo>
                  <a:cubicBezTo>
                    <a:pt x="8076" y="11196"/>
                    <a:pt x="8128" y="10995"/>
                    <a:pt x="8128" y="10781"/>
                  </a:cubicBezTo>
                  <a:cubicBezTo>
                    <a:pt x="8128" y="10584"/>
                    <a:pt x="8084" y="10397"/>
                    <a:pt x="8005" y="10230"/>
                  </a:cubicBezTo>
                  <a:cubicBezTo>
                    <a:pt x="8101" y="10059"/>
                    <a:pt x="8159" y="9864"/>
                    <a:pt x="8169" y="9658"/>
                  </a:cubicBezTo>
                  <a:cubicBezTo>
                    <a:pt x="8271" y="8729"/>
                    <a:pt x="8554" y="8230"/>
                    <a:pt x="8882" y="7652"/>
                  </a:cubicBezTo>
                  <a:cubicBezTo>
                    <a:pt x="9269" y="6971"/>
                    <a:pt x="9708" y="6199"/>
                    <a:pt x="9708" y="4854"/>
                  </a:cubicBezTo>
                  <a:cubicBezTo>
                    <a:pt x="9708" y="2178"/>
                    <a:pt x="7531" y="0"/>
                    <a:pt x="4854" y="0"/>
                  </a:cubicBezTo>
                  <a:lnTo>
                    <a:pt x="485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手繪多邊形 8"/>
            <p:cNvSpPr/>
            <p:nvPr/>
          </p:nvSpPr>
          <p:spPr>
            <a:xfrm rot="5400000">
              <a:off x="1784819" y="2855677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 rot="16200000">
              <a:off x="5931699" y="2855677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手繪多邊形 12"/>
            <p:cNvSpPr/>
            <p:nvPr/>
          </p:nvSpPr>
          <p:spPr>
            <a:xfrm rot="10800000">
              <a:off x="3858259" y="782237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 rot="8100000">
              <a:off x="2392116" y="1389534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 rot="18900000">
              <a:off x="5324402" y="4321820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 rot="13500000">
              <a:off x="5324402" y="1389534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 rot="2700000">
              <a:off x="2392116" y="4321820"/>
              <a:ext cx="1260162" cy="1806581"/>
            </a:xfrm>
            <a:custGeom>
              <a:avLst/>
              <a:gdLst>
                <a:gd name="connsiteX0" fmla="*/ 634862 w 1260162"/>
                <a:gd name="connsiteY0" fmla="*/ 0 h 1806581"/>
                <a:gd name="connsiteX1" fmla="*/ 733013 w 1260162"/>
                <a:gd name="connsiteY1" fmla="*/ 556796 h 1806581"/>
                <a:gd name="connsiteX2" fmla="*/ 757064 w 1260162"/>
                <a:gd name="connsiteY2" fmla="*/ 559220 h 1806581"/>
                <a:gd name="connsiteX3" fmla="*/ 1260162 w 1260162"/>
                <a:gd name="connsiteY3" fmla="*/ 1176500 h 1806581"/>
                <a:gd name="connsiteX4" fmla="*/ 630081 w 1260162"/>
                <a:gd name="connsiteY4" fmla="*/ 1806581 h 1806581"/>
                <a:gd name="connsiteX5" fmla="*/ 0 w 1260162"/>
                <a:gd name="connsiteY5" fmla="*/ 1176500 h 1806581"/>
                <a:gd name="connsiteX6" fmla="*/ 503098 w 1260162"/>
                <a:gd name="connsiteY6" fmla="*/ 559220 h 1806581"/>
                <a:gd name="connsiteX7" fmla="*/ 536883 w 1260162"/>
                <a:gd name="connsiteY7" fmla="*/ 555814 h 18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162" h="1806581">
                  <a:moveTo>
                    <a:pt x="634862" y="0"/>
                  </a:moveTo>
                  <a:lnTo>
                    <a:pt x="733013" y="556796"/>
                  </a:lnTo>
                  <a:lnTo>
                    <a:pt x="757064" y="559220"/>
                  </a:lnTo>
                  <a:cubicBezTo>
                    <a:pt x="1044182" y="617973"/>
                    <a:pt x="1260162" y="872014"/>
                    <a:pt x="1260162" y="1176500"/>
                  </a:cubicBezTo>
                  <a:cubicBezTo>
                    <a:pt x="1260162" y="1524484"/>
                    <a:pt x="978065" y="1806581"/>
                    <a:pt x="630081" y="1806581"/>
                  </a:cubicBezTo>
                  <a:cubicBezTo>
                    <a:pt x="282097" y="1806581"/>
                    <a:pt x="0" y="1524484"/>
                    <a:pt x="0" y="1176500"/>
                  </a:cubicBezTo>
                  <a:cubicBezTo>
                    <a:pt x="0" y="872014"/>
                    <a:pt x="215981" y="617973"/>
                    <a:pt x="503098" y="559220"/>
                  </a:cubicBezTo>
                  <a:lnTo>
                    <a:pt x="536883" y="5558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5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群組 3074"/>
          <p:cNvGrpSpPr/>
          <p:nvPr/>
        </p:nvGrpSpPr>
        <p:grpSpPr>
          <a:xfrm>
            <a:off x="2051679" y="714555"/>
            <a:ext cx="5040643" cy="5428891"/>
            <a:chOff x="3052786" y="1724754"/>
            <a:chExt cx="3025834" cy="3258894"/>
          </a:xfrm>
        </p:grpSpPr>
        <p:sp>
          <p:nvSpPr>
            <p:cNvPr id="51" name="手繪多邊形 50"/>
            <p:cNvSpPr/>
            <p:nvPr/>
          </p:nvSpPr>
          <p:spPr>
            <a:xfrm rot="5400000">
              <a:off x="3079044" y="2405775"/>
              <a:ext cx="1006334" cy="1058850"/>
            </a:xfrm>
            <a:custGeom>
              <a:avLst/>
              <a:gdLst>
                <a:gd name="connsiteX0" fmla="*/ 0 w 1006334"/>
                <a:gd name="connsiteY0" fmla="*/ 643278 h 1058850"/>
                <a:gd name="connsiteX1" fmla="*/ 643278 w 1006334"/>
                <a:gd name="connsiteY1" fmla="*/ 0 h 1058850"/>
                <a:gd name="connsiteX2" fmla="*/ 704507 w 1006334"/>
                <a:gd name="connsiteY2" fmla="*/ 50304 h 1058850"/>
                <a:gd name="connsiteX3" fmla="*/ 921386 w 1006334"/>
                <a:gd name="connsiteY3" fmla="*/ 140293 h 1058850"/>
                <a:gd name="connsiteX4" fmla="*/ 1006334 w 1006334"/>
                <a:gd name="connsiteY4" fmla="*/ 148712 h 1058850"/>
                <a:gd name="connsiteX5" fmla="*/ 1006334 w 1006334"/>
                <a:gd name="connsiteY5" fmla="*/ 1058850 h 1058850"/>
                <a:gd name="connsiteX6" fmla="*/ 890484 w 1006334"/>
                <a:gd name="connsiteY6" fmla="*/ 1053102 h 1058850"/>
                <a:gd name="connsiteX7" fmla="*/ 67943 w 1006334"/>
                <a:gd name="connsiteY7" fmla="*/ 705695 h 1058850"/>
                <a:gd name="connsiteX8" fmla="*/ 0 w 1006334"/>
                <a:gd name="connsiteY8" fmla="*/ 643278 h 10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6334" h="1058850">
                  <a:moveTo>
                    <a:pt x="0" y="643278"/>
                  </a:moveTo>
                  <a:lnTo>
                    <a:pt x="643278" y="0"/>
                  </a:lnTo>
                  <a:lnTo>
                    <a:pt x="704507" y="50304"/>
                  </a:lnTo>
                  <a:cubicBezTo>
                    <a:pt x="770232" y="94212"/>
                    <a:pt x="843940" y="124788"/>
                    <a:pt x="921386" y="140293"/>
                  </a:cubicBezTo>
                  <a:lnTo>
                    <a:pt x="1006334" y="148712"/>
                  </a:lnTo>
                  <a:lnTo>
                    <a:pt x="1006334" y="1058850"/>
                  </a:lnTo>
                  <a:lnTo>
                    <a:pt x="890484" y="1053102"/>
                  </a:lnTo>
                  <a:cubicBezTo>
                    <a:pt x="587824" y="1022985"/>
                    <a:pt x="301039" y="901921"/>
                    <a:pt x="67943" y="705695"/>
                  </a:cubicBezTo>
                  <a:lnTo>
                    <a:pt x="0" y="6432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手繪多邊形 49"/>
            <p:cNvSpPr/>
            <p:nvPr/>
          </p:nvSpPr>
          <p:spPr>
            <a:xfrm rot="5400000">
              <a:off x="5057761" y="2417508"/>
              <a:ext cx="993521" cy="1048196"/>
            </a:xfrm>
            <a:custGeom>
              <a:avLst/>
              <a:gdLst>
                <a:gd name="connsiteX0" fmla="*/ 0 w 993521"/>
                <a:gd name="connsiteY0" fmla="*/ 404524 h 1048196"/>
                <a:gd name="connsiteX1" fmla="*/ 69468 w 993521"/>
                <a:gd name="connsiteY1" fmla="*/ 341476 h 1048196"/>
                <a:gd name="connsiteX2" fmla="*/ 896220 w 993521"/>
                <a:gd name="connsiteY2" fmla="*/ 4224 h 1048196"/>
                <a:gd name="connsiteX3" fmla="*/ 993521 w 993521"/>
                <a:gd name="connsiteY3" fmla="*/ 0 h 1048196"/>
                <a:gd name="connsiteX4" fmla="*/ 993521 w 993521"/>
                <a:gd name="connsiteY4" fmla="*/ 909438 h 1048196"/>
                <a:gd name="connsiteX5" fmla="*/ 937748 w 993521"/>
                <a:gd name="connsiteY5" fmla="*/ 913587 h 1048196"/>
                <a:gd name="connsiteX6" fmla="*/ 691681 w 993521"/>
                <a:gd name="connsiteY6" fmla="*/ 1008744 h 1048196"/>
                <a:gd name="connsiteX7" fmla="*/ 643673 w 993521"/>
                <a:gd name="connsiteY7" fmla="*/ 1048196 h 1048196"/>
                <a:gd name="connsiteX8" fmla="*/ 0 w 993521"/>
                <a:gd name="connsiteY8" fmla="*/ 404524 h 10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521" h="1048196">
                  <a:moveTo>
                    <a:pt x="0" y="404524"/>
                  </a:moveTo>
                  <a:lnTo>
                    <a:pt x="69468" y="341476"/>
                  </a:lnTo>
                  <a:cubicBezTo>
                    <a:pt x="304739" y="148285"/>
                    <a:pt x="592928" y="30622"/>
                    <a:pt x="896220" y="4224"/>
                  </a:cubicBezTo>
                  <a:lnTo>
                    <a:pt x="993521" y="0"/>
                  </a:lnTo>
                  <a:lnTo>
                    <a:pt x="993521" y="909438"/>
                  </a:lnTo>
                  <a:lnTo>
                    <a:pt x="937748" y="913587"/>
                  </a:lnTo>
                  <a:cubicBezTo>
                    <a:pt x="849624" y="926777"/>
                    <a:pt x="765605" y="959332"/>
                    <a:pt x="691681" y="1008744"/>
                  </a:cubicBezTo>
                  <a:lnTo>
                    <a:pt x="643673" y="1048196"/>
                  </a:lnTo>
                  <a:lnTo>
                    <a:pt x="0" y="404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手繪多邊形 44"/>
            <p:cNvSpPr/>
            <p:nvPr/>
          </p:nvSpPr>
          <p:spPr>
            <a:xfrm rot="5400000">
              <a:off x="3077811" y="3481998"/>
              <a:ext cx="1027311" cy="1077208"/>
            </a:xfrm>
            <a:custGeom>
              <a:avLst/>
              <a:gdLst>
                <a:gd name="connsiteX0" fmla="*/ 0 w 1027311"/>
                <a:gd name="connsiteY0" fmla="*/ 1077208 h 1077208"/>
                <a:gd name="connsiteX1" fmla="*/ 0 w 1027311"/>
                <a:gd name="connsiteY1" fmla="*/ 167070 h 1077208"/>
                <a:gd name="connsiteX2" fmla="*/ 83575 w 1027311"/>
                <a:gd name="connsiteY2" fmla="*/ 158793 h 1077208"/>
                <a:gd name="connsiteX3" fmla="*/ 325045 w 1027311"/>
                <a:gd name="connsiteY3" fmla="*/ 51655 h 1077208"/>
                <a:gd name="connsiteX4" fmla="*/ 384938 w 1027311"/>
                <a:gd name="connsiteY4" fmla="*/ 0 h 1077208"/>
                <a:gd name="connsiteX5" fmla="*/ 1027311 w 1027311"/>
                <a:gd name="connsiteY5" fmla="*/ 642373 h 1077208"/>
                <a:gd name="connsiteX6" fmla="*/ 938246 w 1027311"/>
                <a:gd name="connsiteY6" fmla="*/ 724092 h 1077208"/>
                <a:gd name="connsiteX7" fmla="*/ 114483 w 1027311"/>
                <a:gd name="connsiteY7" fmla="*/ 1071536 h 1077208"/>
                <a:gd name="connsiteX8" fmla="*/ 0 w 1027311"/>
                <a:gd name="connsiteY8" fmla="*/ 1077208 h 107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7311" h="1077208">
                  <a:moveTo>
                    <a:pt x="0" y="1077208"/>
                  </a:moveTo>
                  <a:lnTo>
                    <a:pt x="0" y="167070"/>
                  </a:lnTo>
                  <a:lnTo>
                    <a:pt x="83575" y="158793"/>
                  </a:lnTo>
                  <a:cubicBezTo>
                    <a:pt x="170842" y="141331"/>
                    <a:pt x="253332" y="104781"/>
                    <a:pt x="325045" y="51655"/>
                  </a:cubicBezTo>
                  <a:lnTo>
                    <a:pt x="384938" y="0"/>
                  </a:lnTo>
                  <a:lnTo>
                    <a:pt x="1027311" y="642373"/>
                  </a:lnTo>
                  <a:lnTo>
                    <a:pt x="938246" y="724092"/>
                  </a:lnTo>
                  <a:cubicBezTo>
                    <a:pt x="704805" y="920359"/>
                    <a:pt x="417593" y="1041420"/>
                    <a:pt x="114483" y="1071536"/>
                  </a:cubicBezTo>
                  <a:lnTo>
                    <a:pt x="0" y="10772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手繪多邊形 42"/>
            <p:cNvSpPr/>
            <p:nvPr/>
          </p:nvSpPr>
          <p:spPr>
            <a:xfrm rot="5400000">
              <a:off x="5037925" y="3481295"/>
              <a:ext cx="1014759" cy="1066063"/>
            </a:xfrm>
            <a:custGeom>
              <a:avLst/>
              <a:gdLst>
                <a:gd name="connsiteX0" fmla="*/ 0 w 1014759"/>
                <a:gd name="connsiteY0" fmla="*/ 910138 h 1066063"/>
                <a:gd name="connsiteX1" fmla="*/ 0 w 1014759"/>
                <a:gd name="connsiteY1" fmla="*/ 0 h 1066063"/>
                <a:gd name="connsiteX2" fmla="*/ 114483 w 1014759"/>
                <a:gd name="connsiteY2" fmla="*/ 5671 h 1066063"/>
                <a:gd name="connsiteX3" fmla="*/ 938246 w 1014759"/>
                <a:gd name="connsiteY3" fmla="*/ 353116 h 1066063"/>
                <a:gd name="connsiteX4" fmla="*/ 1014759 w 1014759"/>
                <a:gd name="connsiteY4" fmla="*/ 423318 h 1066063"/>
                <a:gd name="connsiteX5" fmla="*/ 372015 w 1014759"/>
                <a:gd name="connsiteY5" fmla="*/ 1066063 h 1066063"/>
                <a:gd name="connsiteX6" fmla="*/ 325045 w 1014759"/>
                <a:gd name="connsiteY6" fmla="*/ 1025553 h 1066063"/>
                <a:gd name="connsiteX7" fmla="*/ 83575 w 1014759"/>
                <a:gd name="connsiteY7" fmla="*/ 918414 h 1066063"/>
                <a:gd name="connsiteX8" fmla="*/ 0 w 1014759"/>
                <a:gd name="connsiteY8" fmla="*/ 910138 h 106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759" h="1066063">
                  <a:moveTo>
                    <a:pt x="0" y="910138"/>
                  </a:moveTo>
                  <a:lnTo>
                    <a:pt x="0" y="0"/>
                  </a:lnTo>
                  <a:lnTo>
                    <a:pt x="114483" y="5671"/>
                  </a:lnTo>
                  <a:cubicBezTo>
                    <a:pt x="417593" y="35787"/>
                    <a:pt x="704805" y="156849"/>
                    <a:pt x="938246" y="353116"/>
                  </a:cubicBezTo>
                  <a:lnTo>
                    <a:pt x="1014759" y="423318"/>
                  </a:lnTo>
                  <a:lnTo>
                    <a:pt x="372015" y="1066063"/>
                  </a:lnTo>
                  <a:lnTo>
                    <a:pt x="325045" y="1025553"/>
                  </a:lnTo>
                  <a:cubicBezTo>
                    <a:pt x="253332" y="972426"/>
                    <a:pt x="170842" y="935876"/>
                    <a:pt x="83575" y="918414"/>
                  </a:cubicBezTo>
                  <a:lnTo>
                    <a:pt x="0" y="9101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手繪多邊形 41"/>
            <p:cNvSpPr/>
            <p:nvPr/>
          </p:nvSpPr>
          <p:spPr>
            <a:xfrm rot="5400000">
              <a:off x="4580997" y="3957266"/>
              <a:ext cx="1056122" cy="994270"/>
            </a:xfrm>
            <a:custGeom>
              <a:avLst/>
              <a:gdLst>
                <a:gd name="connsiteX0" fmla="*/ 0 w 1056122"/>
                <a:gd name="connsiteY0" fmla="*/ 643529 h 994270"/>
                <a:gd name="connsiteX1" fmla="*/ 643529 w 1056122"/>
                <a:gd name="connsiteY1" fmla="*/ 0 h 994270"/>
                <a:gd name="connsiteX2" fmla="*/ 715980 w 1056122"/>
                <a:gd name="connsiteY2" fmla="*/ 80144 h 994270"/>
                <a:gd name="connsiteX3" fmla="*/ 1051011 w 1056122"/>
                <a:gd name="connsiteY3" fmla="*/ 890796 h 994270"/>
                <a:gd name="connsiteX4" fmla="*/ 1056122 w 1056122"/>
                <a:gd name="connsiteY4" fmla="*/ 994269 h 994270"/>
                <a:gd name="connsiteX5" fmla="*/ 146763 w 1056122"/>
                <a:gd name="connsiteY5" fmla="*/ 994270 h 994270"/>
                <a:gd name="connsiteX6" fmla="*/ 139602 w 1056122"/>
                <a:gd name="connsiteY6" fmla="*/ 921758 h 994270"/>
                <a:gd name="connsiteX7" fmla="*/ 49687 w 1056122"/>
                <a:gd name="connsiteY7" fmla="*/ 704260 h 994270"/>
                <a:gd name="connsiteX8" fmla="*/ 0 w 1056122"/>
                <a:gd name="connsiteY8" fmla="*/ 643529 h 99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122" h="994270">
                  <a:moveTo>
                    <a:pt x="0" y="643529"/>
                  </a:moveTo>
                  <a:lnTo>
                    <a:pt x="643529" y="0"/>
                  </a:lnTo>
                  <a:lnTo>
                    <a:pt x="715980" y="80144"/>
                  </a:lnTo>
                  <a:cubicBezTo>
                    <a:pt x="904952" y="311220"/>
                    <a:pt x="1021553" y="593402"/>
                    <a:pt x="1051011" y="890796"/>
                  </a:cubicBezTo>
                  <a:lnTo>
                    <a:pt x="1056122" y="994269"/>
                  </a:lnTo>
                  <a:lnTo>
                    <a:pt x="146763" y="994270"/>
                  </a:lnTo>
                  <a:lnTo>
                    <a:pt x="139602" y="921758"/>
                  </a:lnTo>
                  <a:cubicBezTo>
                    <a:pt x="124103" y="844072"/>
                    <a:pt x="93545" y="770166"/>
                    <a:pt x="49687" y="704260"/>
                  </a:cubicBezTo>
                  <a:lnTo>
                    <a:pt x="0" y="6435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手繪多邊形 40"/>
            <p:cNvSpPr/>
            <p:nvPr/>
          </p:nvSpPr>
          <p:spPr>
            <a:xfrm rot="5400000">
              <a:off x="3517464" y="3957769"/>
              <a:ext cx="1046789" cy="1004970"/>
            </a:xfrm>
            <a:custGeom>
              <a:avLst/>
              <a:gdLst>
                <a:gd name="connsiteX0" fmla="*/ 0 w 1046789"/>
                <a:gd name="connsiteY0" fmla="*/ 361261 h 1004970"/>
                <a:gd name="connsiteX1" fmla="*/ 39167 w 1046789"/>
                <a:gd name="connsiteY1" fmla="*/ 313451 h 1004970"/>
                <a:gd name="connsiteX2" fmla="*/ 129082 w 1046789"/>
                <a:gd name="connsiteY2" fmla="*/ 96315 h 1004970"/>
                <a:gd name="connsiteX3" fmla="*/ 138615 w 1046789"/>
                <a:gd name="connsiteY3" fmla="*/ 0 h 1004970"/>
                <a:gd name="connsiteX4" fmla="*/ 1046789 w 1046789"/>
                <a:gd name="connsiteY4" fmla="*/ 0 h 1004970"/>
                <a:gd name="connsiteX5" fmla="*/ 1040491 w 1046789"/>
                <a:gd name="connsiteY5" fmla="*/ 127284 h 1004970"/>
                <a:gd name="connsiteX6" fmla="*/ 705460 w 1046789"/>
                <a:gd name="connsiteY6" fmla="*/ 936751 h 1004970"/>
                <a:gd name="connsiteX7" fmla="*/ 643709 w 1046789"/>
                <a:gd name="connsiteY7" fmla="*/ 1004970 h 1004970"/>
                <a:gd name="connsiteX8" fmla="*/ 0 w 1046789"/>
                <a:gd name="connsiteY8" fmla="*/ 361261 h 100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789" h="1004970">
                  <a:moveTo>
                    <a:pt x="0" y="361261"/>
                  </a:moveTo>
                  <a:lnTo>
                    <a:pt x="39167" y="313451"/>
                  </a:lnTo>
                  <a:cubicBezTo>
                    <a:pt x="83025" y="247637"/>
                    <a:pt x="113583" y="173845"/>
                    <a:pt x="129082" y="96315"/>
                  </a:cubicBezTo>
                  <a:lnTo>
                    <a:pt x="138615" y="0"/>
                  </a:lnTo>
                  <a:lnTo>
                    <a:pt x="1046789" y="0"/>
                  </a:lnTo>
                  <a:lnTo>
                    <a:pt x="1040491" y="127284"/>
                  </a:lnTo>
                  <a:cubicBezTo>
                    <a:pt x="1011033" y="424180"/>
                    <a:pt x="894432" y="705978"/>
                    <a:pt x="705460" y="936751"/>
                  </a:cubicBezTo>
                  <a:lnTo>
                    <a:pt x="643709" y="1004970"/>
                  </a:lnTo>
                  <a:lnTo>
                    <a:pt x="0" y="3612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手繪多邊形 76"/>
            <p:cNvSpPr/>
            <p:nvPr/>
          </p:nvSpPr>
          <p:spPr>
            <a:xfrm rot="5400000">
              <a:off x="3575549" y="1666390"/>
              <a:ext cx="1440184" cy="1556911"/>
            </a:xfrm>
            <a:custGeom>
              <a:avLst/>
              <a:gdLst>
                <a:gd name="connsiteX0" fmla="*/ 0 w 1440184"/>
                <a:gd name="connsiteY0" fmla="*/ 540069 h 1556911"/>
                <a:gd name="connsiteX1" fmla="*/ 720092 w 1440184"/>
                <a:gd name="connsiteY1" fmla="*/ 0 h 1556911"/>
                <a:gd name="connsiteX2" fmla="*/ 1440184 w 1440184"/>
                <a:gd name="connsiteY2" fmla="*/ 540069 h 1556911"/>
                <a:gd name="connsiteX3" fmla="*/ 1146085 w 1440184"/>
                <a:gd name="connsiteY3" fmla="*/ 540069 h 1556911"/>
                <a:gd name="connsiteX4" fmla="*/ 1154696 w 1440184"/>
                <a:gd name="connsiteY4" fmla="*/ 627113 h 1556911"/>
                <a:gd name="connsiteX5" fmla="*/ 1244581 w 1440184"/>
                <a:gd name="connsiteY5" fmla="*/ 844268 h 1556911"/>
                <a:gd name="connsiteX6" fmla="*/ 1301836 w 1440184"/>
                <a:gd name="connsiteY6" fmla="*/ 914196 h 1556911"/>
                <a:gd name="connsiteX7" fmla="*/ 659122 w 1440184"/>
                <a:gd name="connsiteY7" fmla="*/ 1556911 h 1556911"/>
                <a:gd name="connsiteX8" fmla="*/ 578206 w 1440184"/>
                <a:gd name="connsiteY8" fmla="*/ 1467487 h 1556911"/>
                <a:gd name="connsiteX9" fmla="*/ 243208 w 1440184"/>
                <a:gd name="connsiteY9" fmla="*/ 658052 h 1556911"/>
                <a:gd name="connsiteX10" fmla="*/ 237371 w 1440184"/>
                <a:gd name="connsiteY10" fmla="*/ 540069 h 155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0184" h="1556911">
                  <a:moveTo>
                    <a:pt x="0" y="540069"/>
                  </a:moveTo>
                  <a:lnTo>
                    <a:pt x="720092" y="0"/>
                  </a:lnTo>
                  <a:lnTo>
                    <a:pt x="1440184" y="540069"/>
                  </a:lnTo>
                  <a:lnTo>
                    <a:pt x="1146085" y="540069"/>
                  </a:lnTo>
                  <a:lnTo>
                    <a:pt x="1154696" y="627113"/>
                  </a:lnTo>
                  <a:cubicBezTo>
                    <a:pt x="1170194" y="704664"/>
                    <a:pt x="1200746" y="778458"/>
                    <a:pt x="1244581" y="844268"/>
                  </a:cubicBezTo>
                  <a:lnTo>
                    <a:pt x="1301836" y="914196"/>
                  </a:lnTo>
                  <a:lnTo>
                    <a:pt x="659122" y="1556911"/>
                  </a:lnTo>
                  <a:lnTo>
                    <a:pt x="578206" y="1467487"/>
                  </a:lnTo>
                  <a:cubicBezTo>
                    <a:pt x="389272" y="1236695"/>
                    <a:pt x="272668" y="954962"/>
                    <a:pt x="243208" y="658052"/>
                  </a:cubicBezTo>
                  <a:lnTo>
                    <a:pt x="237371" y="5400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5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06085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804" y="2347142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文字方塊 6">
            <a:hlinkClick r:id="rId5"/>
          </p:cNvPr>
          <p:cNvSpPr txBox="1"/>
          <p:nvPr/>
        </p:nvSpPr>
        <p:spPr>
          <a:xfrm>
            <a:off x="0" y="6489391"/>
            <a:ext cx="2411724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500"/>
              </a:lnSpc>
            </a:pP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www.pook.com.tw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>
            <a:hlinkClick r:id="rId6"/>
          </p:cNvPr>
          <p:cNvSpPr txBox="1"/>
          <p:nvPr/>
        </p:nvSpPr>
        <p:spPr>
          <a:xfrm>
            <a:off x="6196823" y="6489391"/>
            <a:ext cx="2947177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ts val="2500"/>
              </a:lnSpc>
            </a:pPr>
            <a:r>
              <a:rPr lang="en-US" altLang="zh-TW" dirty="0" smtClean="0">
                <a:solidFill>
                  <a:schemeClr val="bg2"/>
                </a:solidFill>
              </a:rPr>
              <a:t>www.slideshare.net/mwhan</a:t>
            </a:r>
            <a:endParaRPr lang="zh-TW" alt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mwhan\Downloads\1415166689_icon_27_one_finger_click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1" y="4167021"/>
            <a:ext cx="2258380" cy="2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hlinkClick r:id="rId4"/>
          </p:cNvPr>
          <p:cNvSpPr txBox="1"/>
          <p:nvPr/>
        </p:nvSpPr>
        <p:spPr>
          <a:xfrm>
            <a:off x="0" y="6489391"/>
            <a:ext cx="2411724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500"/>
              </a:lnSpc>
            </a:pP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www.pook.com.tw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>
            <a:hlinkClick r:id="rId5"/>
          </p:cNvPr>
          <p:cNvSpPr txBox="1"/>
          <p:nvPr/>
        </p:nvSpPr>
        <p:spPr>
          <a:xfrm>
            <a:off x="6196823" y="6489391"/>
            <a:ext cx="2947177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ts val="2500"/>
              </a:lnSpc>
            </a:pPr>
            <a:r>
              <a:rPr lang="en-US" altLang="zh-TW" dirty="0" smtClean="0">
                <a:solidFill>
                  <a:schemeClr val="bg2"/>
                </a:solidFill>
              </a:rPr>
              <a:t>www.slideshare.net/mwhan</a:t>
            </a:r>
            <a:endParaRPr lang="zh-TW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636273" y="578632"/>
            <a:ext cx="5871455" cy="5700736"/>
            <a:chOff x="1636273" y="578632"/>
            <a:chExt cx="5871455" cy="5700736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664628" y="1505648"/>
              <a:ext cx="4105580" cy="4773720"/>
            </a:xfrm>
            <a:custGeom>
              <a:avLst/>
              <a:gdLst>
                <a:gd name="T0" fmla="*/ 2880 w 5977"/>
                <a:gd name="T1" fmla="*/ 366 h 6949"/>
                <a:gd name="T2" fmla="*/ 2537 w 5977"/>
                <a:gd name="T3" fmla="*/ 1873 h 6949"/>
                <a:gd name="T4" fmla="*/ 1824 w 5977"/>
                <a:gd name="T5" fmla="*/ 603 h 6949"/>
                <a:gd name="T6" fmla="*/ 1753 w 5977"/>
                <a:gd name="T7" fmla="*/ 670 h 6949"/>
                <a:gd name="T8" fmla="*/ 2538 w 5977"/>
                <a:gd name="T9" fmla="*/ 2541 h 6949"/>
                <a:gd name="T10" fmla="*/ 2222 w 5977"/>
                <a:gd name="T11" fmla="*/ 2790 h 6949"/>
                <a:gd name="T12" fmla="*/ 535 w 5977"/>
                <a:gd name="T13" fmla="*/ 1885 h 6949"/>
                <a:gd name="T14" fmla="*/ 376 w 5977"/>
                <a:gd name="T15" fmla="*/ 1956 h 6949"/>
                <a:gd name="T16" fmla="*/ 1565 w 5977"/>
                <a:gd name="T17" fmla="*/ 2480 h 6949"/>
                <a:gd name="T18" fmla="*/ 2389 w 5977"/>
                <a:gd name="T19" fmla="*/ 3537 h 6949"/>
                <a:gd name="T20" fmla="*/ 2135 w 5977"/>
                <a:gd name="T21" fmla="*/ 4240 h 6949"/>
                <a:gd name="T22" fmla="*/ 12 w 5977"/>
                <a:gd name="T23" fmla="*/ 3875 h 6949"/>
                <a:gd name="T24" fmla="*/ 0 w 5977"/>
                <a:gd name="T25" fmla="*/ 4054 h 6949"/>
                <a:gd name="T26" fmla="*/ 2184 w 5977"/>
                <a:gd name="T27" fmla="*/ 4580 h 6949"/>
                <a:gd name="T28" fmla="*/ 2243 w 5977"/>
                <a:gd name="T29" fmla="*/ 6033 h 6949"/>
                <a:gd name="T30" fmla="*/ 1565 w 5977"/>
                <a:gd name="T31" fmla="*/ 6635 h 6949"/>
                <a:gd name="T32" fmla="*/ 908 w 5977"/>
                <a:gd name="T33" fmla="*/ 6761 h 6949"/>
                <a:gd name="T34" fmla="*/ 3978 w 5977"/>
                <a:gd name="T35" fmla="*/ 6888 h 6949"/>
                <a:gd name="T36" fmla="*/ 4444 w 5977"/>
                <a:gd name="T37" fmla="*/ 6786 h 6949"/>
                <a:gd name="T38" fmla="*/ 3990 w 5977"/>
                <a:gd name="T39" fmla="*/ 6677 h 6949"/>
                <a:gd name="T40" fmla="*/ 3121 w 5977"/>
                <a:gd name="T41" fmla="*/ 6098 h 6949"/>
                <a:gd name="T42" fmla="*/ 3103 w 5977"/>
                <a:gd name="T43" fmla="*/ 4773 h 6949"/>
                <a:gd name="T44" fmla="*/ 4614 w 5977"/>
                <a:gd name="T45" fmla="*/ 4157 h 6949"/>
                <a:gd name="T46" fmla="*/ 5977 w 5977"/>
                <a:gd name="T47" fmla="*/ 4030 h 6949"/>
                <a:gd name="T48" fmla="*/ 5970 w 5977"/>
                <a:gd name="T49" fmla="*/ 3829 h 6949"/>
                <a:gd name="T50" fmla="*/ 5710 w 5977"/>
                <a:gd name="T51" fmla="*/ 3898 h 6949"/>
                <a:gd name="T52" fmla="*/ 3071 w 5977"/>
                <a:gd name="T53" fmla="*/ 4243 h 6949"/>
                <a:gd name="T54" fmla="*/ 3308 w 5977"/>
                <a:gd name="T55" fmla="*/ 2959 h 6949"/>
                <a:gd name="T56" fmla="*/ 5462 w 5977"/>
                <a:gd name="T57" fmla="*/ 2202 h 6949"/>
                <a:gd name="T58" fmla="*/ 5391 w 5977"/>
                <a:gd name="T59" fmla="*/ 2119 h 6949"/>
                <a:gd name="T60" fmla="*/ 3824 w 5977"/>
                <a:gd name="T61" fmla="*/ 2471 h 6949"/>
                <a:gd name="T62" fmla="*/ 2916 w 5977"/>
                <a:gd name="T63" fmla="*/ 2840 h 6949"/>
                <a:gd name="T64" fmla="*/ 3083 w 5977"/>
                <a:gd name="T65" fmla="*/ 2377 h 6949"/>
                <a:gd name="T66" fmla="*/ 4059 w 5977"/>
                <a:gd name="T67" fmla="*/ 1013 h 6949"/>
                <a:gd name="T68" fmla="*/ 3418 w 5977"/>
                <a:gd name="T69" fmla="*/ 1832 h 6949"/>
                <a:gd name="T70" fmla="*/ 2806 w 5977"/>
                <a:gd name="T71" fmla="*/ 2127 h 6949"/>
                <a:gd name="T72" fmla="*/ 2979 w 5977"/>
                <a:gd name="T73" fmla="*/ 540 h 6949"/>
                <a:gd name="T74" fmla="*/ 2932 w 5977"/>
                <a:gd name="T75" fmla="*/ 1 h 6949"/>
                <a:gd name="T76" fmla="*/ 2785 w 5977"/>
                <a:gd name="T77" fmla="*/ 0 h 6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77" h="6949">
                  <a:moveTo>
                    <a:pt x="2785" y="0"/>
                  </a:moveTo>
                  <a:cubicBezTo>
                    <a:pt x="2841" y="42"/>
                    <a:pt x="2858" y="134"/>
                    <a:pt x="2880" y="366"/>
                  </a:cubicBezTo>
                  <a:cubicBezTo>
                    <a:pt x="2910" y="674"/>
                    <a:pt x="2891" y="857"/>
                    <a:pt x="2760" y="1513"/>
                  </a:cubicBezTo>
                  <a:cubicBezTo>
                    <a:pt x="2638" y="2133"/>
                    <a:pt x="2639" y="2130"/>
                    <a:pt x="2537" y="1873"/>
                  </a:cubicBezTo>
                  <a:cubicBezTo>
                    <a:pt x="2413" y="1562"/>
                    <a:pt x="2149" y="1060"/>
                    <a:pt x="1997" y="847"/>
                  </a:cubicBezTo>
                  <a:cubicBezTo>
                    <a:pt x="1912" y="730"/>
                    <a:pt x="1834" y="619"/>
                    <a:pt x="1824" y="603"/>
                  </a:cubicBezTo>
                  <a:cubicBezTo>
                    <a:pt x="1821" y="599"/>
                    <a:pt x="1822" y="588"/>
                    <a:pt x="1825" y="573"/>
                  </a:cubicBezTo>
                  <a:cubicBezTo>
                    <a:pt x="1802" y="607"/>
                    <a:pt x="1779" y="639"/>
                    <a:pt x="1753" y="670"/>
                  </a:cubicBezTo>
                  <a:cubicBezTo>
                    <a:pt x="1818" y="723"/>
                    <a:pt x="2054" y="1118"/>
                    <a:pt x="2190" y="1400"/>
                  </a:cubicBezTo>
                  <a:cubicBezTo>
                    <a:pt x="2346" y="1724"/>
                    <a:pt x="2539" y="2359"/>
                    <a:pt x="2538" y="2541"/>
                  </a:cubicBezTo>
                  <a:cubicBezTo>
                    <a:pt x="2537" y="2685"/>
                    <a:pt x="2494" y="2855"/>
                    <a:pt x="2446" y="2903"/>
                  </a:cubicBezTo>
                  <a:cubicBezTo>
                    <a:pt x="2409" y="2940"/>
                    <a:pt x="2382" y="2926"/>
                    <a:pt x="2222" y="2790"/>
                  </a:cubicBezTo>
                  <a:cubicBezTo>
                    <a:pt x="1978" y="2584"/>
                    <a:pt x="1756" y="2436"/>
                    <a:pt x="1436" y="2266"/>
                  </a:cubicBezTo>
                  <a:cubicBezTo>
                    <a:pt x="1187" y="2133"/>
                    <a:pt x="694" y="1925"/>
                    <a:pt x="535" y="1885"/>
                  </a:cubicBezTo>
                  <a:cubicBezTo>
                    <a:pt x="470" y="1868"/>
                    <a:pt x="435" y="1856"/>
                    <a:pt x="420" y="1823"/>
                  </a:cubicBezTo>
                  <a:cubicBezTo>
                    <a:pt x="408" y="1868"/>
                    <a:pt x="393" y="1913"/>
                    <a:pt x="376" y="1956"/>
                  </a:cubicBezTo>
                  <a:cubicBezTo>
                    <a:pt x="383" y="1953"/>
                    <a:pt x="389" y="1951"/>
                    <a:pt x="395" y="1951"/>
                  </a:cubicBezTo>
                  <a:cubicBezTo>
                    <a:pt x="549" y="1951"/>
                    <a:pt x="1204" y="2247"/>
                    <a:pt x="1565" y="2480"/>
                  </a:cubicBezTo>
                  <a:cubicBezTo>
                    <a:pt x="1801" y="2632"/>
                    <a:pt x="2168" y="2981"/>
                    <a:pt x="2287" y="3167"/>
                  </a:cubicBezTo>
                  <a:cubicBezTo>
                    <a:pt x="2358" y="3279"/>
                    <a:pt x="2375" y="3338"/>
                    <a:pt x="2389" y="3537"/>
                  </a:cubicBezTo>
                  <a:cubicBezTo>
                    <a:pt x="2407" y="3784"/>
                    <a:pt x="2356" y="4253"/>
                    <a:pt x="2309" y="4282"/>
                  </a:cubicBezTo>
                  <a:cubicBezTo>
                    <a:pt x="2294" y="4291"/>
                    <a:pt x="2216" y="4272"/>
                    <a:pt x="2135" y="4240"/>
                  </a:cubicBezTo>
                  <a:cubicBezTo>
                    <a:pt x="1771" y="4095"/>
                    <a:pt x="1129" y="3975"/>
                    <a:pt x="401" y="3915"/>
                  </a:cubicBezTo>
                  <a:cubicBezTo>
                    <a:pt x="234" y="3901"/>
                    <a:pt x="89" y="3886"/>
                    <a:pt x="12" y="3875"/>
                  </a:cubicBezTo>
                  <a:cubicBezTo>
                    <a:pt x="12" y="3877"/>
                    <a:pt x="12" y="3878"/>
                    <a:pt x="12" y="3880"/>
                  </a:cubicBezTo>
                  <a:cubicBezTo>
                    <a:pt x="12" y="3939"/>
                    <a:pt x="8" y="3997"/>
                    <a:pt x="0" y="4054"/>
                  </a:cubicBezTo>
                  <a:lnTo>
                    <a:pt x="229" y="4057"/>
                  </a:lnTo>
                  <a:cubicBezTo>
                    <a:pt x="1035" y="4066"/>
                    <a:pt x="1849" y="4284"/>
                    <a:pt x="2184" y="4580"/>
                  </a:cubicBezTo>
                  <a:cubicBezTo>
                    <a:pt x="2296" y="4678"/>
                    <a:pt x="2311" y="4707"/>
                    <a:pt x="2329" y="4848"/>
                  </a:cubicBezTo>
                  <a:cubicBezTo>
                    <a:pt x="2353" y="5035"/>
                    <a:pt x="2303" y="5720"/>
                    <a:pt x="2243" y="6033"/>
                  </a:cubicBezTo>
                  <a:cubicBezTo>
                    <a:pt x="2219" y="6155"/>
                    <a:pt x="2177" y="6286"/>
                    <a:pt x="2148" y="6324"/>
                  </a:cubicBezTo>
                  <a:cubicBezTo>
                    <a:pt x="2078" y="6419"/>
                    <a:pt x="1739" y="6599"/>
                    <a:pt x="1565" y="6635"/>
                  </a:cubicBezTo>
                  <a:cubicBezTo>
                    <a:pt x="1488" y="6651"/>
                    <a:pt x="1312" y="6682"/>
                    <a:pt x="1175" y="6704"/>
                  </a:cubicBezTo>
                  <a:cubicBezTo>
                    <a:pt x="1037" y="6727"/>
                    <a:pt x="917" y="6752"/>
                    <a:pt x="908" y="6761"/>
                  </a:cubicBezTo>
                  <a:cubicBezTo>
                    <a:pt x="846" y="6823"/>
                    <a:pt x="1154" y="6882"/>
                    <a:pt x="1733" y="6919"/>
                  </a:cubicBezTo>
                  <a:cubicBezTo>
                    <a:pt x="2214" y="6949"/>
                    <a:pt x="3600" y="6930"/>
                    <a:pt x="3978" y="6888"/>
                  </a:cubicBezTo>
                  <a:cubicBezTo>
                    <a:pt x="4141" y="6870"/>
                    <a:pt x="4313" y="6840"/>
                    <a:pt x="4359" y="6821"/>
                  </a:cubicBezTo>
                  <a:lnTo>
                    <a:pt x="4444" y="6786"/>
                  </a:lnTo>
                  <a:lnTo>
                    <a:pt x="4380" y="6752"/>
                  </a:lnTo>
                  <a:cubicBezTo>
                    <a:pt x="4344" y="6733"/>
                    <a:pt x="4169" y="6699"/>
                    <a:pt x="3990" y="6677"/>
                  </a:cubicBezTo>
                  <a:cubicBezTo>
                    <a:pt x="3636" y="6633"/>
                    <a:pt x="3384" y="6538"/>
                    <a:pt x="3223" y="6387"/>
                  </a:cubicBezTo>
                  <a:cubicBezTo>
                    <a:pt x="3147" y="6317"/>
                    <a:pt x="3136" y="6284"/>
                    <a:pt x="3121" y="6098"/>
                  </a:cubicBezTo>
                  <a:cubicBezTo>
                    <a:pt x="3098" y="5808"/>
                    <a:pt x="3092" y="5584"/>
                    <a:pt x="3098" y="5147"/>
                  </a:cubicBezTo>
                  <a:lnTo>
                    <a:pt x="3103" y="4773"/>
                  </a:lnTo>
                  <a:lnTo>
                    <a:pt x="3201" y="4665"/>
                  </a:lnTo>
                  <a:cubicBezTo>
                    <a:pt x="3389" y="4458"/>
                    <a:pt x="3879" y="4281"/>
                    <a:pt x="4614" y="4157"/>
                  </a:cubicBezTo>
                  <a:cubicBezTo>
                    <a:pt x="4997" y="4092"/>
                    <a:pt x="5912" y="4000"/>
                    <a:pt x="5966" y="4021"/>
                  </a:cubicBezTo>
                  <a:cubicBezTo>
                    <a:pt x="5969" y="4022"/>
                    <a:pt x="5973" y="4026"/>
                    <a:pt x="5977" y="4030"/>
                  </a:cubicBezTo>
                  <a:cubicBezTo>
                    <a:pt x="5971" y="3983"/>
                    <a:pt x="5968" y="3935"/>
                    <a:pt x="5968" y="3887"/>
                  </a:cubicBezTo>
                  <a:cubicBezTo>
                    <a:pt x="5968" y="3867"/>
                    <a:pt x="5969" y="3848"/>
                    <a:pt x="5970" y="3829"/>
                  </a:cubicBezTo>
                  <a:cubicBezTo>
                    <a:pt x="5961" y="3854"/>
                    <a:pt x="5951" y="3871"/>
                    <a:pt x="5942" y="3877"/>
                  </a:cubicBezTo>
                  <a:cubicBezTo>
                    <a:pt x="5925" y="3888"/>
                    <a:pt x="5821" y="3898"/>
                    <a:pt x="5710" y="3898"/>
                  </a:cubicBezTo>
                  <a:cubicBezTo>
                    <a:pt x="5247" y="3899"/>
                    <a:pt x="4355" y="4013"/>
                    <a:pt x="3586" y="4169"/>
                  </a:cubicBezTo>
                  <a:cubicBezTo>
                    <a:pt x="3302" y="4226"/>
                    <a:pt x="3085" y="4257"/>
                    <a:pt x="3071" y="4243"/>
                  </a:cubicBezTo>
                  <a:cubicBezTo>
                    <a:pt x="3043" y="4215"/>
                    <a:pt x="2962" y="3612"/>
                    <a:pt x="2962" y="3431"/>
                  </a:cubicBezTo>
                  <a:cubicBezTo>
                    <a:pt x="2962" y="3287"/>
                    <a:pt x="3037" y="3185"/>
                    <a:pt x="3308" y="2959"/>
                  </a:cubicBezTo>
                  <a:cubicBezTo>
                    <a:pt x="3708" y="2626"/>
                    <a:pt x="4264" y="2412"/>
                    <a:pt x="5130" y="2260"/>
                  </a:cubicBezTo>
                  <a:lnTo>
                    <a:pt x="5462" y="2202"/>
                  </a:lnTo>
                  <a:cubicBezTo>
                    <a:pt x="5441" y="2169"/>
                    <a:pt x="5420" y="2136"/>
                    <a:pt x="5403" y="2101"/>
                  </a:cubicBezTo>
                  <a:cubicBezTo>
                    <a:pt x="5400" y="2110"/>
                    <a:pt x="5397" y="2116"/>
                    <a:pt x="5391" y="2119"/>
                  </a:cubicBezTo>
                  <a:cubicBezTo>
                    <a:pt x="5374" y="2130"/>
                    <a:pt x="5204" y="2161"/>
                    <a:pt x="5015" y="2189"/>
                  </a:cubicBezTo>
                  <a:cubicBezTo>
                    <a:pt x="4603" y="2249"/>
                    <a:pt x="4090" y="2371"/>
                    <a:pt x="3824" y="2471"/>
                  </a:cubicBezTo>
                  <a:cubicBezTo>
                    <a:pt x="3718" y="2511"/>
                    <a:pt x="3480" y="2623"/>
                    <a:pt x="3296" y="2720"/>
                  </a:cubicBezTo>
                  <a:cubicBezTo>
                    <a:pt x="2967" y="2892"/>
                    <a:pt x="2959" y="2895"/>
                    <a:pt x="2916" y="2840"/>
                  </a:cubicBezTo>
                  <a:cubicBezTo>
                    <a:pt x="2888" y="2802"/>
                    <a:pt x="2878" y="2747"/>
                    <a:pt x="2887" y="2673"/>
                  </a:cubicBezTo>
                  <a:cubicBezTo>
                    <a:pt x="2899" y="2585"/>
                    <a:pt x="2938" y="2526"/>
                    <a:pt x="3083" y="2377"/>
                  </a:cubicBezTo>
                  <a:cubicBezTo>
                    <a:pt x="3474" y="1976"/>
                    <a:pt x="3779" y="1561"/>
                    <a:pt x="3990" y="1139"/>
                  </a:cubicBezTo>
                  <a:cubicBezTo>
                    <a:pt x="4014" y="1091"/>
                    <a:pt x="4038" y="1048"/>
                    <a:pt x="4059" y="1013"/>
                  </a:cubicBezTo>
                  <a:cubicBezTo>
                    <a:pt x="4029" y="994"/>
                    <a:pt x="4001" y="975"/>
                    <a:pt x="3973" y="953"/>
                  </a:cubicBezTo>
                  <a:cubicBezTo>
                    <a:pt x="3895" y="1157"/>
                    <a:pt x="3635" y="1579"/>
                    <a:pt x="3418" y="1832"/>
                  </a:cubicBezTo>
                  <a:cubicBezTo>
                    <a:pt x="3264" y="2012"/>
                    <a:pt x="2893" y="2318"/>
                    <a:pt x="2830" y="2318"/>
                  </a:cubicBezTo>
                  <a:cubicBezTo>
                    <a:pt x="2793" y="2318"/>
                    <a:pt x="2789" y="2289"/>
                    <a:pt x="2806" y="2127"/>
                  </a:cubicBezTo>
                  <a:cubicBezTo>
                    <a:pt x="2817" y="2022"/>
                    <a:pt x="2845" y="1835"/>
                    <a:pt x="2867" y="1711"/>
                  </a:cubicBezTo>
                  <a:cubicBezTo>
                    <a:pt x="2974" y="1120"/>
                    <a:pt x="2996" y="891"/>
                    <a:pt x="2979" y="540"/>
                  </a:cubicBezTo>
                  <a:cubicBezTo>
                    <a:pt x="2970" y="346"/>
                    <a:pt x="2955" y="140"/>
                    <a:pt x="2946" y="84"/>
                  </a:cubicBezTo>
                  <a:lnTo>
                    <a:pt x="2932" y="1"/>
                  </a:lnTo>
                  <a:cubicBezTo>
                    <a:pt x="2909" y="2"/>
                    <a:pt x="2886" y="3"/>
                    <a:pt x="2863" y="3"/>
                  </a:cubicBezTo>
                  <a:cubicBezTo>
                    <a:pt x="2836" y="3"/>
                    <a:pt x="2811" y="2"/>
                    <a:pt x="27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1636273" y="3602968"/>
              <a:ext cx="1116124" cy="111612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1944548" y="2090800"/>
              <a:ext cx="1116124" cy="111612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916656" y="1262708"/>
              <a:ext cx="1116124" cy="111612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159356" y="578632"/>
              <a:ext cx="1116124" cy="111612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275480" y="1503007"/>
              <a:ext cx="1116124" cy="111612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6212146" y="2471637"/>
              <a:ext cx="1116124" cy="111612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6391604" y="3892508"/>
              <a:ext cx="1116124" cy="111612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3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1674726" y="981751"/>
            <a:ext cx="5739627" cy="5254538"/>
            <a:chOff x="1674726" y="981751"/>
            <a:chExt cx="5739627" cy="5254538"/>
          </a:xfrm>
        </p:grpSpPr>
        <p:grpSp>
          <p:nvGrpSpPr>
            <p:cNvPr id="4" name="群組 3"/>
            <p:cNvGrpSpPr/>
            <p:nvPr/>
          </p:nvGrpSpPr>
          <p:grpSpPr>
            <a:xfrm>
              <a:off x="1674726" y="981751"/>
              <a:ext cx="2447249" cy="2447249"/>
              <a:chOff x="1674726" y="981751"/>
              <a:chExt cx="2447249" cy="2447249"/>
            </a:xfrm>
          </p:grpSpPr>
          <p:sp>
            <p:nvSpPr>
              <p:cNvPr id="3" name="橢圓 2"/>
              <p:cNvSpPr/>
              <p:nvPr/>
            </p:nvSpPr>
            <p:spPr bwMode="auto">
              <a:xfrm>
                <a:off x="1674726" y="981751"/>
                <a:ext cx="2447249" cy="2447249"/>
              </a:xfrm>
              <a:custGeom>
                <a:avLst/>
                <a:gdLst/>
                <a:ahLst/>
                <a:cxnLst/>
                <a:rect l="l" t="t" r="r" b="b"/>
                <a:pathLst>
                  <a:path w="2927056" h="2927056">
                    <a:moveTo>
                      <a:pt x="1463529" y="212053"/>
                    </a:moveTo>
                    <a:cubicBezTo>
                      <a:pt x="772358" y="212053"/>
                      <a:pt x="212053" y="772358"/>
                      <a:pt x="212053" y="1463529"/>
                    </a:cubicBezTo>
                    <a:cubicBezTo>
                      <a:pt x="212053" y="2154700"/>
                      <a:pt x="772358" y="2715005"/>
                      <a:pt x="1463529" y="2715005"/>
                    </a:cubicBezTo>
                    <a:cubicBezTo>
                      <a:pt x="1955825" y="2715005"/>
                      <a:pt x="2381730" y="2430752"/>
                      <a:pt x="2584800" y="2016793"/>
                    </a:cubicBezTo>
                    <a:cubicBezTo>
                      <a:pt x="2480199" y="2086745"/>
                      <a:pt x="2354392" y="2127206"/>
                      <a:pt x="2219135" y="2127206"/>
                    </a:cubicBezTo>
                    <a:cubicBezTo>
                      <a:pt x="1852596" y="2127206"/>
                      <a:pt x="1555457" y="1830067"/>
                      <a:pt x="1555457" y="1463528"/>
                    </a:cubicBezTo>
                    <a:cubicBezTo>
                      <a:pt x="1555457" y="1096989"/>
                      <a:pt x="1852596" y="799850"/>
                      <a:pt x="2219135" y="799850"/>
                    </a:cubicBezTo>
                    <a:cubicBezTo>
                      <a:pt x="2354392" y="799850"/>
                      <a:pt x="2480198" y="840311"/>
                      <a:pt x="2584799" y="910262"/>
                    </a:cubicBezTo>
                    <a:cubicBezTo>
                      <a:pt x="2381728" y="496305"/>
                      <a:pt x="1955824" y="212053"/>
                      <a:pt x="1463529" y="212053"/>
                    </a:cubicBezTo>
                    <a:close/>
                    <a:moveTo>
                      <a:pt x="1463528" y="0"/>
                    </a:moveTo>
                    <a:cubicBezTo>
                      <a:pt x="2271812" y="0"/>
                      <a:pt x="2927056" y="655244"/>
                      <a:pt x="2927056" y="1463528"/>
                    </a:cubicBezTo>
                    <a:cubicBezTo>
                      <a:pt x="2927056" y="2271812"/>
                      <a:pt x="2271812" y="2927056"/>
                      <a:pt x="1463528" y="2927056"/>
                    </a:cubicBezTo>
                    <a:cubicBezTo>
                      <a:pt x="655244" y="2927056"/>
                      <a:pt x="0" y="2271812"/>
                      <a:pt x="0" y="1463528"/>
                    </a:cubicBezTo>
                    <a:cubicBezTo>
                      <a:pt x="0" y="655244"/>
                      <a:pt x="655244" y="0"/>
                      <a:pt x="14635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2" name="文字方塊 1"/>
              <p:cNvSpPr txBox="1"/>
              <p:nvPr/>
            </p:nvSpPr>
            <p:spPr>
              <a:xfrm>
                <a:off x="3131816" y="1935340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01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4967104" y="981751"/>
              <a:ext cx="2447249" cy="2447249"/>
              <a:chOff x="4967104" y="981751"/>
              <a:chExt cx="2447249" cy="2447249"/>
            </a:xfrm>
          </p:grpSpPr>
          <p:sp>
            <p:nvSpPr>
              <p:cNvPr id="7" name="橢圓 2"/>
              <p:cNvSpPr/>
              <p:nvPr/>
            </p:nvSpPr>
            <p:spPr bwMode="auto">
              <a:xfrm>
                <a:off x="4967104" y="981751"/>
                <a:ext cx="2447249" cy="2447249"/>
              </a:xfrm>
              <a:custGeom>
                <a:avLst/>
                <a:gdLst/>
                <a:ahLst/>
                <a:cxnLst/>
                <a:rect l="l" t="t" r="r" b="b"/>
                <a:pathLst>
                  <a:path w="2927056" h="2927056">
                    <a:moveTo>
                      <a:pt x="1463529" y="212053"/>
                    </a:moveTo>
                    <a:cubicBezTo>
                      <a:pt x="772358" y="212053"/>
                      <a:pt x="212053" y="772358"/>
                      <a:pt x="212053" y="1463529"/>
                    </a:cubicBezTo>
                    <a:cubicBezTo>
                      <a:pt x="212053" y="2154700"/>
                      <a:pt x="772358" y="2715005"/>
                      <a:pt x="1463529" y="2715005"/>
                    </a:cubicBezTo>
                    <a:cubicBezTo>
                      <a:pt x="1955825" y="2715005"/>
                      <a:pt x="2381730" y="2430752"/>
                      <a:pt x="2584800" y="2016793"/>
                    </a:cubicBezTo>
                    <a:cubicBezTo>
                      <a:pt x="2480199" y="2086745"/>
                      <a:pt x="2354392" y="2127206"/>
                      <a:pt x="2219135" y="2127206"/>
                    </a:cubicBezTo>
                    <a:cubicBezTo>
                      <a:pt x="1852596" y="2127206"/>
                      <a:pt x="1555457" y="1830067"/>
                      <a:pt x="1555457" y="1463528"/>
                    </a:cubicBezTo>
                    <a:cubicBezTo>
                      <a:pt x="1555457" y="1096989"/>
                      <a:pt x="1852596" y="799850"/>
                      <a:pt x="2219135" y="799850"/>
                    </a:cubicBezTo>
                    <a:cubicBezTo>
                      <a:pt x="2354392" y="799850"/>
                      <a:pt x="2480198" y="840311"/>
                      <a:pt x="2584799" y="910262"/>
                    </a:cubicBezTo>
                    <a:cubicBezTo>
                      <a:pt x="2381728" y="496305"/>
                      <a:pt x="1955824" y="212053"/>
                      <a:pt x="1463529" y="212053"/>
                    </a:cubicBezTo>
                    <a:close/>
                    <a:moveTo>
                      <a:pt x="1463528" y="0"/>
                    </a:moveTo>
                    <a:cubicBezTo>
                      <a:pt x="2271812" y="0"/>
                      <a:pt x="2927056" y="655244"/>
                      <a:pt x="2927056" y="1463528"/>
                    </a:cubicBezTo>
                    <a:cubicBezTo>
                      <a:pt x="2927056" y="2271812"/>
                      <a:pt x="2271812" y="2927056"/>
                      <a:pt x="1463528" y="2927056"/>
                    </a:cubicBezTo>
                    <a:cubicBezTo>
                      <a:pt x="655244" y="2927056"/>
                      <a:pt x="0" y="2271812"/>
                      <a:pt x="0" y="1463528"/>
                    </a:cubicBezTo>
                    <a:cubicBezTo>
                      <a:pt x="0" y="655244"/>
                      <a:pt x="655244" y="0"/>
                      <a:pt x="14635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3363" indent="-233363" fontAlgn="auto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kumimoji="0" lang="zh-TW" altLang="en-US" sz="3200" b="0" kern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6484616" y="1935340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02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1674726" y="3789040"/>
              <a:ext cx="2447249" cy="2447249"/>
              <a:chOff x="1674726" y="3789040"/>
              <a:chExt cx="2447249" cy="2447249"/>
            </a:xfrm>
          </p:grpSpPr>
          <p:sp>
            <p:nvSpPr>
              <p:cNvPr id="11" name="橢圓 2"/>
              <p:cNvSpPr/>
              <p:nvPr/>
            </p:nvSpPr>
            <p:spPr bwMode="auto">
              <a:xfrm>
                <a:off x="1674726" y="3789040"/>
                <a:ext cx="2447249" cy="2447249"/>
              </a:xfrm>
              <a:custGeom>
                <a:avLst/>
                <a:gdLst/>
                <a:ahLst/>
                <a:cxnLst/>
                <a:rect l="l" t="t" r="r" b="b"/>
                <a:pathLst>
                  <a:path w="2927056" h="2927056">
                    <a:moveTo>
                      <a:pt x="1463529" y="212053"/>
                    </a:moveTo>
                    <a:cubicBezTo>
                      <a:pt x="772358" y="212053"/>
                      <a:pt x="212053" y="772358"/>
                      <a:pt x="212053" y="1463529"/>
                    </a:cubicBezTo>
                    <a:cubicBezTo>
                      <a:pt x="212053" y="2154700"/>
                      <a:pt x="772358" y="2715005"/>
                      <a:pt x="1463529" y="2715005"/>
                    </a:cubicBezTo>
                    <a:cubicBezTo>
                      <a:pt x="1955825" y="2715005"/>
                      <a:pt x="2381730" y="2430752"/>
                      <a:pt x="2584800" y="2016793"/>
                    </a:cubicBezTo>
                    <a:cubicBezTo>
                      <a:pt x="2480199" y="2086745"/>
                      <a:pt x="2354392" y="2127206"/>
                      <a:pt x="2219135" y="2127206"/>
                    </a:cubicBezTo>
                    <a:cubicBezTo>
                      <a:pt x="1852596" y="2127206"/>
                      <a:pt x="1555457" y="1830067"/>
                      <a:pt x="1555457" y="1463528"/>
                    </a:cubicBezTo>
                    <a:cubicBezTo>
                      <a:pt x="1555457" y="1096989"/>
                      <a:pt x="1852596" y="799850"/>
                      <a:pt x="2219135" y="799850"/>
                    </a:cubicBezTo>
                    <a:cubicBezTo>
                      <a:pt x="2354392" y="799850"/>
                      <a:pt x="2480198" y="840311"/>
                      <a:pt x="2584799" y="910262"/>
                    </a:cubicBezTo>
                    <a:cubicBezTo>
                      <a:pt x="2381728" y="496305"/>
                      <a:pt x="1955824" y="212053"/>
                      <a:pt x="1463529" y="212053"/>
                    </a:cubicBezTo>
                    <a:close/>
                    <a:moveTo>
                      <a:pt x="1463528" y="0"/>
                    </a:moveTo>
                    <a:cubicBezTo>
                      <a:pt x="2271812" y="0"/>
                      <a:pt x="2927056" y="655244"/>
                      <a:pt x="2927056" y="1463528"/>
                    </a:cubicBezTo>
                    <a:cubicBezTo>
                      <a:pt x="2927056" y="2271812"/>
                      <a:pt x="2271812" y="2927056"/>
                      <a:pt x="1463528" y="2927056"/>
                    </a:cubicBezTo>
                    <a:cubicBezTo>
                      <a:pt x="655244" y="2927056"/>
                      <a:pt x="0" y="2271812"/>
                      <a:pt x="0" y="1463528"/>
                    </a:cubicBezTo>
                    <a:cubicBezTo>
                      <a:pt x="0" y="655244"/>
                      <a:pt x="655244" y="0"/>
                      <a:pt x="1463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3363" indent="-233363" fontAlgn="auto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kumimoji="0" lang="zh-TW" altLang="en-US" sz="3200" b="0" kern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131816" y="4765626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03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4967104" y="3789040"/>
              <a:ext cx="2447249" cy="2447249"/>
              <a:chOff x="4967104" y="3789040"/>
              <a:chExt cx="2447249" cy="2447249"/>
            </a:xfrm>
          </p:grpSpPr>
          <p:sp>
            <p:nvSpPr>
              <p:cNvPr id="15" name="橢圓 2"/>
              <p:cNvSpPr/>
              <p:nvPr/>
            </p:nvSpPr>
            <p:spPr bwMode="auto">
              <a:xfrm>
                <a:off x="4967104" y="3789040"/>
                <a:ext cx="2447249" cy="2447249"/>
              </a:xfrm>
              <a:custGeom>
                <a:avLst/>
                <a:gdLst/>
                <a:ahLst/>
                <a:cxnLst/>
                <a:rect l="l" t="t" r="r" b="b"/>
                <a:pathLst>
                  <a:path w="2927056" h="2927056">
                    <a:moveTo>
                      <a:pt x="1463529" y="212053"/>
                    </a:moveTo>
                    <a:cubicBezTo>
                      <a:pt x="772358" y="212053"/>
                      <a:pt x="212053" y="772358"/>
                      <a:pt x="212053" y="1463529"/>
                    </a:cubicBezTo>
                    <a:cubicBezTo>
                      <a:pt x="212053" y="2154700"/>
                      <a:pt x="772358" y="2715005"/>
                      <a:pt x="1463529" y="2715005"/>
                    </a:cubicBezTo>
                    <a:cubicBezTo>
                      <a:pt x="1955825" y="2715005"/>
                      <a:pt x="2381730" y="2430752"/>
                      <a:pt x="2584800" y="2016793"/>
                    </a:cubicBezTo>
                    <a:cubicBezTo>
                      <a:pt x="2480199" y="2086745"/>
                      <a:pt x="2354392" y="2127206"/>
                      <a:pt x="2219135" y="2127206"/>
                    </a:cubicBezTo>
                    <a:cubicBezTo>
                      <a:pt x="1852596" y="2127206"/>
                      <a:pt x="1555457" y="1830067"/>
                      <a:pt x="1555457" y="1463528"/>
                    </a:cubicBezTo>
                    <a:cubicBezTo>
                      <a:pt x="1555457" y="1096989"/>
                      <a:pt x="1852596" y="799850"/>
                      <a:pt x="2219135" y="799850"/>
                    </a:cubicBezTo>
                    <a:cubicBezTo>
                      <a:pt x="2354392" y="799850"/>
                      <a:pt x="2480198" y="840311"/>
                      <a:pt x="2584799" y="910262"/>
                    </a:cubicBezTo>
                    <a:cubicBezTo>
                      <a:pt x="2381728" y="496305"/>
                      <a:pt x="1955824" y="212053"/>
                      <a:pt x="1463529" y="212053"/>
                    </a:cubicBezTo>
                    <a:close/>
                    <a:moveTo>
                      <a:pt x="1463528" y="0"/>
                    </a:moveTo>
                    <a:cubicBezTo>
                      <a:pt x="2271812" y="0"/>
                      <a:pt x="2927056" y="655244"/>
                      <a:pt x="2927056" y="1463528"/>
                    </a:cubicBezTo>
                    <a:cubicBezTo>
                      <a:pt x="2927056" y="2271812"/>
                      <a:pt x="2271812" y="2927056"/>
                      <a:pt x="1463528" y="2927056"/>
                    </a:cubicBezTo>
                    <a:cubicBezTo>
                      <a:pt x="655244" y="2927056"/>
                      <a:pt x="0" y="2271812"/>
                      <a:pt x="0" y="1463528"/>
                    </a:cubicBezTo>
                    <a:cubicBezTo>
                      <a:pt x="0" y="655244"/>
                      <a:pt x="655244" y="0"/>
                      <a:pt x="14635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233363" indent="-233363" fontAlgn="auto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kumimoji="0" lang="zh-TW" altLang="en-US" sz="3200" b="0" kern="0">
                  <a:solidFill>
                    <a:prstClr val="black"/>
                  </a:solidFill>
                  <a:latin typeface="Arial"/>
                  <a:ea typeface="微軟正黑體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6484616" y="4765626"/>
                <a:ext cx="810136" cy="54006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altLang="zh-TW" sz="4800" dirty="0" smtClean="0">
                    <a:solidFill>
                      <a:schemeClr val="bg1"/>
                    </a:solidFill>
                  </a:rPr>
                  <a:t>04</a:t>
                </a:r>
                <a:endParaRPr lang="zh-TW" altLang="en-US" sz="48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5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151563" y="908678"/>
            <a:ext cx="6749572" cy="5296308"/>
            <a:chOff x="1151563" y="908678"/>
            <a:chExt cx="6749572" cy="5296308"/>
          </a:xfrm>
        </p:grpSpPr>
        <p:grpSp>
          <p:nvGrpSpPr>
            <p:cNvPr id="5" name="群組 4"/>
            <p:cNvGrpSpPr/>
            <p:nvPr/>
          </p:nvGrpSpPr>
          <p:grpSpPr>
            <a:xfrm>
              <a:off x="1151563" y="908678"/>
              <a:ext cx="6749572" cy="1083537"/>
              <a:chOff x="1151563" y="908678"/>
              <a:chExt cx="6749572" cy="108353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151563" y="908678"/>
                <a:ext cx="6660851" cy="9001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手繪多邊形 5"/>
              <p:cNvSpPr/>
              <p:nvPr/>
            </p:nvSpPr>
            <p:spPr>
              <a:xfrm>
                <a:off x="6634853" y="1088701"/>
                <a:ext cx="1266282" cy="903514"/>
              </a:xfrm>
              <a:custGeom>
                <a:avLst/>
                <a:gdLst>
                  <a:gd name="connsiteX0" fmla="*/ 443589 w 1266282"/>
                  <a:gd name="connsiteY0" fmla="*/ 0 h 903514"/>
                  <a:gd name="connsiteX1" fmla="*/ 1266282 w 1266282"/>
                  <a:gd name="connsiteY1" fmla="*/ 0 h 903514"/>
                  <a:gd name="connsiteX2" fmla="*/ 1266282 w 1266282"/>
                  <a:gd name="connsiteY2" fmla="*/ 903514 h 903514"/>
                  <a:gd name="connsiteX3" fmla="*/ 0 w 1266282"/>
                  <a:gd name="connsiteY3" fmla="*/ 903514 h 9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282" h="903514">
                    <a:moveTo>
                      <a:pt x="443589" y="0"/>
                    </a:moveTo>
                    <a:lnTo>
                      <a:pt x="1266282" y="0"/>
                    </a:lnTo>
                    <a:lnTo>
                      <a:pt x="1266282" y="903514"/>
                    </a:lnTo>
                    <a:lnTo>
                      <a:pt x="0" y="9035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TW" sz="5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01</a:t>
                </a:r>
                <a:endParaRPr lang="zh-TW" altLang="en-US" sz="5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1151563" y="2312935"/>
              <a:ext cx="6749572" cy="1083537"/>
              <a:chOff x="1151563" y="2312935"/>
              <a:chExt cx="6749572" cy="1083537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51563" y="2312935"/>
                <a:ext cx="6660851" cy="900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手繪多邊形 7"/>
              <p:cNvSpPr/>
              <p:nvPr/>
            </p:nvSpPr>
            <p:spPr>
              <a:xfrm>
                <a:off x="6634853" y="2492958"/>
                <a:ext cx="1266282" cy="903514"/>
              </a:xfrm>
              <a:custGeom>
                <a:avLst/>
                <a:gdLst>
                  <a:gd name="connsiteX0" fmla="*/ 443589 w 1266282"/>
                  <a:gd name="connsiteY0" fmla="*/ 0 h 903514"/>
                  <a:gd name="connsiteX1" fmla="*/ 1266282 w 1266282"/>
                  <a:gd name="connsiteY1" fmla="*/ 0 h 903514"/>
                  <a:gd name="connsiteX2" fmla="*/ 1266282 w 1266282"/>
                  <a:gd name="connsiteY2" fmla="*/ 903514 h 903514"/>
                  <a:gd name="connsiteX3" fmla="*/ 0 w 1266282"/>
                  <a:gd name="connsiteY3" fmla="*/ 903514 h 9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282" h="903514">
                    <a:moveTo>
                      <a:pt x="443589" y="0"/>
                    </a:moveTo>
                    <a:lnTo>
                      <a:pt x="1266282" y="0"/>
                    </a:lnTo>
                    <a:lnTo>
                      <a:pt x="1266282" y="903514"/>
                    </a:lnTo>
                    <a:lnTo>
                      <a:pt x="0" y="9035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/>
                <a:r>
                  <a:rPr lang="en-US" altLang="zh-TW" sz="5400" dirty="0" smtClean="0">
                    <a:solidFill>
                      <a:prstClr val="white">
                        <a:lumMod val="50000"/>
                      </a:prstClr>
                    </a:solidFill>
                  </a:rPr>
                  <a:t>02</a:t>
                </a:r>
                <a:endParaRPr lang="zh-TW" altLang="en-US" sz="54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1151563" y="3717192"/>
              <a:ext cx="6749572" cy="1083537"/>
              <a:chOff x="1151563" y="3717192"/>
              <a:chExt cx="6749572" cy="108353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151563" y="3717192"/>
                <a:ext cx="6660851" cy="9001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6634853" y="3897215"/>
                <a:ext cx="1266282" cy="903514"/>
              </a:xfrm>
              <a:custGeom>
                <a:avLst/>
                <a:gdLst>
                  <a:gd name="connsiteX0" fmla="*/ 443589 w 1266282"/>
                  <a:gd name="connsiteY0" fmla="*/ 0 h 903514"/>
                  <a:gd name="connsiteX1" fmla="*/ 1266282 w 1266282"/>
                  <a:gd name="connsiteY1" fmla="*/ 0 h 903514"/>
                  <a:gd name="connsiteX2" fmla="*/ 1266282 w 1266282"/>
                  <a:gd name="connsiteY2" fmla="*/ 903514 h 903514"/>
                  <a:gd name="connsiteX3" fmla="*/ 0 w 1266282"/>
                  <a:gd name="connsiteY3" fmla="*/ 903514 h 9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282" h="903514">
                    <a:moveTo>
                      <a:pt x="443589" y="0"/>
                    </a:moveTo>
                    <a:lnTo>
                      <a:pt x="1266282" y="0"/>
                    </a:lnTo>
                    <a:lnTo>
                      <a:pt x="1266282" y="903514"/>
                    </a:lnTo>
                    <a:lnTo>
                      <a:pt x="0" y="9035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/>
                <a:r>
                  <a:rPr lang="en-US" altLang="zh-TW" sz="5400" dirty="0" smtClean="0">
                    <a:solidFill>
                      <a:prstClr val="white">
                        <a:lumMod val="50000"/>
                      </a:prstClr>
                    </a:solidFill>
                  </a:rPr>
                  <a:t>03</a:t>
                </a:r>
                <a:endParaRPr lang="zh-TW" altLang="en-US" sz="54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1151563" y="5121449"/>
              <a:ext cx="6749572" cy="1083537"/>
              <a:chOff x="1151563" y="5121449"/>
              <a:chExt cx="6749572" cy="108353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151563" y="5121449"/>
                <a:ext cx="6660851" cy="90011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手繪多邊形 11"/>
              <p:cNvSpPr/>
              <p:nvPr/>
            </p:nvSpPr>
            <p:spPr>
              <a:xfrm>
                <a:off x="6634853" y="5301472"/>
                <a:ext cx="1266282" cy="903514"/>
              </a:xfrm>
              <a:custGeom>
                <a:avLst/>
                <a:gdLst>
                  <a:gd name="connsiteX0" fmla="*/ 443589 w 1266282"/>
                  <a:gd name="connsiteY0" fmla="*/ 0 h 903514"/>
                  <a:gd name="connsiteX1" fmla="*/ 1266282 w 1266282"/>
                  <a:gd name="connsiteY1" fmla="*/ 0 h 903514"/>
                  <a:gd name="connsiteX2" fmla="*/ 1266282 w 1266282"/>
                  <a:gd name="connsiteY2" fmla="*/ 903514 h 903514"/>
                  <a:gd name="connsiteX3" fmla="*/ 0 w 1266282"/>
                  <a:gd name="connsiteY3" fmla="*/ 903514 h 9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282" h="903514">
                    <a:moveTo>
                      <a:pt x="443589" y="0"/>
                    </a:moveTo>
                    <a:lnTo>
                      <a:pt x="1266282" y="0"/>
                    </a:lnTo>
                    <a:lnTo>
                      <a:pt x="1266282" y="903514"/>
                    </a:lnTo>
                    <a:lnTo>
                      <a:pt x="0" y="9035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/>
                <a:r>
                  <a:rPr lang="en-US" altLang="zh-TW" sz="5400" dirty="0" smtClean="0">
                    <a:solidFill>
                      <a:prstClr val="white">
                        <a:lumMod val="50000"/>
                      </a:prstClr>
                    </a:solidFill>
                  </a:rPr>
                  <a:t>04</a:t>
                </a:r>
                <a:endParaRPr lang="zh-TW" altLang="en-US" sz="54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0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838764" y="647551"/>
            <a:ext cx="5466472" cy="5562898"/>
            <a:chOff x="1838764" y="647551"/>
            <a:chExt cx="5466472" cy="556289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629302" y="647551"/>
              <a:ext cx="2675934" cy="3160114"/>
            </a:xfrm>
            <a:custGeom>
              <a:avLst/>
              <a:gdLst/>
              <a:ahLst/>
              <a:cxnLst/>
              <a:rect l="l" t="t" r="r" b="b"/>
              <a:pathLst>
                <a:path w="2468082" h="2914654">
                  <a:moveTo>
                    <a:pt x="0" y="0"/>
                  </a:moveTo>
                  <a:lnTo>
                    <a:pt x="161925" y="0"/>
                  </a:lnTo>
                  <a:lnTo>
                    <a:pt x="351851" y="537404"/>
                  </a:lnTo>
                  <a:cubicBezTo>
                    <a:pt x="525911" y="567835"/>
                    <a:pt x="692223" y="620743"/>
                    <a:pt x="847572" y="693298"/>
                  </a:cubicBezTo>
                  <a:lnTo>
                    <a:pt x="1310795" y="376237"/>
                  </a:lnTo>
                  <a:lnTo>
                    <a:pt x="1639407" y="623887"/>
                  </a:lnTo>
                  <a:lnTo>
                    <a:pt x="1478868" y="1157573"/>
                  </a:lnTo>
                  <a:cubicBezTo>
                    <a:pt x="1594616" y="1282775"/>
                    <a:pt x="1694382" y="1422896"/>
                    <a:pt x="1773957" y="1575316"/>
                  </a:cubicBezTo>
                  <a:lnTo>
                    <a:pt x="2344257" y="1602581"/>
                  </a:lnTo>
                  <a:lnTo>
                    <a:pt x="2468082" y="1983581"/>
                  </a:lnTo>
                  <a:lnTo>
                    <a:pt x="1998438" y="2320871"/>
                  </a:lnTo>
                  <a:cubicBezTo>
                    <a:pt x="2004508" y="2383843"/>
                    <a:pt x="2007554" y="2447676"/>
                    <a:pt x="2007554" y="2512221"/>
                  </a:cubicBezTo>
                  <a:lnTo>
                    <a:pt x="1306512" y="2512221"/>
                  </a:lnTo>
                  <a:lnTo>
                    <a:pt x="1306512" y="2616257"/>
                  </a:lnTo>
                  <a:cubicBezTo>
                    <a:pt x="1355033" y="2642191"/>
                    <a:pt x="1386533" y="2693782"/>
                    <a:pt x="1386533" y="2752730"/>
                  </a:cubicBezTo>
                  <a:cubicBezTo>
                    <a:pt x="1386533" y="2842158"/>
                    <a:pt x="1314037" y="2914654"/>
                    <a:pt x="1224609" y="2914654"/>
                  </a:cubicBezTo>
                  <a:cubicBezTo>
                    <a:pt x="1135181" y="2914654"/>
                    <a:pt x="1062685" y="2842158"/>
                    <a:pt x="1062685" y="2752730"/>
                  </a:cubicBezTo>
                  <a:cubicBezTo>
                    <a:pt x="1062685" y="2694212"/>
                    <a:pt x="1093728" y="2642943"/>
                    <a:pt x="1141726" y="2616918"/>
                  </a:cubicBezTo>
                  <a:lnTo>
                    <a:pt x="1141726" y="2512221"/>
                  </a:lnTo>
                  <a:lnTo>
                    <a:pt x="607219" y="2512221"/>
                  </a:lnTo>
                  <a:cubicBezTo>
                    <a:pt x="607219" y="2176840"/>
                    <a:pt x="335343" y="1905002"/>
                    <a:pt x="0" y="1905002"/>
                  </a:cubicBezTo>
                  <a:lnTo>
                    <a:pt x="0" y="547687"/>
                  </a:lnTo>
                  <a:lnTo>
                    <a:pt x="0" y="50466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flipV="1">
              <a:off x="4629302" y="3486658"/>
              <a:ext cx="2675934" cy="2723791"/>
            </a:xfrm>
            <a:custGeom>
              <a:avLst/>
              <a:gdLst/>
              <a:ahLst/>
              <a:cxnLst/>
              <a:rect l="l" t="t" r="r" b="b"/>
              <a:pathLst>
                <a:path w="2468082" h="2512221">
                  <a:moveTo>
                    <a:pt x="607219" y="2512221"/>
                  </a:moveTo>
                  <a:lnTo>
                    <a:pt x="1048059" y="2512221"/>
                  </a:lnTo>
                  <a:cubicBezTo>
                    <a:pt x="1023279" y="2475421"/>
                    <a:pt x="1008854" y="2431089"/>
                    <a:pt x="1008854" y="2383389"/>
                  </a:cubicBezTo>
                  <a:cubicBezTo>
                    <a:pt x="1008854" y="2255515"/>
                    <a:pt x="1112516" y="2151853"/>
                    <a:pt x="1240390" y="2151853"/>
                  </a:cubicBezTo>
                  <a:cubicBezTo>
                    <a:pt x="1368264" y="2151853"/>
                    <a:pt x="1471926" y="2255515"/>
                    <a:pt x="1471926" y="2383389"/>
                  </a:cubicBezTo>
                  <a:cubicBezTo>
                    <a:pt x="1471926" y="2431089"/>
                    <a:pt x="1457502" y="2475421"/>
                    <a:pt x="1432721" y="2512221"/>
                  </a:cubicBezTo>
                  <a:lnTo>
                    <a:pt x="2007554" y="2512221"/>
                  </a:lnTo>
                  <a:cubicBezTo>
                    <a:pt x="2007554" y="2447676"/>
                    <a:pt x="2004508" y="2383843"/>
                    <a:pt x="1998438" y="2320871"/>
                  </a:cubicBezTo>
                  <a:lnTo>
                    <a:pt x="2468082" y="1983581"/>
                  </a:lnTo>
                  <a:lnTo>
                    <a:pt x="2344257" y="1602581"/>
                  </a:lnTo>
                  <a:lnTo>
                    <a:pt x="1773957" y="1575316"/>
                  </a:lnTo>
                  <a:cubicBezTo>
                    <a:pt x="1694382" y="1422896"/>
                    <a:pt x="1594616" y="1282775"/>
                    <a:pt x="1478868" y="1157573"/>
                  </a:cubicBezTo>
                  <a:lnTo>
                    <a:pt x="1639407" y="623887"/>
                  </a:lnTo>
                  <a:lnTo>
                    <a:pt x="1310795" y="376237"/>
                  </a:lnTo>
                  <a:lnTo>
                    <a:pt x="847572" y="693298"/>
                  </a:lnTo>
                  <a:cubicBezTo>
                    <a:pt x="692223" y="620743"/>
                    <a:pt x="525911" y="567835"/>
                    <a:pt x="351851" y="537404"/>
                  </a:cubicBezTo>
                  <a:lnTo>
                    <a:pt x="161925" y="0"/>
                  </a:lnTo>
                  <a:lnTo>
                    <a:pt x="0" y="0"/>
                  </a:lnTo>
                  <a:lnTo>
                    <a:pt x="0" y="504667"/>
                  </a:lnTo>
                  <a:lnTo>
                    <a:pt x="0" y="547687"/>
                  </a:lnTo>
                  <a:lnTo>
                    <a:pt x="0" y="1905002"/>
                  </a:lnTo>
                  <a:cubicBezTo>
                    <a:pt x="335343" y="1905002"/>
                    <a:pt x="607219" y="2176840"/>
                    <a:pt x="607219" y="2512221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1838764" y="647551"/>
              <a:ext cx="2675934" cy="3160114"/>
            </a:xfrm>
            <a:custGeom>
              <a:avLst/>
              <a:gdLst/>
              <a:ahLst/>
              <a:cxnLst/>
              <a:rect l="l" t="t" r="r" b="b"/>
              <a:pathLst>
                <a:path w="2468082" h="2914654">
                  <a:moveTo>
                    <a:pt x="0" y="0"/>
                  </a:moveTo>
                  <a:lnTo>
                    <a:pt x="161925" y="0"/>
                  </a:lnTo>
                  <a:lnTo>
                    <a:pt x="351851" y="537404"/>
                  </a:lnTo>
                  <a:cubicBezTo>
                    <a:pt x="525911" y="567835"/>
                    <a:pt x="692223" y="620743"/>
                    <a:pt x="847572" y="693298"/>
                  </a:cubicBezTo>
                  <a:lnTo>
                    <a:pt x="1310795" y="376237"/>
                  </a:lnTo>
                  <a:lnTo>
                    <a:pt x="1639407" y="623887"/>
                  </a:lnTo>
                  <a:lnTo>
                    <a:pt x="1478868" y="1157573"/>
                  </a:lnTo>
                  <a:cubicBezTo>
                    <a:pt x="1594616" y="1282775"/>
                    <a:pt x="1694382" y="1422896"/>
                    <a:pt x="1773957" y="1575316"/>
                  </a:cubicBezTo>
                  <a:lnTo>
                    <a:pt x="2344257" y="1602581"/>
                  </a:lnTo>
                  <a:lnTo>
                    <a:pt x="2468082" y="1983581"/>
                  </a:lnTo>
                  <a:lnTo>
                    <a:pt x="1998438" y="2320871"/>
                  </a:lnTo>
                  <a:cubicBezTo>
                    <a:pt x="2004508" y="2383843"/>
                    <a:pt x="2007554" y="2447676"/>
                    <a:pt x="2007554" y="2512221"/>
                  </a:cubicBezTo>
                  <a:lnTo>
                    <a:pt x="1306512" y="2512221"/>
                  </a:lnTo>
                  <a:lnTo>
                    <a:pt x="1306512" y="2616257"/>
                  </a:lnTo>
                  <a:cubicBezTo>
                    <a:pt x="1355033" y="2642191"/>
                    <a:pt x="1386533" y="2693782"/>
                    <a:pt x="1386533" y="2752730"/>
                  </a:cubicBezTo>
                  <a:cubicBezTo>
                    <a:pt x="1386533" y="2842158"/>
                    <a:pt x="1314037" y="2914654"/>
                    <a:pt x="1224609" y="2914654"/>
                  </a:cubicBezTo>
                  <a:cubicBezTo>
                    <a:pt x="1135181" y="2914654"/>
                    <a:pt x="1062685" y="2842158"/>
                    <a:pt x="1062685" y="2752730"/>
                  </a:cubicBezTo>
                  <a:cubicBezTo>
                    <a:pt x="1062685" y="2694212"/>
                    <a:pt x="1093728" y="2642943"/>
                    <a:pt x="1141726" y="2616918"/>
                  </a:cubicBezTo>
                  <a:lnTo>
                    <a:pt x="1141726" y="2512221"/>
                  </a:lnTo>
                  <a:lnTo>
                    <a:pt x="607219" y="2512221"/>
                  </a:lnTo>
                  <a:cubicBezTo>
                    <a:pt x="607219" y="2176840"/>
                    <a:pt x="335343" y="1905002"/>
                    <a:pt x="0" y="1905002"/>
                  </a:cubicBezTo>
                  <a:lnTo>
                    <a:pt x="0" y="547687"/>
                  </a:lnTo>
                  <a:lnTo>
                    <a:pt x="0" y="504667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 flipH="1" flipV="1">
              <a:off x="1860617" y="3486658"/>
              <a:ext cx="2675934" cy="2723791"/>
            </a:xfrm>
            <a:custGeom>
              <a:avLst/>
              <a:gdLst/>
              <a:ahLst/>
              <a:cxnLst/>
              <a:rect l="l" t="t" r="r" b="b"/>
              <a:pathLst>
                <a:path w="2468082" h="2512221">
                  <a:moveTo>
                    <a:pt x="607219" y="2512221"/>
                  </a:moveTo>
                  <a:lnTo>
                    <a:pt x="1048059" y="2512221"/>
                  </a:lnTo>
                  <a:cubicBezTo>
                    <a:pt x="1023279" y="2475421"/>
                    <a:pt x="1008854" y="2431089"/>
                    <a:pt x="1008854" y="2383389"/>
                  </a:cubicBezTo>
                  <a:cubicBezTo>
                    <a:pt x="1008854" y="2255515"/>
                    <a:pt x="1112516" y="2151853"/>
                    <a:pt x="1240390" y="2151853"/>
                  </a:cubicBezTo>
                  <a:cubicBezTo>
                    <a:pt x="1368264" y="2151853"/>
                    <a:pt x="1471926" y="2255515"/>
                    <a:pt x="1471926" y="2383389"/>
                  </a:cubicBezTo>
                  <a:cubicBezTo>
                    <a:pt x="1471926" y="2431089"/>
                    <a:pt x="1457502" y="2475421"/>
                    <a:pt x="1432721" y="2512221"/>
                  </a:cubicBezTo>
                  <a:lnTo>
                    <a:pt x="2007554" y="2512221"/>
                  </a:lnTo>
                  <a:cubicBezTo>
                    <a:pt x="2007554" y="2447676"/>
                    <a:pt x="2004508" y="2383843"/>
                    <a:pt x="1998438" y="2320871"/>
                  </a:cubicBezTo>
                  <a:lnTo>
                    <a:pt x="2468082" y="1983581"/>
                  </a:lnTo>
                  <a:lnTo>
                    <a:pt x="2344257" y="1602581"/>
                  </a:lnTo>
                  <a:lnTo>
                    <a:pt x="1773957" y="1575316"/>
                  </a:lnTo>
                  <a:cubicBezTo>
                    <a:pt x="1694382" y="1422896"/>
                    <a:pt x="1594616" y="1282775"/>
                    <a:pt x="1478868" y="1157573"/>
                  </a:cubicBezTo>
                  <a:lnTo>
                    <a:pt x="1639407" y="623887"/>
                  </a:lnTo>
                  <a:lnTo>
                    <a:pt x="1310795" y="376237"/>
                  </a:lnTo>
                  <a:lnTo>
                    <a:pt x="847572" y="693298"/>
                  </a:lnTo>
                  <a:cubicBezTo>
                    <a:pt x="692223" y="620743"/>
                    <a:pt x="525911" y="567835"/>
                    <a:pt x="351851" y="537404"/>
                  </a:cubicBezTo>
                  <a:lnTo>
                    <a:pt x="161925" y="0"/>
                  </a:lnTo>
                  <a:lnTo>
                    <a:pt x="0" y="0"/>
                  </a:lnTo>
                  <a:lnTo>
                    <a:pt x="0" y="504667"/>
                  </a:lnTo>
                  <a:lnTo>
                    <a:pt x="0" y="547687"/>
                  </a:lnTo>
                  <a:lnTo>
                    <a:pt x="0" y="1905002"/>
                  </a:lnTo>
                  <a:cubicBezTo>
                    <a:pt x="335343" y="1905002"/>
                    <a:pt x="607219" y="2176840"/>
                    <a:pt x="607219" y="2512221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585008" y="838196"/>
            <a:ext cx="5973984" cy="5181608"/>
            <a:chOff x="1585008" y="838196"/>
            <a:chExt cx="5973984" cy="5181608"/>
          </a:xfrm>
        </p:grpSpPr>
        <p:sp>
          <p:nvSpPr>
            <p:cNvPr id="4" name="手繪多邊形 3"/>
            <p:cNvSpPr/>
            <p:nvPr/>
          </p:nvSpPr>
          <p:spPr bwMode="auto">
            <a:xfrm>
              <a:off x="2947183" y="838196"/>
              <a:ext cx="2902412" cy="2813382"/>
            </a:xfrm>
            <a:custGeom>
              <a:avLst/>
              <a:gdLst>
                <a:gd name="connsiteX0" fmla="*/ 0 w 2484120"/>
                <a:gd name="connsiteY0" fmla="*/ 2369820 h 2407920"/>
                <a:gd name="connsiteX1" fmla="*/ 1371600 w 2484120"/>
                <a:gd name="connsiteY1" fmla="*/ 0 h 2407920"/>
                <a:gd name="connsiteX2" fmla="*/ 2484120 w 2484120"/>
                <a:gd name="connsiteY2" fmla="*/ 1927860 h 2407920"/>
                <a:gd name="connsiteX3" fmla="*/ 2301240 w 2484120"/>
                <a:gd name="connsiteY3" fmla="*/ 2407920 h 2407920"/>
                <a:gd name="connsiteX4" fmla="*/ 1668780 w 2484120"/>
                <a:gd name="connsiteY4" fmla="*/ 2240280 h 2407920"/>
                <a:gd name="connsiteX5" fmla="*/ 1379220 w 2484120"/>
                <a:gd name="connsiteY5" fmla="*/ 1790700 h 2407920"/>
                <a:gd name="connsiteX6" fmla="*/ 1066800 w 2484120"/>
                <a:gd name="connsiteY6" fmla="*/ 2369820 h 2407920"/>
                <a:gd name="connsiteX7" fmla="*/ 571500 w 2484120"/>
                <a:gd name="connsiteY7" fmla="*/ 2049780 h 2407920"/>
                <a:gd name="connsiteX8" fmla="*/ 0 w 2484120"/>
                <a:gd name="connsiteY8" fmla="*/ 2369820 h 2407920"/>
                <a:gd name="connsiteX0" fmla="*/ 0 w 2484120"/>
                <a:gd name="connsiteY0" fmla="*/ 2369820 h 2407920"/>
                <a:gd name="connsiteX1" fmla="*/ 1371600 w 2484120"/>
                <a:gd name="connsiteY1" fmla="*/ 0 h 2407920"/>
                <a:gd name="connsiteX2" fmla="*/ 2484120 w 2484120"/>
                <a:gd name="connsiteY2" fmla="*/ 1927860 h 2407920"/>
                <a:gd name="connsiteX3" fmla="*/ 2301240 w 2484120"/>
                <a:gd name="connsiteY3" fmla="*/ 2407920 h 2407920"/>
                <a:gd name="connsiteX4" fmla="*/ 1722120 w 2484120"/>
                <a:gd name="connsiteY4" fmla="*/ 2278380 h 2407920"/>
                <a:gd name="connsiteX5" fmla="*/ 1379220 w 2484120"/>
                <a:gd name="connsiteY5" fmla="*/ 1790700 h 2407920"/>
                <a:gd name="connsiteX6" fmla="*/ 1066800 w 2484120"/>
                <a:gd name="connsiteY6" fmla="*/ 2369820 h 2407920"/>
                <a:gd name="connsiteX7" fmla="*/ 571500 w 2484120"/>
                <a:gd name="connsiteY7" fmla="*/ 2049780 h 2407920"/>
                <a:gd name="connsiteX8" fmla="*/ 0 w 2484120"/>
                <a:gd name="connsiteY8" fmla="*/ 2369820 h 2407920"/>
                <a:gd name="connsiteX0" fmla="*/ 0 w 2484120"/>
                <a:gd name="connsiteY0" fmla="*/ 2369820 h 2407920"/>
                <a:gd name="connsiteX1" fmla="*/ 1371600 w 2484120"/>
                <a:gd name="connsiteY1" fmla="*/ 0 h 2407920"/>
                <a:gd name="connsiteX2" fmla="*/ 2484120 w 2484120"/>
                <a:gd name="connsiteY2" fmla="*/ 1927860 h 2407920"/>
                <a:gd name="connsiteX3" fmla="*/ 2301240 w 2484120"/>
                <a:gd name="connsiteY3" fmla="*/ 2407920 h 2407920"/>
                <a:gd name="connsiteX4" fmla="*/ 1722120 w 2484120"/>
                <a:gd name="connsiteY4" fmla="*/ 2293620 h 2407920"/>
                <a:gd name="connsiteX5" fmla="*/ 1379220 w 2484120"/>
                <a:gd name="connsiteY5" fmla="*/ 1790700 h 2407920"/>
                <a:gd name="connsiteX6" fmla="*/ 1066800 w 2484120"/>
                <a:gd name="connsiteY6" fmla="*/ 2369820 h 2407920"/>
                <a:gd name="connsiteX7" fmla="*/ 571500 w 2484120"/>
                <a:gd name="connsiteY7" fmla="*/ 2049780 h 2407920"/>
                <a:gd name="connsiteX8" fmla="*/ 0 w 2484120"/>
                <a:gd name="connsiteY8" fmla="*/ 2369820 h 240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4120" h="2407920">
                  <a:moveTo>
                    <a:pt x="0" y="2369820"/>
                  </a:moveTo>
                  <a:lnTo>
                    <a:pt x="1371600" y="0"/>
                  </a:lnTo>
                  <a:lnTo>
                    <a:pt x="2484120" y="1927860"/>
                  </a:lnTo>
                  <a:lnTo>
                    <a:pt x="2301240" y="2407920"/>
                  </a:lnTo>
                  <a:lnTo>
                    <a:pt x="1722120" y="2293620"/>
                  </a:lnTo>
                  <a:lnTo>
                    <a:pt x="1379220" y="1790700"/>
                  </a:lnTo>
                  <a:lnTo>
                    <a:pt x="1066800" y="2369820"/>
                  </a:lnTo>
                  <a:lnTo>
                    <a:pt x="571500" y="2049780"/>
                  </a:lnTo>
                  <a:lnTo>
                    <a:pt x="0" y="236982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algn="ctr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" name="手繪多邊形 4"/>
            <p:cNvSpPr/>
            <p:nvPr/>
          </p:nvSpPr>
          <p:spPr bwMode="auto">
            <a:xfrm>
              <a:off x="4309358" y="3197519"/>
              <a:ext cx="3249634" cy="2813382"/>
            </a:xfrm>
            <a:custGeom>
              <a:avLst/>
              <a:gdLst>
                <a:gd name="connsiteX0" fmla="*/ 2781300 w 2781300"/>
                <a:gd name="connsiteY0" fmla="*/ 2400300 h 2407920"/>
                <a:gd name="connsiteX1" fmla="*/ 1386840 w 2781300"/>
                <a:gd name="connsiteY1" fmla="*/ 0 h 2407920"/>
                <a:gd name="connsiteX2" fmla="*/ 1219200 w 2781300"/>
                <a:gd name="connsiteY2" fmla="*/ 502920 h 2407920"/>
                <a:gd name="connsiteX3" fmla="*/ 579120 w 2781300"/>
                <a:gd name="connsiteY3" fmla="*/ 373380 h 2407920"/>
                <a:gd name="connsiteX4" fmla="*/ 1249680 w 2781300"/>
                <a:gd name="connsiteY4" fmla="*/ 1531620 h 2407920"/>
                <a:gd name="connsiteX5" fmla="*/ 381000 w 2781300"/>
                <a:gd name="connsiteY5" fmla="*/ 1531620 h 2407920"/>
                <a:gd name="connsiteX6" fmla="*/ 0 w 2781300"/>
                <a:gd name="connsiteY6" fmla="*/ 1965960 h 2407920"/>
                <a:gd name="connsiteX7" fmla="*/ 411480 w 2781300"/>
                <a:gd name="connsiteY7" fmla="*/ 2407920 h 2407920"/>
                <a:gd name="connsiteX8" fmla="*/ 2781300 w 2781300"/>
                <a:gd name="connsiteY8" fmla="*/ 2400300 h 240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1300" h="2407920">
                  <a:moveTo>
                    <a:pt x="2781300" y="2400300"/>
                  </a:moveTo>
                  <a:lnTo>
                    <a:pt x="1386840" y="0"/>
                  </a:lnTo>
                  <a:lnTo>
                    <a:pt x="1219200" y="502920"/>
                  </a:lnTo>
                  <a:lnTo>
                    <a:pt x="579120" y="373380"/>
                  </a:lnTo>
                  <a:lnTo>
                    <a:pt x="1249680" y="1531620"/>
                  </a:lnTo>
                  <a:lnTo>
                    <a:pt x="381000" y="1531620"/>
                  </a:lnTo>
                  <a:lnTo>
                    <a:pt x="0" y="1965960"/>
                  </a:lnTo>
                  <a:lnTo>
                    <a:pt x="411480" y="2407920"/>
                  </a:lnTo>
                  <a:lnTo>
                    <a:pt x="2781300" y="24003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" name="手繪多邊形 5"/>
            <p:cNvSpPr/>
            <p:nvPr/>
          </p:nvSpPr>
          <p:spPr bwMode="auto">
            <a:xfrm>
              <a:off x="1585008" y="3384484"/>
              <a:ext cx="3000347" cy="2635320"/>
            </a:xfrm>
            <a:custGeom>
              <a:avLst/>
              <a:gdLst>
                <a:gd name="connsiteX0" fmla="*/ 1066800 w 2567940"/>
                <a:gd name="connsiteY0" fmla="*/ 342900 h 2255520"/>
                <a:gd name="connsiteX1" fmla="*/ 0 w 2567940"/>
                <a:gd name="connsiteY1" fmla="*/ 2240280 h 2255520"/>
                <a:gd name="connsiteX2" fmla="*/ 2567940 w 2567940"/>
                <a:gd name="connsiteY2" fmla="*/ 2255520 h 2255520"/>
                <a:gd name="connsiteX3" fmla="*/ 2133600 w 2567940"/>
                <a:gd name="connsiteY3" fmla="*/ 1828800 h 2255520"/>
                <a:gd name="connsiteX4" fmla="*/ 2537460 w 2567940"/>
                <a:gd name="connsiteY4" fmla="*/ 1379220 h 2255520"/>
                <a:gd name="connsiteX5" fmla="*/ 1508760 w 2567940"/>
                <a:gd name="connsiteY5" fmla="*/ 1371600 h 2255520"/>
                <a:gd name="connsiteX6" fmla="*/ 2156460 w 2567940"/>
                <a:gd name="connsiteY6" fmla="*/ 281940 h 2255520"/>
                <a:gd name="connsiteX7" fmla="*/ 1722120 w 2567940"/>
                <a:gd name="connsiteY7" fmla="*/ 0 h 2255520"/>
                <a:gd name="connsiteX8" fmla="*/ 1066800 w 2567940"/>
                <a:gd name="connsiteY8" fmla="*/ 34290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940" h="2255520">
                  <a:moveTo>
                    <a:pt x="1066800" y="342900"/>
                  </a:moveTo>
                  <a:lnTo>
                    <a:pt x="0" y="2240280"/>
                  </a:lnTo>
                  <a:lnTo>
                    <a:pt x="2567940" y="2255520"/>
                  </a:lnTo>
                  <a:lnTo>
                    <a:pt x="2133600" y="1828800"/>
                  </a:lnTo>
                  <a:lnTo>
                    <a:pt x="2537460" y="1379220"/>
                  </a:lnTo>
                  <a:lnTo>
                    <a:pt x="1508760" y="1371600"/>
                  </a:lnTo>
                  <a:lnTo>
                    <a:pt x="2156460" y="281940"/>
                  </a:lnTo>
                  <a:lnTo>
                    <a:pt x="1722120" y="0"/>
                  </a:lnTo>
                  <a:lnTo>
                    <a:pt x="1066800" y="3429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6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300041" y="1088701"/>
            <a:ext cx="6543918" cy="4680597"/>
            <a:chOff x="1300041" y="1088701"/>
            <a:chExt cx="6543918" cy="4680597"/>
          </a:xfrm>
        </p:grpSpPr>
        <p:sp>
          <p:nvSpPr>
            <p:cNvPr id="5" name="手繪多邊形 4"/>
            <p:cNvSpPr/>
            <p:nvPr/>
          </p:nvSpPr>
          <p:spPr>
            <a:xfrm rot="5400000">
              <a:off x="1228827" y="1159915"/>
              <a:ext cx="1998206" cy="1855778"/>
            </a:xfrm>
            <a:custGeom>
              <a:avLst/>
              <a:gdLst>
                <a:gd name="connsiteX0" fmla="*/ 0 w 1620207"/>
                <a:gd name="connsiteY0" fmla="*/ 900115 h 1504722"/>
                <a:gd name="connsiteX1" fmla="*/ 358479 w 1620207"/>
                <a:gd name="connsiteY1" fmla="*/ 501806 h 1504722"/>
                <a:gd name="connsiteX2" fmla="*/ 382583 w 1620207"/>
                <a:gd name="connsiteY2" fmla="*/ 472592 h 1504722"/>
                <a:gd name="connsiteX3" fmla="*/ 391085 w 1620207"/>
                <a:gd name="connsiteY3" fmla="*/ 465576 h 1504722"/>
                <a:gd name="connsiteX4" fmla="*/ 810104 w 1620207"/>
                <a:gd name="connsiteY4" fmla="*/ 0 h 1504722"/>
                <a:gd name="connsiteX5" fmla="*/ 1229115 w 1620207"/>
                <a:gd name="connsiteY5" fmla="*/ 465568 h 1504722"/>
                <a:gd name="connsiteX6" fmla="*/ 1237628 w 1620207"/>
                <a:gd name="connsiteY6" fmla="*/ 472592 h 1504722"/>
                <a:gd name="connsiteX7" fmla="*/ 1261760 w 1620207"/>
                <a:gd name="connsiteY7" fmla="*/ 501840 h 1504722"/>
                <a:gd name="connsiteX8" fmla="*/ 1620207 w 1620207"/>
                <a:gd name="connsiteY8" fmla="*/ 900115 h 1504722"/>
                <a:gd name="connsiteX9" fmla="*/ 1414713 w 1620207"/>
                <a:gd name="connsiteY9" fmla="*/ 900115 h 1504722"/>
                <a:gd name="connsiteX10" fmla="*/ 1402430 w 1620207"/>
                <a:gd name="connsiteY10" fmla="*/ 1021964 h 1504722"/>
                <a:gd name="connsiteX11" fmla="*/ 810105 w 1620207"/>
                <a:gd name="connsiteY11" fmla="*/ 1504722 h 1504722"/>
                <a:gd name="connsiteX12" fmla="*/ 217781 w 1620207"/>
                <a:gd name="connsiteY12" fmla="*/ 1021964 h 1504722"/>
                <a:gd name="connsiteX13" fmla="*/ 205497 w 1620207"/>
                <a:gd name="connsiteY13" fmla="*/ 900115 h 15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207" h="1504722">
                  <a:moveTo>
                    <a:pt x="0" y="900115"/>
                  </a:moveTo>
                  <a:lnTo>
                    <a:pt x="358479" y="501806"/>
                  </a:lnTo>
                  <a:lnTo>
                    <a:pt x="382583" y="472592"/>
                  </a:lnTo>
                  <a:lnTo>
                    <a:pt x="391085" y="465576"/>
                  </a:lnTo>
                  <a:lnTo>
                    <a:pt x="810104" y="0"/>
                  </a:lnTo>
                  <a:lnTo>
                    <a:pt x="1229115" y="465568"/>
                  </a:lnTo>
                  <a:lnTo>
                    <a:pt x="1237628" y="472592"/>
                  </a:lnTo>
                  <a:lnTo>
                    <a:pt x="1261760" y="501840"/>
                  </a:lnTo>
                  <a:lnTo>
                    <a:pt x="1620207" y="900115"/>
                  </a:lnTo>
                  <a:lnTo>
                    <a:pt x="1414713" y="900115"/>
                  </a:lnTo>
                  <a:lnTo>
                    <a:pt x="1402430" y="1021964"/>
                  </a:lnTo>
                  <a:cubicBezTo>
                    <a:pt x="1346052" y="1297474"/>
                    <a:pt x="1102282" y="1504722"/>
                    <a:pt x="810105" y="1504722"/>
                  </a:cubicBezTo>
                  <a:cubicBezTo>
                    <a:pt x="517929" y="1504722"/>
                    <a:pt x="274158" y="1297474"/>
                    <a:pt x="217781" y="1021964"/>
                  </a:cubicBezTo>
                  <a:lnTo>
                    <a:pt x="205497" y="900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手繪多邊形 5"/>
            <p:cNvSpPr/>
            <p:nvPr/>
          </p:nvSpPr>
          <p:spPr>
            <a:xfrm rot="5400000">
              <a:off x="3572897" y="1159916"/>
              <a:ext cx="1998206" cy="1855778"/>
            </a:xfrm>
            <a:custGeom>
              <a:avLst/>
              <a:gdLst>
                <a:gd name="connsiteX0" fmla="*/ 0 w 1620207"/>
                <a:gd name="connsiteY0" fmla="*/ 900115 h 1504722"/>
                <a:gd name="connsiteX1" fmla="*/ 358479 w 1620207"/>
                <a:gd name="connsiteY1" fmla="*/ 501806 h 1504722"/>
                <a:gd name="connsiteX2" fmla="*/ 382583 w 1620207"/>
                <a:gd name="connsiteY2" fmla="*/ 472592 h 1504722"/>
                <a:gd name="connsiteX3" fmla="*/ 391085 w 1620207"/>
                <a:gd name="connsiteY3" fmla="*/ 465576 h 1504722"/>
                <a:gd name="connsiteX4" fmla="*/ 810104 w 1620207"/>
                <a:gd name="connsiteY4" fmla="*/ 0 h 1504722"/>
                <a:gd name="connsiteX5" fmla="*/ 1229115 w 1620207"/>
                <a:gd name="connsiteY5" fmla="*/ 465568 h 1504722"/>
                <a:gd name="connsiteX6" fmla="*/ 1237628 w 1620207"/>
                <a:gd name="connsiteY6" fmla="*/ 472592 h 1504722"/>
                <a:gd name="connsiteX7" fmla="*/ 1261760 w 1620207"/>
                <a:gd name="connsiteY7" fmla="*/ 501840 h 1504722"/>
                <a:gd name="connsiteX8" fmla="*/ 1620207 w 1620207"/>
                <a:gd name="connsiteY8" fmla="*/ 900115 h 1504722"/>
                <a:gd name="connsiteX9" fmla="*/ 1414713 w 1620207"/>
                <a:gd name="connsiteY9" fmla="*/ 900115 h 1504722"/>
                <a:gd name="connsiteX10" fmla="*/ 1402430 w 1620207"/>
                <a:gd name="connsiteY10" fmla="*/ 1021964 h 1504722"/>
                <a:gd name="connsiteX11" fmla="*/ 810105 w 1620207"/>
                <a:gd name="connsiteY11" fmla="*/ 1504722 h 1504722"/>
                <a:gd name="connsiteX12" fmla="*/ 217781 w 1620207"/>
                <a:gd name="connsiteY12" fmla="*/ 1021964 h 1504722"/>
                <a:gd name="connsiteX13" fmla="*/ 205497 w 1620207"/>
                <a:gd name="connsiteY13" fmla="*/ 900115 h 15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207" h="1504722">
                  <a:moveTo>
                    <a:pt x="0" y="900115"/>
                  </a:moveTo>
                  <a:lnTo>
                    <a:pt x="358479" y="501806"/>
                  </a:lnTo>
                  <a:lnTo>
                    <a:pt x="382583" y="472592"/>
                  </a:lnTo>
                  <a:lnTo>
                    <a:pt x="391085" y="465576"/>
                  </a:lnTo>
                  <a:lnTo>
                    <a:pt x="810104" y="0"/>
                  </a:lnTo>
                  <a:lnTo>
                    <a:pt x="1229115" y="465568"/>
                  </a:lnTo>
                  <a:lnTo>
                    <a:pt x="1237628" y="472592"/>
                  </a:lnTo>
                  <a:lnTo>
                    <a:pt x="1261760" y="501840"/>
                  </a:lnTo>
                  <a:lnTo>
                    <a:pt x="1620207" y="900115"/>
                  </a:lnTo>
                  <a:lnTo>
                    <a:pt x="1414713" y="900115"/>
                  </a:lnTo>
                  <a:lnTo>
                    <a:pt x="1402430" y="1021964"/>
                  </a:lnTo>
                  <a:cubicBezTo>
                    <a:pt x="1346052" y="1297474"/>
                    <a:pt x="1102282" y="1504722"/>
                    <a:pt x="810105" y="1504722"/>
                  </a:cubicBezTo>
                  <a:cubicBezTo>
                    <a:pt x="517929" y="1504722"/>
                    <a:pt x="274158" y="1297474"/>
                    <a:pt x="217781" y="1021964"/>
                  </a:cubicBezTo>
                  <a:lnTo>
                    <a:pt x="205497" y="900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 rot="5400000">
              <a:off x="5916967" y="1159917"/>
              <a:ext cx="1998206" cy="1855778"/>
            </a:xfrm>
            <a:custGeom>
              <a:avLst/>
              <a:gdLst>
                <a:gd name="connsiteX0" fmla="*/ 0 w 1620207"/>
                <a:gd name="connsiteY0" fmla="*/ 900115 h 1504722"/>
                <a:gd name="connsiteX1" fmla="*/ 358479 w 1620207"/>
                <a:gd name="connsiteY1" fmla="*/ 501806 h 1504722"/>
                <a:gd name="connsiteX2" fmla="*/ 382583 w 1620207"/>
                <a:gd name="connsiteY2" fmla="*/ 472592 h 1504722"/>
                <a:gd name="connsiteX3" fmla="*/ 391085 w 1620207"/>
                <a:gd name="connsiteY3" fmla="*/ 465576 h 1504722"/>
                <a:gd name="connsiteX4" fmla="*/ 810104 w 1620207"/>
                <a:gd name="connsiteY4" fmla="*/ 0 h 1504722"/>
                <a:gd name="connsiteX5" fmla="*/ 1229115 w 1620207"/>
                <a:gd name="connsiteY5" fmla="*/ 465568 h 1504722"/>
                <a:gd name="connsiteX6" fmla="*/ 1237628 w 1620207"/>
                <a:gd name="connsiteY6" fmla="*/ 472592 h 1504722"/>
                <a:gd name="connsiteX7" fmla="*/ 1261760 w 1620207"/>
                <a:gd name="connsiteY7" fmla="*/ 501840 h 1504722"/>
                <a:gd name="connsiteX8" fmla="*/ 1620207 w 1620207"/>
                <a:gd name="connsiteY8" fmla="*/ 900115 h 1504722"/>
                <a:gd name="connsiteX9" fmla="*/ 1414713 w 1620207"/>
                <a:gd name="connsiteY9" fmla="*/ 900115 h 1504722"/>
                <a:gd name="connsiteX10" fmla="*/ 1402430 w 1620207"/>
                <a:gd name="connsiteY10" fmla="*/ 1021964 h 1504722"/>
                <a:gd name="connsiteX11" fmla="*/ 810105 w 1620207"/>
                <a:gd name="connsiteY11" fmla="*/ 1504722 h 1504722"/>
                <a:gd name="connsiteX12" fmla="*/ 217781 w 1620207"/>
                <a:gd name="connsiteY12" fmla="*/ 1021964 h 1504722"/>
                <a:gd name="connsiteX13" fmla="*/ 205497 w 1620207"/>
                <a:gd name="connsiteY13" fmla="*/ 900115 h 15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207" h="1504722">
                  <a:moveTo>
                    <a:pt x="0" y="900115"/>
                  </a:moveTo>
                  <a:lnTo>
                    <a:pt x="358479" y="501806"/>
                  </a:lnTo>
                  <a:lnTo>
                    <a:pt x="382583" y="472592"/>
                  </a:lnTo>
                  <a:lnTo>
                    <a:pt x="391085" y="465576"/>
                  </a:lnTo>
                  <a:lnTo>
                    <a:pt x="810104" y="0"/>
                  </a:lnTo>
                  <a:lnTo>
                    <a:pt x="1229115" y="465568"/>
                  </a:lnTo>
                  <a:lnTo>
                    <a:pt x="1237628" y="472592"/>
                  </a:lnTo>
                  <a:lnTo>
                    <a:pt x="1261760" y="501840"/>
                  </a:lnTo>
                  <a:lnTo>
                    <a:pt x="1620207" y="900115"/>
                  </a:lnTo>
                  <a:lnTo>
                    <a:pt x="1414713" y="900115"/>
                  </a:lnTo>
                  <a:lnTo>
                    <a:pt x="1402430" y="1021964"/>
                  </a:lnTo>
                  <a:cubicBezTo>
                    <a:pt x="1346052" y="1297474"/>
                    <a:pt x="1102282" y="1504722"/>
                    <a:pt x="810105" y="1504722"/>
                  </a:cubicBezTo>
                  <a:cubicBezTo>
                    <a:pt x="517929" y="1504722"/>
                    <a:pt x="274158" y="1297474"/>
                    <a:pt x="217781" y="1021964"/>
                  </a:cubicBezTo>
                  <a:lnTo>
                    <a:pt x="205497" y="9001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手繪多邊形 7"/>
            <p:cNvSpPr/>
            <p:nvPr/>
          </p:nvSpPr>
          <p:spPr>
            <a:xfrm rot="5400000">
              <a:off x="1228827" y="3842304"/>
              <a:ext cx="1998206" cy="1855778"/>
            </a:xfrm>
            <a:custGeom>
              <a:avLst/>
              <a:gdLst>
                <a:gd name="connsiteX0" fmla="*/ 0 w 1620207"/>
                <a:gd name="connsiteY0" fmla="*/ 900115 h 1504722"/>
                <a:gd name="connsiteX1" fmla="*/ 358479 w 1620207"/>
                <a:gd name="connsiteY1" fmla="*/ 501806 h 1504722"/>
                <a:gd name="connsiteX2" fmla="*/ 382583 w 1620207"/>
                <a:gd name="connsiteY2" fmla="*/ 472592 h 1504722"/>
                <a:gd name="connsiteX3" fmla="*/ 391085 w 1620207"/>
                <a:gd name="connsiteY3" fmla="*/ 465576 h 1504722"/>
                <a:gd name="connsiteX4" fmla="*/ 810104 w 1620207"/>
                <a:gd name="connsiteY4" fmla="*/ 0 h 1504722"/>
                <a:gd name="connsiteX5" fmla="*/ 1229115 w 1620207"/>
                <a:gd name="connsiteY5" fmla="*/ 465568 h 1504722"/>
                <a:gd name="connsiteX6" fmla="*/ 1237628 w 1620207"/>
                <a:gd name="connsiteY6" fmla="*/ 472592 h 1504722"/>
                <a:gd name="connsiteX7" fmla="*/ 1261760 w 1620207"/>
                <a:gd name="connsiteY7" fmla="*/ 501840 h 1504722"/>
                <a:gd name="connsiteX8" fmla="*/ 1620207 w 1620207"/>
                <a:gd name="connsiteY8" fmla="*/ 900115 h 1504722"/>
                <a:gd name="connsiteX9" fmla="*/ 1414713 w 1620207"/>
                <a:gd name="connsiteY9" fmla="*/ 900115 h 1504722"/>
                <a:gd name="connsiteX10" fmla="*/ 1402430 w 1620207"/>
                <a:gd name="connsiteY10" fmla="*/ 1021964 h 1504722"/>
                <a:gd name="connsiteX11" fmla="*/ 810105 w 1620207"/>
                <a:gd name="connsiteY11" fmla="*/ 1504722 h 1504722"/>
                <a:gd name="connsiteX12" fmla="*/ 217781 w 1620207"/>
                <a:gd name="connsiteY12" fmla="*/ 1021964 h 1504722"/>
                <a:gd name="connsiteX13" fmla="*/ 205497 w 1620207"/>
                <a:gd name="connsiteY13" fmla="*/ 900115 h 15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207" h="1504722">
                  <a:moveTo>
                    <a:pt x="0" y="900115"/>
                  </a:moveTo>
                  <a:lnTo>
                    <a:pt x="358479" y="501806"/>
                  </a:lnTo>
                  <a:lnTo>
                    <a:pt x="382583" y="472592"/>
                  </a:lnTo>
                  <a:lnTo>
                    <a:pt x="391085" y="465576"/>
                  </a:lnTo>
                  <a:lnTo>
                    <a:pt x="810104" y="0"/>
                  </a:lnTo>
                  <a:lnTo>
                    <a:pt x="1229115" y="465568"/>
                  </a:lnTo>
                  <a:lnTo>
                    <a:pt x="1237628" y="472592"/>
                  </a:lnTo>
                  <a:lnTo>
                    <a:pt x="1261760" y="501840"/>
                  </a:lnTo>
                  <a:lnTo>
                    <a:pt x="1620207" y="900115"/>
                  </a:lnTo>
                  <a:lnTo>
                    <a:pt x="1414713" y="900115"/>
                  </a:lnTo>
                  <a:lnTo>
                    <a:pt x="1402430" y="1021964"/>
                  </a:lnTo>
                  <a:cubicBezTo>
                    <a:pt x="1346052" y="1297474"/>
                    <a:pt x="1102282" y="1504722"/>
                    <a:pt x="810105" y="1504722"/>
                  </a:cubicBezTo>
                  <a:cubicBezTo>
                    <a:pt x="517929" y="1504722"/>
                    <a:pt x="274158" y="1297474"/>
                    <a:pt x="217781" y="1021964"/>
                  </a:cubicBezTo>
                  <a:lnTo>
                    <a:pt x="205497" y="9001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手繪多邊形 8"/>
            <p:cNvSpPr/>
            <p:nvPr/>
          </p:nvSpPr>
          <p:spPr>
            <a:xfrm rot="5400000">
              <a:off x="3572897" y="3842305"/>
              <a:ext cx="1998206" cy="1855778"/>
            </a:xfrm>
            <a:custGeom>
              <a:avLst/>
              <a:gdLst>
                <a:gd name="connsiteX0" fmla="*/ 0 w 1620207"/>
                <a:gd name="connsiteY0" fmla="*/ 900115 h 1504722"/>
                <a:gd name="connsiteX1" fmla="*/ 358479 w 1620207"/>
                <a:gd name="connsiteY1" fmla="*/ 501806 h 1504722"/>
                <a:gd name="connsiteX2" fmla="*/ 382583 w 1620207"/>
                <a:gd name="connsiteY2" fmla="*/ 472592 h 1504722"/>
                <a:gd name="connsiteX3" fmla="*/ 391085 w 1620207"/>
                <a:gd name="connsiteY3" fmla="*/ 465576 h 1504722"/>
                <a:gd name="connsiteX4" fmla="*/ 810104 w 1620207"/>
                <a:gd name="connsiteY4" fmla="*/ 0 h 1504722"/>
                <a:gd name="connsiteX5" fmla="*/ 1229115 w 1620207"/>
                <a:gd name="connsiteY5" fmla="*/ 465568 h 1504722"/>
                <a:gd name="connsiteX6" fmla="*/ 1237628 w 1620207"/>
                <a:gd name="connsiteY6" fmla="*/ 472592 h 1504722"/>
                <a:gd name="connsiteX7" fmla="*/ 1261760 w 1620207"/>
                <a:gd name="connsiteY7" fmla="*/ 501840 h 1504722"/>
                <a:gd name="connsiteX8" fmla="*/ 1620207 w 1620207"/>
                <a:gd name="connsiteY8" fmla="*/ 900115 h 1504722"/>
                <a:gd name="connsiteX9" fmla="*/ 1414713 w 1620207"/>
                <a:gd name="connsiteY9" fmla="*/ 900115 h 1504722"/>
                <a:gd name="connsiteX10" fmla="*/ 1402430 w 1620207"/>
                <a:gd name="connsiteY10" fmla="*/ 1021964 h 1504722"/>
                <a:gd name="connsiteX11" fmla="*/ 810105 w 1620207"/>
                <a:gd name="connsiteY11" fmla="*/ 1504722 h 1504722"/>
                <a:gd name="connsiteX12" fmla="*/ 217781 w 1620207"/>
                <a:gd name="connsiteY12" fmla="*/ 1021964 h 1504722"/>
                <a:gd name="connsiteX13" fmla="*/ 205497 w 1620207"/>
                <a:gd name="connsiteY13" fmla="*/ 900115 h 15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207" h="1504722">
                  <a:moveTo>
                    <a:pt x="0" y="900115"/>
                  </a:moveTo>
                  <a:lnTo>
                    <a:pt x="358479" y="501806"/>
                  </a:lnTo>
                  <a:lnTo>
                    <a:pt x="382583" y="472592"/>
                  </a:lnTo>
                  <a:lnTo>
                    <a:pt x="391085" y="465576"/>
                  </a:lnTo>
                  <a:lnTo>
                    <a:pt x="810104" y="0"/>
                  </a:lnTo>
                  <a:lnTo>
                    <a:pt x="1229115" y="465568"/>
                  </a:lnTo>
                  <a:lnTo>
                    <a:pt x="1237628" y="472592"/>
                  </a:lnTo>
                  <a:lnTo>
                    <a:pt x="1261760" y="501840"/>
                  </a:lnTo>
                  <a:lnTo>
                    <a:pt x="1620207" y="900115"/>
                  </a:lnTo>
                  <a:lnTo>
                    <a:pt x="1414713" y="900115"/>
                  </a:lnTo>
                  <a:lnTo>
                    <a:pt x="1402430" y="1021964"/>
                  </a:lnTo>
                  <a:cubicBezTo>
                    <a:pt x="1346052" y="1297474"/>
                    <a:pt x="1102282" y="1504722"/>
                    <a:pt x="810105" y="1504722"/>
                  </a:cubicBezTo>
                  <a:cubicBezTo>
                    <a:pt x="517929" y="1504722"/>
                    <a:pt x="274158" y="1297474"/>
                    <a:pt x="217781" y="1021964"/>
                  </a:cubicBezTo>
                  <a:lnTo>
                    <a:pt x="205497" y="9001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 rot="5400000">
              <a:off x="5916967" y="3842306"/>
              <a:ext cx="1998206" cy="1855778"/>
            </a:xfrm>
            <a:custGeom>
              <a:avLst/>
              <a:gdLst>
                <a:gd name="connsiteX0" fmla="*/ 0 w 1620207"/>
                <a:gd name="connsiteY0" fmla="*/ 900115 h 1504722"/>
                <a:gd name="connsiteX1" fmla="*/ 358479 w 1620207"/>
                <a:gd name="connsiteY1" fmla="*/ 501806 h 1504722"/>
                <a:gd name="connsiteX2" fmla="*/ 382583 w 1620207"/>
                <a:gd name="connsiteY2" fmla="*/ 472592 h 1504722"/>
                <a:gd name="connsiteX3" fmla="*/ 391085 w 1620207"/>
                <a:gd name="connsiteY3" fmla="*/ 465576 h 1504722"/>
                <a:gd name="connsiteX4" fmla="*/ 810104 w 1620207"/>
                <a:gd name="connsiteY4" fmla="*/ 0 h 1504722"/>
                <a:gd name="connsiteX5" fmla="*/ 1229115 w 1620207"/>
                <a:gd name="connsiteY5" fmla="*/ 465568 h 1504722"/>
                <a:gd name="connsiteX6" fmla="*/ 1237628 w 1620207"/>
                <a:gd name="connsiteY6" fmla="*/ 472592 h 1504722"/>
                <a:gd name="connsiteX7" fmla="*/ 1261760 w 1620207"/>
                <a:gd name="connsiteY7" fmla="*/ 501840 h 1504722"/>
                <a:gd name="connsiteX8" fmla="*/ 1620207 w 1620207"/>
                <a:gd name="connsiteY8" fmla="*/ 900115 h 1504722"/>
                <a:gd name="connsiteX9" fmla="*/ 1414713 w 1620207"/>
                <a:gd name="connsiteY9" fmla="*/ 900115 h 1504722"/>
                <a:gd name="connsiteX10" fmla="*/ 1402430 w 1620207"/>
                <a:gd name="connsiteY10" fmla="*/ 1021964 h 1504722"/>
                <a:gd name="connsiteX11" fmla="*/ 810105 w 1620207"/>
                <a:gd name="connsiteY11" fmla="*/ 1504722 h 1504722"/>
                <a:gd name="connsiteX12" fmla="*/ 217781 w 1620207"/>
                <a:gd name="connsiteY12" fmla="*/ 1021964 h 1504722"/>
                <a:gd name="connsiteX13" fmla="*/ 205497 w 1620207"/>
                <a:gd name="connsiteY13" fmla="*/ 900115 h 15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207" h="1504722">
                  <a:moveTo>
                    <a:pt x="0" y="900115"/>
                  </a:moveTo>
                  <a:lnTo>
                    <a:pt x="358479" y="501806"/>
                  </a:lnTo>
                  <a:lnTo>
                    <a:pt x="382583" y="472592"/>
                  </a:lnTo>
                  <a:lnTo>
                    <a:pt x="391085" y="465576"/>
                  </a:lnTo>
                  <a:lnTo>
                    <a:pt x="810104" y="0"/>
                  </a:lnTo>
                  <a:lnTo>
                    <a:pt x="1229115" y="465568"/>
                  </a:lnTo>
                  <a:lnTo>
                    <a:pt x="1237628" y="472592"/>
                  </a:lnTo>
                  <a:lnTo>
                    <a:pt x="1261760" y="501840"/>
                  </a:lnTo>
                  <a:lnTo>
                    <a:pt x="1620207" y="900115"/>
                  </a:lnTo>
                  <a:lnTo>
                    <a:pt x="1414713" y="900115"/>
                  </a:lnTo>
                  <a:lnTo>
                    <a:pt x="1402430" y="1021964"/>
                  </a:lnTo>
                  <a:cubicBezTo>
                    <a:pt x="1346052" y="1297474"/>
                    <a:pt x="1102282" y="1504722"/>
                    <a:pt x="810105" y="1504722"/>
                  </a:cubicBezTo>
                  <a:cubicBezTo>
                    <a:pt x="517929" y="1504722"/>
                    <a:pt x="274158" y="1297474"/>
                    <a:pt x="217781" y="1021964"/>
                  </a:cubicBezTo>
                  <a:lnTo>
                    <a:pt x="205497" y="9001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187625" y="602261"/>
            <a:ext cx="6768751" cy="5653478"/>
            <a:chOff x="1187625" y="602261"/>
            <a:chExt cx="6768751" cy="5653478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667062" y="4470395"/>
              <a:ext cx="2470332" cy="1785344"/>
            </a:xfrm>
            <a:custGeom>
              <a:avLst/>
              <a:gdLst/>
              <a:ahLst/>
              <a:cxnLst/>
              <a:rect l="l" t="t" r="r" b="b"/>
              <a:pathLst>
                <a:path w="1722489" h="1244867">
                  <a:moveTo>
                    <a:pt x="377032" y="0"/>
                  </a:moveTo>
                  <a:lnTo>
                    <a:pt x="1345457" y="0"/>
                  </a:lnTo>
                  <a:cubicBezTo>
                    <a:pt x="1553686" y="0"/>
                    <a:pt x="1722489" y="168803"/>
                    <a:pt x="1722489" y="377032"/>
                  </a:cubicBezTo>
                  <a:lnTo>
                    <a:pt x="1722488" y="377032"/>
                  </a:lnTo>
                  <a:cubicBezTo>
                    <a:pt x="1722488" y="585261"/>
                    <a:pt x="1553685" y="754064"/>
                    <a:pt x="1345456" y="754064"/>
                  </a:cubicBezTo>
                  <a:lnTo>
                    <a:pt x="377032" y="754063"/>
                  </a:lnTo>
                  <a:lnTo>
                    <a:pt x="362059" y="752861"/>
                  </a:lnTo>
                  <a:cubicBezTo>
                    <a:pt x="175475" y="825529"/>
                    <a:pt x="34842" y="1013137"/>
                    <a:pt x="1" y="1244867"/>
                  </a:cubicBezTo>
                  <a:lnTo>
                    <a:pt x="1" y="735013"/>
                  </a:lnTo>
                  <a:lnTo>
                    <a:pt x="0" y="735013"/>
                  </a:lnTo>
                  <a:lnTo>
                    <a:pt x="0" y="377032"/>
                  </a:lnTo>
                  <a:lnTo>
                    <a:pt x="0" y="377031"/>
                  </a:lnTo>
                  <a:cubicBezTo>
                    <a:pt x="1" y="168802"/>
                    <a:pt x="168804" y="0"/>
                    <a:pt x="37703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667062" y="3059803"/>
              <a:ext cx="2923857" cy="2184682"/>
            </a:xfrm>
            <a:custGeom>
              <a:avLst/>
              <a:gdLst/>
              <a:ahLst/>
              <a:cxnLst/>
              <a:rect l="l" t="t" r="r" b="b"/>
              <a:pathLst>
                <a:path w="1722489" h="1244867">
                  <a:moveTo>
                    <a:pt x="377032" y="0"/>
                  </a:moveTo>
                  <a:lnTo>
                    <a:pt x="1345457" y="0"/>
                  </a:lnTo>
                  <a:cubicBezTo>
                    <a:pt x="1553686" y="0"/>
                    <a:pt x="1722489" y="168803"/>
                    <a:pt x="1722489" y="377032"/>
                  </a:cubicBezTo>
                  <a:lnTo>
                    <a:pt x="1722488" y="377032"/>
                  </a:lnTo>
                  <a:cubicBezTo>
                    <a:pt x="1722488" y="585261"/>
                    <a:pt x="1553685" y="754064"/>
                    <a:pt x="1345456" y="754064"/>
                  </a:cubicBezTo>
                  <a:lnTo>
                    <a:pt x="377032" y="754063"/>
                  </a:lnTo>
                  <a:lnTo>
                    <a:pt x="362059" y="752861"/>
                  </a:lnTo>
                  <a:cubicBezTo>
                    <a:pt x="175475" y="825529"/>
                    <a:pt x="34842" y="1013137"/>
                    <a:pt x="1" y="1244867"/>
                  </a:cubicBezTo>
                  <a:lnTo>
                    <a:pt x="1" y="735013"/>
                  </a:lnTo>
                  <a:lnTo>
                    <a:pt x="0" y="735013"/>
                  </a:lnTo>
                  <a:lnTo>
                    <a:pt x="0" y="377032"/>
                  </a:lnTo>
                  <a:lnTo>
                    <a:pt x="0" y="377031"/>
                  </a:lnTo>
                  <a:cubicBezTo>
                    <a:pt x="1" y="168802"/>
                    <a:pt x="168804" y="0"/>
                    <a:pt x="377032" y="0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667062" y="1391271"/>
              <a:ext cx="3289314" cy="2608906"/>
            </a:xfrm>
            <a:custGeom>
              <a:avLst/>
              <a:gdLst/>
              <a:ahLst/>
              <a:cxnLst/>
              <a:rect l="l" t="t" r="r" b="b"/>
              <a:pathLst>
                <a:path w="1722489" h="1244867">
                  <a:moveTo>
                    <a:pt x="377032" y="0"/>
                  </a:moveTo>
                  <a:lnTo>
                    <a:pt x="1345457" y="0"/>
                  </a:lnTo>
                  <a:cubicBezTo>
                    <a:pt x="1553686" y="0"/>
                    <a:pt x="1722489" y="168803"/>
                    <a:pt x="1722489" y="377032"/>
                  </a:cubicBezTo>
                  <a:lnTo>
                    <a:pt x="1722488" y="377032"/>
                  </a:lnTo>
                  <a:cubicBezTo>
                    <a:pt x="1722488" y="585261"/>
                    <a:pt x="1553685" y="754064"/>
                    <a:pt x="1345456" y="754064"/>
                  </a:cubicBezTo>
                  <a:lnTo>
                    <a:pt x="377032" y="754063"/>
                  </a:lnTo>
                  <a:lnTo>
                    <a:pt x="362059" y="752861"/>
                  </a:lnTo>
                  <a:cubicBezTo>
                    <a:pt x="175475" y="825529"/>
                    <a:pt x="34842" y="1013137"/>
                    <a:pt x="1" y="1244867"/>
                  </a:cubicBezTo>
                  <a:lnTo>
                    <a:pt x="1" y="735013"/>
                  </a:lnTo>
                  <a:lnTo>
                    <a:pt x="0" y="735013"/>
                  </a:lnTo>
                  <a:lnTo>
                    <a:pt x="0" y="377032"/>
                  </a:lnTo>
                  <a:lnTo>
                    <a:pt x="0" y="377031"/>
                  </a:lnTo>
                  <a:cubicBezTo>
                    <a:pt x="1" y="168802"/>
                    <a:pt x="168804" y="0"/>
                    <a:pt x="377032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 flipH="1">
              <a:off x="1672690" y="3596901"/>
              <a:ext cx="2992811" cy="2162947"/>
            </a:xfrm>
            <a:custGeom>
              <a:avLst/>
              <a:gdLst/>
              <a:ahLst/>
              <a:cxnLst/>
              <a:rect l="l" t="t" r="r" b="b"/>
              <a:pathLst>
                <a:path w="1722489" h="1244867">
                  <a:moveTo>
                    <a:pt x="377032" y="0"/>
                  </a:moveTo>
                  <a:lnTo>
                    <a:pt x="1345457" y="0"/>
                  </a:lnTo>
                  <a:cubicBezTo>
                    <a:pt x="1553686" y="0"/>
                    <a:pt x="1722489" y="168803"/>
                    <a:pt x="1722489" y="377032"/>
                  </a:cubicBezTo>
                  <a:lnTo>
                    <a:pt x="1722488" y="377032"/>
                  </a:lnTo>
                  <a:cubicBezTo>
                    <a:pt x="1722488" y="585261"/>
                    <a:pt x="1553685" y="754064"/>
                    <a:pt x="1345456" y="754064"/>
                  </a:cubicBezTo>
                  <a:lnTo>
                    <a:pt x="377032" y="754063"/>
                  </a:lnTo>
                  <a:lnTo>
                    <a:pt x="362059" y="752861"/>
                  </a:lnTo>
                  <a:cubicBezTo>
                    <a:pt x="175475" y="825529"/>
                    <a:pt x="34842" y="1013137"/>
                    <a:pt x="1" y="1244867"/>
                  </a:cubicBezTo>
                  <a:lnTo>
                    <a:pt x="1" y="735013"/>
                  </a:lnTo>
                  <a:lnTo>
                    <a:pt x="0" y="735013"/>
                  </a:lnTo>
                  <a:lnTo>
                    <a:pt x="0" y="377032"/>
                  </a:lnTo>
                  <a:lnTo>
                    <a:pt x="0" y="377031"/>
                  </a:lnTo>
                  <a:cubicBezTo>
                    <a:pt x="1" y="168802"/>
                    <a:pt x="168804" y="0"/>
                    <a:pt x="377032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flipH="1">
              <a:off x="1187625" y="1989196"/>
              <a:ext cx="3477876" cy="2513510"/>
            </a:xfrm>
            <a:custGeom>
              <a:avLst/>
              <a:gdLst/>
              <a:ahLst/>
              <a:cxnLst/>
              <a:rect l="l" t="t" r="r" b="b"/>
              <a:pathLst>
                <a:path w="1722489" h="1244867">
                  <a:moveTo>
                    <a:pt x="377032" y="0"/>
                  </a:moveTo>
                  <a:lnTo>
                    <a:pt x="1345457" y="0"/>
                  </a:lnTo>
                  <a:cubicBezTo>
                    <a:pt x="1553686" y="0"/>
                    <a:pt x="1722489" y="168803"/>
                    <a:pt x="1722489" y="377032"/>
                  </a:cubicBezTo>
                  <a:lnTo>
                    <a:pt x="1722488" y="377032"/>
                  </a:lnTo>
                  <a:cubicBezTo>
                    <a:pt x="1722488" y="585261"/>
                    <a:pt x="1553685" y="754064"/>
                    <a:pt x="1345456" y="754064"/>
                  </a:cubicBezTo>
                  <a:lnTo>
                    <a:pt x="377032" y="754063"/>
                  </a:lnTo>
                  <a:lnTo>
                    <a:pt x="362059" y="752861"/>
                  </a:lnTo>
                  <a:cubicBezTo>
                    <a:pt x="175475" y="825529"/>
                    <a:pt x="34842" y="1013137"/>
                    <a:pt x="1" y="1244867"/>
                  </a:cubicBezTo>
                  <a:lnTo>
                    <a:pt x="1" y="735013"/>
                  </a:lnTo>
                  <a:lnTo>
                    <a:pt x="0" y="735013"/>
                  </a:lnTo>
                  <a:lnTo>
                    <a:pt x="0" y="377032"/>
                  </a:lnTo>
                  <a:lnTo>
                    <a:pt x="0" y="377031"/>
                  </a:lnTo>
                  <a:cubicBezTo>
                    <a:pt x="1" y="168802"/>
                    <a:pt x="168804" y="0"/>
                    <a:pt x="377032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1672690" y="602261"/>
              <a:ext cx="2992811" cy="2162947"/>
            </a:xfrm>
            <a:custGeom>
              <a:avLst/>
              <a:gdLst/>
              <a:ahLst/>
              <a:cxnLst/>
              <a:rect l="l" t="t" r="r" b="b"/>
              <a:pathLst>
                <a:path w="1722489" h="1244867">
                  <a:moveTo>
                    <a:pt x="377032" y="0"/>
                  </a:moveTo>
                  <a:lnTo>
                    <a:pt x="1345457" y="0"/>
                  </a:lnTo>
                  <a:cubicBezTo>
                    <a:pt x="1553686" y="0"/>
                    <a:pt x="1722489" y="168803"/>
                    <a:pt x="1722489" y="377032"/>
                  </a:cubicBezTo>
                  <a:lnTo>
                    <a:pt x="1722488" y="377032"/>
                  </a:lnTo>
                  <a:cubicBezTo>
                    <a:pt x="1722488" y="585261"/>
                    <a:pt x="1553685" y="754064"/>
                    <a:pt x="1345456" y="754064"/>
                  </a:cubicBezTo>
                  <a:lnTo>
                    <a:pt x="377032" y="754063"/>
                  </a:lnTo>
                  <a:lnTo>
                    <a:pt x="362059" y="752861"/>
                  </a:lnTo>
                  <a:cubicBezTo>
                    <a:pt x="175475" y="825529"/>
                    <a:pt x="34842" y="1013137"/>
                    <a:pt x="1" y="1244867"/>
                  </a:cubicBezTo>
                  <a:lnTo>
                    <a:pt x="1" y="735013"/>
                  </a:lnTo>
                  <a:lnTo>
                    <a:pt x="0" y="735013"/>
                  </a:lnTo>
                  <a:lnTo>
                    <a:pt x="0" y="377032"/>
                  </a:lnTo>
                  <a:lnTo>
                    <a:pt x="0" y="377031"/>
                  </a:lnTo>
                  <a:cubicBezTo>
                    <a:pt x="1" y="168802"/>
                    <a:pt x="168804" y="0"/>
                    <a:pt x="377032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233363" indent="-233363"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kumimoji="0" lang="zh-TW" altLang="en-US" sz="3200" b="0" kern="0">
                <a:solidFill>
                  <a:prstClr val="black"/>
                </a:solidFill>
                <a:latin typeface="Arial"/>
                <a:ea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6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69</Words>
  <Application>Microsoft Office PowerPoint</Application>
  <PresentationFormat>如螢幕大小 (4:3)</PresentationFormat>
  <Paragraphs>62</Paragraphs>
  <Slides>31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1057</cp:revision>
  <dcterms:created xsi:type="dcterms:W3CDTF">2014-09-09T06:09:05Z</dcterms:created>
  <dcterms:modified xsi:type="dcterms:W3CDTF">2015-01-28T05:01:37Z</dcterms:modified>
</cp:coreProperties>
</file>