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43" d="100"/>
          <a:sy n="43" d="100"/>
        </p:scale>
        <p:origin x="780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DF0058-D96D-03BB-4C3B-B8CACE5FA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039BA24-B4B5-4BB5-DA56-48AA615EE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81BCD7F-8078-C35F-9790-40D088ED0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F12-74E9-4486-BB70-37BAC1CF6E87}" type="datetimeFigureOut">
              <a:rPr lang="zh-TW" altLang="en-US" smtClean="0"/>
              <a:t>2024/12/16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BD24309-6E0E-EC2D-E222-48CE2DABB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E82A930-29B6-2BE8-A0D0-B84A967C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5739-6FBB-4490-BFFC-64DFE8556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8290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A0C063-4578-38ED-C764-0AB0A7A68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E14B55B-F155-BEBF-B8D0-F1E18545C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5A64FE7-82FE-DE60-1B73-48DED2C3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F12-74E9-4486-BB70-37BAC1CF6E87}" type="datetimeFigureOut">
              <a:rPr lang="zh-TW" altLang="en-US" smtClean="0"/>
              <a:t>2024/12/16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F27C7F9-0364-9525-3CB7-0F73073F5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8C972A8-70B4-B9BB-AD4E-69EF88595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5739-6FBB-4490-BFFC-64DFE8556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43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5C954F0-F117-65D7-B5E0-62D9386E1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0DE3B40-E79C-5AB3-3C9A-3B5DF56B2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C1BE69-4A65-1C88-A267-1A2B60EE1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F12-74E9-4486-BB70-37BAC1CF6E87}" type="datetimeFigureOut">
              <a:rPr lang="zh-TW" altLang="en-US" smtClean="0"/>
              <a:t>2024/12/16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8E9FB3F-66DA-2E26-B05B-C3589143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82DEEC5-BDAE-9A24-F95C-BCAD137E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5739-6FBB-4490-BFFC-64DFE8556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753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1DA825-B04E-C46A-F392-C3404CDEB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9ADD85-0218-049D-432E-0B6F0641F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D09442F-09FF-71A4-67F3-FC8B2697D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F12-74E9-4486-BB70-37BAC1CF6E87}" type="datetimeFigureOut">
              <a:rPr lang="zh-TW" altLang="en-US" smtClean="0"/>
              <a:t>2024/12/16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B2BB9EA-02A8-4779-F76C-5E547DF3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53EFE4A-0E8D-BB1A-2C7B-8CD699604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5739-6FBB-4490-BFFC-64DFE8556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971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C3BD19-401B-FD2A-4D1F-378C705BB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C3C58DD-0109-62F0-7353-5593EA0F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BA5FE81-5413-2FF5-04B1-7A0130F78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F12-74E9-4486-BB70-37BAC1CF6E87}" type="datetimeFigureOut">
              <a:rPr lang="zh-TW" altLang="en-US" smtClean="0"/>
              <a:t>2024/12/16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61EE352-60AF-3869-D1F5-9251DDE2B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9030E3-4DE8-68CF-A91B-E9546917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5739-6FBB-4490-BFFC-64DFE8556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894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4206E3-0AB6-0AE1-0C88-D404AB6A7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7C076A-2363-BC4B-9116-EA11361DD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619D85E-CFA6-FC55-5591-8EBDB4EA7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BCF3752-823C-CC9D-B007-F3F0CB19A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F12-74E9-4486-BB70-37BAC1CF6E87}" type="datetimeFigureOut">
              <a:rPr lang="zh-TW" altLang="en-US" smtClean="0"/>
              <a:t>2024/12/16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27E0520-FBAD-7287-047A-C2B8B371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BA07207-1E8B-0AD6-4243-E3173FDA9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5739-6FBB-4490-BFFC-64DFE8556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269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39033C-6C07-6038-C205-F8F62F3D6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B2F3CB5-2705-D175-4A6F-B46283A60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65F6DCF-631D-99DA-28CB-BC4CB90CC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F8630A3-0F8C-9279-1272-62722C1C1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9718C76-BB31-78BC-0EFA-E3EC4427AB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7993F59-EE66-05D4-4C29-14D8C56FD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F12-74E9-4486-BB70-37BAC1CF6E87}" type="datetimeFigureOut">
              <a:rPr lang="zh-TW" altLang="en-US" smtClean="0"/>
              <a:t>2024/12/16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99A6AA8-3319-40B7-8BAA-82E5F1AF3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3E66EDF-91D2-5E16-3EDF-7A8CB483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5739-6FBB-4490-BFFC-64DFE8556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074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EFB4B1-EFD1-4CCA-48DC-20A7AC61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0174975-C838-8D1C-53AE-AB62969D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F12-74E9-4486-BB70-37BAC1CF6E87}" type="datetimeFigureOut">
              <a:rPr lang="zh-TW" altLang="en-US" smtClean="0"/>
              <a:t>2024/12/16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8367D07-AB48-1AFF-06F8-E79D6719D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CDE76F3-F35D-F49C-3202-342BA4C6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5739-6FBB-4490-BFFC-64DFE8556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648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05ADED7-6101-0843-0756-9DA6053DE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F12-74E9-4486-BB70-37BAC1CF6E87}" type="datetimeFigureOut">
              <a:rPr lang="zh-TW" altLang="en-US" smtClean="0"/>
              <a:t>2024/12/16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36D72C6-7D68-9B90-8027-C0C829FD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FEBC713-3C9E-5C92-6532-62839E472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5739-6FBB-4490-BFFC-64DFE8556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851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68D21B-8891-759C-7885-37C9B4DD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EBBCDF-72D2-6481-5780-E5294C7ED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C6E4E79-C012-6939-3DF2-B5A9FA82D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9E3FBEE-4580-62AE-A5F1-4101CFBC0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F12-74E9-4486-BB70-37BAC1CF6E87}" type="datetimeFigureOut">
              <a:rPr lang="zh-TW" altLang="en-US" smtClean="0"/>
              <a:t>2024/12/16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2E01D18-2DD7-AE06-E6FA-FA004C5C7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7F7C8FB-BFE2-C28C-D72A-EF40EB16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5739-6FBB-4490-BFFC-64DFE8556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616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EB7B0A-EBED-3E49-4958-C86BCAD2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0CCF902-F15D-F238-6CAA-42B136EB0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5FD9CAD-69D9-D1DF-E5CE-8AB9CCFC8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4C2E73C-8EAC-F1CE-B0B9-25954988F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F12-74E9-4486-BB70-37BAC1CF6E87}" type="datetimeFigureOut">
              <a:rPr lang="zh-TW" altLang="en-US" smtClean="0"/>
              <a:t>2024/12/16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C6123DE-79B5-AE79-C775-ADD184A5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0C40FC7-00B3-2832-E928-5C638007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5739-6FBB-4490-BFFC-64DFE8556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416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DDC12E9-FD0D-1163-372B-AA0CDFFB5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C23EAF6-E95A-4F0B-4052-4B2398EF5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F89836D-56F3-EEAB-3E9F-977BB74E12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C8FF12-74E9-4486-BB70-37BAC1CF6E87}" type="datetimeFigureOut">
              <a:rPr lang="zh-TW" altLang="en-US" smtClean="0"/>
              <a:t>2024/12/16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FDB33B2-197C-C383-F29C-DD8D82A56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9B3D386-2264-A52E-EB99-435511840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D75739-6FBB-4490-BFFC-64DFE8556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02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09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517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956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919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059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5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88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76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451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881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294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92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895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134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寬螢幕</PresentationFormat>
  <Paragraphs>0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 MingWen</dc:creator>
  <cp:lastModifiedBy>Han MingWen</cp:lastModifiedBy>
  <cp:revision>3</cp:revision>
  <dcterms:created xsi:type="dcterms:W3CDTF">2024-12-16T02:20:50Z</dcterms:created>
  <dcterms:modified xsi:type="dcterms:W3CDTF">2024-12-16T02:29:37Z</dcterms:modified>
</cp:coreProperties>
</file>