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5"/>
  </p:notesMasterIdLst>
  <p:sldIdLst>
    <p:sldId id="622" r:id="rId3"/>
    <p:sldId id="710" r:id="rId4"/>
    <p:sldId id="711" r:id="rId5"/>
    <p:sldId id="712" r:id="rId6"/>
    <p:sldId id="713" r:id="rId7"/>
    <p:sldId id="714" r:id="rId8"/>
    <p:sldId id="715" r:id="rId9"/>
    <p:sldId id="663" r:id="rId10"/>
    <p:sldId id="727" r:id="rId11"/>
    <p:sldId id="728" r:id="rId12"/>
    <p:sldId id="701" r:id="rId13"/>
    <p:sldId id="702" r:id="rId14"/>
    <p:sldId id="661" r:id="rId15"/>
    <p:sldId id="729" r:id="rId16"/>
    <p:sldId id="730" r:id="rId17"/>
    <p:sldId id="731" r:id="rId18"/>
    <p:sldId id="716" r:id="rId19"/>
    <p:sldId id="717" r:id="rId20"/>
    <p:sldId id="718" r:id="rId21"/>
    <p:sldId id="735" r:id="rId22"/>
    <p:sldId id="736" r:id="rId23"/>
    <p:sldId id="737" r:id="rId24"/>
    <p:sldId id="738" r:id="rId25"/>
    <p:sldId id="739" r:id="rId26"/>
    <p:sldId id="740" r:id="rId27"/>
    <p:sldId id="662" r:id="rId28"/>
    <p:sldId id="719" r:id="rId29"/>
    <p:sldId id="720" r:id="rId30"/>
    <p:sldId id="694" r:id="rId31"/>
    <p:sldId id="654" r:id="rId32"/>
    <p:sldId id="695" r:id="rId33"/>
    <p:sldId id="724" r:id="rId34"/>
    <p:sldId id="725" r:id="rId35"/>
    <p:sldId id="726" r:id="rId36"/>
    <p:sldId id="704" r:id="rId37"/>
    <p:sldId id="705" r:id="rId38"/>
    <p:sldId id="706" r:id="rId39"/>
    <p:sldId id="658" r:id="rId40"/>
    <p:sldId id="660" r:id="rId41"/>
    <p:sldId id="696" r:id="rId42"/>
    <p:sldId id="697" r:id="rId43"/>
    <p:sldId id="698" r:id="rId44"/>
    <p:sldId id="707" r:id="rId45"/>
    <p:sldId id="708" r:id="rId46"/>
    <p:sldId id="709" r:id="rId47"/>
    <p:sldId id="655" r:id="rId48"/>
    <p:sldId id="656" r:id="rId49"/>
    <p:sldId id="657" r:id="rId50"/>
    <p:sldId id="291" r:id="rId51"/>
    <p:sldId id="336" r:id="rId52"/>
    <p:sldId id="290" r:id="rId53"/>
    <p:sldId id="260" r:id="rId54"/>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799" userDrawn="1">
          <p15:clr>
            <a:srgbClr val="A4A3A4"/>
          </p15:clr>
        </p15:guide>
        <p15:guide id="3" orient="horz" pos="3521" userDrawn="1">
          <p15:clr>
            <a:srgbClr val="A4A3A4"/>
          </p15:clr>
        </p15:guide>
        <p15:guide id="4" pos="1519" userDrawn="1">
          <p15:clr>
            <a:srgbClr val="A4A3A4"/>
          </p15:clr>
        </p15:guide>
        <p15:guide id="5" pos="42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6F6F"/>
    <a:srgbClr val="FFFF00"/>
    <a:srgbClr val="484B5A"/>
    <a:srgbClr val="F61D00"/>
    <a:srgbClr val="549E5B"/>
    <a:srgbClr val="C2960A"/>
    <a:srgbClr val="585858"/>
    <a:srgbClr val="7F7F7F"/>
    <a:srgbClr val="E24856"/>
    <a:srgbClr val="FE91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38" autoAdjust="0"/>
    <p:restoredTop sz="57508" autoAdjust="0"/>
  </p:normalViewPr>
  <p:slideViewPr>
    <p:cSldViewPr snapToObjects="1">
      <p:cViewPr varScale="1">
        <p:scale>
          <a:sx n="79" d="100"/>
          <a:sy n="79" d="100"/>
        </p:scale>
        <p:origin x="-1890" y="-84"/>
      </p:cViewPr>
      <p:guideLst>
        <p:guide orient="horz" pos="799"/>
        <p:guide orient="horz" pos="3521"/>
        <p:guide pos="1519"/>
        <p:guide pos="4241"/>
      </p:guideLst>
    </p:cSldViewPr>
  </p:slideViewPr>
  <p:notesTextViewPr>
    <p:cViewPr>
      <p:scale>
        <a:sx n="1" d="1"/>
        <a:sy n="1" d="1"/>
      </p:scale>
      <p:origin x="0" y="0"/>
    </p:cViewPr>
  </p:notesTextViewPr>
  <p:sorterViewPr>
    <p:cViewPr>
      <p:scale>
        <a:sx n="100" d="100"/>
        <a:sy n="100" d="100"/>
      </p:scale>
      <p:origin x="0" y="0"/>
    </p:cViewPr>
  </p:sorterViewPr>
  <p:gridSpacing cx="180023" cy="180023"/>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0B9768-A8FC-4C38-85F8-960D46EB0778}" type="datetimeFigureOut">
              <a:rPr lang="zh-TW" altLang="en-US" smtClean="0"/>
              <a:t>2016/3/7</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3D72A9-7867-4FD5-B39A-5F2A9CBD466B}" type="slidenum">
              <a:rPr lang="zh-TW" altLang="en-US" smtClean="0"/>
              <a:t>‹#›</a:t>
            </a:fld>
            <a:endParaRPr lang="zh-TW" altLang="en-US"/>
          </a:p>
        </p:txBody>
      </p:sp>
    </p:spTree>
    <p:extLst>
      <p:ext uri="{BB962C8B-B14F-4D97-AF65-F5344CB8AC3E}">
        <p14:creationId xmlns:p14="http://schemas.microsoft.com/office/powerpoint/2010/main" val="404464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1</a:t>
            </a:fld>
            <a:endParaRPr lang="zh-TW" altLang="en-US"/>
          </a:p>
        </p:txBody>
      </p:sp>
    </p:spTree>
    <p:extLst>
      <p:ext uri="{BB962C8B-B14F-4D97-AF65-F5344CB8AC3E}">
        <p14:creationId xmlns:p14="http://schemas.microsoft.com/office/powerpoint/2010/main" val="3510883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2</a:t>
            </a:fld>
            <a:endParaRPr lang="zh-TW" altLang="en-US"/>
          </a:p>
        </p:txBody>
      </p:sp>
    </p:spTree>
    <p:extLst>
      <p:ext uri="{BB962C8B-B14F-4D97-AF65-F5344CB8AC3E}">
        <p14:creationId xmlns:p14="http://schemas.microsoft.com/office/powerpoint/2010/main" val="2909135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3</a:t>
            </a:fld>
            <a:endParaRPr lang="zh-TW" altLang="en-US"/>
          </a:p>
        </p:txBody>
      </p:sp>
    </p:spTree>
    <p:extLst>
      <p:ext uri="{BB962C8B-B14F-4D97-AF65-F5344CB8AC3E}">
        <p14:creationId xmlns:p14="http://schemas.microsoft.com/office/powerpoint/2010/main" val="934852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4</a:t>
            </a:fld>
            <a:endParaRPr lang="zh-TW" altLang="en-US"/>
          </a:p>
        </p:txBody>
      </p:sp>
    </p:spTree>
    <p:extLst>
      <p:ext uri="{BB962C8B-B14F-4D97-AF65-F5344CB8AC3E}">
        <p14:creationId xmlns:p14="http://schemas.microsoft.com/office/powerpoint/2010/main" val="3712377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5</a:t>
            </a:fld>
            <a:endParaRPr lang="zh-TW" altLang="en-US"/>
          </a:p>
        </p:txBody>
      </p:sp>
    </p:spTree>
    <p:extLst>
      <p:ext uri="{BB962C8B-B14F-4D97-AF65-F5344CB8AC3E}">
        <p14:creationId xmlns:p14="http://schemas.microsoft.com/office/powerpoint/2010/main" val="1055011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6</a:t>
            </a:fld>
            <a:endParaRPr lang="zh-TW" altLang="en-US"/>
          </a:p>
        </p:txBody>
      </p:sp>
    </p:spTree>
    <p:extLst>
      <p:ext uri="{BB962C8B-B14F-4D97-AF65-F5344CB8AC3E}">
        <p14:creationId xmlns:p14="http://schemas.microsoft.com/office/powerpoint/2010/main" val="3483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7</a:t>
            </a:fld>
            <a:endParaRPr lang="zh-TW" altLang="en-US"/>
          </a:p>
        </p:txBody>
      </p:sp>
    </p:spTree>
    <p:extLst>
      <p:ext uri="{BB962C8B-B14F-4D97-AF65-F5344CB8AC3E}">
        <p14:creationId xmlns:p14="http://schemas.microsoft.com/office/powerpoint/2010/main" val="3546171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8</a:t>
            </a:fld>
            <a:endParaRPr lang="zh-TW" altLang="en-US"/>
          </a:p>
        </p:txBody>
      </p:sp>
    </p:spTree>
    <p:extLst>
      <p:ext uri="{BB962C8B-B14F-4D97-AF65-F5344CB8AC3E}">
        <p14:creationId xmlns:p14="http://schemas.microsoft.com/office/powerpoint/2010/main" val="785476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9</a:t>
            </a:fld>
            <a:endParaRPr lang="zh-TW" altLang="en-US"/>
          </a:p>
        </p:txBody>
      </p:sp>
    </p:spTree>
    <p:extLst>
      <p:ext uri="{BB962C8B-B14F-4D97-AF65-F5344CB8AC3E}">
        <p14:creationId xmlns:p14="http://schemas.microsoft.com/office/powerpoint/2010/main" val="2299633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10</a:t>
            </a:fld>
            <a:endParaRPr lang="zh-TW" altLang="en-US"/>
          </a:p>
        </p:txBody>
      </p:sp>
    </p:spTree>
    <p:extLst>
      <p:ext uri="{BB962C8B-B14F-4D97-AF65-F5344CB8AC3E}">
        <p14:creationId xmlns:p14="http://schemas.microsoft.com/office/powerpoint/2010/main" val="968587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11</a:t>
            </a:fld>
            <a:endParaRPr lang="zh-TW" altLang="en-US"/>
          </a:p>
        </p:txBody>
      </p:sp>
    </p:spTree>
    <p:extLst>
      <p:ext uri="{BB962C8B-B14F-4D97-AF65-F5344CB8AC3E}">
        <p14:creationId xmlns:p14="http://schemas.microsoft.com/office/powerpoint/2010/main" val="70333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12</a:t>
            </a:fld>
            <a:endParaRPr lang="zh-TW" altLang="en-US"/>
          </a:p>
        </p:txBody>
      </p:sp>
    </p:spTree>
    <p:extLst>
      <p:ext uri="{BB962C8B-B14F-4D97-AF65-F5344CB8AC3E}">
        <p14:creationId xmlns:p14="http://schemas.microsoft.com/office/powerpoint/2010/main" val="3239593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13</a:t>
            </a:fld>
            <a:endParaRPr lang="zh-TW" altLang="en-US"/>
          </a:p>
        </p:txBody>
      </p:sp>
    </p:spTree>
    <p:extLst>
      <p:ext uri="{BB962C8B-B14F-4D97-AF65-F5344CB8AC3E}">
        <p14:creationId xmlns:p14="http://schemas.microsoft.com/office/powerpoint/2010/main" val="785476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14</a:t>
            </a:fld>
            <a:endParaRPr lang="zh-TW" altLang="en-US"/>
          </a:p>
        </p:txBody>
      </p:sp>
    </p:spTree>
    <p:extLst>
      <p:ext uri="{BB962C8B-B14F-4D97-AF65-F5344CB8AC3E}">
        <p14:creationId xmlns:p14="http://schemas.microsoft.com/office/powerpoint/2010/main" val="742767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15</a:t>
            </a:fld>
            <a:endParaRPr lang="zh-TW" altLang="en-US"/>
          </a:p>
        </p:txBody>
      </p:sp>
    </p:spTree>
    <p:extLst>
      <p:ext uri="{BB962C8B-B14F-4D97-AF65-F5344CB8AC3E}">
        <p14:creationId xmlns:p14="http://schemas.microsoft.com/office/powerpoint/2010/main" val="1003371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16</a:t>
            </a:fld>
            <a:endParaRPr lang="zh-TW" altLang="en-US"/>
          </a:p>
        </p:txBody>
      </p:sp>
    </p:spTree>
    <p:extLst>
      <p:ext uri="{BB962C8B-B14F-4D97-AF65-F5344CB8AC3E}">
        <p14:creationId xmlns:p14="http://schemas.microsoft.com/office/powerpoint/2010/main" val="1708351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17</a:t>
            </a:fld>
            <a:endParaRPr lang="zh-TW" altLang="en-US"/>
          </a:p>
        </p:txBody>
      </p:sp>
    </p:spTree>
    <p:extLst>
      <p:ext uri="{BB962C8B-B14F-4D97-AF65-F5344CB8AC3E}">
        <p14:creationId xmlns:p14="http://schemas.microsoft.com/office/powerpoint/2010/main" val="206736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18</a:t>
            </a:fld>
            <a:endParaRPr lang="zh-TW" altLang="en-US"/>
          </a:p>
        </p:txBody>
      </p:sp>
    </p:spTree>
    <p:extLst>
      <p:ext uri="{BB962C8B-B14F-4D97-AF65-F5344CB8AC3E}">
        <p14:creationId xmlns:p14="http://schemas.microsoft.com/office/powerpoint/2010/main" val="3579583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19</a:t>
            </a:fld>
            <a:endParaRPr lang="zh-TW" altLang="en-US"/>
          </a:p>
        </p:txBody>
      </p:sp>
    </p:spTree>
    <p:extLst>
      <p:ext uri="{BB962C8B-B14F-4D97-AF65-F5344CB8AC3E}">
        <p14:creationId xmlns:p14="http://schemas.microsoft.com/office/powerpoint/2010/main" val="4031561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20</a:t>
            </a:fld>
            <a:endParaRPr lang="zh-TW" altLang="en-US"/>
          </a:p>
        </p:txBody>
      </p:sp>
    </p:spTree>
    <p:extLst>
      <p:ext uri="{BB962C8B-B14F-4D97-AF65-F5344CB8AC3E}">
        <p14:creationId xmlns:p14="http://schemas.microsoft.com/office/powerpoint/2010/main" val="2124748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21</a:t>
            </a:fld>
            <a:endParaRPr lang="zh-TW" altLang="en-US"/>
          </a:p>
        </p:txBody>
      </p:sp>
    </p:spTree>
    <p:extLst>
      <p:ext uri="{BB962C8B-B14F-4D97-AF65-F5344CB8AC3E}">
        <p14:creationId xmlns:p14="http://schemas.microsoft.com/office/powerpoint/2010/main" val="4066892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22</a:t>
            </a:fld>
            <a:endParaRPr lang="zh-TW" altLang="en-US"/>
          </a:p>
        </p:txBody>
      </p:sp>
    </p:spTree>
    <p:extLst>
      <p:ext uri="{BB962C8B-B14F-4D97-AF65-F5344CB8AC3E}">
        <p14:creationId xmlns:p14="http://schemas.microsoft.com/office/powerpoint/2010/main" val="21555049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23</a:t>
            </a:fld>
            <a:endParaRPr lang="zh-TW" altLang="en-US"/>
          </a:p>
        </p:txBody>
      </p:sp>
    </p:spTree>
    <p:extLst>
      <p:ext uri="{BB962C8B-B14F-4D97-AF65-F5344CB8AC3E}">
        <p14:creationId xmlns:p14="http://schemas.microsoft.com/office/powerpoint/2010/main" val="39446608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24</a:t>
            </a:fld>
            <a:endParaRPr lang="zh-TW" altLang="en-US"/>
          </a:p>
        </p:txBody>
      </p:sp>
    </p:spTree>
    <p:extLst>
      <p:ext uri="{BB962C8B-B14F-4D97-AF65-F5344CB8AC3E}">
        <p14:creationId xmlns:p14="http://schemas.microsoft.com/office/powerpoint/2010/main" val="2860559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25</a:t>
            </a:fld>
            <a:endParaRPr lang="zh-TW" altLang="en-US"/>
          </a:p>
        </p:txBody>
      </p:sp>
    </p:spTree>
    <p:extLst>
      <p:ext uri="{BB962C8B-B14F-4D97-AF65-F5344CB8AC3E}">
        <p14:creationId xmlns:p14="http://schemas.microsoft.com/office/powerpoint/2010/main" val="2141605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26</a:t>
            </a:fld>
            <a:endParaRPr lang="zh-TW" altLang="en-US"/>
          </a:p>
        </p:txBody>
      </p:sp>
    </p:spTree>
    <p:extLst>
      <p:ext uri="{BB962C8B-B14F-4D97-AF65-F5344CB8AC3E}">
        <p14:creationId xmlns:p14="http://schemas.microsoft.com/office/powerpoint/2010/main" val="7854761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27</a:t>
            </a:fld>
            <a:endParaRPr lang="zh-TW" altLang="en-US"/>
          </a:p>
        </p:txBody>
      </p:sp>
    </p:spTree>
    <p:extLst>
      <p:ext uri="{BB962C8B-B14F-4D97-AF65-F5344CB8AC3E}">
        <p14:creationId xmlns:p14="http://schemas.microsoft.com/office/powerpoint/2010/main" val="5238518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28</a:t>
            </a:fld>
            <a:endParaRPr lang="zh-TW" altLang="en-US"/>
          </a:p>
        </p:txBody>
      </p:sp>
    </p:spTree>
    <p:extLst>
      <p:ext uri="{BB962C8B-B14F-4D97-AF65-F5344CB8AC3E}">
        <p14:creationId xmlns:p14="http://schemas.microsoft.com/office/powerpoint/2010/main" val="21831584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29</a:t>
            </a:fld>
            <a:endParaRPr lang="zh-TW" altLang="en-US"/>
          </a:p>
        </p:txBody>
      </p:sp>
    </p:spTree>
    <p:extLst>
      <p:ext uri="{BB962C8B-B14F-4D97-AF65-F5344CB8AC3E}">
        <p14:creationId xmlns:p14="http://schemas.microsoft.com/office/powerpoint/2010/main" val="452518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30</a:t>
            </a:fld>
            <a:endParaRPr lang="zh-TW" altLang="en-US"/>
          </a:p>
        </p:txBody>
      </p:sp>
    </p:spTree>
    <p:extLst>
      <p:ext uri="{BB962C8B-B14F-4D97-AF65-F5344CB8AC3E}">
        <p14:creationId xmlns:p14="http://schemas.microsoft.com/office/powerpoint/2010/main" val="7854761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31</a:t>
            </a:fld>
            <a:endParaRPr lang="zh-TW" altLang="en-US"/>
          </a:p>
        </p:txBody>
      </p:sp>
    </p:spTree>
    <p:extLst>
      <p:ext uri="{BB962C8B-B14F-4D97-AF65-F5344CB8AC3E}">
        <p14:creationId xmlns:p14="http://schemas.microsoft.com/office/powerpoint/2010/main" val="6395937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35</a:t>
            </a:fld>
            <a:endParaRPr lang="zh-TW" altLang="en-US"/>
          </a:p>
        </p:txBody>
      </p:sp>
    </p:spTree>
    <p:extLst>
      <p:ext uri="{BB962C8B-B14F-4D97-AF65-F5344CB8AC3E}">
        <p14:creationId xmlns:p14="http://schemas.microsoft.com/office/powerpoint/2010/main" val="39377224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36</a:t>
            </a:fld>
            <a:endParaRPr lang="zh-TW" altLang="en-US"/>
          </a:p>
        </p:txBody>
      </p:sp>
    </p:spTree>
    <p:extLst>
      <p:ext uri="{BB962C8B-B14F-4D97-AF65-F5344CB8AC3E}">
        <p14:creationId xmlns:p14="http://schemas.microsoft.com/office/powerpoint/2010/main" val="39165948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37</a:t>
            </a:fld>
            <a:endParaRPr lang="zh-TW" altLang="en-US"/>
          </a:p>
        </p:txBody>
      </p:sp>
    </p:spTree>
    <p:extLst>
      <p:ext uri="{BB962C8B-B14F-4D97-AF65-F5344CB8AC3E}">
        <p14:creationId xmlns:p14="http://schemas.microsoft.com/office/powerpoint/2010/main" val="9678515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38</a:t>
            </a:fld>
            <a:endParaRPr lang="zh-TW" altLang="en-US"/>
          </a:p>
        </p:txBody>
      </p:sp>
    </p:spTree>
    <p:extLst>
      <p:ext uri="{BB962C8B-B14F-4D97-AF65-F5344CB8AC3E}">
        <p14:creationId xmlns:p14="http://schemas.microsoft.com/office/powerpoint/2010/main" val="7854761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39</a:t>
            </a:fld>
            <a:endParaRPr lang="zh-TW" altLang="en-US"/>
          </a:p>
        </p:txBody>
      </p:sp>
    </p:spTree>
    <p:extLst>
      <p:ext uri="{BB962C8B-B14F-4D97-AF65-F5344CB8AC3E}">
        <p14:creationId xmlns:p14="http://schemas.microsoft.com/office/powerpoint/2010/main" val="7854761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40</a:t>
            </a:fld>
            <a:endParaRPr lang="zh-TW" altLang="en-US"/>
          </a:p>
        </p:txBody>
      </p:sp>
    </p:spTree>
    <p:extLst>
      <p:ext uri="{BB962C8B-B14F-4D97-AF65-F5344CB8AC3E}">
        <p14:creationId xmlns:p14="http://schemas.microsoft.com/office/powerpoint/2010/main" val="8008848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41</a:t>
            </a:fld>
            <a:endParaRPr lang="zh-TW" altLang="en-US"/>
          </a:p>
        </p:txBody>
      </p:sp>
    </p:spTree>
    <p:extLst>
      <p:ext uri="{BB962C8B-B14F-4D97-AF65-F5344CB8AC3E}">
        <p14:creationId xmlns:p14="http://schemas.microsoft.com/office/powerpoint/2010/main" val="1851987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42</a:t>
            </a:fld>
            <a:endParaRPr lang="zh-TW" altLang="en-US"/>
          </a:p>
        </p:txBody>
      </p:sp>
    </p:spTree>
    <p:extLst>
      <p:ext uri="{BB962C8B-B14F-4D97-AF65-F5344CB8AC3E}">
        <p14:creationId xmlns:p14="http://schemas.microsoft.com/office/powerpoint/2010/main" val="30158843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43</a:t>
            </a:fld>
            <a:endParaRPr lang="zh-TW" altLang="en-US"/>
          </a:p>
        </p:txBody>
      </p:sp>
    </p:spTree>
    <p:extLst>
      <p:ext uri="{BB962C8B-B14F-4D97-AF65-F5344CB8AC3E}">
        <p14:creationId xmlns:p14="http://schemas.microsoft.com/office/powerpoint/2010/main" val="39377224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44</a:t>
            </a:fld>
            <a:endParaRPr lang="zh-TW" altLang="en-US"/>
          </a:p>
        </p:txBody>
      </p:sp>
    </p:spTree>
    <p:extLst>
      <p:ext uri="{BB962C8B-B14F-4D97-AF65-F5344CB8AC3E}">
        <p14:creationId xmlns:p14="http://schemas.microsoft.com/office/powerpoint/2010/main" val="39165948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45</a:t>
            </a:fld>
            <a:endParaRPr lang="zh-TW" altLang="en-US"/>
          </a:p>
        </p:txBody>
      </p:sp>
    </p:spTree>
    <p:extLst>
      <p:ext uri="{BB962C8B-B14F-4D97-AF65-F5344CB8AC3E}">
        <p14:creationId xmlns:p14="http://schemas.microsoft.com/office/powerpoint/2010/main" val="9678515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46</a:t>
            </a:fld>
            <a:endParaRPr lang="zh-TW" altLang="en-US"/>
          </a:p>
        </p:txBody>
      </p:sp>
    </p:spTree>
    <p:extLst>
      <p:ext uri="{BB962C8B-B14F-4D97-AF65-F5344CB8AC3E}">
        <p14:creationId xmlns:p14="http://schemas.microsoft.com/office/powerpoint/2010/main" val="7854761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47</a:t>
            </a:fld>
            <a:endParaRPr lang="zh-TW" altLang="en-US"/>
          </a:p>
        </p:txBody>
      </p:sp>
    </p:spTree>
    <p:extLst>
      <p:ext uri="{BB962C8B-B14F-4D97-AF65-F5344CB8AC3E}">
        <p14:creationId xmlns:p14="http://schemas.microsoft.com/office/powerpoint/2010/main" val="7854761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48</a:t>
            </a:fld>
            <a:endParaRPr lang="zh-TW" altLang="en-US"/>
          </a:p>
        </p:txBody>
      </p:sp>
    </p:spTree>
    <p:extLst>
      <p:ext uri="{BB962C8B-B14F-4D97-AF65-F5344CB8AC3E}">
        <p14:creationId xmlns:p14="http://schemas.microsoft.com/office/powerpoint/2010/main" val="7854761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49</a:t>
            </a:fld>
            <a:endParaRPr lang="zh-TW" altLang="en-US"/>
          </a:p>
        </p:txBody>
      </p:sp>
    </p:spTree>
    <p:extLst>
      <p:ext uri="{BB962C8B-B14F-4D97-AF65-F5344CB8AC3E}">
        <p14:creationId xmlns:p14="http://schemas.microsoft.com/office/powerpoint/2010/main" val="19604972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50</a:t>
            </a:fld>
            <a:endParaRPr lang="zh-TW" altLang="en-US"/>
          </a:p>
        </p:txBody>
      </p:sp>
    </p:spTree>
    <p:extLst>
      <p:ext uri="{BB962C8B-B14F-4D97-AF65-F5344CB8AC3E}">
        <p14:creationId xmlns:p14="http://schemas.microsoft.com/office/powerpoint/2010/main" val="15378779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51</a:t>
            </a:fld>
            <a:endParaRPr lang="zh-TW" altLang="en-US"/>
          </a:p>
        </p:txBody>
      </p:sp>
    </p:spTree>
    <p:extLst>
      <p:ext uri="{BB962C8B-B14F-4D97-AF65-F5344CB8AC3E}">
        <p14:creationId xmlns:p14="http://schemas.microsoft.com/office/powerpoint/2010/main" val="3587492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27B6C6A9-CBB5-4927-833D-62CCC6E09109}" type="slidenum">
              <a:rPr lang="zh-TW" altLang="en-US" smtClean="0">
                <a:solidFill>
                  <a:prstClr val="black"/>
                </a:solidFill>
              </a:rPr>
              <a:pPr/>
              <a:t>52</a:t>
            </a:fld>
            <a:endParaRPr lang="zh-TW" altLang="en-US">
              <a:solidFill>
                <a:prstClr val="black"/>
              </a:solidFill>
            </a:endParaRPr>
          </a:p>
        </p:txBody>
      </p:sp>
    </p:spTree>
    <p:extLst>
      <p:ext uri="{BB962C8B-B14F-4D97-AF65-F5344CB8AC3E}">
        <p14:creationId xmlns:p14="http://schemas.microsoft.com/office/powerpoint/2010/main" val="660218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408CBF9E-D4C8-484E-99F2-D8384058F5E9}" type="datetimeFigureOut">
              <a:rPr lang="zh-TW" altLang="en-US" smtClean="0"/>
              <a:t>2016/3/7</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C071CCA-588D-4FCF-81AE-12DD1D69CA3A}" type="slidenum">
              <a:rPr lang="zh-TW" altLang="en-US" smtClean="0"/>
              <a:t>‹#›</a:t>
            </a:fld>
            <a:endParaRPr lang="zh-TW" altLang="en-US"/>
          </a:p>
        </p:txBody>
      </p:sp>
    </p:spTree>
    <p:extLst>
      <p:ext uri="{BB962C8B-B14F-4D97-AF65-F5344CB8AC3E}">
        <p14:creationId xmlns:p14="http://schemas.microsoft.com/office/powerpoint/2010/main" val="3449820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408CBF9E-D4C8-484E-99F2-D8384058F5E9}" type="datetimeFigureOut">
              <a:rPr lang="zh-TW" altLang="en-US" smtClean="0"/>
              <a:t>2016/3/7</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C071CCA-588D-4FCF-81AE-12DD1D69CA3A}" type="slidenum">
              <a:rPr lang="zh-TW" altLang="en-US" smtClean="0"/>
              <a:t>‹#›</a:t>
            </a:fld>
            <a:endParaRPr lang="zh-TW" altLang="en-US"/>
          </a:p>
        </p:txBody>
      </p:sp>
    </p:spTree>
    <p:extLst>
      <p:ext uri="{BB962C8B-B14F-4D97-AF65-F5344CB8AC3E}">
        <p14:creationId xmlns:p14="http://schemas.microsoft.com/office/powerpoint/2010/main" val="1902338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408CBF9E-D4C8-484E-99F2-D8384058F5E9}" type="datetimeFigureOut">
              <a:rPr lang="zh-TW" altLang="en-US" smtClean="0"/>
              <a:t>2016/3/7</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C071CCA-588D-4FCF-81AE-12DD1D69CA3A}" type="slidenum">
              <a:rPr lang="zh-TW" altLang="en-US" smtClean="0"/>
              <a:t>‹#›</a:t>
            </a:fld>
            <a:endParaRPr lang="zh-TW" altLang="en-US"/>
          </a:p>
        </p:txBody>
      </p:sp>
    </p:spTree>
    <p:extLst>
      <p:ext uri="{BB962C8B-B14F-4D97-AF65-F5344CB8AC3E}">
        <p14:creationId xmlns:p14="http://schemas.microsoft.com/office/powerpoint/2010/main" val="36666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408CBF9E-D4C8-484E-99F2-D8384058F5E9}" type="datetimeFigureOut">
              <a:rPr lang="zh-TW" altLang="en-US" smtClean="0"/>
              <a:t>2016/3/7</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8C071CCA-588D-4FCF-81AE-12DD1D69CA3A}" type="slidenum">
              <a:rPr lang="zh-TW" altLang="en-US" smtClean="0"/>
              <a:t>‹#›</a:t>
            </a:fld>
            <a:endParaRPr lang="zh-TW" altLang="en-US"/>
          </a:p>
        </p:txBody>
      </p:sp>
    </p:spTree>
    <p:extLst>
      <p:ext uri="{BB962C8B-B14F-4D97-AF65-F5344CB8AC3E}">
        <p14:creationId xmlns:p14="http://schemas.microsoft.com/office/powerpoint/2010/main" val="332208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408CBF9E-D4C8-484E-99F2-D8384058F5E9}" type="datetimeFigureOut">
              <a:rPr lang="zh-TW" altLang="en-US" smtClean="0"/>
              <a:t>2016/3/7</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8C071CCA-588D-4FCF-81AE-12DD1D69CA3A}" type="slidenum">
              <a:rPr lang="zh-TW" altLang="en-US" smtClean="0"/>
              <a:t>‹#›</a:t>
            </a:fld>
            <a:endParaRPr lang="zh-TW" altLang="en-US"/>
          </a:p>
        </p:txBody>
      </p:sp>
    </p:spTree>
    <p:extLst>
      <p:ext uri="{BB962C8B-B14F-4D97-AF65-F5344CB8AC3E}">
        <p14:creationId xmlns:p14="http://schemas.microsoft.com/office/powerpoint/2010/main" val="412173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408CBF9E-D4C8-484E-99F2-D8384058F5E9}" type="datetimeFigureOut">
              <a:rPr lang="zh-TW" altLang="en-US" smtClean="0"/>
              <a:t>2016/3/7</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8C071CCA-588D-4FCF-81AE-12DD1D69CA3A}" type="slidenum">
              <a:rPr lang="zh-TW" altLang="en-US" smtClean="0"/>
              <a:t>‹#›</a:t>
            </a:fld>
            <a:endParaRPr lang="zh-TW" altLang="en-US"/>
          </a:p>
        </p:txBody>
      </p:sp>
    </p:spTree>
    <p:extLst>
      <p:ext uri="{BB962C8B-B14F-4D97-AF65-F5344CB8AC3E}">
        <p14:creationId xmlns:p14="http://schemas.microsoft.com/office/powerpoint/2010/main" val="163986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408CBF9E-D4C8-484E-99F2-D8384058F5E9}" type="datetimeFigureOut">
              <a:rPr lang="zh-TW" altLang="en-US" smtClean="0"/>
              <a:t>2016/3/7</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8C071CCA-588D-4FCF-81AE-12DD1D69CA3A}" type="slidenum">
              <a:rPr lang="zh-TW" altLang="en-US" smtClean="0"/>
              <a:t>‹#›</a:t>
            </a:fld>
            <a:endParaRPr lang="zh-TW" altLang="en-US"/>
          </a:p>
        </p:txBody>
      </p:sp>
    </p:spTree>
    <p:extLst>
      <p:ext uri="{BB962C8B-B14F-4D97-AF65-F5344CB8AC3E}">
        <p14:creationId xmlns:p14="http://schemas.microsoft.com/office/powerpoint/2010/main" val="3732865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408CBF9E-D4C8-484E-99F2-D8384058F5E9}" type="datetimeFigureOut">
              <a:rPr lang="zh-TW" altLang="en-US" smtClean="0"/>
              <a:t>2016/3/7</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8C071CCA-588D-4FCF-81AE-12DD1D69CA3A}" type="slidenum">
              <a:rPr lang="zh-TW" altLang="en-US" smtClean="0"/>
              <a:t>‹#›</a:t>
            </a:fld>
            <a:endParaRPr lang="zh-TW" altLang="en-US"/>
          </a:p>
        </p:txBody>
      </p:sp>
    </p:spTree>
    <p:extLst>
      <p:ext uri="{BB962C8B-B14F-4D97-AF65-F5344CB8AC3E}">
        <p14:creationId xmlns:p14="http://schemas.microsoft.com/office/powerpoint/2010/main" val="2441668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408CBF9E-D4C8-484E-99F2-D8384058F5E9}" type="datetimeFigureOut">
              <a:rPr lang="zh-TW" altLang="en-US" smtClean="0"/>
              <a:t>2016/3/7</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8C071CCA-588D-4FCF-81AE-12DD1D69CA3A}" type="slidenum">
              <a:rPr lang="zh-TW" altLang="en-US" smtClean="0"/>
              <a:t>‹#›</a:t>
            </a:fld>
            <a:endParaRPr lang="zh-TW" altLang="en-US"/>
          </a:p>
        </p:txBody>
      </p:sp>
    </p:spTree>
    <p:extLst>
      <p:ext uri="{BB962C8B-B14F-4D97-AF65-F5344CB8AC3E}">
        <p14:creationId xmlns:p14="http://schemas.microsoft.com/office/powerpoint/2010/main" val="2457803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408CBF9E-D4C8-484E-99F2-D8384058F5E9}" type="datetimeFigureOut">
              <a:rPr lang="zh-TW" altLang="en-US" smtClean="0"/>
              <a:t>2016/3/7</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C071CCA-588D-4FCF-81AE-12DD1D69CA3A}" type="slidenum">
              <a:rPr lang="zh-TW" altLang="en-US" smtClean="0"/>
              <a:t>‹#›</a:t>
            </a:fld>
            <a:endParaRPr lang="zh-TW" altLang="en-US"/>
          </a:p>
        </p:txBody>
      </p:sp>
    </p:spTree>
    <p:extLst>
      <p:ext uri="{BB962C8B-B14F-4D97-AF65-F5344CB8AC3E}">
        <p14:creationId xmlns:p14="http://schemas.microsoft.com/office/powerpoint/2010/main" val="276898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408CBF9E-D4C8-484E-99F2-D8384058F5E9}" type="datetimeFigureOut">
              <a:rPr lang="zh-TW" altLang="en-US" smtClean="0"/>
              <a:t>2016/3/7</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C071CCA-588D-4FCF-81AE-12DD1D69CA3A}" type="slidenum">
              <a:rPr lang="zh-TW" altLang="en-US" smtClean="0"/>
              <a:t>‹#›</a:t>
            </a:fld>
            <a:endParaRPr lang="zh-TW" altLang="en-US"/>
          </a:p>
        </p:txBody>
      </p:sp>
    </p:spTree>
    <p:extLst>
      <p:ext uri="{BB962C8B-B14F-4D97-AF65-F5344CB8AC3E}">
        <p14:creationId xmlns:p14="http://schemas.microsoft.com/office/powerpoint/2010/main" val="1628835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lvl1pPr>
              <a:defRPr b="1"/>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685800" y="3886200"/>
            <a:ext cx="6400800" cy="1752600"/>
          </a:xfrm>
        </p:spPr>
        <p:txBody>
          <a:bodyPr/>
          <a:lstStyle>
            <a:lvl1pPr marL="0" indent="0" algn="l">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45E73873-72DB-438A-966A-141722A140AC}" type="datetime1">
              <a:rPr lang="zh-TW" altLang="en-US" smtClean="0">
                <a:solidFill>
                  <a:prstClr val="black">
                    <a:tint val="75000"/>
                  </a:prstClr>
                </a:solidFill>
              </a:rPr>
              <a:pPr/>
              <a:t>2016/3/7</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sz="1600"/>
            </a:lvl1pPr>
          </a:lstStyle>
          <a:p>
            <a:fld id="{0EC95BED-DB7D-4FCC-8F17-8953EE0A5892}" type="slidenum">
              <a:rPr lang="zh-TW" altLang="en-US" smtClean="0">
                <a:solidFill>
                  <a:prstClr val="black">
                    <a:tint val="75000"/>
                  </a:prstClr>
                </a:solidFill>
              </a:rPr>
              <a:pPr/>
              <a:t>‹#›</a:t>
            </a:fld>
            <a:r>
              <a:rPr lang="en-US" altLang="zh-TW" dirty="0" smtClean="0">
                <a:solidFill>
                  <a:prstClr val="black">
                    <a:tint val="75000"/>
                  </a:prstClr>
                </a:solidFill>
              </a:rPr>
              <a:t>/140</a:t>
            </a:r>
            <a:endParaRPr lang="zh-TW" altLang="en-US" dirty="0">
              <a:solidFill>
                <a:prstClr val="black">
                  <a:tint val="75000"/>
                </a:prstClr>
              </a:solidFill>
            </a:endParaRPr>
          </a:p>
        </p:txBody>
      </p:sp>
    </p:spTree>
    <p:extLst>
      <p:ext uri="{BB962C8B-B14F-4D97-AF65-F5344CB8AC3E}">
        <p14:creationId xmlns:p14="http://schemas.microsoft.com/office/powerpoint/2010/main" val="1139810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pic>
        <p:nvPicPr>
          <p:cNvPr id="7" name="Picture 2" descr="C:\Users\mwhan\Desktop\iStockphoto\iStock_000000195314Small.jpg"/>
          <p:cNvPicPr>
            <a:picLocks noChangeAspect="1" noChangeArrowheads="1"/>
          </p:cNvPicPr>
          <p:nvPr userDrawn="1"/>
        </p:nvPicPr>
        <p:blipFill>
          <a:blip r:embed="rId2" cstate="print"/>
          <a:srcRect b="2406"/>
          <a:stretch>
            <a:fillRect/>
          </a:stretch>
        </p:blipFill>
        <p:spPr bwMode="auto">
          <a:xfrm>
            <a:off x="0" y="0"/>
            <a:ext cx="9144000" cy="6865034"/>
          </a:xfrm>
          <a:prstGeom prst="rect">
            <a:avLst/>
          </a:prstGeom>
          <a:noFill/>
        </p:spPr>
      </p:pic>
      <p:sp>
        <p:nvSpPr>
          <p:cNvPr id="3" name="內容版面配置區 2"/>
          <p:cNvSpPr>
            <a:spLocks noGrp="1"/>
          </p:cNvSpPr>
          <p:nvPr>
            <p:ph idx="1"/>
          </p:nvPr>
        </p:nvSpPr>
        <p:spPr>
          <a:xfrm>
            <a:off x="457200" y="620688"/>
            <a:ext cx="8229600" cy="550547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CCAF2853-85C2-4B70-A7A1-CA6EF404D430}" type="datetime1">
              <a:rPr lang="zh-TW" altLang="en-US" smtClean="0">
                <a:solidFill>
                  <a:prstClr val="black">
                    <a:tint val="75000"/>
                  </a:prstClr>
                </a:solidFill>
              </a:rPr>
              <a:pPr/>
              <a:t>2016/3/7</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0EC95BED-DB7D-4FCC-8F17-8953EE0A5892}" type="slidenum">
              <a:rPr lang="zh-TW" altLang="en-US" smtClean="0">
                <a:solidFill>
                  <a:prstClr val="black">
                    <a:tint val="75000"/>
                  </a:prstClr>
                </a:solidFill>
              </a:rPr>
              <a:pPr/>
              <a:t>‹#›</a:t>
            </a:fld>
            <a:r>
              <a:rPr lang="en-US" altLang="zh-TW" dirty="0" smtClean="0">
                <a:solidFill>
                  <a:prstClr val="black">
                    <a:tint val="75000"/>
                  </a:prstClr>
                </a:solidFill>
              </a:rPr>
              <a:t>/140</a:t>
            </a:r>
            <a:endParaRPr lang="zh-TW" altLang="en-US" dirty="0">
              <a:solidFill>
                <a:prstClr val="black">
                  <a:tint val="75000"/>
                </a:prstClr>
              </a:solidFill>
            </a:endParaRPr>
          </a:p>
        </p:txBody>
      </p:sp>
    </p:spTree>
    <p:extLst>
      <p:ext uri="{BB962C8B-B14F-4D97-AF65-F5344CB8AC3E}">
        <p14:creationId xmlns:p14="http://schemas.microsoft.com/office/powerpoint/2010/main" val="3822232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CDB5609C-8B48-4DBE-A442-3C70CA70DC21}" type="datetime1">
              <a:rPr lang="zh-TW" altLang="en-US" smtClean="0">
                <a:solidFill>
                  <a:prstClr val="black">
                    <a:tint val="75000"/>
                  </a:prstClr>
                </a:solidFill>
              </a:rPr>
              <a:pPr/>
              <a:t>2016/3/7</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0EC95BED-DB7D-4FCC-8F17-8953EE0A5892}" type="slidenum">
              <a:rPr lang="zh-TW" altLang="en-US" smtClean="0">
                <a:solidFill>
                  <a:prstClr val="black">
                    <a:tint val="75000"/>
                  </a:prstClr>
                </a:solidFill>
              </a:rPr>
              <a:pPr/>
              <a:t>‹#›</a:t>
            </a:fld>
            <a:r>
              <a:rPr lang="en-US" altLang="zh-TW" dirty="0" smtClean="0">
                <a:solidFill>
                  <a:prstClr val="black">
                    <a:tint val="75000"/>
                  </a:prstClr>
                </a:solidFill>
              </a:rPr>
              <a:t>/140</a:t>
            </a:r>
            <a:endParaRPr lang="zh-TW" altLang="en-US" dirty="0">
              <a:solidFill>
                <a:prstClr val="black">
                  <a:tint val="75000"/>
                </a:prstClr>
              </a:solidFill>
            </a:endParaRPr>
          </a:p>
        </p:txBody>
      </p:sp>
    </p:spTree>
    <p:extLst>
      <p:ext uri="{BB962C8B-B14F-4D97-AF65-F5344CB8AC3E}">
        <p14:creationId xmlns:p14="http://schemas.microsoft.com/office/powerpoint/2010/main" val="1029461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423C0C32-AAE2-4C68-B56C-C1D823CED066}" type="datetime1">
              <a:rPr lang="zh-TW" altLang="en-US" smtClean="0">
                <a:solidFill>
                  <a:prstClr val="black">
                    <a:tint val="75000"/>
                  </a:prstClr>
                </a:solidFill>
              </a:rPr>
              <a:pPr/>
              <a:t>2016/3/7</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0EC95BED-DB7D-4FCC-8F17-8953EE0A5892}" type="slidenum">
              <a:rPr lang="zh-TW" altLang="en-US" smtClean="0">
                <a:solidFill>
                  <a:prstClr val="black">
                    <a:tint val="75000"/>
                  </a:prstClr>
                </a:solidFill>
              </a:rPr>
              <a:pPr/>
              <a:t>‹#›</a:t>
            </a:fld>
            <a:r>
              <a:rPr lang="en-US" altLang="zh-TW" dirty="0" smtClean="0">
                <a:solidFill>
                  <a:prstClr val="black">
                    <a:tint val="75000"/>
                  </a:prstClr>
                </a:solidFill>
              </a:rPr>
              <a:t>/140</a:t>
            </a:r>
            <a:endParaRPr lang="zh-TW" altLang="en-US" dirty="0">
              <a:solidFill>
                <a:prstClr val="black">
                  <a:tint val="75000"/>
                </a:prstClr>
              </a:solidFill>
            </a:endParaRPr>
          </a:p>
        </p:txBody>
      </p:sp>
    </p:spTree>
    <p:extLst>
      <p:ext uri="{BB962C8B-B14F-4D97-AF65-F5344CB8AC3E}">
        <p14:creationId xmlns:p14="http://schemas.microsoft.com/office/powerpoint/2010/main" val="4078901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D0AC4338-FDE2-4AC4-BFA1-A16E4B7A9219}" type="datetime1">
              <a:rPr lang="zh-TW" altLang="en-US" smtClean="0">
                <a:solidFill>
                  <a:prstClr val="black">
                    <a:tint val="75000"/>
                  </a:prstClr>
                </a:solidFill>
              </a:rPr>
              <a:pPr/>
              <a:t>2016/3/7</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0EC95BED-DB7D-4FCC-8F17-8953EE0A5892}" type="slidenum">
              <a:rPr lang="zh-TW" altLang="en-US" smtClean="0">
                <a:solidFill>
                  <a:prstClr val="black">
                    <a:tint val="75000"/>
                  </a:prstClr>
                </a:solidFill>
              </a:rPr>
              <a:pPr/>
              <a:t>‹#›</a:t>
            </a:fld>
            <a:r>
              <a:rPr lang="en-US" altLang="zh-TW" dirty="0" smtClean="0">
                <a:solidFill>
                  <a:prstClr val="black">
                    <a:tint val="75000"/>
                  </a:prstClr>
                </a:solidFill>
              </a:rPr>
              <a:t>/140</a:t>
            </a:r>
            <a:endParaRPr lang="zh-TW" altLang="en-US" dirty="0">
              <a:solidFill>
                <a:prstClr val="black">
                  <a:tint val="75000"/>
                </a:prstClr>
              </a:solidFill>
            </a:endParaRPr>
          </a:p>
        </p:txBody>
      </p:sp>
    </p:spTree>
    <p:extLst>
      <p:ext uri="{BB962C8B-B14F-4D97-AF65-F5344CB8AC3E}">
        <p14:creationId xmlns:p14="http://schemas.microsoft.com/office/powerpoint/2010/main" val="900011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CBF9E-D4C8-484E-99F2-D8384058F5E9}" type="datetimeFigureOut">
              <a:rPr lang="zh-TW" altLang="en-US" smtClean="0"/>
              <a:t>2016/3/7</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071CCA-588D-4FCF-81AE-12DD1D69CA3A}" type="slidenum">
              <a:rPr lang="zh-TW" altLang="en-US" smtClean="0"/>
              <a:t>‹#›</a:t>
            </a:fld>
            <a:endParaRPr lang="zh-TW" altLang="en-US"/>
          </a:p>
        </p:txBody>
      </p:sp>
    </p:spTree>
    <p:extLst>
      <p:ext uri="{BB962C8B-B14F-4D97-AF65-F5344CB8AC3E}">
        <p14:creationId xmlns:p14="http://schemas.microsoft.com/office/powerpoint/2010/main" val="14307496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132632-0552-4231-A955-9E797711A370}" type="datetime1">
              <a:rPr lang="zh-TW" altLang="en-US" smtClean="0">
                <a:solidFill>
                  <a:prstClr val="black">
                    <a:tint val="75000"/>
                  </a:prstClr>
                </a:solidFill>
              </a:rPr>
              <a:pPr/>
              <a:t>2016/3/7</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EC95BED-DB7D-4FCC-8F17-8953EE0A5892}" type="slidenum">
              <a:rPr lang="zh-TW" altLang="en-US" smtClean="0">
                <a:solidFill>
                  <a:prstClr val="black">
                    <a:tint val="75000"/>
                  </a:prstClr>
                </a:solidFill>
              </a:rPr>
              <a:pPr/>
              <a:t>‹#›</a:t>
            </a:fld>
            <a:r>
              <a:rPr lang="en-US" altLang="zh-TW" dirty="0" smtClean="0">
                <a:solidFill>
                  <a:prstClr val="black">
                    <a:tint val="75000"/>
                  </a:prstClr>
                </a:solidFill>
              </a:rPr>
              <a:t>/140</a:t>
            </a:r>
            <a:endParaRPr lang="zh-TW" altLang="en-US" dirty="0">
              <a:solidFill>
                <a:prstClr val="black">
                  <a:tint val="75000"/>
                </a:prstClr>
              </a:solidFill>
            </a:endParaRPr>
          </a:p>
        </p:txBody>
      </p:sp>
    </p:spTree>
    <p:extLst>
      <p:ext uri="{BB962C8B-B14F-4D97-AF65-F5344CB8AC3E}">
        <p14:creationId xmlns:p14="http://schemas.microsoft.com/office/powerpoint/2010/main" val="80475068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sldNum="0"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hyperlink" Target="http://www.slideshare.net/mwhan" TargetMode="External"/><Relationship Id="rId4" Type="http://schemas.openxmlformats.org/officeDocument/2006/relationships/hyperlink" Target="http://www.pook.com.tw/"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51846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手繪多邊形 13"/>
          <p:cNvSpPr/>
          <p:nvPr/>
        </p:nvSpPr>
        <p:spPr>
          <a:xfrm>
            <a:off x="0" y="1039191"/>
            <a:ext cx="1040893" cy="1551807"/>
          </a:xfrm>
          <a:custGeom>
            <a:avLst/>
            <a:gdLst>
              <a:gd name="connsiteX0" fmla="*/ 0 w 689692"/>
              <a:gd name="connsiteY0" fmla="*/ 0 h 1551807"/>
              <a:gd name="connsiteX1" fmla="*/ 689692 w 689692"/>
              <a:gd name="connsiteY1" fmla="*/ 1551807 h 1551807"/>
              <a:gd name="connsiteX2" fmla="*/ 0 w 689692"/>
              <a:gd name="connsiteY2" fmla="*/ 1551807 h 1551807"/>
              <a:gd name="connsiteX3" fmla="*/ 0 w 689692"/>
              <a:gd name="connsiteY3" fmla="*/ 0 h 1551807"/>
            </a:gdLst>
            <a:ahLst/>
            <a:cxnLst>
              <a:cxn ang="0">
                <a:pos x="connsiteX0" y="connsiteY0"/>
              </a:cxn>
              <a:cxn ang="0">
                <a:pos x="connsiteX1" y="connsiteY1"/>
              </a:cxn>
              <a:cxn ang="0">
                <a:pos x="connsiteX2" y="connsiteY2"/>
              </a:cxn>
              <a:cxn ang="0">
                <a:pos x="connsiteX3" y="connsiteY3"/>
              </a:cxn>
            </a:cxnLst>
            <a:rect l="l" t="t" r="r" b="b"/>
            <a:pathLst>
              <a:path w="689692" h="1551807">
                <a:moveTo>
                  <a:pt x="0" y="0"/>
                </a:moveTo>
                <a:lnTo>
                  <a:pt x="689692" y="1551807"/>
                </a:lnTo>
                <a:lnTo>
                  <a:pt x="0" y="1551807"/>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手繪多邊形 10"/>
          <p:cNvSpPr/>
          <p:nvPr/>
        </p:nvSpPr>
        <p:spPr>
          <a:xfrm>
            <a:off x="1" y="2626997"/>
            <a:ext cx="2142276" cy="1605986"/>
          </a:xfrm>
          <a:custGeom>
            <a:avLst/>
            <a:gdLst>
              <a:gd name="connsiteX0" fmla="*/ 0 w 1419464"/>
              <a:gd name="connsiteY0" fmla="*/ 0 h 1605986"/>
              <a:gd name="connsiteX1" fmla="*/ 705692 w 1419464"/>
              <a:gd name="connsiteY1" fmla="*/ 0 h 1605986"/>
              <a:gd name="connsiteX2" fmla="*/ 1419464 w 1419464"/>
              <a:gd name="connsiteY2" fmla="*/ 1605986 h 1605986"/>
              <a:gd name="connsiteX3" fmla="*/ 0 w 1419464"/>
              <a:gd name="connsiteY3" fmla="*/ 1605986 h 1605986"/>
              <a:gd name="connsiteX4" fmla="*/ 0 w 1419464"/>
              <a:gd name="connsiteY4" fmla="*/ 0 h 160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464" h="1605986">
                <a:moveTo>
                  <a:pt x="0" y="0"/>
                </a:moveTo>
                <a:lnTo>
                  <a:pt x="705692" y="0"/>
                </a:lnTo>
                <a:lnTo>
                  <a:pt x="1419464" y="1605986"/>
                </a:lnTo>
                <a:lnTo>
                  <a:pt x="0" y="160598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手繪多邊形 7"/>
          <p:cNvSpPr/>
          <p:nvPr/>
        </p:nvSpPr>
        <p:spPr>
          <a:xfrm>
            <a:off x="0" y="4268983"/>
            <a:ext cx="3233155" cy="1590328"/>
          </a:xfrm>
          <a:custGeom>
            <a:avLst/>
            <a:gdLst>
              <a:gd name="connsiteX0" fmla="*/ 0 w 2142276"/>
              <a:gd name="connsiteY0" fmla="*/ 0 h 1590328"/>
              <a:gd name="connsiteX1" fmla="*/ 1435464 w 2142276"/>
              <a:gd name="connsiteY1" fmla="*/ 0 h 1590328"/>
              <a:gd name="connsiteX2" fmla="*/ 2142276 w 2142276"/>
              <a:gd name="connsiteY2" fmla="*/ 1590328 h 1590328"/>
              <a:gd name="connsiteX3" fmla="*/ 0 w 2142276"/>
              <a:gd name="connsiteY3" fmla="*/ 1590328 h 1590328"/>
              <a:gd name="connsiteX4" fmla="*/ 0 w 2142276"/>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2276" h="1590328">
                <a:moveTo>
                  <a:pt x="0" y="0"/>
                </a:moveTo>
                <a:lnTo>
                  <a:pt x="1435464" y="0"/>
                </a:lnTo>
                <a:lnTo>
                  <a:pt x="2142276" y="1590328"/>
                </a:lnTo>
                <a:lnTo>
                  <a:pt x="0" y="159032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 name="直線接點 3"/>
          <p:cNvCxnSpPr/>
          <p:nvPr/>
        </p:nvCxnSpPr>
        <p:spPr>
          <a:xfrm>
            <a:off x="853514" y="1808793"/>
            <a:ext cx="4359556" cy="0"/>
          </a:xfrm>
          <a:prstGeom prst="line">
            <a:avLst/>
          </a:prstGeom>
          <a:ln w="25400">
            <a:solidFill>
              <a:schemeClr val="bg1">
                <a:lumMod val="6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直線接點 12"/>
          <p:cNvCxnSpPr/>
          <p:nvPr/>
        </p:nvCxnSpPr>
        <p:spPr>
          <a:xfrm>
            <a:off x="1803921" y="3248977"/>
            <a:ext cx="3409149" cy="0"/>
          </a:xfrm>
          <a:prstGeom prst="line">
            <a:avLst/>
          </a:prstGeom>
          <a:ln w="25400">
            <a:solidFill>
              <a:schemeClr val="bg1">
                <a:lumMod val="6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a:off x="3008238" y="5049207"/>
            <a:ext cx="2204832" cy="0"/>
          </a:xfrm>
          <a:prstGeom prst="line">
            <a:avLst/>
          </a:prstGeom>
          <a:ln w="25400">
            <a:solidFill>
              <a:schemeClr val="bg1">
                <a:lumMod val="6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文字方塊 20"/>
          <p:cNvSpPr txBox="1"/>
          <p:nvPr/>
        </p:nvSpPr>
        <p:spPr>
          <a:xfrm>
            <a:off x="5213070" y="1538758"/>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01</a:t>
            </a:r>
            <a:endParaRPr lang="zh-TW" altLang="en-US" sz="6000" dirty="0" smtClean="0">
              <a:solidFill>
                <a:schemeClr val="bg1">
                  <a:lumMod val="65000"/>
                </a:schemeClr>
              </a:solidFill>
            </a:endParaRPr>
          </a:p>
        </p:txBody>
      </p:sp>
      <p:sp>
        <p:nvSpPr>
          <p:cNvPr id="22" name="文字方塊 21"/>
          <p:cNvSpPr txBox="1"/>
          <p:nvPr/>
        </p:nvSpPr>
        <p:spPr>
          <a:xfrm>
            <a:off x="5213070" y="2978942"/>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02</a:t>
            </a:r>
            <a:endParaRPr lang="zh-TW" altLang="en-US" sz="6000" dirty="0" smtClean="0">
              <a:solidFill>
                <a:schemeClr val="bg1">
                  <a:lumMod val="65000"/>
                </a:schemeClr>
              </a:solidFill>
            </a:endParaRPr>
          </a:p>
        </p:txBody>
      </p:sp>
      <p:sp>
        <p:nvSpPr>
          <p:cNvPr id="24" name="文字方塊 23"/>
          <p:cNvSpPr txBox="1"/>
          <p:nvPr/>
        </p:nvSpPr>
        <p:spPr>
          <a:xfrm>
            <a:off x="5213070" y="4794112"/>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03</a:t>
            </a:r>
            <a:endParaRPr lang="zh-TW" altLang="en-US" sz="6000" dirty="0" smtClean="0">
              <a:solidFill>
                <a:schemeClr val="bg1">
                  <a:lumMod val="65000"/>
                </a:schemeClr>
              </a:solidFill>
            </a:endParaRPr>
          </a:p>
        </p:txBody>
      </p:sp>
      <p:sp>
        <p:nvSpPr>
          <p:cNvPr id="25" name="文字方塊 24"/>
          <p:cNvSpPr txBox="1"/>
          <p:nvPr/>
        </p:nvSpPr>
        <p:spPr>
          <a:xfrm>
            <a:off x="6246607" y="1419325"/>
            <a:ext cx="2645945" cy="830997"/>
          </a:xfrm>
          <a:prstGeom prst="rect">
            <a:avLst/>
          </a:prstGeom>
          <a:noFill/>
        </p:spPr>
        <p:txBody>
          <a:bodyPr wrap="square" rtlCol="0" anchor="ctr">
            <a:spAutoFit/>
          </a:bodyPr>
          <a:lstStyle/>
          <a:p>
            <a:r>
              <a:rPr lang="en-US" altLang="zh-TW" sz="1200" dirty="0" smtClean="0">
                <a:solidFill>
                  <a:schemeClr val="bg1">
                    <a:lumMod val="65000"/>
                  </a:schemeClr>
                </a:solidFill>
              </a:rPr>
              <a:t>The quick brown fox jumps over the lazy dog. The quick brown fox jumps over the lazy dog. The quick brown fox jumps over the lazy dog. </a:t>
            </a:r>
            <a:endParaRPr lang="zh-TW" altLang="en-US" sz="1200" dirty="0" smtClean="0">
              <a:solidFill>
                <a:schemeClr val="bg1">
                  <a:lumMod val="65000"/>
                </a:schemeClr>
              </a:solidFill>
            </a:endParaRPr>
          </a:p>
        </p:txBody>
      </p:sp>
      <p:sp>
        <p:nvSpPr>
          <p:cNvPr id="26" name="文字方塊 25"/>
          <p:cNvSpPr txBox="1"/>
          <p:nvPr/>
        </p:nvSpPr>
        <p:spPr>
          <a:xfrm>
            <a:off x="6246607" y="2833478"/>
            <a:ext cx="2645945" cy="830997"/>
          </a:xfrm>
          <a:prstGeom prst="rect">
            <a:avLst/>
          </a:prstGeom>
          <a:noFill/>
        </p:spPr>
        <p:txBody>
          <a:bodyPr wrap="square" rtlCol="0" anchor="ctr">
            <a:spAutoFit/>
          </a:bodyPr>
          <a:lstStyle/>
          <a:p>
            <a:r>
              <a:rPr lang="en-US" altLang="zh-TW" sz="1200" dirty="0" smtClean="0">
                <a:solidFill>
                  <a:schemeClr val="bg1">
                    <a:lumMod val="65000"/>
                  </a:schemeClr>
                </a:solidFill>
              </a:rPr>
              <a:t>The quick brown fox jumps over the lazy dog. The quick brown fox jumps over the lazy dog. The quick brown fox jumps over the lazy dog. </a:t>
            </a:r>
            <a:endParaRPr lang="zh-TW" altLang="en-US" sz="1200" dirty="0" smtClean="0">
              <a:solidFill>
                <a:schemeClr val="bg1">
                  <a:lumMod val="65000"/>
                </a:schemeClr>
              </a:solidFill>
            </a:endParaRPr>
          </a:p>
        </p:txBody>
      </p:sp>
      <p:sp>
        <p:nvSpPr>
          <p:cNvPr id="27" name="文字方塊 26"/>
          <p:cNvSpPr txBox="1"/>
          <p:nvPr/>
        </p:nvSpPr>
        <p:spPr>
          <a:xfrm>
            <a:off x="6246607" y="4633708"/>
            <a:ext cx="2645945" cy="830997"/>
          </a:xfrm>
          <a:prstGeom prst="rect">
            <a:avLst/>
          </a:prstGeom>
          <a:noFill/>
        </p:spPr>
        <p:txBody>
          <a:bodyPr wrap="square" rtlCol="0" anchor="ctr">
            <a:spAutoFit/>
          </a:bodyPr>
          <a:lstStyle/>
          <a:p>
            <a:r>
              <a:rPr lang="en-US" altLang="zh-TW" sz="1200" dirty="0" smtClean="0">
                <a:solidFill>
                  <a:schemeClr val="bg1">
                    <a:lumMod val="65000"/>
                  </a:schemeClr>
                </a:solidFill>
              </a:rPr>
              <a:t>The quick brown fox jumps over the lazy dog. The quick brown fox jumps over the lazy dog. The quick brown fox jumps over the lazy dog. </a:t>
            </a:r>
            <a:endParaRPr lang="zh-TW" altLang="en-US" sz="1200" dirty="0" smtClean="0">
              <a:solidFill>
                <a:schemeClr val="bg1">
                  <a:lumMod val="65000"/>
                </a:schemeClr>
              </a:solidFill>
            </a:endParaRPr>
          </a:p>
        </p:txBody>
      </p:sp>
    </p:spTree>
    <p:extLst>
      <p:ext uri="{BB962C8B-B14F-4D97-AF65-F5344CB8AC3E}">
        <p14:creationId xmlns:p14="http://schemas.microsoft.com/office/powerpoint/2010/main" val="22947390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0" y="1039189"/>
            <a:ext cx="3131816" cy="4820123"/>
            <a:chOff x="2411724" y="1039189"/>
            <a:chExt cx="2142276" cy="4820123"/>
          </a:xfrm>
        </p:grpSpPr>
        <p:sp>
          <p:nvSpPr>
            <p:cNvPr id="22" name="手繪多邊形 21"/>
            <p:cNvSpPr/>
            <p:nvPr/>
          </p:nvSpPr>
          <p:spPr>
            <a:xfrm>
              <a:off x="2411724" y="1039189"/>
              <a:ext cx="507249" cy="1141310"/>
            </a:xfrm>
            <a:custGeom>
              <a:avLst/>
              <a:gdLst>
                <a:gd name="connsiteX0" fmla="*/ 0 w 507249"/>
                <a:gd name="connsiteY0" fmla="*/ 0 h 1141310"/>
                <a:gd name="connsiteX1" fmla="*/ 507249 w 507249"/>
                <a:gd name="connsiteY1" fmla="*/ 1141310 h 1141310"/>
                <a:gd name="connsiteX2" fmla="*/ 0 w 507249"/>
                <a:gd name="connsiteY2" fmla="*/ 1141310 h 1141310"/>
                <a:gd name="connsiteX3" fmla="*/ 0 w 507249"/>
                <a:gd name="connsiteY3" fmla="*/ 0 h 1141310"/>
              </a:gdLst>
              <a:ahLst/>
              <a:cxnLst>
                <a:cxn ang="0">
                  <a:pos x="connsiteX0" y="connsiteY0"/>
                </a:cxn>
                <a:cxn ang="0">
                  <a:pos x="connsiteX1" y="connsiteY1"/>
                </a:cxn>
                <a:cxn ang="0">
                  <a:pos x="connsiteX2" y="connsiteY2"/>
                </a:cxn>
                <a:cxn ang="0">
                  <a:pos x="connsiteX3" y="connsiteY3"/>
                </a:cxn>
              </a:cxnLst>
              <a:rect l="l" t="t" r="r" b="b"/>
              <a:pathLst>
                <a:path w="507249" h="1141310">
                  <a:moveTo>
                    <a:pt x="0" y="0"/>
                  </a:moveTo>
                  <a:lnTo>
                    <a:pt x="507249" y="1141310"/>
                  </a:lnTo>
                  <a:lnTo>
                    <a:pt x="0" y="114131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手繪多邊形 18"/>
            <p:cNvSpPr/>
            <p:nvPr/>
          </p:nvSpPr>
          <p:spPr>
            <a:xfrm>
              <a:off x="2411724" y="2216501"/>
              <a:ext cx="1054579" cy="1195489"/>
            </a:xfrm>
            <a:custGeom>
              <a:avLst/>
              <a:gdLst>
                <a:gd name="connsiteX0" fmla="*/ 0 w 1054579"/>
                <a:gd name="connsiteY0" fmla="*/ 0 h 1195489"/>
                <a:gd name="connsiteX1" fmla="*/ 523250 w 1054579"/>
                <a:gd name="connsiteY1" fmla="*/ 0 h 1195489"/>
                <a:gd name="connsiteX2" fmla="*/ 1054579 w 1054579"/>
                <a:gd name="connsiteY2" fmla="*/ 1195489 h 1195489"/>
                <a:gd name="connsiteX3" fmla="*/ 0 w 1054579"/>
                <a:gd name="connsiteY3" fmla="*/ 1195489 h 1195489"/>
                <a:gd name="connsiteX4" fmla="*/ 0 w 1054579"/>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4579" h="1195489">
                  <a:moveTo>
                    <a:pt x="0" y="0"/>
                  </a:moveTo>
                  <a:lnTo>
                    <a:pt x="523250" y="0"/>
                  </a:lnTo>
                  <a:lnTo>
                    <a:pt x="1054579" y="1195489"/>
                  </a:lnTo>
                  <a:lnTo>
                    <a:pt x="0" y="119548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手繪多邊形 15"/>
            <p:cNvSpPr/>
            <p:nvPr/>
          </p:nvSpPr>
          <p:spPr>
            <a:xfrm>
              <a:off x="2411724" y="3447990"/>
              <a:ext cx="1601906" cy="1195489"/>
            </a:xfrm>
            <a:custGeom>
              <a:avLst/>
              <a:gdLst>
                <a:gd name="connsiteX0" fmla="*/ 0 w 1601906"/>
                <a:gd name="connsiteY0" fmla="*/ 0 h 1195489"/>
                <a:gd name="connsiteX1" fmla="*/ 1070578 w 1601906"/>
                <a:gd name="connsiteY1" fmla="*/ 0 h 1195489"/>
                <a:gd name="connsiteX2" fmla="*/ 1601906 w 1601906"/>
                <a:gd name="connsiteY2" fmla="*/ 1195489 h 1195489"/>
                <a:gd name="connsiteX3" fmla="*/ 0 w 1601906"/>
                <a:gd name="connsiteY3" fmla="*/ 1195489 h 1195489"/>
                <a:gd name="connsiteX4" fmla="*/ 0 w 1601906"/>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1906" h="1195489">
                  <a:moveTo>
                    <a:pt x="0" y="0"/>
                  </a:moveTo>
                  <a:lnTo>
                    <a:pt x="1070578" y="0"/>
                  </a:lnTo>
                  <a:lnTo>
                    <a:pt x="1601906" y="1195489"/>
                  </a:lnTo>
                  <a:lnTo>
                    <a:pt x="0" y="1195489"/>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手繪多邊形 12"/>
            <p:cNvSpPr/>
            <p:nvPr/>
          </p:nvSpPr>
          <p:spPr>
            <a:xfrm>
              <a:off x="2411724" y="4679479"/>
              <a:ext cx="2142276" cy="1179833"/>
            </a:xfrm>
            <a:custGeom>
              <a:avLst/>
              <a:gdLst>
                <a:gd name="connsiteX0" fmla="*/ 0 w 2142276"/>
                <a:gd name="connsiteY0" fmla="*/ 0 h 1179833"/>
                <a:gd name="connsiteX1" fmla="*/ 1617906 w 2142276"/>
                <a:gd name="connsiteY1" fmla="*/ 0 h 1179833"/>
                <a:gd name="connsiteX2" fmla="*/ 2142276 w 2142276"/>
                <a:gd name="connsiteY2" fmla="*/ 1179833 h 1179833"/>
                <a:gd name="connsiteX3" fmla="*/ 0 w 2142276"/>
                <a:gd name="connsiteY3" fmla="*/ 1179833 h 1179833"/>
                <a:gd name="connsiteX4" fmla="*/ 0 w 2142276"/>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2276" h="1179833">
                  <a:moveTo>
                    <a:pt x="0" y="0"/>
                  </a:moveTo>
                  <a:lnTo>
                    <a:pt x="1617906" y="0"/>
                  </a:lnTo>
                  <a:lnTo>
                    <a:pt x="2142276" y="1179833"/>
                  </a:lnTo>
                  <a:lnTo>
                    <a:pt x="0" y="117983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cxnSp>
        <p:nvCxnSpPr>
          <p:cNvPr id="15" name="直線接點 14"/>
          <p:cNvCxnSpPr/>
          <p:nvPr/>
        </p:nvCxnSpPr>
        <p:spPr>
          <a:xfrm>
            <a:off x="632178" y="1493903"/>
            <a:ext cx="4580892" cy="0"/>
          </a:xfrm>
          <a:prstGeom prst="line">
            <a:avLst/>
          </a:prstGeom>
          <a:ln w="25400">
            <a:solidFill>
              <a:schemeClr val="bg1">
                <a:lumMod val="6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1501422" y="2814703"/>
            <a:ext cx="3711648" cy="0"/>
          </a:xfrm>
          <a:prstGeom prst="line">
            <a:avLst/>
          </a:prstGeom>
          <a:ln w="25400">
            <a:solidFill>
              <a:schemeClr val="bg1">
                <a:lumMod val="6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直線接點 20"/>
          <p:cNvCxnSpPr/>
          <p:nvPr/>
        </p:nvCxnSpPr>
        <p:spPr>
          <a:xfrm>
            <a:off x="2348089" y="4067770"/>
            <a:ext cx="2864981" cy="0"/>
          </a:xfrm>
          <a:prstGeom prst="line">
            <a:avLst/>
          </a:prstGeom>
          <a:ln w="25400">
            <a:solidFill>
              <a:schemeClr val="bg1">
                <a:lumMod val="6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直線接點 23"/>
          <p:cNvCxnSpPr/>
          <p:nvPr/>
        </p:nvCxnSpPr>
        <p:spPr>
          <a:xfrm>
            <a:off x="3172178" y="5320837"/>
            <a:ext cx="2040892" cy="0"/>
          </a:xfrm>
          <a:prstGeom prst="line">
            <a:avLst/>
          </a:prstGeom>
          <a:ln w="25400">
            <a:solidFill>
              <a:schemeClr val="bg1">
                <a:lumMod val="6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文字方塊 24"/>
          <p:cNvSpPr txBox="1"/>
          <p:nvPr/>
        </p:nvSpPr>
        <p:spPr>
          <a:xfrm>
            <a:off x="5213070" y="1219423"/>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01</a:t>
            </a:r>
            <a:endParaRPr lang="zh-TW" altLang="en-US" sz="6000" dirty="0" smtClean="0">
              <a:solidFill>
                <a:schemeClr val="bg1">
                  <a:lumMod val="65000"/>
                </a:schemeClr>
              </a:solidFill>
            </a:endParaRPr>
          </a:p>
        </p:txBody>
      </p:sp>
      <p:sp>
        <p:nvSpPr>
          <p:cNvPr id="26" name="文字方塊 25"/>
          <p:cNvSpPr txBox="1"/>
          <p:nvPr/>
        </p:nvSpPr>
        <p:spPr>
          <a:xfrm>
            <a:off x="6246607" y="1099990"/>
            <a:ext cx="2645945" cy="830997"/>
          </a:xfrm>
          <a:prstGeom prst="rect">
            <a:avLst/>
          </a:prstGeom>
          <a:noFill/>
        </p:spPr>
        <p:txBody>
          <a:bodyPr wrap="square" rtlCol="0" anchor="ctr">
            <a:spAutoFit/>
          </a:bodyPr>
          <a:lstStyle/>
          <a:p>
            <a:r>
              <a:rPr lang="en-US" altLang="zh-TW" sz="1200" dirty="0" smtClean="0">
                <a:solidFill>
                  <a:schemeClr val="bg1">
                    <a:lumMod val="65000"/>
                  </a:schemeClr>
                </a:solidFill>
              </a:rPr>
              <a:t>The quick brown fox jumps over the lazy dog. The quick brown fox jumps over the lazy dog. The quick brown fox jumps over the lazy dog. </a:t>
            </a:r>
            <a:endParaRPr lang="zh-TW" altLang="en-US" sz="1200" dirty="0" smtClean="0">
              <a:solidFill>
                <a:schemeClr val="bg1">
                  <a:lumMod val="65000"/>
                </a:schemeClr>
              </a:solidFill>
            </a:endParaRPr>
          </a:p>
        </p:txBody>
      </p:sp>
      <p:sp>
        <p:nvSpPr>
          <p:cNvPr id="27" name="文字方塊 26"/>
          <p:cNvSpPr txBox="1"/>
          <p:nvPr/>
        </p:nvSpPr>
        <p:spPr>
          <a:xfrm>
            <a:off x="5213070" y="2528299"/>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02</a:t>
            </a:r>
            <a:endParaRPr lang="zh-TW" altLang="en-US" sz="6000" dirty="0" smtClean="0">
              <a:solidFill>
                <a:schemeClr val="bg1">
                  <a:lumMod val="65000"/>
                </a:schemeClr>
              </a:solidFill>
            </a:endParaRPr>
          </a:p>
        </p:txBody>
      </p:sp>
      <p:sp>
        <p:nvSpPr>
          <p:cNvPr id="28" name="文字方塊 27"/>
          <p:cNvSpPr txBox="1"/>
          <p:nvPr/>
        </p:nvSpPr>
        <p:spPr>
          <a:xfrm>
            <a:off x="6246607" y="2408866"/>
            <a:ext cx="2645945" cy="830997"/>
          </a:xfrm>
          <a:prstGeom prst="rect">
            <a:avLst/>
          </a:prstGeom>
          <a:noFill/>
        </p:spPr>
        <p:txBody>
          <a:bodyPr wrap="square" rtlCol="0" anchor="ctr">
            <a:spAutoFit/>
          </a:bodyPr>
          <a:lstStyle/>
          <a:p>
            <a:r>
              <a:rPr lang="en-US" altLang="zh-TW" sz="1200" dirty="0" smtClean="0">
                <a:solidFill>
                  <a:schemeClr val="bg1">
                    <a:lumMod val="65000"/>
                  </a:schemeClr>
                </a:solidFill>
              </a:rPr>
              <a:t>The quick brown fox jumps over the lazy dog. The quick brown fox jumps over the lazy dog. The quick brown fox jumps over the lazy dog. </a:t>
            </a:r>
            <a:endParaRPr lang="zh-TW" altLang="en-US" sz="1200" dirty="0" smtClean="0">
              <a:solidFill>
                <a:schemeClr val="bg1">
                  <a:lumMod val="65000"/>
                </a:schemeClr>
              </a:solidFill>
            </a:endParaRPr>
          </a:p>
        </p:txBody>
      </p:sp>
      <p:sp>
        <p:nvSpPr>
          <p:cNvPr id="29" name="文字方塊 28"/>
          <p:cNvSpPr txBox="1"/>
          <p:nvPr/>
        </p:nvSpPr>
        <p:spPr>
          <a:xfrm>
            <a:off x="5213070" y="3803260"/>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03</a:t>
            </a:r>
            <a:endParaRPr lang="zh-TW" altLang="en-US" sz="6000" dirty="0" smtClean="0">
              <a:solidFill>
                <a:schemeClr val="bg1">
                  <a:lumMod val="65000"/>
                </a:schemeClr>
              </a:solidFill>
            </a:endParaRPr>
          </a:p>
        </p:txBody>
      </p:sp>
      <p:sp>
        <p:nvSpPr>
          <p:cNvPr id="30" name="文字方塊 29"/>
          <p:cNvSpPr txBox="1"/>
          <p:nvPr/>
        </p:nvSpPr>
        <p:spPr>
          <a:xfrm>
            <a:off x="6246607" y="3683827"/>
            <a:ext cx="2645945" cy="830997"/>
          </a:xfrm>
          <a:prstGeom prst="rect">
            <a:avLst/>
          </a:prstGeom>
          <a:noFill/>
        </p:spPr>
        <p:txBody>
          <a:bodyPr wrap="square" rtlCol="0" anchor="ctr">
            <a:spAutoFit/>
          </a:bodyPr>
          <a:lstStyle/>
          <a:p>
            <a:r>
              <a:rPr lang="en-US" altLang="zh-TW" sz="1200" dirty="0" smtClean="0">
                <a:solidFill>
                  <a:schemeClr val="bg1">
                    <a:lumMod val="65000"/>
                  </a:schemeClr>
                </a:solidFill>
              </a:rPr>
              <a:t>The quick brown fox jumps over the lazy dog. The quick brown fox jumps over the lazy dog. The quick brown fox jumps over the lazy dog. </a:t>
            </a:r>
            <a:endParaRPr lang="zh-TW" altLang="en-US" sz="1200" dirty="0" smtClean="0">
              <a:solidFill>
                <a:schemeClr val="bg1">
                  <a:lumMod val="65000"/>
                </a:schemeClr>
              </a:solidFill>
            </a:endParaRPr>
          </a:p>
        </p:txBody>
      </p:sp>
      <p:sp>
        <p:nvSpPr>
          <p:cNvPr id="31" name="文字方塊 30"/>
          <p:cNvSpPr txBox="1"/>
          <p:nvPr/>
        </p:nvSpPr>
        <p:spPr>
          <a:xfrm>
            <a:off x="5213070" y="5056326"/>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04</a:t>
            </a:r>
            <a:endParaRPr lang="zh-TW" altLang="en-US" sz="6000" dirty="0" smtClean="0">
              <a:solidFill>
                <a:schemeClr val="bg1">
                  <a:lumMod val="65000"/>
                </a:schemeClr>
              </a:solidFill>
            </a:endParaRPr>
          </a:p>
        </p:txBody>
      </p:sp>
      <p:sp>
        <p:nvSpPr>
          <p:cNvPr id="32" name="文字方塊 31"/>
          <p:cNvSpPr txBox="1"/>
          <p:nvPr/>
        </p:nvSpPr>
        <p:spPr>
          <a:xfrm>
            <a:off x="6246607" y="4936893"/>
            <a:ext cx="2645945" cy="830997"/>
          </a:xfrm>
          <a:prstGeom prst="rect">
            <a:avLst/>
          </a:prstGeom>
          <a:noFill/>
        </p:spPr>
        <p:txBody>
          <a:bodyPr wrap="square" rtlCol="0" anchor="ctr">
            <a:spAutoFit/>
          </a:bodyPr>
          <a:lstStyle/>
          <a:p>
            <a:r>
              <a:rPr lang="en-US" altLang="zh-TW" sz="1200" dirty="0" smtClean="0">
                <a:solidFill>
                  <a:schemeClr val="bg1">
                    <a:lumMod val="65000"/>
                  </a:schemeClr>
                </a:solidFill>
              </a:rPr>
              <a:t>The quick brown fox jumps over the lazy dog. The quick brown fox jumps over the lazy dog. The quick brown fox jumps over the lazy dog. </a:t>
            </a:r>
            <a:endParaRPr lang="zh-TW" altLang="en-US" sz="1200" dirty="0" smtClean="0">
              <a:solidFill>
                <a:schemeClr val="bg1">
                  <a:lumMod val="65000"/>
                </a:schemeClr>
              </a:solidFill>
            </a:endParaRPr>
          </a:p>
        </p:txBody>
      </p:sp>
    </p:spTree>
    <p:extLst>
      <p:ext uri="{BB962C8B-B14F-4D97-AF65-F5344CB8AC3E}">
        <p14:creationId xmlns:p14="http://schemas.microsoft.com/office/powerpoint/2010/main" val="2486172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0" y="1039190"/>
            <a:ext cx="3273778" cy="4820121"/>
            <a:chOff x="4590000" y="1039190"/>
            <a:chExt cx="2142276" cy="4820121"/>
          </a:xfrm>
        </p:grpSpPr>
        <p:sp>
          <p:nvSpPr>
            <p:cNvPr id="22" name="手繪多邊形 21"/>
            <p:cNvSpPr/>
            <p:nvPr/>
          </p:nvSpPr>
          <p:spPr>
            <a:xfrm>
              <a:off x="4590000" y="1039190"/>
              <a:ext cx="397783" cy="895012"/>
            </a:xfrm>
            <a:custGeom>
              <a:avLst/>
              <a:gdLst>
                <a:gd name="connsiteX0" fmla="*/ 0 w 397783"/>
                <a:gd name="connsiteY0" fmla="*/ 0 h 895012"/>
                <a:gd name="connsiteX1" fmla="*/ 397783 w 397783"/>
                <a:gd name="connsiteY1" fmla="*/ 895012 h 895012"/>
                <a:gd name="connsiteX2" fmla="*/ 0 w 397783"/>
                <a:gd name="connsiteY2" fmla="*/ 895012 h 895012"/>
                <a:gd name="connsiteX3" fmla="*/ 0 w 397783"/>
                <a:gd name="connsiteY3" fmla="*/ 0 h 895012"/>
              </a:gdLst>
              <a:ahLst/>
              <a:cxnLst>
                <a:cxn ang="0">
                  <a:pos x="connsiteX0" y="connsiteY0"/>
                </a:cxn>
                <a:cxn ang="0">
                  <a:pos x="connsiteX1" y="connsiteY1"/>
                </a:cxn>
                <a:cxn ang="0">
                  <a:pos x="connsiteX2" y="connsiteY2"/>
                </a:cxn>
                <a:cxn ang="0">
                  <a:pos x="connsiteX3" y="connsiteY3"/>
                </a:cxn>
              </a:cxnLst>
              <a:rect l="l" t="t" r="r" b="b"/>
              <a:pathLst>
                <a:path w="397783" h="895012">
                  <a:moveTo>
                    <a:pt x="0" y="0"/>
                  </a:moveTo>
                  <a:lnTo>
                    <a:pt x="397783" y="895012"/>
                  </a:lnTo>
                  <a:lnTo>
                    <a:pt x="0" y="895012"/>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手繪多邊形 18"/>
            <p:cNvSpPr/>
            <p:nvPr/>
          </p:nvSpPr>
          <p:spPr>
            <a:xfrm>
              <a:off x="4590000" y="1970203"/>
              <a:ext cx="835646" cy="949191"/>
            </a:xfrm>
            <a:custGeom>
              <a:avLst/>
              <a:gdLst>
                <a:gd name="connsiteX0" fmla="*/ 0 w 835646"/>
                <a:gd name="connsiteY0" fmla="*/ 0 h 949191"/>
                <a:gd name="connsiteX1" fmla="*/ 413783 w 835646"/>
                <a:gd name="connsiteY1" fmla="*/ 0 h 949191"/>
                <a:gd name="connsiteX2" fmla="*/ 835646 w 835646"/>
                <a:gd name="connsiteY2" fmla="*/ 949191 h 949191"/>
                <a:gd name="connsiteX3" fmla="*/ 0 w 835646"/>
                <a:gd name="connsiteY3" fmla="*/ 949191 h 949191"/>
                <a:gd name="connsiteX4" fmla="*/ 0 w 835646"/>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646" h="949191">
                  <a:moveTo>
                    <a:pt x="0" y="0"/>
                  </a:moveTo>
                  <a:lnTo>
                    <a:pt x="413783" y="0"/>
                  </a:lnTo>
                  <a:lnTo>
                    <a:pt x="835646" y="949191"/>
                  </a:lnTo>
                  <a:lnTo>
                    <a:pt x="0" y="949191"/>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手繪多邊形 15"/>
            <p:cNvSpPr/>
            <p:nvPr/>
          </p:nvSpPr>
          <p:spPr>
            <a:xfrm>
              <a:off x="4590000" y="2955394"/>
              <a:ext cx="1273510" cy="949191"/>
            </a:xfrm>
            <a:custGeom>
              <a:avLst/>
              <a:gdLst>
                <a:gd name="connsiteX0" fmla="*/ 0 w 1273510"/>
                <a:gd name="connsiteY0" fmla="*/ 0 h 949191"/>
                <a:gd name="connsiteX1" fmla="*/ 851647 w 1273510"/>
                <a:gd name="connsiteY1" fmla="*/ 0 h 949191"/>
                <a:gd name="connsiteX2" fmla="*/ 1273510 w 1273510"/>
                <a:gd name="connsiteY2" fmla="*/ 949191 h 949191"/>
                <a:gd name="connsiteX3" fmla="*/ 0 w 1273510"/>
                <a:gd name="connsiteY3" fmla="*/ 949191 h 949191"/>
                <a:gd name="connsiteX4" fmla="*/ 0 w 1273510"/>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510" h="949191">
                  <a:moveTo>
                    <a:pt x="0" y="0"/>
                  </a:moveTo>
                  <a:lnTo>
                    <a:pt x="851647" y="0"/>
                  </a:lnTo>
                  <a:lnTo>
                    <a:pt x="1273510" y="949191"/>
                  </a:lnTo>
                  <a:lnTo>
                    <a:pt x="0" y="949191"/>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手繪多邊形 12"/>
            <p:cNvSpPr/>
            <p:nvPr/>
          </p:nvSpPr>
          <p:spPr>
            <a:xfrm>
              <a:off x="4590000" y="3940585"/>
              <a:ext cx="1711371" cy="949191"/>
            </a:xfrm>
            <a:custGeom>
              <a:avLst/>
              <a:gdLst>
                <a:gd name="connsiteX0" fmla="*/ 0 w 1711371"/>
                <a:gd name="connsiteY0" fmla="*/ 0 h 949191"/>
                <a:gd name="connsiteX1" fmla="*/ 1289509 w 1711371"/>
                <a:gd name="connsiteY1" fmla="*/ 0 h 949191"/>
                <a:gd name="connsiteX2" fmla="*/ 1711371 w 1711371"/>
                <a:gd name="connsiteY2" fmla="*/ 949191 h 949191"/>
                <a:gd name="connsiteX3" fmla="*/ 0 w 1711371"/>
                <a:gd name="connsiteY3" fmla="*/ 949191 h 949191"/>
                <a:gd name="connsiteX4" fmla="*/ 0 w 1711371"/>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71" h="949191">
                  <a:moveTo>
                    <a:pt x="0" y="0"/>
                  </a:moveTo>
                  <a:lnTo>
                    <a:pt x="1289509" y="0"/>
                  </a:lnTo>
                  <a:lnTo>
                    <a:pt x="1711371" y="949191"/>
                  </a:lnTo>
                  <a:lnTo>
                    <a:pt x="0" y="94919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手繪多邊形 9"/>
            <p:cNvSpPr/>
            <p:nvPr/>
          </p:nvSpPr>
          <p:spPr>
            <a:xfrm>
              <a:off x="4590000" y="4925775"/>
              <a:ext cx="2142276" cy="933536"/>
            </a:xfrm>
            <a:custGeom>
              <a:avLst/>
              <a:gdLst>
                <a:gd name="connsiteX0" fmla="*/ 0 w 2142276"/>
                <a:gd name="connsiteY0" fmla="*/ 0 h 933536"/>
                <a:gd name="connsiteX1" fmla="*/ 1727371 w 2142276"/>
                <a:gd name="connsiteY1" fmla="*/ 0 h 933536"/>
                <a:gd name="connsiteX2" fmla="*/ 2142276 w 2142276"/>
                <a:gd name="connsiteY2" fmla="*/ 933536 h 933536"/>
                <a:gd name="connsiteX3" fmla="*/ 0 w 2142276"/>
                <a:gd name="connsiteY3" fmla="*/ 933536 h 933536"/>
                <a:gd name="connsiteX4" fmla="*/ 0 w 2142276"/>
                <a:gd name="connsiteY4" fmla="*/ 0 h 93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2276" h="933536">
                  <a:moveTo>
                    <a:pt x="0" y="0"/>
                  </a:moveTo>
                  <a:lnTo>
                    <a:pt x="1727371" y="0"/>
                  </a:lnTo>
                  <a:lnTo>
                    <a:pt x="2142276" y="933536"/>
                  </a:lnTo>
                  <a:lnTo>
                    <a:pt x="0" y="93353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cxnSp>
        <p:nvCxnSpPr>
          <p:cNvPr id="18" name="直線接點 17"/>
          <p:cNvCxnSpPr/>
          <p:nvPr/>
        </p:nvCxnSpPr>
        <p:spPr>
          <a:xfrm>
            <a:off x="632178" y="1493903"/>
            <a:ext cx="4580892" cy="0"/>
          </a:xfrm>
          <a:prstGeom prst="line">
            <a:avLst/>
          </a:prstGeom>
          <a:ln w="25400">
            <a:solidFill>
              <a:schemeClr val="bg1">
                <a:lumMod val="6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直線接點 20"/>
          <p:cNvCxnSpPr/>
          <p:nvPr/>
        </p:nvCxnSpPr>
        <p:spPr>
          <a:xfrm>
            <a:off x="1253067" y="2442170"/>
            <a:ext cx="3960003" cy="0"/>
          </a:xfrm>
          <a:prstGeom prst="line">
            <a:avLst/>
          </a:prstGeom>
          <a:ln w="25400">
            <a:solidFill>
              <a:schemeClr val="bg1">
                <a:lumMod val="6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直線接點 23"/>
          <p:cNvCxnSpPr/>
          <p:nvPr/>
        </p:nvCxnSpPr>
        <p:spPr>
          <a:xfrm>
            <a:off x="1919111" y="3446881"/>
            <a:ext cx="3293959" cy="0"/>
          </a:xfrm>
          <a:prstGeom prst="line">
            <a:avLst/>
          </a:prstGeom>
          <a:ln w="25400">
            <a:solidFill>
              <a:schemeClr val="bg1">
                <a:lumMod val="6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5" name="直線接點 24"/>
          <p:cNvCxnSpPr/>
          <p:nvPr/>
        </p:nvCxnSpPr>
        <p:spPr>
          <a:xfrm>
            <a:off x="2573867" y="4406437"/>
            <a:ext cx="2639203" cy="0"/>
          </a:xfrm>
          <a:prstGeom prst="line">
            <a:avLst/>
          </a:prstGeom>
          <a:ln w="25400">
            <a:solidFill>
              <a:schemeClr val="bg1">
                <a:lumMod val="6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直線接點 25"/>
          <p:cNvCxnSpPr/>
          <p:nvPr/>
        </p:nvCxnSpPr>
        <p:spPr>
          <a:xfrm>
            <a:off x="3251200" y="5399859"/>
            <a:ext cx="1961870" cy="0"/>
          </a:xfrm>
          <a:prstGeom prst="line">
            <a:avLst/>
          </a:prstGeom>
          <a:ln w="25400">
            <a:solidFill>
              <a:schemeClr val="bg1">
                <a:lumMod val="6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文字方塊 26"/>
          <p:cNvSpPr txBox="1"/>
          <p:nvPr/>
        </p:nvSpPr>
        <p:spPr>
          <a:xfrm>
            <a:off x="5213070" y="1219423"/>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01</a:t>
            </a:r>
            <a:endParaRPr lang="zh-TW" altLang="en-US" sz="6000" dirty="0" smtClean="0">
              <a:solidFill>
                <a:schemeClr val="bg1">
                  <a:lumMod val="65000"/>
                </a:schemeClr>
              </a:solidFill>
            </a:endParaRPr>
          </a:p>
        </p:txBody>
      </p:sp>
      <p:sp>
        <p:nvSpPr>
          <p:cNvPr id="28" name="文字方塊 27"/>
          <p:cNvSpPr txBox="1"/>
          <p:nvPr/>
        </p:nvSpPr>
        <p:spPr>
          <a:xfrm>
            <a:off x="6246607" y="1099990"/>
            <a:ext cx="2645945" cy="830997"/>
          </a:xfrm>
          <a:prstGeom prst="rect">
            <a:avLst/>
          </a:prstGeom>
          <a:noFill/>
        </p:spPr>
        <p:txBody>
          <a:bodyPr wrap="square" rtlCol="0" anchor="ctr">
            <a:spAutoFit/>
          </a:bodyPr>
          <a:lstStyle/>
          <a:p>
            <a:r>
              <a:rPr lang="en-US" altLang="zh-TW" sz="1200" dirty="0" smtClean="0">
                <a:solidFill>
                  <a:schemeClr val="bg1">
                    <a:lumMod val="65000"/>
                  </a:schemeClr>
                </a:solidFill>
              </a:rPr>
              <a:t>The quick brown fox jumps over the lazy dog. The quick brown fox jumps over the lazy dog. The quick brown fox jumps over the lazy dog. </a:t>
            </a:r>
            <a:endParaRPr lang="zh-TW" altLang="en-US" sz="1200" dirty="0" smtClean="0">
              <a:solidFill>
                <a:schemeClr val="bg1">
                  <a:lumMod val="65000"/>
                </a:schemeClr>
              </a:solidFill>
            </a:endParaRPr>
          </a:p>
        </p:txBody>
      </p:sp>
      <p:sp>
        <p:nvSpPr>
          <p:cNvPr id="29" name="文字方塊 28"/>
          <p:cNvSpPr txBox="1"/>
          <p:nvPr/>
        </p:nvSpPr>
        <p:spPr>
          <a:xfrm>
            <a:off x="5213070" y="2169853"/>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02</a:t>
            </a:r>
            <a:endParaRPr lang="zh-TW" altLang="en-US" sz="6000" dirty="0" smtClean="0">
              <a:solidFill>
                <a:schemeClr val="bg1">
                  <a:lumMod val="65000"/>
                </a:schemeClr>
              </a:solidFill>
            </a:endParaRPr>
          </a:p>
        </p:txBody>
      </p:sp>
      <p:sp>
        <p:nvSpPr>
          <p:cNvPr id="30" name="文字方塊 29"/>
          <p:cNvSpPr txBox="1"/>
          <p:nvPr/>
        </p:nvSpPr>
        <p:spPr>
          <a:xfrm>
            <a:off x="6246607" y="2050420"/>
            <a:ext cx="2645945" cy="830997"/>
          </a:xfrm>
          <a:prstGeom prst="rect">
            <a:avLst/>
          </a:prstGeom>
          <a:noFill/>
        </p:spPr>
        <p:txBody>
          <a:bodyPr wrap="square" rtlCol="0" anchor="ctr">
            <a:spAutoFit/>
          </a:bodyPr>
          <a:lstStyle/>
          <a:p>
            <a:r>
              <a:rPr lang="en-US" altLang="zh-TW" sz="1200" dirty="0" smtClean="0">
                <a:solidFill>
                  <a:schemeClr val="bg1">
                    <a:lumMod val="65000"/>
                  </a:schemeClr>
                </a:solidFill>
              </a:rPr>
              <a:t>The quick brown fox jumps over the lazy dog. The quick brown fox jumps over the lazy dog. The quick brown fox jumps over the lazy dog. </a:t>
            </a:r>
            <a:endParaRPr lang="zh-TW" altLang="en-US" sz="1200" dirty="0" smtClean="0">
              <a:solidFill>
                <a:schemeClr val="bg1">
                  <a:lumMod val="65000"/>
                </a:schemeClr>
              </a:solidFill>
            </a:endParaRPr>
          </a:p>
        </p:txBody>
      </p:sp>
      <p:sp>
        <p:nvSpPr>
          <p:cNvPr id="31" name="文字方塊 30"/>
          <p:cNvSpPr txBox="1"/>
          <p:nvPr/>
        </p:nvSpPr>
        <p:spPr>
          <a:xfrm>
            <a:off x="5213070" y="3150815"/>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03</a:t>
            </a:r>
            <a:endParaRPr lang="zh-TW" altLang="en-US" sz="6000" dirty="0" smtClean="0">
              <a:solidFill>
                <a:schemeClr val="bg1">
                  <a:lumMod val="65000"/>
                </a:schemeClr>
              </a:solidFill>
            </a:endParaRPr>
          </a:p>
        </p:txBody>
      </p:sp>
      <p:sp>
        <p:nvSpPr>
          <p:cNvPr id="32" name="文字方塊 31"/>
          <p:cNvSpPr txBox="1"/>
          <p:nvPr/>
        </p:nvSpPr>
        <p:spPr>
          <a:xfrm>
            <a:off x="6246607" y="3031382"/>
            <a:ext cx="2645945" cy="830997"/>
          </a:xfrm>
          <a:prstGeom prst="rect">
            <a:avLst/>
          </a:prstGeom>
          <a:noFill/>
        </p:spPr>
        <p:txBody>
          <a:bodyPr wrap="square" rtlCol="0" anchor="ctr">
            <a:spAutoFit/>
          </a:bodyPr>
          <a:lstStyle/>
          <a:p>
            <a:r>
              <a:rPr lang="en-US" altLang="zh-TW" sz="1200" dirty="0" smtClean="0">
                <a:solidFill>
                  <a:schemeClr val="bg1">
                    <a:lumMod val="65000"/>
                  </a:schemeClr>
                </a:solidFill>
              </a:rPr>
              <a:t>The quick brown fox jumps over the lazy dog. The quick brown fox jumps over the lazy dog. The quick brown fox jumps over the lazy dog. </a:t>
            </a:r>
            <a:endParaRPr lang="zh-TW" altLang="en-US" sz="1200" dirty="0" smtClean="0">
              <a:solidFill>
                <a:schemeClr val="bg1">
                  <a:lumMod val="65000"/>
                </a:schemeClr>
              </a:solidFill>
            </a:endParaRPr>
          </a:p>
        </p:txBody>
      </p:sp>
      <p:sp>
        <p:nvSpPr>
          <p:cNvPr id="33" name="文字方塊 32"/>
          <p:cNvSpPr txBox="1"/>
          <p:nvPr/>
        </p:nvSpPr>
        <p:spPr>
          <a:xfrm>
            <a:off x="5213070" y="4110371"/>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04</a:t>
            </a:r>
            <a:endParaRPr lang="zh-TW" altLang="en-US" sz="6000" dirty="0" smtClean="0">
              <a:solidFill>
                <a:schemeClr val="bg1">
                  <a:lumMod val="65000"/>
                </a:schemeClr>
              </a:solidFill>
            </a:endParaRPr>
          </a:p>
        </p:txBody>
      </p:sp>
      <p:sp>
        <p:nvSpPr>
          <p:cNvPr id="34" name="文字方塊 33"/>
          <p:cNvSpPr txBox="1"/>
          <p:nvPr/>
        </p:nvSpPr>
        <p:spPr>
          <a:xfrm>
            <a:off x="6246607" y="3990938"/>
            <a:ext cx="2645945" cy="830997"/>
          </a:xfrm>
          <a:prstGeom prst="rect">
            <a:avLst/>
          </a:prstGeom>
          <a:noFill/>
        </p:spPr>
        <p:txBody>
          <a:bodyPr wrap="square" rtlCol="0" anchor="ctr">
            <a:spAutoFit/>
          </a:bodyPr>
          <a:lstStyle/>
          <a:p>
            <a:r>
              <a:rPr lang="en-US" altLang="zh-TW" sz="1200" dirty="0" smtClean="0">
                <a:solidFill>
                  <a:schemeClr val="bg1">
                    <a:lumMod val="65000"/>
                  </a:schemeClr>
                </a:solidFill>
              </a:rPr>
              <a:t>The quick brown fox jumps over the lazy dog. The quick brown fox jumps over the lazy dog. The quick brown fox jumps over the lazy dog. </a:t>
            </a:r>
            <a:endParaRPr lang="zh-TW" altLang="en-US" sz="1200" dirty="0" smtClean="0">
              <a:solidFill>
                <a:schemeClr val="bg1">
                  <a:lumMod val="65000"/>
                </a:schemeClr>
              </a:solidFill>
            </a:endParaRPr>
          </a:p>
        </p:txBody>
      </p:sp>
      <p:sp>
        <p:nvSpPr>
          <p:cNvPr id="35" name="文字方塊 34"/>
          <p:cNvSpPr txBox="1"/>
          <p:nvPr/>
        </p:nvSpPr>
        <p:spPr>
          <a:xfrm>
            <a:off x="5213070" y="5103793"/>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05</a:t>
            </a:r>
            <a:endParaRPr lang="zh-TW" altLang="en-US" sz="6000" dirty="0" smtClean="0">
              <a:solidFill>
                <a:schemeClr val="bg1">
                  <a:lumMod val="65000"/>
                </a:schemeClr>
              </a:solidFill>
            </a:endParaRPr>
          </a:p>
        </p:txBody>
      </p:sp>
      <p:sp>
        <p:nvSpPr>
          <p:cNvPr id="36" name="文字方塊 35"/>
          <p:cNvSpPr txBox="1"/>
          <p:nvPr/>
        </p:nvSpPr>
        <p:spPr>
          <a:xfrm>
            <a:off x="6246607" y="4984360"/>
            <a:ext cx="2645945" cy="830997"/>
          </a:xfrm>
          <a:prstGeom prst="rect">
            <a:avLst/>
          </a:prstGeom>
          <a:noFill/>
        </p:spPr>
        <p:txBody>
          <a:bodyPr wrap="square" rtlCol="0" anchor="ctr">
            <a:spAutoFit/>
          </a:bodyPr>
          <a:lstStyle/>
          <a:p>
            <a:r>
              <a:rPr lang="en-US" altLang="zh-TW" sz="1200" dirty="0" smtClean="0">
                <a:solidFill>
                  <a:schemeClr val="bg1">
                    <a:lumMod val="65000"/>
                  </a:schemeClr>
                </a:solidFill>
              </a:rPr>
              <a:t>The quick brown fox jumps over the lazy dog. The quick brown fox jumps over the lazy dog. The quick brown fox jumps over the lazy dog. </a:t>
            </a:r>
            <a:endParaRPr lang="zh-TW" altLang="en-US" sz="1200" dirty="0" smtClean="0">
              <a:solidFill>
                <a:schemeClr val="bg1">
                  <a:lumMod val="65000"/>
                </a:schemeClr>
              </a:solidFill>
            </a:endParaRPr>
          </a:p>
        </p:txBody>
      </p:sp>
    </p:spTree>
    <p:extLst>
      <p:ext uri="{BB962C8B-B14F-4D97-AF65-F5344CB8AC3E}">
        <p14:creationId xmlns:p14="http://schemas.microsoft.com/office/powerpoint/2010/main" val="4145345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手繪多邊形 13"/>
          <p:cNvSpPr/>
          <p:nvPr/>
        </p:nvSpPr>
        <p:spPr>
          <a:xfrm>
            <a:off x="3864308" y="998690"/>
            <a:ext cx="1415384" cy="1592307"/>
          </a:xfrm>
          <a:custGeom>
            <a:avLst/>
            <a:gdLst>
              <a:gd name="connsiteX0" fmla="*/ 707692 w 1415384"/>
              <a:gd name="connsiteY0" fmla="*/ 0 h 1592307"/>
              <a:gd name="connsiteX1" fmla="*/ 1415384 w 1415384"/>
              <a:gd name="connsiteY1" fmla="*/ 1592307 h 1592307"/>
              <a:gd name="connsiteX2" fmla="*/ 0 w 1415384"/>
              <a:gd name="connsiteY2" fmla="*/ 1592307 h 1592307"/>
              <a:gd name="connsiteX3" fmla="*/ 707692 w 1415384"/>
              <a:gd name="connsiteY3" fmla="*/ 0 h 1592307"/>
            </a:gdLst>
            <a:ahLst/>
            <a:cxnLst>
              <a:cxn ang="0">
                <a:pos x="connsiteX0" y="connsiteY0"/>
              </a:cxn>
              <a:cxn ang="0">
                <a:pos x="connsiteX1" y="connsiteY1"/>
              </a:cxn>
              <a:cxn ang="0">
                <a:pos x="connsiteX2" y="connsiteY2"/>
              </a:cxn>
              <a:cxn ang="0">
                <a:pos x="connsiteX3" y="connsiteY3"/>
              </a:cxn>
            </a:cxnLst>
            <a:rect l="l" t="t" r="r" b="b"/>
            <a:pathLst>
              <a:path w="1415384" h="1592307">
                <a:moveTo>
                  <a:pt x="707692" y="0"/>
                </a:moveTo>
                <a:lnTo>
                  <a:pt x="1415384" y="1592307"/>
                </a:lnTo>
                <a:lnTo>
                  <a:pt x="0" y="1592307"/>
                </a:lnTo>
                <a:lnTo>
                  <a:pt x="70769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手繪多邊形 10"/>
          <p:cNvSpPr/>
          <p:nvPr/>
        </p:nvSpPr>
        <p:spPr>
          <a:xfrm>
            <a:off x="3134537" y="2626997"/>
            <a:ext cx="2874927" cy="1605986"/>
          </a:xfrm>
          <a:custGeom>
            <a:avLst/>
            <a:gdLst>
              <a:gd name="connsiteX0" fmla="*/ 713771 w 2874927"/>
              <a:gd name="connsiteY0" fmla="*/ 0 h 1605986"/>
              <a:gd name="connsiteX1" fmla="*/ 2161155 w 2874927"/>
              <a:gd name="connsiteY1" fmla="*/ 0 h 1605986"/>
              <a:gd name="connsiteX2" fmla="*/ 2874927 w 2874927"/>
              <a:gd name="connsiteY2" fmla="*/ 1605986 h 1605986"/>
              <a:gd name="connsiteX3" fmla="*/ 0 w 2874927"/>
              <a:gd name="connsiteY3" fmla="*/ 1605986 h 1605986"/>
              <a:gd name="connsiteX4" fmla="*/ 713771 w 2874927"/>
              <a:gd name="connsiteY4" fmla="*/ 0 h 160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927" h="1605986">
                <a:moveTo>
                  <a:pt x="713771" y="0"/>
                </a:moveTo>
                <a:lnTo>
                  <a:pt x="2161155" y="0"/>
                </a:lnTo>
                <a:lnTo>
                  <a:pt x="2874927" y="1605986"/>
                </a:lnTo>
                <a:lnTo>
                  <a:pt x="0" y="1605986"/>
                </a:lnTo>
                <a:lnTo>
                  <a:pt x="71377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手繪多邊形 7"/>
          <p:cNvSpPr/>
          <p:nvPr/>
        </p:nvSpPr>
        <p:spPr>
          <a:xfrm>
            <a:off x="2411724" y="4268983"/>
            <a:ext cx="4320552" cy="1590328"/>
          </a:xfrm>
          <a:custGeom>
            <a:avLst/>
            <a:gdLst>
              <a:gd name="connsiteX0" fmla="*/ 706813 w 4320552"/>
              <a:gd name="connsiteY0" fmla="*/ 0 h 1590328"/>
              <a:gd name="connsiteX1" fmla="*/ 3613740 w 4320552"/>
              <a:gd name="connsiteY1" fmla="*/ 0 h 1590328"/>
              <a:gd name="connsiteX2" fmla="*/ 4320552 w 4320552"/>
              <a:gd name="connsiteY2" fmla="*/ 1590328 h 1590328"/>
              <a:gd name="connsiteX3" fmla="*/ 0 w 4320552"/>
              <a:gd name="connsiteY3" fmla="*/ 1590328 h 1590328"/>
              <a:gd name="connsiteX4" fmla="*/ 706813 w 4320552"/>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590328">
                <a:moveTo>
                  <a:pt x="706813" y="0"/>
                </a:moveTo>
                <a:lnTo>
                  <a:pt x="3613740" y="0"/>
                </a:lnTo>
                <a:lnTo>
                  <a:pt x="4320552" y="1590328"/>
                </a:lnTo>
                <a:lnTo>
                  <a:pt x="0" y="1590328"/>
                </a:lnTo>
                <a:lnTo>
                  <a:pt x="7068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手繪多邊形 11"/>
          <p:cNvSpPr/>
          <p:nvPr/>
        </p:nvSpPr>
        <p:spPr>
          <a:xfrm rot="5400000">
            <a:off x="2414444" y="733770"/>
            <a:ext cx="1440185" cy="1790001"/>
          </a:xfrm>
          <a:custGeom>
            <a:avLst/>
            <a:gdLst>
              <a:gd name="connsiteX0" fmla="*/ 0 w 1440185"/>
              <a:gd name="connsiteY0" fmla="*/ 1069909 h 1790001"/>
              <a:gd name="connsiteX1" fmla="*/ 574969 w 1440185"/>
              <a:gd name="connsiteY1" fmla="*/ 364446 h 1790001"/>
              <a:gd name="connsiteX2" fmla="*/ 615290 w 1440185"/>
              <a:gd name="connsiteY2" fmla="*/ 360382 h 1790001"/>
              <a:gd name="connsiteX3" fmla="*/ 720093 w 1440185"/>
              <a:gd name="connsiteY3" fmla="*/ 0 h 1790001"/>
              <a:gd name="connsiteX4" fmla="*/ 824896 w 1440185"/>
              <a:gd name="connsiteY4" fmla="*/ 360382 h 1790001"/>
              <a:gd name="connsiteX5" fmla="*/ 865216 w 1440185"/>
              <a:gd name="connsiteY5" fmla="*/ 364446 h 1790001"/>
              <a:gd name="connsiteX6" fmla="*/ 1440185 w 1440185"/>
              <a:gd name="connsiteY6" fmla="*/ 1069909 h 1790001"/>
              <a:gd name="connsiteX7" fmla="*/ 720093 w 1440185"/>
              <a:gd name="connsiteY7" fmla="*/ 1790001 h 1790001"/>
              <a:gd name="connsiteX8" fmla="*/ 0 w 1440185"/>
              <a:gd name="connsiteY8" fmla="*/ 1069909 h 17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85" h="1790001">
                <a:moveTo>
                  <a:pt x="0" y="1069909"/>
                </a:moveTo>
                <a:cubicBezTo>
                  <a:pt x="0" y="721925"/>
                  <a:pt x="246835" y="431592"/>
                  <a:pt x="574969" y="364446"/>
                </a:cubicBezTo>
                <a:lnTo>
                  <a:pt x="615290" y="360382"/>
                </a:lnTo>
                <a:lnTo>
                  <a:pt x="720093" y="0"/>
                </a:lnTo>
                <a:lnTo>
                  <a:pt x="824896" y="360382"/>
                </a:lnTo>
                <a:lnTo>
                  <a:pt x="865216" y="364446"/>
                </a:lnTo>
                <a:cubicBezTo>
                  <a:pt x="1193350" y="431592"/>
                  <a:pt x="1440185" y="721925"/>
                  <a:pt x="1440185" y="1069909"/>
                </a:cubicBezTo>
                <a:cubicBezTo>
                  <a:pt x="1440185" y="1467605"/>
                  <a:pt x="1117789" y="1790001"/>
                  <a:pt x="720093" y="1790001"/>
                </a:cubicBezTo>
                <a:cubicBezTo>
                  <a:pt x="322396" y="1790001"/>
                  <a:pt x="0" y="1467605"/>
                  <a:pt x="0" y="1069909"/>
                </a:cubicBez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手繪多邊形 12"/>
          <p:cNvSpPr/>
          <p:nvPr/>
        </p:nvSpPr>
        <p:spPr>
          <a:xfrm rot="5400000">
            <a:off x="1647218" y="2394657"/>
            <a:ext cx="1440185" cy="1790001"/>
          </a:xfrm>
          <a:custGeom>
            <a:avLst/>
            <a:gdLst>
              <a:gd name="connsiteX0" fmla="*/ 0 w 1440185"/>
              <a:gd name="connsiteY0" fmla="*/ 1069909 h 1790001"/>
              <a:gd name="connsiteX1" fmla="*/ 574969 w 1440185"/>
              <a:gd name="connsiteY1" fmla="*/ 364446 h 1790001"/>
              <a:gd name="connsiteX2" fmla="*/ 615290 w 1440185"/>
              <a:gd name="connsiteY2" fmla="*/ 360382 h 1790001"/>
              <a:gd name="connsiteX3" fmla="*/ 720093 w 1440185"/>
              <a:gd name="connsiteY3" fmla="*/ 0 h 1790001"/>
              <a:gd name="connsiteX4" fmla="*/ 824896 w 1440185"/>
              <a:gd name="connsiteY4" fmla="*/ 360382 h 1790001"/>
              <a:gd name="connsiteX5" fmla="*/ 865216 w 1440185"/>
              <a:gd name="connsiteY5" fmla="*/ 364446 h 1790001"/>
              <a:gd name="connsiteX6" fmla="*/ 1440185 w 1440185"/>
              <a:gd name="connsiteY6" fmla="*/ 1069909 h 1790001"/>
              <a:gd name="connsiteX7" fmla="*/ 720093 w 1440185"/>
              <a:gd name="connsiteY7" fmla="*/ 1790001 h 1790001"/>
              <a:gd name="connsiteX8" fmla="*/ 0 w 1440185"/>
              <a:gd name="connsiteY8" fmla="*/ 1069909 h 17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85" h="1790001">
                <a:moveTo>
                  <a:pt x="0" y="1069909"/>
                </a:moveTo>
                <a:cubicBezTo>
                  <a:pt x="0" y="721925"/>
                  <a:pt x="246835" y="431592"/>
                  <a:pt x="574969" y="364446"/>
                </a:cubicBezTo>
                <a:lnTo>
                  <a:pt x="615290" y="360382"/>
                </a:lnTo>
                <a:lnTo>
                  <a:pt x="720093" y="0"/>
                </a:lnTo>
                <a:lnTo>
                  <a:pt x="824896" y="360382"/>
                </a:lnTo>
                <a:lnTo>
                  <a:pt x="865216" y="364446"/>
                </a:lnTo>
                <a:cubicBezTo>
                  <a:pt x="1193350" y="431592"/>
                  <a:pt x="1440185" y="721925"/>
                  <a:pt x="1440185" y="1069909"/>
                </a:cubicBezTo>
                <a:cubicBezTo>
                  <a:pt x="1440185" y="1467605"/>
                  <a:pt x="1117789" y="1790001"/>
                  <a:pt x="720093" y="1790001"/>
                </a:cubicBezTo>
                <a:cubicBezTo>
                  <a:pt x="322396" y="1790001"/>
                  <a:pt x="0" y="1467605"/>
                  <a:pt x="0" y="1069909"/>
                </a:cubicBez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手繪多邊形 14"/>
          <p:cNvSpPr/>
          <p:nvPr/>
        </p:nvSpPr>
        <p:spPr>
          <a:xfrm rot="5400000">
            <a:off x="921269" y="4055543"/>
            <a:ext cx="1440185" cy="1790001"/>
          </a:xfrm>
          <a:custGeom>
            <a:avLst/>
            <a:gdLst>
              <a:gd name="connsiteX0" fmla="*/ 0 w 1440185"/>
              <a:gd name="connsiteY0" fmla="*/ 1069909 h 1790001"/>
              <a:gd name="connsiteX1" fmla="*/ 574969 w 1440185"/>
              <a:gd name="connsiteY1" fmla="*/ 364446 h 1790001"/>
              <a:gd name="connsiteX2" fmla="*/ 615290 w 1440185"/>
              <a:gd name="connsiteY2" fmla="*/ 360382 h 1790001"/>
              <a:gd name="connsiteX3" fmla="*/ 720093 w 1440185"/>
              <a:gd name="connsiteY3" fmla="*/ 0 h 1790001"/>
              <a:gd name="connsiteX4" fmla="*/ 824896 w 1440185"/>
              <a:gd name="connsiteY4" fmla="*/ 360382 h 1790001"/>
              <a:gd name="connsiteX5" fmla="*/ 865216 w 1440185"/>
              <a:gd name="connsiteY5" fmla="*/ 364446 h 1790001"/>
              <a:gd name="connsiteX6" fmla="*/ 1440185 w 1440185"/>
              <a:gd name="connsiteY6" fmla="*/ 1069909 h 1790001"/>
              <a:gd name="connsiteX7" fmla="*/ 720093 w 1440185"/>
              <a:gd name="connsiteY7" fmla="*/ 1790001 h 1790001"/>
              <a:gd name="connsiteX8" fmla="*/ 0 w 1440185"/>
              <a:gd name="connsiteY8" fmla="*/ 1069909 h 17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85" h="1790001">
                <a:moveTo>
                  <a:pt x="0" y="1069909"/>
                </a:moveTo>
                <a:cubicBezTo>
                  <a:pt x="0" y="721925"/>
                  <a:pt x="246835" y="431592"/>
                  <a:pt x="574969" y="364446"/>
                </a:cubicBezTo>
                <a:lnTo>
                  <a:pt x="615290" y="360382"/>
                </a:lnTo>
                <a:lnTo>
                  <a:pt x="720093" y="0"/>
                </a:lnTo>
                <a:lnTo>
                  <a:pt x="824896" y="360382"/>
                </a:lnTo>
                <a:lnTo>
                  <a:pt x="865216" y="364446"/>
                </a:lnTo>
                <a:cubicBezTo>
                  <a:pt x="1193350" y="431592"/>
                  <a:pt x="1440185" y="721925"/>
                  <a:pt x="1440185" y="1069909"/>
                </a:cubicBezTo>
                <a:cubicBezTo>
                  <a:pt x="1440185" y="1467605"/>
                  <a:pt x="1117789" y="1790001"/>
                  <a:pt x="720093" y="1790001"/>
                </a:cubicBezTo>
                <a:cubicBezTo>
                  <a:pt x="322396" y="1790001"/>
                  <a:pt x="0" y="1467605"/>
                  <a:pt x="0" y="1069909"/>
                </a:cubicBezTo>
                <a:close/>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0" name="直線接點 9"/>
          <p:cNvCxnSpPr/>
          <p:nvPr/>
        </p:nvCxnSpPr>
        <p:spPr>
          <a:xfrm>
            <a:off x="2355279" y="1448747"/>
            <a:ext cx="11880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文字方塊 15"/>
          <p:cNvSpPr txBox="1"/>
          <p:nvPr/>
        </p:nvSpPr>
        <p:spPr>
          <a:xfrm>
            <a:off x="2480790" y="1006479"/>
            <a:ext cx="914400" cy="432552"/>
          </a:xfrm>
          <a:prstGeom prst="rect">
            <a:avLst/>
          </a:prstGeom>
          <a:noFill/>
        </p:spPr>
        <p:txBody>
          <a:bodyPr wrap="none" rtlCol="0" anchor="ctr">
            <a:noAutofit/>
          </a:bodyPr>
          <a:lstStyle/>
          <a:p>
            <a:pPr algn="ctr"/>
            <a:r>
              <a:rPr lang="en-US" altLang="zh-TW" sz="2800" dirty="0">
                <a:solidFill>
                  <a:schemeClr val="bg1">
                    <a:lumMod val="50000"/>
                  </a:schemeClr>
                </a:solidFill>
              </a:rPr>
              <a:t>I</a:t>
            </a:r>
            <a:r>
              <a:rPr lang="en-US" altLang="zh-TW" sz="2800" dirty="0" smtClean="0">
                <a:solidFill>
                  <a:schemeClr val="bg1">
                    <a:lumMod val="50000"/>
                  </a:schemeClr>
                </a:solidFill>
              </a:rPr>
              <a:t>tem</a:t>
            </a:r>
            <a:endParaRPr lang="zh-TW" altLang="en-US" sz="2800" dirty="0" smtClean="0">
              <a:solidFill>
                <a:schemeClr val="bg1">
                  <a:lumMod val="50000"/>
                </a:schemeClr>
              </a:solidFill>
            </a:endParaRPr>
          </a:p>
        </p:txBody>
      </p:sp>
      <p:sp>
        <p:nvSpPr>
          <p:cNvPr id="21" name="文字方塊 20"/>
          <p:cNvSpPr txBox="1"/>
          <p:nvPr/>
        </p:nvSpPr>
        <p:spPr>
          <a:xfrm>
            <a:off x="2492079" y="1458464"/>
            <a:ext cx="914400" cy="653930"/>
          </a:xfrm>
          <a:prstGeom prst="rect">
            <a:avLst/>
          </a:prstGeom>
          <a:noFill/>
        </p:spPr>
        <p:txBody>
          <a:bodyPr wrap="none" rtlCol="0" anchor="ctr">
            <a:noAutofit/>
          </a:bodyPr>
          <a:lstStyle/>
          <a:p>
            <a:pPr algn="ctr"/>
            <a:r>
              <a:rPr lang="en-US" altLang="zh-TW" sz="6600" dirty="0" smtClean="0">
                <a:solidFill>
                  <a:schemeClr val="bg1">
                    <a:lumMod val="50000"/>
                  </a:schemeClr>
                </a:solidFill>
              </a:rPr>
              <a:t>01</a:t>
            </a:r>
            <a:endParaRPr lang="zh-TW" altLang="en-US" sz="6600" dirty="0" smtClean="0">
              <a:solidFill>
                <a:schemeClr val="bg1">
                  <a:lumMod val="50000"/>
                </a:schemeClr>
              </a:solidFill>
            </a:endParaRPr>
          </a:p>
        </p:txBody>
      </p:sp>
      <p:cxnSp>
        <p:nvCxnSpPr>
          <p:cNvPr id="22" name="直線接點 21"/>
          <p:cNvCxnSpPr/>
          <p:nvPr/>
        </p:nvCxnSpPr>
        <p:spPr>
          <a:xfrm>
            <a:off x="1587635" y="3175947"/>
            <a:ext cx="11880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文字方塊 22"/>
          <p:cNvSpPr txBox="1"/>
          <p:nvPr/>
        </p:nvSpPr>
        <p:spPr>
          <a:xfrm>
            <a:off x="1713146" y="2708307"/>
            <a:ext cx="914400" cy="467640"/>
          </a:xfrm>
          <a:prstGeom prst="rect">
            <a:avLst/>
          </a:prstGeom>
          <a:noFill/>
        </p:spPr>
        <p:txBody>
          <a:bodyPr wrap="none" rtlCol="0" anchor="ctr">
            <a:noAutofit/>
          </a:bodyPr>
          <a:lstStyle/>
          <a:p>
            <a:pPr algn="ctr"/>
            <a:r>
              <a:rPr lang="en-US" altLang="zh-TW" sz="2800" dirty="0">
                <a:solidFill>
                  <a:schemeClr val="bg1">
                    <a:lumMod val="50000"/>
                  </a:schemeClr>
                </a:solidFill>
              </a:rPr>
              <a:t>I</a:t>
            </a:r>
            <a:r>
              <a:rPr lang="en-US" altLang="zh-TW" sz="2800" dirty="0" smtClean="0">
                <a:solidFill>
                  <a:schemeClr val="bg1">
                    <a:lumMod val="50000"/>
                  </a:schemeClr>
                </a:solidFill>
              </a:rPr>
              <a:t>tem</a:t>
            </a:r>
            <a:endParaRPr lang="zh-TW" altLang="en-US" sz="2800" dirty="0" smtClean="0">
              <a:solidFill>
                <a:schemeClr val="bg1">
                  <a:lumMod val="50000"/>
                </a:schemeClr>
              </a:solidFill>
            </a:endParaRPr>
          </a:p>
        </p:txBody>
      </p:sp>
      <p:sp>
        <p:nvSpPr>
          <p:cNvPr id="24" name="文字方塊 23"/>
          <p:cNvSpPr txBox="1"/>
          <p:nvPr/>
        </p:nvSpPr>
        <p:spPr>
          <a:xfrm>
            <a:off x="1724435" y="3185664"/>
            <a:ext cx="914400" cy="653930"/>
          </a:xfrm>
          <a:prstGeom prst="rect">
            <a:avLst/>
          </a:prstGeom>
          <a:noFill/>
        </p:spPr>
        <p:txBody>
          <a:bodyPr wrap="none" rtlCol="0" anchor="ctr">
            <a:noAutofit/>
          </a:bodyPr>
          <a:lstStyle/>
          <a:p>
            <a:pPr algn="ctr"/>
            <a:r>
              <a:rPr lang="en-US" altLang="zh-TW" sz="6600" dirty="0" smtClean="0">
                <a:solidFill>
                  <a:schemeClr val="bg1">
                    <a:lumMod val="50000"/>
                  </a:schemeClr>
                </a:solidFill>
              </a:rPr>
              <a:t>02</a:t>
            </a:r>
            <a:endParaRPr lang="zh-TW" altLang="en-US" sz="6600" dirty="0" smtClean="0">
              <a:solidFill>
                <a:schemeClr val="bg1">
                  <a:lumMod val="50000"/>
                </a:schemeClr>
              </a:solidFill>
            </a:endParaRPr>
          </a:p>
        </p:txBody>
      </p:sp>
      <p:cxnSp>
        <p:nvCxnSpPr>
          <p:cNvPr id="25" name="直線接點 24"/>
          <p:cNvCxnSpPr/>
          <p:nvPr/>
        </p:nvCxnSpPr>
        <p:spPr>
          <a:xfrm>
            <a:off x="842568" y="4824124"/>
            <a:ext cx="11880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文字方塊 25"/>
          <p:cNvSpPr txBox="1"/>
          <p:nvPr/>
        </p:nvSpPr>
        <p:spPr>
          <a:xfrm>
            <a:off x="968079" y="4381856"/>
            <a:ext cx="914400" cy="427211"/>
          </a:xfrm>
          <a:prstGeom prst="rect">
            <a:avLst/>
          </a:prstGeom>
          <a:noFill/>
        </p:spPr>
        <p:txBody>
          <a:bodyPr wrap="none" rtlCol="0" anchor="ctr">
            <a:noAutofit/>
          </a:bodyPr>
          <a:lstStyle/>
          <a:p>
            <a:pPr algn="ctr"/>
            <a:r>
              <a:rPr lang="en-US" altLang="zh-TW" sz="2800" dirty="0">
                <a:solidFill>
                  <a:schemeClr val="bg1">
                    <a:lumMod val="50000"/>
                  </a:schemeClr>
                </a:solidFill>
              </a:rPr>
              <a:t>I</a:t>
            </a:r>
            <a:r>
              <a:rPr lang="en-US" altLang="zh-TW" sz="2800" dirty="0" smtClean="0">
                <a:solidFill>
                  <a:schemeClr val="bg1">
                    <a:lumMod val="50000"/>
                  </a:schemeClr>
                </a:solidFill>
              </a:rPr>
              <a:t>tem</a:t>
            </a:r>
            <a:endParaRPr lang="zh-TW" altLang="en-US" sz="2800" dirty="0" smtClean="0">
              <a:solidFill>
                <a:schemeClr val="bg1">
                  <a:lumMod val="50000"/>
                </a:schemeClr>
              </a:solidFill>
            </a:endParaRPr>
          </a:p>
        </p:txBody>
      </p:sp>
      <p:sp>
        <p:nvSpPr>
          <p:cNvPr id="27" name="文字方塊 26"/>
          <p:cNvSpPr txBox="1"/>
          <p:nvPr/>
        </p:nvSpPr>
        <p:spPr>
          <a:xfrm>
            <a:off x="979368" y="4833841"/>
            <a:ext cx="914400" cy="653930"/>
          </a:xfrm>
          <a:prstGeom prst="rect">
            <a:avLst/>
          </a:prstGeom>
          <a:noFill/>
        </p:spPr>
        <p:txBody>
          <a:bodyPr wrap="none" rtlCol="0" anchor="ctr">
            <a:noAutofit/>
          </a:bodyPr>
          <a:lstStyle/>
          <a:p>
            <a:pPr algn="ctr"/>
            <a:r>
              <a:rPr lang="en-US" altLang="zh-TW" sz="6600" dirty="0" smtClean="0">
                <a:solidFill>
                  <a:schemeClr val="bg1">
                    <a:lumMod val="50000"/>
                  </a:schemeClr>
                </a:solidFill>
              </a:rPr>
              <a:t>03</a:t>
            </a:r>
            <a:endParaRPr lang="zh-TW" altLang="en-US" sz="6600" dirty="0" smtClean="0">
              <a:solidFill>
                <a:schemeClr val="bg1">
                  <a:lumMod val="50000"/>
                </a:schemeClr>
              </a:solidFill>
            </a:endParaRPr>
          </a:p>
        </p:txBody>
      </p:sp>
      <p:sp>
        <p:nvSpPr>
          <p:cNvPr id="28" name="文字方塊 27"/>
          <p:cNvSpPr txBox="1"/>
          <p:nvPr/>
        </p:nvSpPr>
        <p:spPr>
          <a:xfrm>
            <a:off x="5279693" y="1296214"/>
            <a:ext cx="3252814"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29" name="文字方塊 28"/>
          <p:cNvSpPr txBox="1"/>
          <p:nvPr/>
        </p:nvSpPr>
        <p:spPr>
          <a:xfrm>
            <a:off x="6009464" y="2768271"/>
            <a:ext cx="2895488" cy="1323439"/>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30" name="文字方塊 29"/>
          <p:cNvSpPr txBox="1"/>
          <p:nvPr/>
        </p:nvSpPr>
        <p:spPr>
          <a:xfrm>
            <a:off x="6732276" y="4343855"/>
            <a:ext cx="2172676"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3456833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2411724" y="998690"/>
            <a:ext cx="4320552" cy="4860621"/>
            <a:chOff x="948962" y="998690"/>
            <a:chExt cx="4320552" cy="4860621"/>
          </a:xfrm>
        </p:grpSpPr>
        <p:sp>
          <p:nvSpPr>
            <p:cNvPr id="56" name="手繪多邊形 55"/>
            <p:cNvSpPr/>
            <p:nvPr/>
          </p:nvSpPr>
          <p:spPr>
            <a:xfrm>
              <a:off x="2583989" y="998690"/>
              <a:ext cx="1050498" cy="1181810"/>
            </a:xfrm>
            <a:custGeom>
              <a:avLst/>
              <a:gdLst>
                <a:gd name="connsiteX0" fmla="*/ 525249 w 1050498"/>
                <a:gd name="connsiteY0" fmla="*/ 0 h 1181810"/>
                <a:gd name="connsiteX1" fmla="*/ 1050498 w 1050498"/>
                <a:gd name="connsiteY1" fmla="*/ 1181810 h 1181810"/>
                <a:gd name="connsiteX2" fmla="*/ 0 w 1050498"/>
                <a:gd name="connsiteY2" fmla="*/ 1181810 h 1181810"/>
                <a:gd name="connsiteX3" fmla="*/ 525249 w 1050498"/>
                <a:gd name="connsiteY3" fmla="*/ 0 h 1181810"/>
              </a:gdLst>
              <a:ahLst/>
              <a:cxnLst>
                <a:cxn ang="0">
                  <a:pos x="connsiteX0" y="connsiteY0"/>
                </a:cxn>
                <a:cxn ang="0">
                  <a:pos x="connsiteX1" y="connsiteY1"/>
                </a:cxn>
                <a:cxn ang="0">
                  <a:pos x="connsiteX2" y="connsiteY2"/>
                </a:cxn>
                <a:cxn ang="0">
                  <a:pos x="connsiteX3" y="connsiteY3"/>
                </a:cxn>
              </a:cxnLst>
              <a:rect l="l" t="t" r="r" b="b"/>
              <a:pathLst>
                <a:path w="1050498" h="1181810">
                  <a:moveTo>
                    <a:pt x="525249" y="0"/>
                  </a:moveTo>
                  <a:lnTo>
                    <a:pt x="1050498" y="1181810"/>
                  </a:lnTo>
                  <a:lnTo>
                    <a:pt x="0" y="1181810"/>
                  </a:lnTo>
                  <a:lnTo>
                    <a:pt x="525249" y="0"/>
                  </a:ln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手繪多邊形 52"/>
            <p:cNvSpPr/>
            <p:nvPr/>
          </p:nvSpPr>
          <p:spPr>
            <a:xfrm>
              <a:off x="2036661" y="2216500"/>
              <a:ext cx="2145155" cy="1195489"/>
            </a:xfrm>
            <a:custGeom>
              <a:avLst/>
              <a:gdLst>
                <a:gd name="connsiteX0" fmla="*/ 531328 w 2145155"/>
                <a:gd name="connsiteY0" fmla="*/ 0 h 1195489"/>
                <a:gd name="connsiteX1" fmla="*/ 1613826 w 2145155"/>
                <a:gd name="connsiteY1" fmla="*/ 0 h 1195489"/>
                <a:gd name="connsiteX2" fmla="*/ 2145155 w 2145155"/>
                <a:gd name="connsiteY2" fmla="*/ 1195489 h 1195489"/>
                <a:gd name="connsiteX3" fmla="*/ 0 w 2145155"/>
                <a:gd name="connsiteY3" fmla="*/ 1195489 h 1195489"/>
                <a:gd name="connsiteX4" fmla="*/ 531328 w 2145155"/>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5155" h="1195489">
                  <a:moveTo>
                    <a:pt x="531328" y="0"/>
                  </a:moveTo>
                  <a:lnTo>
                    <a:pt x="1613826" y="0"/>
                  </a:lnTo>
                  <a:lnTo>
                    <a:pt x="2145155" y="1195489"/>
                  </a:lnTo>
                  <a:lnTo>
                    <a:pt x="0" y="1195489"/>
                  </a:lnTo>
                  <a:lnTo>
                    <a:pt x="53132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手繪多邊形 49"/>
            <p:cNvSpPr/>
            <p:nvPr/>
          </p:nvSpPr>
          <p:spPr>
            <a:xfrm>
              <a:off x="1489332" y="3447989"/>
              <a:ext cx="3239812" cy="1195489"/>
            </a:xfrm>
            <a:custGeom>
              <a:avLst/>
              <a:gdLst>
                <a:gd name="connsiteX0" fmla="*/ 531329 w 3239812"/>
                <a:gd name="connsiteY0" fmla="*/ 0 h 1195489"/>
                <a:gd name="connsiteX1" fmla="*/ 2708484 w 3239812"/>
                <a:gd name="connsiteY1" fmla="*/ 0 h 1195489"/>
                <a:gd name="connsiteX2" fmla="*/ 3239812 w 3239812"/>
                <a:gd name="connsiteY2" fmla="*/ 1195489 h 1195489"/>
                <a:gd name="connsiteX3" fmla="*/ 0 w 3239812"/>
                <a:gd name="connsiteY3" fmla="*/ 1195489 h 1195489"/>
                <a:gd name="connsiteX4" fmla="*/ 531329 w 3239812"/>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9812" h="1195489">
                  <a:moveTo>
                    <a:pt x="531329" y="0"/>
                  </a:moveTo>
                  <a:lnTo>
                    <a:pt x="2708484" y="0"/>
                  </a:lnTo>
                  <a:lnTo>
                    <a:pt x="3239812" y="1195489"/>
                  </a:lnTo>
                  <a:lnTo>
                    <a:pt x="0" y="1195489"/>
                  </a:lnTo>
                  <a:lnTo>
                    <a:pt x="531329"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手繪多邊形 46"/>
            <p:cNvSpPr/>
            <p:nvPr/>
          </p:nvSpPr>
          <p:spPr>
            <a:xfrm>
              <a:off x="948962" y="4679478"/>
              <a:ext cx="4320552" cy="1179833"/>
            </a:xfrm>
            <a:custGeom>
              <a:avLst/>
              <a:gdLst>
                <a:gd name="connsiteX0" fmla="*/ 524370 w 4320552"/>
                <a:gd name="connsiteY0" fmla="*/ 0 h 1179833"/>
                <a:gd name="connsiteX1" fmla="*/ 3796182 w 4320552"/>
                <a:gd name="connsiteY1" fmla="*/ 0 h 1179833"/>
                <a:gd name="connsiteX2" fmla="*/ 4320552 w 4320552"/>
                <a:gd name="connsiteY2" fmla="*/ 1179833 h 1179833"/>
                <a:gd name="connsiteX3" fmla="*/ 0 w 4320552"/>
                <a:gd name="connsiteY3" fmla="*/ 1179833 h 1179833"/>
                <a:gd name="connsiteX4" fmla="*/ 524370 w 4320552"/>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179833">
                  <a:moveTo>
                    <a:pt x="524370" y="0"/>
                  </a:moveTo>
                  <a:lnTo>
                    <a:pt x="3796182" y="0"/>
                  </a:lnTo>
                  <a:lnTo>
                    <a:pt x="4320552" y="1179833"/>
                  </a:lnTo>
                  <a:lnTo>
                    <a:pt x="0" y="1179833"/>
                  </a:lnTo>
                  <a:lnTo>
                    <a:pt x="52437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2" name="手繪多邊形 11"/>
          <p:cNvSpPr/>
          <p:nvPr/>
        </p:nvSpPr>
        <p:spPr>
          <a:xfrm rot="5400000">
            <a:off x="2741323" y="762136"/>
            <a:ext cx="1168664" cy="1452526"/>
          </a:xfrm>
          <a:custGeom>
            <a:avLst/>
            <a:gdLst>
              <a:gd name="connsiteX0" fmla="*/ 0 w 1440185"/>
              <a:gd name="connsiteY0" fmla="*/ 1069909 h 1790001"/>
              <a:gd name="connsiteX1" fmla="*/ 574969 w 1440185"/>
              <a:gd name="connsiteY1" fmla="*/ 364446 h 1790001"/>
              <a:gd name="connsiteX2" fmla="*/ 615290 w 1440185"/>
              <a:gd name="connsiteY2" fmla="*/ 360382 h 1790001"/>
              <a:gd name="connsiteX3" fmla="*/ 720093 w 1440185"/>
              <a:gd name="connsiteY3" fmla="*/ 0 h 1790001"/>
              <a:gd name="connsiteX4" fmla="*/ 824896 w 1440185"/>
              <a:gd name="connsiteY4" fmla="*/ 360382 h 1790001"/>
              <a:gd name="connsiteX5" fmla="*/ 865216 w 1440185"/>
              <a:gd name="connsiteY5" fmla="*/ 364446 h 1790001"/>
              <a:gd name="connsiteX6" fmla="*/ 1440185 w 1440185"/>
              <a:gd name="connsiteY6" fmla="*/ 1069909 h 1790001"/>
              <a:gd name="connsiteX7" fmla="*/ 720093 w 1440185"/>
              <a:gd name="connsiteY7" fmla="*/ 1790001 h 1790001"/>
              <a:gd name="connsiteX8" fmla="*/ 0 w 1440185"/>
              <a:gd name="connsiteY8" fmla="*/ 1069909 h 17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85" h="1790001">
                <a:moveTo>
                  <a:pt x="0" y="1069909"/>
                </a:moveTo>
                <a:cubicBezTo>
                  <a:pt x="0" y="721925"/>
                  <a:pt x="246835" y="431592"/>
                  <a:pt x="574969" y="364446"/>
                </a:cubicBezTo>
                <a:lnTo>
                  <a:pt x="615290" y="360382"/>
                </a:lnTo>
                <a:lnTo>
                  <a:pt x="720093" y="0"/>
                </a:lnTo>
                <a:lnTo>
                  <a:pt x="824896" y="360382"/>
                </a:lnTo>
                <a:lnTo>
                  <a:pt x="865216" y="364446"/>
                </a:lnTo>
                <a:cubicBezTo>
                  <a:pt x="1193350" y="431592"/>
                  <a:pt x="1440185" y="721925"/>
                  <a:pt x="1440185" y="1069909"/>
                </a:cubicBezTo>
                <a:cubicBezTo>
                  <a:pt x="1440185" y="1467605"/>
                  <a:pt x="1117789" y="1790001"/>
                  <a:pt x="720093" y="1790001"/>
                </a:cubicBezTo>
                <a:cubicBezTo>
                  <a:pt x="322396" y="1790001"/>
                  <a:pt x="0" y="1467605"/>
                  <a:pt x="0" y="1069909"/>
                </a:cubicBezTo>
                <a:close/>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手繪多邊形 12"/>
          <p:cNvSpPr/>
          <p:nvPr/>
        </p:nvSpPr>
        <p:spPr>
          <a:xfrm rot="5400000">
            <a:off x="2222035" y="1992625"/>
            <a:ext cx="1168664" cy="1452526"/>
          </a:xfrm>
          <a:custGeom>
            <a:avLst/>
            <a:gdLst>
              <a:gd name="connsiteX0" fmla="*/ 0 w 1440185"/>
              <a:gd name="connsiteY0" fmla="*/ 1069909 h 1790001"/>
              <a:gd name="connsiteX1" fmla="*/ 574969 w 1440185"/>
              <a:gd name="connsiteY1" fmla="*/ 364446 h 1790001"/>
              <a:gd name="connsiteX2" fmla="*/ 615290 w 1440185"/>
              <a:gd name="connsiteY2" fmla="*/ 360382 h 1790001"/>
              <a:gd name="connsiteX3" fmla="*/ 720093 w 1440185"/>
              <a:gd name="connsiteY3" fmla="*/ 0 h 1790001"/>
              <a:gd name="connsiteX4" fmla="*/ 824896 w 1440185"/>
              <a:gd name="connsiteY4" fmla="*/ 360382 h 1790001"/>
              <a:gd name="connsiteX5" fmla="*/ 865216 w 1440185"/>
              <a:gd name="connsiteY5" fmla="*/ 364446 h 1790001"/>
              <a:gd name="connsiteX6" fmla="*/ 1440185 w 1440185"/>
              <a:gd name="connsiteY6" fmla="*/ 1069909 h 1790001"/>
              <a:gd name="connsiteX7" fmla="*/ 720093 w 1440185"/>
              <a:gd name="connsiteY7" fmla="*/ 1790001 h 1790001"/>
              <a:gd name="connsiteX8" fmla="*/ 0 w 1440185"/>
              <a:gd name="connsiteY8" fmla="*/ 1069909 h 17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85" h="1790001">
                <a:moveTo>
                  <a:pt x="0" y="1069909"/>
                </a:moveTo>
                <a:cubicBezTo>
                  <a:pt x="0" y="721925"/>
                  <a:pt x="246835" y="431592"/>
                  <a:pt x="574969" y="364446"/>
                </a:cubicBezTo>
                <a:lnTo>
                  <a:pt x="615290" y="360382"/>
                </a:lnTo>
                <a:lnTo>
                  <a:pt x="720093" y="0"/>
                </a:lnTo>
                <a:lnTo>
                  <a:pt x="824896" y="360382"/>
                </a:lnTo>
                <a:lnTo>
                  <a:pt x="865216" y="364446"/>
                </a:lnTo>
                <a:cubicBezTo>
                  <a:pt x="1193350" y="431592"/>
                  <a:pt x="1440185" y="721925"/>
                  <a:pt x="1440185" y="1069909"/>
                </a:cubicBezTo>
                <a:cubicBezTo>
                  <a:pt x="1440185" y="1467605"/>
                  <a:pt x="1117789" y="1790001"/>
                  <a:pt x="720093" y="1790001"/>
                </a:cubicBezTo>
                <a:cubicBezTo>
                  <a:pt x="322396" y="1790001"/>
                  <a:pt x="0" y="1467605"/>
                  <a:pt x="0" y="1069909"/>
                </a:cubicBez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手繪多邊形 13"/>
          <p:cNvSpPr/>
          <p:nvPr/>
        </p:nvSpPr>
        <p:spPr>
          <a:xfrm rot="5400000">
            <a:off x="1646301" y="3223114"/>
            <a:ext cx="1168664" cy="1452526"/>
          </a:xfrm>
          <a:custGeom>
            <a:avLst/>
            <a:gdLst>
              <a:gd name="connsiteX0" fmla="*/ 0 w 1440185"/>
              <a:gd name="connsiteY0" fmla="*/ 1069909 h 1790001"/>
              <a:gd name="connsiteX1" fmla="*/ 574969 w 1440185"/>
              <a:gd name="connsiteY1" fmla="*/ 364446 h 1790001"/>
              <a:gd name="connsiteX2" fmla="*/ 615290 w 1440185"/>
              <a:gd name="connsiteY2" fmla="*/ 360382 h 1790001"/>
              <a:gd name="connsiteX3" fmla="*/ 720093 w 1440185"/>
              <a:gd name="connsiteY3" fmla="*/ 0 h 1790001"/>
              <a:gd name="connsiteX4" fmla="*/ 824896 w 1440185"/>
              <a:gd name="connsiteY4" fmla="*/ 360382 h 1790001"/>
              <a:gd name="connsiteX5" fmla="*/ 865216 w 1440185"/>
              <a:gd name="connsiteY5" fmla="*/ 364446 h 1790001"/>
              <a:gd name="connsiteX6" fmla="*/ 1440185 w 1440185"/>
              <a:gd name="connsiteY6" fmla="*/ 1069909 h 1790001"/>
              <a:gd name="connsiteX7" fmla="*/ 720093 w 1440185"/>
              <a:gd name="connsiteY7" fmla="*/ 1790001 h 1790001"/>
              <a:gd name="connsiteX8" fmla="*/ 0 w 1440185"/>
              <a:gd name="connsiteY8" fmla="*/ 1069909 h 17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85" h="1790001">
                <a:moveTo>
                  <a:pt x="0" y="1069909"/>
                </a:moveTo>
                <a:cubicBezTo>
                  <a:pt x="0" y="721925"/>
                  <a:pt x="246835" y="431592"/>
                  <a:pt x="574969" y="364446"/>
                </a:cubicBezTo>
                <a:lnTo>
                  <a:pt x="615290" y="360382"/>
                </a:lnTo>
                <a:lnTo>
                  <a:pt x="720093" y="0"/>
                </a:lnTo>
                <a:lnTo>
                  <a:pt x="824896" y="360382"/>
                </a:lnTo>
                <a:lnTo>
                  <a:pt x="865216" y="364446"/>
                </a:lnTo>
                <a:cubicBezTo>
                  <a:pt x="1193350" y="431592"/>
                  <a:pt x="1440185" y="721925"/>
                  <a:pt x="1440185" y="1069909"/>
                </a:cubicBezTo>
                <a:cubicBezTo>
                  <a:pt x="1440185" y="1467605"/>
                  <a:pt x="1117789" y="1790001"/>
                  <a:pt x="720093" y="1790001"/>
                </a:cubicBezTo>
                <a:cubicBezTo>
                  <a:pt x="322396" y="1790001"/>
                  <a:pt x="0" y="1467605"/>
                  <a:pt x="0" y="1069909"/>
                </a:cubicBez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手繪多邊形 14"/>
          <p:cNvSpPr/>
          <p:nvPr/>
        </p:nvSpPr>
        <p:spPr>
          <a:xfrm rot="5400000">
            <a:off x="1104434" y="4453603"/>
            <a:ext cx="1168664" cy="1452526"/>
          </a:xfrm>
          <a:custGeom>
            <a:avLst/>
            <a:gdLst>
              <a:gd name="connsiteX0" fmla="*/ 0 w 1440185"/>
              <a:gd name="connsiteY0" fmla="*/ 1069909 h 1790001"/>
              <a:gd name="connsiteX1" fmla="*/ 574969 w 1440185"/>
              <a:gd name="connsiteY1" fmla="*/ 364446 h 1790001"/>
              <a:gd name="connsiteX2" fmla="*/ 615290 w 1440185"/>
              <a:gd name="connsiteY2" fmla="*/ 360382 h 1790001"/>
              <a:gd name="connsiteX3" fmla="*/ 720093 w 1440185"/>
              <a:gd name="connsiteY3" fmla="*/ 0 h 1790001"/>
              <a:gd name="connsiteX4" fmla="*/ 824896 w 1440185"/>
              <a:gd name="connsiteY4" fmla="*/ 360382 h 1790001"/>
              <a:gd name="connsiteX5" fmla="*/ 865216 w 1440185"/>
              <a:gd name="connsiteY5" fmla="*/ 364446 h 1790001"/>
              <a:gd name="connsiteX6" fmla="*/ 1440185 w 1440185"/>
              <a:gd name="connsiteY6" fmla="*/ 1069909 h 1790001"/>
              <a:gd name="connsiteX7" fmla="*/ 720093 w 1440185"/>
              <a:gd name="connsiteY7" fmla="*/ 1790001 h 1790001"/>
              <a:gd name="connsiteX8" fmla="*/ 0 w 1440185"/>
              <a:gd name="connsiteY8" fmla="*/ 1069909 h 17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85" h="1790001">
                <a:moveTo>
                  <a:pt x="0" y="1069909"/>
                </a:moveTo>
                <a:cubicBezTo>
                  <a:pt x="0" y="721925"/>
                  <a:pt x="246835" y="431592"/>
                  <a:pt x="574969" y="364446"/>
                </a:cubicBezTo>
                <a:lnTo>
                  <a:pt x="615290" y="360382"/>
                </a:lnTo>
                <a:lnTo>
                  <a:pt x="720093" y="0"/>
                </a:lnTo>
                <a:lnTo>
                  <a:pt x="824896" y="360382"/>
                </a:lnTo>
                <a:lnTo>
                  <a:pt x="865216" y="364446"/>
                </a:lnTo>
                <a:cubicBezTo>
                  <a:pt x="1193350" y="431592"/>
                  <a:pt x="1440185" y="721925"/>
                  <a:pt x="1440185" y="1069909"/>
                </a:cubicBezTo>
                <a:cubicBezTo>
                  <a:pt x="1440185" y="1467605"/>
                  <a:pt x="1117789" y="1790001"/>
                  <a:pt x="720093" y="1790001"/>
                </a:cubicBezTo>
                <a:cubicBezTo>
                  <a:pt x="322396" y="1790001"/>
                  <a:pt x="0" y="1467605"/>
                  <a:pt x="0" y="1069909"/>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6" name="直線接點 15"/>
          <p:cNvCxnSpPr/>
          <p:nvPr/>
        </p:nvCxnSpPr>
        <p:spPr>
          <a:xfrm>
            <a:off x="2663908" y="1358435"/>
            <a:ext cx="9720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文字方塊 16"/>
          <p:cNvSpPr txBox="1"/>
          <p:nvPr/>
        </p:nvSpPr>
        <p:spPr>
          <a:xfrm>
            <a:off x="2732974" y="961323"/>
            <a:ext cx="914400" cy="432552"/>
          </a:xfrm>
          <a:prstGeom prst="rect">
            <a:avLst/>
          </a:prstGeom>
          <a:noFill/>
        </p:spPr>
        <p:txBody>
          <a:bodyPr wrap="none" rtlCol="0" anchor="ctr">
            <a:noAutofit/>
          </a:bodyPr>
          <a:lstStyle/>
          <a:p>
            <a:pPr algn="ctr"/>
            <a:r>
              <a:rPr lang="en-US" altLang="zh-TW" sz="2400" dirty="0">
                <a:solidFill>
                  <a:schemeClr val="bg1">
                    <a:lumMod val="50000"/>
                  </a:schemeClr>
                </a:solidFill>
              </a:rPr>
              <a:t>I</a:t>
            </a:r>
            <a:r>
              <a:rPr lang="en-US" altLang="zh-TW" sz="2400" dirty="0" smtClean="0">
                <a:solidFill>
                  <a:schemeClr val="bg1">
                    <a:lumMod val="50000"/>
                  </a:schemeClr>
                </a:solidFill>
              </a:rPr>
              <a:t>tem</a:t>
            </a:r>
            <a:endParaRPr lang="zh-TW" altLang="en-US" sz="2400" dirty="0" smtClean="0">
              <a:solidFill>
                <a:schemeClr val="bg1">
                  <a:lumMod val="50000"/>
                </a:schemeClr>
              </a:solidFill>
            </a:endParaRPr>
          </a:p>
        </p:txBody>
      </p:sp>
      <p:sp>
        <p:nvSpPr>
          <p:cNvPr id="18" name="文字方塊 17"/>
          <p:cNvSpPr txBox="1"/>
          <p:nvPr/>
        </p:nvSpPr>
        <p:spPr>
          <a:xfrm>
            <a:off x="2744263" y="1311707"/>
            <a:ext cx="914400" cy="653930"/>
          </a:xfrm>
          <a:prstGeom prst="rect">
            <a:avLst/>
          </a:prstGeom>
          <a:noFill/>
        </p:spPr>
        <p:txBody>
          <a:bodyPr wrap="none" rtlCol="0" anchor="ctr">
            <a:noAutofit/>
          </a:bodyPr>
          <a:lstStyle/>
          <a:p>
            <a:pPr algn="ctr"/>
            <a:r>
              <a:rPr lang="en-US" altLang="zh-TW" sz="5400" dirty="0" smtClean="0">
                <a:solidFill>
                  <a:schemeClr val="bg1">
                    <a:lumMod val="50000"/>
                  </a:schemeClr>
                </a:solidFill>
              </a:rPr>
              <a:t>01</a:t>
            </a:r>
            <a:endParaRPr lang="zh-TW" altLang="en-US" sz="5400" dirty="0" smtClean="0">
              <a:solidFill>
                <a:schemeClr val="bg1">
                  <a:lumMod val="50000"/>
                </a:schemeClr>
              </a:solidFill>
            </a:endParaRPr>
          </a:p>
        </p:txBody>
      </p:sp>
      <p:cxnSp>
        <p:nvCxnSpPr>
          <p:cNvPr id="19" name="直線接點 18"/>
          <p:cNvCxnSpPr/>
          <p:nvPr/>
        </p:nvCxnSpPr>
        <p:spPr>
          <a:xfrm>
            <a:off x="2144619" y="2566346"/>
            <a:ext cx="9720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文字方塊 19"/>
          <p:cNvSpPr txBox="1"/>
          <p:nvPr/>
        </p:nvSpPr>
        <p:spPr>
          <a:xfrm>
            <a:off x="2213685" y="2169234"/>
            <a:ext cx="914400" cy="432552"/>
          </a:xfrm>
          <a:prstGeom prst="rect">
            <a:avLst/>
          </a:prstGeom>
          <a:noFill/>
        </p:spPr>
        <p:txBody>
          <a:bodyPr wrap="none" rtlCol="0" anchor="ctr">
            <a:noAutofit/>
          </a:bodyPr>
          <a:lstStyle/>
          <a:p>
            <a:pPr algn="ctr"/>
            <a:r>
              <a:rPr lang="en-US" altLang="zh-TW" sz="2400" dirty="0">
                <a:solidFill>
                  <a:schemeClr val="bg1">
                    <a:lumMod val="50000"/>
                  </a:schemeClr>
                </a:solidFill>
              </a:rPr>
              <a:t>I</a:t>
            </a:r>
            <a:r>
              <a:rPr lang="en-US" altLang="zh-TW" sz="2400" dirty="0" smtClean="0">
                <a:solidFill>
                  <a:schemeClr val="bg1">
                    <a:lumMod val="50000"/>
                  </a:schemeClr>
                </a:solidFill>
              </a:rPr>
              <a:t>tem</a:t>
            </a:r>
            <a:endParaRPr lang="zh-TW" altLang="en-US" sz="2400" dirty="0" smtClean="0">
              <a:solidFill>
                <a:schemeClr val="bg1">
                  <a:lumMod val="50000"/>
                </a:schemeClr>
              </a:solidFill>
            </a:endParaRPr>
          </a:p>
        </p:txBody>
      </p:sp>
      <p:sp>
        <p:nvSpPr>
          <p:cNvPr id="21" name="文字方塊 20"/>
          <p:cNvSpPr txBox="1"/>
          <p:nvPr/>
        </p:nvSpPr>
        <p:spPr>
          <a:xfrm>
            <a:off x="2224974" y="2519618"/>
            <a:ext cx="914400" cy="653930"/>
          </a:xfrm>
          <a:prstGeom prst="rect">
            <a:avLst/>
          </a:prstGeom>
          <a:noFill/>
        </p:spPr>
        <p:txBody>
          <a:bodyPr wrap="none" rtlCol="0" anchor="ctr">
            <a:noAutofit/>
          </a:bodyPr>
          <a:lstStyle/>
          <a:p>
            <a:pPr algn="ctr"/>
            <a:r>
              <a:rPr lang="en-US" altLang="zh-TW" sz="5400" dirty="0" smtClean="0">
                <a:solidFill>
                  <a:schemeClr val="bg1">
                    <a:lumMod val="50000"/>
                  </a:schemeClr>
                </a:solidFill>
              </a:rPr>
              <a:t>02</a:t>
            </a:r>
            <a:endParaRPr lang="zh-TW" altLang="en-US" sz="5400" dirty="0" smtClean="0">
              <a:solidFill>
                <a:schemeClr val="bg1">
                  <a:lumMod val="50000"/>
                </a:schemeClr>
              </a:solidFill>
            </a:endParaRPr>
          </a:p>
        </p:txBody>
      </p:sp>
      <p:cxnSp>
        <p:nvCxnSpPr>
          <p:cNvPr id="22" name="直線接點 21"/>
          <p:cNvCxnSpPr/>
          <p:nvPr/>
        </p:nvCxnSpPr>
        <p:spPr>
          <a:xfrm>
            <a:off x="1580175" y="3796835"/>
            <a:ext cx="9720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文字方塊 22"/>
          <p:cNvSpPr txBox="1"/>
          <p:nvPr/>
        </p:nvSpPr>
        <p:spPr>
          <a:xfrm>
            <a:off x="1649241" y="3399723"/>
            <a:ext cx="914400" cy="432552"/>
          </a:xfrm>
          <a:prstGeom prst="rect">
            <a:avLst/>
          </a:prstGeom>
          <a:noFill/>
        </p:spPr>
        <p:txBody>
          <a:bodyPr wrap="none" rtlCol="0" anchor="ctr">
            <a:noAutofit/>
          </a:bodyPr>
          <a:lstStyle/>
          <a:p>
            <a:pPr algn="ctr"/>
            <a:r>
              <a:rPr lang="en-US" altLang="zh-TW" sz="2400" dirty="0">
                <a:solidFill>
                  <a:schemeClr val="bg1">
                    <a:lumMod val="50000"/>
                  </a:schemeClr>
                </a:solidFill>
              </a:rPr>
              <a:t>I</a:t>
            </a:r>
            <a:r>
              <a:rPr lang="en-US" altLang="zh-TW" sz="2400" dirty="0" smtClean="0">
                <a:solidFill>
                  <a:schemeClr val="bg1">
                    <a:lumMod val="50000"/>
                  </a:schemeClr>
                </a:solidFill>
              </a:rPr>
              <a:t>tem</a:t>
            </a:r>
            <a:endParaRPr lang="zh-TW" altLang="en-US" sz="2400" dirty="0" smtClean="0">
              <a:solidFill>
                <a:schemeClr val="bg1">
                  <a:lumMod val="50000"/>
                </a:schemeClr>
              </a:solidFill>
            </a:endParaRPr>
          </a:p>
        </p:txBody>
      </p:sp>
      <p:sp>
        <p:nvSpPr>
          <p:cNvPr id="24" name="文字方塊 23"/>
          <p:cNvSpPr txBox="1"/>
          <p:nvPr/>
        </p:nvSpPr>
        <p:spPr>
          <a:xfrm>
            <a:off x="1660530" y="3750107"/>
            <a:ext cx="914400" cy="653930"/>
          </a:xfrm>
          <a:prstGeom prst="rect">
            <a:avLst/>
          </a:prstGeom>
          <a:noFill/>
        </p:spPr>
        <p:txBody>
          <a:bodyPr wrap="none" rtlCol="0" anchor="ctr">
            <a:noAutofit/>
          </a:bodyPr>
          <a:lstStyle/>
          <a:p>
            <a:pPr algn="ctr"/>
            <a:r>
              <a:rPr lang="en-US" altLang="zh-TW" sz="5400" dirty="0" smtClean="0">
                <a:solidFill>
                  <a:schemeClr val="bg1">
                    <a:lumMod val="50000"/>
                  </a:schemeClr>
                </a:solidFill>
              </a:rPr>
              <a:t>03</a:t>
            </a:r>
            <a:endParaRPr lang="zh-TW" altLang="en-US" sz="5400" dirty="0" smtClean="0">
              <a:solidFill>
                <a:schemeClr val="bg1">
                  <a:lumMod val="50000"/>
                </a:schemeClr>
              </a:solidFill>
            </a:endParaRPr>
          </a:p>
        </p:txBody>
      </p:sp>
      <p:cxnSp>
        <p:nvCxnSpPr>
          <p:cNvPr id="25" name="直線接點 24"/>
          <p:cNvCxnSpPr/>
          <p:nvPr/>
        </p:nvCxnSpPr>
        <p:spPr>
          <a:xfrm>
            <a:off x="1015730" y="5038612"/>
            <a:ext cx="9720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文字方塊 25"/>
          <p:cNvSpPr txBox="1"/>
          <p:nvPr/>
        </p:nvSpPr>
        <p:spPr>
          <a:xfrm>
            <a:off x="1084796" y="4641500"/>
            <a:ext cx="914400" cy="432552"/>
          </a:xfrm>
          <a:prstGeom prst="rect">
            <a:avLst/>
          </a:prstGeom>
          <a:noFill/>
        </p:spPr>
        <p:txBody>
          <a:bodyPr wrap="none" rtlCol="0" anchor="ctr">
            <a:noAutofit/>
          </a:bodyPr>
          <a:lstStyle/>
          <a:p>
            <a:pPr algn="ctr"/>
            <a:r>
              <a:rPr lang="en-US" altLang="zh-TW" sz="2400" dirty="0">
                <a:solidFill>
                  <a:schemeClr val="bg1">
                    <a:lumMod val="50000"/>
                  </a:schemeClr>
                </a:solidFill>
              </a:rPr>
              <a:t>I</a:t>
            </a:r>
            <a:r>
              <a:rPr lang="en-US" altLang="zh-TW" sz="2400" dirty="0" smtClean="0">
                <a:solidFill>
                  <a:schemeClr val="bg1">
                    <a:lumMod val="50000"/>
                  </a:schemeClr>
                </a:solidFill>
              </a:rPr>
              <a:t>tem</a:t>
            </a:r>
            <a:endParaRPr lang="zh-TW" altLang="en-US" sz="2400" dirty="0" smtClean="0">
              <a:solidFill>
                <a:schemeClr val="bg1">
                  <a:lumMod val="50000"/>
                </a:schemeClr>
              </a:solidFill>
            </a:endParaRPr>
          </a:p>
        </p:txBody>
      </p:sp>
      <p:sp>
        <p:nvSpPr>
          <p:cNvPr id="27" name="文字方塊 26"/>
          <p:cNvSpPr txBox="1"/>
          <p:nvPr/>
        </p:nvSpPr>
        <p:spPr>
          <a:xfrm>
            <a:off x="1096085" y="4991884"/>
            <a:ext cx="914400" cy="653930"/>
          </a:xfrm>
          <a:prstGeom prst="rect">
            <a:avLst/>
          </a:prstGeom>
          <a:noFill/>
        </p:spPr>
        <p:txBody>
          <a:bodyPr wrap="none" rtlCol="0" anchor="ctr">
            <a:noAutofit/>
          </a:bodyPr>
          <a:lstStyle/>
          <a:p>
            <a:pPr algn="ctr"/>
            <a:r>
              <a:rPr lang="en-US" altLang="zh-TW" sz="5400" dirty="0" smtClean="0">
                <a:solidFill>
                  <a:schemeClr val="bg1">
                    <a:lumMod val="50000"/>
                  </a:schemeClr>
                </a:solidFill>
              </a:rPr>
              <a:t>04</a:t>
            </a:r>
            <a:endParaRPr lang="zh-TW" altLang="en-US" sz="5400" dirty="0" smtClean="0">
              <a:solidFill>
                <a:schemeClr val="bg1">
                  <a:lumMod val="50000"/>
                </a:schemeClr>
              </a:solidFill>
            </a:endParaRPr>
          </a:p>
        </p:txBody>
      </p:sp>
      <p:sp>
        <p:nvSpPr>
          <p:cNvPr id="31" name="文字方塊 30"/>
          <p:cNvSpPr txBox="1"/>
          <p:nvPr/>
        </p:nvSpPr>
        <p:spPr>
          <a:xfrm>
            <a:off x="6732276" y="4989810"/>
            <a:ext cx="216027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
        <p:nvSpPr>
          <p:cNvPr id="32" name="文字方塊 31"/>
          <p:cNvSpPr txBox="1"/>
          <p:nvPr/>
        </p:nvSpPr>
        <p:spPr>
          <a:xfrm>
            <a:off x="6191906" y="3656989"/>
            <a:ext cx="216027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
        <p:nvSpPr>
          <p:cNvPr id="33" name="文字方塊 32"/>
          <p:cNvSpPr txBox="1"/>
          <p:nvPr/>
        </p:nvSpPr>
        <p:spPr>
          <a:xfrm>
            <a:off x="5644578" y="2442477"/>
            <a:ext cx="216027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
        <p:nvSpPr>
          <p:cNvPr id="34" name="文字方塊 33"/>
          <p:cNvSpPr txBox="1"/>
          <p:nvPr/>
        </p:nvSpPr>
        <p:spPr>
          <a:xfrm>
            <a:off x="5292092" y="1302362"/>
            <a:ext cx="216027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10441513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2411724" y="998690"/>
            <a:ext cx="4320552" cy="4860621"/>
            <a:chOff x="1038974" y="998690"/>
            <a:chExt cx="4320552" cy="4860621"/>
          </a:xfrm>
        </p:grpSpPr>
        <p:sp>
          <p:nvSpPr>
            <p:cNvPr id="21" name="手繪多邊形 20"/>
            <p:cNvSpPr/>
            <p:nvPr/>
          </p:nvSpPr>
          <p:spPr>
            <a:xfrm>
              <a:off x="2783467" y="998690"/>
              <a:ext cx="831566" cy="935512"/>
            </a:xfrm>
            <a:custGeom>
              <a:avLst/>
              <a:gdLst>
                <a:gd name="connsiteX0" fmla="*/ 415783 w 831566"/>
                <a:gd name="connsiteY0" fmla="*/ 0 h 935512"/>
                <a:gd name="connsiteX1" fmla="*/ 831566 w 831566"/>
                <a:gd name="connsiteY1" fmla="*/ 935512 h 935512"/>
                <a:gd name="connsiteX2" fmla="*/ 0 w 831566"/>
                <a:gd name="connsiteY2" fmla="*/ 935512 h 935512"/>
                <a:gd name="connsiteX3" fmla="*/ 415783 w 831566"/>
                <a:gd name="connsiteY3" fmla="*/ 0 h 935512"/>
              </a:gdLst>
              <a:ahLst/>
              <a:cxnLst>
                <a:cxn ang="0">
                  <a:pos x="connsiteX0" y="connsiteY0"/>
                </a:cxn>
                <a:cxn ang="0">
                  <a:pos x="connsiteX1" y="connsiteY1"/>
                </a:cxn>
                <a:cxn ang="0">
                  <a:pos x="connsiteX2" y="connsiteY2"/>
                </a:cxn>
                <a:cxn ang="0">
                  <a:pos x="connsiteX3" y="connsiteY3"/>
                </a:cxn>
              </a:cxnLst>
              <a:rect l="l" t="t" r="r" b="b"/>
              <a:pathLst>
                <a:path w="831566" h="935512">
                  <a:moveTo>
                    <a:pt x="415783" y="0"/>
                  </a:moveTo>
                  <a:lnTo>
                    <a:pt x="831566" y="935512"/>
                  </a:lnTo>
                  <a:lnTo>
                    <a:pt x="0" y="935512"/>
                  </a:lnTo>
                  <a:lnTo>
                    <a:pt x="41578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手繪多邊形 17"/>
            <p:cNvSpPr/>
            <p:nvPr/>
          </p:nvSpPr>
          <p:spPr>
            <a:xfrm>
              <a:off x="2345604" y="1970202"/>
              <a:ext cx="1707292" cy="949191"/>
            </a:xfrm>
            <a:custGeom>
              <a:avLst/>
              <a:gdLst>
                <a:gd name="connsiteX0" fmla="*/ 421863 w 1707292"/>
                <a:gd name="connsiteY0" fmla="*/ 0 h 949191"/>
                <a:gd name="connsiteX1" fmla="*/ 1285429 w 1707292"/>
                <a:gd name="connsiteY1" fmla="*/ 0 h 949191"/>
                <a:gd name="connsiteX2" fmla="*/ 1707292 w 1707292"/>
                <a:gd name="connsiteY2" fmla="*/ 949191 h 949191"/>
                <a:gd name="connsiteX3" fmla="*/ 0 w 1707292"/>
                <a:gd name="connsiteY3" fmla="*/ 949191 h 949191"/>
                <a:gd name="connsiteX4" fmla="*/ 421863 w 170729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292" h="949191">
                  <a:moveTo>
                    <a:pt x="421863" y="0"/>
                  </a:moveTo>
                  <a:lnTo>
                    <a:pt x="1285429" y="0"/>
                  </a:lnTo>
                  <a:lnTo>
                    <a:pt x="1707292" y="949191"/>
                  </a:lnTo>
                  <a:lnTo>
                    <a:pt x="0" y="949191"/>
                  </a:lnTo>
                  <a:lnTo>
                    <a:pt x="4218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手繪多邊形 14"/>
            <p:cNvSpPr/>
            <p:nvPr/>
          </p:nvSpPr>
          <p:spPr>
            <a:xfrm>
              <a:off x="1907743" y="2955393"/>
              <a:ext cx="2583017" cy="949191"/>
            </a:xfrm>
            <a:custGeom>
              <a:avLst/>
              <a:gdLst>
                <a:gd name="connsiteX0" fmla="*/ 421862 w 2583017"/>
                <a:gd name="connsiteY0" fmla="*/ 0 h 949191"/>
                <a:gd name="connsiteX1" fmla="*/ 2161154 w 2583017"/>
                <a:gd name="connsiteY1" fmla="*/ 0 h 949191"/>
                <a:gd name="connsiteX2" fmla="*/ 2583017 w 2583017"/>
                <a:gd name="connsiteY2" fmla="*/ 949191 h 949191"/>
                <a:gd name="connsiteX3" fmla="*/ 0 w 2583017"/>
                <a:gd name="connsiteY3" fmla="*/ 949191 h 949191"/>
                <a:gd name="connsiteX4" fmla="*/ 421862 w 2583017"/>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017" h="949191">
                  <a:moveTo>
                    <a:pt x="421862" y="0"/>
                  </a:moveTo>
                  <a:lnTo>
                    <a:pt x="2161154" y="0"/>
                  </a:lnTo>
                  <a:lnTo>
                    <a:pt x="2583017" y="949191"/>
                  </a:lnTo>
                  <a:lnTo>
                    <a:pt x="0" y="949191"/>
                  </a:lnTo>
                  <a:lnTo>
                    <a:pt x="42186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手繪多邊形 11"/>
            <p:cNvSpPr/>
            <p:nvPr/>
          </p:nvSpPr>
          <p:spPr>
            <a:xfrm>
              <a:off x="1469879" y="3940584"/>
              <a:ext cx="3458742" cy="949191"/>
            </a:xfrm>
            <a:custGeom>
              <a:avLst/>
              <a:gdLst>
                <a:gd name="connsiteX0" fmla="*/ 421863 w 3458742"/>
                <a:gd name="connsiteY0" fmla="*/ 0 h 949191"/>
                <a:gd name="connsiteX1" fmla="*/ 3036880 w 3458742"/>
                <a:gd name="connsiteY1" fmla="*/ 0 h 949191"/>
                <a:gd name="connsiteX2" fmla="*/ 3458742 w 3458742"/>
                <a:gd name="connsiteY2" fmla="*/ 949191 h 949191"/>
                <a:gd name="connsiteX3" fmla="*/ 0 w 3458742"/>
                <a:gd name="connsiteY3" fmla="*/ 949191 h 949191"/>
                <a:gd name="connsiteX4" fmla="*/ 421863 w 345874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742" h="949191">
                  <a:moveTo>
                    <a:pt x="421863" y="0"/>
                  </a:moveTo>
                  <a:lnTo>
                    <a:pt x="3036880" y="0"/>
                  </a:lnTo>
                  <a:lnTo>
                    <a:pt x="3458742" y="949191"/>
                  </a:lnTo>
                  <a:lnTo>
                    <a:pt x="0" y="949191"/>
                  </a:lnTo>
                  <a:lnTo>
                    <a:pt x="4218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手繪多邊形 8"/>
            <p:cNvSpPr/>
            <p:nvPr/>
          </p:nvSpPr>
          <p:spPr>
            <a:xfrm>
              <a:off x="1038974" y="4925775"/>
              <a:ext cx="4320552" cy="933536"/>
            </a:xfrm>
            <a:custGeom>
              <a:avLst/>
              <a:gdLst>
                <a:gd name="connsiteX0" fmla="*/ 414905 w 4320552"/>
                <a:gd name="connsiteY0" fmla="*/ 0 h 933536"/>
                <a:gd name="connsiteX1" fmla="*/ 3905647 w 4320552"/>
                <a:gd name="connsiteY1" fmla="*/ 0 h 933536"/>
                <a:gd name="connsiteX2" fmla="*/ 4320552 w 4320552"/>
                <a:gd name="connsiteY2" fmla="*/ 933536 h 933536"/>
                <a:gd name="connsiteX3" fmla="*/ 0 w 4320552"/>
                <a:gd name="connsiteY3" fmla="*/ 933536 h 933536"/>
                <a:gd name="connsiteX4" fmla="*/ 414905 w 4320552"/>
                <a:gd name="connsiteY4" fmla="*/ 0 h 93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933536">
                  <a:moveTo>
                    <a:pt x="414905" y="0"/>
                  </a:moveTo>
                  <a:lnTo>
                    <a:pt x="3905647" y="0"/>
                  </a:lnTo>
                  <a:lnTo>
                    <a:pt x="4320552" y="933536"/>
                  </a:lnTo>
                  <a:lnTo>
                    <a:pt x="0" y="933536"/>
                  </a:lnTo>
                  <a:lnTo>
                    <a:pt x="41490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4" name="手繪多邊形 13"/>
          <p:cNvSpPr/>
          <p:nvPr/>
        </p:nvSpPr>
        <p:spPr>
          <a:xfrm rot="5400000">
            <a:off x="3021218" y="761343"/>
            <a:ext cx="970118" cy="1205756"/>
          </a:xfrm>
          <a:custGeom>
            <a:avLst/>
            <a:gdLst>
              <a:gd name="connsiteX0" fmla="*/ 0 w 1440185"/>
              <a:gd name="connsiteY0" fmla="*/ 1069909 h 1790001"/>
              <a:gd name="connsiteX1" fmla="*/ 574969 w 1440185"/>
              <a:gd name="connsiteY1" fmla="*/ 364446 h 1790001"/>
              <a:gd name="connsiteX2" fmla="*/ 615290 w 1440185"/>
              <a:gd name="connsiteY2" fmla="*/ 360382 h 1790001"/>
              <a:gd name="connsiteX3" fmla="*/ 720093 w 1440185"/>
              <a:gd name="connsiteY3" fmla="*/ 0 h 1790001"/>
              <a:gd name="connsiteX4" fmla="*/ 824896 w 1440185"/>
              <a:gd name="connsiteY4" fmla="*/ 360382 h 1790001"/>
              <a:gd name="connsiteX5" fmla="*/ 865216 w 1440185"/>
              <a:gd name="connsiteY5" fmla="*/ 364446 h 1790001"/>
              <a:gd name="connsiteX6" fmla="*/ 1440185 w 1440185"/>
              <a:gd name="connsiteY6" fmla="*/ 1069909 h 1790001"/>
              <a:gd name="connsiteX7" fmla="*/ 720093 w 1440185"/>
              <a:gd name="connsiteY7" fmla="*/ 1790001 h 1790001"/>
              <a:gd name="connsiteX8" fmla="*/ 0 w 1440185"/>
              <a:gd name="connsiteY8" fmla="*/ 1069909 h 17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85" h="1790001">
                <a:moveTo>
                  <a:pt x="0" y="1069909"/>
                </a:moveTo>
                <a:cubicBezTo>
                  <a:pt x="0" y="721925"/>
                  <a:pt x="246835" y="431592"/>
                  <a:pt x="574969" y="364446"/>
                </a:cubicBezTo>
                <a:lnTo>
                  <a:pt x="615290" y="360382"/>
                </a:lnTo>
                <a:lnTo>
                  <a:pt x="720093" y="0"/>
                </a:lnTo>
                <a:lnTo>
                  <a:pt x="824896" y="360382"/>
                </a:lnTo>
                <a:lnTo>
                  <a:pt x="865216" y="364446"/>
                </a:lnTo>
                <a:cubicBezTo>
                  <a:pt x="1193350" y="431592"/>
                  <a:pt x="1440185" y="721925"/>
                  <a:pt x="1440185" y="1069909"/>
                </a:cubicBezTo>
                <a:cubicBezTo>
                  <a:pt x="1440185" y="1467605"/>
                  <a:pt x="1117789" y="1790001"/>
                  <a:pt x="720093" y="1790001"/>
                </a:cubicBezTo>
                <a:cubicBezTo>
                  <a:pt x="322396" y="1790001"/>
                  <a:pt x="0" y="1467605"/>
                  <a:pt x="0" y="1069909"/>
                </a:cubicBezTo>
                <a:close/>
              </a:path>
            </a:pathLst>
          </a:cu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手繪多邊形 15"/>
          <p:cNvSpPr/>
          <p:nvPr/>
        </p:nvSpPr>
        <p:spPr>
          <a:xfrm rot="5400000">
            <a:off x="2603529" y="1746299"/>
            <a:ext cx="970118" cy="1205756"/>
          </a:xfrm>
          <a:custGeom>
            <a:avLst/>
            <a:gdLst>
              <a:gd name="connsiteX0" fmla="*/ 0 w 1440185"/>
              <a:gd name="connsiteY0" fmla="*/ 1069909 h 1790001"/>
              <a:gd name="connsiteX1" fmla="*/ 574969 w 1440185"/>
              <a:gd name="connsiteY1" fmla="*/ 364446 h 1790001"/>
              <a:gd name="connsiteX2" fmla="*/ 615290 w 1440185"/>
              <a:gd name="connsiteY2" fmla="*/ 360382 h 1790001"/>
              <a:gd name="connsiteX3" fmla="*/ 720093 w 1440185"/>
              <a:gd name="connsiteY3" fmla="*/ 0 h 1790001"/>
              <a:gd name="connsiteX4" fmla="*/ 824896 w 1440185"/>
              <a:gd name="connsiteY4" fmla="*/ 360382 h 1790001"/>
              <a:gd name="connsiteX5" fmla="*/ 865216 w 1440185"/>
              <a:gd name="connsiteY5" fmla="*/ 364446 h 1790001"/>
              <a:gd name="connsiteX6" fmla="*/ 1440185 w 1440185"/>
              <a:gd name="connsiteY6" fmla="*/ 1069909 h 1790001"/>
              <a:gd name="connsiteX7" fmla="*/ 720093 w 1440185"/>
              <a:gd name="connsiteY7" fmla="*/ 1790001 h 1790001"/>
              <a:gd name="connsiteX8" fmla="*/ 0 w 1440185"/>
              <a:gd name="connsiteY8" fmla="*/ 1069909 h 17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85" h="1790001">
                <a:moveTo>
                  <a:pt x="0" y="1069909"/>
                </a:moveTo>
                <a:cubicBezTo>
                  <a:pt x="0" y="721925"/>
                  <a:pt x="246835" y="431592"/>
                  <a:pt x="574969" y="364446"/>
                </a:cubicBezTo>
                <a:lnTo>
                  <a:pt x="615290" y="360382"/>
                </a:lnTo>
                <a:lnTo>
                  <a:pt x="720093" y="0"/>
                </a:lnTo>
                <a:lnTo>
                  <a:pt x="824896" y="360382"/>
                </a:lnTo>
                <a:lnTo>
                  <a:pt x="865216" y="364446"/>
                </a:lnTo>
                <a:cubicBezTo>
                  <a:pt x="1193350" y="431592"/>
                  <a:pt x="1440185" y="721925"/>
                  <a:pt x="1440185" y="1069909"/>
                </a:cubicBezTo>
                <a:cubicBezTo>
                  <a:pt x="1440185" y="1467605"/>
                  <a:pt x="1117789" y="1790001"/>
                  <a:pt x="720093" y="1790001"/>
                </a:cubicBezTo>
                <a:cubicBezTo>
                  <a:pt x="322396" y="1790001"/>
                  <a:pt x="0" y="1467605"/>
                  <a:pt x="0" y="1069909"/>
                </a:cubicBezTo>
                <a:close/>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手繪多邊形 19"/>
          <p:cNvSpPr/>
          <p:nvPr/>
        </p:nvSpPr>
        <p:spPr>
          <a:xfrm rot="5400000">
            <a:off x="2163262" y="2731255"/>
            <a:ext cx="970118" cy="1205756"/>
          </a:xfrm>
          <a:custGeom>
            <a:avLst/>
            <a:gdLst>
              <a:gd name="connsiteX0" fmla="*/ 0 w 1440185"/>
              <a:gd name="connsiteY0" fmla="*/ 1069909 h 1790001"/>
              <a:gd name="connsiteX1" fmla="*/ 574969 w 1440185"/>
              <a:gd name="connsiteY1" fmla="*/ 364446 h 1790001"/>
              <a:gd name="connsiteX2" fmla="*/ 615290 w 1440185"/>
              <a:gd name="connsiteY2" fmla="*/ 360382 h 1790001"/>
              <a:gd name="connsiteX3" fmla="*/ 720093 w 1440185"/>
              <a:gd name="connsiteY3" fmla="*/ 0 h 1790001"/>
              <a:gd name="connsiteX4" fmla="*/ 824896 w 1440185"/>
              <a:gd name="connsiteY4" fmla="*/ 360382 h 1790001"/>
              <a:gd name="connsiteX5" fmla="*/ 865216 w 1440185"/>
              <a:gd name="connsiteY5" fmla="*/ 364446 h 1790001"/>
              <a:gd name="connsiteX6" fmla="*/ 1440185 w 1440185"/>
              <a:gd name="connsiteY6" fmla="*/ 1069909 h 1790001"/>
              <a:gd name="connsiteX7" fmla="*/ 720093 w 1440185"/>
              <a:gd name="connsiteY7" fmla="*/ 1790001 h 1790001"/>
              <a:gd name="connsiteX8" fmla="*/ 0 w 1440185"/>
              <a:gd name="connsiteY8" fmla="*/ 1069909 h 17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85" h="1790001">
                <a:moveTo>
                  <a:pt x="0" y="1069909"/>
                </a:moveTo>
                <a:cubicBezTo>
                  <a:pt x="0" y="721925"/>
                  <a:pt x="246835" y="431592"/>
                  <a:pt x="574969" y="364446"/>
                </a:cubicBezTo>
                <a:lnTo>
                  <a:pt x="615290" y="360382"/>
                </a:lnTo>
                <a:lnTo>
                  <a:pt x="720093" y="0"/>
                </a:lnTo>
                <a:lnTo>
                  <a:pt x="824896" y="360382"/>
                </a:lnTo>
                <a:lnTo>
                  <a:pt x="865216" y="364446"/>
                </a:lnTo>
                <a:cubicBezTo>
                  <a:pt x="1193350" y="431592"/>
                  <a:pt x="1440185" y="721925"/>
                  <a:pt x="1440185" y="1069909"/>
                </a:cubicBezTo>
                <a:cubicBezTo>
                  <a:pt x="1440185" y="1467605"/>
                  <a:pt x="1117789" y="1790001"/>
                  <a:pt x="720093" y="1790001"/>
                </a:cubicBezTo>
                <a:cubicBezTo>
                  <a:pt x="322396" y="1790001"/>
                  <a:pt x="0" y="1467605"/>
                  <a:pt x="0" y="1069909"/>
                </a:cubicBez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手繪多邊形 23"/>
          <p:cNvSpPr/>
          <p:nvPr/>
        </p:nvSpPr>
        <p:spPr>
          <a:xfrm rot="5400000">
            <a:off x="1711707" y="3716211"/>
            <a:ext cx="970118" cy="1205756"/>
          </a:xfrm>
          <a:custGeom>
            <a:avLst/>
            <a:gdLst>
              <a:gd name="connsiteX0" fmla="*/ 0 w 1440185"/>
              <a:gd name="connsiteY0" fmla="*/ 1069909 h 1790001"/>
              <a:gd name="connsiteX1" fmla="*/ 574969 w 1440185"/>
              <a:gd name="connsiteY1" fmla="*/ 364446 h 1790001"/>
              <a:gd name="connsiteX2" fmla="*/ 615290 w 1440185"/>
              <a:gd name="connsiteY2" fmla="*/ 360382 h 1790001"/>
              <a:gd name="connsiteX3" fmla="*/ 720093 w 1440185"/>
              <a:gd name="connsiteY3" fmla="*/ 0 h 1790001"/>
              <a:gd name="connsiteX4" fmla="*/ 824896 w 1440185"/>
              <a:gd name="connsiteY4" fmla="*/ 360382 h 1790001"/>
              <a:gd name="connsiteX5" fmla="*/ 865216 w 1440185"/>
              <a:gd name="connsiteY5" fmla="*/ 364446 h 1790001"/>
              <a:gd name="connsiteX6" fmla="*/ 1440185 w 1440185"/>
              <a:gd name="connsiteY6" fmla="*/ 1069909 h 1790001"/>
              <a:gd name="connsiteX7" fmla="*/ 720093 w 1440185"/>
              <a:gd name="connsiteY7" fmla="*/ 1790001 h 1790001"/>
              <a:gd name="connsiteX8" fmla="*/ 0 w 1440185"/>
              <a:gd name="connsiteY8" fmla="*/ 1069909 h 17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85" h="1790001">
                <a:moveTo>
                  <a:pt x="0" y="1069909"/>
                </a:moveTo>
                <a:cubicBezTo>
                  <a:pt x="0" y="721925"/>
                  <a:pt x="246835" y="431592"/>
                  <a:pt x="574969" y="364446"/>
                </a:cubicBezTo>
                <a:lnTo>
                  <a:pt x="615290" y="360382"/>
                </a:lnTo>
                <a:lnTo>
                  <a:pt x="720093" y="0"/>
                </a:lnTo>
                <a:lnTo>
                  <a:pt x="824896" y="360382"/>
                </a:lnTo>
                <a:lnTo>
                  <a:pt x="865216" y="364446"/>
                </a:lnTo>
                <a:cubicBezTo>
                  <a:pt x="1193350" y="431592"/>
                  <a:pt x="1440185" y="721925"/>
                  <a:pt x="1440185" y="1069909"/>
                </a:cubicBezTo>
                <a:cubicBezTo>
                  <a:pt x="1440185" y="1467605"/>
                  <a:pt x="1117789" y="1790001"/>
                  <a:pt x="720093" y="1790001"/>
                </a:cubicBezTo>
                <a:cubicBezTo>
                  <a:pt x="322396" y="1790001"/>
                  <a:pt x="0" y="1467605"/>
                  <a:pt x="0" y="1069909"/>
                </a:cubicBez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手繪多邊形 25"/>
          <p:cNvSpPr/>
          <p:nvPr/>
        </p:nvSpPr>
        <p:spPr>
          <a:xfrm rot="5400000">
            <a:off x="1282729" y="4701166"/>
            <a:ext cx="970118" cy="1205756"/>
          </a:xfrm>
          <a:custGeom>
            <a:avLst/>
            <a:gdLst>
              <a:gd name="connsiteX0" fmla="*/ 0 w 1440185"/>
              <a:gd name="connsiteY0" fmla="*/ 1069909 h 1790001"/>
              <a:gd name="connsiteX1" fmla="*/ 574969 w 1440185"/>
              <a:gd name="connsiteY1" fmla="*/ 364446 h 1790001"/>
              <a:gd name="connsiteX2" fmla="*/ 615290 w 1440185"/>
              <a:gd name="connsiteY2" fmla="*/ 360382 h 1790001"/>
              <a:gd name="connsiteX3" fmla="*/ 720093 w 1440185"/>
              <a:gd name="connsiteY3" fmla="*/ 0 h 1790001"/>
              <a:gd name="connsiteX4" fmla="*/ 824896 w 1440185"/>
              <a:gd name="connsiteY4" fmla="*/ 360382 h 1790001"/>
              <a:gd name="connsiteX5" fmla="*/ 865216 w 1440185"/>
              <a:gd name="connsiteY5" fmla="*/ 364446 h 1790001"/>
              <a:gd name="connsiteX6" fmla="*/ 1440185 w 1440185"/>
              <a:gd name="connsiteY6" fmla="*/ 1069909 h 1790001"/>
              <a:gd name="connsiteX7" fmla="*/ 720093 w 1440185"/>
              <a:gd name="connsiteY7" fmla="*/ 1790001 h 1790001"/>
              <a:gd name="connsiteX8" fmla="*/ 0 w 1440185"/>
              <a:gd name="connsiteY8" fmla="*/ 1069909 h 17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85" h="1790001">
                <a:moveTo>
                  <a:pt x="0" y="1069909"/>
                </a:moveTo>
                <a:cubicBezTo>
                  <a:pt x="0" y="721925"/>
                  <a:pt x="246835" y="431592"/>
                  <a:pt x="574969" y="364446"/>
                </a:cubicBezTo>
                <a:lnTo>
                  <a:pt x="615290" y="360382"/>
                </a:lnTo>
                <a:lnTo>
                  <a:pt x="720093" y="0"/>
                </a:lnTo>
                <a:lnTo>
                  <a:pt x="824896" y="360382"/>
                </a:lnTo>
                <a:lnTo>
                  <a:pt x="865216" y="364446"/>
                </a:lnTo>
                <a:cubicBezTo>
                  <a:pt x="1193350" y="431592"/>
                  <a:pt x="1440185" y="721925"/>
                  <a:pt x="1440185" y="1069909"/>
                </a:cubicBezTo>
                <a:cubicBezTo>
                  <a:pt x="1440185" y="1467605"/>
                  <a:pt x="1117789" y="1790001"/>
                  <a:pt x="720093" y="1790001"/>
                </a:cubicBezTo>
                <a:cubicBezTo>
                  <a:pt x="322396" y="1790001"/>
                  <a:pt x="0" y="1467605"/>
                  <a:pt x="0" y="1069909"/>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7" name="直線接點 26"/>
          <p:cNvCxnSpPr/>
          <p:nvPr/>
        </p:nvCxnSpPr>
        <p:spPr>
          <a:xfrm>
            <a:off x="3019527" y="1256834"/>
            <a:ext cx="7560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文字方塊 27"/>
          <p:cNvSpPr txBox="1"/>
          <p:nvPr/>
        </p:nvSpPr>
        <p:spPr>
          <a:xfrm>
            <a:off x="2937508" y="994218"/>
            <a:ext cx="914400" cy="240639"/>
          </a:xfrm>
          <a:prstGeom prst="rect">
            <a:avLst/>
          </a:prstGeom>
          <a:noFill/>
        </p:spPr>
        <p:txBody>
          <a:bodyPr wrap="none" rtlCol="0" anchor="ctr">
            <a:noAutofit/>
          </a:bodyPr>
          <a:lstStyle/>
          <a:p>
            <a:pPr algn="ctr"/>
            <a:r>
              <a:rPr lang="en-US" altLang="zh-TW" sz="2000" dirty="0">
                <a:solidFill>
                  <a:schemeClr val="bg1">
                    <a:lumMod val="50000"/>
                  </a:schemeClr>
                </a:solidFill>
              </a:rPr>
              <a:t>I</a:t>
            </a:r>
            <a:r>
              <a:rPr lang="en-US" altLang="zh-TW" sz="2000" dirty="0" smtClean="0">
                <a:solidFill>
                  <a:schemeClr val="bg1">
                    <a:lumMod val="50000"/>
                  </a:schemeClr>
                </a:solidFill>
              </a:rPr>
              <a:t>tem</a:t>
            </a:r>
            <a:endParaRPr lang="zh-TW" altLang="en-US" sz="2000" dirty="0" smtClean="0">
              <a:solidFill>
                <a:schemeClr val="bg1">
                  <a:lumMod val="50000"/>
                </a:schemeClr>
              </a:solidFill>
            </a:endParaRPr>
          </a:p>
        </p:txBody>
      </p:sp>
      <p:sp>
        <p:nvSpPr>
          <p:cNvPr id="29" name="文字方塊 28"/>
          <p:cNvSpPr txBox="1"/>
          <p:nvPr/>
        </p:nvSpPr>
        <p:spPr>
          <a:xfrm>
            <a:off x="2938109" y="1176239"/>
            <a:ext cx="914400" cy="653930"/>
          </a:xfrm>
          <a:prstGeom prst="rect">
            <a:avLst/>
          </a:prstGeom>
          <a:noFill/>
        </p:spPr>
        <p:txBody>
          <a:bodyPr wrap="none" rtlCol="0" anchor="ctr">
            <a:noAutofit/>
          </a:bodyPr>
          <a:lstStyle/>
          <a:p>
            <a:pPr algn="ctr"/>
            <a:r>
              <a:rPr lang="en-US" altLang="zh-TW" sz="4800" dirty="0" smtClean="0">
                <a:solidFill>
                  <a:schemeClr val="bg1">
                    <a:lumMod val="50000"/>
                  </a:schemeClr>
                </a:solidFill>
              </a:rPr>
              <a:t>01</a:t>
            </a:r>
            <a:endParaRPr lang="zh-TW" altLang="en-US" sz="4800" dirty="0" smtClean="0">
              <a:solidFill>
                <a:schemeClr val="bg1">
                  <a:lumMod val="50000"/>
                </a:schemeClr>
              </a:solidFill>
            </a:endParaRPr>
          </a:p>
        </p:txBody>
      </p:sp>
      <p:cxnSp>
        <p:nvCxnSpPr>
          <p:cNvPr id="30" name="直線接點 29"/>
          <p:cNvCxnSpPr/>
          <p:nvPr/>
        </p:nvCxnSpPr>
        <p:spPr>
          <a:xfrm>
            <a:off x="2590549" y="2216390"/>
            <a:ext cx="7560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文字方塊 30"/>
          <p:cNvSpPr txBox="1"/>
          <p:nvPr/>
        </p:nvSpPr>
        <p:spPr>
          <a:xfrm>
            <a:off x="2508530" y="1953774"/>
            <a:ext cx="914400" cy="240639"/>
          </a:xfrm>
          <a:prstGeom prst="rect">
            <a:avLst/>
          </a:prstGeom>
          <a:noFill/>
        </p:spPr>
        <p:txBody>
          <a:bodyPr wrap="none" rtlCol="0" anchor="ctr">
            <a:noAutofit/>
          </a:bodyPr>
          <a:lstStyle/>
          <a:p>
            <a:pPr algn="ctr"/>
            <a:r>
              <a:rPr lang="en-US" altLang="zh-TW" sz="2000" dirty="0">
                <a:solidFill>
                  <a:schemeClr val="bg1">
                    <a:lumMod val="50000"/>
                  </a:schemeClr>
                </a:solidFill>
              </a:rPr>
              <a:t>I</a:t>
            </a:r>
            <a:r>
              <a:rPr lang="en-US" altLang="zh-TW" sz="2000" dirty="0" smtClean="0">
                <a:solidFill>
                  <a:schemeClr val="bg1">
                    <a:lumMod val="50000"/>
                  </a:schemeClr>
                </a:solidFill>
              </a:rPr>
              <a:t>tem</a:t>
            </a:r>
            <a:endParaRPr lang="zh-TW" altLang="en-US" sz="2000" dirty="0" smtClean="0">
              <a:solidFill>
                <a:schemeClr val="bg1">
                  <a:lumMod val="50000"/>
                </a:schemeClr>
              </a:solidFill>
            </a:endParaRPr>
          </a:p>
        </p:txBody>
      </p:sp>
      <p:sp>
        <p:nvSpPr>
          <p:cNvPr id="32" name="文字方塊 31"/>
          <p:cNvSpPr txBox="1"/>
          <p:nvPr/>
        </p:nvSpPr>
        <p:spPr>
          <a:xfrm>
            <a:off x="2509131" y="2135795"/>
            <a:ext cx="914400" cy="653930"/>
          </a:xfrm>
          <a:prstGeom prst="rect">
            <a:avLst/>
          </a:prstGeom>
          <a:noFill/>
        </p:spPr>
        <p:txBody>
          <a:bodyPr wrap="none" rtlCol="0" anchor="ctr">
            <a:noAutofit/>
          </a:bodyPr>
          <a:lstStyle/>
          <a:p>
            <a:pPr algn="ctr"/>
            <a:r>
              <a:rPr lang="en-US" altLang="zh-TW" sz="4800" dirty="0" smtClean="0">
                <a:solidFill>
                  <a:schemeClr val="bg1">
                    <a:lumMod val="50000"/>
                  </a:schemeClr>
                </a:solidFill>
              </a:rPr>
              <a:t>02</a:t>
            </a:r>
            <a:endParaRPr lang="zh-TW" altLang="en-US" sz="4800" dirty="0" smtClean="0">
              <a:solidFill>
                <a:schemeClr val="bg1">
                  <a:lumMod val="50000"/>
                </a:schemeClr>
              </a:solidFill>
            </a:endParaRPr>
          </a:p>
        </p:txBody>
      </p:sp>
      <p:cxnSp>
        <p:nvCxnSpPr>
          <p:cNvPr id="33" name="直線接點 32"/>
          <p:cNvCxnSpPr/>
          <p:nvPr/>
        </p:nvCxnSpPr>
        <p:spPr>
          <a:xfrm>
            <a:off x="2161571" y="3187234"/>
            <a:ext cx="7560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4" name="文字方塊 33"/>
          <p:cNvSpPr txBox="1"/>
          <p:nvPr/>
        </p:nvSpPr>
        <p:spPr>
          <a:xfrm>
            <a:off x="2079552" y="2924618"/>
            <a:ext cx="914400" cy="240639"/>
          </a:xfrm>
          <a:prstGeom prst="rect">
            <a:avLst/>
          </a:prstGeom>
          <a:noFill/>
        </p:spPr>
        <p:txBody>
          <a:bodyPr wrap="none" rtlCol="0" anchor="ctr">
            <a:noAutofit/>
          </a:bodyPr>
          <a:lstStyle/>
          <a:p>
            <a:pPr algn="ctr"/>
            <a:r>
              <a:rPr lang="en-US" altLang="zh-TW" sz="2000" dirty="0">
                <a:solidFill>
                  <a:schemeClr val="bg1">
                    <a:lumMod val="50000"/>
                  </a:schemeClr>
                </a:solidFill>
              </a:rPr>
              <a:t>I</a:t>
            </a:r>
            <a:r>
              <a:rPr lang="en-US" altLang="zh-TW" sz="2000" dirty="0" smtClean="0">
                <a:solidFill>
                  <a:schemeClr val="bg1">
                    <a:lumMod val="50000"/>
                  </a:schemeClr>
                </a:solidFill>
              </a:rPr>
              <a:t>tem</a:t>
            </a:r>
            <a:endParaRPr lang="zh-TW" altLang="en-US" sz="2000" dirty="0" smtClean="0">
              <a:solidFill>
                <a:schemeClr val="bg1">
                  <a:lumMod val="50000"/>
                </a:schemeClr>
              </a:solidFill>
            </a:endParaRPr>
          </a:p>
        </p:txBody>
      </p:sp>
      <p:sp>
        <p:nvSpPr>
          <p:cNvPr id="35" name="文字方塊 34"/>
          <p:cNvSpPr txBox="1"/>
          <p:nvPr/>
        </p:nvSpPr>
        <p:spPr>
          <a:xfrm>
            <a:off x="2080153" y="3106639"/>
            <a:ext cx="914400" cy="653930"/>
          </a:xfrm>
          <a:prstGeom prst="rect">
            <a:avLst/>
          </a:prstGeom>
          <a:noFill/>
        </p:spPr>
        <p:txBody>
          <a:bodyPr wrap="none" rtlCol="0" anchor="ctr">
            <a:noAutofit/>
          </a:bodyPr>
          <a:lstStyle/>
          <a:p>
            <a:pPr algn="ctr"/>
            <a:r>
              <a:rPr lang="en-US" altLang="zh-TW" sz="4800" dirty="0" smtClean="0">
                <a:solidFill>
                  <a:schemeClr val="bg1">
                    <a:lumMod val="50000"/>
                  </a:schemeClr>
                </a:solidFill>
              </a:rPr>
              <a:t>03</a:t>
            </a:r>
            <a:endParaRPr lang="zh-TW" altLang="en-US" sz="4800" dirty="0" smtClean="0">
              <a:solidFill>
                <a:schemeClr val="bg1">
                  <a:lumMod val="50000"/>
                </a:schemeClr>
              </a:solidFill>
            </a:endParaRPr>
          </a:p>
        </p:txBody>
      </p:sp>
      <p:cxnSp>
        <p:nvCxnSpPr>
          <p:cNvPr id="36" name="直線接點 35"/>
          <p:cNvCxnSpPr/>
          <p:nvPr/>
        </p:nvCxnSpPr>
        <p:spPr>
          <a:xfrm>
            <a:off x="1698726" y="4203234"/>
            <a:ext cx="7560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7" name="文字方塊 36"/>
          <p:cNvSpPr txBox="1"/>
          <p:nvPr/>
        </p:nvSpPr>
        <p:spPr>
          <a:xfrm>
            <a:off x="1616707" y="3940618"/>
            <a:ext cx="914400" cy="240639"/>
          </a:xfrm>
          <a:prstGeom prst="rect">
            <a:avLst/>
          </a:prstGeom>
          <a:noFill/>
        </p:spPr>
        <p:txBody>
          <a:bodyPr wrap="none" rtlCol="0" anchor="ctr">
            <a:noAutofit/>
          </a:bodyPr>
          <a:lstStyle/>
          <a:p>
            <a:pPr algn="ctr"/>
            <a:r>
              <a:rPr lang="en-US" altLang="zh-TW" sz="2000" dirty="0">
                <a:solidFill>
                  <a:schemeClr val="bg1">
                    <a:lumMod val="50000"/>
                  </a:schemeClr>
                </a:solidFill>
              </a:rPr>
              <a:t>I</a:t>
            </a:r>
            <a:r>
              <a:rPr lang="en-US" altLang="zh-TW" sz="2000" dirty="0" smtClean="0">
                <a:solidFill>
                  <a:schemeClr val="bg1">
                    <a:lumMod val="50000"/>
                  </a:schemeClr>
                </a:solidFill>
              </a:rPr>
              <a:t>tem</a:t>
            </a:r>
            <a:endParaRPr lang="zh-TW" altLang="en-US" sz="2000" dirty="0" smtClean="0">
              <a:solidFill>
                <a:schemeClr val="bg1">
                  <a:lumMod val="50000"/>
                </a:schemeClr>
              </a:solidFill>
            </a:endParaRPr>
          </a:p>
        </p:txBody>
      </p:sp>
      <p:sp>
        <p:nvSpPr>
          <p:cNvPr id="38" name="文字方塊 37"/>
          <p:cNvSpPr txBox="1"/>
          <p:nvPr/>
        </p:nvSpPr>
        <p:spPr>
          <a:xfrm>
            <a:off x="1617308" y="4122639"/>
            <a:ext cx="914400" cy="653930"/>
          </a:xfrm>
          <a:prstGeom prst="rect">
            <a:avLst/>
          </a:prstGeom>
          <a:noFill/>
        </p:spPr>
        <p:txBody>
          <a:bodyPr wrap="none" rtlCol="0" anchor="ctr">
            <a:noAutofit/>
          </a:bodyPr>
          <a:lstStyle/>
          <a:p>
            <a:pPr algn="ctr"/>
            <a:r>
              <a:rPr lang="en-US" altLang="zh-TW" sz="4800" dirty="0" smtClean="0">
                <a:solidFill>
                  <a:schemeClr val="bg1">
                    <a:lumMod val="50000"/>
                  </a:schemeClr>
                </a:solidFill>
              </a:rPr>
              <a:t>04</a:t>
            </a:r>
            <a:endParaRPr lang="zh-TW" altLang="en-US" sz="4800" dirty="0" smtClean="0">
              <a:solidFill>
                <a:schemeClr val="bg1">
                  <a:lumMod val="50000"/>
                </a:schemeClr>
              </a:solidFill>
            </a:endParaRPr>
          </a:p>
        </p:txBody>
      </p:sp>
      <p:cxnSp>
        <p:nvCxnSpPr>
          <p:cNvPr id="39" name="直線接點 38"/>
          <p:cNvCxnSpPr/>
          <p:nvPr/>
        </p:nvCxnSpPr>
        <p:spPr>
          <a:xfrm>
            <a:off x="1269748" y="5151500"/>
            <a:ext cx="7560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0" name="文字方塊 39"/>
          <p:cNvSpPr txBox="1"/>
          <p:nvPr/>
        </p:nvSpPr>
        <p:spPr>
          <a:xfrm>
            <a:off x="1187729" y="4888884"/>
            <a:ext cx="914400" cy="240639"/>
          </a:xfrm>
          <a:prstGeom prst="rect">
            <a:avLst/>
          </a:prstGeom>
          <a:noFill/>
        </p:spPr>
        <p:txBody>
          <a:bodyPr wrap="none" rtlCol="0" anchor="ctr">
            <a:noAutofit/>
          </a:bodyPr>
          <a:lstStyle/>
          <a:p>
            <a:pPr algn="ctr"/>
            <a:r>
              <a:rPr lang="en-US" altLang="zh-TW" sz="2000" dirty="0">
                <a:solidFill>
                  <a:schemeClr val="bg1">
                    <a:lumMod val="50000"/>
                  </a:schemeClr>
                </a:solidFill>
              </a:rPr>
              <a:t>I</a:t>
            </a:r>
            <a:r>
              <a:rPr lang="en-US" altLang="zh-TW" sz="2000" dirty="0" smtClean="0">
                <a:solidFill>
                  <a:schemeClr val="bg1">
                    <a:lumMod val="50000"/>
                  </a:schemeClr>
                </a:solidFill>
              </a:rPr>
              <a:t>tem</a:t>
            </a:r>
            <a:endParaRPr lang="zh-TW" altLang="en-US" sz="2000" dirty="0" smtClean="0">
              <a:solidFill>
                <a:schemeClr val="bg1">
                  <a:lumMod val="50000"/>
                </a:schemeClr>
              </a:solidFill>
            </a:endParaRPr>
          </a:p>
        </p:txBody>
      </p:sp>
      <p:sp>
        <p:nvSpPr>
          <p:cNvPr id="41" name="文字方塊 40"/>
          <p:cNvSpPr txBox="1"/>
          <p:nvPr/>
        </p:nvSpPr>
        <p:spPr>
          <a:xfrm>
            <a:off x="1188330" y="5070905"/>
            <a:ext cx="914400" cy="653930"/>
          </a:xfrm>
          <a:prstGeom prst="rect">
            <a:avLst/>
          </a:prstGeom>
          <a:noFill/>
        </p:spPr>
        <p:txBody>
          <a:bodyPr wrap="none" rtlCol="0" anchor="ctr">
            <a:noAutofit/>
          </a:bodyPr>
          <a:lstStyle/>
          <a:p>
            <a:pPr algn="ctr"/>
            <a:r>
              <a:rPr lang="en-US" altLang="zh-TW" sz="4800" dirty="0" smtClean="0">
                <a:solidFill>
                  <a:schemeClr val="bg1">
                    <a:lumMod val="50000"/>
                  </a:schemeClr>
                </a:solidFill>
              </a:rPr>
              <a:t>05</a:t>
            </a:r>
            <a:endParaRPr lang="zh-TW" altLang="en-US" sz="4800" dirty="0" smtClean="0">
              <a:solidFill>
                <a:schemeClr val="bg1">
                  <a:lumMod val="50000"/>
                </a:schemeClr>
              </a:solidFill>
            </a:endParaRPr>
          </a:p>
        </p:txBody>
      </p:sp>
      <p:sp>
        <p:nvSpPr>
          <p:cNvPr id="42" name="文字方塊 41"/>
          <p:cNvSpPr txBox="1"/>
          <p:nvPr/>
        </p:nvSpPr>
        <p:spPr>
          <a:xfrm>
            <a:off x="5034845" y="1210816"/>
            <a:ext cx="216027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
        <p:nvSpPr>
          <p:cNvPr id="43" name="文字方塊 42"/>
          <p:cNvSpPr txBox="1"/>
          <p:nvPr/>
        </p:nvSpPr>
        <p:spPr>
          <a:xfrm>
            <a:off x="5452534" y="2170372"/>
            <a:ext cx="216027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
        <p:nvSpPr>
          <p:cNvPr id="44" name="文字方塊 43"/>
          <p:cNvSpPr txBox="1"/>
          <p:nvPr/>
        </p:nvSpPr>
        <p:spPr>
          <a:xfrm>
            <a:off x="5929570" y="3119297"/>
            <a:ext cx="216027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
        <p:nvSpPr>
          <p:cNvPr id="45" name="文字方塊 44"/>
          <p:cNvSpPr txBox="1"/>
          <p:nvPr/>
        </p:nvSpPr>
        <p:spPr>
          <a:xfrm>
            <a:off x="6301371" y="4060937"/>
            <a:ext cx="216027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
        <p:nvSpPr>
          <p:cNvPr id="46" name="文字方塊 45"/>
          <p:cNvSpPr txBox="1"/>
          <p:nvPr/>
        </p:nvSpPr>
        <p:spPr>
          <a:xfrm>
            <a:off x="6777335" y="5070905"/>
            <a:ext cx="216027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14326405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橢圓 1"/>
          <p:cNvSpPr/>
          <p:nvPr/>
        </p:nvSpPr>
        <p:spPr>
          <a:xfrm>
            <a:off x="3851908" y="1088701"/>
            <a:ext cx="1440184" cy="14401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400" dirty="0" smtClean="0"/>
              <a:t>01</a:t>
            </a:r>
            <a:endParaRPr lang="zh-TW" altLang="en-US" sz="4400" dirty="0"/>
          </a:p>
        </p:txBody>
      </p:sp>
      <p:sp>
        <p:nvSpPr>
          <p:cNvPr id="3" name="圓角矩形 2"/>
          <p:cNvSpPr/>
          <p:nvPr/>
        </p:nvSpPr>
        <p:spPr>
          <a:xfrm>
            <a:off x="2952000" y="2888931"/>
            <a:ext cx="3240000" cy="126016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圓角矩形 3"/>
          <p:cNvSpPr/>
          <p:nvPr/>
        </p:nvSpPr>
        <p:spPr>
          <a:xfrm>
            <a:off x="2052000" y="4509138"/>
            <a:ext cx="5040000" cy="126016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字方塊 5"/>
          <p:cNvSpPr txBox="1"/>
          <p:nvPr/>
        </p:nvSpPr>
        <p:spPr>
          <a:xfrm>
            <a:off x="2952000" y="3061811"/>
            <a:ext cx="914400" cy="914400"/>
          </a:xfrm>
          <a:prstGeom prst="rect">
            <a:avLst/>
          </a:prstGeom>
          <a:noFill/>
        </p:spPr>
        <p:txBody>
          <a:bodyPr wrap="none" rtlCol="0" anchor="ctr">
            <a:noAutofit/>
          </a:bodyPr>
          <a:lstStyle/>
          <a:p>
            <a:pPr algn="ctr"/>
            <a:r>
              <a:rPr lang="en-US" altLang="zh-TW" sz="4400" dirty="0" smtClean="0">
                <a:solidFill>
                  <a:schemeClr val="bg1"/>
                </a:solidFill>
              </a:rPr>
              <a:t>02</a:t>
            </a:r>
            <a:endParaRPr lang="zh-TW" altLang="en-US" sz="4400" dirty="0" smtClean="0">
              <a:solidFill>
                <a:schemeClr val="bg1"/>
              </a:solidFill>
            </a:endParaRPr>
          </a:p>
        </p:txBody>
      </p:sp>
      <p:sp>
        <p:nvSpPr>
          <p:cNvPr id="7" name="文字方塊 6"/>
          <p:cNvSpPr txBox="1"/>
          <p:nvPr/>
        </p:nvSpPr>
        <p:spPr>
          <a:xfrm>
            <a:off x="2084944" y="4673252"/>
            <a:ext cx="914400" cy="914400"/>
          </a:xfrm>
          <a:prstGeom prst="rect">
            <a:avLst/>
          </a:prstGeom>
          <a:noFill/>
        </p:spPr>
        <p:txBody>
          <a:bodyPr wrap="none" rtlCol="0" anchor="ctr">
            <a:noAutofit/>
          </a:bodyPr>
          <a:lstStyle/>
          <a:p>
            <a:pPr algn="ctr"/>
            <a:r>
              <a:rPr lang="en-US" altLang="zh-TW" sz="4400" dirty="0" smtClean="0">
                <a:solidFill>
                  <a:schemeClr val="bg1"/>
                </a:solidFill>
              </a:rPr>
              <a:t>03</a:t>
            </a:r>
            <a:endParaRPr lang="zh-TW" altLang="en-US" sz="4400" dirty="0" smtClean="0">
              <a:solidFill>
                <a:schemeClr val="bg1"/>
              </a:solidFill>
            </a:endParaRPr>
          </a:p>
        </p:txBody>
      </p:sp>
      <p:sp>
        <p:nvSpPr>
          <p:cNvPr id="8" name="矩形 7"/>
          <p:cNvSpPr/>
          <p:nvPr/>
        </p:nvSpPr>
        <p:spPr>
          <a:xfrm>
            <a:off x="3773486" y="3071197"/>
            <a:ext cx="98603" cy="8956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2902698" y="4699892"/>
            <a:ext cx="98603" cy="8956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5376411" y="1208628"/>
            <a:ext cx="2796049" cy="1200329"/>
          </a:xfrm>
          <a:prstGeom prst="rect">
            <a:avLst/>
          </a:prstGeom>
        </p:spPr>
        <p:txBody>
          <a:bodyPr wrap="square">
            <a:spAutoFit/>
          </a:bodyPr>
          <a:lstStyle/>
          <a:p>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1" name="矩形 10"/>
          <p:cNvSpPr/>
          <p:nvPr/>
        </p:nvSpPr>
        <p:spPr>
          <a:xfrm>
            <a:off x="3894067" y="3045739"/>
            <a:ext cx="2118117" cy="923330"/>
          </a:xfrm>
          <a:prstGeom prst="rect">
            <a:avLst/>
          </a:prstGeom>
        </p:spPr>
        <p:txBody>
          <a:bodyPr wrap="square">
            <a:spAutoFit/>
          </a:bodyPr>
          <a:lstStyle/>
          <a:p>
            <a:r>
              <a:rPr lang="en-US" altLang="zh-TW" dirty="0">
                <a:solidFill>
                  <a:schemeClr val="bg1"/>
                </a:solidFill>
              </a:rPr>
              <a:t>The quick brown fox jumps over the lazy dog. </a:t>
            </a:r>
            <a:endParaRPr lang="zh-TW" altLang="en-US" dirty="0">
              <a:solidFill>
                <a:schemeClr val="bg1"/>
              </a:solidFill>
            </a:endParaRPr>
          </a:p>
        </p:txBody>
      </p:sp>
      <p:sp>
        <p:nvSpPr>
          <p:cNvPr id="12" name="矩形 11"/>
          <p:cNvSpPr/>
          <p:nvPr/>
        </p:nvSpPr>
        <p:spPr>
          <a:xfrm>
            <a:off x="3008238" y="4689161"/>
            <a:ext cx="3960300" cy="923330"/>
          </a:xfrm>
          <a:prstGeom prst="rect">
            <a:avLst/>
          </a:prstGeom>
        </p:spPr>
        <p:txBody>
          <a:bodyPr wrap="square">
            <a:spAutoFit/>
          </a:bodyPr>
          <a:lstStyle/>
          <a:p>
            <a:r>
              <a:rPr lang="en-US" altLang="zh-TW" dirty="0">
                <a:solidFill>
                  <a:schemeClr val="bg1"/>
                </a:solidFill>
              </a:rPr>
              <a:t>The quick brown fox jumps over the lazy dog. The quick brown fox jumps over the lazy dog. </a:t>
            </a:r>
            <a:endParaRPr lang="zh-TW" altLang="en-US" dirty="0">
              <a:solidFill>
                <a:schemeClr val="bg1"/>
              </a:solidFill>
            </a:endParaRPr>
          </a:p>
        </p:txBody>
      </p:sp>
    </p:spTree>
    <p:extLst>
      <p:ext uri="{BB962C8B-B14F-4D97-AF65-F5344CB8AC3E}">
        <p14:creationId xmlns:p14="http://schemas.microsoft.com/office/powerpoint/2010/main" val="22406052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橢圓 1"/>
          <p:cNvSpPr/>
          <p:nvPr/>
        </p:nvSpPr>
        <p:spPr>
          <a:xfrm>
            <a:off x="3954779" y="728657"/>
            <a:ext cx="1234443" cy="123444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smtClean="0"/>
              <a:t>01</a:t>
            </a:r>
            <a:endParaRPr lang="zh-TW" altLang="en-US" sz="4000" dirty="0"/>
          </a:p>
        </p:txBody>
      </p:sp>
      <p:sp>
        <p:nvSpPr>
          <p:cNvPr id="3" name="圓角矩形 2"/>
          <p:cNvSpPr/>
          <p:nvPr/>
        </p:nvSpPr>
        <p:spPr>
          <a:xfrm>
            <a:off x="3183429" y="2271711"/>
            <a:ext cx="2777141" cy="108013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圓角矩形 3"/>
          <p:cNvSpPr/>
          <p:nvPr/>
        </p:nvSpPr>
        <p:spPr>
          <a:xfrm>
            <a:off x="2412001" y="3660459"/>
            <a:ext cx="4319998" cy="108013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圓角矩形 6"/>
          <p:cNvSpPr/>
          <p:nvPr/>
        </p:nvSpPr>
        <p:spPr>
          <a:xfrm>
            <a:off x="1640573" y="5049207"/>
            <a:ext cx="5862854" cy="108013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p:cNvSpPr txBox="1"/>
          <p:nvPr/>
        </p:nvSpPr>
        <p:spPr>
          <a:xfrm>
            <a:off x="3224131" y="2348862"/>
            <a:ext cx="914400" cy="914400"/>
          </a:xfrm>
          <a:prstGeom prst="rect">
            <a:avLst/>
          </a:prstGeom>
          <a:noFill/>
        </p:spPr>
        <p:txBody>
          <a:bodyPr wrap="none" rtlCol="0" anchor="ctr">
            <a:noAutofit/>
          </a:bodyPr>
          <a:lstStyle/>
          <a:p>
            <a:pPr algn="ctr"/>
            <a:r>
              <a:rPr lang="en-US" altLang="zh-TW" sz="4400" dirty="0" smtClean="0">
                <a:solidFill>
                  <a:schemeClr val="bg1"/>
                </a:solidFill>
              </a:rPr>
              <a:t>02</a:t>
            </a:r>
            <a:endParaRPr lang="zh-TW" altLang="en-US" sz="4400" dirty="0" smtClean="0">
              <a:solidFill>
                <a:schemeClr val="bg1"/>
              </a:solidFill>
            </a:endParaRPr>
          </a:p>
        </p:txBody>
      </p:sp>
      <p:sp>
        <p:nvSpPr>
          <p:cNvPr id="11" name="矩形 10"/>
          <p:cNvSpPr/>
          <p:nvPr/>
        </p:nvSpPr>
        <p:spPr>
          <a:xfrm>
            <a:off x="4045617" y="2358248"/>
            <a:ext cx="90000" cy="8956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p:cNvSpPr txBox="1"/>
          <p:nvPr/>
        </p:nvSpPr>
        <p:spPr>
          <a:xfrm>
            <a:off x="2501642" y="3737395"/>
            <a:ext cx="914400" cy="914400"/>
          </a:xfrm>
          <a:prstGeom prst="rect">
            <a:avLst/>
          </a:prstGeom>
          <a:noFill/>
        </p:spPr>
        <p:txBody>
          <a:bodyPr wrap="none" rtlCol="0" anchor="ctr">
            <a:noAutofit/>
          </a:bodyPr>
          <a:lstStyle/>
          <a:p>
            <a:pPr algn="ctr"/>
            <a:r>
              <a:rPr lang="en-US" altLang="zh-TW" sz="4400" dirty="0" smtClean="0">
                <a:solidFill>
                  <a:schemeClr val="bg1"/>
                </a:solidFill>
              </a:rPr>
              <a:t>03</a:t>
            </a:r>
            <a:endParaRPr lang="zh-TW" altLang="en-US" sz="4400" dirty="0" smtClean="0">
              <a:solidFill>
                <a:schemeClr val="bg1"/>
              </a:solidFill>
            </a:endParaRPr>
          </a:p>
        </p:txBody>
      </p:sp>
      <p:sp>
        <p:nvSpPr>
          <p:cNvPr id="14" name="矩形 13"/>
          <p:cNvSpPr/>
          <p:nvPr/>
        </p:nvSpPr>
        <p:spPr>
          <a:xfrm>
            <a:off x="3323128" y="3746781"/>
            <a:ext cx="90000" cy="8956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文字方塊 14"/>
          <p:cNvSpPr txBox="1"/>
          <p:nvPr/>
        </p:nvSpPr>
        <p:spPr>
          <a:xfrm>
            <a:off x="1666264" y="5137218"/>
            <a:ext cx="914400" cy="914400"/>
          </a:xfrm>
          <a:prstGeom prst="rect">
            <a:avLst/>
          </a:prstGeom>
          <a:noFill/>
        </p:spPr>
        <p:txBody>
          <a:bodyPr wrap="none" rtlCol="0" anchor="ctr">
            <a:noAutofit/>
          </a:bodyPr>
          <a:lstStyle/>
          <a:p>
            <a:pPr algn="ctr"/>
            <a:r>
              <a:rPr lang="en-US" altLang="zh-TW" sz="4400" dirty="0" smtClean="0">
                <a:solidFill>
                  <a:schemeClr val="bg1"/>
                </a:solidFill>
              </a:rPr>
              <a:t>04</a:t>
            </a:r>
            <a:endParaRPr lang="zh-TW" altLang="en-US" sz="4400" dirty="0" smtClean="0">
              <a:solidFill>
                <a:schemeClr val="bg1"/>
              </a:solidFill>
            </a:endParaRPr>
          </a:p>
        </p:txBody>
      </p:sp>
      <p:sp>
        <p:nvSpPr>
          <p:cNvPr id="16" name="矩形 15"/>
          <p:cNvSpPr/>
          <p:nvPr/>
        </p:nvSpPr>
        <p:spPr>
          <a:xfrm>
            <a:off x="2487750" y="5146604"/>
            <a:ext cx="90000" cy="8956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p:cNvSpPr/>
          <p:nvPr/>
        </p:nvSpPr>
        <p:spPr>
          <a:xfrm>
            <a:off x="5333974" y="721792"/>
            <a:ext cx="2796049" cy="1200329"/>
          </a:xfrm>
          <a:prstGeom prst="rect">
            <a:avLst/>
          </a:prstGeom>
        </p:spPr>
        <p:txBody>
          <a:bodyPr wrap="square">
            <a:spAutoFit/>
          </a:bodyPr>
          <a:lstStyle/>
          <a:p>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8" name="矩形 17"/>
          <p:cNvSpPr/>
          <p:nvPr/>
        </p:nvSpPr>
        <p:spPr>
          <a:xfrm>
            <a:off x="4144221" y="2359514"/>
            <a:ext cx="1816350" cy="923330"/>
          </a:xfrm>
          <a:prstGeom prst="rect">
            <a:avLst/>
          </a:prstGeom>
        </p:spPr>
        <p:txBody>
          <a:bodyPr wrap="square">
            <a:spAutoFit/>
          </a:bodyPr>
          <a:lstStyle/>
          <a:p>
            <a:r>
              <a:rPr lang="en-US" altLang="zh-TW" dirty="0">
                <a:solidFill>
                  <a:schemeClr val="bg1"/>
                </a:solidFill>
              </a:rPr>
              <a:t>The quick brown fox jumps over the lazy dog. </a:t>
            </a:r>
            <a:endParaRPr lang="zh-TW" altLang="en-US" dirty="0">
              <a:solidFill>
                <a:schemeClr val="bg1"/>
              </a:solidFill>
            </a:endParaRPr>
          </a:p>
        </p:txBody>
      </p:sp>
      <p:sp>
        <p:nvSpPr>
          <p:cNvPr id="19" name="矩形 18"/>
          <p:cNvSpPr/>
          <p:nvPr/>
        </p:nvSpPr>
        <p:spPr>
          <a:xfrm>
            <a:off x="3426660" y="3731363"/>
            <a:ext cx="3226316" cy="923330"/>
          </a:xfrm>
          <a:prstGeom prst="rect">
            <a:avLst/>
          </a:prstGeom>
        </p:spPr>
        <p:txBody>
          <a:bodyPr wrap="square">
            <a:spAutoFit/>
          </a:bodyPr>
          <a:lstStyle/>
          <a:p>
            <a:r>
              <a:rPr lang="en-US" altLang="zh-TW" dirty="0">
                <a:solidFill>
                  <a:schemeClr val="bg1"/>
                </a:solidFill>
              </a:rPr>
              <a:t>The quick brown fox jumps over the lazy dog. The quick brown fox jumps over the lazy dog. </a:t>
            </a:r>
            <a:endParaRPr lang="zh-TW" altLang="en-US" dirty="0">
              <a:solidFill>
                <a:schemeClr val="bg1"/>
              </a:solidFill>
            </a:endParaRPr>
          </a:p>
        </p:txBody>
      </p:sp>
      <p:sp>
        <p:nvSpPr>
          <p:cNvPr id="20" name="矩形 19"/>
          <p:cNvSpPr/>
          <p:nvPr/>
        </p:nvSpPr>
        <p:spPr>
          <a:xfrm>
            <a:off x="2606354" y="5128288"/>
            <a:ext cx="4665991" cy="923330"/>
          </a:xfrm>
          <a:prstGeom prst="rect">
            <a:avLst/>
          </a:prstGeom>
        </p:spPr>
        <p:txBody>
          <a:bodyPr wrap="square">
            <a:spAutoFit/>
          </a:bodyPr>
          <a:lstStyle/>
          <a:p>
            <a:r>
              <a:rPr lang="en-US" altLang="zh-TW" dirty="0">
                <a:solidFill>
                  <a:schemeClr val="bg1"/>
                </a:solidFill>
              </a:rPr>
              <a:t>The quick brown fox jumps over the lazy dog. The quick brown fox jumps over the lazy dog. The quick brown fox jumps over the lazy dog. </a:t>
            </a:r>
            <a:endParaRPr lang="zh-TW" altLang="en-US" dirty="0">
              <a:solidFill>
                <a:schemeClr val="bg1"/>
              </a:solidFill>
            </a:endParaRPr>
          </a:p>
        </p:txBody>
      </p:sp>
    </p:spTree>
    <p:extLst>
      <p:ext uri="{BB962C8B-B14F-4D97-AF65-F5344CB8AC3E}">
        <p14:creationId xmlns:p14="http://schemas.microsoft.com/office/powerpoint/2010/main" val="12781337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橢圓 1"/>
          <p:cNvSpPr/>
          <p:nvPr/>
        </p:nvSpPr>
        <p:spPr>
          <a:xfrm>
            <a:off x="4061870" y="652134"/>
            <a:ext cx="1020261" cy="10202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smtClean="0"/>
              <a:t>01</a:t>
            </a:r>
            <a:endParaRPr lang="zh-TW" altLang="en-US" sz="4000" dirty="0"/>
          </a:p>
        </p:txBody>
      </p:sp>
      <p:sp>
        <p:nvSpPr>
          <p:cNvPr id="3" name="圓角矩形 2"/>
          <p:cNvSpPr/>
          <p:nvPr/>
        </p:nvSpPr>
        <p:spPr>
          <a:xfrm>
            <a:off x="3424353" y="1927460"/>
            <a:ext cx="2295293" cy="89272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圓角矩形 3"/>
          <p:cNvSpPr/>
          <p:nvPr/>
        </p:nvSpPr>
        <p:spPr>
          <a:xfrm>
            <a:off x="2786772" y="3075253"/>
            <a:ext cx="3570456" cy="89272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圓角矩形 6"/>
          <p:cNvSpPr/>
          <p:nvPr/>
        </p:nvSpPr>
        <p:spPr>
          <a:xfrm>
            <a:off x="2149190" y="4223047"/>
            <a:ext cx="4845619" cy="89272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1511609" y="5313140"/>
            <a:ext cx="6120782" cy="89272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p:cNvSpPr txBox="1"/>
          <p:nvPr/>
        </p:nvSpPr>
        <p:spPr>
          <a:xfrm>
            <a:off x="3382177" y="1921082"/>
            <a:ext cx="914400" cy="914400"/>
          </a:xfrm>
          <a:prstGeom prst="rect">
            <a:avLst/>
          </a:prstGeom>
          <a:noFill/>
        </p:spPr>
        <p:txBody>
          <a:bodyPr wrap="none" rtlCol="0" anchor="ctr">
            <a:noAutofit/>
          </a:bodyPr>
          <a:lstStyle/>
          <a:p>
            <a:pPr algn="ctr"/>
            <a:r>
              <a:rPr lang="en-US" altLang="zh-TW" sz="4400" dirty="0" smtClean="0">
                <a:solidFill>
                  <a:schemeClr val="bg1"/>
                </a:solidFill>
              </a:rPr>
              <a:t>02</a:t>
            </a:r>
            <a:endParaRPr lang="zh-TW" altLang="en-US" sz="4400" dirty="0" smtClean="0">
              <a:solidFill>
                <a:schemeClr val="bg1"/>
              </a:solidFill>
            </a:endParaRPr>
          </a:p>
        </p:txBody>
      </p:sp>
      <p:sp>
        <p:nvSpPr>
          <p:cNvPr id="11" name="矩形 10"/>
          <p:cNvSpPr/>
          <p:nvPr/>
        </p:nvSpPr>
        <p:spPr>
          <a:xfrm>
            <a:off x="4203663" y="2008188"/>
            <a:ext cx="82800" cy="740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p:nvSpPr>
        <p:spPr>
          <a:xfrm>
            <a:off x="2783866" y="3049971"/>
            <a:ext cx="914400" cy="914400"/>
          </a:xfrm>
          <a:prstGeom prst="rect">
            <a:avLst/>
          </a:prstGeom>
          <a:noFill/>
        </p:spPr>
        <p:txBody>
          <a:bodyPr wrap="none" rtlCol="0" anchor="ctr">
            <a:noAutofit/>
          </a:bodyPr>
          <a:lstStyle/>
          <a:p>
            <a:pPr algn="ctr"/>
            <a:r>
              <a:rPr lang="en-US" altLang="zh-TW" sz="4400" dirty="0" smtClean="0">
                <a:solidFill>
                  <a:schemeClr val="bg1"/>
                </a:solidFill>
              </a:rPr>
              <a:t>03</a:t>
            </a:r>
            <a:endParaRPr lang="zh-TW" altLang="en-US" sz="4400" dirty="0" smtClean="0">
              <a:solidFill>
                <a:schemeClr val="bg1"/>
              </a:solidFill>
            </a:endParaRPr>
          </a:p>
        </p:txBody>
      </p:sp>
      <p:sp>
        <p:nvSpPr>
          <p:cNvPr id="13" name="矩形 12"/>
          <p:cNvSpPr/>
          <p:nvPr/>
        </p:nvSpPr>
        <p:spPr>
          <a:xfrm>
            <a:off x="3605352" y="3137077"/>
            <a:ext cx="82800" cy="740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文字方塊 13"/>
          <p:cNvSpPr txBox="1"/>
          <p:nvPr/>
        </p:nvSpPr>
        <p:spPr>
          <a:xfrm>
            <a:off x="2129111" y="4212727"/>
            <a:ext cx="914400" cy="914400"/>
          </a:xfrm>
          <a:prstGeom prst="rect">
            <a:avLst/>
          </a:prstGeom>
          <a:noFill/>
        </p:spPr>
        <p:txBody>
          <a:bodyPr wrap="none" rtlCol="0" anchor="ctr">
            <a:noAutofit/>
          </a:bodyPr>
          <a:lstStyle/>
          <a:p>
            <a:pPr algn="ctr"/>
            <a:r>
              <a:rPr lang="en-US" altLang="zh-TW" sz="4400" dirty="0" smtClean="0">
                <a:solidFill>
                  <a:schemeClr val="bg1"/>
                </a:solidFill>
              </a:rPr>
              <a:t>04</a:t>
            </a:r>
            <a:endParaRPr lang="zh-TW" altLang="en-US" sz="4400" dirty="0" smtClean="0">
              <a:solidFill>
                <a:schemeClr val="bg1"/>
              </a:solidFill>
            </a:endParaRPr>
          </a:p>
        </p:txBody>
      </p:sp>
      <p:sp>
        <p:nvSpPr>
          <p:cNvPr id="15" name="矩形 14"/>
          <p:cNvSpPr/>
          <p:nvPr/>
        </p:nvSpPr>
        <p:spPr>
          <a:xfrm>
            <a:off x="2950597" y="4299833"/>
            <a:ext cx="82800" cy="740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p:cNvSpPr txBox="1"/>
          <p:nvPr/>
        </p:nvSpPr>
        <p:spPr>
          <a:xfrm>
            <a:off x="1519511" y="5307749"/>
            <a:ext cx="914400" cy="914400"/>
          </a:xfrm>
          <a:prstGeom prst="rect">
            <a:avLst/>
          </a:prstGeom>
          <a:noFill/>
        </p:spPr>
        <p:txBody>
          <a:bodyPr wrap="none" rtlCol="0" anchor="ctr">
            <a:noAutofit/>
          </a:bodyPr>
          <a:lstStyle/>
          <a:p>
            <a:pPr algn="ctr"/>
            <a:r>
              <a:rPr lang="en-US" altLang="zh-TW" sz="4400" dirty="0" smtClean="0">
                <a:solidFill>
                  <a:schemeClr val="bg1"/>
                </a:solidFill>
              </a:rPr>
              <a:t>05</a:t>
            </a:r>
            <a:endParaRPr lang="zh-TW" altLang="en-US" sz="4400" dirty="0" smtClean="0">
              <a:solidFill>
                <a:schemeClr val="bg1"/>
              </a:solidFill>
            </a:endParaRPr>
          </a:p>
        </p:txBody>
      </p:sp>
      <p:sp>
        <p:nvSpPr>
          <p:cNvPr id="17" name="矩形 16"/>
          <p:cNvSpPr/>
          <p:nvPr/>
        </p:nvSpPr>
        <p:spPr>
          <a:xfrm>
            <a:off x="2340997" y="5394855"/>
            <a:ext cx="82800" cy="740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p:cNvSpPr/>
          <p:nvPr/>
        </p:nvSpPr>
        <p:spPr>
          <a:xfrm>
            <a:off x="5133182" y="529766"/>
            <a:ext cx="2796049" cy="1200329"/>
          </a:xfrm>
          <a:prstGeom prst="rect">
            <a:avLst/>
          </a:prstGeom>
        </p:spPr>
        <p:txBody>
          <a:bodyPr wrap="square">
            <a:spAutoFit/>
          </a:bodyPr>
          <a:lstStyle/>
          <a:p>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9" name="矩形 18"/>
          <p:cNvSpPr/>
          <p:nvPr/>
        </p:nvSpPr>
        <p:spPr>
          <a:xfrm>
            <a:off x="2452919" y="5437009"/>
            <a:ext cx="4819426" cy="646331"/>
          </a:xfrm>
          <a:prstGeom prst="rect">
            <a:avLst/>
          </a:prstGeom>
        </p:spPr>
        <p:txBody>
          <a:bodyPr wrap="square">
            <a:spAutoFit/>
          </a:bodyPr>
          <a:lstStyle/>
          <a:p>
            <a:r>
              <a:rPr lang="en-US" altLang="zh-TW" dirty="0">
                <a:solidFill>
                  <a:schemeClr val="bg1"/>
                </a:solidFill>
              </a:rPr>
              <a:t>The quick brown fox jumps over the lazy dog. The quick brown fox jumps over the lazy dog. </a:t>
            </a:r>
            <a:endParaRPr lang="zh-TW" altLang="en-US" dirty="0">
              <a:solidFill>
                <a:schemeClr val="bg1"/>
              </a:solidFill>
            </a:endParaRPr>
          </a:p>
        </p:txBody>
      </p:sp>
      <p:sp>
        <p:nvSpPr>
          <p:cNvPr id="20" name="矩形 19"/>
          <p:cNvSpPr/>
          <p:nvPr/>
        </p:nvSpPr>
        <p:spPr>
          <a:xfrm>
            <a:off x="3112705" y="4199488"/>
            <a:ext cx="3619571" cy="923330"/>
          </a:xfrm>
          <a:prstGeom prst="rect">
            <a:avLst/>
          </a:prstGeom>
        </p:spPr>
        <p:txBody>
          <a:bodyPr wrap="square">
            <a:spAutoFit/>
          </a:bodyPr>
          <a:lstStyle/>
          <a:p>
            <a:r>
              <a:rPr lang="en-US" altLang="zh-TW" dirty="0">
                <a:solidFill>
                  <a:schemeClr val="bg1"/>
                </a:solidFill>
              </a:rPr>
              <a:t>The quick brown fox jumps over the lazy dog. The quick brown fox jumps over the lazy dog. </a:t>
            </a:r>
            <a:endParaRPr lang="zh-TW" altLang="en-US" dirty="0">
              <a:solidFill>
                <a:schemeClr val="bg1"/>
              </a:solidFill>
            </a:endParaRPr>
          </a:p>
        </p:txBody>
      </p:sp>
      <p:sp>
        <p:nvSpPr>
          <p:cNvPr id="21" name="矩形 20"/>
          <p:cNvSpPr/>
          <p:nvPr/>
        </p:nvSpPr>
        <p:spPr>
          <a:xfrm>
            <a:off x="3716828" y="3185770"/>
            <a:ext cx="2509246" cy="646331"/>
          </a:xfrm>
          <a:prstGeom prst="rect">
            <a:avLst/>
          </a:prstGeom>
        </p:spPr>
        <p:txBody>
          <a:bodyPr wrap="square">
            <a:spAutoFit/>
          </a:bodyPr>
          <a:lstStyle/>
          <a:p>
            <a:r>
              <a:rPr lang="en-US" altLang="zh-TW" dirty="0">
                <a:solidFill>
                  <a:schemeClr val="bg1"/>
                </a:solidFill>
              </a:rPr>
              <a:t>The quick brown fox jumps over the lazy dog. </a:t>
            </a:r>
            <a:endParaRPr lang="zh-TW" altLang="en-US" dirty="0">
              <a:solidFill>
                <a:schemeClr val="bg1"/>
              </a:solidFill>
            </a:endParaRPr>
          </a:p>
        </p:txBody>
      </p:sp>
      <p:sp>
        <p:nvSpPr>
          <p:cNvPr id="22" name="矩形 21"/>
          <p:cNvSpPr/>
          <p:nvPr/>
        </p:nvSpPr>
        <p:spPr>
          <a:xfrm>
            <a:off x="4302266" y="2019773"/>
            <a:ext cx="1417380" cy="738664"/>
          </a:xfrm>
          <a:prstGeom prst="rect">
            <a:avLst/>
          </a:prstGeom>
        </p:spPr>
        <p:txBody>
          <a:bodyPr wrap="square">
            <a:spAutoFit/>
          </a:bodyPr>
          <a:lstStyle/>
          <a:p>
            <a:r>
              <a:rPr lang="en-US" altLang="zh-TW" sz="1400" dirty="0">
                <a:solidFill>
                  <a:schemeClr val="bg1"/>
                </a:solidFill>
              </a:rPr>
              <a:t>The quick brown fox jumps over the lazy dog. </a:t>
            </a:r>
            <a:endParaRPr lang="zh-TW" altLang="en-US" sz="1400" dirty="0">
              <a:solidFill>
                <a:schemeClr val="bg1"/>
              </a:solidFill>
            </a:endParaRPr>
          </a:p>
        </p:txBody>
      </p:sp>
    </p:spTree>
    <p:extLst>
      <p:ext uri="{BB962C8B-B14F-4D97-AF65-F5344CB8AC3E}">
        <p14:creationId xmlns:p14="http://schemas.microsoft.com/office/powerpoint/2010/main" val="41358815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群組 4"/>
          <p:cNvGrpSpPr/>
          <p:nvPr/>
        </p:nvGrpSpPr>
        <p:grpSpPr>
          <a:xfrm>
            <a:off x="971540" y="998690"/>
            <a:ext cx="3420436" cy="4860621"/>
            <a:chOff x="1511610" y="998690"/>
            <a:chExt cx="6120781" cy="4860621"/>
          </a:xfrm>
        </p:grpSpPr>
        <p:sp>
          <p:nvSpPr>
            <p:cNvPr id="2" name="手繪多邊形 1"/>
            <p:cNvSpPr/>
            <p:nvPr/>
          </p:nvSpPr>
          <p:spPr>
            <a:xfrm>
              <a:off x="3569437" y="998690"/>
              <a:ext cx="2005127" cy="1592307"/>
            </a:xfrm>
            <a:custGeom>
              <a:avLst/>
              <a:gdLst>
                <a:gd name="connsiteX0" fmla="*/ 707692 w 1415384"/>
                <a:gd name="connsiteY0" fmla="*/ 0 h 1592307"/>
                <a:gd name="connsiteX1" fmla="*/ 1415384 w 1415384"/>
                <a:gd name="connsiteY1" fmla="*/ 1592307 h 1592307"/>
                <a:gd name="connsiteX2" fmla="*/ 0 w 1415384"/>
                <a:gd name="connsiteY2" fmla="*/ 1592307 h 1592307"/>
                <a:gd name="connsiteX3" fmla="*/ 707692 w 1415384"/>
                <a:gd name="connsiteY3" fmla="*/ 0 h 1592307"/>
              </a:gdLst>
              <a:ahLst/>
              <a:cxnLst>
                <a:cxn ang="0">
                  <a:pos x="connsiteX0" y="connsiteY0"/>
                </a:cxn>
                <a:cxn ang="0">
                  <a:pos x="connsiteX1" y="connsiteY1"/>
                </a:cxn>
                <a:cxn ang="0">
                  <a:pos x="connsiteX2" y="connsiteY2"/>
                </a:cxn>
                <a:cxn ang="0">
                  <a:pos x="connsiteX3" y="connsiteY3"/>
                </a:cxn>
              </a:cxnLst>
              <a:rect l="l" t="t" r="r" b="b"/>
              <a:pathLst>
                <a:path w="1415384" h="1592307">
                  <a:moveTo>
                    <a:pt x="707692" y="0"/>
                  </a:moveTo>
                  <a:lnTo>
                    <a:pt x="1415384" y="1592307"/>
                  </a:lnTo>
                  <a:lnTo>
                    <a:pt x="0" y="1592307"/>
                  </a:lnTo>
                  <a:lnTo>
                    <a:pt x="70769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手繪多邊形 2"/>
            <p:cNvSpPr/>
            <p:nvPr/>
          </p:nvSpPr>
          <p:spPr>
            <a:xfrm>
              <a:off x="2535595" y="2626997"/>
              <a:ext cx="4072813" cy="1605986"/>
            </a:xfrm>
            <a:custGeom>
              <a:avLst/>
              <a:gdLst>
                <a:gd name="connsiteX0" fmla="*/ 713771 w 2874927"/>
                <a:gd name="connsiteY0" fmla="*/ 0 h 1605986"/>
                <a:gd name="connsiteX1" fmla="*/ 2161155 w 2874927"/>
                <a:gd name="connsiteY1" fmla="*/ 0 h 1605986"/>
                <a:gd name="connsiteX2" fmla="*/ 2874927 w 2874927"/>
                <a:gd name="connsiteY2" fmla="*/ 1605986 h 1605986"/>
                <a:gd name="connsiteX3" fmla="*/ 0 w 2874927"/>
                <a:gd name="connsiteY3" fmla="*/ 1605986 h 1605986"/>
                <a:gd name="connsiteX4" fmla="*/ 713771 w 2874927"/>
                <a:gd name="connsiteY4" fmla="*/ 0 h 160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927" h="1605986">
                  <a:moveTo>
                    <a:pt x="713771" y="0"/>
                  </a:moveTo>
                  <a:lnTo>
                    <a:pt x="2161155" y="0"/>
                  </a:lnTo>
                  <a:lnTo>
                    <a:pt x="2874927" y="1605986"/>
                  </a:lnTo>
                  <a:lnTo>
                    <a:pt x="0" y="1605986"/>
                  </a:lnTo>
                  <a:lnTo>
                    <a:pt x="71377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手繪多邊形 3"/>
            <p:cNvSpPr/>
            <p:nvPr/>
          </p:nvSpPr>
          <p:spPr>
            <a:xfrm>
              <a:off x="1511610" y="4268983"/>
              <a:ext cx="6120781" cy="1590328"/>
            </a:xfrm>
            <a:custGeom>
              <a:avLst/>
              <a:gdLst>
                <a:gd name="connsiteX0" fmla="*/ 706813 w 4320552"/>
                <a:gd name="connsiteY0" fmla="*/ 0 h 1590328"/>
                <a:gd name="connsiteX1" fmla="*/ 3613740 w 4320552"/>
                <a:gd name="connsiteY1" fmla="*/ 0 h 1590328"/>
                <a:gd name="connsiteX2" fmla="*/ 4320552 w 4320552"/>
                <a:gd name="connsiteY2" fmla="*/ 1590328 h 1590328"/>
                <a:gd name="connsiteX3" fmla="*/ 0 w 4320552"/>
                <a:gd name="connsiteY3" fmla="*/ 1590328 h 1590328"/>
                <a:gd name="connsiteX4" fmla="*/ 706813 w 4320552"/>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590328">
                  <a:moveTo>
                    <a:pt x="706813" y="0"/>
                  </a:moveTo>
                  <a:lnTo>
                    <a:pt x="3613740" y="0"/>
                  </a:lnTo>
                  <a:lnTo>
                    <a:pt x="4320552" y="1590328"/>
                  </a:lnTo>
                  <a:lnTo>
                    <a:pt x="0" y="1590328"/>
                  </a:lnTo>
                  <a:lnTo>
                    <a:pt x="7068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cxnSp>
        <p:nvCxnSpPr>
          <p:cNvPr id="9" name="直線接點 8"/>
          <p:cNvCxnSpPr/>
          <p:nvPr/>
        </p:nvCxnSpPr>
        <p:spPr>
          <a:xfrm>
            <a:off x="2971479" y="1808793"/>
            <a:ext cx="2320611"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3530279" y="3423104"/>
            <a:ext cx="1761811"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a:off x="4095429" y="5026127"/>
            <a:ext cx="1196661"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292090" y="1111129"/>
            <a:ext cx="180023" cy="13501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p:cNvSpPr/>
          <p:nvPr/>
        </p:nvSpPr>
        <p:spPr>
          <a:xfrm>
            <a:off x="5292090" y="2754904"/>
            <a:ext cx="180023" cy="13501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p:cNvSpPr/>
          <p:nvPr/>
        </p:nvSpPr>
        <p:spPr>
          <a:xfrm>
            <a:off x="5292090" y="4335765"/>
            <a:ext cx="180023" cy="1350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文字方塊 17"/>
          <p:cNvSpPr txBox="1"/>
          <p:nvPr/>
        </p:nvSpPr>
        <p:spPr>
          <a:xfrm>
            <a:off x="5462825" y="1238497"/>
            <a:ext cx="3429727"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19" name="文字方塊 18"/>
          <p:cNvSpPr txBox="1"/>
          <p:nvPr/>
        </p:nvSpPr>
        <p:spPr>
          <a:xfrm>
            <a:off x="5462825" y="2884495"/>
            <a:ext cx="3429727"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20" name="文字方塊 19"/>
          <p:cNvSpPr txBox="1"/>
          <p:nvPr/>
        </p:nvSpPr>
        <p:spPr>
          <a:xfrm>
            <a:off x="5462825" y="4530493"/>
            <a:ext cx="3429727"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35330844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p:cNvGrpSpPr/>
          <p:nvPr/>
        </p:nvGrpSpPr>
        <p:grpSpPr>
          <a:xfrm>
            <a:off x="971540" y="998689"/>
            <a:ext cx="3420046" cy="4860621"/>
            <a:chOff x="948962" y="998690"/>
            <a:chExt cx="4320552" cy="4860621"/>
          </a:xfrm>
        </p:grpSpPr>
        <p:sp>
          <p:nvSpPr>
            <p:cNvPr id="2" name="手繪多邊形 1"/>
            <p:cNvSpPr/>
            <p:nvPr/>
          </p:nvSpPr>
          <p:spPr>
            <a:xfrm>
              <a:off x="2583989" y="998690"/>
              <a:ext cx="1050498" cy="1181810"/>
            </a:xfrm>
            <a:custGeom>
              <a:avLst/>
              <a:gdLst>
                <a:gd name="connsiteX0" fmla="*/ 525249 w 1050498"/>
                <a:gd name="connsiteY0" fmla="*/ 0 h 1181810"/>
                <a:gd name="connsiteX1" fmla="*/ 1050498 w 1050498"/>
                <a:gd name="connsiteY1" fmla="*/ 1181810 h 1181810"/>
                <a:gd name="connsiteX2" fmla="*/ 0 w 1050498"/>
                <a:gd name="connsiteY2" fmla="*/ 1181810 h 1181810"/>
                <a:gd name="connsiteX3" fmla="*/ 525249 w 1050498"/>
                <a:gd name="connsiteY3" fmla="*/ 0 h 1181810"/>
              </a:gdLst>
              <a:ahLst/>
              <a:cxnLst>
                <a:cxn ang="0">
                  <a:pos x="connsiteX0" y="connsiteY0"/>
                </a:cxn>
                <a:cxn ang="0">
                  <a:pos x="connsiteX1" y="connsiteY1"/>
                </a:cxn>
                <a:cxn ang="0">
                  <a:pos x="connsiteX2" y="connsiteY2"/>
                </a:cxn>
                <a:cxn ang="0">
                  <a:pos x="connsiteX3" y="connsiteY3"/>
                </a:cxn>
              </a:cxnLst>
              <a:rect l="l" t="t" r="r" b="b"/>
              <a:pathLst>
                <a:path w="1050498" h="1181810">
                  <a:moveTo>
                    <a:pt x="525249" y="0"/>
                  </a:moveTo>
                  <a:lnTo>
                    <a:pt x="1050498" y="1181810"/>
                  </a:lnTo>
                  <a:lnTo>
                    <a:pt x="0" y="1181810"/>
                  </a:lnTo>
                  <a:lnTo>
                    <a:pt x="525249" y="0"/>
                  </a:ln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手繪多邊形 2"/>
            <p:cNvSpPr/>
            <p:nvPr/>
          </p:nvSpPr>
          <p:spPr>
            <a:xfrm>
              <a:off x="2036661" y="2216500"/>
              <a:ext cx="2145155" cy="1195489"/>
            </a:xfrm>
            <a:custGeom>
              <a:avLst/>
              <a:gdLst>
                <a:gd name="connsiteX0" fmla="*/ 531328 w 2145155"/>
                <a:gd name="connsiteY0" fmla="*/ 0 h 1195489"/>
                <a:gd name="connsiteX1" fmla="*/ 1613826 w 2145155"/>
                <a:gd name="connsiteY1" fmla="*/ 0 h 1195489"/>
                <a:gd name="connsiteX2" fmla="*/ 2145155 w 2145155"/>
                <a:gd name="connsiteY2" fmla="*/ 1195489 h 1195489"/>
                <a:gd name="connsiteX3" fmla="*/ 0 w 2145155"/>
                <a:gd name="connsiteY3" fmla="*/ 1195489 h 1195489"/>
                <a:gd name="connsiteX4" fmla="*/ 531328 w 2145155"/>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5155" h="1195489">
                  <a:moveTo>
                    <a:pt x="531328" y="0"/>
                  </a:moveTo>
                  <a:lnTo>
                    <a:pt x="1613826" y="0"/>
                  </a:lnTo>
                  <a:lnTo>
                    <a:pt x="2145155" y="1195489"/>
                  </a:lnTo>
                  <a:lnTo>
                    <a:pt x="0" y="1195489"/>
                  </a:lnTo>
                  <a:lnTo>
                    <a:pt x="53132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手繪多邊形 3"/>
            <p:cNvSpPr/>
            <p:nvPr/>
          </p:nvSpPr>
          <p:spPr>
            <a:xfrm>
              <a:off x="1489332" y="3447989"/>
              <a:ext cx="3239812" cy="1195489"/>
            </a:xfrm>
            <a:custGeom>
              <a:avLst/>
              <a:gdLst>
                <a:gd name="connsiteX0" fmla="*/ 531329 w 3239812"/>
                <a:gd name="connsiteY0" fmla="*/ 0 h 1195489"/>
                <a:gd name="connsiteX1" fmla="*/ 2708484 w 3239812"/>
                <a:gd name="connsiteY1" fmla="*/ 0 h 1195489"/>
                <a:gd name="connsiteX2" fmla="*/ 3239812 w 3239812"/>
                <a:gd name="connsiteY2" fmla="*/ 1195489 h 1195489"/>
                <a:gd name="connsiteX3" fmla="*/ 0 w 3239812"/>
                <a:gd name="connsiteY3" fmla="*/ 1195489 h 1195489"/>
                <a:gd name="connsiteX4" fmla="*/ 531329 w 3239812"/>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9812" h="1195489">
                  <a:moveTo>
                    <a:pt x="531329" y="0"/>
                  </a:moveTo>
                  <a:lnTo>
                    <a:pt x="2708484" y="0"/>
                  </a:lnTo>
                  <a:lnTo>
                    <a:pt x="3239812" y="1195489"/>
                  </a:lnTo>
                  <a:lnTo>
                    <a:pt x="0" y="1195489"/>
                  </a:lnTo>
                  <a:lnTo>
                    <a:pt x="531329"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手繪多邊形 4"/>
            <p:cNvSpPr/>
            <p:nvPr/>
          </p:nvSpPr>
          <p:spPr>
            <a:xfrm>
              <a:off x="948962" y="4679478"/>
              <a:ext cx="4320552" cy="1179833"/>
            </a:xfrm>
            <a:custGeom>
              <a:avLst/>
              <a:gdLst>
                <a:gd name="connsiteX0" fmla="*/ 524370 w 4320552"/>
                <a:gd name="connsiteY0" fmla="*/ 0 h 1179833"/>
                <a:gd name="connsiteX1" fmla="*/ 3796182 w 4320552"/>
                <a:gd name="connsiteY1" fmla="*/ 0 h 1179833"/>
                <a:gd name="connsiteX2" fmla="*/ 4320552 w 4320552"/>
                <a:gd name="connsiteY2" fmla="*/ 1179833 h 1179833"/>
                <a:gd name="connsiteX3" fmla="*/ 0 w 4320552"/>
                <a:gd name="connsiteY3" fmla="*/ 1179833 h 1179833"/>
                <a:gd name="connsiteX4" fmla="*/ 524370 w 4320552"/>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179833">
                  <a:moveTo>
                    <a:pt x="524370" y="0"/>
                  </a:moveTo>
                  <a:lnTo>
                    <a:pt x="3796182" y="0"/>
                  </a:lnTo>
                  <a:lnTo>
                    <a:pt x="4320552" y="1179833"/>
                  </a:lnTo>
                  <a:lnTo>
                    <a:pt x="0" y="1179833"/>
                  </a:lnTo>
                  <a:lnTo>
                    <a:pt x="52437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cxnSp>
        <p:nvCxnSpPr>
          <p:cNvPr id="9" name="直線接點 8"/>
          <p:cNvCxnSpPr/>
          <p:nvPr/>
        </p:nvCxnSpPr>
        <p:spPr>
          <a:xfrm>
            <a:off x="2901239" y="1628770"/>
            <a:ext cx="239395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3307639" y="2809870"/>
            <a:ext cx="198755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a:off x="3726739" y="4003670"/>
            <a:ext cx="156845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a:xfrm>
            <a:off x="4138613" y="5205233"/>
            <a:ext cx="1156576"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292090" y="1077262"/>
            <a:ext cx="180023" cy="108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矩形 18"/>
          <p:cNvSpPr/>
          <p:nvPr/>
        </p:nvSpPr>
        <p:spPr>
          <a:xfrm>
            <a:off x="5292090" y="2274824"/>
            <a:ext cx="180023"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19"/>
          <p:cNvSpPr/>
          <p:nvPr/>
        </p:nvSpPr>
        <p:spPr>
          <a:xfrm>
            <a:off x="5292090" y="3472386"/>
            <a:ext cx="180023"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p:cNvSpPr/>
          <p:nvPr/>
        </p:nvSpPr>
        <p:spPr>
          <a:xfrm>
            <a:off x="5292090" y="4669948"/>
            <a:ext cx="180023"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文字方塊 22"/>
          <p:cNvSpPr txBox="1"/>
          <p:nvPr/>
        </p:nvSpPr>
        <p:spPr>
          <a:xfrm>
            <a:off x="5462825" y="1069162"/>
            <a:ext cx="3429727"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24" name="文字方塊 23"/>
          <p:cNvSpPr txBox="1"/>
          <p:nvPr/>
        </p:nvSpPr>
        <p:spPr>
          <a:xfrm>
            <a:off x="5462825" y="2263942"/>
            <a:ext cx="3429727"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25" name="文字方塊 24"/>
          <p:cNvSpPr txBox="1"/>
          <p:nvPr/>
        </p:nvSpPr>
        <p:spPr>
          <a:xfrm>
            <a:off x="5462825" y="3458722"/>
            <a:ext cx="3429727"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26" name="文字方塊 25"/>
          <p:cNvSpPr txBox="1"/>
          <p:nvPr/>
        </p:nvSpPr>
        <p:spPr>
          <a:xfrm>
            <a:off x="5462825" y="4653502"/>
            <a:ext cx="3429727"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2333091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971540" y="998690"/>
            <a:ext cx="3420046" cy="4860621"/>
            <a:chOff x="1038974" y="998690"/>
            <a:chExt cx="4320552" cy="4860621"/>
          </a:xfrm>
        </p:grpSpPr>
        <p:sp>
          <p:nvSpPr>
            <p:cNvPr id="2" name="手繪多邊形 1"/>
            <p:cNvSpPr/>
            <p:nvPr/>
          </p:nvSpPr>
          <p:spPr>
            <a:xfrm>
              <a:off x="2783467" y="998690"/>
              <a:ext cx="831566" cy="935512"/>
            </a:xfrm>
            <a:custGeom>
              <a:avLst/>
              <a:gdLst>
                <a:gd name="connsiteX0" fmla="*/ 415783 w 831566"/>
                <a:gd name="connsiteY0" fmla="*/ 0 h 935512"/>
                <a:gd name="connsiteX1" fmla="*/ 831566 w 831566"/>
                <a:gd name="connsiteY1" fmla="*/ 935512 h 935512"/>
                <a:gd name="connsiteX2" fmla="*/ 0 w 831566"/>
                <a:gd name="connsiteY2" fmla="*/ 935512 h 935512"/>
                <a:gd name="connsiteX3" fmla="*/ 415783 w 831566"/>
                <a:gd name="connsiteY3" fmla="*/ 0 h 935512"/>
              </a:gdLst>
              <a:ahLst/>
              <a:cxnLst>
                <a:cxn ang="0">
                  <a:pos x="connsiteX0" y="connsiteY0"/>
                </a:cxn>
                <a:cxn ang="0">
                  <a:pos x="connsiteX1" y="connsiteY1"/>
                </a:cxn>
                <a:cxn ang="0">
                  <a:pos x="connsiteX2" y="connsiteY2"/>
                </a:cxn>
                <a:cxn ang="0">
                  <a:pos x="connsiteX3" y="connsiteY3"/>
                </a:cxn>
              </a:cxnLst>
              <a:rect l="l" t="t" r="r" b="b"/>
              <a:pathLst>
                <a:path w="831566" h="935512">
                  <a:moveTo>
                    <a:pt x="415783" y="0"/>
                  </a:moveTo>
                  <a:lnTo>
                    <a:pt x="831566" y="935512"/>
                  </a:lnTo>
                  <a:lnTo>
                    <a:pt x="0" y="935512"/>
                  </a:lnTo>
                  <a:lnTo>
                    <a:pt x="41578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手繪多邊形 2"/>
            <p:cNvSpPr/>
            <p:nvPr/>
          </p:nvSpPr>
          <p:spPr>
            <a:xfrm>
              <a:off x="2345604" y="1970202"/>
              <a:ext cx="1707292" cy="949191"/>
            </a:xfrm>
            <a:custGeom>
              <a:avLst/>
              <a:gdLst>
                <a:gd name="connsiteX0" fmla="*/ 421863 w 1707292"/>
                <a:gd name="connsiteY0" fmla="*/ 0 h 949191"/>
                <a:gd name="connsiteX1" fmla="*/ 1285429 w 1707292"/>
                <a:gd name="connsiteY1" fmla="*/ 0 h 949191"/>
                <a:gd name="connsiteX2" fmla="*/ 1707292 w 1707292"/>
                <a:gd name="connsiteY2" fmla="*/ 949191 h 949191"/>
                <a:gd name="connsiteX3" fmla="*/ 0 w 1707292"/>
                <a:gd name="connsiteY3" fmla="*/ 949191 h 949191"/>
                <a:gd name="connsiteX4" fmla="*/ 421863 w 170729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292" h="949191">
                  <a:moveTo>
                    <a:pt x="421863" y="0"/>
                  </a:moveTo>
                  <a:lnTo>
                    <a:pt x="1285429" y="0"/>
                  </a:lnTo>
                  <a:lnTo>
                    <a:pt x="1707292" y="949191"/>
                  </a:lnTo>
                  <a:lnTo>
                    <a:pt x="0" y="949191"/>
                  </a:lnTo>
                  <a:lnTo>
                    <a:pt x="4218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手繪多邊形 3"/>
            <p:cNvSpPr/>
            <p:nvPr/>
          </p:nvSpPr>
          <p:spPr>
            <a:xfrm>
              <a:off x="1907743" y="2955393"/>
              <a:ext cx="2583017" cy="949191"/>
            </a:xfrm>
            <a:custGeom>
              <a:avLst/>
              <a:gdLst>
                <a:gd name="connsiteX0" fmla="*/ 421862 w 2583017"/>
                <a:gd name="connsiteY0" fmla="*/ 0 h 949191"/>
                <a:gd name="connsiteX1" fmla="*/ 2161154 w 2583017"/>
                <a:gd name="connsiteY1" fmla="*/ 0 h 949191"/>
                <a:gd name="connsiteX2" fmla="*/ 2583017 w 2583017"/>
                <a:gd name="connsiteY2" fmla="*/ 949191 h 949191"/>
                <a:gd name="connsiteX3" fmla="*/ 0 w 2583017"/>
                <a:gd name="connsiteY3" fmla="*/ 949191 h 949191"/>
                <a:gd name="connsiteX4" fmla="*/ 421862 w 2583017"/>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017" h="949191">
                  <a:moveTo>
                    <a:pt x="421862" y="0"/>
                  </a:moveTo>
                  <a:lnTo>
                    <a:pt x="2161154" y="0"/>
                  </a:lnTo>
                  <a:lnTo>
                    <a:pt x="2583017" y="949191"/>
                  </a:lnTo>
                  <a:lnTo>
                    <a:pt x="0" y="949191"/>
                  </a:lnTo>
                  <a:lnTo>
                    <a:pt x="42186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手繪多邊形 4"/>
            <p:cNvSpPr/>
            <p:nvPr/>
          </p:nvSpPr>
          <p:spPr>
            <a:xfrm>
              <a:off x="1469879" y="3940584"/>
              <a:ext cx="3458742" cy="949191"/>
            </a:xfrm>
            <a:custGeom>
              <a:avLst/>
              <a:gdLst>
                <a:gd name="connsiteX0" fmla="*/ 421863 w 3458742"/>
                <a:gd name="connsiteY0" fmla="*/ 0 h 949191"/>
                <a:gd name="connsiteX1" fmla="*/ 3036880 w 3458742"/>
                <a:gd name="connsiteY1" fmla="*/ 0 h 949191"/>
                <a:gd name="connsiteX2" fmla="*/ 3458742 w 3458742"/>
                <a:gd name="connsiteY2" fmla="*/ 949191 h 949191"/>
                <a:gd name="connsiteX3" fmla="*/ 0 w 3458742"/>
                <a:gd name="connsiteY3" fmla="*/ 949191 h 949191"/>
                <a:gd name="connsiteX4" fmla="*/ 421863 w 345874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742" h="949191">
                  <a:moveTo>
                    <a:pt x="421863" y="0"/>
                  </a:moveTo>
                  <a:lnTo>
                    <a:pt x="3036880" y="0"/>
                  </a:lnTo>
                  <a:lnTo>
                    <a:pt x="3458742" y="949191"/>
                  </a:lnTo>
                  <a:lnTo>
                    <a:pt x="0" y="949191"/>
                  </a:lnTo>
                  <a:lnTo>
                    <a:pt x="4218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手繪多邊形 5"/>
            <p:cNvSpPr/>
            <p:nvPr/>
          </p:nvSpPr>
          <p:spPr>
            <a:xfrm>
              <a:off x="1038974" y="4925775"/>
              <a:ext cx="4320552" cy="933536"/>
            </a:xfrm>
            <a:custGeom>
              <a:avLst/>
              <a:gdLst>
                <a:gd name="connsiteX0" fmla="*/ 414905 w 4320552"/>
                <a:gd name="connsiteY0" fmla="*/ 0 h 933536"/>
                <a:gd name="connsiteX1" fmla="*/ 3905647 w 4320552"/>
                <a:gd name="connsiteY1" fmla="*/ 0 h 933536"/>
                <a:gd name="connsiteX2" fmla="*/ 4320552 w 4320552"/>
                <a:gd name="connsiteY2" fmla="*/ 933536 h 933536"/>
                <a:gd name="connsiteX3" fmla="*/ 0 w 4320552"/>
                <a:gd name="connsiteY3" fmla="*/ 933536 h 933536"/>
                <a:gd name="connsiteX4" fmla="*/ 414905 w 4320552"/>
                <a:gd name="connsiteY4" fmla="*/ 0 h 93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933536">
                  <a:moveTo>
                    <a:pt x="414905" y="0"/>
                  </a:moveTo>
                  <a:lnTo>
                    <a:pt x="3905647" y="0"/>
                  </a:lnTo>
                  <a:lnTo>
                    <a:pt x="4320552" y="933536"/>
                  </a:lnTo>
                  <a:lnTo>
                    <a:pt x="0" y="933536"/>
                  </a:lnTo>
                  <a:lnTo>
                    <a:pt x="41490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cxnSp>
        <p:nvCxnSpPr>
          <p:cNvPr id="10" name="直線接點 9"/>
          <p:cNvCxnSpPr/>
          <p:nvPr/>
        </p:nvCxnSpPr>
        <p:spPr>
          <a:xfrm>
            <a:off x="2837739" y="1448747"/>
            <a:ext cx="24511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a:off x="3174289" y="2415926"/>
            <a:ext cx="211455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a:xfrm>
            <a:off x="3517189" y="3405302"/>
            <a:ext cx="177165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直線接點 12"/>
          <p:cNvCxnSpPr/>
          <p:nvPr/>
        </p:nvCxnSpPr>
        <p:spPr>
          <a:xfrm>
            <a:off x="3866439" y="4394678"/>
            <a:ext cx="1422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線接點 13"/>
          <p:cNvCxnSpPr/>
          <p:nvPr/>
        </p:nvCxnSpPr>
        <p:spPr>
          <a:xfrm>
            <a:off x="4215689" y="5384053"/>
            <a:ext cx="107315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292090" y="976550"/>
            <a:ext cx="180023" cy="9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p:cNvSpPr/>
          <p:nvPr/>
        </p:nvSpPr>
        <p:spPr>
          <a:xfrm>
            <a:off x="5292090" y="1965926"/>
            <a:ext cx="180023" cy="90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p:cNvSpPr/>
          <p:nvPr/>
        </p:nvSpPr>
        <p:spPr>
          <a:xfrm>
            <a:off x="5292090" y="2955302"/>
            <a:ext cx="180023" cy="90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p:cNvSpPr/>
          <p:nvPr/>
        </p:nvSpPr>
        <p:spPr>
          <a:xfrm>
            <a:off x="5292090" y="3944678"/>
            <a:ext cx="18002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p:cNvSpPr/>
          <p:nvPr/>
        </p:nvSpPr>
        <p:spPr>
          <a:xfrm>
            <a:off x="5292090" y="4934053"/>
            <a:ext cx="180023" cy="90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文字方塊 24"/>
          <p:cNvSpPr txBox="1"/>
          <p:nvPr/>
        </p:nvSpPr>
        <p:spPr>
          <a:xfrm>
            <a:off x="5472113" y="998690"/>
            <a:ext cx="3429727"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26" name="文字方塊 25"/>
          <p:cNvSpPr txBox="1"/>
          <p:nvPr/>
        </p:nvSpPr>
        <p:spPr>
          <a:xfrm>
            <a:off x="5472113" y="1990708"/>
            <a:ext cx="3429727"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27" name="文字方塊 26"/>
          <p:cNvSpPr txBox="1"/>
          <p:nvPr/>
        </p:nvSpPr>
        <p:spPr>
          <a:xfrm>
            <a:off x="5472113" y="2982726"/>
            <a:ext cx="3429727"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28" name="文字方塊 27"/>
          <p:cNvSpPr txBox="1"/>
          <p:nvPr/>
        </p:nvSpPr>
        <p:spPr>
          <a:xfrm>
            <a:off x="5472113" y="3974744"/>
            <a:ext cx="3429727"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29" name="文字方塊 28"/>
          <p:cNvSpPr txBox="1"/>
          <p:nvPr/>
        </p:nvSpPr>
        <p:spPr>
          <a:xfrm>
            <a:off x="5472113" y="4966760"/>
            <a:ext cx="3429727"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38811134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群組 4"/>
          <p:cNvGrpSpPr/>
          <p:nvPr/>
        </p:nvGrpSpPr>
        <p:grpSpPr>
          <a:xfrm>
            <a:off x="1511610" y="998690"/>
            <a:ext cx="6120781" cy="4860621"/>
            <a:chOff x="1511610" y="998690"/>
            <a:chExt cx="6120781" cy="4860621"/>
          </a:xfrm>
        </p:grpSpPr>
        <p:sp>
          <p:nvSpPr>
            <p:cNvPr id="2" name="手繪多邊形 1"/>
            <p:cNvSpPr/>
            <p:nvPr/>
          </p:nvSpPr>
          <p:spPr>
            <a:xfrm>
              <a:off x="3569437" y="998690"/>
              <a:ext cx="2005127" cy="1592307"/>
            </a:xfrm>
            <a:custGeom>
              <a:avLst/>
              <a:gdLst>
                <a:gd name="connsiteX0" fmla="*/ 707692 w 1415384"/>
                <a:gd name="connsiteY0" fmla="*/ 0 h 1592307"/>
                <a:gd name="connsiteX1" fmla="*/ 1415384 w 1415384"/>
                <a:gd name="connsiteY1" fmla="*/ 1592307 h 1592307"/>
                <a:gd name="connsiteX2" fmla="*/ 0 w 1415384"/>
                <a:gd name="connsiteY2" fmla="*/ 1592307 h 1592307"/>
                <a:gd name="connsiteX3" fmla="*/ 707692 w 1415384"/>
                <a:gd name="connsiteY3" fmla="*/ 0 h 1592307"/>
              </a:gdLst>
              <a:ahLst/>
              <a:cxnLst>
                <a:cxn ang="0">
                  <a:pos x="connsiteX0" y="connsiteY0"/>
                </a:cxn>
                <a:cxn ang="0">
                  <a:pos x="connsiteX1" y="connsiteY1"/>
                </a:cxn>
                <a:cxn ang="0">
                  <a:pos x="connsiteX2" y="connsiteY2"/>
                </a:cxn>
                <a:cxn ang="0">
                  <a:pos x="connsiteX3" y="connsiteY3"/>
                </a:cxn>
              </a:cxnLst>
              <a:rect l="l" t="t" r="r" b="b"/>
              <a:pathLst>
                <a:path w="1415384" h="1592307">
                  <a:moveTo>
                    <a:pt x="707692" y="0"/>
                  </a:moveTo>
                  <a:lnTo>
                    <a:pt x="1415384" y="1592307"/>
                  </a:lnTo>
                  <a:lnTo>
                    <a:pt x="0" y="1592307"/>
                  </a:lnTo>
                  <a:lnTo>
                    <a:pt x="70769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手繪多邊形 2"/>
            <p:cNvSpPr/>
            <p:nvPr/>
          </p:nvSpPr>
          <p:spPr>
            <a:xfrm>
              <a:off x="2535595" y="2626997"/>
              <a:ext cx="4072813" cy="1605986"/>
            </a:xfrm>
            <a:custGeom>
              <a:avLst/>
              <a:gdLst>
                <a:gd name="connsiteX0" fmla="*/ 713771 w 2874927"/>
                <a:gd name="connsiteY0" fmla="*/ 0 h 1605986"/>
                <a:gd name="connsiteX1" fmla="*/ 2161155 w 2874927"/>
                <a:gd name="connsiteY1" fmla="*/ 0 h 1605986"/>
                <a:gd name="connsiteX2" fmla="*/ 2874927 w 2874927"/>
                <a:gd name="connsiteY2" fmla="*/ 1605986 h 1605986"/>
                <a:gd name="connsiteX3" fmla="*/ 0 w 2874927"/>
                <a:gd name="connsiteY3" fmla="*/ 1605986 h 1605986"/>
                <a:gd name="connsiteX4" fmla="*/ 713771 w 2874927"/>
                <a:gd name="connsiteY4" fmla="*/ 0 h 160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927" h="1605986">
                  <a:moveTo>
                    <a:pt x="713771" y="0"/>
                  </a:moveTo>
                  <a:lnTo>
                    <a:pt x="2161155" y="0"/>
                  </a:lnTo>
                  <a:lnTo>
                    <a:pt x="2874927" y="1605986"/>
                  </a:lnTo>
                  <a:lnTo>
                    <a:pt x="0" y="1605986"/>
                  </a:lnTo>
                  <a:lnTo>
                    <a:pt x="71377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手繪多邊形 3"/>
            <p:cNvSpPr/>
            <p:nvPr/>
          </p:nvSpPr>
          <p:spPr>
            <a:xfrm>
              <a:off x="1511610" y="4268983"/>
              <a:ext cx="6120781" cy="1590328"/>
            </a:xfrm>
            <a:custGeom>
              <a:avLst/>
              <a:gdLst>
                <a:gd name="connsiteX0" fmla="*/ 706813 w 4320552"/>
                <a:gd name="connsiteY0" fmla="*/ 0 h 1590328"/>
                <a:gd name="connsiteX1" fmla="*/ 3613740 w 4320552"/>
                <a:gd name="connsiteY1" fmla="*/ 0 h 1590328"/>
                <a:gd name="connsiteX2" fmla="*/ 4320552 w 4320552"/>
                <a:gd name="connsiteY2" fmla="*/ 1590328 h 1590328"/>
                <a:gd name="connsiteX3" fmla="*/ 0 w 4320552"/>
                <a:gd name="connsiteY3" fmla="*/ 1590328 h 1590328"/>
                <a:gd name="connsiteX4" fmla="*/ 706813 w 4320552"/>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590328">
                  <a:moveTo>
                    <a:pt x="706813" y="0"/>
                  </a:moveTo>
                  <a:lnTo>
                    <a:pt x="3613740" y="0"/>
                  </a:lnTo>
                  <a:lnTo>
                    <a:pt x="4320552" y="1590328"/>
                  </a:lnTo>
                  <a:lnTo>
                    <a:pt x="0" y="1590328"/>
                  </a:lnTo>
                  <a:lnTo>
                    <a:pt x="7068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3" name="手繪多邊形 12"/>
          <p:cNvSpPr/>
          <p:nvPr/>
        </p:nvSpPr>
        <p:spPr>
          <a:xfrm rot="7200000">
            <a:off x="2450393" y="1216874"/>
            <a:ext cx="2397181" cy="1344454"/>
          </a:xfrm>
          <a:custGeom>
            <a:avLst/>
            <a:gdLst>
              <a:gd name="connsiteX0" fmla="*/ 514364 w 2397181"/>
              <a:gd name="connsiteY0" fmla="*/ 1267934 h 1344454"/>
              <a:gd name="connsiteX1" fmla="*/ 0 w 2397181"/>
              <a:gd name="connsiteY1" fmla="*/ 377029 h 1344454"/>
              <a:gd name="connsiteX2" fmla="*/ 730378 w 2397181"/>
              <a:gd name="connsiteY2" fmla="*/ 406712 h 1344454"/>
              <a:gd name="connsiteX3" fmla="*/ 966271 w 2397181"/>
              <a:gd name="connsiteY3" fmla="*/ 0 h 1344454"/>
              <a:gd name="connsiteX4" fmla="*/ 1213553 w 2397181"/>
              <a:gd name="connsiteY4" fmla="*/ 426349 h 1344454"/>
              <a:gd name="connsiteX5" fmla="*/ 1882816 w 2397181"/>
              <a:gd name="connsiteY5" fmla="*/ 453548 h 1344454"/>
              <a:gd name="connsiteX6" fmla="*/ 2397181 w 2397181"/>
              <a:gd name="connsiteY6" fmla="*/ 1344454 h 134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7181" h="1344454">
                <a:moveTo>
                  <a:pt x="514364" y="1267934"/>
                </a:moveTo>
                <a:lnTo>
                  <a:pt x="0" y="377029"/>
                </a:lnTo>
                <a:lnTo>
                  <a:pt x="730378" y="406712"/>
                </a:lnTo>
                <a:lnTo>
                  <a:pt x="966271" y="0"/>
                </a:lnTo>
                <a:lnTo>
                  <a:pt x="1213553" y="426349"/>
                </a:lnTo>
                <a:lnTo>
                  <a:pt x="1882816" y="453548"/>
                </a:lnTo>
                <a:lnTo>
                  <a:pt x="2397181" y="1344454"/>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手繪多邊形 13"/>
          <p:cNvSpPr/>
          <p:nvPr/>
        </p:nvSpPr>
        <p:spPr>
          <a:xfrm rot="7200000">
            <a:off x="1425069" y="2852628"/>
            <a:ext cx="2397181" cy="1348993"/>
          </a:xfrm>
          <a:custGeom>
            <a:avLst/>
            <a:gdLst>
              <a:gd name="connsiteX0" fmla="*/ 514364 w 2397181"/>
              <a:gd name="connsiteY0" fmla="*/ 1272473 h 1348993"/>
              <a:gd name="connsiteX1" fmla="*/ 0 w 2397181"/>
              <a:gd name="connsiteY1" fmla="*/ 381568 h 1348993"/>
              <a:gd name="connsiteX2" fmla="*/ 801657 w 2397181"/>
              <a:gd name="connsiteY2" fmla="*/ 414148 h 1348993"/>
              <a:gd name="connsiteX3" fmla="*/ 1041863 w 2397181"/>
              <a:gd name="connsiteY3" fmla="*/ 0 h 1348993"/>
              <a:gd name="connsiteX4" fmla="*/ 1293666 w 2397181"/>
              <a:gd name="connsiteY4" fmla="*/ 434143 h 1348993"/>
              <a:gd name="connsiteX5" fmla="*/ 1882816 w 2397181"/>
              <a:gd name="connsiteY5" fmla="*/ 458087 h 1348993"/>
              <a:gd name="connsiteX6" fmla="*/ 2397181 w 2397181"/>
              <a:gd name="connsiteY6" fmla="*/ 1348993 h 134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7181" h="1348993">
                <a:moveTo>
                  <a:pt x="514364" y="1272473"/>
                </a:moveTo>
                <a:lnTo>
                  <a:pt x="0" y="381568"/>
                </a:lnTo>
                <a:lnTo>
                  <a:pt x="801657" y="414148"/>
                </a:lnTo>
                <a:lnTo>
                  <a:pt x="1041863" y="0"/>
                </a:lnTo>
                <a:lnTo>
                  <a:pt x="1293666" y="434143"/>
                </a:lnTo>
                <a:lnTo>
                  <a:pt x="1882816" y="458087"/>
                </a:lnTo>
                <a:lnTo>
                  <a:pt x="2397181" y="1348993"/>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手繪多邊形 14"/>
          <p:cNvSpPr/>
          <p:nvPr/>
        </p:nvSpPr>
        <p:spPr>
          <a:xfrm rot="7200000">
            <a:off x="399746" y="4488381"/>
            <a:ext cx="2397181" cy="1353532"/>
          </a:xfrm>
          <a:custGeom>
            <a:avLst/>
            <a:gdLst>
              <a:gd name="connsiteX0" fmla="*/ 514365 w 2397181"/>
              <a:gd name="connsiteY0" fmla="*/ 1277012 h 1353532"/>
              <a:gd name="connsiteX1" fmla="*/ 0 w 2397181"/>
              <a:gd name="connsiteY1" fmla="*/ 386107 h 1353532"/>
              <a:gd name="connsiteX2" fmla="*/ 872936 w 2397181"/>
              <a:gd name="connsiteY2" fmla="*/ 421584 h 1353532"/>
              <a:gd name="connsiteX3" fmla="*/ 1117455 w 2397181"/>
              <a:gd name="connsiteY3" fmla="*/ 0 h 1353532"/>
              <a:gd name="connsiteX4" fmla="*/ 1373779 w 2397181"/>
              <a:gd name="connsiteY4" fmla="*/ 441938 h 1353532"/>
              <a:gd name="connsiteX5" fmla="*/ 1882816 w 2397181"/>
              <a:gd name="connsiteY5" fmla="*/ 462626 h 1353532"/>
              <a:gd name="connsiteX6" fmla="*/ 2397181 w 2397181"/>
              <a:gd name="connsiteY6" fmla="*/ 1353532 h 1353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7181" h="1353532">
                <a:moveTo>
                  <a:pt x="514365" y="1277012"/>
                </a:moveTo>
                <a:lnTo>
                  <a:pt x="0" y="386107"/>
                </a:lnTo>
                <a:lnTo>
                  <a:pt x="872936" y="421584"/>
                </a:lnTo>
                <a:lnTo>
                  <a:pt x="1117455" y="0"/>
                </a:lnTo>
                <a:lnTo>
                  <a:pt x="1373779" y="441938"/>
                </a:lnTo>
                <a:lnTo>
                  <a:pt x="1882816" y="462626"/>
                </a:lnTo>
                <a:lnTo>
                  <a:pt x="2397181" y="1353532"/>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p:cNvSpPr txBox="1"/>
          <p:nvPr/>
        </p:nvSpPr>
        <p:spPr>
          <a:xfrm>
            <a:off x="3191783" y="1201466"/>
            <a:ext cx="914400" cy="914400"/>
          </a:xfrm>
          <a:prstGeom prst="rect">
            <a:avLst/>
          </a:prstGeom>
          <a:noFill/>
        </p:spPr>
        <p:txBody>
          <a:bodyPr wrap="none" rtlCol="0" anchor="ctr">
            <a:noAutofit/>
          </a:bodyPr>
          <a:lstStyle/>
          <a:p>
            <a:pPr algn="ctr"/>
            <a:r>
              <a:rPr lang="en-US" altLang="zh-TW" sz="6000" dirty="0" smtClean="0">
                <a:solidFill>
                  <a:schemeClr val="bg1"/>
                </a:solidFill>
              </a:rPr>
              <a:t>01</a:t>
            </a:r>
            <a:endParaRPr lang="zh-TW" altLang="en-US" sz="6000" dirty="0" smtClean="0">
              <a:solidFill>
                <a:schemeClr val="bg1"/>
              </a:solidFill>
            </a:endParaRPr>
          </a:p>
        </p:txBody>
      </p:sp>
      <p:sp>
        <p:nvSpPr>
          <p:cNvPr id="17" name="文字方塊 16"/>
          <p:cNvSpPr txBox="1"/>
          <p:nvPr/>
        </p:nvSpPr>
        <p:spPr>
          <a:xfrm>
            <a:off x="2078395" y="2874354"/>
            <a:ext cx="914400" cy="914400"/>
          </a:xfrm>
          <a:prstGeom prst="rect">
            <a:avLst/>
          </a:prstGeom>
          <a:noFill/>
        </p:spPr>
        <p:txBody>
          <a:bodyPr wrap="none" rtlCol="0" anchor="ctr">
            <a:noAutofit/>
          </a:bodyPr>
          <a:lstStyle/>
          <a:p>
            <a:pPr algn="ctr"/>
            <a:r>
              <a:rPr lang="en-US" altLang="zh-TW" sz="6000" dirty="0" smtClean="0">
                <a:solidFill>
                  <a:schemeClr val="bg1"/>
                </a:solidFill>
              </a:rPr>
              <a:t>02</a:t>
            </a:r>
            <a:endParaRPr lang="zh-TW" altLang="en-US" sz="6000" dirty="0" smtClean="0">
              <a:solidFill>
                <a:schemeClr val="bg1"/>
              </a:solidFill>
            </a:endParaRPr>
          </a:p>
        </p:txBody>
      </p:sp>
      <p:sp>
        <p:nvSpPr>
          <p:cNvPr id="18" name="文字方塊 17"/>
          <p:cNvSpPr txBox="1"/>
          <p:nvPr/>
        </p:nvSpPr>
        <p:spPr>
          <a:xfrm>
            <a:off x="1054410" y="4606947"/>
            <a:ext cx="914400" cy="914400"/>
          </a:xfrm>
          <a:prstGeom prst="rect">
            <a:avLst/>
          </a:prstGeom>
          <a:noFill/>
        </p:spPr>
        <p:txBody>
          <a:bodyPr wrap="none" rtlCol="0" anchor="ctr">
            <a:noAutofit/>
          </a:bodyPr>
          <a:lstStyle/>
          <a:p>
            <a:pPr algn="ctr"/>
            <a:r>
              <a:rPr lang="en-US" altLang="zh-TW" sz="6000" dirty="0" smtClean="0">
                <a:solidFill>
                  <a:schemeClr val="bg1"/>
                </a:solidFill>
              </a:rPr>
              <a:t>03</a:t>
            </a:r>
            <a:endParaRPr lang="zh-TW" altLang="en-US" sz="6000" dirty="0" smtClean="0">
              <a:solidFill>
                <a:schemeClr val="bg1"/>
              </a:solidFill>
            </a:endParaRPr>
          </a:p>
        </p:txBody>
      </p:sp>
      <p:sp>
        <p:nvSpPr>
          <p:cNvPr id="19" name="文字方塊 18"/>
          <p:cNvSpPr txBox="1"/>
          <p:nvPr/>
        </p:nvSpPr>
        <p:spPr>
          <a:xfrm>
            <a:off x="5292092" y="1153924"/>
            <a:ext cx="3429727"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20" name="文字方塊 19"/>
          <p:cNvSpPr txBox="1"/>
          <p:nvPr/>
        </p:nvSpPr>
        <p:spPr>
          <a:xfrm>
            <a:off x="3302899" y="2891250"/>
            <a:ext cx="2543885" cy="1077218"/>
          </a:xfrm>
          <a:prstGeom prst="rect">
            <a:avLst/>
          </a:prstGeom>
          <a:noFill/>
        </p:spPr>
        <p:txBody>
          <a:bodyPr wrap="square" rtlCol="0" anchor="ctr">
            <a:spAutoFit/>
          </a:bodyPr>
          <a:lstStyle/>
          <a:p>
            <a:r>
              <a:rPr lang="en-US" altLang="zh-TW" sz="1600" dirty="0" smtClean="0">
                <a:solidFill>
                  <a:schemeClr val="bg1"/>
                </a:solidFill>
              </a:rPr>
              <a:t>The quick brown fox jumps over the lazy dog. The quick brown fox jumps over the lazy dog. </a:t>
            </a:r>
            <a:endParaRPr lang="zh-TW" altLang="en-US" sz="1600" dirty="0" smtClean="0">
              <a:solidFill>
                <a:schemeClr val="bg1"/>
              </a:solidFill>
            </a:endParaRPr>
          </a:p>
        </p:txBody>
      </p:sp>
      <p:sp>
        <p:nvSpPr>
          <p:cNvPr id="21" name="文字方塊 20"/>
          <p:cNvSpPr txBox="1"/>
          <p:nvPr/>
        </p:nvSpPr>
        <p:spPr>
          <a:xfrm>
            <a:off x="2467522" y="4651380"/>
            <a:ext cx="4264754" cy="830997"/>
          </a:xfrm>
          <a:prstGeom prst="rect">
            <a:avLst/>
          </a:prstGeom>
          <a:noFill/>
        </p:spPr>
        <p:txBody>
          <a:bodyPr wrap="square" rtlCol="0" anchor="ctr">
            <a:spAutoFit/>
          </a:bodyPr>
          <a:lstStyle/>
          <a:p>
            <a:r>
              <a:rPr lang="en-US" altLang="zh-TW" sz="1600" dirty="0" smtClean="0">
                <a:solidFill>
                  <a:schemeClr val="bg1"/>
                </a:solidFill>
              </a:rPr>
              <a:t>The quick brown fox jumps over the lazy dog. The quick brown fox jumps over the lazy dog. The quick brown fox jumps over the lazy dog. </a:t>
            </a:r>
            <a:endParaRPr lang="zh-TW" altLang="en-US" sz="1600" dirty="0" smtClean="0">
              <a:solidFill>
                <a:schemeClr val="bg1"/>
              </a:solidFill>
            </a:endParaRPr>
          </a:p>
        </p:txBody>
      </p:sp>
    </p:spTree>
    <p:extLst>
      <p:ext uri="{BB962C8B-B14F-4D97-AF65-F5344CB8AC3E}">
        <p14:creationId xmlns:p14="http://schemas.microsoft.com/office/powerpoint/2010/main" val="27059200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手繪多邊形 1"/>
          <p:cNvSpPr/>
          <p:nvPr/>
        </p:nvSpPr>
        <p:spPr>
          <a:xfrm>
            <a:off x="3827992" y="998689"/>
            <a:ext cx="1488015" cy="1181810"/>
          </a:xfrm>
          <a:custGeom>
            <a:avLst/>
            <a:gdLst>
              <a:gd name="connsiteX0" fmla="*/ 525249 w 1050498"/>
              <a:gd name="connsiteY0" fmla="*/ 0 h 1181810"/>
              <a:gd name="connsiteX1" fmla="*/ 1050498 w 1050498"/>
              <a:gd name="connsiteY1" fmla="*/ 1181810 h 1181810"/>
              <a:gd name="connsiteX2" fmla="*/ 0 w 1050498"/>
              <a:gd name="connsiteY2" fmla="*/ 1181810 h 1181810"/>
              <a:gd name="connsiteX3" fmla="*/ 525249 w 1050498"/>
              <a:gd name="connsiteY3" fmla="*/ 0 h 1181810"/>
            </a:gdLst>
            <a:ahLst/>
            <a:cxnLst>
              <a:cxn ang="0">
                <a:pos x="connsiteX0" y="connsiteY0"/>
              </a:cxn>
              <a:cxn ang="0">
                <a:pos x="connsiteX1" y="connsiteY1"/>
              </a:cxn>
              <a:cxn ang="0">
                <a:pos x="connsiteX2" y="connsiteY2"/>
              </a:cxn>
              <a:cxn ang="0">
                <a:pos x="connsiteX3" y="connsiteY3"/>
              </a:cxn>
            </a:cxnLst>
            <a:rect l="l" t="t" r="r" b="b"/>
            <a:pathLst>
              <a:path w="1050498" h="1181810">
                <a:moveTo>
                  <a:pt x="525249" y="0"/>
                </a:moveTo>
                <a:lnTo>
                  <a:pt x="1050498" y="1181810"/>
                </a:lnTo>
                <a:lnTo>
                  <a:pt x="0" y="1181810"/>
                </a:lnTo>
                <a:lnTo>
                  <a:pt x="525249" y="0"/>
                </a:ln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手繪多邊形 2"/>
          <p:cNvSpPr/>
          <p:nvPr/>
        </p:nvSpPr>
        <p:spPr>
          <a:xfrm>
            <a:off x="3052710" y="2216499"/>
            <a:ext cx="3038581" cy="1195489"/>
          </a:xfrm>
          <a:custGeom>
            <a:avLst/>
            <a:gdLst>
              <a:gd name="connsiteX0" fmla="*/ 531328 w 2145155"/>
              <a:gd name="connsiteY0" fmla="*/ 0 h 1195489"/>
              <a:gd name="connsiteX1" fmla="*/ 1613826 w 2145155"/>
              <a:gd name="connsiteY1" fmla="*/ 0 h 1195489"/>
              <a:gd name="connsiteX2" fmla="*/ 2145155 w 2145155"/>
              <a:gd name="connsiteY2" fmla="*/ 1195489 h 1195489"/>
              <a:gd name="connsiteX3" fmla="*/ 0 w 2145155"/>
              <a:gd name="connsiteY3" fmla="*/ 1195489 h 1195489"/>
              <a:gd name="connsiteX4" fmla="*/ 531328 w 2145155"/>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5155" h="1195489">
                <a:moveTo>
                  <a:pt x="531328" y="0"/>
                </a:moveTo>
                <a:lnTo>
                  <a:pt x="1613826" y="0"/>
                </a:lnTo>
                <a:lnTo>
                  <a:pt x="2145155" y="1195489"/>
                </a:lnTo>
                <a:lnTo>
                  <a:pt x="0" y="1195489"/>
                </a:lnTo>
                <a:lnTo>
                  <a:pt x="53132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手繪多邊形 3"/>
          <p:cNvSpPr/>
          <p:nvPr/>
        </p:nvSpPr>
        <p:spPr>
          <a:xfrm>
            <a:off x="2277426" y="3447988"/>
            <a:ext cx="4589147" cy="1195489"/>
          </a:xfrm>
          <a:custGeom>
            <a:avLst/>
            <a:gdLst>
              <a:gd name="connsiteX0" fmla="*/ 531329 w 3239812"/>
              <a:gd name="connsiteY0" fmla="*/ 0 h 1195489"/>
              <a:gd name="connsiteX1" fmla="*/ 2708484 w 3239812"/>
              <a:gd name="connsiteY1" fmla="*/ 0 h 1195489"/>
              <a:gd name="connsiteX2" fmla="*/ 3239812 w 3239812"/>
              <a:gd name="connsiteY2" fmla="*/ 1195489 h 1195489"/>
              <a:gd name="connsiteX3" fmla="*/ 0 w 3239812"/>
              <a:gd name="connsiteY3" fmla="*/ 1195489 h 1195489"/>
              <a:gd name="connsiteX4" fmla="*/ 531329 w 3239812"/>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9812" h="1195489">
                <a:moveTo>
                  <a:pt x="531329" y="0"/>
                </a:moveTo>
                <a:lnTo>
                  <a:pt x="2708484" y="0"/>
                </a:lnTo>
                <a:lnTo>
                  <a:pt x="3239812" y="1195489"/>
                </a:lnTo>
                <a:lnTo>
                  <a:pt x="0" y="1195489"/>
                </a:lnTo>
                <a:lnTo>
                  <a:pt x="531329"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手繪多邊形 4"/>
          <p:cNvSpPr/>
          <p:nvPr/>
        </p:nvSpPr>
        <p:spPr>
          <a:xfrm>
            <a:off x="1512000" y="4679477"/>
            <a:ext cx="6120000" cy="1179833"/>
          </a:xfrm>
          <a:custGeom>
            <a:avLst/>
            <a:gdLst>
              <a:gd name="connsiteX0" fmla="*/ 524370 w 4320552"/>
              <a:gd name="connsiteY0" fmla="*/ 0 h 1179833"/>
              <a:gd name="connsiteX1" fmla="*/ 3796182 w 4320552"/>
              <a:gd name="connsiteY1" fmla="*/ 0 h 1179833"/>
              <a:gd name="connsiteX2" fmla="*/ 4320552 w 4320552"/>
              <a:gd name="connsiteY2" fmla="*/ 1179833 h 1179833"/>
              <a:gd name="connsiteX3" fmla="*/ 0 w 4320552"/>
              <a:gd name="connsiteY3" fmla="*/ 1179833 h 1179833"/>
              <a:gd name="connsiteX4" fmla="*/ 524370 w 4320552"/>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179833">
                <a:moveTo>
                  <a:pt x="524370" y="0"/>
                </a:moveTo>
                <a:lnTo>
                  <a:pt x="3796182" y="0"/>
                </a:lnTo>
                <a:lnTo>
                  <a:pt x="4320552" y="1179833"/>
                </a:lnTo>
                <a:lnTo>
                  <a:pt x="0" y="1179833"/>
                </a:lnTo>
                <a:lnTo>
                  <a:pt x="52437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手繪多邊形 14"/>
          <p:cNvSpPr/>
          <p:nvPr/>
        </p:nvSpPr>
        <p:spPr>
          <a:xfrm rot="7200000">
            <a:off x="2999268" y="1156100"/>
            <a:ext cx="1779185" cy="1015959"/>
          </a:xfrm>
          <a:custGeom>
            <a:avLst/>
            <a:gdLst>
              <a:gd name="connsiteX0" fmla="*/ 381761 w 1779185"/>
              <a:gd name="connsiteY0" fmla="*/ 959167 h 1015959"/>
              <a:gd name="connsiteX1" fmla="*/ 0 w 1779185"/>
              <a:gd name="connsiteY1" fmla="*/ 297937 h 1015959"/>
              <a:gd name="connsiteX2" fmla="*/ 605605 w 1779185"/>
              <a:gd name="connsiteY2" fmla="*/ 322550 h 1015959"/>
              <a:gd name="connsiteX3" fmla="*/ 792684 w 1779185"/>
              <a:gd name="connsiteY3" fmla="*/ 0 h 1015959"/>
              <a:gd name="connsiteX4" fmla="*/ 988796 w 1779185"/>
              <a:gd name="connsiteY4" fmla="*/ 338123 h 1015959"/>
              <a:gd name="connsiteX5" fmla="*/ 1397424 w 1779185"/>
              <a:gd name="connsiteY5" fmla="*/ 354730 h 1015959"/>
              <a:gd name="connsiteX6" fmla="*/ 1779185 w 1779185"/>
              <a:gd name="connsiteY6" fmla="*/ 1015959 h 1015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9185" h="1015959">
                <a:moveTo>
                  <a:pt x="381761" y="959167"/>
                </a:moveTo>
                <a:lnTo>
                  <a:pt x="0" y="297937"/>
                </a:lnTo>
                <a:lnTo>
                  <a:pt x="605605" y="322550"/>
                </a:lnTo>
                <a:lnTo>
                  <a:pt x="792684" y="0"/>
                </a:lnTo>
                <a:lnTo>
                  <a:pt x="988796" y="338123"/>
                </a:lnTo>
                <a:lnTo>
                  <a:pt x="1397424" y="354730"/>
                </a:lnTo>
                <a:lnTo>
                  <a:pt x="1779185" y="1015959"/>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手繪多邊形 15"/>
          <p:cNvSpPr/>
          <p:nvPr/>
        </p:nvSpPr>
        <p:spPr>
          <a:xfrm rot="7200000">
            <a:off x="2232379" y="2374863"/>
            <a:ext cx="1779186" cy="1017707"/>
          </a:xfrm>
          <a:custGeom>
            <a:avLst/>
            <a:gdLst>
              <a:gd name="connsiteX0" fmla="*/ 381761 w 1779186"/>
              <a:gd name="connsiteY0" fmla="*/ 960915 h 1017707"/>
              <a:gd name="connsiteX1" fmla="*/ 0 w 1779186"/>
              <a:gd name="connsiteY1" fmla="*/ 299685 h 1017707"/>
              <a:gd name="connsiteX2" fmla="*/ 578160 w 1779186"/>
              <a:gd name="connsiteY2" fmla="*/ 323182 h 1017707"/>
              <a:gd name="connsiteX3" fmla="*/ 765606 w 1779186"/>
              <a:gd name="connsiteY3" fmla="*/ 0 h 1017707"/>
              <a:gd name="connsiteX4" fmla="*/ 962102 w 1779186"/>
              <a:gd name="connsiteY4" fmla="*/ 338786 h 1017707"/>
              <a:gd name="connsiteX5" fmla="*/ 1397425 w 1779186"/>
              <a:gd name="connsiteY5" fmla="*/ 356478 h 1017707"/>
              <a:gd name="connsiteX6" fmla="*/ 1779186 w 1779186"/>
              <a:gd name="connsiteY6" fmla="*/ 1017707 h 1017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9186" h="1017707">
                <a:moveTo>
                  <a:pt x="381761" y="960915"/>
                </a:moveTo>
                <a:lnTo>
                  <a:pt x="0" y="299685"/>
                </a:lnTo>
                <a:lnTo>
                  <a:pt x="578160" y="323182"/>
                </a:lnTo>
                <a:lnTo>
                  <a:pt x="765606" y="0"/>
                </a:lnTo>
                <a:lnTo>
                  <a:pt x="962102" y="338786"/>
                </a:lnTo>
                <a:lnTo>
                  <a:pt x="1397425" y="356478"/>
                </a:lnTo>
                <a:lnTo>
                  <a:pt x="1779186" y="1017707"/>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手繪多邊形 16"/>
          <p:cNvSpPr/>
          <p:nvPr/>
        </p:nvSpPr>
        <p:spPr>
          <a:xfrm rot="7200000">
            <a:off x="1448936" y="3601436"/>
            <a:ext cx="1779185" cy="1033364"/>
          </a:xfrm>
          <a:custGeom>
            <a:avLst/>
            <a:gdLst>
              <a:gd name="connsiteX0" fmla="*/ 381761 w 1779185"/>
              <a:gd name="connsiteY0" fmla="*/ 976571 h 1033364"/>
              <a:gd name="connsiteX1" fmla="*/ 0 w 1779185"/>
              <a:gd name="connsiteY1" fmla="*/ 315342 h 1033364"/>
              <a:gd name="connsiteX2" fmla="*/ 522252 w 1779185"/>
              <a:gd name="connsiteY2" fmla="*/ 336566 h 1033364"/>
              <a:gd name="connsiteX3" fmla="*/ 717461 w 1779185"/>
              <a:gd name="connsiteY3" fmla="*/ 0 h 1033364"/>
              <a:gd name="connsiteX4" fmla="*/ 922095 w 1779185"/>
              <a:gd name="connsiteY4" fmla="*/ 352816 h 1033364"/>
              <a:gd name="connsiteX5" fmla="*/ 1397424 w 1779185"/>
              <a:gd name="connsiteY5" fmla="*/ 372134 h 1033364"/>
              <a:gd name="connsiteX6" fmla="*/ 1779185 w 1779185"/>
              <a:gd name="connsiteY6" fmla="*/ 1033364 h 1033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9185" h="1033364">
                <a:moveTo>
                  <a:pt x="381761" y="976571"/>
                </a:moveTo>
                <a:lnTo>
                  <a:pt x="0" y="315342"/>
                </a:lnTo>
                <a:lnTo>
                  <a:pt x="522252" y="336566"/>
                </a:lnTo>
                <a:lnTo>
                  <a:pt x="717461" y="0"/>
                </a:lnTo>
                <a:lnTo>
                  <a:pt x="922095" y="352816"/>
                </a:lnTo>
                <a:lnTo>
                  <a:pt x="1397424" y="372134"/>
                </a:lnTo>
                <a:lnTo>
                  <a:pt x="1779185" y="1033364"/>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手繪多邊形 17"/>
          <p:cNvSpPr/>
          <p:nvPr/>
        </p:nvSpPr>
        <p:spPr>
          <a:xfrm rot="7200000">
            <a:off x="686659" y="4835344"/>
            <a:ext cx="1779185" cy="1019690"/>
          </a:xfrm>
          <a:custGeom>
            <a:avLst/>
            <a:gdLst>
              <a:gd name="connsiteX0" fmla="*/ 381761 w 1779185"/>
              <a:gd name="connsiteY0" fmla="*/ 962898 h 1019690"/>
              <a:gd name="connsiteX1" fmla="*/ 0 w 1779185"/>
              <a:gd name="connsiteY1" fmla="*/ 301668 h 1019690"/>
              <a:gd name="connsiteX2" fmla="*/ 499508 w 1779185"/>
              <a:gd name="connsiteY2" fmla="*/ 321969 h 1019690"/>
              <a:gd name="connsiteX3" fmla="*/ 686250 w 1779185"/>
              <a:gd name="connsiteY3" fmla="*/ 0 h 1019690"/>
              <a:gd name="connsiteX4" fmla="*/ 882009 w 1779185"/>
              <a:gd name="connsiteY4" fmla="*/ 337514 h 1019690"/>
              <a:gd name="connsiteX5" fmla="*/ 1397424 w 1779185"/>
              <a:gd name="connsiteY5" fmla="*/ 358461 h 1019690"/>
              <a:gd name="connsiteX6" fmla="*/ 1779185 w 1779185"/>
              <a:gd name="connsiteY6" fmla="*/ 1019690 h 1019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9185" h="1019690">
                <a:moveTo>
                  <a:pt x="381761" y="962898"/>
                </a:moveTo>
                <a:lnTo>
                  <a:pt x="0" y="301668"/>
                </a:lnTo>
                <a:lnTo>
                  <a:pt x="499508" y="321969"/>
                </a:lnTo>
                <a:lnTo>
                  <a:pt x="686250" y="0"/>
                </a:lnTo>
                <a:lnTo>
                  <a:pt x="882009" y="337514"/>
                </a:lnTo>
                <a:lnTo>
                  <a:pt x="1397424" y="358461"/>
                </a:lnTo>
                <a:lnTo>
                  <a:pt x="1779185" y="101969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p:cNvSpPr txBox="1"/>
          <p:nvPr/>
        </p:nvSpPr>
        <p:spPr>
          <a:xfrm>
            <a:off x="3519161" y="1167600"/>
            <a:ext cx="636209" cy="664248"/>
          </a:xfrm>
          <a:prstGeom prst="rect">
            <a:avLst/>
          </a:prstGeom>
          <a:noFill/>
        </p:spPr>
        <p:txBody>
          <a:bodyPr wrap="none" rtlCol="0" anchor="ctr">
            <a:noAutofit/>
          </a:bodyPr>
          <a:lstStyle/>
          <a:p>
            <a:pPr algn="ctr"/>
            <a:r>
              <a:rPr lang="en-US" altLang="zh-TW" sz="4400" dirty="0" smtClean="0">
                <a:solidFill>
                  <a:schemeClr val="bg1"/>
                </a:solidFill>
              </a:rPr>
              <a:t>01</a:t>
            </a:r>
            <a:endParaRPr lang="zh-TW" altLang="en-US" sz="4400" dirty="0" smtClean="0">
              <a:solidFill>
                <a:schemeClr val="bg1"/>
              </a:solidFill>
            </a:endParaRPr>
          </a:p>
        </p:txBody>
      </p:sp>
      <p:sp>
        <p:nvSpPr>
          <p:cNvPr id="20" name="文字方塊 19"/>
          <p:cNvSpPr txBox="1"/>
          <p:nvPr/>
        </p:nvSpPr>
        <p:spPr>
          <a:xfrm>
            <a:off x="2796673" y="2409377"/>
            <a:ext cx="636209" cy="664248"/>
          </a:xfrm>
          <a:prstGeom prst="rect">
            <a:avLst/>
          </a:prstGeom>
          <a:noFill/>
        </p:spPr>
        <p:txBody>
          <a:bodyPr wrap="none" rtlCol="0" anchor="ctr">
            <a:noAutofit/>
          </a:bodyPr>
          <a:lstStyle/>
          <a:p>
            <a:pPr algn="ctr"/>
            <a:r>
              <a:rPr lang="en-US" altLang="zh-TW" sz="4400" dirty="0" smtClean="0">
                <a:solidFill>
                  <a:schemeClr val="bg1"/>
                </a:solidFill>
              </a:rPr>
              <a:t>02</a:t>
            </a:r>
            <a:endParaRPr lang="zh-TW" altLang="en-US" sz="4400" dirty="0" smtClean="0">
              <a:solidFill>
                <a:schemeClr val="bg1"/>
              </a:solidFill>
            </a:endParaRPr>
          </a:p>
        </p:txBody>
      </p:sp>
      <p:sp>
        <p:nvSpPr>
          <p:cNvPr id="21" name="文字方塊 20"/>
          <p:cNvSpPr txBox="1"/>
          <p:nvPr/>
        </p:nvSpPr>
        <p:spPr>
          <a:xfrm>
            <a:off x="2040318" y="3583420"/>
            <a:ext cx="636209" cy="664248"/>
          </a:xfrm>
          <a:prstGeom prst="rect">
            <a:avLst/>
          </a:prstGeom>
          <a:noFill/>
        </p:spPr>
        <p:txBody>
          <a:bodyPr wrap="none" rtlCol="0" anchor="ctr">
            <a:noAutofit/>
          </a:bodyPr>
          <a:lstStyle/>
          <a:p>
            <a:pPr algn="ctr"/>
            <a:r>
              <a:rPr lang="en-US" altLang="zh-TW" sz="4400" dirty="0" smtClean="0">
                <a:solidFill>
                  <a:schemeClr val="bg1"/>
                </a:solidFill>
              </a:rPr>
              <a:t>03</a:t>
            </a:r>
            <a:endParaRPr lang="zh-TW" altLang="en-US" sz="4400" dirty="0" smtClean="0">
              <a:solidFill>
                <a:schemeClr val="bg1"/>
              </a:solidFill>
            </a:endParaRPr>
          </a:p>
        </p:txBody>
      </p:sp>
      <p:sp>
        <p:nvSpPr>
          <p:cNvPr id="22" name="文字方塊 21"/>
          <p:cNvSpPr txBox="1"/>
          <p:nvPr/>
        </p:nvSpPr>
        <p:spPr>
          <a:xfrm>
            <a:off x="1295252" y="4791330"/>
            <a:ext cx="636209" cy="664248"/>
          </a:xfrm>
          <a:prstGeom prst="rect">
            <a:avLst/>
          </a:prstGeom>
          <a:noFill/>
        </p:spPr>
        <p:txBody>
          <a:bodyPr wrap="none" rtlCol="0" anchor="ctr">
            <a:noAutofit/>
          </a:bodyPr>
          <a:lstStyle/>
          <a:p>
            <a:pPr algn="ctr"/>
            <a:r>
              <a:rPr lang="en-US" altLang="zh-TW" sz="4400" dirty="0" smtClean="0">
                <a:solidFill>
                  <a:schemeClr val="bg1"/>
                </a:solidFill>
              </a:rPr>
              <a:t>04</a:t>
            </a:r>
            <a:endParaRPr lang="zh-TW" altLang="en-US" sz="4400" dirty="0" smtClean="0">
              <a:solidFill>
                <a:schemeClr val="bg1"/>
              </a:solidFill>
            </a:endParaRPr>
          </a:p>
        </p:txBody>
      </p:sp>
      <p:sp>
        <p:nvSpPr>
          <p:cNvPr id="23" name="文字方塊 22"/>
          <p:cNvSpPr txBox="1"/>
          <p:nvPr/>
        </p:nvSpPr>
        <p:spPr>
          <a:xfrm>
            <a:off x="5292092" y="1086190"/>
            <a:ext cx="3429727"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24" name="文字方塊 23"/>
          <p:cNvSpPr txBox="1"/>
          <p:nvPr/>
        </p:nvSpPr>
        <p:spPr>
          <a:xfrm>
            <a:off x="2277426" y="4881666"/>
            <a:ext cx="4589147" cy="830997"/>
          </a:xfrm>
          <a:prstGeom prst="rect">
            <a:avLst/>
          </a:prstGeom>
          <a:noFill/>
        </p:spPr>
        <p:txBody>
          <a:bodyPr wrap="square" rtlCol="0" anchor="ctr">
            <a:spAutoFit/>
          </a:bodyPr>
          <a:lstStyle/>
          <a:p>
            <a:r>
              <a:rPr lang="en-US" altLang="zh-TW" sz="1600" dirty="0" smtClean="0">
                <a:solidFill>
                  <a:schemeClr val="bg1"/>
                </a:solidFill>
              </a:rPr>
              <a:t>The quick brown fox jumps over the lazy dog. The quick brown fox jumps over the lazy dog. The quick brown fox jumps over the lazy dog. </a:t>
            </a:r>
            <a:endParaRPr lang="zh-TW" altLang="en-US" sz="1600" dirty="0" smtClean="0">
              <a:solidFill>
                <a:schemeClr val="bg1"/>
              </a:solidFill>
            </a:endParaRPr>
          </a:p>
        </p:txBody>
      </p:sp>
      <p:sp>
        <p:nvSpPr>
          <p:cNvPr id="25" name="文字方塊 24"/>
          <p:cNvSpPr txBox="1"/>
          <p:nvPr/>
        </p:nvSpPr>
        <p:spPr>
          <a:xfrm>
            <a:off x="3004141" y="3471776"/>
            <a:ext cx="3087150" cy="1077218"/>
          </a:xfrm>
          <a:prstGeom prst="rect">
            <a:avLst/>
          </a:prstGeom>
          <a:noFill/>
        </p:spPr>
        <p:txBody>
          <a:bodyPr wrap="square" rtlCol="0" anchor="ctr">
            <a:spAutoFit/>
          </a:bodyPr>
          <a:lstStyle/>
          <a:p>
            <a:r>
              <a:rPr lang="en-US" altLang="zh-TW" sz="1600" dirty="0" smtClean="0">
                <a:solidFill>
                  <a:schemeClr val="bg1"/>
                </a:solidFill>
              </a:rPr>
              <a:t>The quick brown fox jumps over the lazy dog. The quick brown fox jumps over the lazy dog. The quick brown fox jumps over the lazy dog. </a:t>
            </a:r>
            <a:endParaRPr lang="zh-TW" altLang="en-US" sz="1600" dirty="0" smtClean="0">
              <a:solidFill>
                <a:schemeClr val="bg1"/>
              </a:solidFill>
            </a:endParaRPr>
          </a:p>
        </p:txBody>
      </p:sp>
      <p:sp>
        <p:nvSpPr>
          <p:cNvPr id="26" name="文字方塊 25"/>
          <p:cNvSpPr txBox="1"/>
          <p:nvPr/>
        </p:nvSpPr>
        <p:spPr>
          <a:xfrm>
            <a:off x="3688919" y="2389466"/>
            <a:ext cx="1852307" cy="830997"/>
          </a:xfrm>
          <a:prstGeom prst="rect">
            <a:avLst/>
          </a:prstGeom>
          <a:noFill/>
        </p:spPr>
        <p:txBody>
          <a:bodyPr wrap="square" rtlCol="0" anchor="ctr">
            <a:spAutoFit/>
          </a:bodyPr>
          <a:lstStyle/>
          <a:p>
            <a:r>
              <a:rPr lang="en-US" altLang="zh-TW" sz="1600" dirty="0" smtClean="0">
                <a:solidFill>
                  <a:schemeClr val="bg1"/>
                </a:solidFill>
              </a:rPr>
              <a:t>The quick brown fox jumps over the lazy dog. </a:t>
            </a:r>
            <a:endParaRPr lang="zh-TW" altLang="en-US" sz="1600" dirty="0" smtClean="0">
              <a:solidFill>
                <a:schemeClr val="bg1"/>
              </a:solidFill>
            </a:endParaRPr>
          </a:p>
        </p:txBody>
      </p:sp>
    </p:spTree>
    <p:extLst>
      <p:ext uri="{BB962C8B-B14F-4D97-AF65-F5344CB8AC3E}">
        <p14:creationId xmlns:p14="http://schemas.microsoft.com/office/powerpoint/2010/main" val="41488975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1512000" y="998690"/>
            <a:ext cx="6120000" cy="4860621"/>
            <a:chOff x="1038974" y="998690"/>
            <a:chExt cx="4320552" cy="4860621"/>
          </a:xfrm>
        </p:grpSpPr>
        <p:sp>
          <p:nvSpPr>
            <p:cNvPr id="2" name="手繪多邊形 1"/>
            <p:cNvSpPr/>
            <p:nvPr/>
          </p:nvSpPr>
          <p:spPr>
            <a:xfrm>
              <a:off x="2783467" y="998690"/>
              <a:ext cx="831566" cy="935512"/>
            </a:xfrm>
            <a:custGeom>
              <a:avLst/>
              <a:gdLst>
                <a:gd name="connsiteX0" fmla="*/ 415783 w 831566"/>
                <a:gd name="connsiteY0" fmla="*/ 0 h 935512"/>
                <a:gd name="connsiteX1" fmla="*/ 831566 w 831566"/>
                <a:gd name="connsiteY1" fmla="*/ 935512 h 935512"/>
                <a:gd name="connsiteX2" fmla="*/ 0 w 831566"/>
                <a:gd name="connsiteY2" fmla="*/ 935512 h 935512"/>
                <a:gd name="connsiteX3" fmla="*/ 415783 w 831566"/>
                <a:gd name="connsiteY3" fmla="*/ 0 h 935512"/>
              </a:gdLst>
              <a:ahLst/>
              <a:cxnLst>
                <a:cxn ang="0">
                  <a:pos x="connsiteX0" y="connsiteY0"/>
                </a:cxn>
                <a:cxn ang="0">
                  <a:pos x="connsiteX1" y="connsiteY1"/>
                </a:cxn>
                <a:cxn ang="0">
                  <a:pos x="connsiteX2" y="connsiteY2"/>
                </a:cxn>
                <a:cxn ang="0">
                  <a:pos x="connsiteX3" y="connsiteY3"/>
                </a:cxn>
              </a:cxnLst>
              <a:rect l="l" t="t" r="r" b="b"/>
              <a:pathLst>
                <a:path w="831566" h="935512">
                  <a:moveTo>
                    <a:pt x="415783" y="0"/>
                  </a:moveTo>
                  <a:lnTo>
                    <a:pt x="831566" y="935512"/>
                  </a:lnTo>
                  <a:lnTo>
                    <a:pt x="0" y="935512"/>
                  </a:lnTo>
                  <a:lnTo>
                    <a:pt x="41578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手繪多邊形 2"/>
            <p:cNvSpPr/>
            <p:nvPr/>
          </p:nvSpPr>
          <p:spPr>
            <a:xfrm>
              <a:off x="2345604" y="1970202"/>
              <a:ext cx="1707292" cy="949191"/>
            </a:xfrm>
            <a:custGeom>
              <a:avLst/>
              <a:gdLst>
                <a:gd name="connsiteX0" fmla="*/ 421863 w 1707292"/>
                <a:gd name="connsiteY0" fmla="*/ 0 h 949191"/>
                <a:gd name="connsiteX1" fmla="*/ 1285429 w 1707292"/>
                <a:gd name="connsiteY1" fmla="*/ 0 h 949191"/>
                <a:gd name="connsiteX2" fmla="*/ 1707292 w 1707292"/>
                <a:gd name="connsiteY2" fmla="*/ 949191 h 949191"/>
                <a:gd name="connsiteX3" fmla="*/ 0 w 1707292"/>
                <a:gd name="connsiteY3" fmla="*/ 949191 h 949191"/>
                <a:gd name="connsiteX4" fmla="*/ 421863 w 170729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292" h="949191">
                  <a:moveTo>
                    <a:pt x="421863" y="0"/>
                  </a:moveTo>
                  <a:lnTo>
                    <a:pt x="1285429" y="0"/>
                  </a:lnTo>
                  <a:lnTo>
                    <a:pt x="1707292" y="949191"/>
                  </a:lnTo>
                  <a:lnTo>
                    <a:pt x="0" y="949191"/>
                  </a:lnTo>
                  <a:lnTo>
                    <a:pt x="4218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手繪多邊形 3"/>
            <p:cNvSpPr/>
            <p:nvPr/>
          </p:nvSpPr>
          <p:spPr>
            <a:xfrm>
              <a:off x="1907743" y="2955393"/>
              <a:ext cx="2583017" cy="949191"/>
            </a:xfrm>
            <a:custGeom>
              <a:avLst/>
              <a:gdLst>
                <a:gd name="connsiteX0" fmla="*/ 421862 w 2583017"/>
                <a:gd name="connsiteY0" fmla="*/ 0 h 949191"/>
                <a:gd name="connsiteX1" fmla="*/ 2161154 w 2583017"/>
                <a:gd name="connsiteY1" fmla="*/ 0 h 949191"/>
                <a:gd name="connsiteX2" fmla="*/ 2583017 w 2583017"/>
                <a:gd name="connsiteY2" fmla="*/ 949191 h 949191"/>
                <a:gd name="connsiteX3" fmla="*/ 0 w 2583017"/>
                <a:gd name="connsiteY3" fmla="*/ 949191 h 949191"/>
                <a:gd name="connsiteX4" fmla="*/ 421862 w 2583017"/>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017" h="949191">
                  <a:moveTo>
                    <a:pt x="421862" y="0"/>
                  </a:moveTo>
                  <a:lnTo>
                    <a:pt x="2161154" y="0"/>
                  </a:lnTo>
                  <a:lnTo>
                    <a:pt x="2583017" y="949191"/>
                  </a:lnTo>
                  <a:lnTo>
                    <a:pt x="0" y="949191"/>
                  </a:lnTo>
                  <a:lnTo>
                    <a:pt x="42186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手繪多邊形 4"/>
            <p:cNvSpPr/>
            <p:nvPr/>
          </p:nvSpPr>
          <p:spPr>
            <a:xfrm>
              <a:off x="1469879" y="3940584"/>
              <a:ext cx="3458742" cy="949191"/>
            </a:xfrm>
            <a:custGeom>
              <a:avLst/>
              <a:gdLst>
                <a:gd name="connsiteX0" fmla="*/ 421863 w 3458742"/>
                <a:gd name="connsiteY0" fmla="*/ 0 h 949191"/>
                <a:gd name="connsiteX1" fmla="*/ 3036880 w 3458742"/>
                <a:gd name="connsiteY1" fmla="*/ 0 h 949191"/>
                <a:gd name="connsiteX2" fmla="*/ 3458742 w 3458742"/>
                <a:gd name="connsiteY2" fmla="*/ 949191 h 949191"/>
                <a:gd name="connsiteX3" fmla="*/ 0 w 3458742"/>
                <a:gd name="connsiteY3" fmla="*/ 949191 h 949191"/>
                <a:gd name="connsiteX4" fmla="*/ 421863 w 345874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742" h="949191">
                  <a:moveTo>
                    <a:pt x="421863" y="0"/>
                  </a:moveTo>
                  <a:lnTo>
                    <a:pt x="3036880" y="0"/>
                  </a:lnTo>
                  <a:lnTo>
                    <a:pt x="3458742" y="949191"/>
                  </a:lnTo>
                  <a:lnTo>
                    <a:pt x="0" y="949191"/>
                  </a:lnTo>
                  <a:lnTo>
                    <a:pt x="4218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手繪多邊形 5"/>
            <p:cNvSpPr/>
            <p:nvPr/>
          </p:nvSpPr>
          <p:spPr>
            <a:xfrm>
              <a:off x="1038974" y="4925775"/>
              <a:ext cx="4320552" cy="933536"/>
            </a:xfrm>
            <a:custGeom>
              <a:avLst/>
              <a:gdLst>
                <a:gd name="connsiteX0" fmla="*/ 414905 w 4320552"/>
                <a:gd name="connsiteY0" fmla="*/ 0 h 933536"/>
                <a:gd name="connsiteX1" fmla="*/ 3905647 w 4320552"/>
                <a:gd name="connsiteY1" fmla="*/ 0 h 933536"/>
                <a:gd name="connsiteX2" fmla="*/ 4320552 w 4320552"/>
                <a:gd name="connsiteY2" fmla="*/ 933536 h 933536"/>
                <a:gd name="connsiteX3" fmla="*/ 0 w 4320552"/>
                <a:gd name="connsiteY3" fmla="*/ 933536 h 933536"/>
                <a:gd name="connsiteX4" fmla="*/ 414905 w 4320552"/>
                <a:gd name="connsiteY4" fmla="*/ 0 h 93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933536">
                  <a:moveTo>
                    <a:pt x="414905" y="0"/>
                  </a:moveTo>
                  <a:lnTo>
                    <a:pt x="3905647" y="0"/>
                  </a:lnTo>
                  <a:lnTo>
                    <a:pt x="4320552" y="933536"/>
                  </a:lnTo>
                  <a:lnTo>
                    <a:pt x="0" y="933536"/>
                  </a:lnTo>
                  <a:lnTo>
                    <a:pt x="41490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8" name="手繪多邊形 17"/>
          <p:cNvSpPr/>
          <p:nvPr/>
        </p:nvSpPr>
        <p:spPr>
          <a:xfrm rot="7200000">
            <a:off x="3326344" y="1124122"/>
            <a:ext cx="1408391" cy="800918"/>
          </a:xfrm>
          <a:custGeom>
            <a:avLst/>
            <a:gdLst>
              <a:gd name="connsiteX0" fmla="*/ 302199 w 1408391"/>
              <a:gd name="connsiteY0" fmla="*/ 755961 h 800918"/>
              <a:gd name="connsiteX1" fmla="*/ 0 w 1408391"/>
              <a:gd name="connsiteY1" fmla="*/ 232536 h 800918"/>
              <a:gd name="connsiteX2" fmla="*/ 476394 w 1408391"/>
              <a:gd name="connsiteY2" fmla="*/ 251897 h 800918"/>
              <a:gd name="connsiteX3" fmla="*/ 622495 w 1408391"/>
              <a:gd name="connsiteY3" fmla="*/ 0 h 800918"/>
              <a:gd name="connsiteX4" fmla="*/ 775650 w 1408391"/>
              <a:gd name="connsiteY4" fmla="*/ 264059 h 800918"/>
              <a:gd name="connsiteX5" fmla="*/ 1106191 w 1408391"/>
              <a:gd name="connsiteY5" fmla="*/ 277493 h 800918"/>
              <a:gd name="connsiteX6" fmla="*/ 1408391 w 1408391"/>
              <a:gd name="connsiteY6" fmla="*/ 800918 h 80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8391" h="800918">
                <a:moveTo>
                  <a:pt x="302199" y="755961"/>
                </a:moveTo>
                <a:lnTo>
                  <a:pt x="0" y="232536"/>
                </a:lnTo>
                <a:lnTo>
                  <a:pt x="476394" y="251897"/>
                </a:lnTo>
                <a:lnTo>
                  <a:pt x="622495" y="0"/>
                </a:lnTo>
                <a:lnTo>
                  <a:pt x="775650" y="264059"/>
                </a:lnTo>
                <a:lnTo>
                  <a:pt x="1106191" y="277493"/>
                </a:lnTo>
                <a:lnTo>
                  <a:pt x="1408391" y="800918"/>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手繪多邊形 18"/>
          <p:cNvSpPr/>
          <p:nvPr/>
        </p:nvSpPr>
        <p:spPr>
          <a:xfrm rot="7200000">
            <a:off x="2712887" y="2105222"/>
            <a:ext cx="1408391" cy="805050"/>
          </a:xfrm>
          <a:custGeom>
            <a:avLst/>
            <a:gdLst>
              <a:gd name="connsiteX0" fmla="*/ 302199 w 1408391"/>
              <a:gd name="connsiteY0" fmla="*/ 760094 h 805050"/>
              <a:gd name="connsiteX1" fmla="*/ 0 w 1408391"/>
              <a:gd name="connsiteY1" fmla="*/ 236669 h 805050"/>
              <a:gd name="connsiteX2" fmla="*/ 458988 w 1408391"/>
              <a:gd name="connsiteY2" fmla="*/ 255322 h 805050"/>
              <a:gd name="connsiteX3" fmla="*/ 607075 w 1408391"/>
              <a:gd name="connsiteY3" fmla="*/ 0 h 805050"/>
              <a:gd name="connsiteX4" fmla="*/ 762312 w 1408391"/>
              <a:gd name="connsiteY4" fmla="*/ 267650 h 805050"/>
              <a:gd name="connsiteX5" fmla="*/ 1106192 w 1408391"/>
              <a:gd name="connsiteY5" fmla="*/ 281625 h 805050"/>
              <a:gd name="connsiteX6" fmla="*/ 1408391 w 1408391"/>
              <a:gd name="connsiteY6" fmla="*/ 805050 h 80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8391" h="805050">
                <a:moveTo>
                  <a:pt x="302199" y="760094"/>
                </a:moveTo>
                <a:lnTo>
                  <a:pt x="0" y="236669"/>
                </a:lnTo>
                <a:lnTo>
                  <a:pt x="458988" y="255322"/>
                </a:lnTo>
                <a:lnTo>
                  <a:pt x="607075" y="0"/>
                </a:lnTo>
                <a:lnTo>
                  <a:pt x="762312" y="267650"/>
                </a:lnTo>
                <a:lnTo>
                  <a:pt x="1106192" y="281625"/>
                </a:lnTo>
                <a:lnTo>
                  <a:pt x="1408391" y="80505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手繪多邊形 19"/>
          <p:cNvSpPr/>
          <p:nvPr/>
        </p:nvSpPr>
        <p:spPr>
          <a:xfrm rot="7200000">
            <a:off x="2099433" y="3086322"/>
            <a:ext cx="1408391" cy="809183"/>
          </a:xfrm>
          <a:custGeom>
            <a:avLst/>
            <a:gdLst>
              <a:gd name="connsiteX0" fmla="*/ 302200 w 1408391"/>
              <a:gd name="connsiteY0" fmla="*/ 764226 h 809183"/>
              <a:gd name="connsiteX1" fmla="*/ 0 w 1408391"/>
              <a:gd name="connsiteY1" fmla="*/ 240802 h 809183"/>
              <a:gd name="connsiteX2" fmla="*/ 441581 w 1408391"/>
              <a:gd name="connsiteY2" fmla="*/ 258748 h 809183"/>
              <a:gd name="connsiteX3" fmla="*/ 591655 w 1408391"/>
              <a:gd name="connsiteY3" fmla="*/ 0 h 809183"/>
              <a:gd name="connsiteX4" fmla="*/ 748974 w 1408391"/>
              <a:gd name="connsiteY4" fmla="*/ 271240 h 809183"/>
              <a:gd name="connsiteX5" fmla="*/ 1106192 w 1408391"/>
              <a:gd name="connsiteY5" fmla="*/ 285758 h 809183"/>
              <a:gd name="connsiteX6" fmla="*/ 1408391 w 1408391"/>
              <a:gd name="connsiteY6" fmla="*/ 809183 h 8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8391" h="809183">
                <a:moveTo>
                  <a:pt x="302200" y="764226"/>
                </a:moveTo>
                <a:lnTo>
                  <a:pt x="0" y="240802"/>
                </a:lnTo>
                <a:lnTo>
                  <a:pt x="441581" y="258748"/>
                </a:lnTo>
                <a:lnTo>
                  <a:pt x="591655" y="0"/>
                </a:lnTo>
                <a:lnTo>
                  <a:pt x="748974" y="271240"/>
                </a:lnTo>
                <a:lnTo>
                  <a:pt x="1106192" y="285758"/>
                </a:lnTo>
                <a:lnTo>
                  <a:pt x="1408391" y="809183"/>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手繪多邊形 20"/>
          <p:cNvSpPr/>
          <p:nvPr/>
        </p:nvSpPr>
        <p:spPr>
          <a:xfrm rot="7200000">
            <a:off x="1485979" y="4067422"/>
            <a:ext cx="1408391" cy="813315"/>
          </a:xfrm>
          <a:custGeom>
            <a:avLst/>
            <a:gdLst>
              <a:gd name="connsiteX0" fmla="*/ 302200 w 1408391"/>
              <a:gd name="connsiteY0" fmla="*/ 768359 h 813315"/>
              <a:gd name="connsiteX1" fmla="*/ 0 w 1408391"/>
              <a:gd name="connsiteY1" fmla="*/ 244934 h 813315"/>
              <a:gd name="connsiteX2" fmla="*/ 424175 w 1408391"/>
              <a:gd name="connsiteY2" fmla="*/ 262173 h 813315"/>
              <a:gd name="connsiteX3" fmla="*/ 576235 w 1408391"/>
              <a:gd name="connsiteY3" fmla="*/ 0 h 813315"/>
              <a:gd name="connsiteX4" fmla="*/ 735637 w 1408391"/>
              <a:gd name="connsiteY4" fmla="*/ 274831 h 813315"/>
              <a:gd name="connsiteX5" fmla="*/ 1106192 w 1408391"/>
              <a:gd name="connsiteY5" fmla="*/ 289890 h 813315"/>
              <a:gd name="connsiteX6" fmla="*/ 1408391 w 1408391"/>
              <a:gd name="connsiteY6" fmla="*/ 813315 h 813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8391" h="813315">
                <a:moveTo>
                  <a:pt x="302200" y="768359"/>
                </a:moveTo>
                <a:lnTo>
                  <a:pt x="0" y="244934"/>
                </a:lnTo>
                <a:lnTo>
                  <a:pt x="424175" y="262173"/>
                </a:lnTo>
                <a:lnTo>
                  <a:pt x="576235" y="0"/>
                </a:lnTo>
                <a:lnTo>
                  <a:pt x="735637" y="274831"/>
                </a:lnTo>
                <a:lnTo>
                  <a:pt x="1106192" y="289890"/>
                </a:lnTo>
                <a:lnTo>
                  <a:pt x="1408391" y="81331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手繪多邊形 21"/>
          <p:cNvSpPr/>
          <p:nvPr/>
        </p:nvSpPr>
        <p:spPr>
          <a:xfrm rot="7200000">
            <a:off x="872522" y="5048522"/>
            <a:ext cx="1408392" cy="817448"/>
          </a:xfrm>
          <a:custGeom>
            <a:avLst/>
            <a:gdLst>
              <a:gd name="connsiteX0" fmla="*/ 302200 w 1408392"/>
              <a:gd name="connsiteY0" fmla="*/ 772492 h 817448"/>
              <a:gd name="connsiteX1" fmla="*/ 0 w 1408392"/>
              <a:gd name="connsiteY1" fmla="*/ 249067 h 817448"/>
              <a:gd name="connsiteX2" fmla="*/ 406768 w 1408392"/>
              <a:gd name="connsiteY2" fmla="*/ 265598 h 817448"/>
              <a:gd name="connsiteX3" fmla="*/ 560815 w 1408392"/>
              <a:gd name="connsiteY3" fmla="*/ 0 h 817448"/>
              <a:gd name="connsiteX4" fmla="*/ 722299 w 1408392"/>
              <a:gd name="connsiteY4" fmla="*/ 278421 h 817448"/>
              <a:gd name="connsiteX5" fmla="*/ 1106192 w 1408392"/>
              <a:gd name="connsiteY5" fmla="*/ 294023 h 817448"/>
              <a:gd name="connsiteX6" fmla="*/ 1408392 w 1408392"/>
              <a:gd name="connsiteY6" fmla="*/ 817448 h 817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8392" h="817448">
                <a:moveTo>
                  <a:pt x="302200" y="772492"/>
                </a:moveTo>
                <a:lnTo>
                  <a:pt x="0" y="249067"/>
                </a:lnTo>
                <a:lnTo>
                  <a:pt x="406768" y="265598"/>
                </a:lnTo>
                <a:lnTo>
                  <a:pt x="560815" y="0"/>
                </a:lnTo>
                <a:lnTo>
                  <a:pt x="722299" y="278421"/>
                </a:lnTo>
                <a:lnTo>
                  <a:pt x="1106192" y="294023"/>
                </a:lnTo>
                <a:lnTo>
                  <a:pt x="1408392" y="817448"/>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文字方塊 22"/>
          <p:cNvSpPr txBox="1"/>
          <p:nvPr/>
        </p:nvSpPr>
        <p:spPr>
          <a:xfrm>
            <a:off x="3673895" y="1072991"/>
            <a:ext cx="668132" cy="668132"/>
          </a:xfrm>
          <a:prstGeom prst="rect">
            <a:avLst/>
          </a:prstGeom>
          <a:noFill/>
        </p:spPr>
        <p:txBody>
          <a:bodyPr wrap="none" rtlCol="0" anchor="ctr">
            <a:noAutofit/>
          </a:bodyPr>
          <a:lstStyle/>
          <a:p>
            <a:pPr algn="ctr"/>
            <a:r>
              <a:rPr lang="en-US" altLang="zh-TW" sz="3600" dirty="0" smtClean="0">
                <a:solidFill>
                  <a:schemeClr val="bg1"/>
                </a:solidFill>
              </a:rPr>
              <a:t>01</a:t>
            </a:r>
            <a:endParaRPr lang="zh-TW" altLang="en-US" sz="3600" dirty="0" smtClean="0">
              <a:solidFill>
                <a:schemeClr val="bg1"/>
              </a:solidFill>
            </a:endParaRPr>
          </a:p>
        </p:txBody>
      </p:sp>
      <p:sp>
        <p:nvSpPr>
          <p:cNvPr id="24" name="文字方塊 23"/>
          <p:cNvSpPr txBox="1"/>
          <p:nvPr/>
        </p:nvSpPr>
        <p:spPr>
          <a:xfrm>
            <a:off x="3070831" y="2034613"/>
            <a:ext cx="668132" cy="668132"/>
          </a:xfrm>
          <a:prstGeom prst="rect">
            <a:avLst/>
          </a:prstGeom>
          <a:noFill/>
        </p:spPr>
        <p:txBody>
          <a:bodyPr wrap="none" rtlCol="0" anchor="ctr">
            <a:noAutofit/>
          </a:bodyPr>
          <a:lstStyle/>
          <a:p>
            <a:pPr algn="ctr"/>
            <a:r>
              <a:rPr lang="en-US" altLang="zh-TW" sz="3600" dirty="0" smtClean="0">
                <a:solidFill>
                  <a:schemeClr val="bg1"/>
                </a:solidFill>
              </a:rPr>
              <a:t>02</a:t>
            </a:r>
            <a:endParaRPr lang="zh-TW" altLang="en-US" sz="3600" dirty="0" smtClean="0">
              <a:solidFill>
                <a:schemeClr val="bg1"/>
              </a:solidFill>
            </a:endParaRPr>
          </a:p>
        </p:txBody>
      </p:sp>
      <p:sp>
        <p:nvSpPr>
          <p:cNvPr id="25" name="文字方塊 24"/>
          <p:cNvSpPr txBox="1"/>
          <p:nvPr/>
        </p:nvSpPr>
        <p:spPr>
          <a:xfrm>
            <a:off x="2469562" y="3018110"/>
            <a:ext cx="668132" cy="668132"/>
          </a:xfrm>
          <a:prstGeom prst="rect">
            <a:avLst/>
          </a:prstGeom>
          <a:noFill/>
        </p:spPr>
        <p:txBody>
          <a:bodyPr wrap="none" rtlCol="0" anchor="ctr">
            <a:noAutofit/>
          </a:bodyPr>
          <a:lstStyle/>
          <a:p>
            <a:pPr algn="ctr"/>
            <a:r>
              <a:rPr lang="en-US" altLang="zh-TW" sz="3600" dirty="0" smtClean="0">
                <a:solidFill>
                  <a:schemeClr val="bg1"/>
                </a:solidFill>
              </a:rPr>
              <a:t>03</a:t>
            </a:r>
            <a:endParaRPr lang="zh-TW" altLang="en-US" sz="3600" dirty="0" smtClean="0">
              <a:solidFill>
                <a:schemeClr val="bg1"/>
              </a:solidFill>
            </a:endParaRPr>
          </a:p>
        </p:txBody>
      </p:sp>
      <p:sp>
        <p:nvSpPr>
          <p:cNvPr id="26" name="文字方塊 25"/>
          <p:cNvSpPr txBox="1"/>
          <p:nvPr/>
        </p:nvSpPr>
        <p:spPr>
          <a:xfrm>
            <a:off x="1879968" y="3998451"/>
            <a:ext cx="668132" cy="668132"/>
          </a:xfrm>
          <a:prstGeom prst="rect">
            <a:avLst/>
          </a:prstGeom>
          <a:noFill/>
        </p:spPr>
        <p:txBody>
          <a:bodyPr wrap="none" rtlCol="0" anchor="ctr">
            <a:noAutofit/>
          </a:bodyPr>
          <a:lstStyle/>
          <a:p>
            <a:pPr algn="ctr"/>
            <a:r>
              <a:rPr lang="en-US" altLang="zh-TW" sz="3600" dirty="0" smtClean="0">
                <a:solidFill>
                  <a:schemeClr val="bg1"/>
                </a:solidFill>
              </a:rPr>
              <a:t>04</a:t>
            </a:r>
            <a:endParaRPr lang="zh-TW" altLang="en-US" sz="3600" dirty="0" smtClean="0">
              <a:solidFill>
                <a:schemeClr val="bg1"/>
              </a:solidFill>
            </a:endParaRPr>
          </a:p>
        </p:txBody>
      </p:sp>
      <p:sp>
        <p:nvSpPr>
          <p:cNvPr id="27" name="文字方塊 26"/>
          <p:cNvSpPr txBox="1"/>
          <p:nvPr/>
        </p:nvSpPr>
        <p:spPr>
          <a:xfrm>
            <a:off x="1233571" y="4992183"/>
            <a:ext cx="668132" cy="668132"/>
          </a:xfrm>
          <a:prstGeom prst="rect">
            <a:avLst/>
          </a:prstGeom>
          <a:noFill/>
        </p:spPr>
        <p:txBody>
          <a:bodyPr wrap="none" rtlCol="0" anchor="ctr">
            <a:noAutofit/>
          </a:bodyPr>
          <a:lstStyle/>
          <a:p>
            <a:pPr algn="ctr"/>
            <a:r>
              <a:rPr lang="en-US" altLang="zh-TW" sz="3600" dirty="0" smtClean="0">
                <a:solidFill>
                  <a:schemeClr val="bg1"/>
                </a:solidFill>
              </a:rPr>
              <a:t>05</a:t>
            </a:r>
            <a:endParaRPr lang="zh-TW" altLang="en-US" sz="3600" dirty="0" smtClean="0">
              <a:solidFill>
                <a:schemeClr val="bg1"/>
              </a:solidFill>
            </a:endParaRPr>
          </a:p>
        </p:txBody>
      </p:sp>
      <p:sp>
        <p:nvSpPr>
          <p:cNvPr id="28" name="文字方塊 27"/>
          <p:cNvSpPr txBox="1"/>
          <p:nvPr/>
        </p:nvSpPr>
        <p:spPr>
          <a:xfrm>
            <a:off x="4994155" y="1009609"/>
            <a:ext cx="3429727"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29" name="文字方塊 28"/>
          <p:cNvSpPr txBox="1"/>
          <p:nvPr/>
        </p:nvSpPr>
        <p:spPr>
          <a:xfrm>
            <a:off x="2113005" y="4971416"/>
            <a:ext cx="4908624" cy="830997"/>
          </a:xfrm>
          <a:prstGeom prst="rect">
            <a:avLst/>
          </a:prstGeom>
          <a:noFill/>
        </p:spPr>
        <p:txBody>
          <a:bodyPr wrap="square" rtlCol="0" anchor="ctr">
            <a:spAutoFit/>
          </a:bodyPr>
          <a:lstStyle/>
          <a:p>
            <a:r>
              <a:rPr lang="en-US" altLang="zh-TW" sz="1600" dirty="0" smtClean="0">
                <a:solidFill>
                  <a:schemeClr val="bg1"/>
                </a:solidFill>
              </a:rPr>
              <a:t>The quick brown fox jumps over the lazy dog. The quick brown fox jumps over the lazy dog. The quick brown fox jumps over the lazy dog. </a:t>
            </a:r>
            <a:endParaRPr lang="zh-TW" altLang="en-US" sz="1600" dirty="0" smtClean="0">
              <a:solidFill>
                <a:schemeClr val="bg1"/>
              </a:solidFill>
            </a:endParaRPr>
          </a:p>
        </p:txBody>
      </p:sp>
      <p:sp>
        <p:nvSpPr>
          <p:cNvPr id="30" name="文字方塊 29"/>
          <p:cNvSpPr txBox="1"/>
          <p:nvPr/>
        </p:nvSpPr>
        <p:spPr>
          <a:xfrm>
            <a:off x="2742599" y="3991487"/>
            <a:ext cx="3809654" cy="830997"/>
          </a:xfrm>
          <a:prstGeom prst="rect">
            <a:avLst/>
          </a:prstGeom>
          <a:noFill/>
        </p:spPr>
        <p:txBody>
          <a:bodyPr wrap="square" rtlCol="0" anchor="ctr">
            <a:spAutoFit/>
          </a:bodyPr>
          <a:lstStyle/>
          <a:p>
            <a:r>
              <a:rPr lang="en-US" altLang="zh-TW" sz="1600" dirty="0" smtClean="0">
                <a:solidFill>
                  <a:schemeClr val="bg1"/>
                </a:solidFill>
              </a:rPr>
              <a:t>The quick brown fox jumps over the lazy dog. The quick brown fox jumps over the lazy dog. </a:t>
            </a:r>
            <a:endParaRPr lang="zh-TW" altLang="en-US" sz="1600" dirty="0" smtClean="0">
              <a:solidFill>
                <a:schemeClr val="bg1"/>
              </a:solidFill>
            </a:endParaRPr>
          </a:p>
        </p:txBody>
      </p:sp>
      <p:sp>
        <p:nvSpPr>
          <p:cNvPr id="31" name="文字方塊 30"/>
          <p:cNvSpPr txBox="1"/>
          <p:nvPr/>
        </p:nvSpPr>
        <p:spPr>
          <a:xfrm>
            <a:off x="3299556" y="3133215"/>
            <a:ext cx="2481622" cy="584775"/>
          </a:xfrm>
          <a:prstGeom prst="rect">
            <a:avLst/>
          </a:prstGeom>
          <a:noFill/>
        </p:spPr>
        <p:txBody>
          <a:bodyPr wrap="square" rtlCol="0" anchor="ctr">
            <a:spAutoFit/>
          </a:bodyPr>
          <a:lstStyle/>
          <a:p>
            <a:r>
              <a:rPr lang="en-US" altLang="zh-TW" sz="1600" dirty="0" smtClean="0">
                <a:solidFill>
                  <a:schemeClr val="bg1"/>
                </a:solidFill>
              </a:rPr>
              <a:t>The quick brown fox jumps over the lazy dog. </a:t>
            </a:r>
            <a:endParaRPr lang="zh-TW" altLang="en-US" sz="1600" dirty="0" smtClean="0">
              <a:solidFill>
                <a:schemeClr val="bg1"/>
              </a:solidFill>
            </a:endParaRPr>
          </a:p>
        </p:txBody>
      </p:sp>
      <p:sp>
        <p:nvSpPr>
          <p:cNvPr id="32" name="文字方塊 31"/>
          <p:cNvSpPr txBox="1"/>
          <p:nvPr/>
        </p:nvSpPr>
        <p:spPr>
          <a:xfrm>
            <a:off x="3828617" y="2029298"/>
            <a:ext cx="1643497" cy="830997"/>
          </a:xfrm>
          <a:prstGeom prst="rect">
            <a:avLst/>
          </a:prstGeom>
          <a:noFill/>
        </p:spPr>
        <p:txBody>
          <a:bodyPr wrap="square" rtlCol="0" anchor="ctr">
            <a:spAutoFit/>
          </a:bodyPr>
          <a:lstStyle/>
          <a:p>
            <a:r>
              <a:rPr lang="en-US" altLang="zh-TW" sz="1600" dirty="0" smtClean="0">
                <a:solidFill>
                  <a:schemeClr val="bg1"/>
                </a:solidFill>
              </a:rPr>
              <a:t>The quick brown fox jumps over the lazy dog. </a:t>
            </a:r>
            <a:endParaRPr lang="zh-TW" altLang="en-US" sz="1600" dirty="0" smtClean="0">
              <a:solidFill>
                <a:schemeClr val="bg1"/>
              </a:solidFill>
            </a:endParaRPr>
          </a:p>
        </p:txBody>
      </p:sp>
    </p:spTree>
    <p:extLst>
      <p:ext uri="{BB962C8B-B14F-4D97-AF65-F5344CB8AC3E}">
        <p14:creationId xmlns:p14="http://schemas.microsoft.com/office/powerpoint/2010/main" val="11063002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手繪多邊形 13"/>
          <p:cNvSpPr/>
          <p:nvPr/>
        </p:nvSpPr>
        <p:spPr>
          <a:xfrm>
            <a:off x="2280327" y="998690"/>
            <a:ext cx="1297270" cy="1592307"/>
          </a:xfrm>
          <a:custGeom>
            <a:avLst/>
            <a:gdLst>
              <a:gd name="connsiteX0" fmla="*/ 707692 w 1415384"/>
              <a:gd name="connsiteY0" fmla="*/ 0 h 1592307"/>
              <a:gd name="connsiteX1" fmla="*/ 1415384 w 1415384"/>
              <a:gd name="connsiteY1" fmla="*/ 1592307 h 1592307"/>
              <a:gd name="connsiteX2" fmla="*/ 0 w 1415384"/>
              <a:gd name="connsiteY2" fmla="*/ 1592307 h 1592307"/>
              <a:gd name="connsiteX3" fmla="*/ 707692 w 1415384"/>
              <a:gd name="connsiteY3" fmla="*/ 0 h 1592307"/>
            </a:gdLst>
            <a:ahLst/>
            <a:cxnLst>
              <a:cxn ang="0">
                <a:pos x="connsiteX0" y="connsiteY0"/>
              </a:cxn>
              <a:cxn ang="0">
                <a:pos x="connsiteX1" y="connsiteY1"/>
              </a:cxn>
              <a:cxn ang="0">
                <a:pos x="connsiteX2" y="connsiteY2"/>
              </a:cxn>
              <a:cxn ang="0">
                <a:pos x="connsiteX3" y="connsiteY3"/>
              </a:cxn>
            </a:cxnLst>
            <a:rect l="l" t="t" r="r" b="b"/>
            <a:pathLst>
              <a:path w="1415384" h="1592307">
                <a:moveTo>
                  <a:pt x="707692" y="0"/>
                </a:moveTo>
                <a:lnTo>
                  <a:pt x="1415384" y="1592307"/>
                </a:lnTo>
                <a:lnTo>
                  <a:pt x="0" y="1592307"/>
                </a:lnTo>
                <a:lnTo>
                  <a:pt x="70769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手繪多邊形 10"/>
          <p:cNvSpPr/>
          <p:nvPr/>
        </p:nvSpPr>
        <p:spPr>
          <a:xfrm>
            <a:off x="1611456" y="2626997"/>
            <a:ext cx="2635013" cy="1605986"/>
          </a:xfrm>
          <a:custGeom>
            <a:avLst/>
            <a:gdLst>
              <a:gd name="connsiteX0" fmla="*/ 713771 w 2874927"/>
              <a:gd name="connsiteY0" fmla="*/ 0 h 1605986"/>
              <a:gd name="connsiteX1" fmla="*/ 2161155 w 2874927"/>
              <a:gd name="connsiteY1" fmla="*/ 0 h 1605986"/>
              <a:gd name="connsiteX2" fmla="*/ 2874927 w 2874927"/>
              <a:gd name="connsiteY2" fmla="*/ 1605986 h 1605986"/>
              <a:gd name="connsiteX3" fmla="*/ 0 w 2874927"/>
              <a:gd name="connsiteY3" fmla="*/ 1605986 h 1605986"/>
              <a:gd name="connsiteX4" fmla="*/ 713771 w 2874927"/>
              <a:gd name="connsiteY4" fmla="*/ 0 h 160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927" h="1605986">
                <a:moveTo>
                  <a:pt x="713771" y="0"/>
                </a:moveTo>
                <a:lnTo>
                  <a:pt x="2161155" y="0"/>
                </a:lnTo>
                <a:lnTo>
                  <a:pt x="2874927" y="1605986"/>
                </a:lnTo>
                <a:lnTo>
                  <a:pt x="0" y="1605986"/>
                </a:lnTo>
                <a:lnTo>
                  <a:pt x="71377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手繪多邊形 7"/>
          <p:cNvSpPr/>
          <p:nvPr/>
        </p:nvSpPr>
        <p:spPr>
          <a:xfrm>
            <a:off x="948962" y="4268983"/>
            <a:ext cx="3960000" cy="1590328"/>
          </a:xfrm>
          <a:custGeom>
            <a:avLst/>
            <a:gdLst>
              <a:gd name="connsiteX0" fmla="*/ 706813 w 4320552"/>
              <a:gd name="connsiteY0" fmla="*/ 0 h 1590328"/>
              <a:gd name="connsiteX1" fmla="*/ 3613740 w 4320552"/>
              <a:gd name="connsiteY1" fmla="*/ 0 h 1590328"/>
              <a:gd name="connsiteX2" fmla="*/ 4320552 w 4320552"/>
              <a:gd name="connsiteY2" fmla="*/ 1590328 h 1590328"/>
              <a:gd name="connsiteX3" fmla="*/ 0 w 4320552"/>
              <a:gd name="connsiteY3" fmla="*/ 1590328 h 1590328"/>
              <a:gd name="connsiteX4" fmla="*/ 706813 w 4320552"/>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590328">
                <a:moveTo>
                  <a:pt x="706813" y="0"/>
                </a:moveTo>
                <a:lnTo>
                  <a:pt x="3613740" y="0"/>
                </a:lnTo>
                <a:lnTo>
                  <a:pt x="4320552" y="1590328"/>
                </a:lnTo>
                <a:lnTo>
                  <a:pt x="0" y="1590328"/>
                </a:lnTo>
                <a:lnTo>
                  <a:pt x="7068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手繪多邊形 6"/>
          <p:cNvSpPr/>
          <p:nvPr/>
        </p:nvSpPr>
        <p:spPr>
          <a:xfrm flipH="1" flipV="1">
            <a:off x="3000224" y="992692"/>
            <a:ext cx="3693324" cy="1592307"/>
          </a:xfrm>
          <a:custGeom>
            <a:avLst/>
            <a:gdLst>
              <a:gd name="connsiteX0" fmla="*/ 3693324 w 3693324"/>
              <a:gd name="connsiteY0" fmla="*/ 1592307 h 1592307"/>
              <a:gd name="connsiteX1" fmla="*/ 2903200 w 3693324"/>
              <a:gd name="connsiteY1" fmla="*/ 1592307 h 1592307"/>
              <a:gd name="connsiteX2" fmla="*/ 790124 w 3693324"/>
              <a:gd name="connsiteY2" fmla="*/ 1592307 h 1592307"/>
              <a:gd name="connsiteX3" fmla="*/ 648635 w 3693324"/>
              <a:gd name="connsiteY3" fmla="*/ 1592307 h 1592307"/>
              <a:gd name="connsiteX4" fmla="*/ 0 w 3693324"/>
              <a:gd name="connsiteY4" fmla="*/ 0 h 1592307"/>
              <a:gd name="connsiteX5" fmla="*/ 790124 w 3693324"/>
              <a:gd name="connsiteY5" fmla="*/ 0 h 1592307"/>
              <a:gd name="connsiteX6" fmla="*/ 2903200 w 3693324"/>
              <a:gd name="connsiteY6" fmla="*/ 0 h 1592307"/>
              <a:gd name="connsiteX7" fmla="*/ 3044689 w 3693324"/>
              <a:gd name="connsiteY7" fmla="*/ 0 h 15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3324" h="1592307">
                <a:moveTo>
                  <a:pt x="3693324" y="1592307"/>
                </a:moveTo>
                <a:lnTo>
                  <a:pt x="2903200" y="1592307"/>
                </a:lnTo>
                <a:lnTo>
                  <a:pt x="790124" y="1592307"/>
                </a:lnTo>
                <a:lnTo>
                  <a:pt x="648635" y="1592307"/>
                </a:lnTo>
                <a:lnTo>
                  <a:pt x="0" y="0"/>
                </a:lnTo>
                <a:lnTo>
                  <a:pt x="790124" y="0"/>
                </a:lnTo>
                <a:lnTo>
                  <a:pt x="2903200" y="0"/>
                </a:lnTo>
                <a:lnTo>
                  <a:pt x="3044689" y="0"/>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9" name="手繪多邊形 8"/>
          <p:cNvSpPr/>
          <p:nvPr/>
        </p:nvSpPr>
        <p:spPr>
          <a:xfrm flipH="1" flipV="1">
            <a:off x="3666269" y="2629580"/>
            <a:ext cx="3693324" cy="1592307"/>
          </a:xfrm>
          <a:custGeom>
            <a:avLst/>
            <a:gdLst>
              <a:gd name="connsiteX0" fmla="*/ 3693324 w 3693324"/>
              <a:gd name="connsiteY0" fmla="*/ 1592307 h 1592307"/>
              <a:gd name="connsiteX1" fmla="*/ 2903200 w 3693324"/>
              <a:gd name="connsiteY1" fmla="*/ 1592307 h 1592307"/>
              <a:gd name="connsiteX2" fmla="*/ 790124 w 3693324"/>
              <a:gd name="connsiteY2" fmla="*/ 1592307 h 1592307"/>
              <a:gd name="connsiteX3" fmla="*/ 648635 w 3693324"/>
              <a:gd name="connsiteY3" fmla="*/ 1592307 h 1592307"/>
              <a:gd name="connsiteX4" fmla="*/ 0 w 3693324"/>
              <a:gd name="connsiteY4" fmla="*/ 0 h 1592307"/>
              <a:gd name="connsiteX5" fmla="*/ 790124 w 3693324"/>
              <a:gd name="connsiteY5" fmla="*/ 0 h 1592307"/>
              <a:gd name="connsiteX6" fmla="*/ 2903200 w 3693324"/>
              <a:gd name="connsiteY6" fmla="*/ 0 h 1592307"/>
              <a:gd name="connsiteX7" fmla="*/ 3044689 w 3693324"/>
              <a:gd name="connsiteY7" fmla="*/ 0 h 15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3324" h="1592307">
                <a:moveTo>
                  <a:pt x="3693324" y="1592307"/>
                </a:moveTo>
                <a:lnTo>
                  <a:pt x="2903200" y="1592307"/>
                </a:lnTo>
                <a:lnTo>
                  <a:pt x="790124" y="1592307"/>
                </a:lnTo>
                <a:lnTo>
                  <a:pt x="648635" y="1592307"/>
                </a:lnTo>
                <a:lnTo>
                  <a:pt x="0" y="0"/>
                </a:lnTo>
                <a:lnTo>
                  <a:pt x="790124" y="0"/>
                </a:lnTo>
                <a:lnTo>
                  <a:pt x="2903200" y="0"/>
                </a:lnTo>
                <a:lnTo>
                  <a:pt x="3044689" y="0"/>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10" name="手繪多邊形 9"/>
          <p:cNvSpPr/>
          <p:nvPr/>
        </p:nvSpPr>
        <p:spPr>
          <a:xfrm flipH="1" flipV="1">
            <a:off x="4332313" y="4266469"/>
            <a:ext cx="3693324" cy="1592307"/>
          </a:xfrm>
          <a:custGeom>
            <a:avLst/>
            <a:gdLst>
              <a:gd name="connsiteX0" fmla="*/ 3693324 w 3693324"/>
              <a:gd name="connsiteY0" fmla="*/ 1592307 h 1592307"/>
              <a:gd name="connsiteX1" fmla="*/ 2903200 w 3693324"/>
              <a:gd name="connsiteY1" fmla="*/ 1592307 h 1592307"/>
              <a:gd name="connsiteX2" fmla="*/ 790124 w 3693324"/>
              <a:gd name="connsiteY2" fmla="*/ 1592307 h 1592307"/>
              <a:gd name="connsiteX3" fmla="*/ 648635 w 3693324"/>
              <a:gd name="connsiteY3" fmla="*/ 1592307 h 1592307"/>
              <a:gd name="connsiteX4" fmla="*/ 0 w 3693324"/>
              <a:gd name="connsiteY4" fmla="*/ 0 h 1592307"/>
              <a:gd name="connsiteX5" fmla="*/ 790124 w 3693324"/>
              <a:gd name="connsiteY5" fmla="*/ 0 h 1592307"/>
              <a:gd name="connsiteX6" fmla="*/ 2903200 w 3693324"/>
              <a:gd name="connsiteY6" fmla="*/ 0 h 1592307"/>
              <a:gd name="connsiteX7" fmla="*/ 3044689 w 3693324"/>
              <a:gd name="connsiteY7" fmla="*/ 0 h 159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3324" h="1592307">
                <a:moveTo>
                  <a:pt x="3693324" y="1592307"/>
                </a:moveTo>
                <a:lnTo>
                  <a:pt x="2903200" y="1592307"/>
                </a:lnTo>
                <a:lnTo>
                  <a:pt x="790124" y="1592307"/>
                </a:lnTo>
                <a:lnTo>
                  <a:pt x="648635" y="1592307"/>
                </a:lnTo>
                <a:lnTo>
                  <a:pt x="0" y="0"/>
                </a:lnTo>
                <a:lnTo>
                  <a:pt x="790124" y="0"/>
                </a:lnTo>
                <a:lnTo>
                  <a:pt x="2903200" y="0"/>
                </a:lnTo>
                <a:lnTo>
                  <a:pt x="3044689"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12" name="文字方塊 11"/>
          <p:cNvSpPr txBox="1"/>
          <p:nvPr/>
        </p:nvSpPr>
        <p:spPr>
          <a:xfrm>
            <a:off x="4211954" y="1088652"/>
            <a:ext cx="1980253" cy="1323439"/>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r>
              <a:rPr lang="en-US" altLang="zh-TW" sz="1600" dirty="0">
                <a:solidFill>
                  <a:schemeClr val="bg1">
                    <a:lumMod val="65000"/>
                  </a:schemeClr>
                </a:solidFill>
              </a:rPr>
              <a:t>The quick brown fox jumps over the lazy dog</a:t>
            </a:r>
            <a:endParaRPr lang="zh-TW" altLang="en-US" sz="1600" dirty="0" smtClean="0">
              <a:solidFill>
                <a:schemeClr val="bg1">
                  <a:lumMod val="65000"/>
                </a:schemeClr>
              </a:solidFill>
            </a:endParaRPr>
          </a:p>
        </p:txBody>
      </p:sp>
      <p:sp>
        <p:nvSpPr>
          <p:cNvPr id="2" name="文字方塊 1"/>
          <p:cNvSpPr txBox="1"/>
          <p:nvPr/>
        </p:nvSpPr>
        <p:spPr>
          <a:xfrm>
            <a:off x="3153793" y="1460036"/>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01</a:t>
            </a:r>
            <a:endParaRPr lang="zh-TW" altLang="en-US" sz="6000" dirty="0" smtClean="0">
              <a:solidFill>
                <a:schemeClr val="bg1">
                  <a:lumMod val="65000"/>
                </a:schemeClr>
              </a:solidFill>
            </a:endParaRPr>
          </a:p>
        </p:txBody>
      </p:sp>
      <p:sp>
        <p:nvSpPr>
          <p:cNvPr id="13" name="文字方塊 12"/>
          <p:cNvSpPr txBox="1"/>
          <p:nvPr/>
        </p:nvSpPr>
        <p:spPr>
          <a:xfrm>
            <a:off x="4908962" y="2754527"/>
            <a:ext cx="1980253" cy="1323439"/>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r>
              <a:rPr lang="en-US" altLang="zh-TW" sz="1600" dirty="0">
                <a:solidFill>
                  <a:schemeClr val="bg1">
                    <a:lumMod val="65000"/>
                  </a:schemeClr>
                </a:solidFill>
              </a:rPr>
              <a:t>The quick brown fox jumps over the lazy dog</a:t>
            </a:r>
            <a:endParaRPr lang="zh-TW" altLang="en-US" sz="1600" dirty="0" smtClean="0">
              <a:solidFill>
                <a:schemeClr val="bg1">
                  <a:lumMod val="65000"/>
                </a:schemeClr>
              </a:solidFill>
            </a:endParaRPr>
          </a:p>
        </p:txBody>
      </p:sp>
      <p:sp>
        <p:nvSpPr>
          <p:cNvPr id="15" name="文字方塊 14"/>
          <p:cNvSpPr txBox="1"/>
          <p:nvPr/>
        </p:nvSpPr>
        <p:spPr>
          <a:xfrm>
            <a:off x="3850801" y="3125911"/>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02</a:t>
            </a:r>
            <a:endParaRPr lang="zh-TW" altLang="en-US" sz="6000" dirty="0" smtClean="0">
              <a:solidFill>
                <a:schemeClr val="bg1">
                  <a:lumMod val="65000"/>
                </a:schemeClr>
              </a:solidFill>
            </a:endParaRPr>
          </a:p>
        </p:txBody>
      </p:sp>
      <p:sp>
        <p:nvSpPr>
          <p:cNvPr id="16" name="文字方塊 15"/>
          <p:cNvSpPr txBox="1"/>
          <p:nvPr/>
        </p:nvSpPr>
        <p:spPr>
          <a:xfrm>
            <a:off x="5586295" y="4402705"/>
            <a:ext cx="1980253" cy="1323439"/>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r>
              <a:rPr lang="en-US" altLang="zh-TW" sz="1600" dirty="0">
                <a:solidFill>
                  <a:schemeClr val="bg1">
                    <a:lumMod val="65000"/>
                  </a:schemeClr>
                </a:solidFill>
              </a:rPr>
              <a:t>The quick brown fox jumps over the lazy dog</a:t>
            </a:r>
            <a:endParaRPr lang="zh-TW" altLang="en-US" sz="1600" dirty="0" smtClean="0">
              <a:solidFill>
                <a:schemeClr val="bg1">
                  <a:lumMod val="65000"/>
                </a:schemeClr>
              </a:solidFill>
            </a:endParaRPr>
          </a:p>
        </p:txBody>
      </p:sp>
      <p:sp>
        <p:nvSpPr>
          <p:cNvPr id="17" name="文字方塊 16"/>
          <p:cNvSpPr txBox="1"/>
          <p:nvPr/>
        </p:nvSpPr>
        <p:spPr>
          <a:xfrm>
            <a:off x="4528134" y="4774089"/>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03</a:t>
            </a:r>
            <a:endParaRPr lang="zh-TW" altLang="en-US" sz="6000" dirty="0" smtClean="0">
              <a:solidFill>
                <a:schemeClr val="bg1">
                  <a:lumMod val="65000"/>
                </a:schemeClr>
              </a:solidFill>
            </a:endParaRPr>
          </a:p>
        </p:txBody>
      </p:sp>
    </p:spTree>
    <p:extLst>
      <p:ext uri="{BB962C8B-B14F-4D97-AF65-F5344CB8AC3E}">
        <p14:creationId xmlns:p14="http://schemas.microsoft.com/office/powerpoint/2010/main" val="8159294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948963" y="998690"/>
            <a:ext cx="3960000" cy="4860621"/>
            <a:chOff x="948962" y="998690"/>
            <a:chExt cx="4320552" cy="4860621"/>
          </a:xfrm>
        </p:grpSpPr>
        <p:sp>
          <p:nvSpPr>
            <p:cNvPr id="56" name="手繪多邊形 55"/>
            <p:cNvSpPr/>
            <p:nvPr/>
          </p:nvSpPr>
          <p:spPr>
            <a:xfrm>
              <a:off x="2583989" y="998690"/>
              <a:ext cx="1050498" cy="1181810"/>
            </a:xfrm>
            <a:custGeom>
              <a:avLst/>
              <a:gdLst>
                <a:gd name="connsiteX0" fmla="*/ 525249 w 1050498"/>
                <a:gd name="connsiteY0" fmla="*/ 0 h 1181810"/>
                <a:gd name="connsiteX1" fmla="*/ 1050498 w 1050498"/>
                <a:gd name="connsiteY1" fmla="*/ 1181810 h 1181810"/>
                <a:gd name="connsiteX2" fmla="*/ 0 w 1050498"/>
                <a:gd name="connsiteY2" fmla="*/ 1181810 h 1181810"/>
                <a:gd name="connsiteX3" fmla="*/ 525249 w 1050498"/>
                <a:gd name="connsiteY3" fmla="*/ 0 h 1181810"/>
              </a:gdLst>
              <a:ahLst/>
              <a:cxnLst>
                <a:cxn ang="0">
                  <a:pos x="connsiteX0" y="connsiteY0"/>
                </a:cxn>
                <a:cxn ang="0">
                  <a:pos x="connsiteX1" y="connsiteY1"/>
                </a:cxn>
                <a:cxn ang="0">
                  <a:pos x="connsiteX2" y="connsiteY2"/>
                </a:cxn>
                <a:cxn ang="0">
                  <a:pos x="connsiteX3" y="connsiteY3"/>
                </a:cxn>
              </a:cxnLst>
              <a:rect l="l" t="t" r="r" b="b"/>
              <a:pathLst>
                <a:path w="1050498" h="1181810">
                  <a:moveTo>
                    <a:pt x="525249" y="0"/>
                  </a:moveTo>
                  <a:lnTo>
                    <a:pt x="1050498" y="1181810"/>
                  </a:lnTo>
                  <a:lnTo>
                    <a:pt x="0" y="1181810"/>
                  </a:lnTo>
                  <a:lnTo>
                    <a:pt x="525249" y="0"/>
                  </a:ln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手繪多邊形 52"/>
            <p:cNvSpPr/>
            <p:nvPr/>
          </p:nvSpPr>
          <p:spPr>
            <a:xfrm>
              <a:off x="2036661" y="2216500"/>
              <a:ext cx="2145155" cy="1195489"/>
            </a:xfrm>
            <a:custGeom>
              <a:avLst/>
              <a:gdLst>
                <a:gd name="connsiteX0" fmla="*/ 531328 w 2145155"/>
                <a:gd name="connsiteY0" fmla="*/ 0 h 1195489"/>
                <a:gd name="connsiteX1" fmla="*/ 1613826 w 2145155"/>
                <a:gd name="connsiteY1" fmla="*/ 0 h 1195489"/>
                <a:gd name="connsiteX2" fmla="*/ 2145155 w 2145155"/>
                <a:gd name="connsiteY2" fmla="*/ 1195489 h 1195489"/>
                <a:gd name="connsiteX3" fmla="*/ 0 w 2145155"/>
                <a:gd name="connsiteY3" fmla="*/ 1195489 h 1195489"/>
                <a:gd name="connsiteX4" fmla="*/ 531328 w 2145155"/>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5155" h="1195489">
                  <a:moveTo>
                    <a:pt x="531328" y="0"/>
                  </a:moveTo>
                  <a:lnTo>
                    <a:pt x="1613826" y="0"/>
                  </a:lnTo>
                  <a:lnTo>
                    <a:pt x="2145155" y="1195489"/>
                  </a:lnTo>
                  <a:lnTo>
                    <a:pt x="0" y="1195489"/>
                  </a:lnTo>
                  <a:lnTo>
                    <a:pt x="53132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手繪多邊形 49"/>
            <p:cNvSpPr/>
            <p:nvPr/>
          </p:nvSpPr>
          <p:spPr>
            <a:xfrm>
              <a:off x="1489332" y="3447989"/>
              <a:ext cx="3239812" cy="1195489"/>
            </a:xfrm>
            <a:custGeom>
              <a:avLst/>
              <a:gdLst>
                <a:gd name="connsiteX0" fmla="*/ 531329 w 3239812"/>
                <a:gd name="connsiteY0" fmla="*/ 0 h 1195489"/>
                <a:gd name="connsiteX1" fmla="*/ 2708484 w 3239812"/>
                <a:gd name="connsiteY1" fmla="*/ 0 h 1195489"/>
                <a:gd name="connsiteX2" fmla="*/ 3239812 w 3239812"/>
                <a:gd name="connsiteY2" fmla="*/ 1195489 h 1195489"/>
                <a:gd name="connsiteX3" fmla="*/ 0 w 3239812"/>
                <a:gd name="connsiteY3" fmla="*/ 1195489 h 1195489"/>
                <a:gd name="connsiteX4" fmla="*/ 531329 w 3239812"/>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9812" h="1195489">
                  <a:moveTo>
                    <a:pt x="531329" y="0"/>
                  </a:moveTo>
                  <a:lnTo>
                    <a:pt x="2708484" y="0"/>
                  </a:lnTo>
                  <a:lnTo>
                    <a:pt x="3239812" y="1195489"/>
                  </a:lnTo>
                  <a:lnTo>
                    <a:pt x="0" y="1195489"/>
                  </a:lnTo>
                  <a:lnTo>
                    <a:pt x="531329"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手繪多邊形 46"/>
            <p:cNvSpPr/>
            <p:nvPr/>
          </p:nvSpPr>
          <p:spPr>
            <a:xfrm>
              <a:off x="948962" y="4679478"/>
              <a:ext cx="4320552" cy="1179833"/>
            </a:xfrm>
            <a:custGeom>
              <a:avLst/>
              <a:gdLst>
                <a:gd name="connsiteX0" fmla="*/ 524370 w 4320552"/>
                <a:gd name="connsiteY0" fmla="*/ 0 h 1179833"/>
                <a:gd name="connsiteX1" fmla="*/ 3796182 w 4320552"/>
                <a:gd name="connsiteY1" fmla="*/ 0 h 1179833"/>
                <a:gd name="connsiteX2" fmla="*/ 4320552 w 4320552"/>
                <a:gd name="connsiteY2" fmla="*/ 1179833 h 1179833"/>
                <a:gd name="connsiteX3" fmla="*/ 0 w 4320552"/>
                <a:gd name="connsiteY3" fmla="*/ 1179833 h 1179833"/>
                <a:gd name="connsiteX4" fmla="*/ 524370 w 4320552"/>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179833">
                  <a:moveTo>
                    <a:pt x="524370" y="0"/>
                  </a:moveTo>
                  <a:lnTo>
                    <a:pt x="3796182" y="0"/>
                  </a:lnTo>
                  <a:lnTo>
                    <a:pt x="4320552" y="1179833"/>
                  </a:lnTo>
                  <a:lnTo>
                    <a:pt x="0" y="1179833"/>
                  </a:lnTo>
                  <a:lnTo>
                    <a:pt x="52437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4" name="平行四邊形 3"/>
          <p:cNvSpPr/>
          <p:nvPr/>
        </p:nvSpPr>
        <p:spPr>
          <a:xfrm flipH="1">
            <a:off x="4507295" y="4701446"/>
            <a:ext cx="4084685" cy="1157865"/>
          </a:xfrm>
          <a:prstGeom prst="parallelogram">
            <a:avLst>
              <a:gd name="adj" fmla="val 41259"/>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平行四邊形 11"/>
          <p:cNvSpPr/>
          <p:nvPr/>
        </p:nvSpPr>
        <p:spPr>
          <a:xfrm flipH="1">
            <a:off x="3999295" y="3467195"/>
            <a:ext cx="4084685" cy="1157865"/>
          </a:xfrm>
          <a:prstGeom prst="parallelogram">
            <a:avLst>
              <a:gd name="adj" fmla="val 41259"/>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平行四邊形 12"/>
          <p:cNvSpPr/>
          <p:nvPr/>
        </p:nvSpPr>
        <p:spPr>
          <a:xfrm flipH="1">
            <a:off x="3496058" y="2232944"/>
            <a:ext cx="4084685" cy="1157865"/>
          </a:xfrm>
          <a:prstGeom prst="parallelogram">
            <a:avLst>
              <a:gd name="adj" fmla="val 41259"/>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平行四邊形 13"/>
          <p:cNvSpPr/>
          <p:nvPr/>
        </p:nvSpPr>
        <p:spPr>
          <a:xfrm flipH="1">
            <a:off x="2996347" y="998693"/>
            <a:ext cx="4084685" cy="1157865"/>
          </a:xfrm>
          <a:prstGeom prst="parallelogram">
            <a:avLst>
              <a:gd name="adj" fmla="val 41259"/>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文字方塊 14"/>
          <p:cNvSpPr txBox="1"/>
          <p:nvPr/>
        </p:nvSpPr>
        <p:spPr>
          <a:xfrm>
            <a:off x="4211954" y="1031138"/>
            <a:ext cx="2520322"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r>
              <a:rPr lang="en-US" altLang="zh-TW" sz="1600" dirty="0">
                <a:solidFill>
                  <a:schemeClr val="bg1">
                    <a:lumMod val="65000"/>
                  </a:schemeClr>
                </a:solidFill>
              </a:rPr>
              <a:t>The quick brown fox jumps over the lazy dog</a:t>
            </a:r>
            <a:endParaRPr lang="zh-TW" altLang="en-US" sz="1600" dirty="0" smtClean="0">
              <a:solidFill>
                <a:schemeClr val="bg1">
                  <a:lumMod val="65000"/>
                </a:schemeClr>
              </a:solidFill>
            </a:endParaRPr>
          </a:p>
        </p:txBody>
      </p:sp>
      <p:sp>
        <p:nvSpPr>
          <p:cNvPr id="19" name="文字方塊 18"/>
          <p:cNvSpPr txBox="1"/>
          <p:nvPr/>
        </p:nvSpPr>
        <p:spPr>
          <a:xfrm>
            <a:off x="3153793" y="1301990"/>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01</a:t>
            </a:r>
            <a:endParaRPr lang="zh-TW" altLang="en-US" sz="6000" dirty="0" smtClean="0">
              <a:solidFill>
                <a:schemeClr val="bg1">
                  <a:lumMod val="65000"/>
                </a:schemeClr>
              </a:solidFill>
            </a:endParaRPr>
          </a:p>
        </p:txBody>
      </p:sp>
      <p:sp>
        <p:nvSpPr>
          <p:cNvPr id="21" name="文字方塊 20"/>
          <p:cNvSpPr txBox="1"/>
          <p:nvPr/>
        </p:nvSpPr>
        <p:spPr>
          <a:xfrm>
            <a:off x="4798976" y="2250338"/>
            <a:ext cx="2520322"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r>
              <a:rPr lang="en-US" altLang="zh-TW" sz="1600" dirty="0">
                <a:solidFill>
                  <a:schemeClr val="bg1">
                    <a:lumMod val="65000"/>
                  </a:schemeClr>
                </a:solidFill>
              </a:rPr>
              <a:t>The quick brown fox jumps over the lazy dog</a:t>
            </a:r>
            <a:endParaRPr lang="zh-TW" altLang="en-US" sz="1600" dirty="0" smtClean="0">
              <a:solidFill>
                <a:schemeClr val="bg1">
                  <a:lumMod val="65000"/>
                </a:schemeClr>
              </a:solidFill>
            </a:endParaRPr>
          </a:p>
        </p:txBody>
      </p:sp>
      <p:sp>
        <p:nvSpPr>
          <p:cNvPr id="22" name="文字方塊 21"/>
          <p:cNvSpPr txBox="1"/>
          <p:nvPr/>
        </p:nvSpPr>
        <p:spPr>
          <a:xfrm>
            <a:off x="3740815" y="2521190"/>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02</a:t>
            </a:r>
            <a:endParaRPr lang="zh-TW" altLang="en-US" sz="6000" dirty="0" smtClean="0">
              <a:solidFill>
                <a:schemeClr val="bg1">
                  <a:lumMod val="65000"/>
                </a:schemeClr>
              </a:solidFill>
            </a:endParaRPr>
          </a:p>
        </p:txBody>
      </p:sp>
      <p:sp>
        <p:nvSpPr>
          <p:cNvPr id="23" name="文字方塊 22"/>
          <p:cNvSpPr txBox="1"/>
          <p:nvPr/>
        </p:nvSpPr>
        <p:spPr>
          <a:xfrm>
            <a:off x="5216665" y="3492116"/>
            <a:ext cx="2520322"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r>
              <a:rPr lang="en-US" altLang="zh-TW" sz="1600" dirty="0">
                <a:solidFill>
                  <a:schemeClr val="bg1">
                    <a:lumMod val="65000"/>
                  </a:schemeClr>
                </a:solidFill>
              </a:rPr>
              <a:t>The quick brown fox jumps over the lazy dog</a:t>
            </a:r>
            <a:endParaRPr lang="zh-TW" altLang="en-US" sz="1600" dirty="0" smtClean="0">
              <a:solidFill>
                <a:schemeClr val="bg1">
                  <a:lumMod val="65000"/>
                </a:schemeClr>
              </a:solidFill>
            </a:endParaRPr>
          </a:p>
        </p:txBody>
      </p:sp>
      <p:sp>
        <p:nvSpPr>
          <p:cNvPr id="24" name="文字方塊 23"/>
          <p:cNvSpPr txBox="1"/>
          <p:nvPr/>
        </p:nvSpPr>
        <p:spPr>
          <a:xfrm>
            <a:off x="4158504" y="3762968"/>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03</a:t>
            </a:r>
            <a:endParaRPr lang="zh-TW" altLang="en-US" sz="6000" dirty="0" smtClean="0">
              <a:solidFill>
                <a:schemeClr val="bg1">
                  <a:lumMod val="65000"/>
                </a:schemeClr>
              </a:solidFill>
            </a:endParaRPr>
          </a:p>
        </p:txBody>
      </p:sp>
      <p:sp>
        <p:nvSpPr>
          <p:cNvPr id="25" name="文字方塊 24"/>
          <p:cNvSpPr txBox="1"/>
          <p:nvPr/>
        </p:nvSpPr>
        <p:spPr>
          <a:xfrm>
            <a:off x="5690798" y="4722605"/>
            <a:ext cx="2520322"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r>
              <a:rPr lang="en-US" altLang="zh-TW" sz="1600" dirty="0">
                <a:solidFill>
                  <a:schemeClr val="bg1">
                    <a:lumMod val="65000"/>
                  </a:schemeClr>
                </a:solidFill>
              </a:rPr>
              <a:t>The quick brown fox jumps over the lazy dog</a:t>
            </a:r>
            <a:endParaRPr lang="zh-TW" altLang="en-US" sz="1600" dirty="0" smtClean="0">
              <a:solidFill>
                <a:schemeClr val="bg1">
                  <a:lumMod val="65000"/>
                </a:schemeClr>
              </a:solidFill>
            </a:endParaRPr>
          </a:p>
        </p:txBody>
      </p:sp>
      <p:sp>
        <p:nvSpPr>
          <p:cNvPr id="26" name="文字方塊 25"/>
          <p:cNvSpPr txBox="1"/>
          <p:nvPr/>
        </p:nvSpPr>
        <p:spPr>
          <a:xfrm>
            <a:off x="4632637" y="4993457"/>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04</a:t>
            </a:r>
            <a:endParaRPr lang="zh-TW" altLang="en-US" sz="6000" dirty="0" smtClean="0">
              <a:solidFill>
                <a:schemeClr val="bg1">
                  <a:lumMod val="65000"/>
                </a:schemeClr>
              </a:solidFill>
            </a:endParaRPr>
          </a:p>
        </p:txBody>
      </p:sp>
    </p:spTree>
    <p:extLst>
      <p:ext uri="{BB962C8B-B14F-4D97-AF65-F5344CB8AC3E}">
        <p14:creationId xmlns:p14="http://schemas.microsoft.com/office/powerpoint/2010/main" val="41088738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1038973" y="998690"/>
            <a:ext cx="3960000" cy="4860621"/>
            <a:chOff x="1038974" y="998690"/>
            <a:chExt cx="4320552" cy="4860621"/>
          </a:xfrm>
        </p:grpSpPr>
        <p:sp>
          <p:nvSpPr>
            <p:cNvPr id="21" name="手繪多邊形 20"/>
            <p:cNvSpPr/>
            <p:nvPr/>
          </p:nvSpPr>
          <p:spPr>
            <a:xfrm>
              <a:off x="2783467" y="998690"/>
              <a:ext cx="831566" cy="935512"/>
            </a:xfrm>
            <a:custGeom>
              <a:avLst/>
              <a:gdLst>
                <a:gd name="connsiteX0" fmla="*/ 415783 w 831566"/>
                <a:gd name="connsiteY0" fmla="*/ 0 h 935512"/>
                <a:gd name="connsiteX1" fmla="*/ 831566 w 831566"/>
                <a:gd name="connsiteY1" fmla="*/ 935512 h 935512"/>
                <a:gd name="connsiteX2" fmla="*/ 0 w 831566"/>
                <a:gd name="connsiteY2" fmla="*/ 935512 h 935512"/>
                <a:gd name="connsiteX3" fmla="*/ 415783 w 831566"/>
                <a:gd name="connsiteY3" fmla="*/ 0 h 935512"/>
              </a:gdLst>
              <a:ahLst/>
              <a:cxnLst>
                <a:cxn ang="0">
                  <a:pos x="connsiteX0" y="connsiteY0"/>
                </a:cxn>
                <a:cxn ang="0">
                  <a:pos x="connsiteX1" y="connsiteY1"/>
                </a:cxn>
                <a:cxn ang="0">
                  <a:pos x="connsiteX2" y="connsiteY2"/>
                </a:cxn>
                <a:cxn ang="0">
                  <a:pos x="connsiteX3" y="connsiteY3"/>
                </a:cxn>
              </a:cxnLst>
              <a:rect l="l" t="t" r="r" b="b"/>
              <a:pathLst>
                <a:path w="831566" h="935512">
                  <a:moveTo>
                    <a:pt x="415783" y="0"/>
                  </a:moveTo>
                  <a:lnTo>
                    <a:pt x="831566" y="935512"/>
                  </a:lnTo>
                  <a:lnTo>
                    <a:pt x="0" y="935512"/>
                  </a:lnTo>
                  <a:lnTo>
                    <a:pt x="41578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手繪多邊形 17"/>
            <p:cNvSpPr/>
            <p:nvPr/>
          </p:nvSpPr>
          <p:spPr>
            <a:xfrm>
              <a:off x="2345604" y="1970202"/>
              <a:ext cx="1707292" cy="949191"/>
            </a:xfrm>
            <a:custGeom>
              <a:avLst/>
              <a:gdLst>
                <a:gd name="connsiteX0" fmla="*/ 421863 w 1707292"/>
                <a:gd name="connsiteY0" fmla="*/ 0 h 949191"/>
                <a:gd name="connsiteX1" fmla="*/ 1285429 w 1707292"/>
                <a:gd name="connsiteY1" fmla="*/ 0 h 949191"/>
                <a:gd name="connsiteX2" fmla="*/ 1707292 w 1707292"/>
                <a:gd name="connsiteY2" fmla="*/ 949191 h 949191"/>
                <a:gd name="connsiteX3" fmla="*/ 0 w 1707292"/>
                <a:gd name="connsiteY3" fmla="*/ 949191 h 949191"/>
                <a:gd name="connsiteX4" fmla="*/ 421863 w 170729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292" h="949191">
                  <a:moveTo>
                    <a:pt x="421863" y="0"/>
                  </a:moveTo>
                  <a:lnTo>
                    <a:pt x="1285429" y="0"/>
                  </a:lnTo>
                  <a:lnTo>
                    <a:pt x="1707292" y="949191"/>
                  </a:lnTo>
                  <a:lnTo>
                    <a:pt x="0" y="949191"/>
                  </a:lnTo>
                  <a:lnTo>
                    <a:pt x="4218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手繪多邊形 14"/>
            <p:cNvSpPr/>
            <p:nvPr/>
          </p:nvSpPr>
          <p:spPr>
            <a:xfrm>
              <a:off x="1907743" y="2955393"/>
              <a:ext cx="2583017" cy="949191"/>
            </a:xfrm>
            <a:custGeom>
              <a:avLst/>
              <a:gdLst>
                <a:gd name="connsiteX0" fmla="*/ 421862 w 2583017"/>
                <a:gd name="connsiteY0" fmla="*/ 0 h 949191"/>
                <a:gd name="connsiteX1" fmla="*/ 2161154 w 2583017"/>
                <a:gd name="connsiteY1" fmla="*/ 0 h 949191"/>
                <a:gd name="connsiteX2" fmla="*/ 2583017 w 2583017"/>
                <a:gd name="connsiteY2" fmla="*/ 949191 h 949191"/>
                <a:gd name="connsiteX3" fmla="*/ 0 w 2583017"/>
                <a:gd name="connsiteY3" fmla="*/ 949191 h 949191"/>
                <a:gd name="connsiteX4" fmla="*/ 421862 w 2583017"/>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017" h="949191">
                  <a:moveTo>
                    <a:pt x="421862" y="0"/>
                  </a:moveTo>
                  <a:lnTo>
                    <a:pt x="2161154" y="0"/>
                  </a:lnTo>
                  <a:lnTo>
                    <a:pt x="2583017" y="949191"/>
                  </a:lnTo>
                  <a:lnTo>
                    <a:pt x="0" y="949191"/>
                  </a:lnTo>
                  <a:lnTo>
                    <a:pt x="42186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手繪多邊形 11"/>
            <p:cNvSpPr/>
            <p:nvPr/>
          </p:nvSpPr>
          <p:spPr>
            <a:xfrm>
              <a:off x="1469879" y="3940584"/>
              <a:ext cx="3458742" cy="949191"/>
            </a:xfrm>
            <a:custGeom>
              <a:avLst/>
              <a:gdLst>
                <a:gd name="connsiteX0" fmla="*/ 421863 w 3458742"/>
                <a:gd name="connsiteY0" fmla="*/ 0 h 949191"/>
                <a:gd name="connsiteX1" fmla="*/ 3036880 w 3458742"/>
                <a:gd name="connsiteY1" fmla="*/ 0 h 949191"/>
                <a:gd name="connsiteX2" fmla="*/ 3458742 w 3458742"/>
                <a:gd name="connsiteY2" fmla="*/ 949191 h 949191"/>
                <a:gd name="connsiteX3" fmla="*/ 0 w 3458742"/>
                <a:gd name="connsiteY3" fmla="*/ 949191 h 949191"/>
                <a:gd name="connsiteX4" fmla="*/ 421863 w 345874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742" h="949191">
                  <a:moveTo>
                    <a:pt x="421863" y="0"/>
                  </a:moveTo>
                  <a:lnTo>
                    <a:pt x="3036880" y="0"/>
                  </a:lnTo>
                  <a:lnTo>
                    <a:pt x="3458742" y="949191"/>
                  </a:lnTo>
                  <a:lnTo>
                    <a:pt x="0" y="949191"/>
                  </a:lnTo>
                  <a:lnTo>
                    <a:pt x="4218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手繪多邊形 8"/>
            <p:cNvSpPr/>
            <p:nvPr/>
          </p:nvSpPr>
          <p:spPr>
            <a:xfrm>
              <a:off x="1038974" y="4925775"/>
              <a:ext cx="4320552" cy="933536"/>
            </a:xfrm>
            <a:custGeom>
              <a:avLst/>
              <a:gdLst>
                <a:gd name="connsiteX0" fmla="*/ 414905 w 4320552"/>
                <a:gd name="connsiteY0" fmla="*/ 0 h 933536"/>
                <a:gd name="connsiteX1" fmla="*/ 3905647 w 4320552"/>
                <a:gd name="connsiteY1" fmla="*/ 0 h 933536"/>
                <a:gd name="connsiteX2" fmla="*/ 4320552 w 4320552"/>
                <a:gd name="connsiteY2" fmla="*/ 933536 h 933536"/>
                <a:gd name="connsiteX3" fmla="*/ 0 w 4320552"/>
                <a:gd name="connsiteY3" fmla="*/ 933536 h 933536"/>
                <a:gd name="connsiteX4" fmla="*/ 414905 w 4320552"/>
                <a:gd name="connsiteY4" fmla="*/ 0 h 93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933536">
                  <a:moveTo>
                    <a:pt x="414905" y="0"/>
                  </a:moveTo>
                  <a:lnTo>
                    <a:pt x="3905647" y="0"/>
                  </a:lnTo>
                  <a:lnTo>
                    <a:pt x="4320552" y="933536"/>
                  </a:lnTo>
                  <a:lnTo>
                    <a:pt x="0" y="933536"/>
                  </a:lnTo>
                  <a:lnTo>
                    <a:pt x="41490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 name="平行四邊形 2"/>
          <p:cNvSpPr/>
          <p:nvPr/>
        </p:nvSpPr>
        <p:spPr>
          <a:xfrm flipH="1">
            <a:off x="4698683" y="4925775"/>
            <a:ext cx="3420437" cy="924494"/>
          </a:xfrm>
          <a:prstGeom prst="parallelogram">
            <a:avLst>
              <a:gd name="adj" fmla="val 41485"/>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平行四邊形 13"/>
          <p:cNvSpPr/>
          <p:nvPr/>
        </p:nvSpPr>
        <p:spPr>
          <a:xfrm flipH="1">
            <a:off x="4292283" y="3943641"/>
            <a:ext cx="3420437" cy="924494"/>
          </a:xfrm>
          <a:prstGeom prst="parallelogram">
            <a:avLst>
              <a:gd name="adj" fmla="val 41485"/>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平行四邊形 15"/>
          <p:cNvSpPr/>
          <p:nvPr/>
        </p:nvSpPr>
        <p:spPr>
          <a:xfrm flipH="1">
            <a:off x="3885883" y="2961507"/>
            <a:ext cx="3420437" cy="924494"/>
          </a:xfrm>
          <a:prstGeom prst="parallelogram">
            <a:avLst>
              <a:gd name="adj" fmla="val 41485"/>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平行四邊形 16"/>
          <p:cNvSpPr/>
          <p:nvPr/>
        </p:nvSpPr>
        <p:spPr>
          <a:xfrm flipH="1">
            <a:off x="3479483" y="1979373"/>
            <a:ext cx="3420437" cy="924494"/>
          </a:xfrm>
          <a:prstGeom prst="parallelogram">
            <a:avLst>
              <a:gd name="adj" fmla="val 41485"/>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平行四邊形 18"/>
          <p:cNvSpPr/>
          <p:nvPr/>
        </p:nvSpPr>
        <p:spPr>
          <a:xfrm flipH="1">
            <a:off x="3073083" y="997239"/>
            <a:ext cx="3420437" cy="924494"/>
          </a:xfrm>
          <a:prstGeom prst="parallelogram">
            <a:avLst>
              <a:gd name="adj" fmla="val 41485"/>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105478" y="1024375"/>
            <a:ext cx="2362276" cy="867802"/>
          </a:xfrm>
          <a:prstGeom prst="rect">
            <a:avLst/>
          </a:prstGeom>
          <a:noFill/>
        </p:spPr>
        <p:txBody>
          <a:bodyPr wrap="square" rtlCol="0" anchor="ctr">
            <a:spAutoFit/>
          </a:bodyPr>
          <a:lstStyle/>
          <a:p>
            <a:pPr>
              <a:lnSpc>
                <a:spcPts val="1500"/>
              </a:lnSpc>
            </a:pPr>
            <a:r>
              <a:rPr lang="en-US" altLang="zh-TW" sz="1600" dirty="0" smtClean="0">
                <a:solidFill>
                  <a:schemeClr val="bg1">
                    <a:lumMod val="65000"/>
                  </a:schemeClr>
                </a:solidFill>
              </a:rPr>
              <a:t>The quick brown fox jumps over the lazy dog. </a:t>
            </a:r>
            <a:r>
              <a:rPr lang="en-US" altLang="zh-TW" sz="1600" dirty="0">
                <a:solidFill>
                  <a:schemeClr val="bg1">
                    <a:lumMod val="65000"/>
                  </a:schemeClr>
                </a:solidFill>
              </a:rPr>
              <a:t>The quick brown fox jumps over the lazy dog</a:t>
            </a:r>
            <a:endParaRPr lang="zh-TW" altLang="en-US" sz="1600" dirty="0" smtClean="0">
              <a:solidFill>
                <a:schemeClr val="bg1">
                  <a:lumMod val="65000"/>
                </a:schemeClr>
              </a:solidFill>
            </a:endParaRPr>
          </a:p>
        </p:txBody>
      </p:sp>
      <p:sp>
        <p:nvSpPr>
          <p:cNvPr id="22" name="文字方塊 21"/>
          <p:cNvSpPr txBox="1"/>
          <p:nvPr/>
        </p:nvSpPr>
        <p:spPr>
          <a:xfrm>
            <a:off x="3153793" y="1156435"/>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01</a:t>
            </a:r>
            <a:endParaRPr lang="zh-TW" altLang="en-US" sz="6000" dirty="0" smtClean="0">
              <a:solidFill>
                <a:schemeClr val="bg1">
                  <a:lumMod val="65000"/>
                </a:schemeClr>
              </a:solidFill>
            </a:endParaRPr>
          </a:p>
        </p:txBody>
      </p:sp>
      <p:sp>
        <p:nvSpPr>
          <p:cNvPr id="23" name="文字方塊 22"/>
          <p:cNvSpPr txBox="1"/>
          <p:nvPr/>
        </p:nvSpPr>
        <p:spPr>
          <a:xfrm>
            <a:off x="4524310" y="2006919"/>
            <a:ext cx="2362276" cy="867802"/>
          </a:xfrm>
          <a:prstGeom prst="rect">
            <a:avLst/>
          </a:prstGeom>
          <a:noFill/>
        </p:spPr>
        <p:txBody>
          <a:bodyPr wrap="square" rtlCol="0" anchor="ctr">
            <a:spAutoFit/>
          </a:bodyPr>
          <a:lstStyle/>
          <a:p>
            <a:pPr>
              <a:lnSpc>
                <a:spcPts val="1500"/>
              </a:lnSpc>
            </a:pPr>
            <a:r>
              <a:rPr lang="en-US" altLang="zh-TW" sz="1600" dirty="0" smtClean="0">
                <a:solidFill>
                  <a:schemeClr val="bg1">
                    <a:lumMod val="65000"/>
                  </a:schemeClr>
                </a:solidFill>
              </a:rPr>
              <a:t>The quick brown fox jumps over the lazy dog. </a:t>
            </a:r>
            <a:r>
              <a:rPr lang="en-US" altLang="zh-TW" sz="1600" dirty="0">
                <a:solidFill>
                  <a:schemeClr val="bg1">
                    <a:lumMod val="65000"/>
                  </a:schemeClr>
                </a:solidFill>
              </a:rPr>
              <a:t>The quick brown fox jumps over the lazy dog</a:t>
            </a:r>
            <a:endParaRPr lang="zh-TW" altLang="en-US" sz="1600" dirty="0" smtClean="0">
              <a:solidFill>
                <a:schemeClr val="bg1">
                  <a:lumMod val="65000"/>
                </a:schemeClr>
              </a:solidFill>
            </a:endParaRPr>
          </a:p>
        </p:txBody>
      </p:sp>
      <p:sp>
        <p:nvSpPr>
          <p:cNvPr id="24" name="文字方塊 23"/>
          <p:cNvSpPr txBox="1"/>
          <p:nvPr/>
        </p:nvSpPr>
        <p:spPr>
          <a:xfrm>
            <a:off x="3572625" y="2138979"/>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02</a:t>
            </a:r>
            <a:endParaRPr lang="zh-TW" altLang="en-US" sz="6000" dirty="0" smtClean="0">
              <a:solidFill>
                <a:schemeClr val="bg1">
                  <a:lumMod val="65000"/>
                </a:schemeClr>
              </a:solidFill>
            </a:endParaRPr>
          </a:p>
        </p:txBody>
      </p:sp>
      <p:sp>
        <p:nvSpPr>
          <p:cNvPr id="25" name="文字方塊 24"/>
          <p:cNvSpPr txBox="1"/>
          <p:nvPr/>
        </p:nvSpPr>
        <p:spPr>
          <a:xfrm>
            <a:off x="4943142" y="2989463"/>
            <a:ext cx="2362276" cy="867802"/>
          </a:xfrm>
          <a:prstGeom prst="rect">
            <a:avLst/>
          </a:prstGeom>
          <a:noFill/>
        </p:spPr>
        <p:txBody>
          <a:bodyPr wrap="square" rtlCol="0" anchor="ctr">
            <a:spAutoFit/>
          </a:bodyPr>
          <a:lstStyle/>
          <a:p>
            <a:pPr>
              <a:lnSpc>
                <a:spcPts val="1500"/>
              </a:lnSpc>
            </a:pPr>
            <a:r>
              <a:rPr lang="en-US" altLang="zh-TW" sz="1600" dirty="0" smtClean="0">
                <a:solidFill>
                  <a:schemeClr val="bg1">
                    <a:lumMod val="65000"/>
                  </a:schemeClr>
                </a:solidFill>
              </a:rPr>
              <a:t>The quick brown fox jumps over the lazy dog. </a:t>
            </a:r>
            <a:r>
              <a:rPr lang="en-US" altLang="zh-TW" sz="1600" dirty="0">
                <a:solidFill>
                  <a:schemeClr val="bg1">
                    <a:lumMod val="65000"/>
                  </a:schemeClr>
                </a:solidFill>
              </a:rPr>
              <a:t>The quick brown fox jumps over the lazy dog</a:t>
            </a:r>
            <a:endParaRPr lang="zh-TW" altLang="en-US" sz="1600" dirty="0" smtClean="0">
              <a:solidFill>
                <a:schemeClr val="bg1">
                  <a:lumMod val="65000"/>
                </a:schemeClr>
              </a:solidFill>
            </a:endParaRPr>
          </a:p>
        </p:txBody>
      </p:sp>
      <p:sp>
        <p:nvSpPr>
          <p:cNvPr id="31" name="文字方塊 30"/>
          <p:cNvSpPr txBox="1"/>
          <p:nvPr/>
        </p:nvSpPr>
        <p:spPr>
          <a:xfrm>
            <a:off x="3991457" y="3121523"/>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03</a:t>
            </a:r>
            <a:endParaRPr lang="zh-TW" altLang="en-US" sz="6000" dirty="0" smtClean="0">
              <a:solidFill>
                <a:schemeClr val="bg1">
                  <a:lumMod val="65000"/>
                </a:schemeClr>
              </a:solidFill>
            </a:endParaRPr>
          </a:p>
        </p:txBody>
      </p:sp>
      <p:sp>
        <p:nvSpPr>
          <p:cNvPr id="32" name="文字方塊 31"/>
          <p:cNvSpPr txBox="1"/>
          <p:nvPr/>
        </p:nvSpPr>
        <p:spPr>
          <a:xfrm>
            <a:off x="5361974" y="3972007"/>
            <a:ext cx="2362276" cy="867802"/>
          </a:xfrm>
          <a:prstGeom prst="rect">
            <a:avLst/>
          </a:prstGeom>
          <a:noFill/>
        </p:spPr>
        <p:txBody>
          <a:bodyPr wrap="square" rtlCol="0" anchor="ctr">
            <a:spAutoFit/>
          </a:bodyPr>
          <a:lstStyle/>
          <a:p>
            <a:pPr>
              <a:lnSpc>
                <a:spcPts val="1500"/>
              </a:lnSpc>
            </a:pPr>
            <a:r>
              <a:rPr lang="en-US" altLang="zh-TW" sz="1600" dirty="0" smtClean="0">
                <a:solidFill>
                  <a:schemeClr val="bg1">
                    <a:lumMod val="65000"/>
                  </a:schemeClr>
                </a:solidFill>
              </a:rPr>
              <a:t>The quick brown fox jumps over the lazy dog. </a:t>
            </a:r>
            <a:r>
              <a:rPr lang="en-US" altLang="zh-TW" sz="1600" dirty="0">
                <a:solidFill>
                  <a:schemeClr val="bg1">
                    <a:lumMod val="65000"/>
                  </a:schemeClr>
                </a:solidFill>
              </a:rPr>
              <a:t>The quick brown fox jumps over the lazy dog</a:t>
            </a:r>
            <a:endParaRPr lang="zh-TW" altLang="en-US" sz="1600" dirty="0" smtClean="0">
              <a:solidFill>
                <a:schemeClr val="bg1">
                  <a:lumMod val="65000"/>
                </a:schemeClr>
              </a:solidFill>
            </a:endParaRPr>
          </a:p>
        </p:txBody>
      </p:sp>
      <p:sp>
        <p:nvSpPr>
          <p:cNvPr id="33" name="文字方塊 32"/>
          <p:cNvSpPr txBox="1"/>
          <p:nvPr/>
        </p:nvSpPr>
        <p:spPr>
          <a:xfrm>
            <a:off x="4410289" y="4104067"/>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04</a:t>
            </a:r>
            <a:endParaRPr lang="zh-TW" altLang="en-US" sz="6000" dirty="0" smtClean="0">
              <a:solidFill>
                <a:schemeClr val="bg1">
                  <a:lumMod val="65000"/>
                </a:schemeClr>
              </a:solidFill>
            </a:endParaRPr>
          </a:p>
        </p:txBody>
      </p:sp>
      <p:sp>
        <p:nvSpPr>
          <p:cNvPr id="34" name="文字方塊 33"/>
          <p:cNvSpPr txBox="1"/>
          <p:nvPr/>
        </p:nvSpPr>
        <p:spPr>
          <a:xfrm>
            <a:off x="5780806" y="4954551"/>
            <a:ext cx="2362276" cy="867802"/>
          </a:xfrm>
          <a:prstGeom prst="rect">
            <a:avLst/>
          </a:prstGeom>
          <a:noFill/>
        </p:spPr>
        <p:txBody>
          <a:bodyPr wrap="square" rtlCol="0" anchor="ctr">
            <a:spAutoFit/>
          </a:bodyPr>
          <a:lstStyle/>
          <a:p>
            <a:pPr>
              <a:lnSpc>
                <a:spcPts val="1500"/>
              </a:lnSpc>
            </a:pPr>
            <a:r>
              <a:rPr lang="en-US" altLang="zh-TW" sz="1600" dirty="0" smtClean="0">
                <a:solidFill>
                  <a:schemeClr val="bg1">
                    <a:lumMod val="65000"/>
                  </a:schemeClr>
                </a:solidFill>
              </a:rPr>
              <a:t>The quick brown fox jumps over the lazy dog. </a:t>
            </a:r>
            <a:r>
              <a:rPr lang="en-US" altLang="zh-TW" sz="1600" dirty="0">
                <a:solidFill>
                  <a:schemeClr val="bg1">
                    <a:lumMod val="65000"/>
                  </a:schemeClr>
                </a:solidFill>
              </a:rPr>
              <a:t>The quick brown fox jumps over the lazy dog</a:t>
            </a:r>
            <a:endParaRPr lang="zh-TW" altLang="en-US" sz="1600" dirty="0" smtClean="0">
              <a:solidFill>
                <a:schemeClr val="bg1">
                  <a:lumMod val="65000"/>
                </a:schemeClr>
              </a:solidFill>
            </a:endParaRPr>
          </a:p>
        </p:txBody>
      </p:sp>
      <p:sp>
        <p:nvSpPr>
          <p:cNvPr id="35" name="文字方塊 34"/>
          <p:cNvSpPr txBox="1"/>
          <p:nvPr/>
        </p:nvSpPr>
        <p:spPr>
          <a:xfrm>
            <a:off x="4829121" y="5086611"/>
            <a:ext cx="1260162" cy="540069"/>
          </a:xfrm>
          <a:prstGeom prst="rect">
            <a:avLst/>
          </a:prstGeom>
          <a:noFill/>
        </p:spPr>
        <p:txBody>
          <a:bodyPr wrap="square" rtlCol="0" anchor="ctr">
            <a:noAutofit/>
          </a:bodyPr>
          <a:lstStyle/>
          <a:p>
            <a:pPr algn="ctr"/>
            <a:r>
              <a:rPr lang="en-US" altLang="zh-TW" sz="6000" dirty="0" smtClean="0">
                <a:solidFill>
                  <a:schemeClr val="bg1">
                    <a:lumMod val="65000"/>
                  </a:schemeClr>
                </a:solidFill>
              </a:rPr>
              <a:t>05</a:t>
            </a:r>
            <a:endParaRPr lang="zh-TW" altLang="en-US" sz="6000" dirty="0" smtClean="0">
              <a:solidFill>
                <a:schemeClr val="bg1">
                  <a:lumMod val="65000"/>
                </a:schemeClr>
              </a:solidFill>
            </a:endParaRPr>
          </a:p>
        </p:txBody>
      </p:sp>
    </p:spTree>
    <p:extLst>
      <p:ext uri="{BB962C8B-B14F-4D97-AF65-F5344CB8AC3E}">
        <p14:creationId xmlns:p14="http://schemas.microsoft.com/office/powerpoint/2010/main" val="40230541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手繪多邊形 15"/>
          <p:cNvSpPr/>
          <p:nvPr/>
        </p:nvSpPr>
        <p:spPr>
          <a:xfrm>
            <a:off x="1" y="998690"/>
            <a:ext cx="1094007" cy="1592307"/>
          </a:xfrm>
          <a:custGeom>
            <a:avLst/>
            <a:gdLst>
              <a:gd name="connsiteX0" fmla="*/ 386315 w 1094007"/>
              <a:gd name="connsiteY0" fmla="*/ 0 h 1592307"/>
              <a:gd name="connsiteX1" fmla="*/ 1094007 w 1094007"/>
              <a:gd name="connsiteY1" fmla="*/ 1592307 h 1592307"/>
              <a:gd name="connsiteX2" fmla="*/ 0 w 1094007"/>
              <a:gd name="connsiteY2" fmla="*/ 1592307 h 1592307"/>
              <a:gd name="connsiteX3" fmla="*/ 0 w 1094007"/>
              <a:gd name="connsiteY3" fmla="*/ 869209 h 1592307"/>
              <a:gd name="connsiteX4" fmla="*/ 386315 w 1094007"/>
              <a:gd name="connsiteY4" fmla="*/ 0 h 1592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007" h="1592307">
                <a:moveTo>
                  <a:pt x="386315" y="0"/>
                </a:moveTo>
                <a:lnTo>
                  <a:pt x="1094007" y="1592307"/>
                </a:lnTo>
                <a:lnTo>
                  <a:pt x="0" y="1592307"/>
                </a:lnTo>
                <a:lnTo>
                  <a:pt x="0" y="869209"/>
                </a:lnTo>
                <a:lnTo>
                  <a:pt x="386315"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15" name="手繪多邊形 14"/>
          <p:cNvSpPr/>
          <p:nvPr/>
        </p:nvSpPr>
        <p:spPr>
          <a:xfrm>
            <a:off x="1" y="2626997"/>
            <a:ext cx="1823779" cy="1605986"/>
          </a:xfrm>
          <a:custGeom>
            <a:avLst/>
            <a:gdLst>
              <a:gd name="connsiteX0" fmla="*/ 0 w 1823779"/>
              <a:gd name="connsiteY0" fmla="*/ 0 h 1605986"/>
              <a:gd name="connsiteX1" fmla="*/ 1110007 w 1823779"/>
              <a:gd name="connsiteY1" fmla="*/ 0 h 1605986"/>
              <a:gd name="connsiteX2" fmla="*/ 1823779 w 1823779"/>
              <a:gd name="connsiteY2" fmla="*/ 1605986 h 1605986"/>
              <a:gd name="connsiteX3" fmla="*/ 0 w 1823779"/>
              <a:gd name="connsiteY3" fmla="*/ 1605986 h 1605986"/>
              <a:gd name="connsiteX4" fmla="*/ 0 w 1823779"/>
              <a:gd name="connsiteY4" fmla="*/ 0 h 160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79" h="1605986">
                <a:moveTo>
                  <a:pt x="0" y="0"/>
                </a:moveTo>
                <a:lnTo>
                  <a:pt x="1110007" y="0"/>
                </a:lnTo>
                <a:lnTo>
                  <a:pt x="1823779" y="1605986"/>
                </a:lnTo>
                <a:lnTo>
                  <a:pt x="0" y="160598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13" name="手繪多邊形 12"/>
          <p:cNvSpPr/>
          <p:nvPr/>
        </p:nvSpPr>
        <p:spPr>
          <a:xfrm>
            <a:off x="1" y="4268983"/>
            <a:ext cx="2546591" cy="1590328"/>
          </a:xfrm>
          <a:custGeom>
            <a:avLst/>
            <a:gdLst>
              <a:gd name="connsiteX0" fmla="*/ 0 w 2546591"/>
              <a:gd name="connsiteY0" fmla="*/ 0 h 1590328"/>
              <a:gd name="connsiteX1" fmla="*/ 1839779 w 2546591"/>
              <a:gd name="connsiteY1" fmla="*/ 0 h 1590328"/>
              <a:gd name="connsiteX2" fmla="*/ 2546591 w 2546591"/>
              <a:gd name="connsiteY2" fmla="*/ 1590328 h 1590328"/>
              <a:gd name="connsiteX3" fmla="*/ 0 w 2546591"/>
              <a:gd name="connsiteY3" fmla="*/ 1590328 h 1590328"/>
              <a:gd name="connsiteX4" fmla="*/ 0 w 2546591"/>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591" h="1590328">
                <a:moveTo>
                  <a:pt x="0" y="0"/>
                </a:moveTo>
                <a:lnTo>
                  <a:pt x="1839779" y="0"/>
                </a:lnTo>
                <a:lnTo>
                  <a:pt x="2546591" y="1590328"/>
                </a:lnTo>
                <a:lnTo>
                  <a:pt x="0" y="159032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cxnSp>
        <p:nvCxnSpPr>
          <p:cNvPr id="26" name="直線接點 25"/>
          <p:cNvCxnSpPr/>
          <p:nvPr/>
        </p:nvCxnSpPr>
        <p:spPr>
          <a:xfrm>
            <a:off x="746361" y="1808793"/>
            <a:ext cx="2320611"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直線接點 26"/>
          <p:cNvCxnSpPr/>
          <p:nvPr/>
        </p:nvCxnSpPr>
        <p:spPr>
          <a:xfrm>
            <a:off x="1433689" y="3423104"/>
            <a:ext cx="1633283"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線接點 27"/>
          <p:cNvCxnSpPr/>
          <p:nvPr/>
        </p:nvCxnSpPr>
        <p:spPr>
          <a:xfrm>
            <a:off x="2133600" y="5026127"/>
            <a:ext cx="933372"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3066972" y="1111129"/>
            <a:ext cx="180023" cy="13501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3066972" y="2754904"/>
            <a:ext cx="180023" cy="13501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p:cNvSpPr/>
          <p:nvPr/>
        </p:nvSpPr>
        <p:spPr>
          <a:xfrm>
            <a:off x="3066972" y="4335765"/>
            <a:ext cx="180023" cy="1350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文字方塊 34"/>
          <p:cNvSpPr txBox="1"/>
          <p:nvPr/>
        </p:nvSpPr>
        <p:spPr>
          <a:xfrm>
            <a:off x="3237707" y="1361607"/>
            <a:ext cx="5474822"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36" name="文字方塊 35"/>
          <p:cNvSpPr txBox="1"/>
          <p:nvPr/>
        </p:nvSpPr>
        <p:spPr>
          <a:xfrm>
            <a:off x="3237707" y="3007605"/>
            <a:ext cx="5474822"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37" name="文字方塊 36"/>
          <p:cNvSpPr txBox="1"/>
          <p:nvPr/>
        </p:nvSpPr>
        <p:spPr>
          <a:xfrm>
            <a:off x="3237707" y="4653603"/>
            <a:ext cx="5474822"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18966890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手繪多邊形 18"/>
          <p:cNvSpPr/>
          <p:nvPr/>
        </p:nvSpPr>
        <p:spPr>
          <a:xfrm>
            <a:off x="1" y="998690"/>
            <a:ext cx="911563" cy="1181810"/>
          </a:xfrm>
          <a:custGeom>
            <a:avLst/>
            <a:gdLst>
              <a:gd name="connsiteX0" fmla="*/ 386314 w 911563"/>
              <a:gd name="connsiteY0" fmla="*/ 0 h 1181810"/>
              <a:gd name="connsiteX1" fmla="*/ 911563 w 911563"/>
              <a:gd name="connsiteY1" fmla="*/ 1181810 h 1181810"/>
              <a:gd name="connsiteX2" fmla="*/ 0 w 911563"/>
              <a:gd name="connsiteY2" fmla="*/ 1181810 h 1181810"/>
              <a:gd name="connsiteX3" fmla="*/ 0 w 911563"/>
              <a:gd name="connsiteY3" fmla="*/ 869206 h 1181810"/>
              <a:gd name="connsiteX4" fmla="*/ 386314 w 911563"/>
              <a:gd name="connsiteY4" fmla="*/ 0 h 1181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563" h="1181810">
                <a:moveTo>
                  <a:pt x="386314" y="0"/>
                </a:moveTo>
                <a:lnTo>
                  <a:pt x="911563" y="1181810"/>
                </a:lnTo>
                <a:lnTo>
                  <a:pt x="0" y="1181810"/>
                </a:lnTo>
                <a:lnTo>
                  <a:pt x="0" y="869206"/>
                </a:lnTo>
                <a:lnTo>
                  <a:pt x="386314"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手繪多邊形 17"/>
          <p:cNvSpPr/>
          <p:nvPr/>
        </p:nvSpPr>
        <p:spPr>
          <a:xfrm>
            <a:off x="0" y="2216501"/>
            <a:ext cx="1458892" cy="1195489"/>
          </a:xfrm>
          <a:custGeom>
            <a:avLst/>
            <a:gdLst>
              <a:gd name="connsiteX0" fmla="*/ 0 w 1458892"/>
              <a:gd name="connsiteY0" fmla="*/ 0 h 1195489"/>
              <a:gd name="connsiteX1" fmla="*/ 927563 w 1458892"/>
              <a:gd name="connsiteY1" fmla="*/ 0 h 1195489"/>
              <a:gd name="connsiteX2" fmla="*/ 1458892 w 1458892"/>
              <a:gd name="connsiteY2" fmla="*/ 1195489 h 1195489"/>
              <a:gd name="connsiteX3" fmla="*/ 0 w 1458892"/>
              <a:gd name="connsiteY3" fmla="*/ 1195489 h 1195489"/>
              <a:gd name="connsiteX4" fmla="*/ 0 w 1458892"/>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892" h="1195489">
                <a:moveTo>
                  <a:pt x="0" y="0"/>
                </a:moveTo>
                <a:lnTo>
                  <a:pt x="927563" y="0"/>
                </a:lnTo>
                <a:lnTo>
                  <a:pt x="1458892" y="1195489"/>
                </a:lnTo>
                <a:lnTo>
                  <a:pt x="0" y="119548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手繪多邊形 16"/>
          <p:cNvSpPr/>
          <p:nvPr/>
        </p:nvSpPr>
        <p:spPr>
          <a:xfrm>
            <a:off x="0" y="3447990"/>
            <a:ext cx="2006220" cy="1195489"/>
          </a:xfrm>
          <a:custGeom>
            <a:avLst/>
            <a:gdLst>
              <a:gd name="connsiteX0" fmla="*/ 0 w 2006220"/>
              <a:gd name="connsiteY0" fmla="*/ 0 h 1195489"/>
              <a:gd name="connsiteX1" fmla="*/ 1474892 w 2006220"/>
              <a:gd name="connsiteY1" fmla="*/ 0 h 1195489"/>
              <a:gd name="connsiteX2" fmla="*/ 2006220 w 2006220"/>
              <a:gd name="connsiteY2" fmla="*/ 1195489 h 1195489"/>
              <a:gd name="connsiteX3" fmla="*/ 0 w 2006220"/>
              <a:gd name="connsiteY3" fmla="*/ 1195489 h 1195489"/>
              <a:gd name="connsiteX4" fmla="*/ 0 w 2006220"/>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6220" h="1195489">
                <a:moveTo>
                  <a:pt x="0" y="0"/>
                </a:moveTo>
                <a:lnTo>
                  <a:pt x="1474892" y="0"/>
                </a:lnTo>
                <a:lnTo>
                  <a:pt x="2006220" y="1195489"/>
                </a:lnTo>
                <a:lnTo>
                  <a:pt x="0" y="1195489"/>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手繪多邊形 15"/>
          <p:cNvSpPr/>
          <p:nvPr/>
        </p:nvSpPr>
        <p:spPr>
          <a:xfrm>
            <a:off x="0" y="4679479"/>
            <a:ext cx="2546590" cy="1179833"/>
          </a:xfrm>
          <a:custGeom>
            <a:avLst/>
            <a:gdLst>
              <a:gd name="connsiteX0" fmla="*/ 0 w 2546590"/>
              <a:gd name="connsiteY0" fmla="*/ 0 h 1179833"/>
              <a:gd name="connsiteX1" fmla="*/ 2022220 w 2546590"/>
              <a:gd name="connsiteY1" fmla="*/ 0 h 1179833"/>
              <a:gd name="connsiteX2" fmla="*/ 2546590 w 2546590"/>
              <a:gd name="connsiteY2" fmla="*/ 1179833 h 1179833"/>
              <a:gd name="connsiteX3" fmla="*/ 0 w 2546590"/>
              <a:gd name="connsiteY3" fmla="*/ 1179833 h 1179833"/>
              <a:gd name="connsiteX4" fmla="*/ 0 w 2546590"/>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590" h="1179833">
                <a:moveTo>
                  <a:pt x="0" y="0"/>
                </a:moveTo>
                <a:lnTo>
                  <a:pt x="2022220" y="0"/>
                </a:lnTo>
                <a:lnTo>
                  <a:pt x="2546590" y="1179833"/>
                </a:lnTo>
                <a:lnTo>
                  <a:pt x="0" y="117983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 name="直線接點 24"/>
          <p:cNvCxnSpPr/>
          <p:nvPr/>
        </p:nvCxnSpPr>
        <p:spPr>
          <a:xfrm>
            <a:off x="667939" y="1628770"/>
            <a:ext cx="239395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直線接點 25"/>
          <p:cNvCxnSpPr/>
          <p:nvPr/>
        </p:nvCxnSpPr>
        <p:spPr>
          <a:xfrm>
            <a:off x="1196622" y="2809870"/>
            <a:ext cx="1865267"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直線接點 26"/>
          <p:cNvCxnSpPr/>
          <p:nvPr/>
        </p:nvCxnSpPr>
        <p:spPr>
          <a:xfrm>
            <a:off x="1691632" y="4003670"/>
            <a:ext cx="1370257"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線接點 27"/>
          <p:cNvCxnSpPr/>
          <p:nvPr/>
        </p:nvCxnSpPr>
        <p:spPr>
          <a:xfrm>
            <a:off x="2231701" y="5205233"/>
            <a:ext cx="830188"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3058790" y="1077262"/>
            <a:ext cx="180023" cy="108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3058790" y="2274824"/>
            <a:ext cx="180023"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p:cNvSpPr/>
          <p:nvPr/>
        </p:nvSpPr>
        <p:spPr>
          <a:xfrm>
            <a:off x="3058790" y="3472386"/>
            <a:ext cx="180023" cy="10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31"/>
          <p:cNvSpPr/>
          <p:nvPr/>
        </p:nvSpPr>
        <p:spPr>
          <a:xfrm>
            <a:off x="3058790" y="4669948"/>
            <a:ext cx="180023"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文字方塊 32"/>
          <p:cNvSpPr txBox="1"/>
          <p:nvPr/>
        </p:nvSpPr>
        <p:spPr>
          <a:xfrm>
            <a:off x="3229525" y="1192272"/>
            <a:ext cx="5302981"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34" name="文字方塊 33"/>
          <p:cNvSpPr txBox="1"/>
          <p:nvPr/>
        </p:nvSpPr>
        <p:spPr>
          <a:xfrm>
            <a:off x="3229525" y="2387052"/>
            <a:ext cx="5302981"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35" name="文字方塊 34"/>
          <p:cNvSpPr txBox="1"/>
          <p:nvPr/>
        </p:nvSpPr>
        <p:spPr>
          <a:xfrm>
            <a:off x="3229525" y="3581832"/>
            <a:ext cx="5302981"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36" name="文字方塊 35"/>
          <p:cNvSpPr txBox="1"/>
          <p:nvPr/>
        </p:nvSpPr>
        <p:spPr>
          <a:xfrm>
            <a:off x="3229525" y="4776612"/>
            <a:ext cx="5302981"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36371681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手繪多邊形 30"/>
          <p:cNvSpPr/>
          <p:nvPr/>
        </p:nvSpPr>
        <p:spPr>
          <a:xfrm>
            <a:off x="1" y="998690"/>
            <a:ext cx="667231" cy="935512"/>
          </a:xfrm>
          <a:custGeom>
            <a:avLst/>
            <a:gdLst>
              <a:gd name="connsiteX0" fmla="*/ 251448 w 667231"/>
              <a:gd name="connsiteY0" fmla="*/ 0 h 935512"/>
              <a:gd name="connsiteX1" fmla="*/ 667231 w 667231"/>
              <a:gd name="connsiteY1" fmla="*/ 935512 h 935512"/>
              <a:gd name="connsiteX2" fmla="*/ 0 w 667231"/>
              <a:gd name="connsiteY2" fmla="*/ 935512 h 935512"/>
              <a:gd name="connsiteX3" fmla="*/ 0 w 667231"/>
              <a:gd name="connsiteY3" fmla="*/ 565758 h 935512"/>
              <a:gd name="connsiteX4" fmla="*/ 251448 w 667231"/>
              <a:gd name="connsiteY4" fmla="*/ 0 h 935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231" h="935512">
                <a:moveTo>
                  <a:pt x="251448" y="0"/>
                </a:moveTo>
                <a:lnTo>
                  <a:pt x="667231" y="935512"/>
                </a:lnTo>
                <a:lnTo>
                  <a:pt x="0" y="935512"/>
                </a:lnTo>
                <a:lnTo>
                  <a:pt x="0" y="565758"/>
                </a:lnTo>
                <a:lnTo>
                  <a:pt x="251448"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手繪多邊形 29"/>
          <p:cNvSpPr/>
          <p:nvPr/>
        </p:nvSpPr>
        <p:spPr>
          <a:xfrm>
            <a:off x="0" y="1970203"/>
            <a:ext cx="1105094" cy="949191"/>
          </a:xfrm>
          <a:custGeom>
            <a:avLst/>
            <a:gdLst>
              <a:gd name="connsiteX0" fmla="*/ 0 w 1105094"/>
              <a:gd name="connsiteY0" fmla="*/ 0 h 949191"/>
              <a:gd name="connsiteX1" fmla="*/ 683231 w 1105094"/>
              <a:gd name="connsiteY1" fmla="*/ 0 h 949191"/>
              <a:gd name="connsiteX2" fmla="*/ 1105094 w 1105094"/>
              <a:gd name="connsiteY2" fmla="*/ 949191 h 949191"/>
              <a:gd name="connsiteX3" fmla="*/ 0 w 1105094"/>
              <a:gd name="connsiteY3" fmla="*/ 949191 h 949191"/>
              <a:gd name="connsiteX4" fmla="*/ 0 w 1105094"/>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094" h="949191">
                <a:moveTo>
                  <a:pt x="0" y="0"/>
                </a:moveTo>
                <a:lnTo>
                  <a:pt x="683231" y="0"/>
                </a:lnTo>
                <a:lnTo>
                  <a:pt x="1105094" y="949191"/>
                </a:lnTo>
                <a:lnTo>
                  <a:pt x="0" y="949191"/>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手繪多邊形 28"/>
          <p:cNvSpPr/>
          <p:nvPr/>
        </p:nvSpPr>
        <p:spPr>
          <a:xfrm>
            <a:off x="0" y="2955394"/>
            <a:ext cx="1542958" cy="949191"/>
          </a:xfrm>
          <a:custGeom>
            <a:avLst/>
            <a:gdLst>
              <a:gd name="connsiteX0" fmla="*/ 0 w 1542958"/>
              <a:gd name="connsiteY0" fmla="*/ 0 h 949191"/>
              <a:gd name="connsiteX1" fmla="*/ 1121095 w 1542958"/>
              <a:gd name="connsiteY1" fmla="*/ 0 h 949191"/>
              <a:gd name="connsiteX2" fmla="*/ 1542958 w 1542958"/>
              <a:gd name="connsiteY2" fmla="*/ 949191 h 949191"/>
              <a:gd name="connsiteX3" fmla="*/ 0 w 1542958"/>
              <a:gd name="connsiteY3" fmla="*/ 949191 h 949191"/>
              <a:gd name="connsiteX4" fmla="*/ 0 w 1542958"/>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2958" h="949191">
                <a:moveTo>
                  <a:pt x="0" y="0"/>
                </a:moveTo>
                <a:lnTo>
                  <a:pt x="1121095" y="0"/>
                </a:lnTo>
                <a:lnTo>
                  <a:pt x="1542958" y="949191"/>
                </a:lnTo>
                <a:lnTo>
                  <a:pt x="0" y="949191"/>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手繪多邊形 27"/>
          <p:cNvSpPr/>
          <p:nvPr/>
        </p:nvSpPr>
        <p:spPr>
          <a:xfrm>
            <a:off x="1" y="3940585"/>
            <a:ext cx="1980819" cy="949191"/>
          </a:xfrm>
          <a:custGeom>
            <a:avLst/>
            <a:gdLst>
              <a:gd name="connsiteX0" fmla="*/ 0 w 1980819"/>
              <a:gd name="connsiteY0" fmla="*/ 0 h 949191"/>
              <a:gd name="connsiteX1" fmla="*/ 1558957 w 1980819"/>
              <a:gd name="connsiteY1" fmla="*/ 0 h 949191"/>
              <a:gd name="connsiteX2" fmla="*/ 1980819 w 1980819"/>
              <a:gd name="connsiteY2" fmla="*/ 949191 h 949191"/>
              <a:gd name="connsiteX3" fmla="*/ 0 w 1980819"/>
              <a:gd name="connsiteY3" fmla="*/ 949191 h 949191"/>
              <a:gd name="connsiteX4" fmla="*/ 0 w 1980819"/>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0819" h="949191">
                <a:moveTo>
                  <a:pt x="0" y="0"/>
                </a:moveTo>
                <a:lnTo>
                  <a:pt x="1558957" y="0"/>
                </a:lnTo>
                <a:lnTo>
                  <a:pt x="1980819" y="949191"/>
                </a:lnTo>
                <a:lnTo>
                  <a:pt x="0" y="94919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手繪多邊形 26"/>
          <p:cNvSpPr/>
          <p:nvPr/>
        </p:nvSpPr>
        <p:spPr>
          <a:xfrm>
            <a:off x="0" y="4925775"/>
            <a:ext cx="2411724" cy="933536"/>
          </a:xfrm>
          <a:custGeom>
            <a:avLst/>
            <a:gdLst>
              <a:gd name="connsiteX0" fmla="*/ 0 w 2411724"/>
              <a:gd name="connsiteY0" fmla="*/ 0 h 933536"/>
              <a:gd name="connsiteX1" fmla="*/ 1996819 w 2411724"/>
              <a:gd name="connsiteY1" fmla="*/ 0 h 933536"/>
              <a:gd name="connsiteX2" fmla="*/ 2411724 w 2411724"/>
              <a:gd name="connsiteY2" fmla="*/ 933536 h 933536"/>
              <a:gd name="connsiteX3" fmla="*/ 0 w 2411724"/>
              <a:gd name="connsiteY3" fmla="*/ 933536 h 933536"/>
              <a:gd name="connsiteX4" fmla="*/ 0 w 2411724"/>
              <a:gd name="connsiteY4" fmla="*/ 0 h 93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1724" h="933536">
                <a:moveTo>
                  <a:pt x="0" y="0"/>
                </a:moveTo>
                <a:lnTo>
                  <a:pt x="1996819" y="0"/>
                </a:lnTo>
                <a:lnTo>
                  <a:pt x="2411724" y="933536"/>
                </a:lnTo>
                <a:lnTo>
                  <a:pt x="0" y="93353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8" name="直線接點 37"/>
          <p:cNvCxnSpPr/>
          <p:nvPr/>
        </p:nvCxnSpPr>
        <p:spPr>
          <a:xfrm>
            <a:off x="454049" y="1448747"/>
            <a:ext cx="24511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線接點 38"/>
          <p:cNvCxnSpPr/>
          <p:nvPr/>
        </p:nvCxnSpPr>
        <p:spPr>
          <a:xfrm>
            <a:off x="880533" y="2415926"/>
            <a:ext cx="2024616"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a:xfrm>
            <a:off x="1298222" y="3405302"/>
            <a:ext cx="1606927"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線接點 40"/>
          <p:cNvCxnSpPr/>
          <p:nvPr/>
        </p:nvCxnSpPr>
        <p:spPr>
          <a:xfrm>
            <a:off x="1727200" y="4394678"/>
            <a:ext cx="1177949"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a:xfrm>
            <a:off x="2190044" y="5384053"/>
            <a:ext cx="715105"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908400" y="976550"/>
            <a:ext cx="180023" cy="9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43"/>
          <p:cNvSpPr/>
          <p:nvPr/>
        </p:nvSpPr>
        <p:spPr>
          <a:xfrm>
            <a:off x="2908400" y="1965926"/>
            <a:ext cx="180023" cy="90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矩形 44"/>
          <p:cNvSpPr/>
          <p:nvPr/>
        </p:nvSpPr>
        <p:spPr>
          <a:xfrm>
            <a:off x="2908400" y="2955302"/>
            <a:ext cx="180023" cy="90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矩形 45"/>
          <p:cNvSpPr/>
          <p:nvPr/>
        </p:nvSpPr>
        <p:spPr>
          <a:xfrm>
            <a:off x="2908400" y="3944678"/>
            <a:ext cx="18002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矩形 46"/>
          <p:cNvSpPr/>
          <p:nvPr/>
        </p:nvSpPr>
        <p:spPr>
          <a:xfrm>
            <a:off x="2908400" y="4934053"/>
            <a:ext cx="180023" cy="90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文字方塊 47"/>
          <p:cNvSpPr txBox="1"/>
          <p:nvPr/>
        </p:nvSpPr>
        <p:spPr>
          <a:xfrm>
            <a:off x="3088423" y="1121801"/>
            <a:ext cx="562410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49" name="文字方塊 48"/>
          <p:cNvSpPr txBox="1"/>
          <p:nvPr/>
        </p:nvSpPr>
        <p:spPr>
          <a:xfrm>
            <a:off x="3088423" y="2113819"/>
            <a:ext cx="562410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50" name="文字方塊 49"/>
          <p:cNvSpPr txBox="1"/>
          <p:nvPr/>
        </p:nvSpPr>
        <p:spPr>
          <a:xfrm>
            <a:off x="3088423" y="3105837"/>
            <a:ext cx="562410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51" name="文字方塊 50"/>
          <p:cNvSpPr txBox="1"/>
          <p:nvPr/>
        </p:nvSpPr>
        <p:spPr>
          <a:xfrm>
            <a:off x="3088423" y="4097855"/>
            <a:ext cx="562410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52" name="文字方塊 51"/>
          <p:cNvSpPr txBox="1"/>
          <p:nvPr/>
        </p:nvSpPr>
        <p:spPr>
          <a:xfrm>
            <a:off x="3088423" y="5089871"/>
            <a:ext cx="5624106"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26511016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手繪多邊形 13"/>
          <p:cNvSpPr/>
          <p:nvPr/>
        </p:nvSpPr>
        <p:spPr>
          <a:xfrm>
            <a:off x="1884055" y="998690"/>
            <a:ext cx="1415384" cy="1592307"/>
          </a:xfrm>
          <a:custGeom>
            <a:avLst/>
            <a:gdLst>
              <a:gd name="connsiteX0" fmla="*/ 707692 w 1415384"/>
              <a:gd name="connsiteY0" fmla="*/ 0 h 1592307"/>
              <a:gd name="connsiteX1" fmla="*/ 1415384 w 1415384"/>
              <a:gd name="connsiteY1" fmla="*/ 1592307 h 1592307"/>
              <a:gd name="connsiteX2" fmla="*/ 0 w 1415384"/>
              <a:gd name="connsiteY2" fmla="*/ 1592307 h 1592307"/>
              <a:gd name="connsiteX3" fmla="*/ 707692 w 1415384"/>
              <a:gd name="connsiteY3" fmla="*/ 0 h 1592307"/>
            </a:gdLst>
            <a:ahLst/>
            <a:cxnLst>
              <a:cxn ang="0">
                <a:pos x="connsiteX0" y="connsiteY0"/>
              </a:cxn>
              <a:cxn ang="0">
                <a:pos x="connsiteX1" y="connsiteY1"/>
              </a:cxn>
              <a:cxn ang="0">
                <a:pos x="connsiteX2" y="connsiteY2"/>
              </a:cxn>
              <a:cxn ang="0">
                <a:pos x="connsiteX3" y="connsiteY3"/>
              </a:cxn>
            </a:cxnLst>
            <a:rect l="l" t="t" r="r" b="b"/>
            <a:pathLst>
              <a:path w="1415384" h="1592307">
                <a:moveTo>
                  <a:pt x="707692" y="0"/>
                </a:moveTo>
                <a:lnTo>
                  <a:pt x="1415384" y="1592307"/>
                </a:lnTo>
                <a:lnTo>
                  <a:pt x="0" y="1592307"/>
                </a:lnTo>
                <a:lnTo>
                  <a:pt x="70769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手繪多邊形 10"/>
          <p:cNvSpPr/>
          <p:nvPr/>
        </p:nvSpPr>
        <p:spPr>
          <a:xfrm>
            <a:off x="1154284" y="2626997"/>
            <a:ext cx="2874927" cy="1605986"/>
          </a:xfrm>
          <a:custGeom>
            <a:avLst/>
            <a:gdLst>
              <a:gd name="connsiteX0" fmla="*/ 713771 w 2874927"/>
              <a:gd name="connsiteY0" fmla="*/ 0 h 1605986"/>
              <a:gd name="connsiteX1" fmla="*/ 2161155 w 2874927"/>
              <a:gd name="connsiteY1" fmla="*/ 0 h 1605986"/>
              <a:gd name="connsiteX2" fmla="*/ 2874927 w 2874927"/>
              <a:gd name="connsiteY2" fmla="*/ 1605986 h 1605986"/>
              <a:gd name="connsiteX3" fmla="*/ 0 w 2874927"/>
              <a:gd name="connsiteY3" fmla="*/ 1605986 h 1605986"/>
              <a:gd name="connsiteX4" fmla="*/ 713771 w 2874927"/>
              <a:gd name="connsiteY4" fmla="*/ 0 h 160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927" h="1605986">
                <a:moveTo>
                  <a:pt x="713771" y="0"/>
                </a:moveTo>
                <a:lnTo>
                  <a:pt x="2161155" y="0"/>
                </a:lnTo>
                <a:lnTo>
                  <a:pt x="2874927" y="1605986"/>
                </a:lnTo>
                <a:lnTo>
                  <a:pt x="0" y="1605986"/>
                </a:lnTo>
                <a:lnTo>
                  <a:pt x="71377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手繪多邊形 7"/>
          <p:cNvSpPr/>
          <p:nvPr/>
        </p:nvSpPr>
        <p:spPr>
          <a:xfrm>
            <a:off x="431471" y="4268983"/>
            <a:ext cx="4320552" cy="1590328"/>
          </a:xfrm>
          <a:custGeom>
            <a:avLst/>
            <a:gdLst>
              <a:gd name="connsiteX0" fmla="*/ 706813 w 4320552"/>
              <a:gd name="connsiteY0" fmla="*/ 0 h 1590328"/>
              <a:gd name="connsiteX1" fmla="*/ 3613740 w 4320552"/>
              <a:gd name="connsiteY1" fmla="*/ 0 h 1590328"/>
              <a:gd name="connsiteX2" fmla="*/ 4320552 w 4320552"/>
              <a:gd name="connsiteY2" fmla="*/ 1590328 h 1590328"/>
              <a:gd name="connsiteX3" fmla="*/ 0 w 4320552"/>
              <a:gd name="connsiteY3" fmla="*/ 1590328 h 1590328"/>
              <a:gd name="connsiteX4" fmla="*/ 706813 w 4320552"/>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590328">
                <a:moveTo>
                  <a:pt x="706813" y="0"/>
                </a:moveTo>
                <a:lnTo>
                  <a:pt x="3613740" y="0"/>
                </a:lnTo>
                <a:lnTo>
                  <a:pt x="4320552" y="1590328"/>
                </a:lnTo>
                <a:lnTo>
                  <a:pt x="0" y="1590328"/>
                </a:lnTo>
                <a:lnTo>
                  <a:pt x="7068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手繪多邊形 19"/>
          <p:cNvSpPr/>
          <p:nvPr/>
        </p:nvSpPr>
        <p:spPr>
          <a:xfrm>
            <a:off x="2636903" y="998690"/>
            <a:ext cx="5827244" cy="1574671"/>
          </a:xfrm>
          <a:custGeom>
            <a:avLst/>
            <a:gdLst>
              <a:gd name="connsiteX0" fmla="*/ 0 w 5827244"/>
              <a:gd name="connsiteY0" fmla="*/ 0 h 1574671"/>
              <a:gd name="connsiteX1" fmla="*/ 5040644 w 5827244"/>
              <a:gd name="connsiteY1" fmla="*/ 0 h 1574671"/>
              <a:gd name="connsiteX2" fmla="*/ 5040644 w 5827244"/>
              <a:gd name="connsiteY2" fmla="*/ 735 h 1574671"/>
              <a:gd name="connsiteX3" fmla="*/ 5827244 w 5827244"/>
              <a:gd name="connsiteY3" fmla="*/ 787335 h 1574671"/>
              <a:gd name="connsiteX4" fmla="*/ 5040644 w 5827244"/>
              <a:gd name="connsiteY4" fmla="*/ 1573935 h 1574671"/>
              <a:gd name="connsiteX5" fmla="*/ 5040644 w 5827244"/>
              <a:gd name="connsiteY5" fmla="*/ 1574671 h 1574671"/>
              <a:gd name="connsiteX6" fmla="*/ 699854 w 5827244"/>
              <a:gd name="connsiteY6" fmla="*/ 1574671 h 157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7244" h="1574671">
                <a:moveTo>
                  <a:pt x="0" y="0"/>
                </a:moveTo>
                <a:lnTo>
                  <a:pt x="5040644" y="0"/>
                </a:lnTo>
                <a:lnTo>
                  <a:pt x="5040644" y="735"/>
                </a:lnTo>
                <a:cubicBezTo>
                  <a:pt x="5475071" y="735"/>
                  <a:pt x="5827244" y="352908"/>
                  <a:pt x="5827244" y="787335"/>
                </a:cubicBezTo>
                <a:cubicBezTo>
                  <a:pt x="5827244" y="1221762"/>
                  <a:pt x="5475071" y="1573935"/>
                  <a:pt x="5040644" y="1573935"/>
                </a:cubicBezTo>
                <a:lnTo>
                  <a:pt x="5040644" y="1574671"/>
                </a:lnTo>
                <a:lnTo>
                  <a:pt x="699854" y="1574671"/>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1" name="手繪多邊形 20"/>
          <p:cNvSpPr/>
          <p:nvPr/>
        </p:nvSpPr>
        <p:spPr>
          <a:xfrm>
            <a:off x="3360595" y="2626997"/>
            <a:ext cx="5103552" cy="1588350"/>
          </a:xfrm>
          <a:custGeom>
            <a:avLst/>
            <a:gdLst>
              <a:gd name="connsiteX0" fmla="*/ 0 w 5103552"/>
              <a:gd name="connsiteY0" fmla="*/ 0 h 1588350"/>
              <a:gd name="connsiteX1" fmla="*/ 4316952 w 5103552"/>
              <a:gd name="connsiteY1" fmla="*/ 0 h 1588350"/>
              <a:gd name="connsiteX2" fmla="*/ 4316952 w 5103552"/>
              <a:gd name="connsiteY2" fmla="*/ 3686 h 1588350"/>
              <a:gd name="connsiteX3" fmla="*/ 5103552 w 5103552"/>
              <a:gd name="connsiteY3" fmla="*/ 790286 h 1588350"/>
              <a:gd name="connsiteX4" fmla="*/ 4316952 w 5103552"/>
              <a:gd name="connsiteY4" fmla="*/ 1576886 h 1588350"/>
              <a:gd name="connsiteX5" fmla="*/ 4316952 w 5103552"/>
              <a:gd name="connsiteY5" fmla="*/ 1588350 h 1588350"/>
              <a:gd name="connsiteX6" fmla="*/ 705934 w 5103552"/>
              <a:gd name="connsiteY6" fmla="*/ 1588350 h 158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3552" h="1588350">
                <a:moveTo>
                  <a:pt x="0" y="0"/>
                </a:moveTo>
                <a:lnTo>
                  <a:pt x="4316952" y="0"/>
                </a:lnTo>
                <a:lnTo>
                  <a:pt x="4316952" y="3686"/>
                </a:lnTo>
                <a:cubicBezTo>
                  <a:pt x="4751379" y="3686"/>
                  <a:pt x="5103552" y="355859"/>
                  <a:pt x="5103552" y="790286"/>
                </a:cubicBezTo>
                <a:cubicBezTo>
                  <a:pt x="5103552" y="1224713"/>
                  <a:pt x="4751379" y="1576886"/>
                  <a:pt x="4316952" y="1576886"/>
                </a:cubicBezTo>
                <a:lnTo>
                  <a:pt x="4316952" y="1588350"/>
                </a:lnTo>
                <a:lnTo>
                  <a:pt x="705934" y="1588350"/>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2" name="手繪多邊形 21"/>
          <p:cNvSpPr/>
          <p:nvPr/>
        </p:nvSpPr>
        <p:spPr>
          <a:xfrm>
            <a:off x="4098205" y="4286619"/>
            <a:ext cx="4365942" cy="1573491"/>
          </a:xfrm>
          <a:custGeom>
            <a:avLst/>
            <a:gdLst>
              <a:gd name="connsiteX0" fmla="*/ 0 w 4365942"/>
              <a:gd name="connsiteY0" fmla="*/ 0 h 1573491"/>
              <a:gd name="connsiteX1" fmla="*/ 3579342 w 4365942"/>
              <a:gd name="connsiteY1" fmla="*/ 0 h 1573491"/>
              <a:gd name="connsiteX2" fmla="*/ 3579342 w 4365942"/>
              <a:gd name="connsiteY2" fmla="*/ 291 h 1573491"/>
              <a:gd name="connsiteX3" fmla="*/ 4365942 w 4365942"/>
              <a:gd name="connsiteY3" fmla="*/ 786891 h 1573491"/>
              <a:gd name="connsiteX4" fmla="*/ 3579342 w 4365942"/>
              <a:gd name="connsiteY4" fmla="*/ 1573491 h 1573491"/>
              <a:gd name="connsiteX5" fmla="*/ 3563519 w 4365942"/>
              <a:gd name="connsiteY5" fmla="*/ 1572692 h 1573491"/>
              <a:gd name="connsiteX6" fmla="*/ 698974 w 4365942"/>
              <a:gd name="connsiteY6" fmla="*/ 1572692 h 1573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5942" h="1573491">
                <a:moveTo>
                  <a:pt x="0" y="0"/>
                </a:moveTo>
                <a:lnTo>
                  <a:pt x="3579342" y="0"/>
                </a:lnTo>
                <a:lnTo>
                  <a:pt x="3579342" y="291"/>
                </a:lnTo>
                <a:cubicBezTo>
                  <a:pt x="4013769" y="291"/>
                  <a:pt x="4365942" y="352464"/>
                  <a:pt x="4365942" y="786891"/>
                </a:cubicBezTo>
                <a:cubicBezTo>
                  <a:pt x="4365942" y="1221318"/>
                  <a:pt x="4013769" y="1573491"/>
                  <a:pt x="3579342" y="1573491"/>
                </a:cubicBezTo>
                <a:lnTo>
                  <a:pt x="3563519" y="1572692"/>
                </a:lnTo>
                <a:lnTo>
                  <a:pt x="698974" y="1572692"/>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9" name="文字方塊 8"/>
          <p:cNvSpPr txBox="1"/>
          <p:nvPr/>
        </p:nvSpPr>
        <p:spPr>
          <a:xfrm>
            <a:off x="3360595" y="978618"/>
            <a:ext cx="3610551" cy="1569660"/>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a:t>
            </a:r>
            <a:r>
              <a:rPr lang="en-US" altLang="zh-TW" sz="1600" dirty="0">
                <a:solidFill>
                  <a:schemeClr val="bg1">
                    <a:lumMod val="65000"/>
                  </a:schemeClr>
                </a:solidFill>
              </a:rPr>
              <a:t>dog. The quick brown fox jumps over the lazy </a:t>
            </a:r>
            <a:r>
              <a:rPr lang="en-US" altLang="zh-TW" sz="1600" dirty="0" smtClean="0">
                <a:solidFill>
                  <a:schemeClr val="bg1">
                    <a:lumMod val="65000"/>
                  </a:schemeClr>
                </a:solidFill>
              </a:rPr>
              <a:t>dog</a:t>
            </a:r>
            <a:r>
              <a:rPr lang="en-US" altLang="zh-TW" sz="1600" dirty="0">
                <a:solidFill>
                  <a:schemeClr val="bg1">
                    <a:lumMod val="65000"/>
                  </a:schemeClr>
                </a:solidFill>
              </a:rPr>
              <a:t> The quick brown fox jumps over the lazy dog</a:t>
            </a:r>
            <a:r>
              <a:rPr lang="en-US" altLang="zh-TW" sz="1600" dirty="0" smtClean="0">
                <a:solidFill>
                  <a:schemeClr val="bg1">
                    <a:lumMod val="65000"/>
                  </a:schemeClr>
                </a:solidFill>
              </a:rPr>
              <a:t> </a:t>
            </a:r>
            <a:endParaRPr lang="zh-TW" altLang="en-US" sz="1600" dirty="0" smtClean="0">
              <a:solidFill>
                <a:schemeClr val="bg1">
                  <a:lumMod val="65000"/>
                </a:schemeClr>
              </a:solidFill>
            </a:endParaRPr>
          </a:p>
        </p:txBody>
      </p:sp>
      <p:sp>
        <p:nvSpPr>
          <p:cNvPr id="10" name="文字方塊 9"/>
          <p:cNvSpPr txBox="1"/>
          <p:nvPr/>
        </p:nvSpPr>
        <p:spPr>
          <a:xfrm>
            <a:off x="4098205" y="2730748"/>
            <a:ext cx="2872941" cy="1323439"/>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12" name="文字方塊 11"/>
          <p:cNvSpPr txBox="1"/>
          <p:nvPr/>
        </p:nvSpPr>
        <p:spPr>
          <a:xfrm>
            <a:off x="4707468" y="4496424"/>
            <a:ext cx="2340300"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17" name="橢圓 16"/>
          <p:cNvSpPr/>
          <p:nvPr/>
        </p:nvSpPr>
        <p:spPr>
          <a:xfrm>
            <a:off x="6971146" y="1079624"/>
            <a:ext cx="1412802" cy="1412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5400" dirty="0" smtClean="0"/>
              <a:t>01</a:t>
            </a:r>
            <a:endParaRPr lang="zh-TW" altLang="en-US" sz="5400" dirty="0"/>
          </a:p>
        </p:txBody>
      </p:sp>
      <p:sp>
        <p:nvSpPr>
          <p:cNvPr id="18" name="橢圓 17"/>
          <p:cNvSpPr/>
          <p:nvPr/>
        </p:nvSpPr>
        <p:spPr>
          <a:xfrm>
            <a:off x="6971146" y="2710882"/>
            <a:ext cx="1412802" cy="1412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5400" dirty="0" smtClean="0"/>
              <a:t>02</a:t>
            </a:r>
            <a:endParaRPr lang="zh-TW" altLang="en-US" sz="5400" dirty="0"/>
          </a:p>
        </p:txBody>
      </p:sp>
      <p:sp>
        <p:nvSpPr>
          <p:cNvPr id="19" name="橢圓 18"/>
          <p:cNvSpPr/>
          <p:nvPr/>
        </p:nvSpPr>
        <p:spPr>
          <a:xfrm>
            <a:off x="6971146" y="4367109"/>
            <a:ext cx="1412802" cy="14128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5400" dirty="0" smtClean="0"/>
              <a:t>03</a:t>
            </a:r>
            <a:endParaRPr lang="zh-TW" altLang="en-US" sz="5400" dirty="0"/>
          </a:p>
        </p:txBody>
      </p:sp>
    </p:spTree>
    <p:extLst>
      <p:ext uri="{BB962C8B-B14F-4D97-AF65-F5344CB8AC3E}">
        <p14:creationId xmlns:p14="http://schemas.microsoft.com/office/powerpoint/2010/main" val="29348620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手繪多邊形 55"/>
          <p:cNvSpPr/>
          <p:nvPr/>
        </p:nvSpPr>
        <p:spPr>
          <a:xfrm>
            <a:off x="2246521" y="998690"/>
            <a:ext cx="1050498" cy="1181810"/>
          </a:xfrm>
          <a:custGeom>
            <a:avLst/>
            <a:gdLst>
              <a:gd name="connsiteX0" fmla="*/ 525249 w 1050498"/>
              <a:gd name="connsiteY0" fmla="*/ 0 h 1181810"/>
              <a:gd name="connsiteX1" fmla="*/ 1050498 w 1050498"/>
              <a:gd name="connsiteY1" fmla="*/ 1181810 h 1181810"/>
              <a:gd name="connsiteX2" fmla="*/ 0 w 1050498"/>
              <a:gd name="connsiteY2" fmla="*/ 1181810 h 1181810"/>
              <a:gd name="connsiteX3" fmla="*/ 525249 w 1050498"/>
              <a:gd name="connsiteY3" fmla="*/ 0 h 1181810"/>
            </a:gdLst>
            <a:ahLst/>
            <a:cxnLst>
              <a:cxn ang="0">
                <a:pos x="connsiteX0" y="connsiteY0"/>
              </a:cxn>
              <a:cxn ang="0">
                <a:pos x="connsiteX1" y="connsiteY1"/>
              </a:cxn>
              <a:cxn ang="0">
                <a:pos x="connsiteX2" y="connsiteY2"/>
              </a:cxn>
              <a:cxn ang="0">
                <a:pos x="connsiteX3" y="connsiteY3"/>
              </a:cxn>
            </a:cxnLst>
            <a:rect l="l" t="t" r="r" b="b"/>
            <a:pathLst>
              <a:path w="1050498" h="1181810">
                <a:moveTo>
                  <a:pt x="525249" y="0"/>
                </a:moveTo>
                <a:lnTo>
                  <a:pt x="1050498" y="1181810"/>
                </a:lnTo>
                <a:lnTo>
                  <a:pt x="0" y="1181810"/>
                </a:lnTo>
                <a:lnTo>
                  <a:pt x="525249" y="0"/>
                </a:ln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手繪多邊形 52"/>
          <p:cNvSpPr/>
          <p:nvPr/>
        </p:nvSpPr>
        <p:spPr>
          <a:xfrm>
            <a:off x="1699193" y="2216500"/>
            <a:ext cx="2145155" cy="1195489"/>
          </a:xfrm>
          <a:custGeom>
            <a:avLst/>
            <a:gdLst>
              <a:gd name="connsiteX0" fmla="*/ 531328 w 2145155"/>
              <a:gd name="connsiteY0" fmla="*/ 0 h 1195489"/>
              <a:gd name="connsiteX1" fmla="*/ 1613826 w 2145155"/>
              <a:gd name="connsiteY1" fmla="*/ 0 h 1195489"/>
              <a:gd name="connsiteX2" fmla="*/ 2145155 w 2145155"/>
              <a:gd name="connsiteY2" fmla="*/ 1195489 h 1195489"/>
              <a:gd name="connsiteX3" fmla="*/ 0 w 2145155"/>
              <a:gd name="connsiteY3" fmla="*/ 1195489 h 1195489"/>
              <a:gd name="connsiteX4" fmla="*/ 531328 w 2145155"/>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5155" h="1195489">
                <a:moveTo>
                  <a:pt x="531328" y="0"/>
                </a:moveTo>
                <a:lnTo>
                  <a:pt x="1613826" y="0"/>
                </a:lnTo>
                <a:lnTo>
                  <a:pt x="2145155" y="1195489"/>
                </a:lnTo>
                <a:lnTo>
                  <a:pt x="0" y="1195489"/>
                </a:lnTo>
                <a:lnTo>
                  <a:pt x="53132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手繪多邊形 49"/>
          <p:cNvSpPr/>
          <p:nvPr/>
        </p:nvSpPr>
        <p:spPr>
          <a:xfrm>
            <a:off x="1151864" y="3447989"/>
            <a:ext cx="3239812" cy="1195489"/>
          </a:xfrm>
          <a:custGeom>
            <a:avLst/>
            <a:gdLst>
              <a:gd name="connsiteX0" fmla="*/ 531329 w 3239812"/>
              <a:gd name="connsiteY0" fmla="*/ 0 h 1195489"/>
              <a:gd name="connsiteX1" fmla="*/ 2708484 w 3239812"/>
              <a:gd name="connsiteY1" fmla="*/ 0 h 1195489"/>
              <a:gd name="connsiteX2" fmla="*/ 3239812 w 3239812"/>
              <a:gd name="connsiteY2" fmla="*/ 1195489 h 1195489"/>
              <a:gd name="connsiteX3" fmla="*/ 0 w 3239812"/>
              <a:gd name="connsiteY3" fmla="*/ 1195489 h 1195489"/>
              <a:gd name="connsiteX4" fmla="*/ 531329 w 3239812"/>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9812" h="1195489">
                <a:moveTo>
                  <a:pt x="531329" y="0"/>
                </a:moveTo>
                <a:lnTo>
                  <a:pt x="2708484" y="0"/>
                </a:lnTo>
                <a:lnTo>
                  <a:pt x="3239812" y="1195489"/>
                </a:lnTo>
                <a:lnTo>
                  <a:pt x="0" y="1195489"/>
                </a:lnTo>
                <a:lnTo>
                  <a:pt x="531329"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手繪多邊形 46"/>
          <p:cNvSpPr/>
          <p:nvPr/>
        </p:nvSpPr>
        <p:spPr>
          <a:xfrm>
            <a:off x="611494" y="4679478"/>
            <a:ext cx="4320552" cy="1179833"/>
          </a:xfrm>
          <a:custGeom>
            <a:avLst/>
            <a:gdLst>
              <a:gd name="connsiteX0" fmla="*/ 524370 w 4320552"/>
              <a:gd name="connsiteY0" fmla="*/ 0 h 1179833"/>
              <a:gd name="connsiteX1" fmla="*/ 3796182 w 4320552"/>
              <a:gd name="connsiteY1" fmla="*/ 0 h 1179833"/>
              <a:gd name="connsiteX2" fmla="*/ 4320552 w 4320552"/>
              <a:gd name="connsiteY2" fmla="*/ 1179833 h 1179833"/>
              <a:gd name="connsiteX3" fmla="*/ 0 w 4320552"/>
              <a:gd name="connsiteY3" fmla="*/ 1179833 h 1179833"/>
              <a:gd name="connsiteX4" fmla="*/ 524370 w 4320552"/>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179833">
                <a:moveTo>
                  <a:pt x="524370" y="0"/>
                </a:moveTo>
                <a:lnTo>
                  <a:pt x="3796182" y="0"/>
                </a:lnTo>
                <a:lnTo>
                  <a:pt x="4320552" y="1179833"/>
                </a:lnTo>
                <a:lnTo>
                  <a:pt x="0" y="1179833"/>
                </a:lnTo>
                <a:lnTo>
                  <a:pt x="52437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手繪多邊形 25"/>
          <p:cNvSpPr/>
          <p:nvPr/>
        </p:nvSpPr>
        <p:spPr>
          <a:xfrm>
            <a:off x="2816926" y="996820"/>
            <a:ext cx="5625644" cy="1170000"/>
          </a:xfrm>
          <a:custGeom>
            <a:avLst/>
            <a:gdLst>
              <a:gd name="connsiteX0" fmla="*/ 5040644 w 5625644"/>
              <a:gd name="connsiteY0" fmla="*/ 0 h 1170000"/>
              <a:gd name="connsiteX1" fmla="*/ 5625644 w 5625644"/>
              <a:gd name="connsiteY1" fmla="*/ 585000 h 1170000"/>
              <a:gd name="connsiteX2" fmla="*/ 5040644 w 5625644"/>
              <a:gd name="connsiteY2" fmla="*/ 1170000 h 1170000"/>
              <a:gd name="connsiteX3" fmla="*/ 519170 w 5625644"/>
              <a:gd name="connsiteY3" fmla="*/ 1170000 h 1170000"/>
              <a:gd name="connsiteX4" fmla="*/ 0 w 5625644"/>
              <a:gd name="connsiteY4" fmla="*/ 1869 h 1170000"/>
              <a:gd name="connsiteX5" fmla="*/ 5022104 w 5625644"/>
              <a:gd name="connsiteY5" fmla="*/ 1869 h 117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5644" h="1170000">
                <a:moveTo>
                  <a:pt x="5040644" y="0"/>
                </a:moveTo>
                <a:cubicBezTo>
                  <a:pt x="5363731" y="0"/>
                  <a:pt x="5625644" y="261913"/>
                  <a:pt x="5625644" y="585000"/>
                </a:cubicBezTo>
                <a:cubicBezTo>
                  <a:pt x="5625644" y="908087"/>
                  <a:pt x="5363731" y="1170000"/>
                  <a:pt x="5040644" y="1170000"/>
                </a:cubicBezTo>
                <a:lnTo>
                  <a:pt x="519170" y="1170000"/>
                </a:lnTo>
                <a:lnTo>
                  <a:pt x="0" y="1869"/>
                </a:lnTo>
                <a:lnTo>
                  <a:pt x="5022104" y="1869"/>
                </a:lnTo>
                <a:close/>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7" name="手繪多邊形 26"/>
          <p:cNvSpPr/>
          <p:nvPr/>
        </p:nvSpPr>
        <p:spPr>
          <a:xfrm>
            <a:off x="3364255" y="2228309"/>
            <a:ext cx="5078314" cy="1170000"/>
          </a:xfrm>
          <a:custGeom>
            <a:avLst/>
            <a:gdLst>
              <a:gd name="connsiteX0" fmla="*/ 4493314 w 5078314"/>
              <a:gd name="connsiteY0" fmla="*/ 0 h 1170000"/>
              <a:gd name="connsiteX1" fmla="*/ 5078314 w 5078314"/>
              <a:gd name="connsiteY1" fmla="*/ 585000 h 1170000"/>
              <a:gd name="connsiteX2" fmla="*/ 4611212 w 5078314"/>
              <a:gd name="connsiteY2" fmla="*/ 1158115 h 1170000"/>
              <a:gd name="connsiteX3" fmla="*/ 4493315 w 5078314"/>
              <a:gd name="connsiteY3" fmla="*/ 1170000 h 1170000"/>
              <a:gd name="connsiteX4" fmla="*/ 4493315 w 5078314"/>
              <a:gd name="connsiteY4" fmla="*/ 1170000 h 1170000"/>
              <a:gd name="connsiteX5" fmla="*/ 4493314 w 5078314"/>
              <a:gd name="connsiteY5" fmla="*/ 1170000 h 1170000"/>
              <a:gd name="connsiteX6" fmla="*/ 519170 w 5078314"/>
              <a:gd name="connsiteY6" fmla="*/ 1170000 h 1170000"/>
              <a:gd name="connsiteX7" fmla="*/ 0 w 5078314"/>
              <a:gd name="connsiteY7" fmla="*/ 1869 h 1170000"/>
              <a:gd name="connsiteX8" fmla="*/ 4474774 w 5078314"/>
              <a:gd name="connsiteY8" fmla="*/ 1869 h 117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78314" h="1170000">
                <a:moveTo>
                  <a:pt x="4493314" y="0"/>
                </a:moveTo>
                <a:cubicBezTo>
                  <a:pt x="4816401" y="0"/>
                  <a:pt x="5078314" y="261913"/>
                  <a:pt x="5078314" y="585000"/>
                </a:cubicBezTo>
                <a:cubicBezTo>
                  <a:pt x="5078314" y="867701"/>
                  <a:pt x="4877787" y="1103566"/>
                  <a:pt x="4611212" y="1158115"/>
                </a:cubicBezTo>
                <a:lnTo>
                  <a:pt x="4493315" y="1170000"/>
                </a:lnTo>
                <a:lnTo>
                  <a:pt x="4493315" y="1170000"/>
                </a:lnTo>
                <a:lnTo>
                  <a:pt x="4493314" y="1170000"/>
                </a:lnTo>
                <a:lnTo>
                  <a:pt x="519170" y="1170000"/>
                </a:lnTo>
                <a:lnTo>
                  <a:pt x="0" y="1869"/>
                </a:lnTo>
                <a:lnTo>
                  <a:pt x="4474774" y="186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8" name="手繪多邊形 27"/>
          <p:cNvSpPr/>
          <p:nvPr/>
        </p:nvSpPr>
        <p:spPr>
          <a:xfrm>
            <a:off x="3911584" y="3459799"/>
            <a:ext cx="4530986" cy="1183679"/>
          </a:xfrm>
          <a:custGeom>
            <a:avLst/>
            <a:gdLst>
              <a:gd name="connsiteX0" fmla="*/ 3945986 w 4530986"/>
              <a:gd name="connsiteY0" fmla="*/ 0 h 1183679"/>
              <a:gd name="connsiteX1" fmla="*/ 4530986 w 4530986"/>
              <a:gd name="connsiteY1" fmla="*/ 585000 h 1183679"/>
              <a:gd name="connsiteX2" fmla="*/ 3945986 w 4530986"/>
              <a:gd name="connsiteY2" fmla="*/ 1170000 h 1183679"/>
              <a:gd name="connsiteX3" fmla="*/ 3945986 w 4530986"/>
              <a:gd name="connsiteY3" fmla="*/ 1183679 h 1183679"/>
              <a:gd name="connsiteX4" fmla="*/ 525248 w 4530986"/>
              <a:gd name="connsiteY4" fmla="*/ 1183679 h 1183679"/>
              <a:gd name="connsiteX5" fmla="*/ 0 w 4530986"/>
              <a:gd name="connsiteY5" fmla="*/ 1869 h 1183679"/>
              <a:gd name="connsiteX6" fmla="*/ 3927446 w 4530986"/>
              <a:gd name="connsiteY6" fmla="*/ 1869 h 118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0986" h="1183679">
                <a:moveTo>
                  <a:pt x="3945986" y="0"/>
                </a:moveTo>
                <a:cubicBezTo>
                  <a:pt x="4269073" y="0"/>
                  <a:pt x="4530986" y="261913"/>
                  <a:pt x="4530986" y="585000"/>
                </a:cubicBezTo>
                <a:cubicBezTo>
                  <a:pt x="4530986" y="908087"/>
                  <a:pt x="4269073" y="1170000"/>
                  <a:pt x="3945986" y="1170000"/>
                </a:cubicBezTo>
                <a:lnTo>
                  <a:pt x="3945986" y="1183679"/>
                </a:lnTo>
                <a:lnTo>
                  <a:pt x="525248" y="1183679"/>
                </a:lnTo>
                <a:lnTo>
                  <a:pt x="0" y="1869"/>
                </a:lnTo>
                <a:lnTo>
                  <a:pt x="3927446" y="186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9" name="手繪多邊形 28"/>
          <p:cNvSpPr/>
          <p:nvPr/>
        </p:nvSpPr>
        <p:spPr>
          <a:xfrm>
            <a:off x="4458912" y="4691288"/>
            <a:ext cx="3983658" cy="1170000"/>
          </a:xfrm>
          <a:custGeom>
            <a:avLst/>
            <a:gdLst>
              <a:gd name="connsiteX0" fmla="*/ 3398658 w 3983658"/>
              <a:gd name="connsiteY0" fmla="*/ 0 h 1170000"/>
              <a:gd name="connsiteX1" fmla="*/ 3983658 w 3983658"/>
              <a:gd name="connsiteY1" fmla="*/ 585000 h 1170000"/>
              <a:gd name="connsiteX2" fmla="*/ 3398658 w 3983658"/>
              <a:gd name="connsiteY2" fmla="*/ 1170000 h 1170000"/>
              <a:gd name="connsiteX3" fmla="*/ 3379047 w 3983658"/>
              <a:gd name="connsiteY3" fmla="*/ 1168023 h 1170000"/>
              <a:gd name="connsiteX4" fmla="*/ 518290 w 3983658"/>
              <a:gd name="connsiteY4" fmla="*/ 1168023 h 1170000"/>
              <a:gd name="connsiteX5" fmla="*/ 0 w 3983658"/>
              <a:gd name="connsiteY5" fmla="*/ 1869 h 1170000"/>
              <a:gd name="connsiteX6" fmla="*/ 3380118 w 3983658"/>
              <a:gd name="connsiteY6" fmla="*/ 1869 h 117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83658" h="1170000">
                <a:moveTo>
                  <a:pt x="3398658" y="0"/>
                </a:moveTo>
                <a:cubicBezTo>
                  <a:pt x="3721745" y="0"/>
                  <a:pt x="3983658" y="261913"/>
                  <a:pt x="3983658" y="585000"/>
                </a:cubicBezTo>
                <a:cubicBezTo>
                  <a:pt x="3983658" y="908087"/>
                  <a:pt x="3721745" y="1170000"/>
                  <a:pt x="3398658" y="1170000"/>
                </a:cubicBezTo>
                <a:lnTo>
                  <a:pt x="3379047" y="1168023"/>
                </a:lnTo>
                <a:lnTo>
                  <a:pt x="518290" y="1168023"/>
                </a:lnTo>
                <a:lnTo>
                  <a:pt x="0" y="1869"/>
                </a:lnTo>
                <a:lnTo>
                  <a:pt x="3380118" y="186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11" name="文字方塊 10"/>
          <p:cNvSpPr txBox="1"/>
          <p:nvPr/>
        </p:nvSpPr>
        <p:spPr>
          <a:xfrm>
            <a:off x="3297019" y="1174096"/>
            <a:ext cx="4048824"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12" name="文字方塊 11"/>
          <p:cNvSpPr txBox="1"/>
          <p:nvPr/>
        </p:nvSpPr>
        <p:spPr>
          <a:xfrm>
            <a:off x="3874486" y="2286977"/>
            <a:ext cx="3471357"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13" name="文字方塊 12"/>
          <p:cNvSpPr txBox="1"/>
          <p:nvPr/>
        </p:nvSpPr>
        <p:spPr>
          <a:xfrm>
            <a:off x="4391676" y="3628610"/>
            <a:ext cx="2954167"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14" name="文字方塊 13"/>
          <p:cNvSpPr txBox="1"/>
          <p:nvPr/>
        </p:nvSpPr>
        <p:spPr>
          <a:xfrm>
            <a:off x="4932046" y="4737625"/>
            <a:ext cx="2362877"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21" name="橢圓 20"/>
          <p:cNvSpPr/>
          <p:nvPr/>
        </p:nvSpPr>
        <p:spPr>
          <a:xfrm>
            <a:off x="7345843" y="1070094"/>
            <a:ext cx="1023454" cy="102345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smtClean="0"/>
              <a:t>01</a:t>
            </a:r>
            <a:endParaRPr lang="zh-TW" altLang="en-US" sz="4000" dirty="0"/>
          </a:p>
        </p:txBody>
      </p:sp>
      <p:sp>
        <p:nvSpPr>
          <p:cNvPr id="22" name="橢圓 21"/>
          <p:cNvSpPr/>
          <p:nvPr/>
        </p:nvSpPr>
        <p:spPr>
          <a:xfrm>
            <a:off x="7345843" y="2301583"/>
            <a:ext cx="1023454" cy="102345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smtClean="0"/>
              <a:t>02</a:t>
            </a:r>
            <a:endParaRPr lang="zh-TW" altLang="en-US" sz="4000" dirty="0"/>
          </a:p>
        </p:txBody>
      </p:sp>
      <p:sp>
        <p:nvSpPr>
          <p:cNvPr id="23" name="橢圓 22"/>
          <p:cNvSpPr/>
          <p:nvPr/>
        </p:nvSpPr>
        <p:spPr>
          <a:xfrm>
            <a:off x="7345843" y="3533072"/>
            <a:ext cx="1023454" cy="102345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smtClean="0"/>
              <a:t>03</a:t>
            </a:r>
            <a:endParaRPr lang="zh-TW" altLang="en-US" sz="4000" dirty="0"/>
          </a:p>
        </p:txBody>
      </p:sp>
      <p:sp>
        <p:nvSpPr>
          <p:cNvPr id="24" name="橢圓 23"/>
          <p:cNvSpPr/>
          <p:nvPr/>
        </p:nvSpPr>
        <p:spPr>
          <a:xfrm>
            <a:off x="7345843" y="4764561"/>
            <a:ext cx="1023454" cy="102345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smtClean="0"/>
              <a:t>04</a:t>
            </a:r>
            <a:endParaRPr lang="zh-TW" altLang="en-US" sz="4000" dirty="0"/>
          </a:p>
        </p:txBody>
      </p:sp>
    </p:spTree>
    <p:extLst>
      <p:ext uri="{BB962C8B-B14F-4D97-AF65-F5344CB8AC3E}">
        <p14:creationId xmlns:p14="http://schemas.microsoft.com/office/powerpoint/2010/main" val="26459251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手繪多邊形 20"/>
          <p:cNvSpPr/>
          <p:nvPr/>
        </p:nvSpPr>
        <p:spPr>
          <a:xfrm>
            <a:off x="2536010" y="998690"/>
            <a:ext cx="831566" cy="935512"/>
          </a:xfrm>
          <a:custGeom>
            <a:avLst/>
            <a:gdLst>
              <a:gd name="connsiteX0" fmla="*/ 415783 w 831566"/>
              <a:gd name="connsiteY0" fmla="*/ 0 h 935512"/>
              <a:gd name="connsiteX1" fmla="*/ 831566 w 831566"/>
              <a:gd name="connsiteY1" fmla="*/ 935512 h 935512"/>
              <a:gd name="connsiteX2" fmla="*/ 0 w 831566"/>
              <a:gd name="connsiteY2" fmla="*/ 935512 h 935512"/>
              <a:gd name="connsiteX3" fmla="*/ 415783 w 831566"/>
              <a:gd name="connsiteY3" fmla="*/ 0 h 935512"/>
            </a:gdLst>
            <a:ahLst/>
            <a:cxnLst>
              <a:cxn ang="0">
                <a:pos x="connsiteX0" y="connsiteY0"/>
              </a:cxn>
              <a:cxn ang="0">
                <a:pos x="connsiteX1" y="connsiteY1"/>
              </a:cxn>
              <a:cxn ang="0">
                <a:pos x="connsiteX2" y="connsiteY2"/>
              </a:cxn>
              <a:cxn ang="0">
                <a:pos x="connsiteX3" y="connsiteY3"/>
              </a:cxn>
            </a:cxnLst>
            <a:rect l="l" t="t" r="r" b="b"/>
            <a:pathLst>
              <a:path w="831566" h="935512">
                <a:moveTo>
                  <a:pt x="415783" y="0"/>
                </a:moveTo>
                <a:lnTo>
                  <a:pt x="831566" y="935512"/>
                </a:lnTo>
                <a:lnTo>
                  <a:pt x="0" y="935512"/>
                </a:lnTo>
                <a:lnTo>
                  <a:pt x="41578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手繪多邊形 17"/>
          <p:cNvSpPr/>
          <p:nvPr/>
        </p:nvSpPr>
        <p:spPr>
          <a:xfrm>
            <a:off x="2098147" y="1970202"/>
            <a:ext cx="1707292" cy="949191"/>
          </a:xfrm>
          <a:custGeom>
            <a:avLst/>
            <a:gdLst>
              <a:gd name="connsiteX0" fmla="*/ 421863 w 1707292"/>
              <a:gd name="connsiteY0" fmla="*/ 0 h 949191"/>
              <a:gd name="connsiteX1" fmla="*/ 1285429 w 1707292"/>
              <a:gd name="connsiteY1" fmla="*/ 0 h 949191"/>
              <a:gd name="connsiteX2" fmla="*/ 1707292 w 1707292"/>
              <a:gd name="connsiteY2" fmla="*/ 949191 h 949191"/>
              <a:gd name="connsiteX3" fmla="*/ 0 w 1707292"/>
              <a:gd name="connsiteY3" fmla="*/ 949191 h 949191"/>
              <a:gd name="connsiteX4" fmla="*/ 421863 w 170729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292" h="949191">
                <a:moveTo>
                  <a:pt x="421863" y="0"/>
                </a:moveTo>
                <a:lnTo>
                  <a:pt x="1285429" y="0"/>
                </a:lnTo>
                <a:lnTo>
                  <a:pt x="1707292" y="949191"/>
                </a:lnTo>
                <a:lnTo>
                  <a:pt x="0" y="949191"/>
                </a:lnTo>
                <a:lnTo>
                  <a:pt x="4218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手繪多邊形 14"/>
          <p:cNvSpPr/>
          <p:nvPr/>
        </p:nvSpPr>
        <p:spPr>
          <a:xfrm>
            <a:off x="1660286" y="2955393"/>
            <a:ext cx="2583017" cy="949191"/>
          </a:xfrm>
          <a:custGeom>
            <a:avLst/>
            <a:gdLst>
              <a:gd name="connsiteX0" fmla="*/ 421862 w 2583017"/>
              <a:gd name="connsiteY0" fmla="*/ 0 h 949191"/>
              <a:gd name="connsiteX1" fmla="*/ 2161154 w 2583017"/>
              <a:gd name="connsiteY1" fmla="*/ 0 h 949191"/>
              <a:gd name="connsiteX2" fmla="*/ 2583017 w 2583017"/>
              <a:gd name="connsiteY2" fmla="*/ 949191 h 949191"/>
              <a:gd name="connsiteX3" fmla="*/ 0 w 2583017"/>
              <a:gd name="connsiteY3" fmla="*/ 949191 h 949191"/>
              <a:gd name="connsiteX4" fmla="*/ 421862 w 2583017"/>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017" h="949191">
                <a:moveTo>
                  <a:pt x="421862" y="0"/>
                </a:moveTo>
                <a:lnTo>
                  <a:pt x="2161154" y="0"/>
                </a:lnTo>
                <a:lnTo>
                  <a:pt x="2583017" y="949191"/>
                </a:lnTo>
                <a:lnTo>
                  <a:pt x="0" y="949191"/>
                </a:lnTo>
                <a:lnTo>
                  <a:pt x="42186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手繪多邊形 11"/>
          <p:cNvSpPr/>
          <p:nvPr/>
        </p:nvSpPr>
        <p:spPr>
          <a:xfrm>
            <a:off x="1222422" y="3940584"/>
            <a:ext cx="3458742" cy="949191"/>
          </a:xfrm>
          <a:custGeom>
            <a:avLst/>
            <a:gdLst>
              <a:gd name="connsiteX0" fmla="*/ 421863 w 3458742"/>
              <a:gd name="connsiteY0" fmla="*/ 0 h 949191"/>
              <a:gd name="connsiteX1" fmla="*/ 3036880 w 3458742"/>
              <a:gd name="connsiteY1" fmla="*/ 0 h 949191"/>
              <a:gd name="connsiteX2" fmla="*/ 3458742 w 3458742"/>
              <a:gd name="connsiteY2" fmla="*/ 949191 h 949191"/>
              <a:gd name="connsiteX3" fmla="*/ 0 w 3458742"/>
              <a:gd name="connsiteY3" fmla="*/ 949191 h 949191"/>
              <a:gd name="connsiteX4" fmla="*/ 421863 w 345874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742" h="949191">
                <a:moveTo>
                  <a:pt x="421863" y="0"/>
                </a:moveTo>
                <a:lnTo>
                  <a:pt x="3036880" y="0"/>
                </a:lnTo>
                <a:lnTo>
                  <a:pt x="3458742" y="949191"/>
                </a:lnTo>
                <a:lnTo>
                  <a:pt x="0" y="949191"/>
                </a:lnTo>
                <a:lnTo>
                  <a:pt x="4218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手繪多邊形 8"/>
          <p:cNvSpPr/>
          <p:nvPr/>
        </p:nvSpPr>
        <p:spPr>
          <a:xfrm>
            <a:off x="791517" y="4925775"/>
            <a:ext cx="4320552" cy="933536"/>
          </a:xfrm>
          <a:custGeom>
            <a:avLst/>
            <a:gdLst>
              <a:gd name="connsiteX0" fmla="*/ 414905 w 4320552"/>
              <a:gd name="connsiteY0" fmla="*/ 0 h 933536"/>
              <a:gd name="connsiteX1" fmla="*/ 3905647 w 4320552"/>
              <a:gd name="connsiteY1" fmla="*/ 0 h 933536"/>
              <a:gd name="connsiteX2" fmla="*/ 4320552 w 4320552"/>
              <a:gd name="connsiteY2" fmla="*/ 933536 h 933536"/>
              <a:gd name="connsiteX3" fmla="*/ 0 w 4320552"/>
              <a:gd name="connsiteY3" fmla="*/ 933536 h 933536"/>
              <a:gd name="connsiteX4" fmla="*/ 414905 w 4320552"/>
              <a:gd name="connsiteY4" fmla="*/ 0 h 93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933536">
                <a:moveTo>
                  <a:pt x="414905" y="0"/>
                </a:moveTo>
                <a:lnTo>
                  <a:pt x="3905647" y="0"/>
                </a:lnTo>
                <a:lnTo>
                  <a:pt x="4320552" y="933536"/>
                </a:lnTo>
                <a:lnTo>
                  <a:pt x="0" y="933536"/>
                </a:lnTo>
                <a:lnTo>
                  <a:pt x="41490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手繪多邊形 37"/>
          <p:cNvSpPr/>
          <p:nvPr/>
        </p:nvSpPr>
        <p:spPr>
          <a:xfrm>
            <a:off x="2996949" y="998690"/>
            <a:ext cx="5328621" cy="936015"/>
          </a:xfrm>
          <a:custGeom>
            <a:avLst/>
            <a:gdLst>
              <a:gd name="connsiteX0" fmla="*/ 0 w 5328621"/>
              <a:gd name="connsiteY0" fmla="*/ 0 h 936015"/>
              <a:gd name="connsiteX1" fmla="*/ 4860621 w 5328621"/>
              <a:gd name="connsiteY1" fmla="*/ 0 h 936015"/>
              <a:gd name="connsiteX2" fmla="*/ 4860621 w 5328621"/>
              <a:gd name="connsiteY2" fmla="*/ 15 h 936015"/>
              <a:gd name="connsiteX3" fmla="*/ 5328621 w 5328621"/>
              <a:gd name="connsiteY3" fmla="*/ 468015 h 936015"/>
              <a:gd name="connsiteX4" fmla="*/ 4860621 w 5328621"/>
              <a:gd name="connsiteY4" fmla="*/ 936015 h 936015"/>
              <a:gd name="connsiteX5" fmla="*/ 4855632 w 5328621"/>
              <a:gd name="connsiteY5" fmla="*/ 935512 h 936015"/>
              <a:gd name="connsiteX6" fmla="*/ 415783 w 5328621"/>
              <a:gd name="connsiteY6" fmla="*/ 935512 h 936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28621" h="936015">
                <a:moveTo>
                  <a:pt x="0" y="0"/>
                </a:moveTo>
                <a:lnTo>
                  <a:pt x="4860621" y="0"/>
                </a:lnTo>
                <a:lnTo>
                  <a:pt x="4860621" y="15"/>
                </a:lnTo>
                <a:cubicBezTo>
                  <a:pt x="5119090" y="15"/>
                  <a:pt x="5328621" y="209546"/>
                  <a:pt x="5328621" y="468015"/>
                </a:cubicBezTo>
                <a:cubicBezTo>
                  <a:pt x="5328621" y="726484"/>
                  <a:pt x="5119090" y="936015"/>
                  <a:pt x="4860621" y="936015"/>
                </a:cubicBezTo>
                <a:lnTo>
                  <a:pt x="4855632" y="935512"/>
                </a:lnTo>
                <a:lnTo>
                  <a:pt x="415783" y="935512"/>
                </a:lnTo>
                <a:close/>
              </a:path>
            </a:pathLst>
          </a:cu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手繪多邊形 38"/>
          <p:cNvSpPr/>
          <p:nvPr/>
        </p:nvSpPr>
        <p:spPr>
          <a:xfrm>
            <a:off x="3428732" y="1970202"/>
            <a:ext cx="4896838" cy="936392"/>
          </a:xfrm>
          <a:custGeom>
            <a:avLst/>
            <a:gdLst>
              <a:gd name="connsiteX0" fmla="*/ 0 w 4896838"/>
              <a:gd name="connsiteY0" fmla="*/ 0 h 936392"/>
              <a:gd name="connsiteX1" fmla="*/ 4428838 w 4896838"/>
              <a:gd name="connsiteY1" fmla="*/ 0 h 936392"/>
              <a:gd name="connsiteX2" fmla="*/ 4428838 w 4896838"/>
              <a:gd name="connsiteY2" fmla="*/ 392 h 936392"/>
              <a:gd name="connsiteX3" fmla="*/ 4896838 w 4896838"/>
              <a:gd name="connsiteY3" fmla="*/ 468392 h 936392"/>
              <a:gd name="connsiteX4" fmla="*/ 4428838 w 4896838"/>
              <a:gd name="connsiteY4" fmla="*/ 936392 h 936392"/>
              <a:gd name="connsiteX5" fmla="*/ 4420109 w 4896838"/>
              <a:gd name="connsiteY5" fmla="*/ 935512 h 936392"/>
              <a:gd name="connsiteX6" fmla="*/ 415784 w 4896838"/>
              <a:gd name="connsiteY6" fmla="*/ 935512 h 936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6838" h="936392">
                <a:moveTo>
                  <a:pt x="0" y="0"/>
                </a:moveTo>
                <a:lnTo>
                  <a:pt x="4428838" y="0"/>
                </a:lnTo>
                <a:lnTo>
                  <a:pt x="4428838" y="392"/>
                </a:lnTo>
                <a:cubicBezTo>
                  <a:pt x="4687307" y="392"/>
                  <a:pt x="4896838" y="209923"/>
                  <a:pt x="4896838" y="468392"/>
                </a:cubicBezTo>
                <a:cubicBezTo>
                  <a:pt x="4896838" y="726861"/>
                  <a:pt x="4687307" y="936392"/>
                  <a:pt x="4428838" y="936392"/>
                </a:cubicBezTo>
                <a:lnTo>
                  <a:pt x="4420109" y="935512"/>
                </a:lnTo>
                <a:lnTo>
                  <a:pt x="415784" y="935512"/>
                </a:lnTo>
                <a:close/>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手繪多邊形 42"/>
          <p:cNvSpPr/>
          <p:nvPr/>
        </p:nvSpPr>
        <p:spPr>
          <a:xfrm>
            <a:off x="4742320" y="4925631"/>
            <a:ext cx="3579650" cy="933678"/>
          </a:xfrm>
          <a:custGeom>
            <a:avLst/>
            <a:gdLst>
              <a:gd name="connsiteX0" fmla="*/ 3113450 w 3579650"/>
              <a:gd name="connsiteY0" fmla="*/ 0 h 933678"/>
              <a:gd name="connsiteX1" fmla="*/ 3114869 w 3579650"/>
              <a:gd name="connsiteY1" fmla="*/ 143 h 933678"/>
              <a:gd name="connsiteX2" fmla="*/ 3115250 w 3579650"/>
              <a:gd name="connsiteY2" fmla="*/ 143 h 933678"/>
              <a:gd name="connsiteX3" fmla="*/ 3115250 w 3579650"/>
              <a:gd name="connsiteY3" fmla="*/ 182 h 933678"/>
              <a:gd name="connsiteX4" fmla="*/ 3207406 w 3579650"/>
              <a:gd name="connsiteY4" fmla="*/ 9472 h 933678"/>
              <a:gd name="connsiteX5" fmla="*/ 3579650 w 3579650"/>
              <a:gd name="connsiteY5" fmla="*/ 466200 h 933678"/>
              <a:gd name="connsiteX6" fmla="*/ 3207406 w 3579650"/>
              <a:gd name="connsiteY6" fmla="*/ 922929 h 933678"/>
              <a:gd name="connsiteX7" fmla="*/ 3115250 w 3579650"/>
              <a:gd name="connsiteY7" fmla="*/ 932219 h 933678"/>
              <a:gd name="connsiteX8" fmla="*/ 3115250 w 3579650"/>
              <a:gd name="connsiteY8" fmla="*/ 933678 h 933678"/>
              <a:gd name="connsiteX9" fmla="*/ 414905 w 3579650"/>
              <a:gd name="connsiteY9" fmla="*/ 933678 h 933678"/>
              <a:gd name="connsiteX10" fmla="*/ 0 w 3579650"/>
              <a:gd name="connsiteY10" fmla="*/ 143 h 933678"/>
              <a:gd name="connsiteX11" fmla="*/ 3112032 w 3579650"/>
              <a:gd name="connsiteY11" fmla="*/ 143 h 93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79650" h="933678">
                <a:moveTo>
                  <a:pt x="3113450" y="0"/>
                </a:moveTo>
                <a:lnTo>
                  <a:pt x="3114869" y="143"/>
                </a:lnTo>
                <a:lnTo>
                  <a:pt x="3115250" y="143"/>
                </a:lnTo>
                <a:lnTo>
                  <a:pt x="3115250" y="182"/>
                </a:lnTo>
                <a:lnTo>
                  <a:pt x="3207406" y="9472"/>
                </a:lnTo>
                <a:cubicBezTo>
                  <a:pt x="3419845" y="52943"/>
                  <a:pt x="3579650" y="240910"/>
                  <a:pt x="3579650" y="466200"/>
                </a:cubicBezTo>
                <a:cubicBezTo>
                  <a:pt x="3579650" y="691491"/>
                  <a:pt x="3419845" y="879457"/>
                  <a:pt x="3207406" y="922929"/>
                </a:cubicBezTo>
                <a:lnTo>
                  <a:pt x="3115250" y="932219"/>
                </a:lnTo>
                <a:lnTo>
                  <a:pt x="3115250" y="933678"/>
                </a:lnTo>
                <a:lnTo>
                  <a:pt x="414905" y="933678"/>
                </a:lnTo>
                <a:lnTo>
                  <a:pt x="0" y="143"/>
                </a:lnTo>
                <a:lnTo>
                  <a:pt x="3112032" y="143"/>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文字方塊 12"/>
          <p:cNvSpPr txBox="1"/>
          <p:nvPr/>
        </p:nvSpPr>
        <p:spPr>
          <a:xfrm>
            <a:off x="3428733" y="1040545"/>
            <a:ext cx="4033332"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14" name="文字方塊 13"/>
          <p:cNvSpPr txBox="1"/>
          <p:nvPr/>
        </p:nvSpPr>
        <p:spPr>
          <a:xfrm>
            <a:off x="3852400" y="2016770"/>
            <a:ext cx="3609665"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16" name="文字方塊 15"/>
          <p:cNvSpPr txBox="1"/>
          <p:nvPr/>
        </p:nvSpPr>
        <p:spPr>
          <a:xfrm>
            <a:off x="4324543" y="3010192"/>
            <a:ext cx="3137521"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a:t>
            </a:r>
            <a:endParaRPr lang="zh-TW" altLang="en-US" sz="1600" dirty="0" smtClean="0">
              <a:solidFill>
                <a:schemeClr val="bg1">
                  <a:lumMod val="65000"/>
                </a:schemeClr>
              </a:solidFill>
            </a:endParaRPr>
          </a:p>
        </p:txBody>
      </p:sp>
      <p:sp>
        <p:nvSpPr>
          <p:cNvPr id="20" name="文字方塊 19"/>
          <p:cNvSpPr txBox="1"/>
          <p:nvPr/>
        </p:nvSpPr>
        <p:spPr>
          <a:xfrm>
            <a:off x="4742319" y="3869216"/>
            <a:ext cx="2719745"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a:t>
            </a:r>
            <a:endParaRPr lang="zh-TW" altLang="en-US" sz="1600" dirty="0" smtClean="0">
              <a:solidFill>
                <a:schemeClr val="bg1">
                  <a:lumMod val="65000"/>
                </a:schemeClr>
              </a:solidFill>
            </a:endParaRPr>
          </a:p>
        </p:txBody>
      </p:sp>
      <p:sp>
        <p:nvSpPr>
          <p:cNvPr id="24" name="文字方塊 23"/>
          <p:cNvSpPr txBox="1"/>
          <p:nvPr/>
        </p:nvSpPr>
        <p:spPr>
          <a:xfrm>
            <a:off x="5224658" y="5100154"/>
            <a:ext cx="2237407"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
        <p:nvSpPr>
          <p:cNvPr id="41" name="手繪多邊形 40"/>
          <p:cNvSpPr/>
          <p:nvPr/>
        </p:nvSpPr>
        <p:spPr>
          <a:xfrm>
            <a:off x="3852400" y="2954548"/>
            <a:ext cx="4481220" cy="950400"/>
          </a:xfrm>
          <a:custGeom>
            <a:avLst/>
            <a:gdLst>
              <a:gd name="connsiteX0" fmla="*/ 4006020 w 4481220"/>
              <a:gd name="connsiteY0" fmla="*/ 0 h 950400"/>
              <a:gd name="connsiteX1" fmla="*/ 4481220 w 4481220"/>
              <a:gd name="connsiteY1" fmla="*/ 475200 h 950400"/>
              <a:gd name="connsiteX2" fmla="*/ 4006020 w 4481220"/>
              <a:gd name="connsiteY2" fmla="*/ 950400 h 950400"/>
              <a:gd name="connsiteX3" fmla="*/ 4002409 w 4481220"/>
              <a:gd name="connsiteY3" fmla="*/ 950036 h 950400"/>
              <a:gd name="connsiteX4" fmla="*/ 436059 w 4481220"/>
              <a:gd name="connsiteY4" fmla="*/ 950036 h 950400"/>
              <a:gd name="connsiteX5" fmla="*/ 14196 w 4481220"/>
              <a:gd name="connsiteY5" fmla="*/ 846 h 950400"/>
              <a:gd name="connsiteX6" fmla="*/ 0 w 4481220"/>
              <a:gd name="connsiteY6" fmla="*/ 846 h 950400"/>
              <a:gd name="connsiteX7" fmla="*/ 0 w 4481220"/>
              <a:gd name="connsiteY7" fmla="*/ 845 h 950400"/>
              <a:gd name="connsiteX8" fmla="*/ 3997638 w 4481220"/>
              <a:gd name="connsiteY8" fmla="*/ 845 h 95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1220" h="950400">
                <a:moveTo>
                  <a:pt x="4006020" y="0"/>
                </a:moveTo>
                <a:cubicBezTo>
                  <a:pt x="4268466" y="0"/>
                  <a:pt x="4481220" y="212754"/>
                  <a:pt x="4481220" y="475200"/>
                </a:cubicBezTo>
                <a:cubicBezTo>
                  <a:pt x="4481220" y="737646"/>
                  <a:pt x="4268466" y="950400"/>
                  <a:pt x="4006020" y="950400"/>
                </a:cubicBezTo>
                <a:lnTo>
                  <a:pt x="4002409" y="950036"/>
                </a:lnTo>
                <a:lnTo>
                  <a:pt x="436059" y="950036"/>
                </a:lnTo>
                <a:lnTo>
                  <a:pt x="14196" y="846"/>
                </a:lnTo>
                <a:lnTo>
                  <a:pt x="0" y="846"/>
                </a:lnTo>
                <a:lnTo>
                  <a:pt x="0" y="845"/>
                </a:lnTo>
                <a:lnTo>
                  <a:pt x="3997638" y="845"/>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手繪多邊形 41"/>
          <p:cNvSpPr/>
          <p:nvPr/>
        </p:nvSpPr>
        <p:spPr>
          <a:xfrm>
            <a:off x="4304458" y="3940584"/>
            <a:ext cx="4029162" cy="951493"/>
          </a:xfrm>
          <a:custGeom>
            <a:avLst/>
            <a:gdLst>
              <a:gd name="connsiteX0" fmla="*/ 0 w 4029162"/>
              <a:gd name="connsiteY0" fmla="*/ 0 h 951493"/>
              <a:gd name="connsiteX1" fmla="*/ 3553112 w 4029162"/>
              <a:gd name="connsiteY1" fmla="*/ 0 h 951493"/>
              <a:gd name="connsiteX2" fmla="*/ 3553112 w 4029162"/>
              <a:gd name="connsiteY2" fmla="*/ 1179 h 951493"/>
              <a:gd name="connsiteX3" fmla="*/ 3553962 w 4029162"/>
              <a:gd name="connsiteY3" fmla="*/ 1093 h 951493"/>
              <a:gd name="connsiteX4" fmla="*/ 4029162 w 4029162"/>
              <a:gd name="connsiteY4" fmla="*/ 476293 h 951493"/>
              <a:gd name="connsiteX5" fmla="*/ 3553962 w 4029162"/>
              <a:gd name="connsiteY5" fmla="*/ 951493 h 951493"/>
              <a:gd name="connsiteX6" fmla="*/ 3531117 w 4029162"/>
              <a:gd name="connsiteY6" fmla="*/ 949190 h 951493"/>
              <a:gd name="connsiteX7" fmla="*/ 421862 w 4029162"/>
              <a:gd name="connsiteY7" fmla="*/ 949190 h 951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29162" h="951493">
                <a:moveTo>
                  <a:pt x="0" y="0"/>
                </a:moveTo>
                <a:lnTo>
                  <a:pt x="3553112" y="0"/>
                </a:lnTo>
                <a:lnTo>
                  <a:pt x="3553112" y="1179"/>
                </a:lnTo>
                <a:lnTo>
                  <a:pt x="3553962" y="1093"/>
                </a:lnTo>
                <a:cubicBezTo>
                  <a:pt x="3816408" y="1093"/>
                  <a:pt x="4029162" y="213847"/>
                  <a:pt x="4029162" y="476293"/>
                </a:cubicBezTo>
                <a:cubicBezTo>
                  <a:pt x="4029162" y="738739"/>
                  <a:pt x="3816408" y="951493"/>
                  <a:pt x="3553962" y="951493"/>
                </a:cubicBezTo>
                <a:lnTo>
                  <a:pt x="3531117" y="949190"/>
                </a:lnTo>
                <a:lnTo>
                  <a:pt x="421862" y="949190"/>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橢圓 31"/>
          <p:cNvSpPr/>
          <p:nvPr/>
        </p:nvSpPr>
        <p:spPr>
          <a:xfrm>
            <a:off x="7462064" y="1071199"/>
            <a:ext cx="791012" cy="79101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smtClean="0"/>
              <a:t>01</a:t>
            </a:r>
            <a:endParaRPr lang="zh-TW" altLang="en-US" sz="2800" dirty="0"/>
          </a:p>
        </p:txBody>
      </p:sp>
      <p:sp>
        <p:nvSpPr>
          <p:cNvPr id="33" name="橢圓 32"/>
          <p:cNvSpPr/>
          <p:nvPr/>
        </p:nvSpPr>
        <p:spPr>
          <a:xfrm>
            <a:off x="7462064" y="2043088"/>
            <a:ext cx="791012" cy="7910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smtClean="0"/>
              <a:t>02</a:t>
            </a:r>
            <a:endParaRPr lang="zh-TW" altLang="en-US" sz="2800" dirty="0"/>
          </a:p>
        </p:txBody>
      </p:sp>
      <p:sp>
        <p:nvSpPr>
          <p:cNvPr id="34" name="橢圓 33"/>
          <p:cNvSpPr/>
          <p:nvPr/>
        </p:nvSpPr>
        <p:spPr>
          <a:xfrm>
            <a:off x="7462064" y="3036567"/>
            <a:ext cx="791012" cy="7910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smtClean="0"/>
              <a:t>03</a:t>
            </a:r>
            <a:endParaRPr lang="zh-TW" altLang="en-US" sz="2800" dirty="0"/>
          </a:p>
        </p:txBody>
      </p:sp>
      <p:sp>
        <p:nvSpPr>
          <p:cNvPr id="35" name="橢圓 34"/>
          <p:cNvSpPr/>
          <p:nvPr/>
        </p:nvSpPr>
        <p:spPr>
          <a:xfrm>
            <a:off x="7462064" y="4010996"/>
            <a:ext cx="791012" cy="7910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smtClean="0"/>
              <a:t>04</a:t>
            </a:r>
            <a:endParaRPr lang="zh-TW" altLang="en-US" sz="2800" dirty="0"/>
          </a:p>
        </p:txBody>
      </p:sp>
      <p:sp>
        <p:nvSpPr>
          <p:cNvPr id="36" name="橢圓 35"/>
          <p:cNvSpPr/>
          <p:nvPr/>
        </p:nvSpPr>
        <p:spPr>
          <a:xfrm>
            <a:off x="7462064" y="4994951"/>
            <a:ext cx="791012" cy="7910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smtClean="0"/>
              <a:t>05</a:t>
            </a:r>
            <a:endParaRPr lang="zh-TW" altLang="en-US" sz="2800" dirty="0"/>
          </a:p>
        </p:txBody>
      </p:sp>
    </p:spTree>
    <p:extLst>
      <p:ext uri="{BB962C8B-B14F-4D97-AF65-F5344CB8AC3E}">
        <p14:creationId xmlns:p14="http://schemas.microsoft.com/office/powerpoint/2010/main" val="28556556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圓角矩形 3"/>
          <p:cNvSpPr/>
          <p:nvPr/>
        </p:nvSpPr>
        <p:spPr>
          <a:xfrm>
            <a:off x="4031931" y="1628770"/>
            <a:ext cx="1080138" cy="108013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4800">
              <a:solidFill>
                <a:schemeClr val="bg1">
                  <a:lumMod val="65000"/>
                </a:schemeClr>
              </a:solidFill>
            </a:endParaRPr>
          </a:p>
        </p:txBody>
      </p:sp>
      <p:sp>
        <p:nvSpPr>
          <p:cNvPr id="7" name="圓角矩形 6"/>
          <p:cNvSpPr/>
          <p:nvPr/>
        </p:nvSpPr>
        <p:spPr>
          <a:xfrm>
            <a:off x="4111726" y="1708565"/>
            <a:ext cx="920548" cy="9205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smtClean="0">
                <a:solidFill>
                  <a:schemeClr val="bg1">
                    <a:lumMod val="65000"/>
                  </a:schemeClr>
                </a:solidFill>
              </a:rPr>
              <a:t>01</a:t>
            </a:r>
            <a:endParaRPr lang="zh-TW" altLang="en-US" sz="4800" dirty="0">
              <a:solidFill>
                <a:schemeClr val="bg1">
                  <a:lumMod val="65000"/>
                </a:schemeClr>
              </a:solidFill>
            </a:endParaRPr>
          </a:p>
        </p:txBody>
      </p:sp>
      <p:sp>
        <p:nvSpPr>
          <p:cNvPr id="5" name="圓角矩形 4"/>
          <p:cNvSpPr/>
          <p:nvPr/>
        </p:nvSpPr>
        <p:spPr>
          <a:xfrm>
            <a:off x="3312000" y="2888931"/>
            <a:ext cx="2520000" cy="108013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3391797" y="2968726"/>
            <a:ext cx="920548" cy="9205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smtClean="0">
                <a:solidFill>
                  <a:schemeClr val="bg1">
                    <a:lumMod val="65000"/>
                  </a:schemeClr>
                </a:solidFill>
              </a:rPr>
              <a:t>02</a:t>
            </a:r>
            <a:endParaRPr lang="zh-TW" altLang="en-US" sz="4800" dirty="0">
              <a:solidFill>
                <a:schemeClr val="bg1">
                  <a:lumMod val="65000"/>
                </a:schemeClr>
              </a:solidFill>
            </a:endParaRPr>
          </a:p>
        </p:txBody>
      </p:sp>
      <p:sp>
        <p:nvSpPr>
          <p:cNvPr id="6" name="圓角矩形 5"/>
          <p:cNvSpPr/>
          <p:nvPr/>
        </p:nvSpPr>
        <p:spPr>
          <a:xfrm>
            <a:off x="2592000" y="4149092"/>
            <a:ext cx="3960000" cy="108013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圓角矩形 9"/>
          <p:cNvSpPr/>
          <p:nvPr/>
        </p:nvSpPr>
        <p:spPr>
          <a:xfrm>
            <a:off x="2671797" y="4228887"/>
            <a:ext cx="920548" cy="9205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smtClean="0">
                <a:solidFill>
                  <a:schemeClr val="bg1">
                    <a:lumMod val="65000"/>
                  </a:schemeClr>
                </a:solidFill>
              </a:rPr>
              <a:t>03</a:t>
            </a:r>
            <a:endParaRPr lang="zh-TW" altLang="en-US" sz="4800" dirty="0">
              <a:solidFill>
                <a:schemeClr val="bg1">
                  <a:lumMod val="65000"/>
                </a:schemeClr>
              </a:solidFill>
            </a:endParaRPr>
          </a:p>
        </p:txBody>
      </p:sp>
      <p:sp>
        <p:nvSpPr>
          <p:cNvPr id="15" name="矩形 14"/>
          <p:cNvSpPr/>
          <p:nvPr/>
        </p:nvSpPr>
        <p:spPr>
          <a:xfrm>
            <a:off x="5191863" y="1834132"/>
            <a:ext cx="2260505" cy="669414"/>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16" name="矩形 15"/>
          <p:cNvSpPr/>
          <p:nvPr/>
        </p:nvSpPr>
        <p:spPr>
          <a:xfrm>
            <a:off x="4392142" y="2883038"/>
            <a:ext cx="1439857" cy="1118255"/>
          </a:xfrm>
          <a:prstGeom prst="rect">
            <a:avLst/>
          </a:prstGeom>
        </p:spPr>
        <p:txBody>
          <a:bodyPr wrap="square">
            <a:spAutoFit/>
          </a:bodyPr>
          <a:lstStyle/>
          <a:p>
            <a:pPr>
              <a:lnSpc>
                <a:spcPts val="2000"/>
              </a:lnSpc>
            </a:pPr>
            <a:r>
              <a:rPr lang="en-US" altLang="zh-TW" dirty="0">
                <a:solidFill>
                  <a:schemeClr val="bg1"/>
                </a:solidFill>
              </a:rPr>
              <a:t>The quick brown fox jumps over the lazy dog. </a:t>
            </a:r>
            <a:endParaRPr lang="zh-TW" altLang="en-US" dirty="0">
              <a:solidFill>
                <a:schemeClr val="bg1"/>
              </a:solidFill>
            </a:endParaRPr>
          </a:p>
        </p:txBody>
      </p:sp>
      <p:sp>
        <p:nvSpPr>
          <p:cNvPr id="17" name="矩形 16"/>
          <p:cNvSpPr/>
          <p:nvPr/>
        </p:nvSpPr>
        <p:spPr>
          <a:xfrm>
            <a:off x="3672213" y="4127286"/>
            <a:ext cx="2700017" cy="1118255"/>
          </a:xfrm>
          <a:prstGeom prst="rect">
            <a:avLst/>
          </a:prstGeom>
        </p:spPr>
        <p:txBody>
          <a:bodyPr wrap="square">
            <a:spAutoFit/>
          </a:bodyPr>
          <a:lstStyle/>
          <a:p>
            <a:pPr>
              <a:lnSpc>
                <a:spcPts val="2000"/>
              </a:lnSpc>
            </a:pPr>
            <a:r>
              <a:rPr lang="en-US" altLang="zh-TW" dirty="0">
                <a:solidFill>
                  <a:schemeClr val="bg1"/>
                </a:solidFill>
              </a:rPr>
              <a:t>The quick brown fox jumps over the lazy dog. The quick brown fox jumps over the lazy dog. </a:t>
            </a:r>
            <a:endParaRPr lang="zh-TW" altLang="en-US" dirty="0">
              <a:solidFill>
                <a:schemeClr val="bg1"/>
              </a:solidFill>
            </a:endParaRPr>
          </a:p>
        </p:txBody>
      </p:sp>
    </p:spTree>
    <p:extLst>
      <p:ext uri="{BB962C8B-B14F-4D97-AF65-F5344CB8AC3E}">
        <p14:creationId xmlns:p14="http://schemas.microsoft.com/office/powerpoint/2010/main" val="41855316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圓角矩形 3"/>
          <p:cNvSpPr/>
          <p:nvPr/>
        </p:nvSpPr>
        <p:spPr>
          <a:xfrm>
            <a:off x="4031931" y="1011989"/>
            <a:ext cx="1080138" cy="108013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4800">
              <a:solidFill>
                <a:schemeClr val="bg1">
                  <a:lumMod val="65000"/>
                </a:schemeClr>
              </a:solidFill>
            </a:endParaRPr>
          </a:p>
        </p:txBody>
      </p:sp>
      <p:sp>
        <p:nvSpPr>
          <p:cNvPr id="7" name="圓角矩形 6"/>
          <p:cNvSpPr/>
          <p:nvPr/>
        </p:nvSpPr>
        <p:spPr>
          <a:xfrm>
            <a:off x="4111726" y="1091784"/>
            <a:ext cx="920548" cy="9205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smtClean="0">
                <a:solidFill>
                  <a:schemeClr val="bg1">
                    <a:lumMod val="65000"/>
                  </a:schemeClr>
                </a:solidFill>
              </a:rPr>
              <a:t>01</a:t>
            </a:r>
            <a:endParaRPr lang="zh-TW" altLang="en-US" sz="4800" dirty="0">
              <a:solidFill>
                <a:schemeClr val="bg1">
                  <a:lumMod val="65000"/>
                </a:schemeClr>
              </a:solidFill>
            </a:endParaRPr>
          </a:p>
        </p:txBody>
      </p:sp>
      <p:sp>
        <p:nvSpPr>
          <p:cNvPr id="5" name="圓角矩形 4"/>
          <p:cNvSpPr/>
          <p:nvPr/>
        </p:nvSpPr>
        <p:spPr>
          <a:xfrm>
            <a:off x="3312000" y="2272150"/>
            <a:ext cx="2520000" cy="108013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3391797" y="2351945"/>
            <a:ext cx="920548" cy="9205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smtClean="0">
                <a:solidFill>
                  <a:schemeClr val="bg1">
                    <a:lumMod val="65000"/>
                  </a:schemeClr>
                </a:solidFill>
              </a:rPr>
              <a:t>02</a:t>
            </a:r>
            <a:endParaRPr lang="zh-TW" altLang="en-US" sz="4800" dirty="0">
              <a:solidFill>
                <a:schemeClr val="bg1">
                  <a:lumMod val="65000"/>
                </a:schemeClr>
              </a:solidFill>
            </a:endParaRPr>
          </a:p>
        </p:txBody>
      </p:sp>
      <p:sp>
        <p:nvSpPr>
          <p:cNvPr id="6" name="圓角矩形 5"/>
          <p:cNvSpPr/>
          <p:nvPr/>
        </p:nvSpPr>
        <p:spPr>
          <a:xfrm>
            <a:off x="2592000" y="3532311"/>
            <a:ext cx="3960000" cy="108013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圓角矩形 9"/>
          <p:cNvSpPr/>
          <p:nvPr/>
        </p:nvSpPr>
        <p:spPr>
          <a:xfrm>
            <a:off x="2671797" y="3612106"/>
            <a:ext cx="920548" cy="9205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smtClean="0">
                <a:solidFill>
                  <a:schemeClr val="bg1">
                    <a:lumMod val="65000"/>
                  </a:schemeClr>
                </a:solidFill>
              </a:rPr>
              <a:t>03</a:t>
            </a:r>
            <a:endParaRPr lang="zh-TW" altLang="en-US" sz="4800" dirty="0">
              <a:solidFill>
                <a:schemeClr val="bg1">
                  <a:lumMod val="65000"/>
                </a:schemeClr>
              </a:solidFill>
            </a:endParaRPr>
          </a:p>
        </p:txBody>
      </p:sp>
      <p:sp>
        <p:nvSpPr>
          <p:cNvPr id="8" name="圓角矩形 7"/>
          <p:cNvSpPr/>
          <p:nvPr/>
        </p:nvSpPr>
        <p:spPr>
          <a:xfrm>
            <a:off x="1872000" y="4765874"/>
            <a:ext cx="5400000" cy="108013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圓角矩形 10"/>
          <p:cNvSpPr/>
          <p:nvPr/>
        </p:nvSpPr>
        <p:spPr>
          <a:xfrm>
            <a:off x="1951797" y="4845669"/>
            <a:ext cx="920548" cy="9205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smtClean="0">
                <a:solidFill>
                  <a:schemeClr val="bg1">
                    <a:lumMod val="65000"/>
                  </a:schemeClr>
                </a:solidFill>
              </a:rPr>
              <a:t>04</a:t>
            </a:r>
            <a:endParaRPr lang="zh-TW" altLang="en-US" sz="4800" dirty="0">
              <a:solidFill>
                <a:schemeClr val="bg1">
                  <a:lumMod val="65000"/>
                </a:schemeClr>
              </a:solidFill>
            </a:endParaRPr>
          </a:p>
        </p:txBody>
      </p:sp>
      <p:sp>
        <p:nvSpPr>
          <p:cNvPr id="15" name="矩形 14"/>
          <p:cNvSpPr/>
          <p:nvPr/>
        </p:nvSpPr>
        <p:spPr>
          <a:xfrm>
            <a:off x="5191864" y="1236473"/>
            <a:ext cx="2260505" cy="669414"/>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16" name="矩形 15"/>
          <p:cNvSpPr/>
          <p:nvPr/>
        </p:nvSpPr>
        <p:spPr>
          <a:xfrm>
            <a:off x="4358276" y="2255188"/>
            <a:ext cx="1439858" cy="1118255"/>
          </a:xfrm>
          <a:prstGeom prst="rect">
            <a:avLst/>
          </a:prstGeom>
        </p:spPr>
        <p:txBody>
          <a:bodyPr wrap="square">
            <a:spAutoFit/>
          </a:bodyPr>
          <a:lstStyle/>
          <a:p>
            <a:pPr>
              <a:lnSpc>
                <a:spcPts val="2000"/>
              </a:lnSpc>
            </a:pPr>
            <a:r>
              <a:rPr lang="en-US" altLang="zh-TW" dirty="0">
                <a:solidFill>
                  <a:schemeClr val="bg1"/>
                </a:solidFill>
              </a:rPr>
              <a:t>The quick brown fox jumps over the lazy dog. </a:t>
            </a:r>
            <a:endParaRPr lang="zh-TW" altLang="en-US" dirty="0">
              <a:solidFill>
                <a:schemeClr val="bg1"/>
              </a:solidFill>
            </a:endParaRPr>
          </a:p>
        </p:txBody>
      </p:sp>
      <p:sp>
        <p:nvSpPr>
          <p:cNvPr id="17" name="矩形 16"/>
          <p:cNvSpPr/>
          <p:nvPr/>
        </p:nvSpPr>
        <p:spPr>
          <a:xfrm>
            <a:off x="3680506" y="3522588"/>
            <a:ext cx="2691724" cy="1118255"/>
          </a:xfrm>
          <a:prstGeom prst="rect">
            <a:avLst/>
          </a:prstGeom>
        </p:spPr>
        <p:txBody>
          <a:bodyPr wrap="square">
            <a:spAutoFit/>
          </a:bodyPr>
          <a:lstStyle/>
          <a:p>
            <a:pPr>
              <a:lnSpc>
                <a:spcPts val="2000"/>
              </a:lnSpc>
            </a:pPr>
            <a:r>
              <a:rPr lang="en-US" altLang="zh-TW" dirty="0">
                <a:solidFill>
                  <a:schemeClr val="bg1"/>
                </a:solidFill>
              </a:rPr>
              <a:t>The quick brown fox jumps over the lazy dog. The quick brown fox jumps over the lazy dog. </a:t>
            </a:r>
            <a:endParaRPr lang="zh-TW" altLang="en-US" dirty="0">
              <a:solidFill>
                <a:schemeClr val="bg1"/>
              </a:solidFill>
            </a:endParaRPr>
          </a:p>
        </p:txBody>
      </p:sp>
      <p:sp>
        <p:nvSpPr>
          <p:cNvPr id="18" name="矩形 17"/>
          <p:cNvSpPr/>
          <p:nvPr/>
        </p:nvSpPr>
        <p:spPr>
          <a:xfrm>
            <a:off x="2952142" y="4744465"/>
            <a:ext cx="4140180" cy="1118255"/>
          </a:xfrm>
          <a:prstGeom prst="rect">
            <a:avLst/>
          </a:prstGeom>
        </p:spPr>
        <p:txBody>
          <a:bodyPr wrap="square">
            <a:spAutoFit/>
          </a:bodyPr>
          <a:lstStyle/>
          <a:p>
            <a:pPr>
              <a:lnSpc>
                <a:spcPts val="2000"/>
              </a:lnSpc>
            </a:pPr>
            <a:r>
              <a:rPr lang="en-US" altLang="zh-TW" dirty="0">
                <a:solidFill>
                  <a:schemeClr val="bg1"/>
                </a:solidFill>
              </a:rPr>
              <a:t>The quick brown fox jumps over the lazy dog. The quick brown fox jumps over the lazy dog. The quick brown fox jumps over the lazy dog. </a:t>
            </a:r>
            <a:endParaRPr lang="zh-TW" altLang="en-US" dirty="0">
              <a:solidFill>
                <a:schemeClr val="bg1"/>
              </a:solidFill>
            </a:endParaRPr>
          </a:p>
        </p:txBody>
      </p:sp>
    </p:spTree>
    <p:extLst>
      <p:ext uri="{BB962C8B-B14F-4D97-AF65-F5344CB8AC3E}">
        <p14:creationId xmlns:p14="http://schemas.microsoft.com/office/powerpoint/2010/main" val="38315440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圓角矩形 3"/>
          <p:cNvSpPr/>
          <p:nvPr/>
        </p:nvSpPr>
        <p:spPr>
          <a:xfrm>
            <a:off x="4079979" y="665114"/>
            <a:ext cx="984041" cy="98404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4400">
              <a:solidFill>
                <a:schemeClr val="bg1">
                  <a:lumMod val="65000"/>
                </a:schemeClr>
              </a:solidFill>
            </a:endParaRPr>
          </a:p>
        </p:txBody>
      </p:sp>
      <p:sp>
        <p:nvSpPr>
          <p:cNvPr id="7" name="圓角矩形 6"/>
          <p:cNvSpPr/>
          <p:nvPr/>
        </p:nvSpPr>
        <p:spPr>
          <a:xfrm>
            <a:off x="4152675" y="737810"/>
            <a:ext cx="838649" cy="8386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400" dirty="0" smtClean="0">
                <a:solidFill>
                  <a:schemeClr val="bg1">
                    <a:lumMod val="65000"/>
                  </a:schemeClr>
                </a:solidFill>
              </a:rPr>
              <a:t>01</a:t>
            </a:r>
            <a:endParaRPr lang="zh-TW" altLang="en-US" sz="4400" dirty="0">
              <a:solidFill>
                <a:schemeClr val="bg1">
                  <a:lumMod val="65000"/>
                </a:schemeClr>
              </a:solidFill>
            </a:endParaRPr>
          </a:p>
        </p:txBody>
      </p:sp>
      <p:sp>
        <p:nvSpPr>
          <p:cNvPr id="5" name="圓角矩形 4"/>
          <p:cNvSpPr/>
          <p:nvPr/>
        </p:nvSpPr>
        <p:spPr>
          <a:xfrm>
            <a:off x="3424098" y="1813162"/>
            <a:ext cx="2295803" cy="98404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4400">
              <a:solidFill>
                <a:schemeClr val="bg1">
                  <a:lumMod val="65000"/>
                </a:schemeClr>
              </a:solidFill>
            </a:endParaRPr>
          </a:p>
        </p:txBody>
      </p:sp>
      <p:sp>
        <p:nvSpPr>
          <p:cNvPr id="9" name="圓角矩形 8"/>
          <p:cNvSpPr/>
          <p:nvPr/>
        </p:nvSpPr>
        <p:spPr>
          <a:xfrm>
            <a:off x="3496796" y="1885858"/>
            <a:ext cx="838650" cy="8386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400" dirty="0" smtClean="0">
                <a:solidFill>
                  <a:schemeClr val="bg1">
                    <a:lumMod val="65000"/>
                  </a:schemeClr>
                </a:solidFill>
              </a:rPr>
              <a:t>02</a:t>
            </a:r>
            <a:endParaRPr lang="zh-TW" altLang="en-US" sz="4400" dirty="0">
              <a:solidFill>
                <a:schemeClr val="bg1">
                  <a:lumMod val="65000"/>
                </a:schemeClr>
              </a:solidFill>
            </a:endParaRPr>
          </a:p>
        </p:txBody>
      </p:sp>
      <p:sp>
        <p:nvSpPr>
          <p:cNvPr id="6" name="圓角矩形 5"/>
          <p:cNvSpPr/>
          <p:nvPr/>
        </p:nvSpPr>
        <p:spPr>
          <a:xfrm>
            <a:off x="2768155" y="2961211"/>
            <a:ext cx="3607691" cy="98404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圓角矩形 9"/>
          <p:cNvSpPr/>
          <p:nvPr/>
        </p:nvSpPr>
        <p:spPr>
          <a:xfrm>
            <a:off x="2840853" y="3033907"/>
            <a:ext cx="838650" cy="8386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400" dirty="0" smtClean="0">
                <a:solidFill>
                  <a:schemeClr val="bg1">
                    <a:lumMod val="65000"/>
                  </a:schemeClr>
                </a:solidFill>
              </a:rPr>
              <a:t>03</a:t>
            </a:r>
            <a:endParaRPr lang="zh-TW" altLang="en-US" sz="4400" dirty="0">
              <a:solidFill>
                <a:schemeClr val="bg1">
                  <a:lumMod val="65000"/>
                </a:schemeClr>
              </a:solidFill>
            </a:endParaRPr>
          </a:p>
        </p:txBody>
      </p:sp>
      <p:sp>
        <p:nvSpPr>
          <p:cNvPr id="8" name="圓角矩形 7"/>
          <p:cNvSpPr/>
          <p:nvPr/>
        </p:nvSpPr>
        <p:spPr>
          <a:xfrm>
            <a:off x="2112211" y="4085028"/>
            <a:ext cx="4919578" cy="9840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圓角矩形 10"/>
          <p:cNvSpPr/>
          <p:nvPr/>
        </p:nvSpPr>
        <p:spPr>
          <a:xfrm>
            <a:off x="2184909" y="4157724"/>
            <a:ext cx="838650" cy="8386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400" dirty="0" smtClean="0">
                <a:solidFill>
                  <a:schemeClr val="bg1">
                    <a:lumMod val="65000"/>
                  </a:schemeClr>
                </a:solidFill>
              </a:rPr>
              <a:t>04</a:t>
            </a:r>
            <a:endParaRPr lang="zh-TW" altLang="en-US" sz="4400" dirty="0">
              <a:solidFill>
                <a:schemeClr val="bg1">
                  <a:lumMod val="65000"/>
                </a:schemeClr>
              </a:solidFill>
            </a:endParaRPr>
          </a:p>
        </p:txBody>
      </p:sp>
      <p:sp>
        <p:nvSpPr>
          <p:cNvPr id="12" name="圓角矩形 11"/>
          <p:cNvSpPr/>
          <p:nvPr/>
        </p:nvSpPr>
        <p:spPr>
          <a:xfrm>
            <a:off x="1456267" y="5208844"/>
            <a:ext cx="6231466" cy="9840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圓角矩形 12"/>
          <p:cNvSpPr/>
          <p:nvPr/>
        </p:nvSpPr>
        <p:spPr>
          <a:xfrm>
            <a:off x="1528965" y="5281540"/>
            <a:ext cx="838650" cy="8386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400" dirty="0" smtClean="0">
                <a:solidFill>
                  <a:schemeClr val="bg1">
                    <a:lumMod val="65000"/>
                  </a:schemeClr>
                </a:solidFill>
              </a:rPr>
              <a:t>05</a:t>
            </a:r>
            <a:endParaRPr lang="zh-TW" altLang="en-US" sz="4400" dirty="0">
              <a:solidFill>
                <a:schemeClr val="bg1">
                  <a:lumMod val="65000"/>
                </a:schemeClr>
              </a:solidFill>
            </a:endParaRPr>
          </a:p>
        </p:txBody>
      </p:sp>
      <p:sp>
        <p:nvSpPr>
          <p:cNvPr id="18" name="矩形 17"/>
          <p:cNvSpPr/>
          <p:nvPr/>
        </p:nvSpPr>
        <p:spPr>
          <a:xfrm>
            <a:off x="5218039" y="822428"/>
            <a:ext cx="2260505" cy="669414"/>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19" name="矩形 18"/>
          <p:cNvSpPr/>
          <p:nvPr/>
        </p:nvSpPr>
        <p:spPr>
          <a:xfrm>
            <a:off x="4335446" y="1868875"/>
            <a:ext cx="1384455" cy="867802"/>
          </a:xfrm>
          <a:prstGeom prst="rect">
            <a:avLst/>
          </a:prstGeom>
        </p:spPr>
        <p:txBody>
          <a:bodyPr wrap="square">
            <a:spAutoFit/>
          </a:bodyPr>
          <a:lstStyle/>
          <a:p>
            <a:pPr>
              <a:lnSpc>
                <a:spcPts val="1500"/>
              </a:lnSpc>
            </a:pPr>
            <a:r>
              <a:rPr lang="en-US" altLang="zh-TW" sz="1600" dirty="0">
                <a:solidFill>
                  <a:schemeClr val="bg1"/>
                </a:solidFill>
              </a:rPr>
              <a:t>The quick brown fox jumps over the lazy dog. </a:t>
            </a:r>
            <a:endParaRPr lang="zh-TW" altLang="en-US" sz="1600" dirty="0">
              <a:solidFill>
                <a:schemeClr val="bg1"/>
              </a:solidFill>
            </a:endParaRPr>
          </a:p>
        </p:txBody>
      </p:sp>
      <p:sp>
        <p:nvSpPr>
          <p:cNvPr id="20" name="矩形 19"/>
          <p:cNvSpPr/>
          <p:nvPr/>
        </p:nvSpPr>
        <p:spPr>
          <a:xfrm>
            <a:off x="3752201" y="3019331"/>
            <a:ext cx="2440006" cy="867802"/>
          </a:xfrm>
          <a:prstGeom prst="rect">
            <a:avLst/>
          </a:prstGeom>
        </p:spPr>
        <p:txBody>
          <a:bodyPr wrap="square">
            <a:spAutoFit/>
          </a:bodyPr>
          <a:lstStyle/>
          <a:p>
            <a:pPr>
              <a:lnSpc>
                <a:spcPts val="1500"/>
              </a:lnSpc>
            </a:pPr>
            <a:r>
              <a:rPr lang="en-US" altLang="zh-TW" sz="1600" dirty="0">
                <a:solidFill>
                  <a:schemeClr val="bg1"/>
                </a:solidFill>
              </a:rPr>
              <a:t>The quick brown fox jumps over the lazy dog. The quick brown fox jumps over the lazy dog. </a:t>
            </a:r>
            <a:endParaRPr lang="zh-TW" altLang="en-US" sz="1600" dirty="0">
              <a:solidFill>
                <a:schemeClr val="bg1"/>
              </a:solidFill>
            </a:endParaRPr>
          </a:p>
        </p:txBody>
      </p:sp>
      <p:sp>
        <p:nvSpPr>
          <p:cNvPr id="21" name="矩形 20"/>
          <p:cNvSpPr/>
          <p:nvPr/>
        </p:nvSpPr>
        <p:spPr>
          <a:xfrm>
            <a:off x="3115443" y="4157724"/>
            <a:ext cx="3796856" cy="861774"/>
          </a:xfrm>
          <a:prstGeom prst="rect">
            <a:avLst/>
          </a:prstGeom>
        </p:spPr>
        <p:txBody>
          <a:bodyPr wrap="square">
            <a:spAutoFit/>
          </a:bodyPr>
          <a:lstStyle/>
          <a:p>
            <a:pPr>
              <a:lnSpc>
                <a:spcPts val="1500"/>
              </a:lnSpc>
            </a:pPr>
            <a:r>
              <a:rPr lang="en-US" altLang="zh-TW" sz="1600" dirty="0">
                <a:solidFill>
                  <a:schemeClr val="bg1"/>
                </a:solidFill>
              </a:rPr>
              <a:t>The quick brown fox jumps over the lazy dog. The quick brown fox jumps over the lazy dog. The quick brown fox jumps over the lazy dog. </a:t>
            </a:r>
            <a:endParaRPr lang="zh-TW" altLang="en-US" sz="1600" dirty="0">
              <a:solidFill>
                <a:schemeClr val="bg1"/>
              </a:solidFill>
            </a:endParaRPr>
          </a:p>
        </p:txBody>
      </p:sp>
      <p:sp>
        <p:nvSpPr>
          <p:cNvPr id="22" name="矩形 21"/>
          <p:cNvSpPr/>
          <p:nvPr/>
        </p:nvSpPr>
        <p:spPr>
          <a:xfrm>
            <a:off x="2483092" y="5261829"/>
            <a:ext cx="4969276" cy="861774"/>
          </a:xfrm>
          <a:prstGeom prst="rect">
            <a:avLst/>
          </a:prstGeom>
        </p:spPr>
        <p:txBody>
          <a:bodyPr wrap="square">
            <a:spAutoFit/>
          </a:bodyPr>
          <a:lstStyle/>
          <a:p>
            <a:pPr>
              <a:lnSpc>
                <a:spcPts val="1500"/>
              </a:lnSpc>
            </a:pPr>
            <a:r>
              <a:rPr lang="en-US" altLang="zh-TW" sz="1600" dirty="0">
                <a:solidFill>
                  <a:schemeClr val="bg1"/>
                </a:solidFill>
              </a:rPr>
              <a:t>The quick brown fox jumps over the lazy dog. The quick brown fox jumps over the lazy dog. The quick brown fox jumps over the lazy dog. The quick brown fox jumps over the lazy dog. The quick brown fox jumps over the lazy </a:t>
            </a:r>
            <a:r>
              <a:rPr lang="en-US" altLang="zh-TW" sz="1600" dirty="0" smtClean="0">
                <a:solidFill>
                  <a:schemeClr val="bg1"/>
                </a:solidFill>
              </a:rPr>
              <a:t>dog.</a:t>
            </a:r>
            <a:endParaRPr lang="zh-TW" altLang="en-US" sz="1600" dirty="0">
              <a:solidFill>
                <a:schemeClr val="bg1"/>
              </a:solidFill>
            </a:endParaRPr>
          </a:p>
        </p:txBody>
      </p:sp>
    </p:spTree>
    <p:extLst>
      <p:ext uri="{BB962C8B-B14F-4D97-AF65-F5344CB8AC3E}">
        <p14:creationId xmlns:p14="http://schemas.microsoft.com/office/powerpoint/2010/main" val="34323119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手繪多邊形 13"/>
          <p:cNvSpPr/>
          <p:nvPr/>
        </p:nvSpPr>
        <p:spPr>
          <a:xfrm>
            <a:off x="2401546" y="998690"/>
            <a:ext cx="1415384" cy="1592307"/>
          </a:xfrm>
          <a:custGeom>
            <a:avLst/>
            <a:gdLst>
              <a:gd name="connsiteX0" fmla="*/ 707692 w 1415384"/>
              <a:gd name="connsiteY0" fmla="*/ 0 h 1592307"/>
              <a:gd name="connsiteX1" fmla="*/ 1415384 w 1415384"/>
              <a:gd name="connsiteY1" fmla="*/ 1592307 h 1592307"/>
              <a:gd name="connsiteX2" fmla="*/ 0 w 1415384"/>
              <a:gd name="connsiteY2" fmla="*/ 1592307 h 1592307"/>
              <a:gd name="connsiteX3" fmla="*/ 707692 w 1415384"/>
              <a:gd name="connsiteY3" fmla="*/ 0 h 1592307"/>
            </a:gdLst>
            <a:ahLst/>
            <a:cxnLst>
              <a:cxn ang="0">
                <a:pos x="connsiteX0" y="connsiteY0"/>
              </a:cxn>
              <a:cxn ang="0">
                <a:pos x="connsiteX1" y="connsiteY1"/>
              </a:cxn>
              <a:cxn ang="0">
                <a:pos x="connsiteX2" y="connsiteY2"/>
              </a:cxn>
              <a:cxn ang="0">
                <a:pos x="connsiteX3" y="connsiteY3"/>
              </a:cxn>
            </a:cxnLst>
            <a:rect l="l" t="t" r="r" b="b"/>
            <a:pathLst>
              <a:path w="1415384" h="1592307">
                <a:moveTo>
                  <a:pt x="707692" y="0"/>
                </a:moveTo>
                <a:lnTo>
                  <a:pt x="1415384" y="1592307"/>
                </a:lnTo>
                <a:lnTo>
                  <a:pt x="0" y="1592307"/>
                </a:lnTo>
                <a:lnTo>
                  <a:pt x="70769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手繪多邊形 10"/>
          <p:cNvSpPr/>
          <p:nvPr/>
        </p:nvSpPr>
        <p:spPr>
          <a:xfrm>
            <a:off x="1671775" y="2626997"/>
            <a:ext cx="2874927" cy="1605986"/>
          </a:xfrm>
          <a:custGeom>
            <a:avLst/>
            <a:gdLst>
              <a:gd name="connsiteX0" fmla="*/ 713771 w 2874927"/>
              <a:gd name="connsiteY0" fmla="*/ 0 h 1605986"/>
              <a:gd name="connsiteX1" fmla="*/ 2161155 w 2874927"/>
              <a:gd name="connsiteY1" fmla="*/ 0 h 1605986"/>
              <a:gd name="connsiteX2" fmla="*/ 2874927 w 2874927"/>
              <a:gd name="connsiteY2" fmla="*/ 1605986 h 1605986"/>
              <a:gd name="connsiteX3" fmla="*/ 0 w 2874927"/>
              <a:gd name="connsiteY3" fmla="*/ 1605986 h 1605986"/>
              <a:gd name="connsiteX4" fmla="*/ 713771 w 2874927"/>
              <a:gd name="connsiteY4" fmla="*/ 0 h 160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927" h="1605986">
                <a:moveTo>
                  <a:pt x="713771" y="0"/>
                </a:moveTo>
                <a:lnTo>
                  <a:pt x="2161155" y="0"/>
                </a:lnTo>
                <a:lnTo>
                  <a:pt x="2874927" y="1605986"/>
                </a:lnTo>
                <a:lnTo>
                  <a:pt x="0" y="1605986"/>
                </a:lnTo>
                <a:lnTo>
                  <a:pt x="71377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手繪多邊形 7"/>
          <p:cNvSpPr/>
          <p:nvPr/>
        </p:nvSpPr>
        <p:spPr>
          <a:xfrm>
            <a:off x="948962" y="4268983"/>
            <a:ext cx="4320552" cy="1590328"/>
          </a:xfrm>
          <a:custGeom>
            <a:avLst/>
            <a:gdLst>
              <a:gd name="connsiteX0" fmla="*/ 706813 w 4320552"/>
              <a:gd name="connsiteY0" fmla="*/ 0 h 1590328"/>
              <a:gd name="connsiteX1" fmla="*/ 3613740 w 4320552"/>
              <a:gd name="connsiteY1" fmla="*/ 0 h 1590328"/>
              <a:gd name="connsiteX2" fmla="*/ 4320552 w 4320552"/>
              <a:gd name="connsiteY2" fmla="*/ 1590328 h 1590328"/>
              <a:gd name="connsiteX3" fmla="*/ 0 w 4320552"/>
              <a:gd name="connsiteY3" fmla="*/ 1590328 h 1590328"/>
              <a:gd name="connsiteX4" fmla="*/ 706813 w 4320552"/>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590328">
                <a:moveTo>
                  <a:pt x="706813" y="0"/>
                </a:moveTo>
                <a:lnTo>
                  <a:pt x="3613740" y="0"/>
                </a:lnTo>
                <a:lnTo>
                  <a:pt x="4320552" y="1590328"/>
                </a:lnTo>
                <a:lnTo>
                  <a:pt x="0" y="1590328"/>
                </a:lnTo>
                <a:lnTo>
                  <a:pt x="7068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手繪多邊形 31"/>
          <p:cNvSpPr/>
          <p:nvPr/>
        </p:nvSpPr>
        <p:spPr>
          <a:xfrm>
            <a:off x="3154394" y="998690"/>
            <a:ext cx="5040644" cy="1574671"/>
          </a:xfrm>
          <a:custGeom>
            <a:avLst/>
            <a:gdLst>
              <a:gd name="connsiteX0" fmla="*/ 0 w 5040644"/>
              <a:gd name="connsiteY0" fmla="*/ 0 h 1574671"/>
              <a:gd name="connsiteX1" fmla="*/ 5040644 w 5040644"/>
              <a:gd name="connsiteY1" fmla="*/ 0 h 1574671"/>
              <a:gd name="connsiteX2" fmla="*/ 5040644 w 5040644"/>
              <a:gd name="connsiteY2" fmla="*/ 1574671 h 1574671"/>
              <a:gd name="connsiteX3" fmla="*/ 699854 w 5040644"/>
              <a:gd name="connsiteY3" fmla="*/ 1574671 h 1574671"/>
            </a:gdLst>
            <a:ahLst/>
            <a:cxnLst>
              <a:cxn ang="0">
                <a:pos x="connsiteX0" y="connsiteY0"/>
              </a:cxn>
              <a:cxn ang="0">
                <a:pos x="connsiteX1" y="connsiteY1"/>
              </a:cxn>
              <a:cxn ang="0">
                <a:pos x="connsiteX2" y="connsiteY2"/>
              </a:cxn>
              <a:cxn ang="0">
                <a:pos x="connsiteX3" y="connsiteY3"/>
              </a:cxn>
            </a:cxnLst>
            <a:rect l="l" t="t" r="r" b="b"/>
            <a:pathLst>
              <a:path w="5040644" h="1574671">
                <a:moveTo>
                  <a:pt x="0" y="0"/>
                </a:moveTo>
                <a:lnTo>
                  <a:pt x="5040644" y="0"/>
                </a:lnTo>
                <a:lnTo>
                  <a:pt x="5040644" y="1574671"/>
                </a:lnTo>
                <a:lnTo>
                  <a:pt x="699854" y="1574671"/>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手繪多邊形 32"/>
          <p:cNvSpPr/>
          <p:nvPr/>
        </p:nvSpPr>
        <p:spPr>
          <a:xfrm>
            <a:off x="3878086" y="2626997"/>
            <a:ext cx="4316952" cy="1588350"/>
          </a:xfrm>
          <a:custGeom>
            <a:avLst/>
            <a:gdLst>
              <a:gd name="connsiteX0" fmla="*/ 0 w 4316952"/>
              <a:gd name="connsiteY0" fmla="*/ 0 h 1588350"/>
              <a:gd name="connsiteX1" fmla="*/ 4316952 w 4316952"/>
              <a:gd name="connsiteY1" fmla="*/ 0 h 1588350"/>
              <a:gd name="connsiteX2" fmla="*/ 4316952 w 4316952"/>
              <a:gd name="connsiteY2" fmla="*/ 1588350 h 1588350"/>
              <a:gd name="connsiteX3" fmla="*/ 705934 w 4316952"/>
              <a:gd name="connsiteY3" fmla="*/ 1588350 h 1588350"/>
            </a:gdLst>
            <a:ahLst/>
            <a:cxnLst>
              <a:cxn ang="0">
                <a:pos x="connsiteX0" y="connsiteY0"/>
              </a:cxn>
              <a:cxn ang="0">
                <a:pos x="connsiteX1" y="connsiteY1"/>
              </a:cxn>
              <a:cxn ang="0">
                <a:pos x="connsiteX2" y="connsiteY2"/>
              </a:cxn>
              <a:cxn ang="0">
                <a:pos x="connsiteX3" y="connsiteY3"/>
              </a:cxn>
            </a:cxnLst>
            <a:rect l="l" t="t" r="r" b="b"/>
            <a:pathLst>
              <a:path w="4316952" h="1588350">
                <a:moveTo>
                  <a:pt x="0" y="0"/>
                </a:moveTo>
                <a:lnTo>
                  <a:pt x="4316952" y="0"/>
                </a:lnTo>
                <a:lnTo>
                  <a:pt x="4316952" y="1588350"/>
                </a:lnTo>
                <a:lnTo>
                  <a:pt x="705934" y="1588350"/>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手繪多邊形 33"/>
          <p:cNvSpPr/>
          <p:nvPr/>
        </p:nvSpPr>
        <p:spPr>
          <a:xfrm>
            <a:off x="4615696" y="4286619"/>
            <a:ext cx="3579342" cy="1572692"/>
          </a:xfrm>
          <a:custGeom>
            <a:avLst/>
            <a:gdLst>
              <a:gd name="connsiteX0" fmla="*/ 0 w 3579342"/>
              <a:gd name="connsiteY0" fmla="*/ 0 h 1572692"/>
              <a:gd name="connsiteX1" fmla="*/ 3579342 w 3579342"/>
              <a:gd name="connsiteY1" fmla="*/ 0 h 1572692"/>
              <a:gd name="connsiteX2" fmla="*/ 3579342 w 3579342"/>
              <a:gd name="connsiteY2" fmla="*/ 1572692 h 1572692"/>
              <a:gd name="connsiteX3" fmla="*/ 698974 w 3579342"/>
              <a:gd name="connsiteY3" fmla="*/ 1572692 h 1572692"/>
            </a:gdLst>
            <a:ahLst/>
            <a:cxnLst>
              <a:cxn ang="0">
                <a:pos x="connsiteX0" y="connsiteY0"/>
              </a:cxn>
              <a:cxn ang="0">
                <a:pos x="connsiteX1" y="connsiteY1"/>
              </a:cxn>
              <a:cxn ang="0">
                <a:pos x="connsiteX2" y="connsiteY2"/>
              </a:cxn>
              <a:cxn ang="0">
                <a:pos x="connsiteX3" y="connsiteY3"/>
              </a:cxn>
            </a:cxnLst>
            <a:rect l="l" t="t" r="r" b="b"/>
            <a:pathLst>
              <a:path w="3579342" h="1572692">
                <a:moveTo>
                  <a:pt x="0" y="0"/>
                </a:moveTo>
                <a:lnTo>
                  <a:pt x="3579342" y="0"/>
                </a:lnTo>
                <a:lnTo>
                  <a:pt x="3579342" y="1572692"/>
                </a:lnTo>
                <a:lnTo>
                  <a:pt x="698974" y="1572692"/>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p:cNvSpPr txBox="1"/>
          <p:nvPr/>
        </p:nvSpPr>
        <p:spPr>
          <a:xfrm>
            <a:off x="3878086" y="1101728"/>
            <a:ext cx="4114350" cy="1323439"/>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a:t>
            </a:r>
            <a:r>
              <a:rPr lang="en-US" altLang="zh-TW" sz="1600" dirty="0">
                <a:solidFill>
                  <a:schemeClr val="bg1">
                    <a:lumMod val="65000"/>
                  </a:schemeClr>
                </a:solidFill>
              </a:rPr>
              <a:t>dog. The quick brown fox jumps over the lazy </a:t>
            </a:r>
            <a:r>
              <a:rPr lang="en-US" altLang="zh-TW" sz="1600" dirty="0" smtClean="0">
                <a:solidFill>
                  <a:schemeClr val="bg1">
                    <a:lumMod val="65000"/>
                  </a:schemeClr>
                </a:solidFill>
              </a:rPr>
              <a:t>dog</a:t>
            </a:r>
            <a:r>
              <a:rPr lang="en-US" altLang="zh-TW" sz="1600" dirty="0">
                <a:solidFill>
                  <a:schemeClr val="bg1">
                    <a:lumMod val="65000"/>
                  </a:schemeClr>
                </a:solidFill>
              </a:rPr>
              <a:t> The quick brown fox jumps over the lazy dog</a:t>
            </a:r>
            <a:r>
              <a:rPr lang="en-US" altLang="zh-TW" sz="1600" dirty="0" smtClean="0">
                <a:solidFill>
                  <a:schemeClr val="bg1">
                    <a:lumMod val="65000"/>
                  </a:schemeClr>
                </a:solidFill>
              </a:rPr>
              <a:t> </a:t>
            </a:r>
            <a:endParaRPr lang="zh-TW" altLang="en-US" sz="1600" dirty="0" smtClean="0">
              <a:solidFill>
                <a:schemeClr val="bg1">
                  <a:lumMod val="65000"/>
                </a:schemeClr>
              </a:solidFill>
            </a:endParaRPr>
          </a:p>
        </p:txBody>
      </p:sp>
      <p:sp>
        <p:nvSpPr>
          <p:cNvPr id="10" name="文字方塊 9"/>
          <p:cNvSpPr txBox="1"/>
          <p:nvPr/>
        </p:nvSpPr>
        <p:spPr>
          <a:xfrm>
            <a:off x="4615696" y="2853858"/>
            <a:ext cx="3376740"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12" name="文字方塊 11"/>
          <p:cNvSpPr txBox="1"/>
          <p:nvPr/>
        </p:nvSpPr>
        <p:spPr>
          <a:xfrm>
            <a:off x="5269513" y="4418469"/>
            <a:ext cx="2824223" cy="1323439"/>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42944211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手繪多邊形 55"/>
          <p:cNvSpPr/>
          <p:nvPr/>
        </p:nvSpPr>
        <p:spPr>
          <a:xfrm>
            <a:off x="2583989" y="998690"/>
            <a:ext cx="1050498" cy="1181810"/>
          </a:xfrm>
          <a:custGeom>
            <a:avLst/>
            <a:gdLst>
              <a:gd name="connsiteX0" fmla="*/ 525249 w 1050498"/>
              <a:gd name="connsiteY0" fmla="*/ 0 h 1181810"/>
              <a:gd name="connsiteX1" fmla="*/ 1050498 w 1050498"/>
              <a:gd name="connsiteY1" fmla="*/ 1181810 h 1181810"/>
              <a:gd name="connsiteX2" fmla="*/ 0 w 1050498"/>
              <a:gd name="connsiteY2" fmla="*/ 1181810 h 1181810"/>
              <a:gd name="connsiteX3" fmla="*/ 525249 w 1050498"/>
              <a:gd name="connsiteY3" fmla="*/ 0 h 1181810"/>
            </a:gdLst>
            <a:ahLst/>
            <a:cxnLst>
              <a:cxn ang="0">
                <a:pos x="connsiteX0" y="connsiteY0"/>
              </a:cxn>
              <a:cxn ang="0">
                <a:pos x="connsiteX1" y="connsiteY1"/>
              </a:cxn>
              <a:cxn ang="0">
                <a:pos x="connsiteX2" y="connsiteY2"/>
              </a:cxn>
              <a:cxn ang="0">
                <a:pos x="connsiteX3" y="connsiteY3"/>
              </a:cxn>
            </a:cxnLst>
            <a:rect l="l" t="t" r="r" b="b"/>
            <a:pathLst>
              <a:path w="1050498" h="1181810">
                <a:moveTo>
                  <a:pt x="525249" y="0"/>
                </a:moveTo>
                <a:lnTo>
                  <a:pt x="1050498" y="1181810"/>
                </a:lnTo>
                <a:lnTo>
                  <a:pt x="0" y="1181810"/>
                </a:lnTo>
                <a:lnTo>
                  <a:pt x="525249" y="0"/>
                </a:ln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手繪多邊形 52"/>
          <p:cNvSpPr/>
          <p:nvPr/>
        </p:nvSpPr>
        <p:spPr>
          <a:xfrm>
            <a:off x="2036661" y="2216500"/>
            <a:ext cx="2145155" cy="1195489"/>
          </a:xfrm>
          <a:custGeom>
            <a:avLst/>
            <a:gdLst>
              <a:gd name="connsiteX0" fmla="*/ 531328 w 2145155"/>
              <a:gd name="connsiteY0" fmla="*/ 0 h 1195489"/>
              <a:gd name="connsiteX1" fmla="*/ 1613826 w 2145155"/>
              <a:gd name="connsiteY1" fmla="*/ 0 h 1195489"/>
              <a:gd name="connsiteX2" fmla="*/ 2145155 w 2145155"/>
              <a:gd name="connsiteY2" fmla="*/ 1195489 h 1195489"/>
              <a:gd name="connsiteX3" fmla="*/ 0 w 2145155"/>
              <a:gd name="connsiteY3" fmla="*/ 1195489 h 1195489"/>
              <a:gd name="connsiteX4" fmla="*/ 531328 w 2145155"/>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5155" h="1195489">
                <a:moveTo>
                  <a:pt x="531328" y="0"/>
                </a:moveTo>
                <a:lnTo>
                  <a:pt x="1613826" y="0"/>
                </a:lnTo>
                <a:lnTo>
                  <a:pt x="2145155" y="1195489"/>
                </a:lnTo>
                <a:lnTo>
                  <a:pt x="0" y="1195489"/>
                </a:lnTo>
                <a:lnTo>
                  <a:pt x="53132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手繪多邊形 49"/>
          <p:cNvSpPr/>
          <p:nvPr/>
        </p:nvSpPr>
        <p:spPr>
          <a:xfrm>
            <a:off x="1489332" y="3447989"/>
            <a:ext cx="3239812" cy="1195489"/>
          </a:xfrm>
          <a:custGeom>
            <a:avLst/>
            <a:gdLst>
              <a:gd name="connsiteX0" fmla="*/ 531329 w 3239812"/>
              <a:gd name="connsiteY0" fmla="*/ 0 h 1195489"/>
              <a:gd name="connsiteX1" fmla="*/ 2708484 w 3239812"/>
              <a:gd name="connsiteY1" fmla="*/ 0 h 1195489"/>
              <a:gd name="connsiteX2" fmla="*/ 3239812 w 3239812"/>
              <a:gd name="connsiteY2" fmla="*/ 1195489 h 1195489"/>
              <a:gd name="connsiteX3" fmla="*/ 0 w 3239812"/>
              <a:gd name="connsiteY3" fmla="*/ 1195489 h 1195489"/>
              <a:gd name="connsiteX4" fmla="*/ 531329 w 3239812"/>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9812" h="1195489">
                <a:moveTo>
                  <a:pt x="531329" y="0"/>
                </a:moveTo>
                <a:lnTo>
                  <a:pt x="2708484" y="0"/>
                </a:lnTo>
                <a:lnTo>
                  <a:pt x="3239812" y="1195489"/>
                </a:lnTo>
                <a:lnTo>
                  <a:pt x="0" y="1195489"/>
                </a:lnTo>
                <a:lnTo>
                  <a:pt x="531329"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手繪多邊形 46"/>
          <p:cNvSpPr/>
          <p:nvPr/>
        </p:nvSpPr>
        <p:spPr>
          <a:xfrm>
            <a:off x="948962" y="4679478"/>
            <a:ext cx="4320552" cy="1179833"/>
          </a:xfrm>
          <a:custGeom>
            <a:avLst/>
            <a:gdLst>
              <a:gd name="connsiteX0" fmla="*/ 524370 w 4320552"/>
              <a:gd name="connsiteY0" fmla="*/ 0 h 1179833"/>
              <a:gd name="connsiteX1" fmla="*/ 3796182 w 4320552"/>
              <a:gd name="connsiteY1" fmla="*/ 0 h 1179833"/>
              <a:gd name="connsiteX2" fmla="*/ 4320552 w 4320552"/>
              <a:gd name="connsiteY2" fmla="*/ 1179833 h 1179833"/>
              <a:gd name="connsiteX3" fmla="*/ 0 w 4320552"/>
              <a:gd name="connsiteY3" fmla="*/ 1179833 h 1179833"/>
              <a:gd name="connsiteX4" fmla="*/ 524370 w 4320552"/>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179833">
                <a:moveTo>
                  <a:pt x="524370" y="0"/>
                </a:moveTo>
                <a:lnTo>
                  <a:pt x="3796182" y="0"/>
                </a:lnTo>
                <a:lnTo>
                  <a:pt x="4320552" y="1179833"/>
                </a:lnTo>
                <a:lnTo>
                  <a:pt x="0" y="1179833"/>
                </a:lnTo>
                <a:lnTo>
                  <a:pt x="52437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手繪多邊形 71"/>
          <p:cNvSpPr/>
          <p:nvPr/>
        </p:nvSpPr>
        <p:spPr>
          <a:xfrm>
            <a:off x="3154394" y="998690"/>
            <a:ext cx="5040644" cy="1168131"/>
          </a:xfrm>
          <a:custGeom>
            <a:avLst/>
            <a:gdLst>
              <a:gd name="connsiteX0" fmla="*/ 0 w 5040644"/>
              <a:gd name="connsiteY0" fmla="*/ 0 h 1168131"/>
              <a:gd name="connsiteX1" fmla="*/ 5040644 w 5040644"/>
              <a:gd name="connsiteY1" fmla="*/ 0 h 1168131"/>
              <a:gd name="connsiteX2" fmla="*/ 5040644 w 5040644"/>
              <a:gd name="connsiteY2" fmla="*/ 1168131 h 1168131"/>
              <a:gd name="connsiteX3" fmla="*/ 519170 w 5040644"/>
              <a:gd name="connsiteY3" fmla="*/ 1168131 h 1168131"/>
            </a:gdLst>
            <a:ahLst/>
            <a:cxnLst>
              <a:cxn ang="0">
                <a:pos x="connsiteX0" y="connsiteY0"/>
              </a:cxn>
              <a:cxn ang="0">
                <a:pos x="connsiteX1" y="connsiteY1"/>
              </a:cxn>
              <a:cxn ang="0">
                <a:pos x="connsiteX2" y="connsiteY2"/>
              </a:cxn>
              <a:cxn ang="0">
                <a:pos x="connsiteX3" y="connsiteY3"/>
              </a:cxn>
            </a:cxnLst>
            <a:rect l="l" t="t" r="r" b="b"/>
            <a:pathLst>
              <a:path w="5040644" h="1168131">
                <a:moveTo>
                  <a:pt x="0" y="0"/>
                </a:moveTo>
                <a:lnTo>
                  <a:pt x="5040644" y="0"/>
                </a:lnTo>
                <a:lnTo>
                  <a:pt x="5040644" y="1168131"/>
                </a:lnTo>
                <a:lnTo>
                  <a:pt x="519170" y="1168131"/>
                </a:lnTo>
                <a:close/>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3" name="手繪多邊形 72"/>
          <p:cNvSpPr/>
          <p:nvPr/>
        </p:nvSpPr>
        <p:spPr>
          <a:xfrm>
            <a:off x="3701724" y="2230179"/>
            <a:ext cx="4493315" cy="1168131"/>
          </a:xfrm>
          <a:custGeom>
            <a:avLst/>
            <a:gdLst>
              <a:gd name="connsiteX0" fmla="*/ 0 w 4493315"/>
              <a:gd name="connsiteY0" fmla="*/ 0 h 1168131"/>
              <a:gd name="connsiteX1" fmla="*/ 4493315 w 4493315"/>
              <a:gd name="connsiteY1" fmla="*/ 0 h 1168131"/>
              <a:gd name="connsiteX2" fmla="*/ 4493315 w 4493315"/>
              <a:gd name="connsiteY2" fmla="*/ 1168131 h 1168131"/>
              <a:gd name="connsiteX3" fmla="*/ 519170 w 4493315"/>
              <a:gd name="connsiteY3" fmla="*/ 1168131 h 1168131"/>
            </a:gdLst>
            <a:ahLst/>
            <a:cxnLst>
              <a:cxn ang="0">
                <a:pos x="connsiteX0" y="connsiteY0"/>
              </a:cxn>
              <a:cxn ang="0">
                <a:pos x="connsiteX1" y="connsiteY1"/>
              </a:cxn>
              <a:cxn ang="0">
                <a:pos x="connsiteX2" y="connsiteY2"/>
              </a:cxn>
              <a:cxn ang="0">
                <a:pos x="connsiteX3" y="connsiteY3"/>
              </a:cxn>
            </a:cxnLst>
            <a:rect l="l" t="t" r="r" b="b"/>
            <a:pathLst>
              <a:path w="4493315" h="1168131">
                <a:moveTo>
                  <a:pt x="0" y="0"/>
                </a:moveTo>
                <a:lnTo>
                  <a:pt x="4493315" y="0"/>
                </a:lnTo>
                <a:lnTo>
                  <a:pt x="4493315" y="1168131"/>
                </a:lnTo>
                <a:lnTo>
                  <a:pt x="519170" y="1168131"/>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4" name="手繪多邊形 73"/>
          <p:cNvSpPr/>
          <p:nvPr/>
        </p:nvSpPr>
        <p:spPr>
          <a:xfrm>
            <a:off x="4249052" y="3461668"/>
            <a:ext cx="3945986" cy="1181810"/>
          </a:xfrm>
          <a:custGeom>
            <a:avLst/>
            <a:gdLst>
              <a:gd name="connsiteX0" fmla="*/ 0 w 3945986"/>
              <a:gd name="connsiteY0" fmla="*/ 0 h 1181810"/>
              <a:gd name="connsiteX1" fmla="*/ 3945986 w 3945986"/>
              <a:gd name="connsiteY1" fmla="*/ 0 h 1181810"/>
              <a:gd name="connsiteX2" fmla="*/ 3945986 w 3945986"/>
              <a:gd name="connsiteY2" fmla="*/ 1181810 h 1181810"/>
              <a:gd name="connsiteX3" fmla="*/ 525248 w 3945986"/>
              <a:gd name="connsiteY3" fmla="*/ 1181810 h 1181810"/>
            </a:gdLst>
            <a:ahLst/>
            <a:cxnLst>
              <a:cxn ang="0">
                <a:pos x="connsiteX0" y="connsiteY0"/>
              </a:cxn>
              <a:cxn ang="0">
                <a:pos x="connsiteX1" y="connsiteY1"/>
              </a:cxn>
              <a:cxn ang="0">
                <a:pos x="connsiteX2" y="connsiteY2"/>
              </a:cxn>
              <a:cxn ang="0">
                <a:pos x="connsiteX3" y="connsiteY3"/>
              </a:cxn>
            </a:cxnLst>
            <a:rect l="l" t="t" r="r" b="b"/>
            <a:pathLst>
              <a:path w="3945986" h="1181810">
                <a:moveTo>
                  <a:pt x="0" y="0"/>
                </a:moveTo>
                <a:lnTo>
                  <a:pt x="3945986" y="0"/>
                </a:lnTo>
                <a:lnTo>
                  <a:pt x="3945986" y="1181810"/>
                </a:lnTo>
                <a:lnTo>
                  <a:pt x="525248" y="1181810"/>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5" name="手繪多邊形 74"/>
          <p:cNvSpPr/>
          <p:nvPr/>
        </p:nvSpPr>
        <p:spPr>
          <a:xfrm>
            <a:off x="4796380" y="4693157"/>
            <a:ext cx="3398658" cy="1166154"/>
          </a:xfrm>
          <a:custGeom>
            <a:avLst/>
            <a:gdLst>
              <a:gd name="connsiteX0" fmla="*/ 0 w 3398658"/>
              <a:gd name="connsiteY0" fmla="*/ 0 h 1166154"/>
              <a:gd name="connsiteX1" fmla="*/ 3398658 w 3398658"/>
              <a:gd name="connsiteY1" fmla="*/ 0 h 1166154"/>
              <a:gd name="connsiteX2" fmla="*/ 3398658 w 3398658"/>
              <a:gd name="connsiteY2" fmla="*/ 1166154 h 1166154"/>
              <a:gd name="connsiteX3" fmla="*/ 518290 w 3398658"/>
              <a:gd name="connsiteY3" fmla="*/ 1166154 h 1166154"/>
            </a:gdLst>
            <a:ahLst/>
            <a:cxnLst>
              <a:cxn ang="0">
                <a:pos x="connsiteX0" y="connsiteY0"/>
              </a:cxn>
              <a:cxn ang="0">
                <a:pos x="connsiteX1" y="connsiteY1"/>
              </a:cxn>
              <a:cxn ang="0">
                <a:pos x="connsiteX2" y="connsiteY2"/>
              </a:cxn>
              <a:cxn ang="0">
                <a:pos x="connsiteX3" y="connsiteY3"/>
              </a:cxn>
            </a:cxnLst>
            <a:rect l="l" t="t" r="r" b="b"/>
            <a:pathLst>
              <a:path w="3398658" h="1166154">
                <a:moveTo>
                  <a:pt x="0" y="0"/>
                </a:moveTo>
                <a:lnTo>
                  <a:pt x="3398658" y="0"/>
                </a:lnTo>
                <a:lnTo>
                  <a:pt x="3398658" y="1166154"/>
                </a:lnTo>
                <a:lnTo>
                  <a:pt x="518290" y="1166154"/>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文字方塊 10"/>
          <p:cNvSpPr txBox="1"/>
          <p:nvPr/>
        </p:nvSpPr>
        <p:spPr>
          <a:xfrm>
            <a:off x="3634487" y="1174096"/>
            <a:ext cx="4505802"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12" name="文字方塊 11"/>
          <p:cNvSpPr txBox="1"/>
          <p:nvPr/>
        </p:nvSpPr>
        <p:spPr>
          <a:xfrm>
            <a:off x="4211954" y="2286977"/>
            <a:ext cx="3840720"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13" name="文字方塊 12"/>
          <p:cNvSpPr txBox="1"/>
          <p:nvPr/>
        </p:nvSpPr>
        <p:spPr>
          <a:xfrm>
            <a:off x="4729144" y="3628610"/>
            <a:ext cx="3323530"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14" name="文字方塊 13"/>
          <p:cNvSpPr txBox="1"/>
          <p:nvPr/>
        </p:nvSpPr>
        <p:spPr>
          <a:xfrm>
            <a:off x="5269514" y="4737625"/>
            <a:ext cx="2783160"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17264794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手繪多邊形 20"/>
          <p:cNvSpPr/>
          <p:nvPr/>
        </p:nvSpPr>
        <p:spPr>
          <a:xfrm>
            <a:off x="2783467" y="998690"/>
            <a:ext cx="831566" cy="935512"/>
          </a:xfrm>
          <a:custGeom>
            <a:avLst/>
            <a:gdLst>
              <a:gd name="connsiteX0" fmla="*/ 415783 w 831566"/>
              <a:gd name="connsiteY0" fmla="*/ 0 h 935512"/>
              <a:gd name="connsiteX1" fmla="*/ 831566 w 831566"/>
              <a:gd name="connsiteY1" fmla="*/ 935512 h 935512"/>
              <a:gd name="connsiteX2" fmla="*/ 0 w 831566"/>
              <a:gd name="connsiteY2" fmla="*/ 935512 h 935512"/>
              <a:gd name="connsiteX3" fmla="*/ 415783 w 831566"/>
              <a:gd name="connsiteY3" fmla="*/ 0 h 935512"/>
            </a:gdLst>
            <a:ahLst/>
            <a:cxnLst>
              <a:cxn ang="0">
                <a:pos x="connsiteX0" y="connsiteY0"/>
              </a:cxn>
              <a:cxn ang="0">
                <a:pos x="connsiteX1" y="connsiteY1"/>
              </a:cxn>
              <a:cxn ang="0">
                <a:pos x="connsiteX2" y="connsiteY2"/>
              </a:cxn>
              <a:cxn ang="0">
                <a:pos x="connsiteX3" y="connsiteY3"/>
              </a:cxn>
            </a:cxnLst>
            <a:rect l="l" t="t" r="r" b="b"/>
            <a:pathLst>
              <a:path w="831566" h="935512">
                <a:moveTo>
                  <a:pt x="415783" y="0"/>
                </a:moveTo>
                <a:lnTo>
                  <a:pt x="831566" y="935512"/>
                </a:lnTo>
                <a:lnTo>
                  <a:pt x="0" y="935512"/>
                </a:lnTo>
                <a:lnTo>
                  <a:pt x="41578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手繪多邊形 17"/>
          <p:cNvSpPr/>
          <p:nvPr/>
        </p:nvSpPr>
        <p:spPr>
          <a:xfrm>
            <a:off x="2345604" y="1970202"/>
            <a:ext cx="1707292" cy="949191"/>
          </a:xfrm>
          <a:custGeom>
            <a:avLst/>
            <a:gdLst>
              <a:gd name="connsiteX0" fmla="*/ 421863 w 1707292"/>
              <a:gd name="connsiteY0" fmla="*/ 0 h 949191"/>
              <a:gd name="connsiteX1" fmla="*/ 1285429 w 1707292"/>
              <a:gd name="connsiteY1" fmla="*/ 0 h 949191"/>
              <a:gd name="connsiteX2" fmla="*/ 1707292 w 1707292"/>
              <a:gd name="connsiteY2" fmla="*/ 949191 h 949191"/>
              <a:gd name="connsiteX3" fmla="*/ 0 w 1707292"/>
              <a:gd name="connsiteY3" fmla="*/ 949191 h 949191"/>
              <a:gd name="connsiteX4" fmla="*/ 421863 w 170729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292" h="949191">
                <a:moveTo>
                  <a:pt x="421863" y="0"/>
                </a:moveTo>
                <a:lnTo>
                  <a:pt x="1285429" y="0"/>
                </a:lnTo>
                <a:lnTo>
                  <a:pt x="1707292" y="949191"/>
                </a:lnTo>
                <a:lnTo>
                  <a:pt x="0" y="949191"/>
                </a:lnTo>
                <a:lnTo>
                  <a:pt x="4218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手繪多邊形 14"/>
          <p:cNvSpPr/>
          <p:nvPr/>
        </p:nvSpPr>
        <p:spPr>
          <a:xfrm>
            <a:off x="1907743" y="2955393"/>
            <a:ext cx="2583017" cy="949191"/>
          </a:xfrm>
          <a:custGeom>
            <a:avLst/>
            <a:gdLst>
              <a:gd name="connsiteX0" fmla="*/ 421862 w 2583017"/>
              <a:gd name="connsiteY0" fmla="*/ 0 h 949191"/>
              <a:gd name="connsiteX1" fmla="*/ 2161154 w 2583017"/>
              <a:gd name="connsiteY1" fmla="*/ 0 h 949191"/>
              <a:gd name="connsiteX2" fmla="*/ 2583017 w 2583017"/>
              <a:gd name="connsiteY2" fmla="*/ 949191 h 949191"/>
              <a:gd name="connsiteX3" fmla="*/ 0 w 2583017"/>
              <a:gd name="connsiteY3" fmla="*/ 949191 h 949191"/>
              <a:gd name="connsiteX4" fmla="*/ 421862 w 2583017"/>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017" h="949191">
                <a:moveTo>
                  <a:pt x="421862" y="0"/>
                </a:moveTo>
                <a:lnTo>
                  <a:pt x="2161154" y="0"/>
                </a:lnTo>
                <a:lnTo>
                  <a:pt x="2583017" y="949191"/>
                </a:lnTo>
                <a:lnTo>
                  <a:pt x="0" y="949191"/>
                </a:lnTo>
                <a:lnTo>
                  <a:pt x="42186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手繪多邊形 11"/>
          <p:cNvSpPr/>
          <p:nvPr/>
        </p:nvSpPr>
        <p:spPr>
          <a:xfrm>
            <a:off x="1469879" y="3940584"/>
            <a:ext cx="3458742" cy="949191"/>
          </a:xfrm>
          <a:custGeom>
            <a:avLst/>
            <a:gdLst>
              <a:gd name="connsiteX0" fmla="*/ 421863 w 3458742"/>
              <a:gd name="connsiteY0" fmla="*/ 0 h 949191"/>
              <a:gd name="connsiteX1" fmla="*/ 3036880 w 3458742"/>
              <a:gd name="connsiteY1" fmla="*/ 0 h 949191"/>
              <a:gd name="connsiteX2" fmla="*/ 3458742 w 3458742"/>
              <a:gd name="connsiteY2" fmla="*/ 949191 h 949191"/>
              <a:gd name="connsiteX3" fmla="*/ 0 w 3458742"/>
              <a:gd name="connsiteY3" fmla="*/ 949191 h 949191"/>
              <a:gd name="connsiteX4" fmla="*/ 421863 w 345874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742" h="949191">
                <a:moveTo>
                  <a:pt x="421863" y="0"/>
                </a:moveTo>
                <a:lnTo>
                  <a:pt x="3036880" y="0"/>
                </a:lnTo>
                <a:lnTo>
                  <a:pt x="3458742" y="949191"/>
                </a:lnTo>
                <a:lnTo>
                  <a:pt x="0" y="949191"/>
                </a:lnTo>
                <a:lnTo>
                  <a:pt x="4218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手繪多邊形 8"/>
          <p:cNvSpPr/>
          <p:nvPr/>
        </p:nvSpPr>
        <p:spPr>
          <a:xfrm>
            <a:off x="1038974" y="4925775"/>
            <a:ext cx="4320552" cy="933536"/>
          </a:xfrm>
          <a:custGeom>
            <a:avLst/>
            <a:gdLst>
              <a:gd name="connsiteX0" fmla="*/ 414905 w 4320552"/>
              <a:gd name="connsiteY0" fmla="*/ 0 h 933536"/>
              <a:gd name="connsiteX1" fmla="*/ 3905647 w 4320552"/>
              <a:gd name="connsiteY1" fmla="*/ 0 h 933536"/>
              <a:gd name="connsiteX2" fmla="*/ 4320552 w 4320552"/>
              <a:gd name="connsiteY2" fmla="*/ 933536 h 933536"/>
              <a:gd name="connsiteX3" fmla="*/ 0 w 4320552"/>
              <a:gd name="connsiteY3" fmla="*/ 933536 h 933536"/>
              <a:gd name="connsiteX4" fmla="*/ 414905 w 4320552"/>
              <a:gd name="connsiteY4" fmla="*/ 0 h 93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933536">
                <a:moveTo>
                  <a:pt x="414905" y="0"/>
                </a:moveTo>
                <a:lnTo>
                  <a:pt x="3905647" y="0"/>
                </a:lnTo>
                <a:lnTo>
                  <a:pt x="4320552" y="933536"/>
                </a:lnTo>
                <a:lnTo>
                  <a:pt x="0" y="933536"/>
                </a:lnTo>
                <a:lnTo>
                  <a:pt x="41490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手繪多邊形 16"/>
          <p:cNvSpPr/>
          <p:nvPr/>
        </p:nvSpPr>
        <p:spPr>
          <a:xfrm>
            <a:off x="3244406" y="998690"/>
            <a:ext cx="4860621" cy="935512"/>
          </a:xfrm>
          <a:custGeom>
            <a:avLst/>
            <a:gdLst>
              <a:gd name="connsiteX0" fmla="*/ 0 w 4860621"/>
              <a:gd name="connsiteY0" fmla="*/ 0 h 935512"/>
              <a:gd name="connsiteX1" fmla="*/ 4860621 w 4860621"/>
              <a:gd name="connsiteY1" fmla="*/ 0 h 935512"/>
              <a:gd name="connsiteX2" fmla="*/ 4860621 w 4860621"/>
              <a:gd name="connsiteY2" fmla="*/ 935512 h 935512"/>
              <a:gd name="connsiteX3" fmla="*/ 415783 w 4860621"/>
              <a:gd name="connsiteY3" fmla="*/ 935512 h 935512"/>
            </a:gdLst>
            <a:ahLst/>
            <a:cxnLst>
              <a:cxn ang="0">
                <a:pos x="connsiteX0" y="connsiteY0"/>
              </a:cxn>
              <a:cxn ang="0">
                <a:pos x="connsiteX1" y="connsiteY1"/>
              </a:cxn>
              <a:cxn ang="0">
                <a:pos x="connsiteX2" y="connsiteY2"/>
              </a:cxn>
              <a:cxn ang="0">
                <a:pos x="connsiteX3" y="connsiteY3"/>
              </a:cxn>
            </a:cxnLst>
            <a:rect l="l" t="t" r="r" b="b"/>
            <a:pathLst>
              <a:path w="4860621" h="935512">
                <a:moveTo>
                  <a:pt x="0" y="0"/>
                </a:moveTo>
                <a:lnTo>
                  <a:pt x="4860621" y="0"/>
                </a:lnTo>
                <a:lnTo>
                  <a:pt x="4860621" y="935512"/>
                </a:lnTo>
                <a:lnTo>
                  <a:pt x="415783" y="935512"/>
                </a:lnTo>
                <a:close/>
              </a:path>
            </a:pathLst>
          </a:cu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手繪多邊形 18"/>
          <p:cNvSpPr/>
          <p:nvPr/>
        </p:nvSpPr>
        <p:spPr>
          <a:xfrm>
            <a:off x="3676189" y="1970202"/>
            <a:ext cx="4428838" cy="935512"/>
          </a:xfrm>
          <a:custGeom>
            <a:avLst/>
            <a:gdLst>
              <a:gd name="connsiteX0" fmla="*/ 0 w 4428838"/>
              <a:gd name="connsiteY0" fmla="*/ 0 h 935512"/>
              <a:gd name="connsiteX1" fmla="*/ 4428838 w 4428838"/>
              <a:gd name="connsiteY1" fmla="*/ 0 h 935512"/>
              <a:gd name="connsiteX2" fmla="*/ 4428838 w 4428838"/>
              <a:gd name="connsiteY2" fmla="*/ 935512 h 935512"/>
              <a:gd name="connsiteX3" fmla="*/ 415784 w 4428838"/>
              <a:gd name="connsiteY3" fmla="*/ 935512 h 935512"/>
            </a:gdLst>
            <a:ahLst/>
            <a:cxnLst>
              <a:cxn ang="0">
                <a:pos x="connsiteX0" y="connsiteY0"/>
              </a:cxn>
              <a:cxn ang="0">
                <a:pos x="connsiteX1" y="connsiteY1"/>
              </a:cxn>
              <a:cxn ang="0">
                <a:pos x="connsiteX2" y="connsiteY2"/>
              </a:cxn>
              <a:cxn ang="0">
                <a:pos x="connsiteX3" y="connsiteY3"/>
              </a:cxn>
            </a:cxnLst>
            <a:rect l="l" t="t" r="r" b="b"/>
            <a:pathLst>
              <a:path w="4428838" h="935512">
                <a:moveTo>
                  <a:pt x="0" y="0"/>
                </a:moveTo>
                <a:lnTo>
                  <a:pt x="4428838" y="0"/>
                </a:lnTo>
                <a:lnTo>
                  <a:pt x="4428838" y="935512"/>
                </a:lnTo>
                <a:lnTo>
                  <a:pt x="415784" y="935512"/>
                </a:lnTo>
                <a:close/>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手繪多邊形 21"/>
          <p:cNvSpPr/>
          <p:nvPr/>
        </p:nvSpPr>
        <p:spPr>
          <a:xfrm>
            <a:off x="4551915" y="3940584"/>
            <a:ext cx="3553112" cy="949190"/>
          </a:xfrm>
          <a:custGeom>
            <a:avLst/>
            <a:gdLst>
              <a:gd name="connsiteX0" fmla="*/ 0 w 3553112"/>
              <a:gd name="connsiteY0" fmla="*/ 0 h 949190"/>
              <a:gd name="connsiteX1" fmla="*/ 3553112 w 3553112"/>
              <a:gd name="connsiteY1" fmla="*/ 0 h 949190"/>
              <a:gd name="connsiteX2" fmla="*/ 3553112 w 3553112"/>
              <a:gd name="connsiteY2" fmla="*/ 949190 h 949190"/>
              <a:gd name="connsiteX3" fmla="*/ 421862 w 3553112"/>
              <a:gd name="connsiteY3" fmla="*/ 949190 h 949190"/>
            </a:gdLst>
            <a:ahLst/>
            <a:cxnLst>
              <a:cxn ang="0">
                <a:pos x="connsiteX0" y="connsiteY0"/>
              </a:cxn>
              <a:cxn ang="0">
                <a:pos x="connsiteX1" y="connsiteY1"/>
              </a:cxn>
              <a:cxn ang="0">
                <a:pos x="connsiteX2" y="connsiteY2"/>
              </a:cxn>
              <a:cxn ang="0">
                <a:pos x="connsiteX3" y="connsiteY3"/>
              </a:cxn>
            </a:cxnLst>
            <a:rect l="l" t="t" r="r" b="b"/>
            <a:pathLst>
              <a:path w="3553112" h="949190">
                <a:moveTo>
                  <a:pt x="0" y="0"/>
                </a:moveTo>
                <a:lnTo>
                  <a:pt x="3553112" y="0"/>
                </a:lnTo>
                <a:lnTo>
                  <a:pt x="3553112" y="949190"/>
                </a:lnTo>
                <a:lnTo>
                  <a:pt x="421862" y="949190"/>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手繪多邊形 22"/>
          <p:cNvSpPr/>
          <p:nvPr/>
        </p:nvSpPr>
        <p:spPr>
          <a:xfrm>
            <a:off x="4989777" y="4925775"/>
            <a:ext cx="3115250" cy="933535"/>
          </a:xfrm>
          <a:custGeom>
            <a:avLst/>
            <a:gdLst>
              <a:gd name="connsiteX0" fmla="*/ 0 w 3115250"/>
              <a:gd name="connsiteY0" fmla="*/ 0 h 933535"/>
              <a:gd name="connsiteX1" fmla="*/ 3115250 w 3115250"/>
              <a:gd name="connsiteY1" fmla="*/ 0 h 933535"/>
              <a:gd name="connsiteX2" fmla="*/ 3115250 w 3115250"/>
              <a:gd name="connsiteY2" fmla="*/ 933535 h 933535"/>
              <a:gd name="connsiteX3" fmla="*/ 414905 w 3115250"/>
              <a:gd name="connsiteY3" fmla="*/ 933535 h 933535"/>
            </a:gdLst>
            <a:ahLst/>
            <a:cxnLst>
              <a:cxn ang="0">
                <a:pos x="connsiteX0" y="connsiteY0"/>
              </a:cxn>
              <a:cxn ang="0">
                <a:pos x="connsiteX1" y="connsiteY1"/>
              </a:cxn>
              <a:cxn ang="0">
                <a:pos x="connsiteX2" y="connsiteY2"/>
              </a:cxn>
              <a:cxn ang="0">
                <a:pos x="connsiteX3" y="connsiteY3"/>
              </a:cxn>
            </a:cxnLst>
            <a:rect l="l" t="t" r="r" b="b"/>
            <a:pathLst>
              <a:path w="3115250" h="933535">
                <a:moveTo>
                  <a:pt x="0" y="0"/>
                </a:moveTo>
                <a:lnTo>
                  <a:pt x="3115250" y="0"/>
                </a:lnTo>
                <a:lnTo>
                  <a:pt x="3115250" y="933535"/>
                </a:lnTo>
                <a:lnTo>
                  <a:pt x="414905" y="933535"/>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手繪多邊形 24"/>
          <p:cNvSpPr/>
          <p:nvPr/>
        </p:nvSpPr>
        <p:spPr>
          <a:xfrm>
            <a:off x="4099857" y="2955393"/>
            <a:ext cx="4005170" cy="949191"/>
          </a:xfrm>
          <a:custGeom>
            <a:avLst/>
            <a:gdLst>
              <a:gd name="connsiteX0" fmla="*/ 0 w 4005170"/>
              <a:gd name="connsiteY0" fmla="*/ 0 h 949191"/>
              <a:gd name="connsiteX1" fmla="*/ 4005170 w 4005170"/>
              <a:gd name="connsiteY1" fmla="*/ 0 h 949191"/>
              <a:gd name="connsiteX2" fmla="*/ 4005170 w 4005170"/>
              <a:gd name="connsiteY2" fmla="*/ 949191 h 949191"/>
              <a:gd name="connsiteX3" fmla="*/ 436059 w 4005170"/>
              <a:gd name="connsiteY3" fmla="*/ 949191 h 949191"/>
              <a:gd name="connsiteX4" fmla="*/ 14196 w 4005170"/>
              <a:gd name="connsiteY4" fmla="*/ 1 h 949191"/>
              <a:gd name="connsiteX5" fmla="*/ 0 w 4005170"/>
              <a:gd name="connsiteY5" fmla="*/ 1 h 949191"/>
              <a:gd name="connsiteX6" fmla="*/ 0 w 4005170"/>
              <a:gd name="connsiteY6" fmla="*/ 0 h 949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5170" h="949191">
                <a:moveTo>
                  <a:pt x="0" y="0"/>
                </a:moveTo>
                <a:lnTo>
                  <a:pt x="4005170" y="0"/>
                </a:lnTo>
                <a:lnTo>
                  <a:pt x="4005170" y="949191"/>
                </a:lnTo>
                <a:lnTo>
                  <a:pt x="436059" y="949191"/>
                </a:lnTo>
                <a:lnTo>
                  <a:pt x="14196" y="1"/>
                </a:lnTo>
                <a:lnTo>
                  <a:pt x="0" y="1"/>
                </a:lnTo>
                <a:lnTo>
                  <a:pt x="0" y="0"/>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p:cNvSpPr txBox="1"/>
          <p:nvPr/>
        </p:nvSpPr>
        <p:spPr>
          <a:xfrm>
            <a:off x="3676189" y="1040545"/>
            <a:ext cx="4428837"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14" name="文字方塊 13"/>
          <p:cNvSpPr txBox="1"/>
          <p:nvPr/>
        </p:nvSpPr>
        <p:spPr>
          <a:xfrm>
            <a:off x="4099857" y="2016770"/>
            <a:ext cx="4005169"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The quick brown fox jumps over the lazy dog. </a:t>
            </a:r>
            <a:endParaRPr lang="zh-TW" altLang="en-US" sz="1600" dirty="0" smtClean="0">
              <a:solidFill>
                <a:schemeClr val="bg1">
                  <a:lumMod val="65000"/>
                </a:schemeClr>
              </a:solidFill>
            </a:endParaRPr>
          </a:p>
        </p:txBody>
      </p:sp>
      <p:sp>
        <p:nvSpPr>
          <p:cNvPr id="16" name="文字方塊 15"/>
          <p:cNvSpPr txBox="1"/>
          <p:nvPr/>
        </p:nvSpPr>
        <p:spPr>
          <a:xfrm>
            <a:off x="4572000" y="3010192"/>
            <a:ext cx="3533026"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a:t>
            </a:r>
            <a:endParaRPr lang="zh-TW" altLang="en-US" sz="1600" dirty="0" smtClean="0">
              <a:solidFill>
                <a:schemeClr val="bg1">
                  <a:lumMod val="65000"/>
                </a:schemeClr>
              </a:solidFill>
            </a:endParaRPr>
          </a:p>
        </p:txBody>
      </p:sp>
      <p:sp>
        <p:nvSpPr>
          <p:cNvPr id="20" name="文字方塊 19"/>
          <p:cNvSpPr txBox="1"/>
          <p:nvPr/>
        </p:nvSpPr>
        <p:spPr>
          <a:xfrm>
            <a:off x="4989776" y="3992326"/>
            <a:ext cx="3115249" cy="830997"/>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a:t>
            </a:r>
            <a:endParaRPr lang="zh-TW" altLang="en-US" sz="1600" dirty="0" smtClean="0">
              <a:solidFill>
                <a:schemeClr val="bg1">
                  <a:lumMod val="65000"/>
                </a:schemeClr>
              </a:solidFill>
            </a:endParaRPr>
          </a:p>
        </p:txBody>
      </p:sp>
      <p:sp>
        <p:nvSpPr>
          <p:cNvPr id="24" name="文字方塊 23"/>
          <p:cNvSpPr txBox="1"/>
          <p:nvPr/>
        </p:nvSpPr>
        <p:spPr>
          <a:xfrm>
            <a:off x="5472115" y="5100154"/>
            <a:ext cx="2632910"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37318630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46413" y="1019943"/>
            <a:ext cx="1440184" cy="14401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p:cNvSpPr/>
          <p:nvPr/>
        </p:nvSpPr>
        <p:spPr>
          <a:xfrm>
            <a:off x="2772000" y="2708908"/>
            <a:ext cx="3600000" cy="1440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1692000" y="4397873"/>
            <a:ext cx="5760000" cy="1440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accent1"/>
              </a:solidFill>
            </a:endParaRPr>
          </a:p>
        </p:txBody>
      </p:sp>
      <p:cxnSp>
        <p:nvCxnSpPr>
          <p:cNvPr id="3" name="直線接點 2"/>
          <p:cNvCxnSpPr/>
          <p:nvPr/>
        </p:nvCxnSpPr>
        <p:spPr>
          <a:xfrm>
            <a:off x="3930931" y="1595504"/>
            <a:ext cx="126016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線接點 6"/>
          <p:cNvCxnSpPr/>
          <p:nvPr/>
        </p:nvCxnSpPr>
        <p:spPr>
          <a:xfrm>
            <a:off x="2926744" y="3248977"/>
            <a:ext cx="326853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線接點 7"/>
          <p:cNvCxnSpPr/>
          <p:nvPr/>
        </p:nvCxnSpPr>
        <p:spPr>
          <a:xfrm>
            <a:off x="1975370" y="4902450"/>
            <a:ext cx="517128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字方塊 8"/>
          <p:cNvSpPr txBox="1"/>
          <p:nvPr/>
        </p:nvSpPr>
        <p:spPr>
          <a:xfrm>
            <a:off x="3891419" y="1037689"/>
            <a:ext cx="1350173" cy="540069"/>
          </a:xfrm>
          <a:prstGeom prst="rect">
            <a:avLst/>
          </a:prstGeom>
          <a:noFill/>
        </p:spPr>
        <p:txBody>
          <a:bodyPr wrap="square" rtlCol="0" anchor="ctr">
            <a:noAutofit/>
          </a:bodyPr>
          <a:lstStyle/>
          <a:p>
            <a:pPr algn="ctr"/>
            <a:r>
              <a:rPr lang="en-US" altLang="zh-TW" sz="2800" dirty="0" smtClean="0">
                <a:solidFill>
                  <a:schemeClr val="bg1"/>
                </a:solidFill>
              </a:rPr>
              <a:t>01.Item</a:t>
            </a:r>
            <a:endParaRPr lang="zh-TW" altLang="en-US" sz="2800" dirty="0" smtClean="0">
              <a:solidFill>
                <a:schemeClr val="bg1"/>
              </a:solidFill>
            </a:endParaRPr>
          </a:p>
        </p:txBody>
      </p:sp>
      <p:sp>
        <p:nvSpPr>
          <p:cNvPr id="11" name="文字方塊 10"/>
          <p:cNvSpPr txBox="1"/>
          <p:nvPr/>
        </p:nvSpPr>
        <p:spPr>
          <a:xfrm>
            <a:off x="3891419" y="2697156"/>
            <a:ext cx="1350173" cy="540069"/>
          </a:xfrm>
          <a:prstGeom prst="rect">
            <a:avLst/>
          </a:prstGeom>
          <a:noFill/>
        </p:spPr>
        <p:txBody>
          <a:bodyPr wrap="square" rtlCol="0" anchor="ctr">
            <a:noAutofit/>
          </a:bodyPr>
          <a:lstStyle/>
          <a:p>
            <a:pPr algn="ctr"/>
            <a:r>
              <a:rPr lang="en-US" altLang="zh-TW" sz="2800" dirty="0" smtClean="0">
                <a:solidFill>
                  <a:schemeClr val="bg1"/>
                </a:solidFill>
              </a:rPr>
              <a:t>02.Item</a:t>
            </a:r>
            <a:endParaRPr lang="zh-TW" altLang="en-US" sz="2800" dirty="0" smtClean="0">
              <a:solidFill>
                <a:schemeClr val="bg1"/>
              </a:solidFill>
            </a:endParaRPr>
          </a:p>
        </p:txBody>
      </p:sp>
      <p:sp>
        <p:nvSpPr>
          <p:cNvPr id="12" name="文字方塊 11"/>
          <p:cNvSpPr txBox="1"/>
          <p:nvPr/>
        </p:nvSpPr>
        <p:spPr>
          <a:xfrm>
            <a:off x="3891419" y="4390489"/>
            <a:ext cx="1350173" cy="540069"/>
          </a:xfrm>
          <a:prstGeom prst="rect">
            <a:avLst/>
          </a:prstGeom>
          <a:noFill/>
        </p:spPr>
        <p:txBody>
          <a:bodyPr wrap="square" rtlCol="0" anchor="ctr">
            <a:noAutofit/>
          </a:bodyPr>
          <a:lstStyle/>
          <a:p>
            <a:pPr algn="ctr"/>
            <a:r>
              <a:rPr lang="en-US" altLang="zh-TW" sz="2800" dirty="0" smtClean="0">
                <a:solidFill>
                  <a:schemeClr val="bg1"/>
                </a:solidFill>
              </a:rPr>
              <a:t>03.Item</a:t>
            </a:r>
            <a:endParaRPr lang="zh-TW" altLang="en-US" sz="2800" dirty="0" smtClean="0">
              <a:solidFill>
                <a:schemeClr val="bg1"/>
              </a:solidFill>
            </a:endParaRPr>
          </a:p>
        </p:txBody>
      </p:sp>
      <p:sp>
        <p:nvSpPr>
          <p:cNvPr id="13" name="矩形 12"/>
          <p:cNvSpPr/>
          <p:nvPr/>
        </p:nvSpPr>
        <p:spPr>
          <a:xfrm>
            <a:off x="1975545" y="4943500"/>
            <a:ext cx="5262933" cy="861774"/>
          </a:xfrm>
          <a:prstGeom prst="rect">
            <a:avLst/>
          </a:prstGeom>
        </p:spPr>
        <p:txBody>
          <a:bodyPr wrap="square">
            <a:spAutoFit/>
          </a:bodyPr>
          <a:lstStyle/>
          <a:p>
            <a:pPr>
              <a:lnSpc>
                <a:spcPts val="2000"/>
              </a:lnSpc>
            </a:pPr>
            <a:r>
              <a:rPr lang="en-US" altLang="zh-TW" dirty="0">
                <a:solidFill>
                  <a:schemeClr val="bg1"/>
                </a:solidFill>
              </a:rPr>
              <a:t>The quick brown fox jumps over the lazy dog. The quick brown fox jumps over the lazy dog. The quick brown fox jumps over the lazy dog. </a:t>
            </a:r>
            <a:endParaRPr lang="zh-TW" altLang="en-US" dirty="0">
              <a:solidFill>
                <a:schemeClr val="bg1"/>
              </a:solidFill>
            </a:endParaRPr>
          </a:p>
        </p:txBody>
      </p:sp>
      <p:sp>
        <p:nvSpPr>
          <p:cNvPr id="14" name="矩形 13"/>
          <p:cNvSpPr/>
          <p:nvPr/>
        </p:nvSpPr>
        <p:spPr>
          <a:xfrm>
            <a:off x="2926744" y="3276427"/>
            <a:ext cx="3268535" cy="861774"/>
          </a:xfrm>
          <a:prstGeom prst="rect">
            <a:avLst/>
          </a:prstGeom>
        </p:spPr>
        <p:txBody>
          <a:bodyPr wrap="square">
            <a:spAutoFit/>
          </a:bodyPr>
          <a:lstStyle/>
          <a:p>
            <a:pPr>
              <a:lnSpc>
                <a:spcPts val="2000"/>
              </a:lnSpc>
            </a:pPr>
            <a:r>
              <a:rPr lang="en-US" altLang="zh-TW" dirty="0">
                <a:solidFill>
                  <a:schemeClr val="bg1"/>
                </a:solidFill>
              </a:rPr>
              <a:t>The quick brown fox jumps over the lazy dog. The quick brown fox jumps over the lazy dog. </a:t>
            </a:r>
            <a:endParaRPr lang="zh-TW" altLang="en-US" dirty="0">
              <a:solidFill>
                <a:schemeClr val="bg1"/>
              </a:solidFill>
            </a:endParaRPr>
          </a:p>
        </p:txBody>
      </p:sp>
      <p:sp>
        <p:nvSpPr>
          <p:cNvPr id="15" name="矩形 14"/>
          <p:cNvSpPr/>
          <p:nvPr/>
        </p:nvSpPr>
        <p:spPr>
          <a:xfrm>
            <a:off x="3846413" y="1629599"/>
            <a:ext cx="1440184" cy="845040"/>
          </a:xfrm>
          <a:prstGeom prst="rect">
            <a:avLst/>
          </a:prstGeom>
        </p:spPr>
        <p:txBody>
          <a:bodyPr wrap="square">
            <a:spAutoFit/>
          </a:bodyPr>
          <a:lstStyle/>
          <a:p>
            <a:pPr>
              <a:lnSpc>
                <a:spcPts val="2000"/>
              </a:lnSpc>
            </a:pPr>
            <a:r>
              <a:rPr lang="en-US" altLang="zh-TW" sz="1400" dirty="0">
                <a:solidFill>
                  <a:schemeClr val="bg1"/>
                </a:solidFill>
              </a:rPr>
              <a:t>The quick brown fox jumps over the lazy dog. </a:t>
            </a:r>
            <a:endParaRPr lang="zh-TW" altLang="en-US" sz="1400" dirty="0">
              <a:solidFill>
                <a:schemeClr val="bg1"/>
              </a:solidFill>
            </a:endParaRPr>
          </a:p>
        </p:txBody>
      </p:sp>
    </p:spTree>
    <p:extLst>
      <p:ext uri="{BB962C8B-B14F-4D97-AF65-F5344CB8AC3E}">
        <p14:creationId xmlns:p14="http://schemas.microsoft.com/office/powerpoint/2010/main" val="31903036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014188" y="908679"/>
            <a:ext cx="1115624" cy="11156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p:cNvSpPr/>
          <p:nvPr/>
        </p:nvSpPr>
        <p:spPr>
          <a:xfrm>
            <a:off x="3132000" y="2217019"/>
            <a:ext cx="2880000" cy="11156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2232000" y="3525359"/>
            <a:ext cx="4680000" cy="1115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1332000" y="4833698"/>
            <a:ext cx="6480000" cy="1115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8" name="直線接點 7"/>
          <p:cNvCxnSpPr/>
          <p:nvPr/>
        </p:nvCxnSpPr>
        <p:spPr>
          <a:xfrm>
            <a:off x="4087623" y="1347146"/>
            <a:ext cx="946777"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線接點 8"/>
          <p:cNvCxnSpPr/>
          <p:nvPr/>
        </p:nvCxnSpPr>
        <p:spPr>
          <a:xfrm>
            <a:off x="3210377" y="2634079"/>
            <a:ext cx="2701268"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2385801" y="3966168"/>
            <a:ext cx="435042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a:off x="1665806" y="5230524"/>
            <a:ext cx="579041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字方塊 11"/>
          <p:cNvSpPr txBox="1"/>
          <p:nvPr/>
        </p:nvSpPr>
        <p:spPr>
          <a:xfrm>
            <a:off x="4014188" y="908679"/>
            <a:ext cx="1115624" cy="438468"/>
          </a:xfrm>
          <a:prstGeom prst="rect">
            <a:avLst/>
          </a:prstGeom>
          <a:noFill/>
        </p:spPr>
        <p:txBody>
          <a:bodyPr wrap="square" rtlCol="0" anchor="ctr">
            <a:noAutofit/>
          </a:bodyPr>
          <a:lstStyle/>
          <a:p>
            <a:pPr algn="ctr"/>
            <a:r>
              <a:rPr lang="en-US" altLang="zh-TW" sz="2000" dirty="0" smtClean="0">
                <a:solidFill>
                  <a:schemeClr val="bg1"/>
                </a:solidFill>
              </a:rPr>
              <a:t>01.Item</a:t>
            </a:r>
            <a:endParaRPr lang="zh-TW" altLang="en-US" sz="2000" dirty="0" smtClean="0">
              <a:solidFill>
                <a:schemeClr val="bg1"/>
              </a:solidFill>
            </a:endParaRPr>
          </a:p>
        </p:txBody>
      </p:sp>
      <p:sp>
        <p:nvSpPr>
          <p:cNvPr id="13" name="文字方塊 12"/>
          <p:cNvSpPr txBox="1"/>
          <p:nvPr/>
        </p:nvSpPr>
        <p:spPr>
          <a:xfrm>
            <a:off x="4014188" y="2181324"/>
            <a:ext cx="1115624" cy="438468"/>
          </a:xfrm>
          <a:prstGeom prst="rect">
            <a:avLst/>
          </a:prstGeom>
          <a:noFill/>
        </p:spPr>
        <p:txBody>
          <a:bodyPr wrap="square" rtlCol="0" anchor="ctr">
            <a:noAutofit/>
          </a:bodyPr>
          <a:lstStyle/>
          <a:p>
            <a:pPr algn="ctr"/>
            <a:r>
              <a:rPr lang="en-US" altLang="zh-TW" sz="2000" dirty="0" smtClean="0">
                <a:solidFill>
                  <a:schemeClr val="bg1"/>
                </a:solidFill>
              </a:rPr>
              <a:t>02.Item</a:t>
            </a:r>
            <a:endParaRPr lang="zh-TW" altLang="en-US" sz="2000" dirty="0" smtClean="0">
              <a:solidFill>
                <a:schemeClr val="bg1"/>
              </a:solidFill>
            </a:endParaRPr>
          </a:p>
        </p:txBody>
      </p:sp>
      <p:sp>
        <p:nvSpPr>
          <p:cNvPr id="14" name="文字方塊 13"/>
          <p:cNvSpPr txBox="1"/>
          <p:nvPr/>
        </p:nvSpPr>
        <p:spPr>
          <a:xfrm>
            <a:off x="4014188" y="3510235"/>
            <a:ext cx="1115624" cy="438468"/>
          </a:xfrm>
          <a:prstGeom prst="rect">
            <a:avLst/>
          </a:prstGeom>
          <a:noFill/>
        </p:spPr>
        <p:txBody>
          <a:bodyPr wrap="square" rtlCol="0" anchor="ctr">
            <a:noAutofit/>
          </a:bodyPr>
          <a:lstStyle/>
          <a:p>
            <a:pPr algn="ctr"/>
            <a:r>
              <a:rPr lang="en-US" altLang="zh-TW" sz="2000" dirty="0" smtClean="0">
                <a:solidFill>
                  <a:schemeClr val="bg1"/>
                </a:solidFill>
              </a:rPr>
              <a:t>03.Item</a:t>
            </a:r>
            <a:endParaRPr lang="zh-TW" altLang="en-US" sz="2000" dirty="0" smtClean="0">
              <a:solidFill>
                <a:schemeClr val="bg1"/>
              </a:solidFill>
            </a:endParaRPr>
          </a:p>
        </p:txBody>
      </p:sp>
      <p:sp>
        <p:nvSpPr>
          <p:cNvPr id="15" name="文字方塊 14"/>
          <p:cNvSpPr txBox="1"/>
          <p:nvPr/>
        </p:nvSpPr>
        <p:spPr>
          <a:xfrm>
            <a:off x="4014188" y="4793453"/>
            <a:ext cx="1115624" cy="438468"/>
          </a:xfrm>
          <a:prstGeom prst="rect">
            <a:avLst/>
          </a:prstGeom>
          <a:noFill/>
        </p:spPr>
        <p:txBody>
          <a:bodyPr wrap="square" rtlCol="0" anchor="ctr">
            <a:noAutofit/>
          </a:bodyPr>
          <a:lstStyle/>
          <a:p>
            <a:pPr algn="ctr"/>
            <a:r>
              <a:rPr lang="en-US" altLang="zh-TW" sz="2000" dirty="0" smtClean="0">
                <a:solidFill>
                  <a:schemeClr val="bg1"/>
                </a:solidFill>
              </a:rPr>
              <a:t>04.Item</a:t>
            </a:r>
            <a:endParaRPr lang="zh-TW" altLang="en-US" sz="2000" dirty="0" smtClean="0">
              <a:solidFill>
                <a:schemeClr val="bg1"/>
              </a:solidFill>
            </a:endParaRPr>
          </a:p>
        </p:txBody>
      </p:sp>
      <p:sp>
        <p:nvSpPr>
          <p:cNvPr id="16" name="矩形 15"/>
          <p:cNvSpPr/>
          <p:nvPr/>
        </p:nvSpPr>
        <p:spPr>
          <a:xfrm>
            <a:off x="2385801" y="3987809"/>
            <a:ext cx="4350422" cy="605294"/>
          </a:xfrm>
          <a:prstGeom prst="rect">
            <a:avLst/>
          </a:prstGeom>
        </p:spPr>
        <p:txBody>
          <a:bodyPr wrap="square">
            <a:spAutoFit/>
          </a:bodyPr>
          <a:lstStyle/>
          <a:p>
            <a:pPr>
              <a:lnSpc>
                <a:spcPts val="2000"/>
              </a:lnSpc>
            </a:pPr>
            <a:r>
              <a:rPr lang="en-US" altLang="zh-TW" sz="1600" dirty="0">
                <a:solidFill>
                  <a:schemeClr val="bg1"/>
                </a:solidFill>
              </a:rPr>
              <a:t>The quick brown fox jumps over the lazy dog. The quick brown fox jumps over the lazy dog</a:t>
            </a:r>
            <a:r>
              <a:rPr lang="en-US" altLang="zh-TW" sz="1600" dirty="0" smtClean="0">
                <a:solidFill>
                  <a:schemeClr val="bg1"/>
                </a:solidFill>
              </a:rPr>
              <a:t>.</a:t>
            </a:r>
            <a:endParaRPr lang="zh-TW" altLang="en-US" sz="1600" dirty="0">
              <a:solidFill>
                <a:schemeClr val="bg1"/>
              </a:solidFill>
            </a:endParaRPr>
          </a:p>
        </p:txBody>
      </p:sp>
      <p:sp>
        <p:nvSpPr>
          <p:cNvPr id="17" name="矩形 16"/>
          <p:cNvSpPr/>
          <p:nvPr/>
        </p:nvSpPr>
        <p:spPr>
          <a:xfrm>
            <a:off x="1332000" y="5275602"/>
            <a:ext cx="6480000" cy="605294"/>
          </a:xfrm>
          <a:prstGeom prst="rect">
            <a:avLst/>
          </a:prstGeom>
        </p:spPr>
        <p:txBody>
          <a:bodyPr wrap="square">
            <a:spAutoFit/>
          </a:bodyPr>
          <a:lstStyle/>
          <a:p>
            <a:pPr>
              <a:lnSpc>
                <a:spcPts val="2000"/>
              </a:lnSpc>
            </a:pPr>
            <a:r>
              <a:rPr lang="en-US" altLang="zh-TW" sz="1600" dirty="0">
                <a:solidFill>
                  <a:schemeClr val="bg1"/>
                </a:solidFill>
              </a:rPr>
              <a:t>The quick brown fox jumps over the lazy dog. The quick brown fox jumps over the lazy dog</a:t>
            </a:r>
            <a:r>
              <a:rPr lang="en-US" altLang="zh-TW" sz="1600" dirty="0" smtClean="0">
                <a:solidFill>
                  <a:schemeClr val="bg1"/>
                </a:solidFill>
              </a:rPr>
              <a:t>.</a:t>
            </a:r>
            <a:r>
              <a:rPr lang="en-US" altLang="zh-TW" sz="1600" dirty="0">
                <a:solidFill>
                  <a:schemeClr val="bg1"/>
                </a:solidFill>
              </a:rPr>
              <a:t> The quick brown fox jumps over the lazy dog. </a:t>
            </a:r>
            <a:endParaRPr lang="zh-TW" altLang="en-US" sz="1600" dirty="0">
              <a:solidFill>
                <a:schemeClr val="bg1"/>
              </a:solidFill>
            </a:endParaRPr>
          </a:p>
        </p:txBody>
      </p:sp>
      <p:sp>
        <p:nvSpPr>
          <p:cNvPr id="18" name="矩形 17"/>
          <p:cNvSpPr/>
          <p:nvPr/>
        </p:nvSpPr>
        <p:spPr>
          <a:xfrm>
            <a:off x="3132000" y="2680714"/>
            <a:ext cx="2880000" cy="605294"/>
          </a:xfrm>
          <a:prstGeom prst="rect">
            <a:avLst/>
          </a:prstGeom>
        </p:spPr>
        <p:txBody>
          <a:bodyPr wrap="square">
            <a:spAutoFit/>
          </a:bodyPr>
          <a:lstStyle/>
          <a:p>
            <a:pPr>
              <a:lnSpc>
                <a:spcPts val="2000"/>
              </a:lnSpc>
            </a:pPr>
            <a:r>
              <a:rPr lang="en-US" altLang="zh-TW" sz="1600" dirty="0">
                <a:solidFill>
                  <a:schemeClr val="bg1"/>
                </a:solidFill>
              </a:rPr>
              <a:t>The quick brown fox jumps over the lazy dog. </a:t>
            </a:r>
            <a:endParaRPr lang="zh-TW" altLang="en-US" sz="1600" dirty="0">
              <a:solidFill>
                <a:schemeClr val="bg1"/>
              </a:solidFill>
            </a:endParaRPr>
          </a:p>
        </p:txBody>
      </p:sp>
      <p:sp>
        <p:nvSpPr>
          <p:cNvPr id="19" name="矩形 18"/>
          <p:cNvSpPr/>
          <p:nvPr/>
        </p:nvSpPr>
        <p:spPr>
          <a:xfrm>
            <a:off x="4014188" y="1505597"/>
            <a:ext cx="1115624" cy="287540"/>
          </a:xfrm>
          <a:prstGeom prst="rect">
            <a:avLst/>
          </a:prstGeom>
        </p:spPr>
        <p:txBody>
          <a:bodyPr wrap="square">
            <a:spAutoFit/>
          </a:bodyPr>
          <a:lstStyle/>
          <a:p>
            <a:pPr>
              <a:lnSpc>
                <a:spcPts val="1500"/>
              </a:lnSpc>
            </a:pPr>
            <a:r>
              <a:rPr lang="en-US" altLang="zh-TW" sz="1400" dirty="0">
                <a:solidFill>
                  <a:schemeClr val="bg1"/>
                </a:solidFill>
              </a:rPr>
              <a:t>T</a:t>
            </a:r>
            <a:r>
              <a:rPr lang="en-US" altLang="zh-TW" sz="1400" dirty="0" smtClean="0">
                <a:solidFill>
                  <a:schemeClr val="bg1"/>
                </a:solidFill>
              </a:rPr>
              <a:t>he </a:t>
            </a:r>
            <a:r>
              <a:rPr lang="en-US" altLang="zh-TW" sz="1400" dirty="0">
                <a:solidFill>
                  <a:schemeClr val="bg1"/>
                </a:solidFill>
              </a:rPr>
              <a:t>lazy dog. </a:t>
            </a:r>
            <a:endParaRPr lang="zh-TW" altLang="en-US" sz="1400" dirty="0">
              <a:solidFill>
                <a:schemeClr val="bg1"/>
              </a:solidFill>
            </a:endParaRPr>
          </a:p>
        </p:txBody>
      </p:sp>
    </p:spTree>
    <p:extLst>
      <p:ext uri="{BB962C8B-B14F-4D97-AF65-F5344CB8AC3E}">
        <p14:creationId xmlns:p14="http://schemas.microsoft.com/office/powerpoint/2010/main" val="10438201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103881" y="764945"/>
            <a:ext cx="936239" cy="9362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p:cNvSpPr/>
          <p:nvPr/>
        </p:nvSpPr>
        <p:spPr>
          <a:xfrm>
            <a:off x="3312000" y="1862913"/>
            <a:ext cx="2520000" cy="93623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2592000" y="2960880"/>
            <a:ext cx="3960000" cy="9362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1872000" y="4058848"/>
            <a:ext cx="5400000" cy="9362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1152000" y="5156816"/>
            <a:ext cx="6840000" cy="9362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9" name="直線接點 8"/>
          <p:cNvCxnSpPr/>
          <p:nvPr/>
        </p:nvCxnSpPr>
        <p:spPr>
          <a:xfrm>
            <a:off x="4205348" y="1167724"/>
            <a:ext cx="711327"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3444785" y="2228879"/>
            <a:ext cx="223245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a:off x="2763317" y="3346479"/>
            <a:ext cx="359538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a:xfrm>
            <a:off x="2168280" y="4441502"/>
            <a:ext cx="47854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線接點 12"/>
          <p:cNvCxnSpPr/>
          <p:nvPr/>
        </p:nvCxnSpPr>
        <p:spPr>
          <a:xfrm>
            <a:off x="1376286" y="5536524"/>
            <a:ext cx="636945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字方塊 13"/>
          <p:cNvSpPr txBox="1"/>
          <p:nvPr/>
        </p:nvSpPr>
        <p:spPr>
          <a:xfrm>
            <a:off x="4103881" y="764945"/>
            <a:ext cx="936239" cy="402779"/>
          </a:xfrm>
          <a:prstGeom prst="rect">
            <a:avLst/>
          </a:prstGeom>
          <a:noFill/>
        </p:spPr>
        <p:txBody>
          <a:bodyPr wrap="square" rtlCol="0" anchor="ctr">
            <a:noAutofit/>
          </a:bodyPr>
          <a:lstStyle/>
          <a:p>
            <a:pPr algn="ctr"/>
            <a:r>
              <a:rPr lang="en-US" altLang="zh-TW" dirty="0" smtClean="0">
                <a:solidFill>
                  <a:schemeClr val="bg1"/>
                </a:solidFill>
              </a:rPr>
              <a:t>01.Item</a:t>
            </a:r>
            <a:endParaRPr lang="zh-TW" altLang="en-US" dirty="0" smtClean="0">
              <a:solidFill>
                <a:schemeClr val="bg1"/>
              </a:solidFill>
            </a:endParaRPr>
          </a:p>
        </p:txBody>
      </p:sp>
      <p:sp>
        <p:nvSpPr>
          <p:cNvPr id="15" name="文字方塊 14"/>
          <p:cNvSpPr txBox="1"/>
          <p:nvPr/>
        </p:nvSpPr>
        <p:spPr>
          <a:xfrm>
            <a:off x="4103881" y="1826100"/>
            <a:ext cx="936239" cy="402779"/>
          </a:xfrm>
          <a:prstGeom prst="rect">
            <a:avLst/>
          </a:prstGeom>
          <a:noFill/>
        </p:spPr>
        <p:txBody>
          <a:bodyPr wrap="square" rtlCol="0" anchor="ctr">
            <a:noAutofit/>
          </a:bodyPr>
          <a:lstStyle/>
          <a:p>
            <a:pPr algn="ctr"/>
            <a:r>
              <a:rPr lang="en-US" altLang="zh-TW" dirty="0" smtClean="0">
                <a:solidFill>
                  <a:schemeClr val="bg1"/>
                </a:solidFill>
              </a:rPr>
              <a:t>02.Item</a:t>
            </a:r>
            <a:endParaRPr lang="zh-TW" altLang="en-US" dirty="0" smtClean="0">
              <a:solidFill>
                <a:schemeClr val="bg1"/>
              </a:solidFill>
            </a:endParaRPr>
          </a:p>
        </p:txBody>
      </p:sp>
      <p:sp>
        <p:nvSpPr>
          <p:cNvPr id="16" name="文字方塊 15"/>
          <p:cNvSpPr txBox="1"/>
          <p:nvPr/>
        </p:nvSpPr>
        <p:spPr>
          <a:xfrm>
            <a:off x="4103881" y="2932411"/>
            <a:ext cx="936239" cy="402779"/>
          </a:xfrm>
          <a:prstGeom prst="rect">
            <a:avLst/>
          </a:prstGeom>
          <a:noFill/>
        </p:spPr>
        <p:txBody>
          <a:bodyPr wrap="square" rtlCol="0" anchor="ctr">
            <a:noAutofit/>
          </a:bodyPr>
          <a:lstStyle/>
          <a:p>
            <a:pPr algn="ctr"/>
            <a:r>
              <a:rPr lang="en-US" altLang="zh-TW" dirty="0" smtClean="0">
                <a:solidFill>
                  <a:schemeClr val="bg1"/>
                </a:solidFill>
              </a:rPr>
              <a:t>03.Item</a:t>
            </a:r>
            <a:endParaRPr lang="zh-TW" altLang="en-US" dirty="0" smtClean="0">
              <a:solidFill>
                <a:schemeClr val="bg1"/>
              </a:solidFill>
            </a:endParaRPr>
          </a:p>
        </p:txBody>
      </p:sp>
      <p:sp>
        <p:nvSpPr>
          <p:cNvPr id="17" name="文字方塊 16"/>
          <p:cNvSpPr txBox="1"/>
          <p:nvPr/>
        </p:nvSpPr>
        <p:spPr>
          <a:xfrm>
            <a:off x="4103881" y="4038722"/>
            <a:ext cx="936239" cy="402779"/>
          </a:xfrm>
          <a:prstGeom prst="rect">
            <a:avLst/>
          </a:prstGeom>
          <a:noFill/>
        </p:spPr>
        <p:txBody>
          <a:bodyPr wrap="square" rtlCol="0" anchor="ctr">
            <a:noAutofit/>
          </a:bodyPr>
          <a:lstStyle/>
          <a:p>
            <a:pPr algn="ctr"/>
            <a:r>
              <a:rPr lang="en-US" altLang="zh-TW" dirty="0" smtClean="0">
                <a:solidFill>
                  <a:schemeClr val="bg1"/>
                </a:solidFill>
              </a:rPr>
              <a:t>03.Item</a:t>
            </a:r>
            <a:endParaRPr lang="zh-TW" altLang="en-US" dirty="0" smtClean="0">
              <a:solidFill>
                <a:schemeClr val="bg1"/>
              </a:solidFill>
            </a:endParaRPr>
          </a:p>
        </p:txBody>
      </p:sp>
      <p:sp>
        <p:nvSpPr>
          <p:cNvPr id="18" name="文字方塊 17"/>
          <p:cNvSpPr txBox="1"/>
          <p:nvPr/>
        </p:nvSpPr>
        <p:spPr>
          <a:xfrm>
            <a:off x="4103881" y="5133744"/>
            <a:ext cx="936239" cy="402779"/>
          </a:xfrm>
          <a:prstGeom prst="rect">
            <a:avLst/>
          </a:prstGeom>
          <a:noFill/>
        </p:spPr>
        <p:txBody>
          <a:bodyPr wrap="square" rtlCol="0" anchor="ctr">
            <a:noAutofit/>
          </a:bodyPr>
          <a:lstStyle/>
          <a:p>
            <a:pPr algn="ctr"/>
            <a:r>
              <a:rPr lang="en-US" altLang="zh-TW" dirty="0" smtClean="0">
                <a:solidFill>
                  <a:schemeClr val="bg1"/>
                </a:solidFill>
              </a:rPr>
              <a:t>04.Item</a:t>
            </a:r>
            <a:endParaRPr lang="zh-TW" altLang="en-US" dirty="0" smtClean="0">
              <a:solidFill>
                <a:schemeClr val="bg1"/>
              </a:solidFill>
            </a:endParaRPr>
          </a:p>
        </p:txBody>
      </p:sp>
      <p:sp>
        <p:nvSpPr>
          <p:cNvPr id="2" name="矩形 1"/>
          <p:cNvSpPr/>
          <p:nvPr/>
        </p:nvSpPr>
        <p:spPr>
          <a:xfrm>
            <a:off x="1152001" y="5532831"/>
            <a:ext cx="6818022" cy="557204"/>
          </a:xfrm>
          <a:prstGeom prst="rect">
            <a:avLst/>
          </a:prstGeom>
        </p:spPr>
        <p:txBody>
          <a:bodyPr wrap="square">
            <a:spAutoFit/>
          </a:bodyPr>
          <a:lstStyle/>
          <a:p>
            <a:pPr>
              <a:lnSpc>
                <a:spcPts val="1800"/>
              </a:lnSpc>
            </a:pPr>
            <a:r>
              <a:rPr lang="en-US" altLang="zh-TW" dirty="0">
                <a:solidFill>
                  <a:schemeClr val="bg1"/>
                </a:solidFill>
              </a:rPr>
              <a:t>The quick brown fox jumps over the lazy dog. The quick brown fox jumps over the lazy dog. The quick brown fox jumps over the lazy dog. </a:t>
            </a:r>
            <a:endParaRPr lang="zh-TW" altLang="en-US" dirty="0">
              <a:solidFill>
                <a:schemeClr val="bg1"/>
              </a:solidFill>
            </a:endParaRPr>
          </a:p>
        </p:txBody>
      </p:sp>
      <p:sp>
        <p:nvSpPr>
          <p:cNvPr id="19" name="矩形 18"/>
          <p:cNvSpPr/>
          <p:nvPr/>
        </p:nvSpPr>
        <p:spPr>
          <a:xfrm>
            <a:off x="1871655" y="4440400"/>
            <a:ext cx="5400345" cy="553998"/>
          </a:xfrm>
          <a:prstGeom prst="rect">
            <a:avLst/>
          </a:prstGeom>
        </p:spPr>
        <p:txBody>
          <a:bodyPr wrap="square">
            <a:spAutoFit/>
          </a:bodyPr>
          <a:lstStyle/>
          <a:p>
            <a:pPr>
              <a:lnSpc>
                <a:spcPts val="1800"/>
              </a:lnSpc>
            </a:pPr>
            <a:r>
              <a:rPr lang="en-US" altLang="zh-TW" dirty="0">
                <a:solidFill>
                  <a:schemeClr val="bg1"/>
                </a:solidFill>
              </a:rPr>
              <a:t>The quick brown fox jumps over the lazy dog. The quick brown fox jumps over the lazy dog. </a:t>
            </a:r>
            <a:endParaRPr lang="zh-TW" altLang="en-US" dirty="0">
              <a:solidFill>
                <a:schemeClr val="bg1"/>
              </a:solidFill>
            </a:endParaRPr>
          </a:p>
        </p:txBody>
      </p:sp>
      <p:sp>
        <p:nvSpPr>
          <p:cNvPr id="20" name="矩形 19"/>
          <p:cNvSpPr/>
          <p:nvPr/>
        </p:nvSpPr>
        <p:spPr>
          <a:xfrm>
            <a:off x="2592000" y="3357769"/>
            <a:ext cx="3960000" cy="553998"/>
          </a:xfrm>
          <a:prstGeom prst="rect">
            <a:avLst/>
          </a:prstGeom>
        </p:spPr>
        <p:txBody>
          <a:bodyPr wrap="square">
            <a:spAutoFit/>
          </a:bodyPr>
          <a:lstStyle/>
          <a:p>
            <a:pPr>
              <a:lnSpc>
                <a:spcPts val="1800"/>
              </a:lnSpc>
            </a:pPr>
            <a:r>
              <a:rPr lang="en-US" altLang="zh-TW" sz="1600" dirty="0">
                <a:solidFill>
                  <a:schemeClr val="bg1"/>
                </a:solidFill>
              </a:rPr>
              <a:t>The quick brown fox jumps over the lazy dog. The quick brown fox jumps over the lazy dog. </a:t>
            </a:r>
            <a:endParaRPr lang="zh-TW" altLang="en-US" sz="1600" dirty="0">
              <a:solidFill>
                <a:schemeClr val="bg1"/>
              </a:solidFill>
            </a:endParaRPr>
          </a:p>
        </p:txBody>
      </p:sp>
      <p:sp>
        <p:nvSpPr>
          <p:cNvPr id="21" name="矩形 20"/>
          <p:cNvSpPr/>
          <p:nvPr/>
        </p:nvSpPr>
        <p:spPr>
          <a:xfrm>
            <a:off x="3312000" y="2228879"/>
            <a:ext cx="2520000" cy="553998"/>
          </a:xfrm>
          <a:prstGeom prst="rect">
            <a:avLst/>
          </a:prstGeom>
        </p:spPr>
        <p:txBody>
          <a:bodyPr wrap="square">
            <a:spAutoFit/>
          </a:bodyPr>
          <a:lstStyle/>
          <a:p>
            <a:pPr>
              <a:lnSpc>
                <a:spcPts val="1800"/>
              </a:lnSpc>
            </a:pPr>
            <a:r>
              <a:rPr lang="en-US" altLang="zh-TW" sz="1600" dirty="0">
                <a:solidFill>
                  <a:schemeClr val="bg1"/>
                </a:solidFill>
              </a:rPr>
              <a:t>The quick brown fox jumps over the lazy dog. </a:t>
            </a:r>
            <a:r>
              <a:rPr lang="en-US" altLang="zh-TW" sz="1600" dirty="0" smtClean="0">
                <a:solidFill>
                  <a:schemeClr val="bg1"/>
                </a:solidFill>
              </a:rPr>
              <a:t> </a:t>
            </a:r>
            <a:endParaRPr lang="zh-TW" altLang="en-US" sz="1600" dirty="0">
              <a:solidFill>
                <a:schemeClr val="bg1"/>
              </a:solidFill>
            </a:endParaRPr>
          </a:p>
        </p:txBody>
      </p:sp>
      <p:sp>
        <p:nvSpPr>
          <p:cNvPr id="22" name="矩形 21"/>
          <p:cNvSpPr/>
          <p:nvPr/>
        </p:nvSpPr>
        <p:spPr>
          <a:xfrm>
            <a:off x="4103880" y="1235459"/>
            <a:ext cx="936239" cy="323165"/>
          </a:xfrm>
          <a:prstGeom prst="rect">
            <a:avLst/>
          </a:prstGeom>
        </p:spPr>
        <p:txBody>
          <a:bodyPr wrap="square">
            <a:spAutoFit/>
          </a:bodyPr>
          <a:lstStyle/>
          <a:p>
            <a:pPr>
              <a:lnSpc>
                <a:spcPts val="1800"/>
              </a:lnSpc>
            </a:pPr>
            <a:r>
              <a:rPr lang="en-US" altLang="zh-TW" sz="1100" dirty="0">
                <a:solidFill>
                  <a:schemeClr val="bg1"/>
                </a:solidFill>
              </a:rPr>
              <a:t>T</a:t>
            </a:r>
            <a:r>
              <a:rPr lang="en-US" altLang="zh-TW" sz="1100" dirty="0" smtClean="0">
                <a:solidFill>
                  <a:schemeClr val="bg1"/>
                </a:solidFill>
              </a:rPr>
              <a:t>he </a:t>
            </a:r>
            <a:r>
              <a:rPr lang="en-US" altLang="zh-TW" sz="1100" dirty="0">
                <a:solidFill>
                  <a:schemeClr val="bg1"/>
                </a:solidFill>
              </a:rPr>
              <a:t>lazy dog. </a:t>
            </a:r>
            <a:r>
              <a:rPr lang="en-US" altLang="zh-TW" sz="1100" dirty="0" smtClean="0">
                <a:solidFill>
                  <a:schemeClr val="bg1"/>
                </a:solidFill>
              </a:rPr>
              <a:t> </a:t>
            </a:r>
            <a:endParaRPr lang="zh-TW" altLang="en-US" sz="1100" dirty="0">
              <a:solidFill>
                <a:schemeClr val="bg1"/>
              </a:solidFill>
            </a:endParaRPr>
          </a:p>
        </p:txBody>
      </p:sp>
    </p:spTree>
    <p:extLst>
      <p:ext uri="{BB962C8B-B14F-4D97-AF65-F5344CB8AC3E}">
        <p14:creationId xmlns:p14="http://schemas.microsoft.com/office/powerpoint/2010/main" val="31064484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手繪多邊形 13"/>
          <p:cNvSpPr/>
          <p:nvPr/>
        </p:nvSpPr>
        <p:spPr>
          <a:xfrm>
            <a:off x="2401546" y="998690"/>
            <a:ext cx="1415384" cy="1592307"/>
          </a:xfrm>
          <a:custGeom>
            <a:avLst/>
            <a:gdLst>
              <a:gd name="connsiteX0" fmla="*/ 707692 w 1415384"/>
              <a:gd name="connsiteY0" fmla="*/ 0 h 1592307"/>
              <a:gd name="connsiteX1" fmla="*/ 1415384 w 1415384"/>
              <a:gd name="connsiteY1" fmla="*/ 1592307 h 1592307"/>
              <a:gd name="connsiteX2" fmla="*/ 0 w 1415384"/>
              <a:gd name="connsiteY2" fmla="*/ 1592307 h 1592307"/>
              <a:gd name="connsiteX3" fmla="*/ 707692 w 1415384"/>
              <a:gd name="connsiteY3" fmla="*/ 0 h 1592307"/>
            </a:gdLst>
            <a:ahLst/>
            <a:cxnLst>
              <a:cxn ang="0">
                <a:pos x="connsiteX0" y="connsiteY0"/>
              </a:cxn>
              <a:cxn ang="0">
                <a:pos x="connsiteX1" y="connsiteY1"/>
              </a:cxn>
              <a:cxn ang="0">
                <a:pos x="connsiteX2" y="connsiteY2"/>
              </a:cxn>
              <a:cxn ang="0">
                <a:pos x="connsiteX3" y="connsiteY3"/>
              </a:cxn>
            </a:cxnLst>
            <a:rect l="l" t="t" r="r" b="b"/>
            <a:pathLst>
              <a:path w="1415384" h="1592307">
                <a:moveTo>
                  <a:pt x="707692" y="0"/>
                </a:moveTo>
                <a:lnTo>
                  <a:pt x="1415384" y="1592307"/>
                </a:lnTo>
                <a:lnTo>
                  <a:pt x="0" y="1592307"/>
                </a:lnTo>
                <a:lnTo>
                  <a:pt x="707692" y="0"/>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手繪多邊形 10"/>
          <p:cNvSpPr/>
          <p:nvPr/>
        </p:nvSpPr>
        <p:spPr>
          <a:xfrm>
            <a:off x="1671775" y="2626997"/>
            <a:ext cx="2874927" cy="1605986"/>
          </a:xfrm>
          <a:custGeom>
            <a:avLst/>
            <a:gdLst>
              <a:gd name="connsiteX0" fmla="*/ 713771 w 2874927"/>
              <a:gd name="connsiteY0" fmla="*/ 0 h 1605986"/>
              <a:gd name="connsiteX1" fmla="*/ 2161155 w 2874927"/>
              <a:gd name="connsiteY1" fmla="*/ 0 h 1605986"/>
              <a:gd name="connsiteX2" fmla="*/ 2874927 w 2874927"/>
              <a:gd name="connsiteY2" fmla="*/ 1605986 h 1605986"/>
              <a:gd name="connsiteX3" fmla="*/ 0 w 2874927"/>
              <a:gd name="connsiteY3" fmla="*/ 1605986 h 1605986"/>
              <a:gd name="connsiteX4" fmla="*/ 713771 w 2874927"/>
              <a:gd name="connsiteY4" fmla="*/ 0 h 160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927" h="1605986">
                <a:moveTo>
                  <a:pt x="713771" y="0"/>
                </a:moveTo>
                <a:lnTo>
                  <a:pt x="2161155" y="0"/>
                </a:lnTo>
                <a:lnTo>
                  <a:pt x="2874927" y="1605986"/>
                </a:lnTo>
                <a:lnTo>
                  <a:pt x="0" y="1605986"/>
                </a:lnTo>
                <a:lnTo>
                  <a:pt x="71377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手繪多邊形 7"/>
          <p:cNvSpPr/>
          <p:nvPr/>
        </p:nvSpPr>
        <p:spPr>
          <a:xfrm>
            <a:off x="948962" y="4268983"/>
            <a:ext cx="4320552" cy="1590328"/>
          </a:xfrm>
          <a:custGeom>
            <a:avLst/>
            <a:gdLst>
              <a:gd name="connsiteX0" fmla="*/ 706813 w 4320552"/>
              <a:gd name="connsiteY0" fmla="*/ 0 h 1590328"/>
              <a:gd name="connsiteX1" fmla="*/ 3613740 w 4320552"/>
              <a:gd name="connsiteY1" fmla="*/ 0 h 1590328"/>
              <a:gd name="connsiteX2" fmla="*/ 4320552 w 4320552"/>
              <a:gd name="connsiteY2" fmla="*/ 1590328 h 1590328"/>
              <a:gd name="connsiteX3" fmla="*/ 0 w 4320552"/>
              <a:gd name="connsiteY3" fmla="*/ 1590328 h 1590328"/>
              <a:gd name="connsiteX4" fmla="*/ 706813 w 4320552"/>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590328">
                <a:moveTo>
                  <a:pt x="706813" y="0"/>
                </a:moveTo>
                <a:lnTo>
                  <a:pt x="3613740" y="0"/>
                </a:lnTo>
                <a:lnTo>
                  <a:pt x="4320552" y="1590328"/>
                </a:lnTo>
                <a:lnTo>
                  <a:pt x="0" y="1590328"/>
                </a:lnTo>
                <a:lnTo>
                  <a:pt x="7068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手繪多邊形 18"/>
          <p:cNvSpPr/>
          <p:nvPr/>
        </p:nvSpPr>
        <p:spPr>
          <a:xfrm>
            <a:off x="3170476" y="998690"/>
            <a:ext cx="3623037" cy="1591200"/>
          </a:xfrm>
          <a:custGeom>
            <a:avLst/>
            <a:gdLst>
              <a:gd name="connsiteX0" fmla="*/ 16082 w 3639119"/>
              <a:gd name="connsiteY0" fmla="*/ 0 h 1591200"/>
              <a:gd name="connsiteX1" fmla="*/ 2843519 w 3639119"/>
              <a:gd name="connsiteY1" fmla="*/ 0 h 1591200"/>
              <a:gd name="connsiteX2" fmla="*/ 3639119 w 3639119"/>
              <a:gd name="connsiteY2" fmla="*/ 795600 h 1591200"/>
              <a:gd name="connsiteX3" fmla="*/ 2843519 w 3639119"/>
              <a:gd name="connsiteY3" fmla="*/ 1591200 h 1591200"/>
              <a:gd name="connsiteX4" fmla="*/ 723282 w 3639119"/>
              <a:gd name="connsiteY4" fmla="*/ 1591200 h 1591200"/>
              <a:gd name="connsiteX5" fmla="*/ 0 w 3639119"/>
              <a:gd name="connsiteY5" fmla="*/ 0 h 1591200"/>
              <a:gd name="connsiteX6" fmla="*/ 16082 w 3639119"/>
              <a:gd name="connsiteY6" fmla="*/ 0 h 1591200"/>
              <a:gd name="connsiteX7" fmla="*/ 0 w 3639119"/>
              <a:gd name="connsiteY7" fmla="*/ 36185 h 1591200"/>
              <a:gd name="connsiteX0" fmla="*/ 16082 w 3639119"/>
              <a:gd name="connsiteY0" fmla="*/ 0 h 1591200"/>
              <a:gd name="connsiteX1" fmla="*/ 2843519 w 3639119"/>
              <a:gd name="connsiteY1" fmla="*/ 0 h 1591200"/>
              <a:gd name="connsiteX2" fmla="*/ 3639119 w 3639119"/>
              <a:gd name="connsiteY2" fmla="*/ 795600 h 1591200"/>
              <a:gd name="connsiteX3" fmla="*/ 2843519 w 3639119"/>
              <a:gd name="connsiteY3" fmla="*/ 1591200 h 1591200"/>
              <a:gd name="connsiteX4" fmla="*/ 723282 w 3639119"/>
              <a:gd name="connsiteY4" fmla="*/ 1591200 h 1591200"/>
              <a:gd name="connsiteX5" fmla="*/ 16082 w 3639119"/>
              <a:gd name="connsiteY5" fmla="*/ 0 h 1591200"/>
              <a:gd name="connsiteX6" fmla="*/ 0 w 3639119"/>
              <a:gd name="connsiteY6" fmla="*/ 36185 h 1591200"/>
              <a:gd name="connsiteX7" fmla="*/ 16082 w 3639119"/>
              <a:gd name="connsiteY7" fmla="*/ 0 h 1591200"/>
              <a:gd name="connsiteX8" fmla="*/ 0 w 3639119"/>
              <a:gd name="connsiteY8" fmla="*/ 36185 h 1591200"/>
              <a:gd name="connsiteX0" fmla="*/ 0 w 3623037"/>
              <a:gd name="connsiteY0" fmla="*/ 0 h 1591200"/>
              <a:gd name="connsiteX1" fmla="*/ 2827437 w 3623037"/>
              <a:gd name="connsiteY1" fmla="*/ 0 h 1591200"/>
              <a:gd name="connsiteX2" fmla="*/ 3623037 w 3623037"/>
              <a:gd name="connsiteY2" fmla="*/ 795600 h 1591200"/>
              <a:gd name="connsiteX3" fmla="*/ 2827437 w 3623037"/>
              <a:gd name="connsiteY3" fmla="*/ 1591200 h 1591200"/>
              <a:gd name="connsiteX4" fmla="*/ 707200 w 3623037"/>
              <a:gd name="connsiteY4" fmla="*/ 1591200 h 1591200"/>
              <a:gd name="connsiteX5" fmla="*/ 0 w 3623037"/>
              <a:gd name="connsiteY5" fmla="*/ 0 h 15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23037" h="1591200">
                <a:moveTo>
                  <a:pt x="0" y="0"/>
                </a:moveTo>
                <a:lnTo>
                  <a:pt x="2827437" y="0"/>
                </a:lnTo>
                <a:lnTo>
                  <a:pt x="3623037" y="795600"/>
                </a:lnTo>
                <a:lnTo>
                  <a:pt x="2827437" y="1591200"/>
                </a:lnTo>
                <a:lnTo>
                  <a:pt x="707200" y="1591200"/>
                </a:lnTo>
                <a:lnTo>
                  <a:pt x="0" y="0"/>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0" name="手繪多邊形 19"/>
          <p:cNvSpPr/>
          <p:nvPr/>
        </p:nvSpPr>
        <p:spPr>
          <a:xfrm>
            <a:off x="3897455" y="2634390"/>
            <a:ext cx="3616153" cy="1591200"/>
          </a:xfrm>
          <a:custGeom>
            <a:avLst/>
            <a:gdLst>
              <a:gd name="connsiteX0" fmla="*/ 0 w 3616153"/>
              <a:gd name="connsiteY0" fmla="*/ 0 h 1591200"/>
              <a:gd name="connsiteX1" fmla="*/ 2820553 w 3616153"/>
              <a:gd name="connsiteY1" fmla="*/ 0 h 1591200"/>
              <a:gd name="connsiteX2" fmla="*/ 3616153 w 3616153"/>
              <a:gd name="connsiteY2" fmla="*/ 795600 h 1591200"/>
              <a:gd name="connsiteX3" fmla="*/ 2820553 w 3616153"/>
              <a:gd name="connsiteY3" fmla="*/ 1591200 h 1591200"/>
              <a:gd name="connsiteX4" fmla="*/ 707200 w 3616153"/>
              <a:gd name="connsiteY4" fmla="*/ 1591200 h 159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6153" h="1591200">
                <a:moveTo>
                  <a:pt x="0" y="0"/>
                </a:moveTo>
                <a:lnTo>
                  <a:pt x="2820553" y="0"/>
                </a:lnTo>
                <a:lnTo>
                  <a:pt x="3616153" y="795600"/>
                </a:lnTo>
                <a:lnTo>
                  <a:pt x="2820553" y="1591200"/>
                </a:lnTo>
                <a:lnTo>
                  <a:pt x="707200" y="1591200"/>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1" name="手繪多邊形 20"/>
          <p:cNvSpPr/>
          <p:nvPr/>
        </p:nvSpPr>
        <p:spPr>
          <a:xfrm>
            <a:off x="4624432" y="4270090"/>
            <a:ext cx="3609267" cy="1591200"/>
          </a:xfrm>
          <a:custGeom>
            <a:avLst/>
            <a:gdLst>
              <a:gd name="connsiteX0" fmla="*/ 351240 w 3960507"/>
              <a:gd name="connsiteY0" fmla="*/ 0 h 1591200"/>
              <a:gd name="connsiteX1" fmla="*/ 3164907 w 3960507"/>
              <a:gd name="connsiteY1" fmla="*/ 0 h 1591200"/>
              <a:gd name="connsiteX2" fmla="*/ 3960507 w 3960507"/>
              <a:gd name="connsiteY2" fmla="*/ 795600 h 1591200"/>
              <a:gd name="connsiteX3" fmla="*/ 3164907 w 3960507"/>
              <a:gd name="connsiteY3" fmla="*/ 1591200 h 1591200"/>
              <a:gd name="connsiteX4" fmla="*/ 0 w 3960507"/>
              <a:gd name="connsiteY4" fmla="*/ 1591200 h 1591200"/>
              <a:gd name="connsiteX5" fmla="*/ 0 w 3960507"/>
              <a:gd name="connsiteY5" fmla="*/ 1589221 h 1591200"/>
              <a:gd name="connsiteX6" fmla="*/ 1057560 w 3960507"/>
              <a:gd name="connsiteY6" fmla="*/ 1589221 h 1591200"/>
              <a:gd name="connsiteX0" fmla="*/ 351240 w 3960507"/>
              <a:gd name="connsiteY0" fmla="*/ 0 h 1591200"/>
              <a:gd name="connsiteX1" fmla="*/ 3164907 w 3960507"/>
              <a:gd name="connsiteY1" fmla="*/ 0 h 1591200"/>
              <a:gd name="connsiteX2" fmla="*/ 3960507 w 3960507"/>
              <a:gd name="connsiteY2" fmla="*/ 795600 h 1591200"/>
              <a:gd name="connsiteX3" fmla="*/ 3164907 w 3960507"/>
              <a:gd name="connsiteY3" fmla="*/ 1591200 h 1591200"/>
              <a:gd name="connsiteX4" fmla="*/ 0 w 3960507"/>
              <a:gd name="connsiteY4" fmla="*/ 1591200 h 1591200"/>
              <a:gd name="connsiteX5" fmla="*/ 1057560 w 3960507"/>
              <a:gd name="connsiteY5" fmla="*/ 1589221 h 1591200"/>
              <a:gd name="connsiteX6" fmla="*/ 351240 w 3960507"/>
              <a:gd name="connsiteY6" fmla="*/ 0 h 1591200"/>
              <a:gd name="connsiteX0" fmla="*/ 0 w 3609267"/>
              <a:gd name="connsiteY0" fmla="*/ 0 h 1591200"/>
              <a:gd name="connsiteX1" fmla="*/ 2813667 w 3609267"/>
              <a:gd name="connsiteY1" fmla="*/ 0 h 1591200"/>
              <a:gd name="connsiteX2" fmla="*/ 3609267 w 3609267"/>
              <a:gd name="connsiteY2" fmla="*/ 795600 h 1591200"/>
              <a:gd name="connsiteX3" fmla="*/ 2813667 w 3609267"/>
              <a:gd name="connsiteY3" fmla="*/ 1591200 h 1591200"/>
              <a:gd name="connsiteX4" fmla="*/ 706320 w 3609267"/>
              <a:gd name="connsiteY4" fmla="*/ 1589221 h 1591200"/>
              <a:gd name="connsiteX5" fmla="*/ 0 w 3609267"/>
              <a:gd name="connsiteY5" fmla="*/ 0 h 15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9267" h="1591200">
                <a:moveTo>
                  <a:pt x="0" y="0"/>
                </a:moveTo>
                <a:lnTo>
                  <a:pt x="2813667" y="0"/>
                </a:lnTo>
                <a:lnTo>
                  <a:pt x="3609267" y="795600"/>
                </a:lnTo>
                <a:lnTo>
                  <a:pt x="2813667" y="1591200"/>
                </a:lnTo>
                <a:lnTo>
                  <a:pt x="706320" y="1589221"/>
                </a:lnTo>
                <a:lnTo>
                  <a:pt x="0" y="0"/>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9" name="文字方塊 8"/>
          <p:cNvSpPr txBox="1"/>
          <p:nvPr/>
        </p:nvSpPr>
        <p:spPr>
          <a:xfrm>
            <a:off x="3671885" y="1207135"/>
            <a:ext cx="2700345"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13" name="文字方塊 12"/>
          <p:cNvSpPr txBox="1"/>
          <p:nvPr/>
        </p:nvSpPr>
        <p:spPr>
          <a:xfrm>
            <a:off x="4423092" y="2836199"/>
            <a:ext cx="2700345"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15" name="文字方塊 14"/>
          <p:cNvSpPr txBox="1"/>
          <p:nvPr/>
        </p:nvSpPr>
        <p:spPr>
          <a:xfrm>
            <a:off x="5206478" y="4525538"/>
            <a:ext cx="2700345"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2924656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手繪多邊形 55"/>
          <p:cNvSpPr/>
          <p:nvPr/>
        </p:nvSpPr>
        <p:spPr>
          <a:xfrm>
            <a:off x="2583989" y="998690"/>
            <a:ext cx="1050498" cy="1181810"/>
          </a:xfrm>
          <a:custGeom>
            <a:avLst/>
            <a:gdLst>
              <a:gd name="connsiteX0" fmla="*/ 525249 w 1050498"/>
              <a:gd name="connsiteY0" fmla="*/ 0 h 1181810"/>
              <a:gd name="connsiteX1" fmla="*/ 1050498 w 1050498"/>
              <a:gd name="connsiteY1" fmla="*/ 1181810 h 1181810"/>
              <a:gd name="connsiteX2" fmla="*/ 0 w 1050498"/>
              <a:gd name="connsiteY2" fmla="*/ 1181810 h 1181810"/>
              <a:gd name="connsiteX3" fmla="*/ 525249 w 1050498"/>
              <a:gd name="connsiteY3" fmla="*/ 0 h 1181810"/>
            </a:gdLst>
            <a:ahLst/>
            <a:cxnLst>
              <a:cxn ang="0">
                <a:pos x="connsiteX0" y="connsiteY0"/>
              </a:cxn>
              <a:cxn ang="0">
                <a:pos x="connsiteX1" y="connsiteY1"/>
              </a:cxn>
              <a:cxn ang="0">
                <a:pos x="connsiteX2" y="connsiteY2"/>
              </a:cxn>
              <a:cxn ang="0">
                <a:pos x="connsiteX3" y="connsiteY3"/>
              </a:cxn>
            </a:cxnLst>
            <a:rect l="l" t="t" r="r" b="b"/>
            <a:pathLst>
              <a:path w="1050498" h="1181810">
                <a:moveTo>
                  <a:pt x="525249" y="0"/>
                </a:moveTo>
                <a:lnTo>
                  <a:pt x="1050498" y="1181810"/>
                </a:lnTo>
                <a:lnTo>
                  <a:pt x="0" y="1181810"/>
                </a:lnTo>
                <a:lnTo>
                  <a:pt x="525249"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手繪多邊形 52"/>
          <p:cNvSpPr/>
          <p:nvPr/>
        </p:nvSpPr>
        <p:spPr>
          <a:xfrm>
            <a:off x="2036661" y="2216500"/>
            <a:ext cx="2145155" cy="1195489"/>
          </a:xfrm>
          <a:custGeom>
            <a:avLst/>
            <a:gdLst>
              <a:gd name="connsiteX0" fmla="*/ 531328 w 2145155"/>
              <a:gd name="connsiteY0" fmla="*/ 0 h 1195489"/>
              <a:gd name="connsiteX1" fmla="*/ 1613826 w 2145155"/>
              <a:gd name="connsiteY1" fmla="*/ 0 h 1195489"/>
              <a:gd name="connsiteX2" fmla="*/ 2145155 w 2145155"/>
              <a:gd name="connsiteY2" fmla="*/ 1195489 h 1195489"/>
              <a:gd name="connsiteX3" fmla="*/ 0 w 2145155"/>
              <a:gd name="connsiteY3" fmla="*/ 1195489 h 1195489"/>
              <a:gd name="connsiteX4" fmla="*/ 531328 w 2145155"/>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5155" h="1195489">
                <a:moveTo>
                  <a:pt x="531328" y="0"/>
                </a:moveTo>
                <a:lnTo>
                  <a:pt x="1613826" y="0"/>
                </a:lnTo>
                <a:lnTo>
                  <a:pt x="2145155" y="1195489"/>
                </a:lnTo>
                <a:lnTo>
                  <a:pt x="0" y="1195489"/>
                </a:lnTo>
                <a:lnTo>
                  <a:pt x="53132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手繪多邊形 49"/>
          <p:cNvSpPr/>
          <p:nvPr/>
        </p:nvSpPr>
        <p:spPr>
          <a:xfrm>
            <a:off x="1489332" y="3447989"/>
            <a:ext cx="3239812" cy="1195489"/>
          </a:xfrm>
          <a:custGeom>
            <a:avLst/>
            <a:gdLst>
              <a:gd name="connsiteX0" fmla="*/ 531329 w 3239812"/>
              <a:gd name="connsiteY0" fmla="*/ 0 h 1195489"/>
              <a:gd name="connsiteX1" fmla="*/ 2708484 w 3239812"/>
              <a:gd name="connsiteY1" fmla="*/ 0 h 1195489"/>
              <a:gd name="connsiteX2" fmla="*/ 3239812 w 3239812"/>
              <a:gd name="connsiteY2" fmla="*/ 1195489 h 1195489"/>
              <a:gd name="connsiteX3" fmla="*/ 0 w 3239812"/>
              <a:gd name="connsiteY3" fmla="*/ 1195489 h 1195489"/>
              <a:gd name="connsiteX4" fmla="*/ 531329 w 3239812"/>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9812" h="1195489">
                <a:moveTo>
                  <a:pt x="531329" y="0"/>
                </a:moveTo>
                <a:lnTo>
                  <a:pt x="2708484" y="0"/>
                </a:lnTo>
                <a:lnTo>
                  <a:pt x="3239812" y="1195489"/>
                </a:lnTo>
                <a:lnTo>
                  <a:pt x="0" y="1195489"/>
                </a:lnTo>
                <a:lnTo>
                  <a:pt x="531329"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手繪多邊形 46"/>
          <p:cNvSpPr/>
          <p:nvPr/>
        </p:nvSpPr>
        <p:spPr>
          <a:xfrm>
            <a:off x="948962" y="4679478"/>
            <a:ext cx="4320552" cy="1179833"/>
          </a:xfrm>
          <a:custGeom>
            <a:avLst/>
            <a:gdLst>
              <a:gd name="connsiteX0" fmla="*/ 524370 w 4320552"/>
              <a:gd name="connsiteY0" fmla="*/ 0 h 1179833"/>
              <a:gd name="connsiteX1" fmla="*/ 3796182 w 4320552"/>
              <a:gd name="connsiteY1" fmla="*/ 0 h 1179833"/>
              <a:gd name="connsiteX2" fmla="*/ 4320552 w 4320552"/>
              <a:gd name="connsiteY2" fmla="*/ 1179833 h 1179833"/>
              <a:gd name="connsiteX3" fmla="*/ 0 w 4320552"/>
              <a:gd name="connsiteY3" fmla="*/ 1179833 h 1179833"/>
              <a:gd name="connsiteX4" fmla="*/ 524370 w 4320552"/>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179833">
                <a:moveTo>
                  <a:pt x="524370" y="0"/>
                </a:moveTo>
                <a:lnTo>
                  <a:pt x="3796182" y="0"/>
                </a:lnTo>
                <a:lnTo>
                  <a:pt x="4320552" y="1179833"/>
                </a:lnTo>
                <a:lnTo>
                  <a:pt x="0" y="1179833"/>
                </a:lnTo>
                <a:lnTo>
                  <a:pt x="52437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手繪多邊形 21"/>
          <p:cNvSpPr/>
          <p:nvPr/>
        </p:nvSpPr>
        <p:spPr>
          <a:xfrm>
            <a:off x="3191976" y="998690"/>
            <a:ext cx="3420437" cy="1180800"/>
          </a:xfrm>
          <a:custGeom>
            <a:avLst/>
            <a:gdLst>
              <a:gd name="connsiteX0" fmla="*/ 0 w 3420437"/>
              <a:gd name="connsiteY0" fmla="*/ 0 h 1180800"/>
              <a:gd name="connsiteX1" fmla="*/ 2830037 w 3420437"/>
              <a:gd name="connsiteY1" fmla="*/ 0 h 1180800"/>
              <a:gd name="connsiteX2" fmla="*/ 3420437 w 3420437"/>
              <a:gd name="connsiteY2" fmla="*/ 590400 h 1180800"/>
              <a:gd name="connsiteX3" fmla="*/ 2830037 w 3420437"/>
              <a:gd name="connsiteY3" fmla="*/ 1180800 h 1180800"/>
              <a:gd name="connsiteX4" fmla="*/ 502222 w 3420437"/>
              <a:gd name="connsiteY4" fmla="*/ 1180800 h 1180800"/>
              <a:gd name="connsiteX5" fmla="*/ 0 w 3420437"/>
              <a:gd name="connsiteY5" fmla="*/ 50801 h 1180800"/>
              <a:gd name="connsiteX0" fmla="*/ 0 w 3420437"/>
              <a:gd name="connsiteY0" fmla="*/ 0 h 1180800"/>
              <a:gd name="connsiteX1" fmla="*/ 2830037 w 3420437"/>
              <a:gd name="connsiteY1" fmla="*/ 0 h 1180800"/>
              <a:gd name="connsiteX2" fmla="*/ 3420437 w 3420437"/>
              <a:gd name="connsiteY2" fmla="*/ 590400 h 1180800"/>
              <a:gd name="connsiteX3" fmla="*/ 2830037 w 3420437"/>
              <a:gd name="connsiteY3" fmla="*/ 1180800 h 1180800"/>
              <a:gd name="connsiteX4" fmla="*/ 502222 w 3420437"/>
              <a:gd name="connsiteY4" fmla="*/ 1180800 h 1180800"/>
              <a:gd name="connsiteX5" fmla="*/ 0 w 3420437"/>
              <a:gd name="connsiteY5" fmla="*/ 0 h 118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437" h="1180800">
                <a:moveTo>
                  <a:pt x="0" y="0"/>
                </a:moveTo>
                <a:lnTo>
                  <a:pt x="2830037" y="0"/>
                </a:lnTo>
                <a:lnTo>
                  <a:pt x="3420437" y="590400"/>
                </a:lnTo>
                <a:lnTo>
                  <a:pt x="2830037" y="1180800"/>
                </a:lnTo>
                <a:lnTo>
                  <a:pt x="502222" y="1180800"/>
                </a:lnTo>
                <a:lnTo>
                  <a:pt x="0" y="0"/>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3" name="手繪多邊形 22"/>
          <p:cNvSpPr/>
          <p:nvPr/>
        </p:nvSpPr>
        <p:spPr>
          <a:xfrm>
            <a:off x="3714700" y="2225619"/>
            <a:ext cx="3437782" cy="1180800"/>
          </a:xfrm>
          <a:custGeom>
            <a:avLst/>
            <a:gdLst>
              <a:gd name="connsiteX0" fmla="*/ 0 w 3437782"/>
              <a:gd name="connsiteY0" fmla="*/ 0 h 1180800"/>
              <a:gd name="connsiteX1" fmla="*/ 2847382 w 3437782"/>
              <a:gd name="connsiteY1" fmla="*/ 0 h 1180800"/>
              <a:gd name="connsiteX2" fmla="*/ 3437782 w 3437782"/>
              <a:gd name="connsiteY2" fmla="*/ 590400 h 1180800"/>
              <a:gd name="connsiteX3" fmla="*/ 2847382 w 3437782"/>
              <a:gd name="connsiteY3" fmla="*/ 1180800 h 1180800"/>
              <a:gd name="connsiteX4" fmla="*/ 524800 w 3437782"/>
              <a:gd name="connsiteY4" fmla="*/ 1180800 h 118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7782" h="1180800">
                <a:moveTo>
                  <a:pt x="0" y="0"/>
                </a:moveTo>
                <a:lnTo>
                  <a:pt x="2847382" y="0"/>
                </a:lnTo>
                <a:lnTo>
                  <a:pt x="3437782" y="590400"/>
                </a:lnTo>
                <a:lnTo>
                  <a:pt x="2847382" y="1180800"/>
                </a:lnTo>
                <a:lnTo>
                  <a:pt x="524800" y="1180800"/>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4" name="手繪多邊形 23"/>
          <p:cNvSpPr/>
          <p:nvPr/>
        </p:nvSpPr>
        <p:spPr>
          <a:xfrm>
            <a:off x="4260002" y="3452548"/>
            <a:ext cx="3432549" cy="1180800"/>
          </a:xfrm>
          <a:custGeom>
            <a:avLst/>
            <a:gdLst>
              <a:gd name="connsiteX0" fmla="*/ 0 w 3432549"/>
              <a:gd name="connsiteY0" fmla="*/ 0 h 1180800"/>
              <a:gd name="connsiteX1" fmla="*/ 2842149 w 3432549"/>
              <a:gd name="connsiteY1" fmla="*/ 0 h 1180800"/>
              <a:gd name="connsiteX2" fmla="*/ 3432549 w 3432549"/>
              <a:gd name="connsiteY2" fmla="*/ 590400 h 1180800"/>
              <a:gd name="connsiteX3" fmla="*/ 2842149 w 3432549"/>
              <a:gd name="connsiteY3" fmla="*/ 1180800 h 1180800"/>
              <a:gd name="connsiteX4" fmla="*/ 524800 w 3432549"/>
              <a:gd name="connsiteY4" fmla="*/ 1180800 h 118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549" h="1180800">
                <a:moveTo>
                  <a:pt x="0" y="0"/>
                </a:moveTo>
                <a:lnTo>
                  <a:pt x="2842149" y="0"/>
                </a:lnTo>
                <a:lnTo>
                  <a:pt x="3432549" y="590400"/>
                </a:lnTo>
                <a:lnTo>
                  <a:pt x="2842149" y="1180800"/>
                </a:lnTo>
                <a:lnTo>
                  <a:pt x="524800" y="1180800"/>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5" name="手繪多邊形 24"/>
          <p:cNvSpPr/>
          <p:nvPr/>
        </p:nvSpPr>
        <p:spPr>
          <a:xfrm>
            <a:off x="4805304" y="4679478"/>
            <a:ext cx="3427317" cy="1180800"/>
          </a:xfrm>
          <a:custGeom>
            <a:avLst/>
            <a:gdLst>
              <a:gd name="connsiteX0" fmla="*/ 893235 w 4320552"/>
              <a:gd name="connsiteY0" fmla="*/ 0 h 1180800"/>
              <a:gd name="connsiteX1" fmla="*/ 3730152 w 4320552"/>
              <a:gd name="connsiteY1" fmla="*/ 0 h 1180800"/>
              <a:gd name="connsiteX2" fmla="*/ 4320552 w 4320552"/>
              <a:gd name="connsiteY2" fmla="*/ 590400 h 1180800"/>
              <a:gd name="connsiteX3" fmla="*/ 3730152 w 4320552"/>
              <a:gd name="connsiteY3" fmla="*/ 1180800 h 1180800"/>
              <a:gd name="connsiteX4" fmla="*/ 0 w 4320552"/>
              <a:gd name="connsiteY4" fmla="*/ 1180800 h 1180800"/>
              <a:gd name="connsiteX5" fmla="*/ 0 w 4320552"/>
              <a:gd name="connsiteY5" fmla="*/ 1179833 h 1180800"/>
              <a:gd name="connsiteX6" fmla="*/ 1417605 w 4320552"/>
              <a:gd name="connsiteY6" fmla="*/ 1179833 h 1180800"/>
              <a:gd name="connsiteX0" fmla="*/ 893235 w 4320552"/>
              <a:gd name="connsiteY0" fmla="*/ 0 h 1180800"/>
              <a:gd name="connsiteX1" fmla="*/ 3730152 w 4320552"/>
              <a:gd name="connsiteY1" fmla="*/ 0 h 1180800"/>
              <a:gd name="connsiteX2" fmla="*/ 4320552 w 4320552"/>
              <a:gd name="connsiteY2" fmla="*/ 590400 h 1180800"/>
              <a:gd name="connsiteX3" fmla="*/ 3730152 w 4320552"/>
              <a:gd name="connsiteY3" fmla="*/ 1180800 h 1180800"/>
              <a:gd name="connsiteX4" fmla="*/ 0 w 4320552"/>
              <a:gd name="connsiteY4" fmla="*/ 1180800 h 1180800"/>
              <a:gd name="connsiteX5" fmla="*/ 1417605 w 4320552"/>
              <a:gd name="connsiteY5" fmla="*/ 1179833 h 1180800"/>
              <a:gd name="connsiteX6" fmla="*/ 893235 w 4320552"/>
              <a:gd name="connsiteY6" fmla="*/ 0 h 1180800"/>
              <a:gd name="connsiteX0" fmla="*/ 0 w 3427317"/>
              <a:gd name="connsiteY0" fmla="*/ 0 h 1180800"/>
              <a:gd name="connsiteX1" fmla="*/ 2836917 w 3427317"/>
              <a:gd name="connsiteY1" fmla="*/ 0 h 1180800"/>
              <a:gd name="connsiteX2" fmla="*/ 3427317 w 3427317"/>
              <a:gd name="connsiteY2" fmla="*/ 590400 h 1180800"/>
              <a:gd name="connsiteX3" fmla="*/ 2836917 w 3427317"/>
              <a:gd name="connsiteY3" fmla="*/ 1180800 h 1180800"/>
              <a:gd name="connsiteX4" fmla="*/ 524370 w 3427317"/>
              <a:gd name="connsiteY4" fmla="*/ 1179833 h 1180800"/>
              <a:gd name="connsiteX5" fmla="*/ 0 w 3427317"/>
              <a:gd name="connsiteY5" fmla="*/ 0 h 118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7317" h="1180800">
                <a:moveTo>
                  <a:pt x="0" y="0"/>
                </a:moveTo>
                <a:lnTo>
                  <a:pt x="2836917" y="0"/>
                </a:lnTo>
                <a:lnTo>
                  <a:pt x="3427317" y="590400"/>
                </a:lnTo>
                <a:lnTo>
                  <a:pt x="2836917" y="1180800"/>
                </a:lnTo>
                <a:lnTo>
                  <a:pt x="524370" y="1179833"/>
                </a:lnTo>
                <a:lnTo>
                  <a:pt x="0" y="0"/>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10" name="文字方塊 9"/>
          <p:cNvSpPr txBox="1"/>
          <p:nvPr/>
        </p:nvSpPr>
        <p:spPr>
          <a:xfrm>
            <a:off x="3714700" y="1050481"/>
            <a:ext cx="2700345"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11" name="文字方塊 10"/>
          <p:cNvSpPr txBox="1"/>
          <p:nvPr/>
        </p:nvSpPr>
        <p:spPr>
          <a:xfrm>
            <a:off x="4188833" y="2292258"/>
            <a:ext cx="2700345"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12" name="文字方塊 11"/>
          <p:cNvSpPr txBox="1"/>
          <p:nvPr/>
        </p:nvSpPr>
        <p:spPr>
          <a:xfrm>
            <a:off x="4674256" y="3500170"/>
            <a:ext cx="2700345"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
        <p:nvSpPr>
          <p:cNvPr id="13" name="文字方塊 12"/>
          <p:cNvSpPr txBox="1"/>
          <p:nvPr/>
        </p:nvSpPr>
        <p:spPr>
          <a:xfrm>
            <a:off x="5272568" y="4741947"/>
            <a:ext cx="2700345" cy="1077218"/>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28642776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手繪多邊形 17"/>
          <p:cNvSpPr/>
          <p:nvPr/>
        </p:nvSpPr>
        <p:spPr>
          <a:xfrm>
            <a:off x="2345604" y="1970202"/>
            <a:ext cx="1707292" cy="949191"/>
          </a:xfrm>
          <a:custGeom>
            <a:avLst/>
            <a:gdLst>
              <a:gd name="connsiteX0" fmla="*/ 421863 w 1707292"/>
              <a:gd name="connsiteY0" fmla="*/ 0 h 949191"/>
              <a:gd name="connsiteX1" fmla="*/ 1285429 w 1707292"/>
              <a:gd name="connsiteY1" fmla="*/ 0 h 949191"/>
              <a:gd name="connsiteX2" fmla="*/ 1707292 w 1707292"/>
              <a:gd name="connsiteY2" fmla="*/ 949191 h 949191"/>
              <a:gd name="connsiteX3" fmla="*/ 0 w 1707292"/>
              <a:gd name="connsiteY3" fmla="*/ 949191 h 949191"/>
              <a:gd name="connsiteX4" fmla="*/ 421863 w 170729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292" h="949191">
                <a:moveTo>
                  <a:pt x="421863" y="0"/>
                </a:moveTo>
                <a:lnTo>
                  <a:pt x="1285429" y="0"/>
                </a:lnTo>
                <a:lnTo>
                  <a:pt x="1707292" y="949191"/>
                </a:lnTo>
                <a:lnTo>
                  <a:pt x="0" y="949191"/>
                </a:lnTo>
                <a:lnTo>
                  <a:pt x="4218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手繪多邊形 14"/>
          <p:cNvSpPr/>
          <p:nvPr/>
        </p:nvSpPr>
        <p:spPr>
          <a:xfrm>
            <a:off x="1907743" y="2955393"/>
            <a:ext cx="2583017" cy="949191"/>
          </a:xfrm>
          <a:custGeom>
            <a:avLst/>
            <a:gdLst>
              <a:gd name="connsiteX0" fmla="*/ 421862 w 2583017"/>
              <a:gd name="connsiteY0" fmla="*/ 0 h 949191"/>
              <a:gd name="connsiteX1" fmla="*/ 2161154 w 2583017"/>
              <a:gd name="connsiteY1" fmla="*/ 0 h 949191"/>
              <a:gd name="connsiteX2" fmla="*/ 2583017 w 2583017"/>
              <a:gd name="connsiteY2" fmla="*/ 949191 h 949191"/>
              <a:gd name="connsiteX3" fmla="*/ 0 w 2583017"/>
              <a:gd name="connsiteY3" fmla="*/ 949191 h 949191"/>
              <a:gd name="connsiteX4" fmla="*/ 421862 w 2583017"/>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017" h="949191">
                <a:moveTo>
                  <a:pt x="421862" y="0"/>
                </a:moveTo>
                <a:lnTo>
                  <a:pt x="2161154" y="0"/>
                </a:lnTo>
                <a:lnTo>
                  <a:pt x="2583017" y="949191"/>
                </a:lnTo>
                <a:lnTo>
                  <a:pt x="0" y="949191"/>
                </a:lnTo>
                <a:lnTo>
                  <a:pt x="42186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手繪多邊形 11"/>
          <p:cNvSpPr/>
          <p:nvPr/>
        </p:nvSpPr>
        <p:spPr>
          <a:xfrm>
            <a:off x="1469879" y="3940584"/>
            <a:ext cx="3458742" cy="949191"/>
          </a:xfrm>
          <a:custGeom>
            <a:avLst/>
            <a:gdLst>
              <a:gd name="connsiteX0" fmla="*/ 421863 w 3458742"/>
              <a:gd name="connsiteY0" fmla="*/ 0 h 949191"/>
              <a:gd name="connsiteX1" fmla="*/ 3036880 w 3458742"/>
              <a:gd name="connsiteY1" fmla="*/ 0 h 949191"/>
              <a:gd name="connsiteX2" fmla="*/ 3458742 w 3458742"/>
              <a:gd name="connsiteY2" fmla="*/ 949191 h 949191"/>
              <a:gd name="connsiteX3" fmla="*/ 0 w 3458742"/>
              <a:gd name="connsiteY3" fmla="*/ 949191 h 949191"/>
              <a:gd name="connsiteX4" fmla="*/ 421863 w 345874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742" h="949191">
                <a:moveTo>
                  <a:pt x="421863" y="0"/>
                </a:moveTo>
                <a:lnTo>
                  <a:pt x="3036880" y="0"/>
                </a:lnTo>
                <a:lnTo>
                  <a:pt x="3458742" y="949191"/>
                </a:lnTo>
                <a:lnTo>
                  <a:pt x="0" y="949191"/>
                </a:lnTo>
                <a:lnTo>
                  <a:pt x="4218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手繪多邊形 8"/>
          <p:cNvSpPr/>
          <p:nvPr/>
        </p:nvSpPr>
        <p:spPr>
          <a:xfrm>
            <a:off x="1038974" y="4925775"/>
            <a:ext cx="4320552" cy="933536"/>
          </a:xfrm>
          <a:custGeom>
            <a:avLst/>
            <a:gdLst>
              <a:gd name="connsiteX0" fmla="*/ 414905 w 4320552"/>
              <a:gd name="connsiteY0" fmla="*/ 0 h 933536"/>
              <a:gd name="connsiteX1" fmla="*/ 3905647 w 4320552"/>
              <a:gd name="connsiteY1" fmla="*/ 0 h 933536"/>
              <a:gd name="connsiteX2" fmla="*/ 4320552 w 4320552"/>
              <a:gd name="connsiteY2" fmla="*/ 933536 h 933536"/>
              <a:gd name="connsiteX3" fmla="*/ 0 w 4320552"/>
              <a:gd name="connsiteY3" fmla="*/ 933536 h 933536"/>
              <a:gd name="connsiteX4" fmla="*/ 414905 w 4320552"/>
              <a:gd name="connsiteY4" fmla="*/ 0 h 93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933536">
                <a:moveTo>
                  <a:pt x="414905" y="0"/>
                </a:moveTo>
                <a:lnTo>
                  <a:pt x="3905647" y="0"/>
                </a:lnTo>
                <a:lnTo>
                  <a:pt x="4320552" y="933536"/>
                </a:lnTo>
                <a:lnTo>
                  <a:pt x="0" y="933536"/>
                </a:lnTo>
                <a:lnTo>
                  <a:pt x="41490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手繪多邊形 30"/>
          <p:cNvSpPr/>
          <p:nvPr/>
        </p:nvSpPr>
        <p:spPr>
          <a:xfrm>
            <a:off x="3252136" y="998690"/>
            <a:ext cx="3357497" cy="936000"/>
          </a:xfrm>
          <a:custGeom>
            <a:avLst/>
            <a:gdLst>
              <a:gd name="connsiteX0" fmla="*/ 4494 w 3357497"/>
              <a:gd name="connsiteY0" fmla="*/ 0 h 936000"/>
              <a:gd name="connsiteX1" fmla="*/ 2889497 w 3357497"/>
              <a:gd name="connsiteY1" fmla="*/ 0 h 936000"/>
              <a:gd name="connsiteX2" fmla="*/ 3357497 w 3357497"/>
              <a:gd name="connsiteY2" fmla="*/ 468000 h 936000"/>
              <a:gd name="connsiteX3" fmla="*/ 2889497 w 3357497"/>
              <a:gd name="connsiteY3" fmla="*/ 936000 h 936000"/>
              <a:gd name="connsiteX4" fmla="*/ 0 w 3357497"/>
              <a:gd name="connsiteY4" fmla="*/ 936000 h 936000"/>
              <a:gd name="connsiteX5" fmla="*/ 0 w 3357497"/>
              <a:gd name="connsiteY5" fmla="*/ 935512 h 936000"/>
              <a:gd name="connsiteX6" fmla="*/ 420277 w 3357497"/>
              <a:gd name="connsiteY6" fmla="*/ 935512 h 936000"/>
              <a:gd name="connsiteX7" fmla="*/ 0 w 3357497"/>
              <a:gd name="connsiteY7" fmla="*/ 0 h 936000"/>
              <a:gd name="connsiteX8" fmla="*/ 4494 w 3357497"/>
              <a:gd name="connsiteY8" fmla="*/ 0 h 936000"/>
              <a:gd name="connsiteX9" fmla="*/ 0 w 3357497"/>
              <a:gd name="connsiteY9" fmla="*/ 10112 h 936000"/>
              <a:gd name="connsiteX0" fmla="*/ 4494 w 3357497"/>
              <a:gd name="connsiteY0" fmla="*/ 0 h 936000"/>
              <a:gd name="connsiteX1" fmla="*/ 2889497 w 3357497"/>
              <a:gd name="connsiteY1" fmla="*/ 0 h 936000"/>
              <a:gd name="connsiteX2" fmla="*/ 3357497 w 3357497"/>
              <a:gd name="connsiteY2" fmla="*/ 468000 h 936000"/>
              <a:gd name="connsiteX3" fmla="*/ 2889497 w 3357497"/>
              <a:gd name="connsiteY3" fmla="*/ 936000 h 936000"/>
              <a:gd name="connsiteX4" fmla="*/ 0 w 3357497"/>
              <a:gd name="connsiteY4" fmla="*/ 936000 h 936000"/>
              <a:gd name="connsiteX5" fmla="*/ 420277 w 3357497"/>
              <a:gd name="connsiteY5" fmla="*/ 935512 h 936000"/>
              <a:gd name="connsiteX6" fmla="*/ 4494 w 3357497"/>
              <a:gd name="connsiteY6" fmla="*/ 0 h 936000"/>
              <a:gd name="connsiteX7" fmla="*/ 0 w 3357497"/>
              <a:gd name="connsiteY7" fmla="*/ 0 h 936000"/>
              <a:gd name="connsiteX8" fmla="*/ 4494 w 3357497"/>
              <a:gd name="connsiteY8" fmla="*/ 0 h 936000"/>
              <a:gd name="connsiteX9" fmla="*/ 0 w 3357497"/>
              <a:gd name="connsiteY9" fmla="*/ 10112 h 936000"/>
              <a:gd name="connsiteX10" fmla="*/ 0 w 3357497"/>
              <a:gd name="connsiteY10" fmla="*/ 0 h 936000"/>
              <a:gd name="connsiteX0" fmla="*/ 4494 w 3357497"/>
              <a:gd name="connsiteY0" fmla="*/ 0 h 936000"/>
              <a:gd name="connsiteX1" fmla="*/ 2889497 w 3357497"/>
              <a:gd name="connsiteY1" fmla="*/ 0 h 936000"/>
              <a:gd name="connsiteX2" fmla="*/ 3357497 w 3357497"/>
              <a:gd name="connsiteY2" fmla="*/ 468000 h 936000"/>
              <a:gd name="connsiteX3" fmla="*/ 2889497 w 3357497"/>
              <a:gd name="connsiteY3" fmla="*/ 936000 h 936000"/>
              <a:gd name="connsiteX4" fmla="*/ 420277 w 3357497"/>
              <a:gd name="connsiteY4" fmla="*/ 935512 h 936000"/>
              <a:gd name="connsiteX5" fmla="*/ 4494 w 3357497"/>
              <a:gd name="connsiteY5" fmla="*/ 0 h 936000"/>
              <a:gd name="connsiteX6" fmla="*/ 0 w 3357497"/>
              <a:gd name="connsiteY6" fmla="*/ 0 h 936000"/>
              <a:gd name="connsiteX7" fmla="*/ 4494 w 3357497"/>
              <a:gd name="connsiteY7" fmla="*/ 0 h 936000"/>
              <a:gd name="connsiteX8" fmla="*/ 0 w 3357497"/>
              <a:gd name="connsiteY8" fmla="*/ 10112 h 936000"/>
              <a:gd name="connsiteX9" fmla="*/ 0 w 3357497"/>
              <a:gd name="connsiteY9" fmla="*/ 0 h 9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57497" h="936000">
                <a:moveTo>
                  <a:pt x="4494" y="0"/>
                </a:moveTo>
                <a:lnTo>
                  <a:pt x="2889497" y="0"/>
                </a:lnTo>
                <a:lnTo>
                  <a:pt x="3357497" y="468000"/>
                </a:lnTo>
                <a:lnTo>
                  <a:pt x="2889497" y="936000"/>
                </a:lnTo>
                <a:lnTo>
                  <a:pt x="420277" y="935512"/>
                </a:lnTo>
                <a:lnTo>
                  <a:pt x="4494" y="0"/>
                </a:lnTo>
                <a:close/>
                <a:moveTo>
                  <a:pt x="0" y="0"/>
                </a:moveTo>
                <a:lnTo>
                  <a:pt x="4494" y="0"/>
                </a:lnTo>
                <a:lnTo>
                  <a:pt x="0" y="10112"/>
                </a:lnTo>
                <a:lnTo>
                  <a:pt x="0" y="0"/>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solidFill>
                <a:schemeClr val="accent5"/>
              </a:solidFill>
            </a:endParaRPr>
          </a:p>
        </p:txBody>
      </p:sp>
      <p:sp>
        <p:nvSpPr>
          <p:cNvPr id="32" name="手繪多邊形 31"/>
          <p:cNvSpPr/>
          <p:nvPr/>
        </p:nvSpPr>
        <p:spPr>
          <a:xfrm>
            <a:off x="3692973" y="1980461"/>
            <a:ext cx="3355564" cy="936000"/>
          </a:xfrm>
          <a:custGeom>
            <a:avLst/>
            <a:gdLst>
              <a:gd name="connsiteX0" fmla="*/ 0 w 3355564"/>
              <a:gd name="connsiteY0" fmla="*/ 0 h 936000"/>
              <a:gd name="connsiteX1" fmla="*/ 2887564 w 3355564"/>
              <a:gd name="connsiteY1" fmla="*/ 0 h 936000"/>
              <a:gd name="connsiteX2" fmla="*/ 3355564 w 3355564"/>
              <a:gd name="connsiteY2" fmla="*/ 468000 h 936000"/>
              <a:gd name="connsiteX3" fmla="*/ 2887564 w 3355564"/>
              <a:gd name="connsiteY3" fmla="*/ 936000 h 936000"/>
              <a:gd name="connsiteX4" fmla="*/ 416000 w 3355564"/>
              <a:gd name="connsiteY4" fmla="*/ 93600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5564" h="936000">
                <a:moveTo>
                  <a:pt x="0" y="0"/>
                </a:moveTo>
                <a:lnTo>
                  <a:pt x="2887564" y="0"/>
                </a:lnTo>
                <a:lnTo>
                  <a:pt x="3355564" y="468000"/>
                </a:lnTo>
                <a:lnTo>
                  <a:pt x="2887564" y="936000"/>
                </a:lnTo>
                <a:lnTo>
                  <a:pt x="416000" y="936000"/>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33" name="手繪多邊形 32"/>
          <p:cNvSpPr/>
          <p:nvPr/>
        </p:nvSpPr>
        <p:spPr>
          <a:xfrm>
            <a:off x="4129318" y="2962232"/>
            <a:ext cx="3358125" cy="936000"/>
          </a:xfrm>
          <a:custGeom>
            <a:avLst/>
            <a:gdLst>
              <a:gd name="connsiteX0" fmla="*/ 0 w 3358125"/>
              <a:gd name="connsiteY0" fmla="*/ 0 h 936000"/>
              <a:gd name="connsiteX1" fmla="*/ 2890125 w 3358125"/>
              <a:gd name="connsiteY1" fmla="*/ 0 h 936000"/>
              <a:gd name="connsiteX2" fmla="*/ 3358125 w 3358125"/>
              <a:gd name="connsiteY2" fmla="*/ 468000 h 936000"/>
              <a:gd name="connsiteX3" fmla="*/ 2890125 w 3358125"/>
              <a:gd name="connsiteY3" fmla="*/ 936000 h 936000"/>
              <a:gd name="connsiteX4" fmla="*/ 416000 w 3358125"/>
              <a:gd name="connsiteY4" fmla="*/ 93600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8125" h="936000">
                <a:moveTo>
                  <a:pt x="0" y="0"/>
                </a:moveTo>
                <a:lnTo>
                  <a:pt x="2890125" y="0"/>
                </a:lnTo>
                <a:lnTo>
                  <a:pt x="3358125" y="468000"/>
                </a:lnTo>
                <a:lnTo>
                  <a:pt x="2890125" y="936000"/>
                </a:lnTo>
                <a:lnTo>
                  <a:pt x="416000" y="936000"/>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34" name="手繪多邊形 33"/>
          <p:cNvSpPr/>
          <p:nvPr/>
        </p:nvSpPr>
        <p:spPr>
          <a:xfrm>
            <a:off x="4565659" y="3944003"/>
            <a:ext cx="3360686" cy="936000"/>
          </a:xfrm>
          <a:custGeom>
            <a:avLst/>
            <a:gdLst>
              <a:gd name="connsiteX0" fmla="*/ 0 w 3360686"/>
              <a:gd name="connsiteY0" fmla="*/ 0 h 936000"/>
              <a:gd name="connsiteX1" fmla="*/ 2892686 w 3360686"/>
              <a:gd name="connsiteY1" fmla="*/ 0 h 936000"/>
              <a:gd name="connsiteX2" fmla="*/ 3360686 w 3360686"/>
              <a:gd name="connsiteY2" fmla="*/ 468000 h 936000"/>
              <a:gd name="connsiteX3" fmla="*/ 2892686 w 3360686"/>
              <a:gd name="connsiteY3" fmla="*/ 936000 h 936000"/>
              <a:gd name="connsiteX4" fmla="*/ 415999 w 3360686"/>
              <a:gd name="connsiteY4" fmla="*/ 93600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686" h="936000">
                <a:moveTo>
                  <a:pt x="0" y="0"/>
                </a:moveTo>
                <a:lnTo>
                  <a:pt x="2892686" y="0"/>
                </a:lnTo>
                <a:lnTo>
                  <a:pt x="3360686" y="468000"/>
                </a:lnTo>
                <a:lnTo>
                  <a:pt x="2892686" y="936000"/>
                </a:lnTo>
                <a:lnTo>
                  <a:pt x="415999" y="936000"/>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35" name="手繪多邊形 34"/>
          <p:cNvSpPr/>
          <p:nvPr/>
        </p:nvSpPr>
        <p:spPr>
          <a:xfrm>
            <a:off x="5002001" y="4925775"/>
            <a:ext cx="3363251" cy="936000"/>
          </a:xfrm>
          <a:custGeom>
            <a:avLst/>
            <a:gdLst>
              <a:gd name="connsiteX0" fmla="*/ 192597 w 3555848"/>
              <a:gd name="connsiteY0" fmla="*/ 0 h 936000"/>
              <a:gd name="connsiteX1" fmla="*/ 3087848 w 3555848"/>
              <a:gd name="connsiteY1" fmla="*/ 0 h 936000"/>
              <a:gd name="connsiteX2" fmla="*/ 3555848 w 3555848"/>
              <a:gd name="connsiteY2" fmla="*/ 468000 h 936000"/>
              <a:gd name="connsiteX3" fmla="*/ 3087848 w 3555848"/>
              <a:gd name="connsiteY3" fmla="*/ 936000 h 936000"/>
              <a:gd name="connsiteX4" fmla="*/ 0 w 3555848"/>
              <a:gd name="connsiteY4" fmla="*/ 936000 h 936000"/>
              <a:gd name="connsiteX5" fmla="*/ 0 w 3555848"/>
              <a:gd name="connsiteY5" fmla="*/ 933536 h 936000"/>
              <a:gd name="connsiteX6" fmla="*/ 607502 w 3555848"/>
              <a:gd name="connsiteY6" fmla="*/ 933536 h 936000"/>
              <a:gd name="connsiteX0" fmla="*/ 192597 w 3555848"/>
              <a:gd name="connsiteY0" fmla="*/ 0 h 936000"/>
              <a:gd name="connsiteX1" fmla="*/ 3087848 w 3555848"/>
              <a:gd name="connsiteY1" fmla="*/ 0 h 936000"/>
              <a:gd name="connsiteX2" fmla="*/ 3555848 w 3555848"/>
              <a:gd name="connsiteY2" fmla="*/ 468000 h 936000"/>
              <a:gd name="connsiteX3" fmla="*/ 3087848 w 3555848"/>
              <a:gd name="connsiteY3" fmla="*/ 936000 h 936000"/>
              <a:gd name="connsiteX4" fmla="*/ 0 w 3555848"/>
              <a:gd name="connsiteY4" fmla="*/ 933536 h 936000"/>
              <a:gd name="connsiteX5" fmla="*/ 607502 w 3555848"/>
              <a:gd name="connsiteY5" fmla="*/ 933536 h 936000"/>
              <a:gd name="connsiteX6" fmla="*/ 192597 w 3555848"/>
              <a:gd name="connsiteY6" fmla="*/ 0 h 936000"/>
              <a:gd name="connsiteX0" fmla="*/ 0 w 3363251"/>
              <a:gd name="connsiteY0" fmla="*/ 0 h 936000"/>
              <a:gd name="connsiteX1" fmla="*/ 2895251 w 3363251"/>
              <a:gd name="connsiteY1" fmla="*/ 0 h 936000"/>
              <a:gd name="connsiteX2" fmla="*/ 3363251 w 3363251"/>
              <a:gd name="connsiteY2" fmla="*/ 468000 h 936000"/>
              <a:gd name="connsiteX3" fmla="*/ 2895251 w 3363251"/>
              <a:gd name="connsiteY3" fmla="*/ 936000 h 936000"/>
              <a:gd name="connsiteX4" fmla="*/ 414905 w 3363251"/>
              <a:gd name="connsiteY4" fmla="*/ 933536 h 936000"/>
              <a:gd name="connsiteX5" fmla="*/ 0 w 3363251"/>
              <a:gd name="connsiteY5" fmla="*/ 0 h 9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3251" h="936000">
                <a:moveTo>
                  <a:pt x="0" y="0"/>
                </a:moveTo>
                <a:lnTo>
                  <a:pt x="2895251" y="0"/>
                </a:lnTo>
                <a:lnTo>
                  <a:pt x="3363251" y="468000"/>
                </a:lnTo>
                <a:lnTo>
                  <a:pt x="2895251" y="936000"/>
                </a:lnTo>
                <a:lnTo>
                  <a:pt x="414905" y="933536"/>
                </a:lnTo>
                <a:lnTo>
                  <a:pt x="0" y="0"/>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11" name="手繪多邊形 10"/>
          <p:cNvSpPr/>
          <p:nvPr/>
        </p:nvSpPr>
        <p:spPr>
          <a:xfrm>
            <a:off x="2783467" y="998690"/>
            <a:ext cx="831566" cy="935512"/>
          </a:xfrm>
          <a:custGeom>
            <a:avLst/>
            <a:gdLst>
              <a:gd name="connsiteX0" fmla="*/ 415783 w 831566"/>
              <a:gd name="connsiteY0" fmla="*/ 0 h 935512"/>
              <a:gd name="connsiteX1" fmla="*/ 831566 w 831566"/>
              <a:gd name="connsiteY1" fmla="*/ 935512 h 935512"/>
              <a:gd name="connsiteX2" fmla="*/ 0 w 831566"/>
              <a:gd name="connsiteY2" fmla="*/ 935512 h 935512"/>
              <a:gd name="connsiteX3" fmla="*/ 415783 w 831566"/>
              <a:gd name="connsiteY3" fmla="*/ 0 h 935512"/>
            </a:gdLst>
            <a:ahLst/>
            <a:cxnLst>
              <a:cxn ang="0">
                <a:pos x="connsiteX0" y="connsiteY0"/>
              </a:cxn>
              <a:cxn ang="0">
                <a:pos x="connsiteX1" y="connsiteY1"/>
              </a:cxn>
              <a:cxn ang="0">
                <a:pos x="connsiteX2" y="connsiteY2"/>
              </a:cxn>
              <a:cxn ang="0">
                <a:pos x="connsiteX3" y="connsiteY3"/>
              </a:cxn>
            </a:cxnLst>
            <a:rect l="l" t="t" r="r" b="b"/>
            <a:pathLst>
              <a:path w="831566" h="935512">
                <a:moveTo>
                  <a:pt x="415783" y="0"/>
                </a:moveTo>
                <a:lnTo>
                  <a:pt x="831566" y="935512"/>
                </a:lnTo>
                <a:lnTo>
                  <a:pt x="0" y="935512"/>
                </a:lnTo>
                <a:lnTo>
                  <a:pt x="41578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p:cNvSpPr txBox="1"/>
          <p:nvPr/>
        </p:nvSpPr>
        <p:spPr>
          <a:xfrm>
            <a:off x="3626730" y="1148556"/>
            <a:ext cx="2745500"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
        <p:nvSpPr>
          <p:cNvPr id="14" name="文字方塊 13"/>
          <p:cNvSpPr txBox="1"/>
          <p:nvPr/>
        </p:nvSpPr>
        <p:spPr>
          <a:xfrm>
            <a:off x="4010552" y="2153267"/>
            <a:ext cx="2745500"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
        <p:nvSpPr>
          <p:cNvPr id="16" name="文字方塊 15"/>
          <p:cNvSpPr txBox="1"/>
          <p:nvPr/>
        </p:nvSpPr>
        <p:spPr>
          <a:xfrm>
            <a:off x="4383085" y="3112822"/>
            <a:ext cx="2745500"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
        <p:nvSpPr>
          <p:cNvPr id="17" name="文字方塊 16"/>
          <p:cNvSpPr txBox="1"/>
          <p:nvPr/>
        </p:nvSpPr>
        <p:spPr>
          <a:xfrm>
            <a:off x="4857218" y="4094955"/>
            <a:ext cx="2745500"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
        <p:nvSpPr>
          <p:cNvPr id="19" name="文字方塊 18"/>
          <p:cNvSpPr txBox="1"/>
          <p:nvPr/>
        </p:nvSpPr>
        <p:spPr>
          <a:xfrm>
            <a:off x="5241040" y="5065799"/>
            <a:ext cx="2745500" cy="584775"/>
          </a:xfrm>
          <a:prstGeom prst="rect">
            <a:avLst/>
          </a:prstGeom>
          <a:noFill/>
        </p:spPr>
        <p:txBody>
          <a:bodyPr wrap="square" rtlCol="0" anchor="ctr">
            <a:spAutoFit/>
          </a:bodyPr>
          <a:lstStyle/>
          <a:p>
            <a:r>
              <a:rPr lang="en-US" altLang="zh-TW" sz="1600" dirty="0" smtClean="0">
                <a:solidFill>
                  <a:schemeClr val="bg1">
                    <a:lumMod val="65000"/>
                  </a:schemeClr>
                </a:solidFill>
              </a:rPr>
              <a:t>The quick brown fox jumps over the lazy dog. </a:t>
            </a:r>
            <a:endParaRPr lang="zh-TW" altLang="en-US" sz="1600" dirty="0" smtClean="0">
              <a:solidFill>
                <a:schemeClr val="bg1">
                  <a:lumMod val="65000"/>
                </a:schemeClr>
              </a:solidFill>
            </a:endParaRPr>
          </a:p>
        </p:txBody>
      </p:sp>
    </p:spTree>
    <p:extLst>
      <p:ext uri="{BB962C8B-B14F-4D97-AF65-F5344CB8AC3E}">
        <p14:creationId xmlns:p14="http://schemas.microsoft.com/office/powerpoint/2010/main" val="12200200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手繪多邊形 27"/>
          <p:cNvSpPr/>
          <p:nvPr/>
        </p:nvSpPr>
        <p:spPr>
          <a:xfrm>
            <a:off x="1511610" y="4268983"/>
            <a:ext cx="2160275" cy="1590328"/>
          </a:xfrm>
          <a:custGeom>
            <a:avLst/>
            <a:gdLst>
              <a:gd name="connsiteX0" fmla="*/ 1001318 w 2160275"/>
              <a:gd name="connsiteY0" fmla="*/ 0 h 1590328"/>
              <a:gd name="connsiteX1" fmla="*/ 2160275 w 2160275"/>
              <a:gd name="connsiteY1" fmla="*/ 0 h 1590328"/>
              <a:gd name="connsiteX2" fmla="*/ 2160275 w 2160275"/>
              <a:gd name="connsiteY2" fmla="*/ 1590328 h 1590328"/>
              <a:gd name="connsiteX3" fmla="*/ 0 w 2160275"/>
              <a:gd name="connsiteY3" fmla="*/ 1590328 h 1590328"/>
              <a:gd name="connsiteX4" fmla="*/ 1001318 w 2160275"/>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275" h="1590328">
                <a:moveTo>
                  <a:pt x="1001318" y="0"/>
                </a:moveTo>
                <a:lnTo>
                  <a:pt x="2160275" y="0"/>
                </a:lnTo>
                <a:lnTo>
                  <a:pt x="2160275" y="1590328"/>
                </a:lnTo>
                <a:lnTo>
                  <a:pt x="0" y="1590328"/>
                </a:lnTo>
                <a:lnTo>
                  <a:pt x="1001318"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手繪多邊形 37"/>
          <p:cNvSpPr/>
          <p:nvPr/>
        </p:nvSpPr>
        <p:spPr>
          <a:xfrm rot="16200000">
            <a:off x="4719623" y="2946544"/>
            <a:ext cx="1590329" cy="4235207"/>
          </a:xfrm>
          <a:custGeom>
            <a:avLst/>
            <a:gdLst>
              <a:gd name="connsiteX0" fmla="*/ 1590329 w 1590329"/>
              <a:gd name="connsiteY0" fmla="*/ 310701 h 4235207"/>
              <a:gd name="connsiteX1" fmla="*/ 1590329 w 1590329"/>
              <a:gd name="connsiteY1" fmla="*/ 3233890 h 4235207"/>
              <a:gd name="connsiteX2" fmla="*/ 0 w 1590329"/>
              <a:gd name="connsiteY2" fmla="*/ 4235207 h 4235207"/>
              <a:gd name="connsiteX3" fmla="*/ 0 w 1590329"/>
              <a:gd name="connsiteY3" fmla="*/ 310701 h 4235207"/>
              <a:gd name="connsiteX4" fmla="*/ 641091 w 1590329"/>
              <a:gd name="connsiteY4" fmla="*/ 310701 h 4235207"/>
              <a:gd name="connsiteX5" fmla="*/ 821297 w 1590329"/>
              <a:gd name="connsiteY5" fmla="*/ 0 h 4235207"/>
              <a:gd name="connsiteX6" fmla="*/ 1001503 w 1590329"/>
              <a:gd name="connsiteY6" fmla="*/ 310701 h 423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0329" h="4235207">
                <a:moveTo>
                  <a:pt x="1590329" y="310701"/>
                </a:moveTo>
                <a:lnTo>
                  <a:pt x="1590329" y="3233890"/>
                </a:lnTo>
                <a:lnTo>
                  <a:pt x="0" y="4235207"/>
                </a:lnTo>
                <a:lnTo>
                  <a:pt x="0" y="310701"/>
                </a:lnTo>
                <a:lnTo>
                  <a:pt x="641091" y="310701"/>
                </a:lnTo>
                <a:lnTo>
                  <a:pt x="821297" y="0"/>
                </a:lnTo>
                <a:lnTo>
                  <a:pt x="1001503" y="31070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手繪多邊形 36"/>
          <p:cNvSpPr/>
          <p:nvPr/>
        </p:nvSpPr>
        <p:spPr>
          <a:xfrm rot="10800000">
            <a:off x="4880175" y="2626998"/>
            <a:ext cx="1728233" cy="1936285"/>
          </a:xfrm>
          <a:custGeom>
            <a:avLst/>
            <a:gdLst>
              <a:gd name="connsiteX0" fmla="*/ 1728233 w 1728233"/>
              <a:gd name="connsiteY0" fmla="*/ 1936285 h 1936285"/>
              <a:gd name="connsiteX1" fmla="*/ 1011177 w 1728233"/>
              <a:gd name="connsiteY1" fmla="*/ 1936285 h 1936285"/>
              <a:gd name="connsiteX2" fmla="*/ 0 w 1728233"/>
              <a:gd name="connsiteY2" fmla="*/ 330299 h 1936285"/>
              <a:gd name="connsiteX3" fmla="*/ 706029 w 1728233"/>
              <a:gd name="connsiteY3" fmla="*/ 330299 h 1936285"/>
              <a:gd name="connsiteX4" fmla="*/ 897602 w 1728233"/>
              <a:gd name="connsiteY4" fmla="*/ 0 h 1936285"/>
              <a:gd name="connsiteX5" fmla="*/ 1089175 w 1728233"/>
              <a:gd name="connsiteY5" fmla="*/ 330299 h 1936285"/>
              <a:gd name="connsiteX6" fmla="*/ 1728233 w 1728233"/>
              <a:gd name="connsiteY6" fmla="*/ 330299 h 1936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8233" h="1936285">
                <a:moveTo>
                  <a:pt x="1728233" y="1936285"/>
                </a:moveTo>
                <a:lnTo>
                  <a:pt x="1011177" y="1936285"/>
                </a:lnTo>
                <a:lnTo>
                  <a:pt x="0" y="330299"/>
                </a:lnTo>
                <a:lnTo>
                  <a:pt x="706029" y="330299"/>
                </a:lnTo>
                <a:lnTo>
                  <a:pt x="897602" y="0"/>
                </a:lnTo>
                <a:lnTo>
                  <a:pt x="1089175" y="330299"/>
                </a:lnTo>
                <a:lnTo>
                  <a:pt x="1728233" y="33029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手繪多邊形 35"/>
          <p:cNvSpPr/>
          <p:nvPr/>
        </p:nvSpPr>
        <p:spPr>
          <a:xfrm rot="5400000">
            <a:off x="3043330" y="2119262"/>
            <a:ext cx="1605987" cy="2621457"/>
          </a:xfrm>
          <a:custGeom>
            <a:avLst/>
            <a:gdLst>
              <a:gd name="connsiteX0" fmla="*/ 0 w 1605987"/>
              <a:gd name="connsiteY0" fmla="*/ 1610281 h 2621457"/>
              <a:gd name="connsiteX1" fmla="*/ 0 w 1605987"/>
              <a:gd name="connsiteY1" fmla="*/ 312877 h 2621457"/>
              <a:gd name="connsiteX2" fmla="*/ 634087 w 1605987"/>
              <a:gd name="connsiteY2" fmla="*/ 312877 h 2621457"/>
              <a:gd name="connsiteX3" fmla="*/ 815556 w 1605987"/>
              <a:gd name="connsiteY3" fmla="*/ 0 h 2621457"/>
              <a:gd name="connsiteX4" fmla="*/ 997024 w 1605987"/>
              <a:gd name="connsiteY4" fmla="*/ 312877 h 2621457"/>
              <a:gd name="connsiteX5" fmla="*/ 1605987 w 1605987"/>
              <a:gd name="connsiteY5" fmla="*/ 312877 h 2621457"/>
              <a:gd name="connsiteX6" fmla="*/ 1605987 w 1605987"/>
              <a:gd name="connsiteY6" fmla="*/ 2621457 h 262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5987" h="2621457">
                <a:moveTo>
                  <a:pt x="0" y="1610281"/>
                </a:moveTo>
                <a:lnTo>
                  <a:pt x="0" y="312877"/>
                </a:lnTo>
                <a:lnTo>
                  <a:pt x="634087" y="312877"/>
                </a:lnTo>
                <a:lnTo>
                  <a:pt x="815556" y="0"/>
                </a:lnTo>
                <a:lnTo>
                  <a:pt x="997024" y="312877"/>
                </a:lnTo>
                <a:lnTo>
                  <a:pt x="1605987" y="312877"/>
                </a:lnTo>
                <a:lnTo>
                  <a:pt x="1605987" y="262145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手繪多邊形 34"/>
          <p:cNvSpPr/>
          <p:nvPr/>
        </p:nvSpPr>
        <p:spPr>
          <a:xfrm rot="10800000">
            <a:off x="3569437" y="998690"/>
            <a:ext cx="2005127" cy="1916414"/>
          </a:xfrm>
          <a:custGeom>
            <a:avLst/>
            <a:gdLst>
              <a:gd name="connsiteX0" fmla="*/ 1002563 w 2005127"/>
              <a:gd name="connsiteY0" fmla="*/ 1916414 h 1916414"/>
              <a:gd name="connsiteX1" fmla="*/ 0 w 2005127"/>
              <a:gd name="connsiteY1" fmla="*/ 324107 h 1916414"/>
              <a:gd name="connsiteX2" fmla="*/ 1199776 w 2005127"/>
              <a:gd name="connsiteY2" fmla="*/ 324107 h 1916414"/>
              <a:gd name="connsiteX3" fmla="*/ 1387758 w 2005127"/>
              <a:gd name="connsiteY3" fmla="*/ 0 h 1916414"/>
              <a:gd name="connsiteX4" fmla="*/ 1575740 w 2005127"/>
              <a:gd name="connsiteY4" fmla="*/ 324107 h 1916414"/>
              <a:gd name="connsiteX5" fmla="*/ 2005127 w 2005127"/>
              <a:gd name="connsiteY5" fmla="*/ 324107 h 1916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5127" h="1916414">
                <a:moveTo>
                  <a:pt x="1002563" y="1916414"/>
                </a:moveTo>
                <a:lnTo>
                  <a:pt x="0" y="324107"/>
                </a:lnTo>
                <a:lnTo>
                  <a:pt x="1199776" y="324107"/>
                </a:lnTo>
                <a:lnTo>
                  <a:pt x="1387758" y="0"/>
                </a:lnTo>
                <a:lnTo>
                  <a:pt x="1575740" y="324107"/>
                </a:lnTo>
                <a:lnTo>
                  <a:pt x="2005127" y="32410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p:cNvSpPr/>
          <p:nvPr/>
        </p:nvSpPr>
        <p:spPr>
          <a:xfrm>
            <a:off x="5574564" y="1363093"/>
            <a:ext cx="2340299" cy="923330"/>
          </a:xfrm>
          <a:prstGeom prst="rect">
            <a:avLst/>
          </a:prstGeom>
        </p:spPr>
        <p:txBody>
          <a:bodyPr wrap="square">
            <a:spAutoFit/>
          </a:bodyPr>
          <a:lstStyle/>
          <a:p>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8" name="矩形 7"/>
          <p:cNvSpPr/>
          <p:nvPr/>
        </p:nvSpPr>
        <p:spPr>
          <a:xfrm>
            <a:off x="823727" y="2915104"/>
            <a:ext cx="2340299" cy="923330"/>
          </a:xfrm>
          <a:prstGeom prst="rect">
            <a:avLst/>
          </a:prstGeom>
        </p:spPr>
        <p:txBody>
          <a:bodyPr wrap="square">
            <a:spAutoFit/>
          </a:bodyPr>
          <a:lstStyle/>
          <a:p>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9" name="矩形 8"/>
          <p:cNvSpPr/>
          <p:nvPr/>
        </p:nvSpPr>
        <p:spPr>
          <a:xfrm>
            <a:off x="6304199" y="2915104"/>
            <a:ext cx="2340299" cy="923330"/>
          </a:xfrm>
          <a:prstGeom prst="rect">
            <a:avLst/>
          </a:prstGeom>
        </p:spPr>
        <p:txBody>
          <a:bodyPr wrap="square">
            <a:spAutoFit/>
          </a:bodyPr>
          <a:lstStyle/>
          <a:p>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10" name="矩形 9"/>
          <p:cNvSpPr/>
          <p:nvPr/>
        </p:nvSpPr>
        <p:spPr>
          <a:xfrm>
            <a:off x="32902" y="4465371"/>
            <a:ext cx="2340299" cy="923330"/>
          </a:xfrm>
          <a:prstGeom prst="rect">
            <a:avLst/>
          </a:prstGeom>
        </p:spPr>
        <p:txBody>
          <a:bodyPr wrap="square">
            <a:spAutoFit/>
          </a:bodyPr>
          <a:lstStyle/>
          <a:p>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12" name="矩形 11"/>
          <p:cNvSpPr/>
          <p:nvPr/>
        </p:nvSpPr>
        <p:spPr>
          <a:xfrm>
            <a:off x="3846323" y="4462812"/>
            <a:ext cx="3060391" cy="1200329"/>
          </a:xfrm>
          <a:prstGeom prst="rect">
            <a:avLst/>
          </a:prstGeom>
        </p:spPr>
        <p:txBody>
          <a:bodyPr wrap="square">
            <a:spAutoFit/>
          </a:bodyPr>
          <a:lstStyle/>
          <a:p>
            <a:r>
              <a:rPr lang="en-US" altLang="zh-TW" dirty="0">
                <a:solidFill>
                  <a:schemeClr val="bg1"/>
                </a:solidFill>
              </a:rPr>
              <a:t>The quick brown fox jumps over the lazy dog</a:t>
            </a:r>
            <a:r>
              <a:rPr lang="en-US" altLang="zh-TW" dirty="0" smtClean="0">
                <a:solidFill>
                  <a:schemeClr val="bg1"/>
                </a:solidFill>
              </a:rPr>
              <a:t>.</a:t>
            </a:r>
            <a:r>
              <a:rPr lang="en-US" altLang="zh-TW" dirty="0">
                <a:solidFill>
                  <a:schemeClr val="bg1"/>
                </a:solidFill>
              </a:rPr>
              <a:t> The quick brown fox jumps over the lazy dog. </a:t>
            </a:r>
            <a:endParaRPr lang="zh-TW" altLang="en-US" dirty="0">
              <a:solidFill>
                <a:schemeClr val="bg1"/>
              </a:solidFill>
            </a:endParaRPr>
          </a:p>
        </p:txBody>
      </p:sp>
    </p:spTree>
    <p:extLst>
      <p:ext uri="{BB962C8B-B14F-4D97-AF65-F5344CB8AC3E}">
        <p14:creationId xmlns:p14="http://schemas.microsoft.com/office/powerpoint/2010/main" val="10626912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手繪多邊形 22"/>
          <p:cNvSpPr/>
          <p:nvPr/>
        </p:nvSpPr>
        <p:spPr>
          <a:xfrm>
            <a:off x="4833179" y="4679478"/>
            <a:ext cx="2798821" cy="1179833"/>
          </a:xfrm>
          <a:custGeom>
            <a:avLst/>
            <a:gdLst>
              <a:gd name="connsiteX0" fmla="*/ 0 w 2798821"/>
              <a:gd name="connsiteY0" fmla="*/ 0 h 1179833"/>
              <a:gd name="connsiteX1" fmla="*/ 2056059 w 2798821"/>
              <a:gd name="connsiteY1" fmla="*/ 0 h 1179833"/>
              <a:gd name="connsiteX2" fmla="*/ 2798821 w 2798821"/>
              <a:gd name="connsiteY2" fmla="*/ 1179833 h 1179833"/>
              <a:gd name="connsiteX3" fmla="*/ 0 w 2798821"/>
              <a:gd name="connsiteY3" fmla="*/ 1179833 h 1179833"/>
              <a:gd name="connsiteX4" fmla="*/ 0 w 2798821"/>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8821" h="1179833">
                <a:moveTo>
                  <a:pt x="0" y="0"/>
                </a:moveTo>
                <a:lnTo>
                  <a:pt x="2056059" y="0"/>
                </a:lnTo>
                <a:lnTo>
                  <a:pt x="2798821" y="1179833"/>
                </a:lnTo>
                <a:lnTo>
                  <a:pt x="0" y="117983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手繪多邊形 37"/>
          <p:cNvSpPr/>
          <p:nvPr/>
        </p:nvSpPr>
        <p:spPr>
          <a:xfrm rot="5400000">
            <a:off x="2729095" y="3462381"/>
            <a:ext cx="1179834" cy="3614026"/>
          </a:xfrm>
          <a:custGeom>
            <a:avLst/>
            <a:gdLst>
              <a:gd name="connsiteX0" fmla="*/ 0 w 1179834"/>
              <a:gd name="connsiteY0" fmla="*/ 2871263 h 3614026"/>
              <a:gd name="connsiteX1" fmla="*/ 0 w 1179834"/>
              <a:gd name="connsiteY1" fmla="*/ 328847 h 3614026"/>
              <a:gd name="connsiteX2" fmla="*/ 387897 w 1179834"/>
              <a:gd name="connsiteY2" fmla="*/ 328847 h 3614026"/>
              <a:gd name="connsiteX3" fmla="*/ 578628 w 1179834"/>
              <a:gd name="connsiteY3" fmla="*/ 0 h 3614026"/>
              <a:gd name="connsiteX4" fmla="*/ 769359 w 1179834"/>
              <a:gd name="connsiteY4" fmla="*/ 328847 h 3614026"/>
              <a:gd name="connsiteX5" fmla="*/ 1179834 w 1179834"/>
              <a:gd name="connsiteY5" fmla="*/ 328847 h 3614026"/>
              <a:gd name="connsiteX6" fmla="*/ 1179834 w 1179834"/>
              <a:gd name="connsiteY6" fmla="*/ 3614026 h 3614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9834" h="3614026">
                <a:moveTo>
                  <a:pt x="0" y="2871263"/>
                </a:moveTo>
                <a:lnTo>
                  <a:pt x="0" y="328847"/>
                </a:lnTo>
                <a:lnTo>
                  <a:pt x="387897" y="328847"/>
                </a:lnTo>
                <a:lnTo>
                  <a:pt x="578628" y="0"/>
                </a:lnTo>
                <a:lnTo>
                  <a:pt x="769359" y="328847"/>
                </a:lnTo>
                <a:lnTo>
                  <a:pt x="1179834" y="328847"/>
                </a:lnTo>
                <a:lnTo>
                  <a:pt x="1179834" y="3614026"/>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手繪多邊形 36"/>
          <p:cNvSpPr/>
          <p:nvPr/>
        </p:nvSpPr>
        <p:spPr>
          <a:xfrm>
            <a:off x="2277426" y="3447988"/>
            <a:ext cx="2102926" cy="1521668"/>
          </a:xfrm>
          <a:custGeom>
            <a:avLst/>
            <a:gdLst>
              <a:gd name="connsiteX0" fmla="*/ 752620 w 2102926"/>
              <a:gd name="connsiteY0" fmla="*/ 0 h 1521668"/>
              <a:gd name="connsiteX1" fmla="*/ 2102926 w 2102926"/>
              <a:gd name="connsiteY1" fmla="*/ 0 h 1521668"/>
              <a:gd name="connsiteX2" fmla="*/ 2102926 w 2102926"/>
              <a:gd name="connsiteY2" fmla="*/ 1195489 h 1521668"/>
              <a:gd name="connsiteX3" fmla="*/ 1355402 w 2102926"/>
              <a:gd name="connsiteY3" fmla="*/ 1195489 h 1521668"/>
              <a:gd name="connsiteX4" fmla="*/ 1166218 w 2102926"/>
              <a:gd name="connsiteY4" fmla="*/ 1521668 h 1521668"/>
              <a:gd name="connsiteX5" fmla="*/ 977035 w 2102926"/>
              <a:gd name="connsiteY5" fmla="*/ 1195489 h 1521668"/>
              <a:gd name="connsiteX6" fmla="*/ 0 w 2102926"/>
              <a:gd name="connsiteY6" fmla="*/ 1195489 h 152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2926" h="1521668">
                <a:moveTo>
                  <a:pt x="752620" y="0"/>
                </a:moveTo>
                <a:lnTo>
                  <a:pt x="2102926" y="0"/>
                </a:lnTo>
                <a:lnTo>
                  <a:pt x="2102926" y="1195489"/>
                </a:lnTo>
                <a:lnTo>
                  <a:pt x="1355402" y="1195489"/>
                </a:lnTo>
                <a:lnTo>
                  <a:pt x="1166218" y="1521668"/>
                </a:lnTo>
                <a:lnTo>
                  <a:pt x="977035" y="1195489"/>
                </a:lnTo>
                <a:lnTo>
                  <a:pt x="0" y="1195489"/>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手繪多邊形 35"/>
          <p:cNvSpPr/>
          <p:nvPr/>
        </p:nvSpPr>
        <p:spPr>
          <a:xfrm rot="16200000">
            <a:off x="4885040" y="2661947"/>
            <a:ext cx="1195490" cy="2767575"/>
          </a:xfrm>
          <a:custGeom>
            <a:avLst/>
            <a:gdLst>
              <a:gd name="connsiteX0" fmla="*/ 1195490 w 1195490"/>
              <a:gd name="connsiteY0" fmla="*/ 317354 h 2767575"/>
              <a:gd name="connsiteX1" fmla="*/ 1195490 w 1195490"/>
              <a:gd name="connsiteY1" fmla="*/ 2014957 h 2767575"/>
              <a:gd name="connsiteX2" fmla="*/ 0 w 1195490"/>
              <a:gd name="connsiteY2" fmla="*/ 2767575 h 2767575"/>
              <a:gd name="connsiteX3" fmla="*/ 0 w 1195490"/>
              <a:gd name="connsiteY3" fmla="*/ 317354 h 2767575"/>
              <a:gd name="connsiteX4" fmla="*/ 437257 w 1195490"/>
              <a:gd name="connsiteY4" fmla="*/ 317354 h 2767575"/>
              <a:gd name="connsiteX5" fmla="*/ 621322 w 1195490"/>
              <a:gd name="connsiteY5" fmla="*/ 0 h 2767575"/>
              <a:gd name="connsiteX6" fmla="*/ 805387 w 1195490"/>
              <a:gd name="connsiteY6" fmla="*/ 317354 h 276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5490" h="2767575">
                <a:moveTo>
                  <a:pt x="1195490" y="317354"/>
                </a:moveTo>
                <a:lnTo>
                  <a:pt x="1195490" y="2014957"/>
                </a:lnTo>
                <a:lnTo>
                  <a:pt x="0" y="2767575"/>
                </a:lnTo>
                <a:lnTo>
                  <a:pt x="0" y="317354"/>
                </a:lnTo>
                <a:lnTo>
                  <a:pt x="437257" y="317354"/>
                </a:lnTo>
                <a:lnTo>
                  <a:pt x="621322" y="0"/>
                </a:lnTo>
                <a:lnTo>
                  <a:pt x="805387" y="31735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手繪多邊形 34"/>
          <p:cNvSpPr/>
          <p:nvPr/>
        </p:nvSpPr>
        <p:spPr>
          <a:xfrm>
            <a:off x="4833179" y="2216499"/>
            <a:ext cx="1258112" cy="1511547"/>
          </a:xfrm>
          <a:custGeom>
            <a:avLst/>
            <a:gdLst>
              <a:gd name="connsiteX0" fmla="*/ 0 w 1258112"/>
              <a:gd name="connsiteY0" fmla="*/ 0 h 1511547"/>
              <a:gd name="connsiteX1" fmla="*/ 505492 w 1258112"/>
              <a:gd name="connsiteY1" fmla="*/ 0 h 1511547"/>
              <a:gd name="connsiteX2" fmla="*/ 1258112 w 1258112"/>
              <a:gd name="connsiteY2" fmla="*/ 1195489 h 1511547"/>
              <a:gd name="connsiteX3" fmla="*/ 769333 w 1258112"/>
              <a:gd name="connsiteY3" fmla="*/ 1195489 h 1511547"/>
              <a:gd name="connsiteX4" fmla="*/ 586019 w 1258112"/>
              <a:gd name="connsiteY4" fmla="*/ 1511547 h 1511547"/>
              <a:gd name="connsiteX5" fmla="*/ 402706 w 1258112"/>
              <a:gd name="connsiteY5" fmla="*/ 1195489 h 1511547"/>
              <a:gd name="connsiteX6" fmla="*/ 0 w 1258112"/>
              <a:gd name="connsiteY6" fmla="*/ 1195489 h 151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8112" h="1511547">
                <a:moveTo>
                  <a:pt x="0" y="0"/>
                </a:moveTo>
                <a:lnTo>
                  <a:pt x="505492" y="0"/>
                </a:lnTo>
                <a:lnTo>
                  <a:pt x="1258112" y="1195489"/>
                </a:lnTo>
                <a:lnTo>
                  <a:pt x="769333" y="1195489"/>
                </a:lnTo>
                <a:lnTo>
                  <a:pt x="586019" y="1511547"/>
                </a:lnTo>
                <a:lnTo>
                  <a:pt x="402706" y="1195489"/>
                </a:lnTo>
                <a:lnTo>
                  <a:pt x="0" y="119548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34" name="手繪多邊形 33"/>
          <p:cNvSpPr/>
          <p:nvPr/>
        </p:nvSpPr>
        <p:spPr>
          <a:xfrm rot="5400000">
            <a:off x="3490288" y="1778919"/>
            <a:ext cx="1195490" cy="2070648"/>
          </a:xfrm>
          <a:custGeom>
            <a:avLst/>
            <a:gdLst>
              <a:gd name="connsiteX0" fmla="*/ 0 w 1195490"/>
              <a:gd name="connsiteY0" fmla="*/ 1318029 h 2070648"/>
              <a:gd name="connsiteX1" fmla="*/ 0 w 1195490"/>
              <a:gd name="connsiteY1" fmla="*/ 326179 h 2070648"/>
              <a:gd name="connsiteX2" fmla="*/ 374695 w 1195490"/>
              <a:gd name="connsiteY2" fmla="*/ 326179 h 2070648"/>
              <a:gd name="connsiteX3" fmla="*/ 563879 w 1195490"/>
              <a:gd name="connsiteY3" fmla="*/ 0 h 2070648"/>
              <a:gd name="connsiteX4" fmla="*/ 753062 w 1195490"/>
              <a:gd name="connsiteY4" fmla="*/ 326179 h 2070648"/>
              <a:gd name="connsiteX5" fmla="*/ 1195490 w 1195490"/>
              <a:gd name="connsiteY5" fmla="*/ 326179 h 2070648"/>
              <a:gd name="connsiteX6" fmla="*/ 1195490 w 1195490"/>
              <a:gd name="connsiteY6" fmla="*/ 2070648 h 2070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5490" h="2070648">
                <a:moveTo>
                  <a:pt x="0" y="1318029"/>
                </a:moveTo>
                <a:lnTo>
                  <a:pt x="0" y="326179"/>
                </a:lnTo>
                <a:lnTo>
                  <a:pt x="374695" y="326179"/>
                </a:lnTo>
                <a:lnTo>
                  <a:pt x="563879" y="0"/>
                </a:lnTo>
                <a:lnTo>
                  <a:pt x="753062" y="326179"/>
                </a:lnTo>
                <a:lnTo>
                  <a:pt x="1195490" y="326179"/>
                </a:lnTo>
                <a:lnTo>
                  <a:pt x="1195490" y="20706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手繪多邊形 32"/>
          <p:cNvSpPr/>
          <p:nvPr/>
        </p:nvSpPr>
        <p:spPr>
          <a:xfrm rot="10800000">
            <a:off x="3827992" y="998689"/>
            <a:ext cx="1488015" cy="1507988"/>
          </a:xfrm>
          <a:custGeom>
            <a:avLst/>
            <a:gdLst>
              <a:gd name="connsiteX0" fmla="*/ 744007 w 1488015"/>
              <a:gd name="connsiteY0" fmla="*/ 1507988 h 1507988"/>
              <a:gd name="connsiteX1" fmla="*/ 0 w 1488015"/>
              <a:gd name="connsiteY1" fmla="*/ 326178 h 1507988"/>
              <a:gd name="connsiteX2" fmla="*/ 763652 w 1488015"/>
              <a:gd name="connsiteY2" fmla="*/ 326178 h 1507988"/>
              <a:gd name="connsiteX3" fmla="*/ 952835 w 1488015"/>
              <a:gd name="connsiteY3" fmla="*/ 0 h 1507988"/>
              <a:gd name="connsiteX4" fmla="*/ 1142018 w 1488015"/>
              <a:gd name="connsiteY4" fmla="*/ 326178 h 1507988"/>
              <a:gd name="connsiteX5" fmla="*/ 1488015 w 1488015"/>
              <a:gd name="connsiteY5" fmla="*/ 326178 h 1507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8015" h="1507988">
                <a:moveTo>
                  <a:pt x="744007" y="1507988"/>
                </a:moveTo>
                <a:lnTo>
                  <a:pt x="0" y="326178"/>
                </a:lnTo>
                <a:lnTo>
                  <a:pt x="763652" y="326178"/>
                </a:lnTo>
                <a:lnTo>
                  <a:pt x="952835" y="0"/>
                </a:lnTo>
                <a:lnTo>
                  <a:pt x="1142018" y="326178"/>
                </a:lnTo>
                <a:lnTo>
                  <a:pt x="1488015" y="32617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5151531" y="1004756"/>
            <a:ext cx="2340299" cy="923330"/>
          </a:xfrm>
          <a:prstGeom prst="rect">
            <a:avLst/>
          </a:prstGeom>
        </p:spPr>
        <p:txBody>
          <a:bodyPr wrap="square">
            <a:spAutoFit/>
          </a:bodyPr>
          <a:lstStyle/>
          <a:p>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10" name="矩形 9"/>
          <p:cNvSpPr/>
          <p:nvPr/>
        </p:nvSpPr>
        <p:spPr>
          <a:xfrm>
            <a:off x="1261279" y="2311821"/>
            <a:ext cx="2340299" cy="923330"/>
          </a:xfrm>
          <a:prstGeom prst="rect">
            <a:avLst/>
          </a:prstGeom>
        </p:spPr>
        <p:txBody>
          <a:bodyPr wrap="square">
            <a:spAutoFit/>
          </a:bodyPr>
          <a:lstStyle/>
          <a:p>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11" name="矩形 10"/>
          <p:cNvSpPr/>
          <p:nvPr/>
        </p:nvSpPr>
        <p:spPr>
          <a:xfrm>
            <a:off x="5926327" y="2311821"/>
            <a:ext cx="2340299" cy="923330"/>
          </a:xfrm>
          <a:prstGeom prst="rect">
            <a:avLst/>
          </a:prstGeom>
        </p:spPr>
        <p:txBody>
          <a:bodyPr wrap="square">
            <a:spAutoFit/>
          </a:bodyPr>
          <a:lstStyle/>
          <a:p>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12" name="矩形 11"/>
          <p:cNvSpPr/>
          <p:nvPr/>
        </p:nvSpPr>
        <p:spPr>
          <a:xfrm>
            <a:off x="604683" y="3543310"/>
            <a:ext cx="2340299" cy="923330"/>
          </a:xfrm>
          <a:prstGeom prst="rect">
            <a:avLst/>
          </a:prstGeom>
        </p:spPr>
        <p:txBody>
          <a:bodyPr wrap="square">
            <a:spAutoFit/>
          </a:bodyPr>
          <a:lstStyle/>
          <a:p>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13" name="矩形 12"/>
          <p:cNvSpPr/>
          <p:nvPr/>
        </p:nvSpPr>
        <p:spPr>
          <a:xfrm>
            <a:off x="4521047" y="3570706"/>
            <a:ext cx="1918917" cy="923330"/>
          </a:xfrm>
          <a:prstGeom prst="rect">
            <a:avLst/>
          </a:prstGeom>
        </p:spPr>
        <p:txBody>
          <a:bodyPr wrap="square">
            <a:spAutoFit/>
          </a:bodyPr>
          <a:lstStyle/>
          <a:p>
            <a:r>
              <a:rPr lang="en-US" altLang="zh-TW" dirty="0">
                <a:solidFill>
                  <a:schemeClr val="bg1"/>
                </a:solidFill>
              </a:rPr>
              <a:t>The quick brown fox jumps over the lazy dog. </a:t>
            </a:r>
            <a:endParaRPr lang="zh-TW" altLang="en-US" dirty="0">
              <a:solidFill>
                <a:schemeClr val="bg1"/>
              </a:solidFill>
            </a:endParaRPr>
          </a:p>
        </p:txBody>
      </p:sp>
      <p:sp>
        <p:nvSpPr>
          <p:cNvPr id="14" name="矩形 13"/>
          <p:cNvSpPr/>
          <p:nvPr/>
        </p:nvSpPr>
        <p:spPr>
          <a:xfrm>
            <a:off x="2084302" y="4922967"/>
            <a:ext cx="2522464" cy="646331"/>
          </a:xfrm>
          <a:prstGeom prst="rect">
            <a:avLst/>
          </a:prstGeom>
        </p:spPr>
        <p:txBody>
          <a:bodyPr wrap="square">
            <a:spAutoFit/>
          </a:bodyPr>
          <a:lstStyle/>
          <a:p>
            <a:r>
              <a:rPr lang="en-US" altLang="zh-TW" dirty="0">
                <a:solidFill>
                  <a:schemeClr val="bg1"/>
                </a:solidFill>
              </a:rPr>
              <a:t>The quick brown fox jumps over the lazy dog. </a:t>
            </a:r>
            <a:endParaRPr lang="zh-TW" altLang="en-US" dirty="0">
              <a:solidFill>
                <a:schemeClr val="bg1"/>
              </a:solidFill>
            </a:endParaRPr>
          </a:p>
        </p:txBody>
      </p:sp>
      <p:sp>
        <p:nvSpPr>
          <p:cNvPr id="15" name="矩形 14"/>
          <p:cNvSpPr/>
          <p:nvPr/>
        </p:nvSpPr>
        <p:spPr>
          <a:xfrm>
            <a:off x="5060448" y="4787499"/>
            <a:ext cx="2031874" cy="923330"/>
          </a:xfrm>
          <a:prstGeom prst="rect">
            <a:avLst/>
          </a:prstGeom>
        </p:spPr>
        <p:txBody>
          <a:bodyPr wrap="square">
            <a:spAutoFit/>
          </a:bodyPr>
          <a:lstStyle/>
          <a:p>
            <a:r>
              <a:rPr lang="en-US" altLang="zh-TW" dirty="0">
                <a:solidFill>
                  <a:schemeClr val="bg1"/>
                </a:solidFill>
              </a:rPr>
              <a:t>The quick brown fox jumps over the lazy dog. </a:t>
            </a:r>
            <a:endParaRPr lang="zh-TW" altLang="en-US" dirty="0">
              <a:solidFill>
                <a:schemeClr val="bg1"/>
              </a:solidFill>
            </a:endParaRPr>
          </a:p>
        </p:txBody>
      </p:sp>
    </p:spTree>
    <p:extLst>
      <p:ext uri="{BB962C8B-B14F-4D97-AF65-F5344CB8AC3E}">
        <p14:creationId xmlns:p14="http://schemas.microsoft.com/office/powerpoint/2010/main" val="30570036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手繪多邊形 13"/>
          <p:cNvSpPr/>
          <p:nvPr/>
        </p:nvSpPr>
        <p:spPr>
          <a:xfrm>
            <a:off x="2401546" y="998690"/>
            <a:ext cx="1415384" cy="1592307"/>
          </a:xfrm>
          <a:custGeom>
            <a:avLst/>
            <a:gdLst>
              <a:gd name="connsiteX0" fmla="*/ 707692 w 1415384"/>
              <a:gd name="connsiteY0" fmla="*/ 0 h 1592307"/>
              <a:gd name="connsiteX1" fmla="*/ 1415384 w 1415384"/>
              <a:gd name="connsiteY1" fmla="*/ 1592307 h 1592307"/>
              <a:gd name="connsiteX2" fmla="*/ 0 w 1415384"/>
              <a:gd name="connsiteY2" fmla="*/ 1592307 h 1592307"/>
              <a:gd name="connsiteX3" fmla="*/ 707692 w 1415384"/>
              <a:gd name="connsiteY3" fmla="*/ 0 h 1592307"/>
            </a:gdLst>
            <a:ahLst/>
            <a:cxnLst>
              <a:cxn ang="0">
                <a:pos x="connsiteX0" y="connsiteY0"/>
              </a:cxn>
              <a:cxn ang="0">
                <a:pos x="connsiteX1" y="connsiteY1"/>
              </a:cxn>
              <a:cxn ang="0">
                <a:pos x="connsiteX2" y="connsiteY2"/>
              </a:cxn>
              <a:cxn ang="0">
                <a:pos x="connsiteX3" y="connsiteY3"/>
              </a:cxn>
            </a:cxnLst>
            <a:rect l="l" t="t" r="r" b="b"/>
            <a:pathLst>
              <a:path w="1415384" h="1592307">
                <a:moveTo>
                  <a:pt x="707692" y="0"/>
                </a:moveTo>
                <a:lnTo>
                  <a:pt x="1415384" y="1592307"/>
                </a:lnTo>
                <a:lnTo>
                  <a:pt x="0" y="1592307"/>
                </a:lnTo>
                <a:lnTo>
                  <a:pt x="70769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手繪多邊形 10"/>
          <p:cNvSpPr/>
          <p:nvPr/>
        </p:nvSpPr>
        <p:spPr>
          <a:xfrm>
            <a:off x="1671775" y="2626997"/>
            <a:ext cx="2874927" cy="1605986"/>
          </a:xfrm>
          <a:custGeom>
            <a:avLst/>
            <a:gdLst>
              <a:gd name="connsiteX0" fmla="*/ 713771 w 2874927"/>
              <a:gd name="connsiteY0" fmla="*/ 0 h 1605986"/>
              <a:gd name="connsiteX1" fmla="*/ 2161155 w 2874927"/>
              <a:gd name="connsiteY1" fmla="*/ 0 h 1605986"/>
              <a:gd name="connsiteX2" fmla="*/ 2874927 w 2874927"/>
              <a:gd name="connsiteY2" fmla="*/ 1605986 h 1605986"/>
              <a:gd name="connsiteX3" fmla="*/ 0 w 2874927"/>
              <a:gd name="connsiteY3" fmla="*/ 1605986 h 1605986"/>
              <a:gd name="connsiteX4" fmla="*/ 713771 w 2874927"/>
              <a:gd name="connsiteY4" fmla="*/ 0 h 160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927" h="1605986">
                <a:moveTo>
                  <a:pt x="713771" y="0"/>
                </a:moveTo>
                <a:lnTo>
                  <a:pt x="2161155" y="0"/>
                </a:lnTo>
                <a:lnTo>
                  <a:pt x="2874927" y="1605986"/>
                </a:lnTo>
                <a:lnTo>
                  <a:pt x="0" y="1605986"/>
                </a:lnTo>
                <a:lnTo>
                  <a:pt x="71377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手繪多邊形 7"/>
          <p:cNvSpPr/>
          <p:nvPr/>
        </p:nvSpPr>
        <p:spPr>
          <a:xfrm>
            <a:off x="948962" y="4268983"/>
            <a:ext cx="4320552" cy="1590328"/>
          </a:xfrm>
          <a:custGeom>
            <a:avLst/>
            <a:gdLst>
              <a:gd name="connsiteX0" fmla="*/ 706813 w 4320552"/>
              <a:gd name="connsiteY0" fmla="*/ 0 h 1590328"/>
              <a:gd name="connsiteX1" fmla="*/ 3613740 w 4320552"/>
              <a:gd name="connsiteY1" fmla="*/ 0 h 1590328"/>
              <a:gd name="connsiteX2" fmla="*/ 4320552 w 4320552"/>
              <a:gd name="connsiteY2" fmla="*/ 1590328 h 1590328"/>
              <a:gd name="connsiteX3" fmla="*/ 0 w 4320552"/>
              <a:gd name="connsiteY3" fmla="*/ 1590328 h 1590328"/>
              <a:gd name="connsiteX4" fmla="*/ 706813 w 4320552"/>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590328">
                <a:moveTo>
                  <a:pt x="706813" y="0"/>
                </a:moveTo>
                <a:lnTo>
                  <a:pt x="3613740" y="0"/>
                </a:lnTo>
                <a:lnTo>
                  <a:pt x="4320552" y="1590328"/>
                </a:lnTo>
                <a:lnTo>
                  <a:pt x="0" y="1590328"/>
                </a:lnTo>
                <a:lnTo>
                  <a:pt x="7068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五邊形 1"/>
          <p:cNvSpPr/>
          <p:nvPr/>
        </p:nvSpPr>
        <p:spPr>
          <a:xfrm flipH="1">
            <a:off x="3671884" y="998690"/>
            <a:ext cx="3060391" cy="1591200"/>
          </a:xfrm>
          <a:prstGeom prst="homePlat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五邊形 8"/>
          <p:cNvSpPr/>
          <p:nvPr/>
        </p:nvSpPr>
        <p:spPr>
          <a:xfrm flipH="1">
            <a:off x="4391977" y="2634390"/>
            <a:ext cx="3060391" cy="1591200"/>
          </a:xfrm>
          <a:prstGeom prst="homePlat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五邊形 9"/>
          <p:cNvSpPr/>
          <p:nvPr/>
        </p:nvSpPr>
        <p:spPr>
          <a:xfrm flipH="1">
            <a:off x="5112070" y="4270090"/>
            <a:ext cx="3060391" cy="1591200"/>
          </a:xfrm>
          <a:prstGeom prst="homePlat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4391976" y="1033048"/>
            <a:ext cx="2340299" cy="1477328"/>
          </a:xfrm>
          <a:prstGeom prst="rect">
            <a:avLst/>
          </a:prstGeom>
        </p:spPr>
        <p:txBody>
          <a:bodyPr wrap="square">
            <a:spAutoFit/>
          </a:bodyPr>
          <a:lstStyle/>
          <a:p>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3" name="矩形 12"/>
          <p:cNvSpPr/>
          <p:nvPr/>
        </p:nvSpPr>
        <p:spPr>
          <a:xfrm>
            <a:off x="5080599" y="2658648"/>
            <a:ext cx="2340299" cy="1477328"/>
          </a:xfrm>
          <a:prstGeom prst="rect">
            <a:avLst/>
          </a:prstGeom>
        </p:spPr>
        <p:txBody>
          <a:bodyPr wrap="square">
            <a:spAutoFit/>
          </a:bodyPr>
          <a:lstStyle/>
          <a:p>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5" name="矩形 14"/>
          <p:cNvSpPr/>
          <p:nvPr/>
        </p:nvSpPr>
        <p:spPr>
          <a:xfrm>
            <a:off x="5791799" y="4318114"/>
            <a:ext cx="2340299" cy="1477328"/>
          </a:xfrm>
          <a:prstGeom prst="rect">
            <a:avLst/>
          </a:prstGeom>
        </p:spPr>
        <p:txBody>
          <a:bodyPr wrap="square">
            <a:spAutoFit/>
          </a:bodyPr>
          <a:lstStyle/>
          <a:p>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Tree>
    <p:extLst>
      <p:ext uri="{BB962C8B-B14F-4D97-AF65-F5344CB8AC3E}">
        <p14:creationId xmlns:p14="http://schemas.microsoft.com/office/powerpoint/2010/main" val="15922907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手繪多邊形 55"/>
          <p:cNvSpPr/>
          <p:nvPr/>
        </p:nvSpPr>
        <p:spPr>
          <a:xfrm>
            <a:off x="2583989" y="998690"/>
            <a:ext cx="1050498" cy="1181810"/>
          </a:xfrm>
          <a:custGeom>
            <a:avLst/>
            <a:gdLst>
              <a:gd name="connsiteX0" fmla="*/ 525249 w 1050498"/>
              <a:gd name="connsiteY0" fmla="*/ 0 h 1181810"/>
              <a:gd name="connsiteX1" fmla="*/ 1050498 w 1050498"/>
              <a:gd name="connsiteY1" fmla="*/ 1181810 h 1181810"/>
              <a:gd name="connsiteX2" fmla="*/ 0 w 1050498"/>
              <a:gd name="connsiteY2" fmla="*/ 1181810 h 1181810"/>
              <a:gd name="connsiteX3" fmla="*/ 525249 w 1050498"/>
              <a:gd name="connsiteY3" fmla="*/ 0 h 1181810"/>
            </a:gdLst>
            <a:ahLst/>
            <a:cxnLst>
              <a:cxn ang="0">
                <a:pos x="connsiteX0" y="connsiteY0"/>
              </a:cxn>
              <a:cxn ang="0">
                <a:pos x="connsiteX1" y="connsiteY1"/>
              </a:cxn>
              <a:cxn ang="0">
                <a:pos x="connsiteX2" y="connsiteY2"/>
              </a:cxn>
              <a:cxn ang="0">
                <a:pos x="connsiteX3" y="connsiteY3"/>
              </a:cxn>
            </a:cxnLst>
            <a:rect l="l" t="t" r="r" b="b"/>
            <a:pathLst>
              <a:path w="1050498" h="1181810">
                <a:moveTo>
                  <a:pt x="525249" y="0"/>
                </a:moveTo>
                <a:lnTo>
                  <a:pt x="1050498" y="1181810"/>
                </a:lnTo>
                <a:lnTo>
                  <a:pt x="0" y="1181810"/>
                </a:lnTo>
                <a:lnTo>
                  <a:pt x="525249" y="0"/>
                </a:ln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手繪多邊形 52"/>
          <p:cNvSpPr/>
          <p:nvPr/>
        </p:nvSpPr>
        <p:spPr>
          <a:xfrm>
            <a:off x="2036661" y="2216500"/>
            <a:ext cx="2145155" cy="1195489"/>
          </a:xfrm>
          <a:custGeom>
            <a:avLst/>
            <a:gdLst>
              <a:gd name="connsiteX0" fmla="*/ 531328 w 2145155"/>
              <a:gd name="connsiteY0" fmla="*/ 0 h 1195489"/>
              <a:gd name="connsiteX1" fmla="*/ 1613826 w 2145155"/>
              <a:gd name="connsiteY1" fmla="*/ 0 h 1195489"/>
              <a:gd name="connsiteX2" fmla="*/ 2145155 w 2145155"/>
              <a:gd name="connsiteY2" fmla="*/ 1195489 h 1195489"/>
              <a:gd name="connsiteX3" fmla="*/ 0 w 2145155"/>
              <a:gd name="connsiteY3" fmla="*/ 1195489 h 1195489"/>
              <a:gd name="connsiteX4" fmla="*/ 531328 w 2145155"/>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5155" h="1195489">
                <a:moveTo>
                  <a:pt x="531328" y="0"/>
                </a:moveTo>
                <a:lnTo>
                  <a:pt x="1613826" y="0"/>
                </a:lnTo>
                <a:lnTo>
                  <a:pt x="2145155" y="1195489"/>
                </a:lnTo>
                <a:lnTo>
                  <a:pt x="0" y="1195489"/>
                </a:lnTo>
                <a:lnTo>
                  <a:pt x="53132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手繪多邊形 49"/>
          <p:cNvSpPr/>
          <p:nvPr/>
        </p:nvSpPr>
        <p:spPr>
          <a:xfrm>
            <a:off x="1489332" y="3447989"/>
            <a:ext cx="3239812" cy="1195489"/>
          </a:xfrm>
          <a:custGeom>
            <a:avLst/>
            <a:gdLst>
              <a:gd name="connsiteX0" fmla="*/ 531329 w 3239812"/>
              <a:gd name="connsiteY0" fmla="*/ 0 h 1195489"/>
              <a:gd name="connsiteX1" fmla="*/ 2708484 w 3239812"/>
              <a:gd name="connsiteY1" fmla="*/ 0 h 1195489"/>
              <a:gd name="connsiteX2" fmla="*/ 3239812 w 3239812"/>
              <a:gd name="connsiteY2" fmla="*/ 1195489 h 1195489"/>
              <a:gd name="connsiteX3" fmla="*/ 0 w 3239812"/>
              <a:gd name="connsiteY3" fmla="*/ 1195489 h 1195489"/>
              <a:gd name="connsiteX4" fmla="*/ 531329 w 3239812"/>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9812" h="1195489">
                <a:moveTo>
                  <a:pt x="531329" y="0"/>
                </a:moveTo>
                <a:lnTo>
                  <a:pt x="2708484" y="0"/>
                </a:lnTo>
                <a:lnTo>
                  <a:pt x="3239812" y="1195489"/>
                </a:lnTo>
                <a:lnTo>
                  <a:pt x="0" y="1195489"/>
                </a:lnTo>
                <a:lnTo>
                  <a:pt x="531329"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手繪多邊形 46"/>
          <p:cNvSpPr/>
          <p:nvPr/>
        </p:nvSpPr>
        <p:spPr>
          <a:xfrm>
            <a:off x="948962" y="4679478"/>
            <a:ext cx="4320552" cy="1179833"/>
          </a:xfrm>
          <a:custGeom>
            <a:avLst/>
            <a:gdLst>
              <a:gd name="connsiteX0" fmla="*/ 524370 w 4320552"/>
              <a:gd name="connsiteY0" fmla="*/ 0 h 1179833"/>
              <a:gd name="connsiteX1" fmla="*/ 3796182 w 4320552"/>
              <a:gd name="connsiteY1" fmla="*/ 0 h 1179833"/>
              <a:gd name="connsiteX2" fmla="*/ 4320552 w 4320552"/>
              <a:gd name="connsiteY2" fmla="*/ 1179833 h 1179833"/>
              <a:gd name="connsiteX3" fmla="*/ 0 w 4320552"/>
              <a:gd name="connsiteY3" fmla="*/ 1179833 h 1179833"/>
              <a:gd name="connsiteX4" fmla="*/ 524370 w 4320552"/>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179833">
                <a:moveTo>
                  <a:pt x="524370" y="0"/>
                </a:moveTo>
                <a:lnTo>
                  <a:pt x="3796182" y="0"/>
                </a:lnTo>
                <a:lnTo>
                  <a:pt x="4320552" y="1179833"/>
                </a:lnTo>
                <a:lnTo>
                  <a:pt x="0" y="1179833"/>
                </a:lnTo>
                <a:lnTo>
                  <a:pt x="52437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五邊形 9"/>
          <p:cNvSpPr/>
          <p:nvPr/>
        </p:nvSpPr>
        <p:spPr>
          <a:xfrm flipH="1">
            <a:off x="3491862" y="998690"/>
            <a:ext cx="3060391" cy="1180800"/>
          </a:xfrm>
          <a:prstGeom prst="homePlat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五邊形 10"/>
          <p:cNvSpPr/>
          <p:nvPr/>
        </p:nvSpPr>
        <p:spPr>
          <a:xfrm flipH="1">
            <a:off x="4031931" y="2225619"/>
            <a:ext cx="3060391" cy="1180800"/>
          </a:xfrm>
          <a:prstGeom prst="homePlat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五邊形 11"/>
          <p:cNvSpPr/>
          <p:nvPr/>
        </p:nvSpPr>
        <p:spPr>
          <a:xfrm flipH="1">
            <a:off x="4572000" y="3452548"/>
            <a:ext cx="3060391" cy="1180800"/>
          </a:xfrm>
          <a:prstGeom prst="homePlat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五邊形 12"/>
          <p:cNvSpPr/>
          <p:nvPr/>
        </p:nvSpPr>
        <p:spPr>
          <a:xfrm flipH="1">
            <a:off x="5112069" y="4679478"/>
            <a:ext cx="3060391" cy="1180800"/>
          </a:xfrm>
          <a:prstGeom prst="homePlat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p:cNvSpPr/>
          <p:nvPr/>
        </p:nvSpPr>
        <p:spPr>
          <a:xfrm>
            <a:off x="4002210" y="1151791"/>
            <a:ext cx="2534607" cy="874598"/>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4" name="矩形 13"/>
          <p:cNvSpPr/>
          <p:nvPr/>
        </p:nvSpPr>
        <p:spPr>
          <a:xfrm>
            <a:off x="4519654" y="2376945"/>
            <a:ext cx="2534607" cy="874598"/>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5" name="矩形 14"/>
          <p:cNvSpPr/>
          <p:nvPr/>
        </p:nvSpPr>
        <p:spPr>
          <a:xfrm>
            <a:off x="5037098" y="3602099"/>
            <a:ext cx="2534607" cy="874598"/>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6" name="矩形 15"/>
          <p:cNvSpPr/>
          <p:nvPr/>
        </p:nvSpPr>
        <p:spPr>
          <a:xfrm>
            <a:off x="5554542" y="4827253"/>
            <a:ext cx="2534607" cy="874598"/>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Tree>
    <p:extLst>
      <p:ext uri="{BB962C8B-B14F-4D97-AF65-F5344CB8AC3E}">
        <p14:creationId xmlns:p14="http://schemas.microsoft.com/office/powerpoint/2010/main" val="41860455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手繪多邊形 20"/>
          <p:cNvSpPr/>
          <p:nvPr/>
        </p:nvSpPr>
        <p:spPr>
          <a:xfrm>
            <a:off x="2783467" y="998690"/>
            <a:ext cx="831566" cy="935512"/>
          </a:xfrm>
          <a:custGeom>
            <a:avLst/>
            <a:gdLst>
              <a:gd name="connsiteX0" fmla="*/ 415783 w 831566"/>
              <a:gd name="connsiteY0" fmla="*/ 0 h 935512"/>
              <a:gd name="connsiteX1" fmla="*/ 831566 w 831566"/>
              <a:gd name="connsiteY1" fmla="*/ 935512 h 935512"/>
              <a:gd name="connsiteX2" fmla="*/ 0 w 831566"/>
              <a:gd name="connsiteY2" fmla="*/ 935512 h 935512"/>
              <a:gd name="connsiteX3" fmla="*/ 415783 w 831566"/>
              <a:gd name="connsiteY3" fmla="*/ 0 h 935512"/>
            </a:gdLst>
            <a:ahLst/>
            <a:cxnLst>
              <a:cxn ang="0">
                <a:pos x="connsiteX0" y="connsiteY0"/>
              </a:cxn>
              <a:cxn ang="0">
                <a:pos x="connsiteX1" y="connsiteY1"/>
              </a:cxn>
              <a:cxn ang="0">
                <a:pos x="connsiteX2" y="connsiteY2"/>
              </a:cxn>
              <a:cxn ang="0">
                <a:pos x="connsiteX3" y="connsiteY3"/>
              </a:cxn>
            </a:cxnLst>
            <a:rect l="l" t="t" r="r" b="b"/>
            <a:pathLst>
              <a:path w="831566" h="935512">
                <a:moveTo>
                  <a:pt x="415783" y="0"/>
                </a:moveTo>
                <a:lnTo>
                  <a:pt x="831566" y="935512"/>
                </a:lnTo>
                <a:lnTo>
                  <a:pt x="0" y="935512"/>
                </a:lnTo>
                <a:lnTo>
                  <a:pt x="41578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手繪多邊形 17"/>
          <p:cNvSpPr/>
          <p:nvPr/>
        </p:nvSpPr>
        <p:spPr>
          <a:xfrm>
            <a:off x="2345604" y="1970202"/>
            <a:ext cx="1707292" cy="949191"/>
          </a:xfrm>
          <a:custGeom>
            <a:avLst/>
            <a:gdLst>
              <a:gd name="connsiteX0" fmla="*/ 421863 w 1707292"/>
              <a:gd name="connsiteY0" fmla="*/ 0 h 949191"/>
              <a:gd name="connsiteX1" fmla="*/ 1285429 w 1707292"/>
              <a:gd name="connsiteY1" fmla="*/ 0 h 949191"/>
              <a:gd name="connsiteX2" fmla="*/ 1707292 w 1707292"/>
              <a:gd name="connsiteY2" fmla="*/ 949191 h 949191"/>
              <a:gd name="connsiteX3" fmla="*/ 0 w 1707292"/>
              <a:gd name="connsiteY3" fmla="*/ 949191 h 949191"/>
              <a:gd name="connsiteX4" fmla="*/ 421863 w 170729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292" h="949191">
                <a:moveTo>
                  <a:pt x="421863" y="0"/>
                </a:moveTo>
                <a:lnTo>
                  <a:pt x="1285429" y="0"/>
                </a:lnTo>
                <a:lnTo>
                  <a:pt x="1707292" y="949191"/>
                </a:lnTo>
                <a:lnTo>
                  <a:pt x="0" y="949191"/>
                </a:lnTo>
                <a:lnTo>
                  <a:pt x="4218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手繪多邊形 14"/>
          <p:cNvSpPr/>
          <p:nvPr/>
        </p:nvSpPr>
        <p:spPr>
          <a:xfrm>
            <a:off x="1907743" y="2955393"/>
            <a:ext cx="2583017" cy="949191"/>
          </a:xfrm>
          <a:custGeom>
            <a:avLst/>
            <a:gdLst>
              <a:gd name="connsiteX0" fmla="*/ 421862 w 2583017"/>
              <a:gd name="connsiteY0" fmla="*/ 0 h 949191"/>
              <a:gd name="connsiteX1" fmla="*/ 2161154 w 2583017"/>
              <a:gd name="connsiteY1" fmla="*/ 0 h 949191"/>
              <a:gd name="connsiteX2" fmla="*/ 2583017 w 2583017"/>
              <a:gd name="connsiteY2" fmla="*/ 949191 h 949191"/>
              <a:gd name="connsiteX3" fmla="*/ 0 w 2583017"/>
              <a:gd name="connsiteY3" fmla="*/ 949191 h 949191"/>
              <a:gd name="connsiteX4" fmla="*/ 421862 w 2583017"/>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017" h="949191">
                <a:moveTo>
                  <a:pt x="421862" y="0"/>
                </a:moveTo>
                <a:lnTo>
                  <a:pt x="2161154" y="0"/>
                </a:lnTo>
                <a:lnTo>
                  <a:pt x="2583017" y="949191"/>
                </a:lnTo>
                <a:lnTo>
                  <a:pt x="0" y="949191"/>
                </a:lnTo>
                <a:lnTo>
                  <a:pt x="42186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手繪多邊形 11"/>
          <p:cNvSpPr/>
          <p:nvPr/>
        </p:nvSpPr>
        <p:spPr>
          <a:xfrm>
            <a:off x="1469879" y="3940584"/>
            <a:ext cx="3458742" cy="949191"/>
          </a:xfrm>
          <a:custGeom>
            <a:avLst/>
            <a:gdLst>
              <a:gd name="connsiteX0" fmla="*/ 421863 w 3458742"/>
              <a:gd name="connsiteY0" fmla="*/ 0 h 949191"/>
              <a:gd name="connsiteX1" fmla="*/ 3036880 w 3458742"/>
              <a:gd name="connsiteY1" fmla="*/ 0 h 949191"/>
              <a:gd name="connsiteX2" fmla="*/ 3458742 w 3458742"/>
              <a:gd name="connsiteY2" fmla="*/ 949191 h 949191"/>
              <a:gd name="connsiteX3" fmla="*/ 0 w 3458742"/>
              <a:gd name="connsiteY3" fmla="*/ 949191 h 949191"/>
              <a:gd name="connsiteX4" fmla="*/ 421863 w 345874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742" h="949191">
                <a:moveTo>
                  <a:pt x="421863" y="0"/>
                </a:moveTo>
                <a:lnTo>
                  <a:pt x="3036880" y="0"/>
                </a:lnTo>
                <a:lnTo>
                  <a:pt x="3458742" y="949191"/>
                </a:lnTo>
                <a:lnTo>
                  <a:pt x="0" y="949191"/>
                </a:lnTo>
                <a:lnTo>
                  <a:pt x="4218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手繪多邊形 8"/>
          <p:cNvSpPr/>
          <p:nvPr/>
        </p:nvSpPr>
        <p:spPr>
          <a:xfrm>
            <a:off x="1038974" y="4925775"/>
            <a:ext cx="4320552" cy="933536"/>
          </a:xfrm>
          <a:custGeom>
            <a:avLst/>
            <a:gdLst>
              <a:gd name="connsiteX0" fmla="*/ 414905 w 4320552"/>
              <a:gd name="connsiteY0" fmla="*/ 0 h 933536"/>
              <a:gd name="connsiteX1" fmla="*/ 3905647 w 4320552"/>
              <a:gd name="connsiteY1" fmla="*/ 0 h 933536"/>
              <a:gd name="connsiteX2" fmla="*/ 4320552 w 4320552"/>
              <a:gd name="connsiteY2" fmla="*/ 933536 h 933536"/>
              <a:gd name="connsiteX3" fmla="*/ 0 w 4320552"/>
              <a:gd name="connsiteY3" fmla="*/ 933536 h 933536"/>
              <a:gd name="connsiteX4" fmla="*/ 414905 w 4320552"/>
              <a:gd name="connsiteY4" fmla="*/ 0 h 93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933536">
                <a:moveTo>
                  <a:pt x="414905" y="0"/>
                </a:moveTo>
                <a:lnTo>
                  <a:pt x="3905647" y="0"/>
                </a:lnTo>
                <a:lnTo>
                  <a:pt x="4320552" y="933536"/>
                </a:lnTo>
                <a:lnTo>
                  <a:pt x="0" y="933536"/>
                </a:lnTo>
                <a:lnTo>
                  <a:pt x="41490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五邊形 12"/>
          <p:cNvSpPr/>
          <p:nvPr/>
        </p:nvSpPr>
        <p:spPr>
          <a:xfrm flipH="1">
            <a:off x="3491862" y="998690"/>
            <a:ext cx="3060391" cy="936000"/>
          </a:xfrm>
          <a:prstGeom prst="homePlat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accent5"/>
              </a:solidFill>
            </a:endParaRPr>
          </a:p>
        </p:txBody>
      </p:sp>
      <p:sp>
        <p:nvSpPr>
          <p:cNvPr id="14" name="五邊形 13"/>
          <p:cNvSpPr/>
          <p:nvPr/>
        </p:nvSpPr>
        <p:spPr>
          <a:xfrm flipH="1">
            <a:off x="3930766" y="1980461"/>
            <a:ext cx="3060391" cy="936000"/>
          </a:xfrm>
          <a:prstGeom prst="homePlat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五邊形 15"/>
          <p:cNvSpPr/>
          <p:nvPr/>
        </p:nvSpPr>
        <p:spPr>
          <a:xfrm flipH="1">
            <a:off x="4369670" y="2962232"/>
            <a:ext cx="3060391" cy="936000"/>
          </a:xfrm>
          <a:prstGeom prst="homePlat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五邊形 19"/>
          <p:cNvSpPr/>
          <p:nvPr/>
        </p:nvSpPr>
        <p:spPr>
          <a:xfrm flipH="1">
            <a:off x="4808574" y="3944003"/>
            <a:ext cx="3060391" cy="936000"/>
          </a:xfrm>
          <a:prstGeom prst="homePlat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五邊形 23"/>
          <p:cNvSpPr/>
          <p:nvPr/>
        </p:nvSpPr>
        <p:spPr>
          <a:xfrm flipH="1">
            <a:off x="5247480" y="4925775"/>
            <a:ext cx="3060391" cy="936000"/>
          </a:xfrm>
          <a:prstGeom prst="homePlat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p:cNvSpPr/>
          <p:nvPr/>
        </p:nvSpPr>
        <p:spPr>
          <a:xfrm>
            <a:off x="3845751" y="1135404"/>
            <a:ext cx="2706502" cy="646331"/>
          </a:xfrm>
          <a:prstGeom prst="rect">
            <a:avLst/>
          </a:prstGeom>
        </p:spPr>
        <p:txBody>
          <a:bodyPr wrap="square">
            <a:spAutoFit/>
          </a:bodyPr>
          <a:lstStyle/>
          <a:p>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17" name="矩形 16"/>
          <p:cNvSpPr/>
          <p:nvPr/>
        </p:nvSpPr>
        <p:spPr>
          <a:xfrm>
            <a:off x="4284655" y="2116560"/>
            <a:ext cx="2706502" cy="646331"/>
          </a:xfrm>
          <a:prstGeom prst="rect">
            <a:avLst/>
          </a:prstGeom>
        </p:spPr>
        <p:txBody>
          <a:bodyPr wrap="square">
            <a:spAutoFit/>
          </a:bodyPr>
          <a:lstStyle/>
          <a:p>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19" name="矩形 18"/>
          <p:cNvSpPr/>
          <p:nvPr/>
        </p:nvSpPr>
        <p:spPr>
          <a:xfrm>
            <a:off x="4723559" y="3097716"/>
            <a:ext cx="2706502" cy="646331"/>
          </a:xfrm>
          <a:prstGeom prst="rect">
            <a:avLst/>
          </a:prstGeom>
        </p:spPr>
        <p:txBody>
          <a:bodyPr wrap="square">
            <a:spAutoFit/>
          </a:bodyPr>
          <a:lstStyle/>
          <a:p>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22" name="矩形 21"/>
          <p:cNvSpPr/>
          <p:nvPr/>
        </p:nvSpPr>
        <p:spPr>
          <a:xfrm>
            <a:off x="5162463" y="4088837"/>
            <a:ext cx="2706502" cy="646331"/>
          </a:xfrm>
          <a:prstGeom prst="rect">
            <a:avLst/>
          </a:prstGeom>
        </p:spPr>
        <p:txBody>
          <a:bodyPr wrap="square">
            <a:spAutoFit/>
          </a:bodyPr>
          <a:lstStyle/>
          <a:p>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
        <p:nvSpPr>
          <p:cNvPr id="23" name="矩形 22"/>
          <p:cNvSpPr/>
          <p:nvPr/>
        </p:nvSpPr>
        <p:spPr>
          <a:xfrm>
            <a:off x="5602471" y="5041249"/>
            <a:ext cx="2706502" cy="646331"/>
          </a:xfrm>
          <a:prstGeom prst="rect">
            <a:avLst/>
          </a:prstGeom>
        </p:spPr>
        <p:txBody>
          <a:bodyPr wrap="square">
            <a:spAutoFit/>
          </a:bodyPr>
          <a:lstStyle/>
          <a:p>
            <a:r>
              <a:rPr lang="en-US" altLang="zh-TW" dirty="0">
                <a:solidFill>
                  <a:schemeClr val="bg1">
                    <a:lumMod val="65000"/>
                  </a:schemeClr>
                </a:solidFill>
              </a:rPr>
              <a:t>The quick brown fox jumps over the lazy dog. </a:t>
            </a:r>
            <a:endParaRPr lang="zh-TW" altLang="en-US" dirty="0">
              <a:solidFill>
                <a:schemeClr val="bg1">
                  <a:lumMod val="65000"/>
                </a:schemeClr>
              </a:solidFill>
            </a:endParaRPr>
          </a:p>
        </p:txBody>
      </p:sp>
    </p:spTree>
    <p:extLst>
      <p:ext uri="{BB962C8B-B14F-4D97-AF65-F5344CB8AC3E}">
        <p14:creationId xmlns:p14="http://schemas.microsoft.com/office/powerpoint/2010/main" val="17123675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手繪多邊形 13"/>
          <p:cNvSpPr/>
          <p:nvPr/>
        </p:nvSpPr>
        <p:spPr>
          <a:xfrm>
            <a:off x="2401546" y="998690"/>
            <a:ext cx="1415384" cy="1592307"/>
          </a:xfrm>
          <a:custGeom>
            <a:avLst/>
            <a:gdLst>
              <a:gd name="connsiteX0" fmla="*/ 707692 w 1415384"/>
              <a:gd name="connsiteY0" fmla="*/ 0 h 1592307"/>
              <a:gd name="connsiteX1" fmla="*/ 1415384 w 1415384"/>
              <a:gd name="connsiteY1" fmla="*/ 1592307 h 1592307"/>
              <a:gd name="connsiteX2" fmla="*/ 0 w 1415384"/>
              <a:gd name="connsiteY2" fmla="*/ 1592307 h 1592307"/>
              <a:gd name="connsiteX3" fmla="*/ 707692 w 1415384"/>
              <a:gd name="connsiteY3" fmla="*/ 0 h 1592307"/>
            </a:gdLst>
            <a:ahLst/>
            <a:cxnLst>
              <a:cxn ang="0">
                <a:pos x="connsiteX0" y="connsiteY0"/>
              </a:cxn>
              <a:cxn ang="0">
                <a:pos x="connsiteX1" y="connsiteY1"/>
              </a:cxn>
              <a:cxn ang="0">
                <a:pos x="connsiteX2" y="connsiteY2"/>
              </a:cxn>
              <a:cxn ang="0">
                <a:pos x="connsiteX3" y="connsiteY3"/>
              </a:cxn>
            </a:cxnLst>
            <a:rect l="l" t="t" r="r" b="b"/>
            <a:pathLst>
              <a:path w="1415384" h="1592307">
                <a:moveTo>
                  <a:pt x="707692" y="0"/>
                </a:moveTo>
                <a:lnTo>
                  <a:pt x="1415384" y="1592307"/>
                </a:lnTo>
                <a:lnTo>
                  <a:pt x="0" y="1592307"/>
                </a:lnTo>
                <a:lnTo>
                  <a:pt x="707692" y="0"/>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手繪多邊形 10"/>
          <p:cNvSpPr/>
          <p:nvPr/>
        </p:nvSpPr>
        <p:spPr>
          <a:xfrm>
            <a:off x="1671775" y="2626997"/>
            <a:ext cx="2874927" cy="1605986"/>
          </a:xfrm>
          <a:custGeom>
            <a:avLst/>
            <a:gdLst>
              <a:gd name="connsiteX0" fmla="*/ 713771 w 2874927"/>
              <a:gd name="connsiteY0" fmla="*/ 0 h 1605986"/>
              <a:gd name="connsiteX1" fmla="*/ 2161155 w 2874927"/>
              <a:gd name="connsiteY1" fmla="*/ 0 h 1605986"/>
              <a:gd name="connsiteX2" fmla="*/ 2874927 w 2874927"/>
              <a:gd name="connsiteY2" fmla="*/ 1605986 h 1605986"/>
              <a:gd name="connsiteX3" fmla="*/ 0 w 2874927"/>
              <a:gd name="connsiteY3" fmla="*/ 1605986 h 1605986"/>
              <a:gd name="connsiteX4" fmla="*/ 713771 w 2874927"/>
              <a:gd name="connsiteY4" fmla="*/ 0 h 160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927" h="1605986">
                <a:moveTo>
                  <a:pt x="713771" y="0"/>
                </a:moveTo>
                <a:lnTo>
                  <a:pt x="2161155" y="0"/>
                </a:lnTo>
                <a:lnTo>
                  <a:pt x="2874927" y="1605986"/>
                </a:lnTo>
                <a:lnTo>
                  <a:pt x="0" y="1605986"/>
                </a:lnTo>
                <a:lnTo>
                  <a:pt x="71377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手繪多邊形 7"/>
          <p:cNvSpPr/>
          <p:nvPr/>
        </p:nvSpPr>
        <p:spPr>
          <a:xfrm>
            <a:off x="948962" y="4268983"/>
            <a:ext cx="4320552" cy="1590328"/>
          </a:xfrm>
          <a:custGeom>
            <a:avLst/>
            <a:gdLst>
              <a:gd name="connsiteX0" fmla="*/ 706813 w 4320552"/>
              <a:gd name="connsiteY0" fmla="*/ 0 h 1590328"/>
              <a:gd name="connsiteX1" fmla="*/ 3613740 w 4320552"/>
              <a:gd name="connsiteY1" fmla="*/ 0 h 1590328"/>
              <a:gd name="connsiteX2" fmla="*/ 4320552 w 4320552"/>
              <a:gd name="connsiteY2" fmla="*/ 1590328 h 1590328"/>
              <a:gd name="connsiteX3" fmla="*/ 0 w 4320552"/>
              <a:gd name="connsiteY3" fmla="*/ 1590328 h 1590328"/>
              <a:gd name="connsiteX4" fmla="*/ 706813 w 4320552"/>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590328">
                <a:moveTo>
                  <a:pt x="706813" y="0"/>
                </a:moveTo>
                <a:lnTo>
                  <a:pt x="3613740" y="0"/>
                </a:lnTo>
                <a:lnTo>
                  <a:pt x="4320552" y="1590328"/>
                </a:lnTo>
                <a:lnTo>
                  <a:pt x="0" y="1590328"/>
                </a:lnTo>
                <a:lnTo>
                  <a:pt x="7068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手繪多邊形 26"/>
          <p:cNvSpPr/>
          <p:nvPr/>
        </p:nvSpPr>
        <p:spPr>
          <a:xfrm>
            <a:off x="3170476" y="998690"/>
            <a:ext cx="2806121" cy="1591200"/>
          </a:xfrm>
          <a:custGeom>
            <a:avLst/>
            <a:gdLst>
              <a:gd name="connsiteX0" fmla="*/ 3620364 w 3623037"/>
              <a:gd name="connsiteY0" fmla="*/ 792927 h 1591200"/>
              <a:gd name="connsiteX1" fmla="*/ 3623037 w 3623037"/>
              <a:gd name="connsiteY1" fmla="*/ 795600 h 1591200"/>
              <a:gd name="connsiteX2" fmla="*/ 2827437 w 3623037"/>
              <a:gd name="connsiteY2" fmla="*/ 1591200 h 1591200"/>
              <a:gd name="connsiteX3" fmla="*/ 2822090 w 3623037"/>
              <a:gd name="connsiteY3" fmla="*/ 1591200 h 1591200"/>
              <a:gd name="connsiteX4" fmla="*/ 0 w 3623037"/>
              <a:gd name="connsiteY4" fmla="*/ 0 h 1591200"/>
              <a:gd name="connsiteX5" fmla="*/ 2795420 w 3623037"/>
              <a:gd name="connsiteY5" fmla="*/ 0 h 1591200"/>
              <a:gd name="connsiteX6" fmla="*/ 2005171 w 3623037"/>
              <a:gd name="connsiteY6" fmla="*/ 790250 h 1591200"/>
              <a:gd name="connsiteX7" fmla="*/ 2806121 w 3623037"/>
              <a:gd name="connsiteY7" fmla="*/ 1591200 h 1591200"/>
              <a:gd name="connsiteX8" fmla="*/ 707200 w 3623037"/>
              <a:gd name="connsiteY8" fmla="*/ 1591200 h 1591200"/>
              <a:gd name="connsiteX0" fmla="*/ 2822090 w 3623037"/>
              <a:gd name="connsiteY0" fmla="*/ 1591200 h 1591200"/>
              <a:gd name="connsiteX1" fmla="*/ 3623037 w 3623037"/>
              <a:gd name="connsiteY1" fmla="*/ 795600 h 1591200"/>
              <a:gd name="connsiteX2" fmla="*/ 2827437 w 3623037"/>
              <a:gd name="connsiteY2" fmla="*/ 1591200 h 1591200"/>
              <a:gd name="connsiteX3" fmla="*/ 2822090 w 3623037"/>
              <a:gd name="connsiteY3" fmla="*/ 1591200 h 1591200"/>
              <a:gd name="connsiteX4" fmla="*/ 0 w 3623037"/>
              <a:gd name="connsiteY4" fmla="*/ 0 h 1591200"/>
              <a:gd name="connsiteX5" fmla="*/ 2795420 w 3623037"/>
              <a:gd name="connsiteY5" fmla="*/ 0 h 1591200"/>
              <a:gd name="connsiteX6" fmla="*/ 2005171 w 3623037"/>
              <a:gd name="connsiteY6" fmla="*/ 790250 h 1591200"/>
              <a:gd name="connsiteX7" fmla="*/ 2806121 w 3623037"/>
              <a:gd name="connsiteY7" fmla="*/ 1591200 h 1591200"/>
              <a:gd name="connsiteX8" fmla="*/ 707200 w 3623037"/>
              <a:gd name="connsiteY8" fmla="*/ 1591200 h 1591200"/>
              <a:gd name="connsiteX9" fmla="*/ 0 w 3623037"/>
              <a:gd name="connsiteY9" fmla="*/ 0 h 1591200"/>
              <a:gd name="connsiteX0" fmla="*/ 2822090 w 2827437"/>
              <a:gd name="connsiteY0" fmla="*/ 1591200 h 1591200"/>
              <a:gd name="connsiteX1" fmla="*/ 2827437 w 2827437"/>
              <a:gd name="connsiteY1" fmla="*/ 1591200 h 1591200"/>
              <a:gd name="connsiteX2" fmla="*/ 2822090 w 2827437"/>
              <a:gd name="connsiteY2" fmla="*/ 1591200 h 1591200"/>
              <a:gd name="connsiteX3" fmla="*/ 0 w 2827437"/>
              <a:gd name="connsiteY3" fmla="*/ 0 h 1591200"/>
              <a:gd name="connsiteX4" fmla="*/ 2795420 w 2827437"/>
              <a:gd name="connsiteY4" fmla="*/ 0 h 1591200"/>
              <a:gd name="connsiteX5" fmla="*/ 2005171 w 2827437"/>
              <a:gd name="connsiteY5" fmla="*/ 790250 h 1591200"/>
              <a:gd name="connsiteX6" fmla="*/ 2806121 w 2827437"/>
              <a:gd name="connsiteY6" fmla="*/ 1591200 h 1591200"/>
              <a:gd name="connsiteX7" fmla="*/ 707200 w 2827437"/>
              <a:gd name="connsiteY7" fmla="*/ 1591200 h 1591200"/>
              <a:gd name="connsiteX8" fmla="*/ 0 w 2827437"/>
              <a:gd name="connsiteY8" fmla="*/ 0 h 1591200"/>
              <a:gd name="connsiteX0" fmla="*/ 0 w 2806121"/>
              <a:gd name="connsiteY0" fmla="*/ 0 h 1591200"/>
              <a:gd name="connsiteX1" fmla="*/ 2795420 w 2806121"/>
              <a:gd name="connsiteY1" fmla="*/ 0 h 1591200"/>
              <a:gd name="connsiteX2" fmla="*/ 2005171 w 2806121"/>
              <a:gd name="connsiteY2" fmla="*/ 790250 h 1591200"/>
              <a:gd name="connsiteX3" fmla="*/ 2806121 w 2806121"/>
              <a:gd name="connsiteY3" fmla="*/ 1591200 h 1591200"/>
              <a:gd name="connsiteX4" fmla="*/ 707200 w 2806121"/>
              <a:gd name="connsiteY4" fmla="*/ 1591200 h 1591200"/>
              <a:gd name="connsiteX5" fmla="*/ 0 w 2806121"/>
              <a:gd name="connsiteY5" fmla="*/ 0 h 15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6121" h="1591200">
                <a:moveTo>
                  <a:pt x="0" y="0"/>
                </a:moveTo>
                <a:lnTo>
                  <a:pt x="2795420" y="0"/>
                </a:lnTo>
                <a:lnTo>
                  <a:pt x="2005171" y="790250"/>
                </a:lnTo>
                <a:lnTo>
                  <a:pt x="2806121" y="1591200"/>
                </a:lnTo>
                <a:lnTo>
                  <a:pt x="707200" y="15912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8" name="手繪多邊形 27"/>
          <p:cNvSpPr/>
          <p:nvPr/>
        </p:nvSpPr>
        <p:spPr>
          <a:xfrm>
            <a:off x="3897455" y="2634390"/>
            <a:ext cx="2799232" cy="1591200"/>
          </a:xfrm>
          <a:custGeom>
            <a:avLst/>
            <a:gdLst>
              <a:gd name="connsiteX0" fmla="*/ 3613479 w 3616153"/>
              <a:gd name="connsiteY0" fmla="*/ 792926 h 1591200"/>
              <a:gd name="connsiteX1" fmla="*/ 3616153 w 3616153"/>
              <a:gd name="connsiteY1" fmla="*/ 795600 h 1591200"/>
              <a:gd name="connsiteX2" fmla="*/ 2820553 w 3616153"/>
              <a:gd name="connsiteY2" fmla="*/ 1591200 h 1591200"/>
              <a:gd name="connsiteX3" fmla="*/ 2815205 w 3616153"/>
              <a:gd name="connsiteY3" fmla="*/ 1591200 h 1591200"/>
              <a:gd name="connsiteX4" fmla="*/ 0 w 3616153"/>
              <a:gd name="connsiteY4" fmla="*/ 0 h 1591200"/>
              <a:gd name="connsiteX5" fmla="*/ 2788535 w 3616153"/>
              <a:gd name="connsiteY5" fmla="*/ 0 h 1591200"/>
              <a:gd name="connsiteX6" fmla="*/ 1998284 w 3616153"/>
              <a:gd name="connsiteY6" fmla="*/ 790252 h 1591200"/>
              <a:gd name="connsiteX7" fmla="*/ 2799232 w 3616153"/>
              <a:gd name="connsiteY7" fmla="*/ 1591200 h 1591200"/>
              <a:gd name="connsiteX8" fmla="*/ 707200 w 3616153"/>
              <a:gd name="connsiteY8" fmla="*/ 1591200 h 1591200"/>
              <a:gd name="connsiteX0" fmla="*/ 2815205 w 3616153"/>
              <a:gd name="connsiteY0" fmla="*/ 1591200 h 1591200"/>
              <a:gd name="connsiteX1" fmla="*/ 3616153 w 3616153"/>
              <a:gd name="connsiteY1" fmla="*/ 795600 h 1591200"/>
              <a:gd name="connsiteX2" fmla="*/ 2820553 w 3616153"/>
              <a:gd name="connsiteY2" fmla="*/ 1591200 h 1591200"/>
              <a:gd name="connsiteX3" fmla="*/ 2815205 w 3616153"/>
              <a:gd name="connsiteY3" fmla="*/ 1591200 h 1591200"/>
              <a:gd name="connsiteX4" fmla="*/ 0 w 3616153"/>
              <a:gd name="connsiteY4" fmla="*/ 0 h 1591200"/>
              <a:gd name="connsiteX5" fmla="*/ 2788535 w 3616153"/>
              <a:gd name="connsiteY5" fmla="*/ 0 h 1591200"/>
              <a:gd name="connsiteX6" fmla="*/ 1998284 w 3616153"/>
              <a:gd name="connsiteY6" fmla="*/ 790252 h 1591200"/>
              <a:gd name="connsiteX7" fmla="*/ 2799232 w 3616153"/>
              <a:gd name="connsiteY7" fmla="*/ 1591200 h 1591200"/>
              <a:gd name="connsiteX8" fmla="*/ 707200 w 3616153"/>
              <a:gd name="connsiteY8" fmla="*/ 1591200 h 1591200"/>
              <a:gd name="connsiteX9" fmla="*/ 0 w 3616153"/>
              <a:gd name="connsiteY9" fmla="*/ 0 h 1591200"/>
              <a:gd name="connsiteX0" fmla="*/ 2815205 w 2820553"/>
              <a:gd name="connsiteY0" fmla="*/ 1591200 h 1591200"/>
              <a:gd name="connsiteX1" fmla="*/ 2820553 w 2820553"/>
              <a:gd name="connsiteY1" fmla="*/ 1591200 h 1591200"/>
              <a:gd name="connsiteX2" fmla="*/ 2815205 w 2820553"/>
              <a:gd name="connsiteY2" fmla="*/ 1591200 h 1591200"/>
              <a:gd name="connsiteX3" fmla="*/ 0 w 2820553"/>
              <a:gd name="connsiteY3" fmla="*/ 0 h 1591200"/>
              <a:gd name="connsiteX4" fmla="*/ 2788535 w 2820553"/>
              <a:gd name="connsiteY4" fmla="*/ 0 h 1591200"/>
              <a:gd name="connsiteX5" fmla="*/ 1998284 w 2820553"/>
              <a:gd name="connsiteY5" fmla="*/ 790252 h 1591200"/>
              <a:gd name="connsiteX6" fmla="*/ 2799232 w 2820553"/>
              <a:gd name="connsiteY6" fmla="*/ 1591200 h 1591200"/>
              <a:gd name="connsiteX7" fmla="*/ 707200 w 2820553"/>
              <a:gd name="connsiteY7" fmla="*/ 1591200 h 1591200"/>
              <a:gd name="connsiteX8" fmla="*/ 0 w 2820553"/>
              <a:gd name="connsiteY8" fmla="*/ 0 h 1591200"/>
              <a:gd name="connsiteX0" fmla="*/ 0 w 2799232"/>
              <a:gd name="connsiteY0" fmla="*/ 0 h 1591200"/>
              <a:gd name="connsiteX1" fmla="*/ 2788535 w 2799232"/>
              <a:gd name="connsiteY1" fmla="*/ 0 h 1591200"/>
              <a:gd name="connsiteX2" fmla="*/ 1998284 w 2799232"/>
              <a:gd name="connsiteY2" fmla="*/ 790252 h 1591200"/>
              <a:gd name="connsiteX3" fmla="*/ 2799232 w 2799232"/>
              <a:gd name="connsiteY3" fmla="*/ 1591200 h 1591200"/>
              <a:gd name="connsiteX4" fmla="*/ 707200 w 2799232"/>
              <a:gd name="connsiteY4" fmla="*/ 1591200 h 1591200"/>
              <a:gd name="connsiteX5" fmla="*/ 0 w 2799232"/>
              <a:gd name="connsiteY5" fmla="*/ 0 h 15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9232" h="1591200">
                <a:moveTo>
                  <a:pt x="0" y="0"/>
                </a:moveTo>
                <a:lnTo>
                  <a:pt x="2788535" y="0"/>
                </a:lnTo>
                <a:lnTo>
                  <a:pt x="1998284" y="790252"/>
                </a:lnTo>
                <a:lnTo>
                  <a:pt x="2799232" y="1591200"/>
                </a:lnTo>
                <a:lnTo>
                  <a:pt x="707200" y="15912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9" name="手繪多邊形 28"/>
          <p:cNvSpPr/>
          <p:nvPr/>
        </p:nvSpPr>
        <p:spPr>
          <a:xfrm>
            <a:off x="4624433" y="4270088"/>
            <a:ext cx="2791138" cy="1591179"/>
          </a:xfrm>
          <a:custGeom>
            <a:avLst/>
            <a:gdLst>
              <a:gd name="connsiteX0" fmla="*/ 3607189 w 3609267"/>
              <a:gd name="connsiteY0" fmla="*/ 793522 h 1591200"/>
              <a:gd name="connsiteX1" fmla="*/ 3609267 w 3609267"/>
              <a:gd name="connsiteY1" fmla="*/ 795600 h 1591200"/>
              <a:gd name="connsiteX2" fmla="*/ 2813667 w 3609267"/>
              <a:gd name="connsiteY2" fmla="*/ 1591200 h 1591200"/>
              <a:gd name="connsiteX3" fmla="*/ 2809514 w 3609267"/>
              <a:gd name="connsiteY3" fmla="*/ 1591196 h 1591200"/>
              <a:gd name="connsiteX4" fmla="*/ 0 w 3609267"/>
              <a:gd name="connsiteY4" fmla="*/ 0 h 1591200"/>
              <a:gd name="connsiteX5" fmla="*/ 2782840 w 3609267"/>
              <a:gd name="connsiteY5" fmla="*/ 0 h 1591200"/>
              <a:gd name="connsiteX6" fmla="*/ 1991400 w 3609267"/>
              <a:gd name="connsiteY6" fmla="*/ 791441 h 1591200"/>
              <a:gd name="connsiteX7" fmla="*/ 2791138 w 3609267"/>
              <a:gd name="connsiteY7" fmla="*/ 1591179 h 1591200"/>
              <a:gd name="connsiteX8" fmla="*/ 706320 w 3609267"/>
              <a:gd name="connsiteY8" fmla="*/ 1589221 h 1591200"/>
              <a:gd name="connsiteX0" fmla="*/ 2813667 w 3700707"/>
              <a:gd name="connsiteY0" fmla="*/ 1591200 h 1591200"/>
              <a:gd name="connsiteX1" fmla="*/ 2809514 w 3700707"/>
              <a:gd name="connsiteY1" fmla="*/ 1591196 h 1591200"/>
              <a:gd name="connsiteX2" fmla="*/ 3607189 w 3700707"/>
              <a:gd name="connsiteY2" fmla="*/ 793522 h 1591200"/>
              <a:gd name="connsiteX3" fmla="*/ 0 w 3700707"/>
              <a:gd name="connsiteY3" fmla="*/ 0 h 1591200"/>
              <a:gd name="connsiteX4" fmla="*/ 2782840 w 3700707"/>
              <a:gd name="connsiteY4" fmla="*/ 0 h 1591200"/>
              <a:gd name="connsiteX5" fmla="*/ 1991400 w 3700707"/>
              <a:gd name="connsiteY5" fmla="*/ 791441 h 1591200"/>
              <a:gd name="connsiteX6" fmla="*/ 2791138 w 3700707"/>
              <a:gd name="connsiteY6" fmla="*/ 1591179 h 1591200"/>
              <a:gd name="connsiteX7" fmla="*/ 706320 w 3700707"/>
              <a:gd name="connsiteY7" fmla="*/ 1589221 h 1591200"/>
              <a:gd name="connsiteX8" fmla="*/ 0 w 3700707"/>
              <a:gd name="connsiteY8" fmla="*/ 0 h 1591200"/>
              <a:gd name="connsiteX9" fmla="*/ 3700707 w 3700707"/>
              <a:gd name="connsiteY9" fmla="*/ 887040 h 1591200"/>
              <a:gd name="connsiteX0" fmla="*/ 2813667 w 3607189"/>
              <a:gd name="connsiteY0" fmla="*/ 1591200 h 1591200"/>
              <a:gd name="connsiteX1" fmla="*/ 2809514 w 3607189"/>
              <a:gd name="connsiteY1" fmla="*/ 1591196 h 1591200"/>
              <a:gd name="connsiteX2" fmla="*/ 3607189 w 3607189"/>
              <a:gd name="connsiteY2" fmla="*/ 793522 h 1591200"/>
              <a:gd name="connsiteX3" fmla="*/ 2813667 w 3607189"/>
              <a:gd name="connsiteY3" fmla="*/ 1591200 h 1591200"/>
              <a:gd name="connsiteX4" fmla="*/ 0 w 3607189"/>
              <a:gd name="connsiteY4" fmla="*/ 0 h 1591200"/>
              <a:gd name="connsiteX5" fmla="*/ 2782840 w 3607189"/>
              <a:gd name="connsiteY5" fmla="*/ 0 h 1591200"/>
              <a:gd name="connsiteX6" fmla="*/ 1991400 w 3607189"/>
              <a:gd name="connsiteY6" fmla="*/ 791441 h 1591200"/>
              <a:gd name="connsiteX7" fmla="*/ 2791138 w 3607189"/>
              <a:gd name="connsiteY7" fmla="*/ 1591179 h 1591200"/>
              <a:gd name="connsiteX8" fmla="*/ 706320 w 3607189"/>
              <a:gd name="connsiteY8" fmla="*/ 1589221 h 1591200"/>
              <a:gd name="connsiteX9" fmla="*/ 0 w 3607189"/>
              <a:gd name="connsiteY9" fmla="*/ 0 h 1591200"/>
              <a:gd name="connsiteX0" fmla="*/ 2813667 w 2813667"/>
              <a:gd name="connsiteY0" fmla="*/ 1591200 h 1591200"/>
              <a:gd name="connsiteX1" fmla="*/ 2809514 w 2813667"/>
              <a:gd name="connsiteY1" fmla="*/ 1591196 h 1591200"/>
              <a:gd name="connsiteX2" fmla="*/ 2813667 w 2813667"/>
              <a:gd name="connsiteY2" fmla="*/ 1591200 h 1591200"/>
              <a:gd name="connsiteX3" fmla="*/ 0 w 2813667"/>
              <a:gd name="connsiteY3" fmla="*/ 0 h 1591200"/>
              <a:gd name="connsiteX4" fmla="*/ 2782840 w 2813667"/>
              <a:gd name="connsiteY4" fmla="*/ 0 h 1591200"/>
              <a:gd name="connsiteX5" fmla="*/ 1991400 w 2813667"/>
              <a:gd name="connsiteY5" fmla="*/ 791441 h 1591200"/>
              <a:gd name="connsiteX6" fmla="*/ 2791138 w 2813667"/>
              <a:gd name="connsiteY6" fmla="*/ 1591179 h 1591200"/>
              <a:gd name="connsiteX7" fmla="*/ 706320 w 2813667"/>
              <a:gd name="connsiteY7" fmla="*/ 1589221 h 1591200"/>
              <a:gd name="connsiteX8" fmla="*/ 0 w 2813667"/>
              <a:gd name="connsiteY8" fmla="*/ 0 h 1591200"/>
              <a:gd name="connsiteX0" fmla="*/ 0 w 2791138"/>
              <a:gd name="connsiteY0" fmla="*/ 0 h 1591179"/>
              <a:gd name="connsiteX1" fmla="*/ 2782840 w 2791138"/>
              <a:gd name="connsiteY1" fmla="*/ 0 h 1591179"/>
              <a:gd name="connsiteX2" fmla="*/ 1991400 w 2791138"/>
              <a:gd name="connsiteY2" fmla="*/ 791441 h 1591179"/>
              <a:gd name="connsiteX3" fmla="*/ 2791138 w 2791138"/>
              <a:gd name="connsiteY3" fmla="*/ 1591179 h 1591179"/>
              <a:gd name="connsiteX4" fmla="*/ 706320 w 2791138"/>
              <a:gd name="connsiteY4" fmla="*/ 1589221 h 1591179"/>
              <a:gd name="connsiteX5" fmla="*/ 0 w 2791138"/>
              <a:gd name="connsiteY5" fmla="*/ 0 h 159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1138" h="1591179">
                <a:moveTo>
                  <a:pt x="0" y="0"/>
                </a:moveTo>
                <a:lnTo>
                  <a:pt x="2782840" y="0"/>
                </a:lnTo>
                <a:lnTo>
                  <a:pt x="1991400" y="791441"/>
                </a:lnTo>
                <a:lnTo>
                  <a:pt x="2791138" y="1591179"/>
                </a:lnTo>
                <a:lnTo>
                  <a:pt x="706320" y="1589221"/>
                </a:lnTo>
                <a:lnTo>
                  <a:pt x="0" y="0"/>
                </a:lnTo>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 name="矩形 1"/>
          <p:cNvSpPr/>
          <p:nvPr/>
        </p:nvSpPr>
        <p:spPr>
          <a:xfrm rot="2700000">
            <a:off x="5502887" y="1216937"/>
            <a:ext cx="1144007" cy="1144007"/>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rot="2700000">
            <a:off x="6954362" y="4489527"/>
            <a:ext cx="1144007" cy="114400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4" name="矩形 23"/>
          <p:cNvSpPr/>
          <p:nvPr/>
        </p:nvSpPr>
        <p:spPr>
          <a:xfrm rot="2700000">
            <a:off x="6234274" y="2852637"/>
            <a:ext cx="1144007" cy="114400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文字方塊 2"/>
          <p:cNvSpPr txBox="1"/>
          <p:nvPr/>
        </p:nvSpPr>
        <p:spPr>
          <a:xfrm>
            <a:off x="5617690" y="1331740"/>
            <a:ext cx="914400" cy="914400"/>
          </a:xfrm>
          <a:prstGeom prst="rect">
            <a:avLst/>
          </a:prstGeom>
          <a:noFill/>
        </p:spPr>
        <p:txBody>
          <a:bodyPr wrap="none" rtlCol="0" anchor="ctr">
            <a:noAutofit/>
          </a:bodyPr>
          <a:lstStyle/>
          <a:p>
            <a:pPr algn="ctr"/>
            <a:r>
              <a:rPr lang="en-US" sz="4800" dirty="0" smtClean="0">
                <a:solidFill>
                  <a:schemeClr val="bg1"/>
                </a:solidFill>
              </a:rPr>
              <a:t>01</a:t>
            </a:r>
          </a:p>
        </p:txBody>
      </p:sp>
      <p:sp>
        <p:nvSpPr>
          <p:cNvPr id="13" name="文字方塊 12"/>
          <p:cNvSpPr txBox="1"/>
          <p:nvPr/>
        </p:nvSpPr>
        <p:spPr>
          <a:xfrm>
            <a:off x="6349077" y="2967440"/>
            <a:ext cx="914400" cy="914400"/>
          </a:xfrm>
          <a:prstGeom prst="rect">
            <a:avLst/>
          </a:prstGeom>
          <a:noFill/>
        </p:spPr>
        <p:txBody>
          <a:bodyPr wrap="none" rtlCol="0" anchor="ctr">
            <a:noAutofit/>
          </a:bodyPr>
          <a:lstStyle/>
          <a:p>
            <a:pPr algn="ctr"/>
            <a:r>
              <a:rPr lang="en-US" sz="4800" dirty="0" smtClean="0">
                <a:solidFill>
                  <a:schemeClr val="bg1"/>
                </a:solidFill>
              </a:rPr>
              <a:t>02</a:t>
            </a:r>
          </a:p>
        </p:txBody>
      </p:sp>
      <p:sp>
        <p:nvSpPr>
          <p:cNvPr id="15" name="文字方塊 14"/>
          <p:cNvSpPr txBox="1"/>
          <p:nvPr/>
        </p:nvSpPr>
        <p:spPr>
          <a:xfrm>
            <a:off x="7069165" y="4608477"/>
            <a:ext cx="914400" cy="914400"/>
          </a:xfrm>
          <a:prstGeom prst="rect">
            <a:avLst/>
          </a:prstGeom>
          <a:noFill/>
        </p:spPr>
        <p:txBody>
          <a:bodyPr wrap="none" rtlCol="0" anchor="ctr">
            <a:noAutofit/>
          </a:bodyPr>
          <a:lstStyle/>
          <a:p>
            <a:pPr algn="ctr"/>
            <a:r>
              <a:rPr lang="en-US" sz="4800" dirty="0" smtClean="0">
                <a:solidFill>
                  <a:schemeClr val="bg1"/>
                </a:solidFill>
              </a:rPr>
              <a:t>03</a:t>
            </a:r>
          </a:p>
        </p:txBody>
      </p:sp>
      <p:sp>
        <p:nvSpPr>
          <p:cNvPr id="16" name="矩形 15"/>
          <p:cNvSpPr/>
          <p:nvPr/>
        </p:nvSpPr>
        <p:spPr>
          <a:xfrm>
            <a:off x="3637028" y="1266647"/>
            <a:ext cx="1771939" cy="923330"/>
          </a:xfrm>
          <a:prstGeom prst="rect">
            <a:avLst/>
          </a:prstGeom>
        </p:spPr>
        <p:txBody>
          <a:bodyPr wrap="square">
            <a:spAutoFit/>
          </a:bodyPr>
          <a:lstStyle/>
          <a:p>
            <a:r>
              <a:rPr lang="en-US" altLang="zh-TW" dirty="0">
                <a:solidFill>
                  <a:schemeClr val="bg1"/>
                </a:solidFill>
              </a:rPr>
              <a:t>The quick brown fox jumps over the lazy dog. </a:t>
            </a:r>
            <a:endParaRPr lang="zh-TW" altLang="en-US" dirty="0">
              <a:solidFill>
                <a:schemeClr val="bg1"/>
              </a:solidFill>
            </a:endParaRPr>
          </a:p>
        </p:txBody>
      </p:sp>
      <p:sp>
        <p:nvSpPr>
          <p:cNvPr id="17" name="矩形 16"/>
          <p:cNvSpPr/>
          <p:nvPr/>
        </p:nvSpPr>
        <p:spPr>
          <a:xfrm>
            <a:off x="4350268" y="2960801"/>
            <a:ext cx="1771939" cy="923330"/>
          </a:xfrm>
          <a:prstGeom prst="rect">
            <a:avLst/>
          </a:prstGeom>
        </p:spPr>
        <p:txBody>
          <a:bodyPr wrap="square">
            <a:spAutoFit/>
          </a:bodyPr>
          <a:lstStyle/>
          <a:p>
            <a:r>
              <a:rPr lang="en-US" altLang="zh-TW" dirty="0">
                <a:solidFill>
                  <a:schemeClr val="bg1"/>
                </a:solidFill>
              </a:rPr>
              <a:t>The quick brown fox jumps over the lazy dog. </a:t>
            </a:r>
            <a:endParaRPr lang="zh-TW" altLang="en-US" dirty="0">
              <a:solidFill>
                <a:schemeClr val="bg1"/>
              </a:solidFill>
            </a:endParaRPr>
          </a:p>
        </p:txBody>
      </p:sp>
      <p:sp>
        <p:nvSpPr>
          <p:cNvPr id="18" name="矩形 17"/>
          <p:cNvSpPr/>
          <p:nvPr/>
        </p:nvSpPr>
        <p:spPr>
          <a:xfrm>
            <a:off x="5127784" y="4552001"/>
            <a:ext cx="1771939" cy="923330"/>
          </a:xfrm>
          <a:prstGeom prst="rect">
            <a:avLst/>
          </a:prstGeom>
        </p:spPr>
        <p:txBody>
          <a:bodyPr wrap="square">
            <a:spAutoFit/>
          </a:bodyPr>
          <a:lstStyle/>
          <a:p>
            <a:r>
              <a:rPr lang="en-US" altLang="zh-TW" dirty="0">
                <a:solidFill>
                  <a:schemeClr val="bg1"/>
                </a:solidFill>
              </a:rPr>
              <a:t>The quick brown fox jumps over the lazy dog. </a:t>
            </a:r>
            <a:endParaRPr lang="zh-TW" altLang="en-US" dirty="0">
              <a:solidFill>
                <a:schemeClr val="bg1"/>
              </a:solidFill>
            </a:endParaRPr>
          </a:p>
        </p:txBody>
      </p:sp>
    </p:spTree>
    <p:extLst>
      <p:ext uri="{BB962C8B-B14F-4D97-AF65-F5344CB8AC3E}">
        <p14:creationId xmlns:p14="http://schemas.microsoft.com/office/powerpoint/2010/main" val="24161574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手繪多邊形 55"/>
          <p:cNvSpPr/>
          <p:nvPr/>
        </p:nvSpPr>
        <p:spPr>
          <a:xfrm>
            <a:off x="2583989" y="998690"/>
            <a:ext cx="1050498" cy="1181810"/>
          </a:xfrm>
          <a:custGeom>
            <a:avLst/>
            <a:gdLst>
              <a:gd name="connsiteX0" fmla="*/ 525249 w 1050498"/>
              <a:gd name="connsiteY0" fmla="*/ 0 h 1181810"/>
              <a:gd name="connsiteX1" fmla="*/ 1050498 w 1050498"/>
              <a:gd name="connsiteY1" fmla="*/ 1181810 h 1181810"/>
              <a:gd name="connsiteX2" fmla="*/ 0 w 1050498"/>
              <a:gd name="connsiteY2" fmla="*/ 1181810 h 1181810"/>
              <a:gd name="connsiteX3" fmla="*/ 525249 w 1050498"/>
              <a:gd name="connsiteY3" fmla="*/ 0 h 1181810"/>
            </a:gdLst>
            <a:ahLst/>
            <a:cxnLst>
              <a:cxn ang="0">
                <a:pos x="connsiteX0" y="connsiteY0"/>
              </a:cxn>
              <a:cxn ang="0">
                <a:pos x="connsiteX1" y="connsiteY1"/>
              </a:cxn>
              <a:cxn ang="0">
                <a:pos x="connsiteX2" y="connsiteY2"/>
              </a:cxn>
              <a:cxn ang="0">
                <a:pos x="connsiteX3" y="connsiteY3"/>
              </a:cxn>
            </a:cxnLst>
            <a:rect l="l" t="t" r="r" b="b"/>
            <a:pathLst>
              <a:path w="1050498" h="1181810">
                <a:moveTo>
                  <a:pt x="525249" y="0"/>
                </a:moveTo>
                <a:lnTo>
                  <a:pt x="1050498" y="1181810"/>
                </a:lnTo>
                <a:lnTo>
                  <a:pt x="0" y="1181810"/>
                </a:lnTo>
                <a:lnTo>
                  <a:pt x="525249"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手繪多邊形 52"/>
          <p:cNvSpPr/>
          <p:nvPr/>
        </p:nvSpPr>
        <p:spPr>
          <a:xfrm>
            <a:off x="2036661" y="2216500"/>
            <a:ext cx="2145155" cy="1195489"/>
          </a:xfrm>
          <a:custGeom>
            <a:avLst/>
            <a:gdLst>
              <a:gd name="connsiteX0" fmla="*/ 531328 w 2145155"/>
              <a:gd name="connsiteY0" fmla="*/ 0 h 1195489"/>
              <a:gd name="connsiteX1" fmla="*/ 1613826 w 2145155"/>
              <a:gd name="connsiteY1" fmla="*/ 0 h 1195489"/>
              <a:gd name="connsiteX2" fmla="*/ 2145155 w 2145155"/>
              <a:gd name="connsiteY2" fmla="*/ 1195489 h 1195489"/>
              <a:gd name="connsiteX3" fmla="*/ 0 w 2145155"/>
              <a:gd name="connsiteY3" fmla="*/ 1195489 h 1195489"/>
              <a:gd name="connsiteX4" fmla="*/ 531328 w 2145155"/>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5155" h="1195489">
                <a:moveTo>
                  <a:pt x="531328" y="0"/>
                </a:moveTo>
                <a:lnTo>
                  <a:pt x="1613826" y="0"/>
                </a:lnTo>
                <a:lnTo>
                  <a:pt x="2145155" y="1195489"/>
                </a:lnTo>
                <a:lnTo>
                  <a:pt x="0" y="1195489"/>
                </a:lnTo>
                <a:lnTo>
                  <a:pt x="53132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手繪多邊形 49"/>
          <p:cNvSpPr/>
          <p:nvPr/>
        </p:nvSpPr>
        <p:spPr>
          <a:xfrm>
            <a:off x="1489332" y="3447989"/>
            <a:ext cx="3239812" cy="1195489"/>
          </a:xfrm>
          <a:custGeom>
            <a:avLst/>
            <a:gdLst>
              <a:gd name="connsiteX0" fmla="*/ 531329 w 3239812"/>
              <a:gd name="connsiteY0" fmla="*/ 0 h 1195489"/>
              <a:gd name="connsiteX1" fmla="*/ 2708484 w 3239812"/>
              <a:gd name="connsiteY1" fmla="*/ 0 h 1195489"/>
              <a:gd name="connsiteX2" fmla="*/ 3239812 w 3239812"/>
              <a:gd name="connsiteY2" fmla="*/ 1195489 h 1195489"/>
              <a:gd name="connsiteX3" fmla="*/ 0 w 3239812"/>
              <a:gd name="connsiteY3" fmla="*/ 1195489 h 1195489"/>
              <a:gd name="connsiteX4" fmla="*/ 531329 w 3239812"/>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9812" h="1195489">
                <a:moveTo>
                  <a:pt x="531329" y="0"/>
                </a:moveTo>
                <a:lnTo>
                  <a:pt x="2708484" y="0"/>
                </a:lnTo>
                <a:lnTo>
                  <a:pt x="3239812" y="1195489"/>
                </a:lnTo>
                <a:lnTo>
                  <a:pt x="0" y="1195489"/>
                </a:lnTo>
                <a:lnTo>
                  <a:pt x="531329"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手繪多邊形 46"/>
          <p:cNvSpPr/>
          <p:nvPr/>
        </p:nvSpPr>
        <p:spPr>
          <a:xfrm>
            <a:off x="948962" y="4679478"/>
            <a:ext cx="4320552" cy="1179833"/>
          </a:xfrm>
          <a:custGeom>
            <a:avLst/>
            <a:gdLst>
              <a:gd name="connsiteX0" fmla="*/ 524370 w 4320552"/>
              <a:gd name="connsiteY0" fmla="*/ 0 h 1179833"/>
              <a:gd name="connsiteX1" fmla="*/ 3796182 w 4320552"/>
              <a:gd name="connsiteY1" fmla="*/ 0 h 1179833"/>
              <a:gd name="connsiteX2" fmla="*/ 4320552 w 4320552"/>
              <a:gd name="connsiteY2" fmla="*/ 1179833 h 1179833"/>
              <a:gd name="connsiteX3" fmla="*/ 0 w 4320552"/>
              <a:gd name="connsiteY3" fmla="*/ 1179833 h 1179833"/>
              <a:gd name="connsiteX4" fmla="*/ 524370 w 4320552"/>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1179833">
                <a:moveTo>
                  <a:pt x="524370" y="0"/>
                </a:moveTo>
                <a:lnTo>
                  <a:pt x="3796182" y="0"/>
                </a:lnTo>
                <a:lnTo>
                  <a:pt x="4320552" y="1179833"/>
                </a:lnTo>
                <a:lnTo>
                  <a:pt x="0" y="1179833"/>
                </a:lnTo>
                <a:lnTo>
                  <a:pt x="52437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手繪多邊形 17"/>
          <p:cNvSpPr/>
          <p:nvPr/>
        </p:nvSpPr>
        <p:spPr>
          <a:xfrm>
            <a:off x="3191976" y="998690"/>
            <a:ext cx="2759017" cy="1180800"/>
          </a:xfrm>
          <a:custGeom>
            <a:avLst/>
            <a:gdLst>
              <a:gd name="connsiteX0" fmla="*/ 3416897 w 3420437"/>
              <a:gd name="connsiteY0" fmla="*/ 586860 h 1180800"/>
              <a:gd name="connsiteX1" fmla="*/ 3420437 w 3420437"/>
              <a:gd name="connsiteY1" fmla="*/ 590400 h 1180800"/>
              <a:gd name="connsiteX2" fmla="*/ 2830037 w 3420437"/>
              <a:gd name="connsiteY2" fmla="*/ 1180800 h 1180800"/>
              <a:gd name="connsiteX3" fmla="*/ 2822957 w 3420437"/>
              <a:gd name="connsiteY3" fmla="*/ 1180800 h 1180800"/>
              <a:gd name="connsiteX4" fmla="*/ 0 w 3420437"/>
              <a:gd name="connsiteY4" fmla="*/ 0 h 1180800"/>
              <a:gd name="connsiteX5" fmla="*/ 2744854 w 3420437"/>
              <a:gd name="connsiteY5" fmla="*/ 0 h 1180800"/>
              <a:gd name="connsiteX6" fmla="*/ 2161535 w 3420437"/>
              <a:gd name="connsiteY6" fmla="*/ 583319 h 1180800"/>
              <a:gd name="connsiteX7" fmla="*/ 2759017 w 3420437"/>
              <a:gd name="connsiteY7" fmla="*/ 1180800 h 1180800"/>
              <a:gd name="connsiteX8" fmla="*/ 502222 w 3420437"/>
              <a:gd name="connsiteY8" fmla="*/ 1180800 h 1180800"/>
              <a:gd name="connsiteX0" fmla="*/ 2822957 w 3420437"/>
              <a:gd name="connsiteY0" fmla="*/ 1180800 h 1180800"/>
              <a:gd name="connsiteX1" fmla="*/ 3420437 w 3420437"/>
              <a:gd name="connsiteY1" fmla="*/ 590400 h 1180800"/>
              <a:gd name="connsiteX2" fmla="*/ 2830037 w 3420437"/>
              <a:gd name="connsiteY2" fmla="*/ 1180800 h 1180800"/>
              <a:gd name="connsiteX3" fmla="*/ 2822957 w 3420437"/>
              <a:gd name="connsiteY3" fmla="*/ 1180800 h 1180800"/>
              <a:gd name="connsiteX4" fmla="*/ 0 w 3420437"/>
              <a:gd name="connsiteY4" fmla="*/ 0 h 1180800"/>
              <a:gd name="connsiteX5" fmla="*/ 2744854 w 3420437"/>
              <a:gd name="connsiteY5" fmla="*/ 0 h 1180800"/>
              <a:gd name="connsiteX6" fmla="*/ 2161535 w 3420437"/>
              <a:gd name="connsiteY6" fmla="*/ 583319 h 1180800"/>
              <a:gd name="connsiteX7" fmla="*/ 2759017 w 3420437"/>
              <a:gd name="connsiteY7" fmla="*/ 1180800 h 1180800"/>
              <a:gd name="connsiteX8" fmla="*/ 502222 w 3420437"/>
              <a:gd name="connsiteY8" fmla="*/ 1180800 h 1180800"/>
              <a:gd name="connsiteX9" fmla="*/ 0 w 3420437"/>
              <a:gd name="connsiteY9" fmla="*/ 0 h 1180800"/>
              <a:gd name="connsiteX0" fmla="*/ 2822957 w 2830037"/>
              <a:gd name="connsiteY0" fmla="*/ 1180800 h 1180800"/>
              <a:gd name="connsiteX1" fmla="*/ 2830037 w 2830037"/>
              <a:gd name="connsiteY1" fmla="*/ 1180800 h 1180800"/>
              <a:gd name="connsiteX2" fmla="*/ 2822957 w 2830037"/>
              <a:gd name="connsiteY2" fmla="*/ 1180800 h 1180800"/>
              <a:gd name="connsiteX3" fmla="*/ 0 w 2830037"/>
              <a:gd name="connsiteY3" fmla="*/ 0 h 1180800"/>
              <a:gd name="connsiteX4" fmla="*/ 2744854 w 2830037"/>
              <a:gd name="connsiteY4" fmla="*/ 0 h 1180800"/>
              <a:gd name="connsiteX5" fmla="*/ 2161535 w 2830037"/>
              <a:gd name="connsiteY5" fmla="*/ 583319 h 1180800"/>
              <a:gd name="connsiteX6" fmla="*/ 2759017 w 2830037"/>
              <a:gd name="connsiteY6" fmla="*/ 1180800 h 1180800"/>
              <a:gd name="connsiteX7" fmla="*/ 502222 w 2830037"/>
              <a:gd name="connsiteY7" fmla="*/ 1180800 h 1180800"/>
              <a:gd name="connsiteX8" fmla="*/ 0 w 2830037"/>
              <a:gd name="connsiteY8" fmla="*/ 0 h 1180800"/>
              <a:gd name="connsiteX0" fmla="*/ 0 w 2759017"/>
              <a:gd name="connsiteY0" fmla="*/ 0 h 1180800"/>
              <a:gd name="connsiteX1" fmla="*/ 2744854 w 2759017"/>
              <a:gd name="connsiteY1" fmla="*/ 0 h 1180800"/>
              <a:gd name="connsiteX2" fmla="*/ 2161535 w 2759017"/>
              <a:gd name="connsiteY2" fmla="*/ 583319 h 1180800"/>
              <a:gd name="connsiteX3" fmla="*/ 2759017 w 2759017"/>
              <a:gd name="connsiteY3" fmla="*/ 1180800 h 1180800"/>
              <a:gd name="connsiteX4" fmla="*/ 502222 w 2759017"/>
              <a:gd name="connsiteY4" fmla="*/ 1180800 h 1180800"/>
              <a:gd name="connsiteX5" fmla="*/ 0 w 2759017"/>
              <a:gd name="connsiteY5" fmla="*/ 0 h 118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9017" h="1180800">
                <a:moveTo>
                  <a:pt x="0" y="0"/>
                </a:moveTo>
                <a:lnTo>
                  <a:pt x="2744854" y="0"/>
                </a:lnTo>
                <a:lnTo>
                  <a:pt x="2161535" y="583319"/>
                </a:lnTo>
                <a:lnTo>
                  <a:pt x="2759017" y="1180800"/>
                </a:lnTo>
                <a:lnTo>
                  <a:pt x="502222" y="11808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19" name="手繪多邊形 18"/>
          <p:cNvSpPr/>
          <p:nvPr/>
        </p:nvSpPr>
        <p:spPr>
          <a:xfrm>
            <a:off x="3714700" y="2225619"/>
            <a:ext cx="2780080" cy="1180800"/>
          </a:xfrm>
          <a:custGeom>
            <a:avLst/>
            <a:gdLst>
              <a:gd name="connsiteX0" fmla="*/ 3432381 w 3437782"/>
              <a:gd name="connsiteY0" fmla="*/ 584999 h 1180800"/>
              <a:gd name="connsiteX1" fmla="*/ 3437782 w 3437782"/>
              <a:gd name="connsiteY1" fmla="*/ 590400 h 1180800"/>
              <a:gd name="connsiteX2" fmla="*/ 2847382 w 3437782"/>
              <a:gd name="connsiteY2" fmla="*/ 1180800 h 1180800"/>
              <a:gd name="connsiteX3" fmla="*/ 2836580 w 3437782"/>
              <a:gd name="connsiteY3" fmla="*/ 1180800 h 1180800"/>
              <a:gd name="connsiteX4" fmla="*/ 0 w 3437782"/>
              <a:gd name="connsiteY4" fmla="*/ 0 h 1180800"/>
              <a:gd name="connsiteX5" fmla="*/ 2758477 w 3437782"/>
              <a:gd name="connsiteY5" fmla="*/ 0 h 1180800"/>
              <a:gd name="connsiteX6" fmla="*/ 2178878 w 3437782"/>
              <a:gd name="connsiteY6" fmla="*/ 579599 h 1180800"/>
              <a:gd name="connsiteX7" fmla="*/ 2780080 w 3437782"/>
              <a:gd name="connsiteY7" fmla="*/ 1180800 h 1180800"/>
              <a:gd name="connsiteX8" fmla="*/ 524800 w 3437782"/>
              <a:gd name="connsiteY8" fmla="*/ 1180800 h 1180800"/>
              <a:gd name="connsiteX0" fmla="*/ 2836580 w 3437782"/>
              <a:gd name="connsiteY0" fmla="*/ 1180800 h 1180800"/>
              <a:gd name="connsiteX1" fmla="*/ 3437782 w 3437782"/>
              <a:gd name="connsiteY1" fmla="*/ 590400 h 1180800"/>
              <a:gd name="connsiteX2" fmla="*/ 2847382 w 3437782"/>
              <a:gd name="connsiteY2" fmla="*/ 1180800 h 1180800"/>
              <a:gd name="connsiteX3" fmla="*/ 2836580 w 3437782"/>
              <a:gd name="connsiteY3" fmla="*/ 1180800 h 1180800"/>
              <a:gd name="connsiteX4" fmla="*/ 0 w 3437782"/>
              <a:gd name="connsiteY4" fmla="*/ 0 h 1180800"/>
              <a:gd name="connsiteX5" fmla="*/ 2758477 w 3437782"/>
              <a:gd name="connsiteY5" fmla="*/ 0 h 1180800"/>
              <a:gd name="connsiteX6" fmla="*/ 2178878 w 3437782"/>
              <a:gd name="connsiteY6" fmla="*/ 579599 h 1180800"/>
              <a:gd name="connsiteX7" fmla="*/ 2780080 w 3437782"/>
              <a:gd name="connsiteY7" fmla="*/ 1180800 h 1180800"/>
              <a:gd name="connsiteX8" fmla="*/ 524800 w 3437782"/>
              <a:gd name="connsiteY8" fmla="*/ 1180800 h 1180800"/>
              <a:gd name="connsiteX9" fmla="*/ 0 w 3437782"/>
              <a:gd name="connsiteY9" fmla="*/ 0 h 1180800"/>
              <a:gd name="connsiteX0" fmla="*/ 2836580 w 2847382"/>
              <a:gd name="connsiteY0" fmla="*/ 1180800 h 1180800"/>
              <a:gd name="connsiteX1" fmla="*/ 2847382 w 2847382"/>
              <a:gd name="connsiteY1" fmla="*/ 1180800 h 1180800"/>
              <a:gd name="connsiteX2" fmla="*/ 2836580 w 2847382"/>
              <a:gd name="connsiteY2" fmla="*/ 1180800 h 1180800"/>
              <a:gd name="connsiteX3" fmla="*/ 0 w 2847382"/>
              <a:gd name="connsiteY3" fmla="*/ 0 h 1180800"/>
              <a:gd name="connsiteX4" fmla="*/ 2758477 w 2847382"/>
              <a:gd name="connsiteY4" fmla="*/ 0 h 1180800"/>
              <a:gd name="connsiteX5" fmla="*/ 2178878 w 2847382"/>
              <a:gd name="connsiteY5" fmla="*/ 579599 h 1180800"/>
              <a:gd name="connsiteX6" fmla="*/ 2780080 w 2847382"/>
              <a:gd name="connsiteY6" fmla="*/ 1180800 h 1180800"/>
              <a:gd name="connsiteX7" fmla="*/ 524800 w 2847382"/>
              <a:gd name="connsiteY7" fmla="*/ 1180800 h 1180800"/>
              <a:gd name="connsiteX8" fmla="*/ 0 w 2847382"/>
              <a:gd name="connsiteY8" fmla="*/ 0 h 1180800"/>
              <a:gd name="connsiteX0" fmla="*/ 0 w 2780080"/>
              <a:gd name="connsiteY0" fmla="*/ 0 h 1180800"/>
              <a:gd name="connsiteX1" fmla="*/ 2758477 w 2780080"/>
              <a:gd name="connsiteY1" fmla="*/ 0 h 1180800"/>
              <a:gd name="connsiteX2" fmla="*/ 2178878 w 2780080"/>
              <a:gd name="connsiteY2" fmla="*/ 579599 h 1180800"/>
              <a:gd name="connsiteX3" fmla="*/ 2780080 w 2780080"/>
              <a:gd name="connsiteY3" fmla="*/ 1180800 h 1180800"/>
              <a:gd name="connsiteX4" fmla="*/ 524800 w 2780080"/>
              <a:gd name="connsiteY4" fmla="*/ 1180800 h 1180800"/>
              <a:gd name="connsiteX5" fmla="*/ 0 w 2780080"/>
              <a:gd name="connsiteY5" fmla="*/ 0 h 118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80080" h="1180800">
                <a:moveTo>
                  <a:pt x="0" y="0"/>
                </a:moveTo>
                <a:lnTo>
                  <a:pt x="2758477" y="0"/>
                </a:lnTo>
                <a:lnTo>
                  <a:pt x="2178878" y="579599"/>
                </a:lnTo>
                <a:lnTo>
                  <a:pt x="2780080" y="1180800"/>
                </a:lnTo>
                <a:lnTo>
                  <a:pt x="524800" y="1180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1" name="手繪多邊形 20"/>
          <p:cNvSpPr/>
          <p:nvPr/>
        </p:nvSpPr>
        <p:spPr>
          <a:xfrm>
            <a:off x="4260002" y="3452548"/>
            <a:ext cx="2778569" cy="1180800"/>
          </a:xfrm>
          <a:custGeom>
            <a:avLst/>
            <a:gdLst>
              <a:gd name="connsiteX0" fmla="*/ 3425289 w 3432549"/>
              <a:gd name="connsiteY0" fmla="*/ 583140 h 1180800"/>
              <a:gd name="connsiteX1" fmla="*/ 3432549 w 3432549"/>
              <a:gd name="connsiteY1" fmla="*/ 590400 h 1180800"/>
              <a:gd name="connsiteX2" fmla="*/ 2842149 w 3432549"/>
              <a:gd name="connsiteY2" fmla="*/ 1180800 h 1180800"/>
              <a:gd name="connsiteX3" fmla="*/ 2827629 w 3432549"/>
              <a:gd name="connsiteY3" fmla="*/ 1180800 h 1180800"/>
              <a:gd name="connsiteX4" fmla="*/ 0 w 3432549"/>
              <a:gd name="connsiteY4" fmla="*/ 0 h 1180800"/>
              <a:gd name="connsiteX5" fmla="*/ 2749526 w 3432549"/>
              <a:gd name="connsiteY5" fmla="*/ 0 h 1180800"/>
              <a:gd name="connsiteX6" fmla="*/ 2173647 w 3432549"/>
              <a:gd name="connsiteY6" fmla="*/ 575879 h 1180800"/>
              <a:gd name="connsiteX7" fmla="*/ 2778569 w 3432549"/>
              <a:gd name="connsiteY7" fmla="*/ 1180800 h 1180800"/>
              <a:gd name="connsiteX8" fmla="*/ 524800 w 3432549"/>
              <a:gd name="connsiteY8" fmla="*/ 1180800 h 1180800"/>
              <a:gd name="connsiteX0" fmla="*/ 2827629 w 3432549"/>
              <a:gd name="connsiteY0" fmla="*/ 1180800 h 1180800"/>
              <a:gd name="connsiteX1" fmla="*/ 3432549 w 3432549"/>
              <a:gd name="connsiteY1" fmla="*/ 590400 h 1180800"/>
              <a:gd name="connsiteX2" fmla="*/ 2842149 w 3432549"/>
              <a:gd name="connsiteY2" fmla="*/ 1180800 h 1180800"/>
              <a:gd name="connsiteX3" fmla="*/ 2827629 w 3432549"/>
              <a:gd name="connsiteY3" fmla="*/ 1180800 h 1180800"/>
              <a:gd name="connsiteX4" fmla="*/ 0 w 3432549"/>
              <a:gd name="connsiteY4" fmla="*/ 0 h 1180800"/>
              <a:gd name="connsiteX5" fmla="*/ 2749526 w 3432549"/>
              <a:gd name="connsiteY5" fmla="*/ 0 h 1180800"/>
              <a:gd name="connsiteX6" fmla="*/ 2173647 w 3432549"/>
              <a:gd name="connsiteY6" fmla="*/ 575879 h 1180800"/>
              <a:gd name="connsiteX7" fmla="*/ 2778569 w 3432549"/>
              <a:gd name="connsiteY7" fmla="*/ 1180800 h 1180800"/>
              <a:gd name="connsiteX8" fmla="*/ 524800 w 3432549"/>
              <a:gd name="connsiteY8" fmla="*/ 1180800 h 1180800"/>
              <a:gd name="connsiteX9" fmla="*/ 0 w 3432549"/>
              <a:gd name="connsiteY9" fmla="*/ 0 h 1180800"/>
              <a:gd name="connsiteX0" fmla="*/ 2827629 w 2842149"/>
              <a:gd name="connsiteY0" fmla="*/ 1180800 h 1180800"/>
              <a:gd name="connsiteX1" fmla="*/ 2842149 w 2842149"/>
              <a:gd name="connsiteY1" fmla="*/ 1180800 h 1180800"/>
              <a:gd name="connsiteX2" fmla="*/ 2827629 w 2842149"/>
              <a:gd name="connsiteY2" fmla="*/ 1180800 h 1180800"/>
              <a:gd name="connsiteX3" fmla="*/ 0 w 2842149"/>
              <a:gd name="connsiteY3" fmla="*/ 0 h 1180800"/>
              <a:gd name="connsiteX4" fmla="*/ 2749526 w 2842149"/>
              <a:gd name="connsiteY4" fmla="*/ 0 h 1180800"/>
              <a:gd name="connsiteX5" fmla="*/ 2173647 w 2842149"/>
              <a:gd name="connsiteY5" fmla="*/ 575879 h 1180800"/>
              <a:gd name="connsiteX6" fmla="*/ 2778569 w 2842149"/>
              <a:gd name="connsiteY6" fmla="*/ 1180800 h 1180800"/>
              <a:gd name="connsiteX7" fmla="*/ 524800 w 2842149"/>
              <a:gd name="connsiteY7" fmla="*/ 1180800 h 1180800"/>
              <a:gd name="connsiteX8" fmla="*/ 0 w 2842149"/>
              <a:gd name="connsiteY8" fmla="*/ 0 h 1180800"/>
              <a:gd name="connsiteX0" fmla="*/ 0 w 2778569"/>
              <a:gd name="connsiteY0" fmla="*/ 0 h 1180800"/>
              <a:gd name="connsiteX1" fmla="*/ 2749526 w 2778569"/>
              <a:gd name="connsiteY1" fmla="*/ 0 h 1180800"/>
              <a:gd name="connsiteX2" fmla="*/ 2173647 w 2778569"/>
              <a:gd name="connsiteY2" fmla="*/ 575879 h 1180800"/>
              <a:gd name="connsiteX3" fmla="*/ 2778569 w 2778569"/>
              <a:gd name="connsiteY3" fmla="*/ 1180800 h 1180800"/>
              <a:gd name="connsiteX4" fmla="*/ 524800 w 2778569"/>
              <a:gd name="connsiteY4" fmla="*/ 1180800 h 1180800"/>
              <a:gd name="connsiteX5" fmla="*/ 0 w 2778569"/>
              <a:gd name="connsiteY5" fmla="*/ 0 h 118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78569" h="1180800">
                <a:moveTo>
                  <a:pt x="0" y="0"/>
                </a:moveTo>
                <a:lnTo>
                  <a:pt x="2749526" y="0"/>
                </a:lnTo>
                <a:lnTo>
                  <a:pt x="2173647" y="575879"/>
                </a:lnTo>
                <a:lnTo>
                  <a:pt x="2778569" y="1180800"/>
                </a:lnTo>
                <a:lnTo>
                  <a:pt x="524800" y="1180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7" name="手繪多邊形 26"/>
          <p:cNvSpPr/>
          <p:nvPr/>
        </p:nvSpPr>
        <p:spPr>
          <a:xfrm>
            <a:off x="4805304" y="4679477"/>
            <a:ext cx="2770714" cy="1180773"/>
          </a:xfrm>
          <a:custGeom>
            <a:avLst/>
            <a:gdLst>
              <a:gd name="connsiteX0" fmla="*/ 3427071 w 3427317"/>
              <a:gd name="connsiteY0" fmla="*/ 590155 h 1180800"/>
              <a:gd name="connsiteX1" fmla="*/ 3427317 w 3427317"/>
              <a:gd name="connsiteY1" fmla="*/ 590400 h 1180800"/>
              <a:gd name="connsiteX2" fmla="*/ 2836917 w 3427317"/>
              <a:gd name="connsiteY2" fmla="*/ 1180800 h 1180800"/>
              <a:gd name="connsiteX3" fmla="*/ 2836426 w 3427317"/>
              <a:gd name="connsiteY3" fmla="*/ 1180800 h 1180800"/>
              <a:gd name="connsiteX4" fmla="*/ 0 w 3427317"/>
              <a:gd name="connsiteY4" fmla="*/ 0 h 1180800"/>
              <a:gd name="connsiteX5" fmla="*/ 2758323 w 3427317"/>
              <a:gd name="connsiteY5" fmla="*/ 0 h 1180800"/>
              <a:gd name="connsiteX6" fmla="*/ 2174132 w 3427317"/>
              <a:gd name="connsiteY6" fmla="*/ 584191 h 1180800"/>
              <a:gd name="connsiteX7" fmla="*/ 2770714 w 3427317"/>
              <a:gd name="connsiteY7" fmla="*/ 1180773 h 1180800"/>
              <a:gd name="connsiteX8" fmla="*/ 524370 w 3427317"/>
              <a:gd name="connsiteY8" fmla="*/ 1179833 h 1180800"/>
              <a:gd name="connsiteX0" fmla="*/ 2836426 w 3427317"/>
              <a:gd name="connsiteY0" fmla="*/ 1180800 h 1180800"/>
              <a:gd name="connsiteX1" fmla="*/ 3427317 w 3427317"/>
              <a:gd name="connsiteY1" fmla="*/ 590400 h 1180800"/>
              <a:gd name="connsiteX2" fmla="*/ 2836917 w 3427317"/>
              <a:gd name="connsiteY2" fmla="*/ 1180800 h 1180800"/>
              <a:gd name="connsiteX3" fmla="*/ 2836426 w 3427317"/>
              <a:gd name="connsiteY3" fmla="*/ 1180800 h 1180800"/>
              <a:gd name="connsiteX4" fmla="*/ 0 w 3427317"/>
              <a:gd name="connsiteY4" fmla="*/ 0 h 1180800"/>
              <a:gd name="connsiteX5" fmla="*/ 2758323 w 3427317"/>
              <a:gd name="connsiteY5" fmla="*/ 0 h 1180800"/>
              <a:gd name="connsiteX6" fmla="*/ 2174132 w 3427317"/>
              <a:gd name="connsiteY6" fmla="*/ 584191 h 1180800"/>
              <a:gd name="connsiteX7" fmla="*/ 2770714 w 3427317"/>
              <a:gd name="connsiteY7" fmla="*/ 1180773 h 1180800"/>
              <a:gd name="connsiteX8" fmla="*/ 524370 w 3427317"/>
              <a:gd name="connsiteY8" fmla="*/ 1179833 h 1180800"/>
              <a:gd name="connsiteX9" fmla="*/ 0 w 3427317"/>
              <a:gd name="connsiteY9" fmla="*/ 0 h 1180800"/>
              <a:gd name="connsiteX0" fmla="*/ 2836426 w 2836917"/>
              <a:gd name="connsiteY0" fmla="*/ 1180800 h 1180800"/>
              <a:gd name="connsiteX1" fmla="*/ 2836917 w 2836917"/>
              <a:gd name="connsiteY1" fmla="*/ 1180800 h 1180800"/>
              <a:gd name="connsiteX2" fmla="*/ 2836426 w 2836917"/>
              <a:gd name="connsiteY2" fmla="*/ 1180800 h 1180800"/>
              <a:gd name="connsiteX3" fmla="*/ 0 w 2836917"/>
              <a:gd name="connsiteY3" fmla="*/ 0 h 1180800"/>
              <a:gd name="connsiteX4" fmla="*/ 2758323 w 2836917"/>
              <a:gd name="connsiteY4" fmla="*/ 0 h 1180800"/>
              <a:gd name="connsiteX5" fmla="*/ 2174132 w 2836917"/>
              <a:gd name="connsiteY5" fmla="*/ 584191 h 1180800"/>
              <a:gd name="connsiteX6" fmla="*/ 2770714 w 2836917"/>
              <a:gd name="connsiteY6" fmla="*/ 1180773 h 1180800"/>
              <a:gd name="connsiteX7" fmla="*/ 524370 w 2836917"/>
              <a:gd name="connsiteY7" fmla="*/ 1179833 h 1180800"/>
              <a:gd name="connsiteX8" fmla="*/ 0 w 2836917"/>
              <a:gd name="connsiteY8" fmla="*/ 0 h 1180800"/>
              <a:gd name="connsiteX0" fmla="*/ 0 w 2770714"/>
              <a:gd name="connsiteY0" fmla="*/ 0 h 1180773"/>
              <a:gd name="connsiteX1" fmla="*/ 2758323 w 2770714"/>
              <a:gd name="connsiteY1" fmla="*/ 0 h 1180773"/>
              <a:gd name="connsiteX2" fmla="*/ 2174132 w 2770714"/>
              <a:gd name="connsiteY2" fmla="*/ 584191 h 1180773"/>
              <a:gd name="connsiteX3" fmla="*/ 2770714 w 2770714"/>
              <a:gd name="connsiteY3" fmla="*/ 1180773 h 1180773"/>
              <a:gd name="connsiteX4" fmla="*/ 524370 w 2770714"/>
              <a:gd name="connsiteY4" fmla="*/ 1179833 h 1180773"/>
              <a:gd name="connsiteX5" fmla="*/ 0 w 2770714"/>
              <a:gd name="connsiteY5" fmla="*/ 0 h 118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70714" h="1180773">
                <a:moveTo>
                  <a:pt x="0" y="0"/>
                </a:moveTo>
                <a:lnTo>
                  <a:pt x="2758323" y="0"/>
                </a:lnTo>
                <a:lnTo>
                  <a:pt x="2174132" y="584191"/>
                </a:lnTo>
                <a:lnTo>
                  <a:pt x="2770714" y="1180773"/>
                </a:lnTo>
                <a:lnTo>
                  <a:pt x="524370" y="117983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 name="矩形 1"/>
          <p:cNvSpPr/>
          <p:nvPr/>
        </p:nvSpPr>
        <p:spPr>
          <a:xfrm rot="2700000">
            <a:off x="5631957" y="1136919"/>
            <a:ext cx="890179" cy="89017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矩形 11"/>
          <p:cNvSpPr/>
          <p:nvPr/>
        </p:nvSpPr>
        <p:spPr>
          <a:xfrm rot="2700000">
            <a:off x="6712095" y="3583337"/>
            <a:ext cx="890179" cy="89017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矩形 14"/>
          <p:cNvSpPr/>
          <p:nvPr/>
        </p:nvSpPr>
        <p:spPr>
          <a:xfrm rot="2700000">
            <a:off x="6172028" y="2360128"/>
            <a:ext cx="890179" cy="89017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矩形 25"/>
          <p:cNvSpPr/>
          <p:nvPr/>
        </p:nvSpPr>
        <p:spPr>
          <a:xfrm rot="2700000">
            <a:off x="7252765" y="4818579"/>
            <a:ext cx="890179" cy="89017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文字方塊 2"/>
          <p:cNvSpPr txBox="1"/>
          <p:nvPr/>
        </p:nvSpPr>
        <p:spPr>
          <a:xfrm>
            <a:off x="5630761" y="1287909"/>
            <a:ext cx="900115" cy="540069"/>
          </a:xfrm>
          <a:prstGeom prst="rect">
            <a:avLst/>
          </a:prstGeom>
          <a:noFill/>
        </p:spPr>
        <p:txBody>
          <a:bodyPr wrap="square" rtlCol="0" anchor="ctr">
            <a:noAutofit/>
          </a:bodyPr>
          <a:lstStyle/>
          <a:p>
            <a:pPr algn="ctr"/>
            <a:r>
              <a:rPr lang="en-US" sz="4800" dirty="0" smtClean="0">
                <a:solidFill>
                  <a:schemeClr val="bg1"/>
                </a:solidFill>
              </a:rPr>
              <a:t>01</a:t>
            </a:r>
          </a:p>
        </p:txBody>
      </p:sp>
      <p:sp>
        <p:nvSpPr>
          <p:cNvPr id="16" name="文字方塊 15"/>
          <p:cNvSpPr txBox="1"/>
          <p:nvPr/>
        </p:nvSpPr>
        <p:spPr>
          <a:xfrm>
            <a:off x="6167060" y="2535183"/>
            <a:ext cx="900115" cy="540069"/>
          </a:xfrm>
          <a:prstGeom prst="rect">
            <a:avLst/>
          </a:prstGeom>
          <a:noFill/>
        </p:spPr>
        <p:txBody>
          <a:bodyPr wrap="square" rtlCol="0" anchor="ctr">
            <a:noAutofit/>
          </a:bodyPr>
          <a:lstStyle/>
          <a:p>
            <a:pPr algn="ctr"/>
            <a:r>
              <a:rPr lang="en-US" sz="4800" dirty="0" smtClean="0">
                <a:solidFill>
                  <a:schemeClr val="bg1"/>
                </a:solidFill>
              </a:rPr>
              <a:t>02</a:t>
            </a:r>
          </a:p>
        </p:txBody>
      </p:sp>
      <p:sp>
        <p:nvSpPr>
          <p:cNvPr id="17" name="文字方塊 16"/>
          <p:cNvSpPr txBox="1"/>
          <p:nvPr/>
        </p:nvSpPr>
        <p:spPr>
          <a:xfrm>
            <a:off x="6707127" y="3758392"/>
            <a:ext cx="900115" cy="540069"/>
          </a:xfrm>
          <a:prstGeom prst="rect">
            <a:avLst/>
          </a:prstGeom>
          <a:noFill/>
        </p:spPr>
        <p:txBody>
          <a:bodyPr wrap="square" rtlCol="0" anchor="ctr">
            <a:noAutofit/>
          </a:bodyPr>
          <a:lstStyle/>
          <a:p>
            <a:pPr algn="ctr"/>
            <a:r>
              <a:rPr lang="en-US" sz="4800" dirty="0" smtClean="0">
                <a:solidFill>
                  <a:schemeClr val="bg1"/>
                </a:solidFill>
              </a:rPr>
              <a:t>03</a:t>
            </a:r>
          </a:p>
        </p:txBody>
      </p:sp>
      <p:sp>
        <p:nvSpPr>
          <p:cNvPr id="20" name="文字方塊 19"/>
          <p:cNvSpPr txBox="1"/>
          <p:nvPr/>
        </p:nvSpPr>
        <p:spPr>
          <a:xfrm>
            <a:off x="7247797" y="4993634"/>
            <a:ext cx="900115" cy="540069"/>
          </a:xfrm>
          <a:prstGeom prst="rect">
            <a:avLst/>
          </a:prstGeom>
          <a:noFill/>
        </p:spPr>
        <p:txBody>
          <a:bodyPr wrap="square" rtlCol="0" anchor="ctr">
            <a:noAutofit/>
          </a:bodyPr>
          <a:lstStyle/>
          <a:p>
            <a:pPr algn="ctr"/>
            <a:r>
              <a:rPr lang="en-US" sz="4800" dirty="0" smtClean="0">
                <a:solidFill>
                  <a:schemeClr val="bg1"/>
                </a:solidFill>
              </a:rPr>
              <a:t>04</a:t>
            </a:r>
          </a:p>
        </p:txBody>
      </p:sp>
      <p:sp>
        <p:nvSpPr>
          <p:cNvPr id="22" name="矩形 21"/>
          <p:cNvSpPr/>
          <p:nvPr/>
        </p:nvSpPr>
        <p:spPr>
          <a:xfrm>
            <a:off x="3683174" y="1135404"/>
            <a:ext cx="1777652" cy="923330"/>
          </a:xfrm>
          <a:prstGeom prst="rect">
            <a:avLst/>
          </a:prstGeom>
        </p:spPr>
        <p:txBody>
          <a:bodyPr wrap="square">
            <a:spAutoFit/>
          </a:bodyPr>
          <a:lstStyle/>
          <a:p>
            <a:r>
              <a:rPr lang="en-US" altLang="zh-TW" dirty="0">
                <a:solidFill>
                  <a:schemeClr val="bg1"/>
                </a:solidFill>
              </a:rPr>
              <a:t>The quick brown fox jumps over the lazy dog. </a:t>
            </a:r>
            <a:endParaRPr lang="zh-TW" altLang="en-US" dirty="0">
              <a:solidFill>
                <a:schemeClr val="bg1"/>
              </a:solidFill>
            </a:endParaRPr>
          </a:p>
        </p:txBody>
      </p:sp>
      <p:sp>
        <p:nvSpPr>
          <p:cNvPr id="23" name="矩形 22"/>
          <p:cNvSpPr/>
          <p:nvPr/>
        </p:nvSpPr>
        <p:spPr>
          <a:xfrm>
            <a:off x="4260002" y="2362769"/>
            <a:ext cx="1777652" cy="923330"/>
          </a:xfrm>
          <a:prstGeom prst="rect">
            <a:avLst/>
          </a:prstGeom>
        </p:spPr>
        <p:txBody>
          <a:bodyPr wrap="square">
            <a:spAutoFit/>
          </a:bodyPr>
          <a:lstStyle/>
          <a:p>
            <a:r>
              <a:rPr lang="en-US" altLang="zh-TW" dirty="0">
                <a:solidFill>
                  <a:schemeClr val="bg1"/>
                </a:solidFill>
              </a:rPr>
              <a:t>The quick brown fox jumps over the lazy dog. </a:t>
            </a:r>
            <a:endParaRPr lang="zh-TW" altLang="en-US" dirty="0">
              <a:solidFill>
                <a:schemeClr val="bg1"/>
              </a:solidFill>
            </a:endParaRPr>
          </a:p>
        </p:txBody>
      </p:sp>
      <p:sp>
        <p:nvSpPr>
          <p:cNvPr id="24" name="矩形 23"/>
          <p:cNvSpPr/>
          <p:nvPr/>
        </p:nvSpPr>
        <p:spPr>
          <a:xfrm>
            <a:off x="4836830" y="3590134"/>
            <a:ext cx="1777652" cy="923330"/>
          </a:xfrm>
          <a:prstGeom prst="rect">
            <a:avLst/>
          </a:prstGeom>
        </p:spPr>
        <p:txBody>
          <a:bodyPr wrap="square">
            <a:spAutoFit/>
          </a:bodyPr>
          <a:lstStyle/>
          <a:p>
            <a:r>
              <a:rPr lang="en-US" altLang="zh-TW" dirty="0">
                <a:solidFill>
                  <a:schemeClr val="bg1"/>
                </a:solidFill>
              </a:rPr>
              <a:t>The quick brown fox jumps over the lazy dog. </a:t>
            </a:r>
            <a:endParaRPr lang="zh-TW" altLang="en-US" dirty="0">
              <a:solidFill>
                <a:schemeClr val="bg1"/>
              </a:solidFill>
            </a:endParaRPr>
          </a:p>
        </p:txBody>
      </p:sp>
      <p:sp>
        <p:nvSpPr>
          <p:cNvPr id="25" name="矩形 24"/>
          <p:cNvSpPr/>
          <p:nvPr/>
        </p:nvSpPr>
        <p:spPr>
          <a:xfrm>
            <a:off x="5413658" y="4817499"/>
            <a:ext cx="1777652" cy="923330"/>
          </a:xfrm>
          <a:prstGeom prst="rect">
            <a:avLst/>
          </a:prstGeom>
        </p:spPr>
        <p:txBody>
          <a:bodyPr wrap="square">
            <a:spAutoFit/>
          </a:bodyPr>
          <a:lstStyle/>
          <a:p>
            <a:r>
              <a:rPr lang="en-US" altLang="zh-TW" dirty="0">
                <a:solidFill>
                  <a:schemeClr val="bg1"/>
                </a:solidFill>
              </a:rPr>
              <a:t>The quick brown fox jumps over the lazy dog. </a:t>
            </a:r>
            <a:endParaRPr lang="zh-TW" altLang="en-US" dirty="0">
              <a:solidFill>
                <a:schemeClr val="bg1"/>
              </a:solidFill>
            </a:endParaRPr>
          </a:p>
        </p:txBody>
      </p:sp>
    </p:spTree>
    <p:extLst>
      <p:ext uri="{BB962C8B-B14F-4D97-AF65-F5344CB8AC3E}">
        <p14:creationId xmlns:p14="http://schemas.microsoft.com/office/powerpoint/2010/main" val="4343044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手繪多邊形 17"/>
          <p:cNvSpPr/>
          <p:nvPr/>
        </p:nvSpPr>
        <p:spPr>
          <a:xfrm>
            <a:off x="2345604" y="1970202"/>
            <a:ext cx="1707292" cy="949191"/>
          </a:xfrm>
          <a:custGeom>
            <a:avLst/>
            <a:gdLst>
              <a:gd name="connsiteX0" fmla="*/ 421863 w 1707292"/>
              <a:gd name="connsiteY0" fmla="*/ 0 h 949191"/>
              <a:gd name="connsiteX1" fmla="*/ 1285429 w 1707292"/>
              <a:gd name="connsiteY1" fmla="*/ 0 h 949191"/>
              <a:gd name="connsiteX2" fmla="*/ 1707292 w 1707292"/>
              <a:gd name="connsiteY2" fmla="*/ 949191 h 949191"/>
              <a:gd name="connsiteX3" fmla="*/ 0 w 1707292"/>
              <a:gd name="connsiteY3" fmla="*/ 949191 h 949191"/>
              <a:gd name="connsiteX4" fmla="*/ 421863 w 170729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292" h="949191">
                <a:moveTo>
                  <a:pt x="421863" y="0"/>
                </a:moveTo>
                <a:lnTo>
                  <a:pt x="1285429" y="0"/>
                </a:lnTo>
                <a:lnTo>
                  <a:pt x="1707292" y="949191"/>
                </a:lnTo>
                <a:lnTo>
                  <a:pt x="0" y="949191"/>
                </a:lnTo>
                <a:lnTo>
                  <a:pt x="4218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手繪多邊形 14"/>
          <p:cNvSpPr/>
          <p:nvPr/>
        </p:nvSpPr>
        <p:spPr>
          <a:xfrm>
            <a:off x="1907743" y="2955393"/>
            <a:ext cx="2583017" cy="949191"/>
          </a:xfrm>
          <a:custGeom>
            <a:avLst/>
            <a:gdLst>
              <a:gd name="connsiteX0" fmla="*/ 421862 w 2583017"/>
              <a:gd name="connsiteY0" fmla="*/ 0 h 949191"/>
              <a:gd name="connsiteX1" fmla="*/ 2161154 w 2583017"/>
              <a:gd name="connsiteY1" fmla="*/ 0 h 949191"/>
              <a:gd name="connsiteX2" fmla="*/ 2583017 w 2583017"/>
              <a:gd name="connsiteY2" fmla="*/ 949191 h 949191"/>
              <a:gd name="connsiteX3" fmla="*/ 0 w 2583017"/>
              <a:gd name="connsiteY3" fmla="*/ 949191 h 949191"/>
              <a:gd name="connsiteX4" fmla="*/ 421862 w 2583017"/>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3017" h="949191">
                <a:moveTo>
                  <a:pt x="421862" y="0"/>
                </a:moveTo>
                <a:lnTo>
                  <a:pt x="2161154" y="0"/>
                </a:lnTo>
                <a:lnTo>
                  <a:pt x="2583017" y="949191"/>
                </a:lnTo>
                <a:lnTo>
                  <a:pt x="0" y="949191"/>
                </a:lnTo>
                <a:lnTo>
                  <a:pt x="42186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手繪多邊形 11"/>
          <p:cNvSpPr/>
          <p:nvPr/>
        </p:nvSpPr>
        <p:spPr>
          <a:xfrm>
            <a:off x="1469879" y="3940584"/>
            <a:ext cx="3458742" cy="949191"/>
          </a:xfrm>
          <a:custGeom>
            <a:avLst/>
            <a:gdLst>
              <a:gd name="connsiteX0" fmla="*/ 421863 w 3458742"/>
              <a:gd name="connsiteY0" fmla="*/ 0 h 949191"/>
              <a:gd name="connsiteX1" fmla="*/ 3036880 w 3458742"/>
              <a:gd name="connsiteY1" fmla="*/ 0 h 949191"/>
              <a:gd name="connsiteX2" fmla="*/ 3458742 w 3458742"/>
              <a:gd name="connsiteY2" fmla="*/ 949191 h 949191"/>
              <a:gd name="connsiteX3" fmla="*/ 0 w 3458742"/>
              <a:gd name="connsiteY3" fmla="*/ 949191 h 949191"/>
              <a:gd name="connsiteX4" fmla="*/ 421863 w 3458742"/>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742" h="949191">
                <a:moveTo>
                  <a:pt x="421863" y="0"/>
                </a:moveTo>
                <a:lnTo>
                  <a:pt x="3036880" y="0"/>
                </a:lnTo>
                <a:lnTo>
                  <a:pt x="3458742" y="949191"/>
                </a:lnTo>
                <a:lnTo>
                  <a:pt x="0" y="949191"/>
                </a:lnTo>
                <a:lnTo>
                  <a:pt x="4218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手繪多邊形 8"/>
          <p:cNvSpPr/>
          <p:nvPr/>
        </p:nvSpPr>
        <p:spPr>
          <a:xfrm>
            <a:off x="1038974" y="4925775"/>
            <a:ext cx="4320552" cy="933536"/>
          </a:xfrm>
          <a:custGeom>
            <a:avLst/>
            <a:gdLst>
              <a:gd name="connsiteX0" fmla="*/ 414905 w 4320552"/>
              <a:gd name="connsiteY0" fmla="*/ 0 h 933536"/>
              <a:gd name="connsiteX1" fmla="*/ 3905647 w 4320552"/>
              <a:gd name="connsiteY1" fmla="*/ 0 h 933536"/>
              <a:gd name="connsiteX2" fmla="*/ 4320552 w 4320552"/>
              <a:gd name="connsiteY2" fmla="*/ 933536 h 933536"/>
              <a:gd name="connsiteX3" fmla="*/ 0 w 4320552"/>
              <a:gd name="connsiteY3" fmla="*/ 933536 h 933536"/>
              <a:gd name="connsiteX4" fmla="*/ 414905 w 4320552"/>
              <a:gd name="connsiteY4" fmla="*/ 0 h 93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552" h="933536">
                <a:moveTo>
                  <a:pt x="414905" y="0"/>
                </a:moveTo>
                <a:lnTo>
                  <a:pt x="3905647" y="0"/>
                </a:lnTo>
                <a:lnTo>
                  <a:pt x="4320552" y="933536"/>
                </a:lnTo>
                <a:lnTo>
                  <a:pt x="0" y="933536"/>
                </a:lnTo>
                <a:lnTo>
                  <a:pt x="41490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手繪多邊形 23"/>
          <p:cNvSpPr/>
          <p:nvPr/>
        </p:nvSpPr>
        <p:spPr>
          <a:xfrm>
            <a:off x="3252136" y="998689"/>
            <a:ext cx="2874362" cy="935997"/>
          </a:xfrm>
          <a:custGeom>
            <a:avLst/>
            <a:gdLst>
              <a:gd name="connsiteX0" fmla="*/ 3356349 w 3357497"/>
              <a:gd name="connsiteY0" fmla="*/ 466852 h 936000"/>
              <a:gd name="connsiteX1" fmla="*/ 3357497 w 3357497"/>
              <a:gd name="connsiteY1" fmla="*/ 468000 h 936000"/>
              <a:gd name="connsiteX2" fmla="*/ 2889497 w 3357497"/>
              <a:gd name="connsiteY2" fmla="*/ 936000 h 936000"/>
              <a:gd name="connsiteX3" fmla="*/ 2887202 w 3357497"/>
              <a:gd name="connsiteY3" fmla="*/ 936000 h 936000"/>
              <a:gd name="connsiteX4" fmla="*/ 4494 w 3357497"/>
              <a:gd name="connsiteY4" fmla="*/ 0 h 936000"/>
              <a:gd name="connsiteX5" fmla="*/ 2869775 w 3357497"/>
              <a:gd name="connsiteY5" fmla="*/ 0 h 936000"/>
              <a:gd name="connsiteX6" fmla="*/ 2404070 w 3357497"/>
              <a:gd name="connsiteY6" fmla="*/ 465705 h 936000"/>
              <a:gd name="connsiteX7" fmla="*/ 2874362 w 3357497"/>
              <a:gd name="connsiteY7" fmla="*/ 935997 h 936000"/>
              <a:gd name="connsiteX8" fmla="*/ 420277 w 3357497"/>
              <a:gd name="connsiteY8" fmla="*/ 935512 h 936000"/>
              <a:gd name="connsiteX9" fmla="*/ 0 w 3357497"/>
              <a:gd name="connsiteY9" fmla="*/ 0 h 936000"/>
              <a:gd name="connsiteX10" fmla="*/ 4494 w 3357497"/>
              <a:gd name="connsiteY10" fmla="*/ 0 h 936000"/>
              <a:gd name="connsiteX11" fmla="*/ 0 w 3357497"/>
              <a:gd name="connsiteY11" fmla="*/ 10112 h 936000"/>
              <a:gd name="connsiteX0" fmla="*/ 2887202 w 3357497"/>
              <a:gd name="connsiteY0" fmla="*/ 936000 h 936000"/>
              <a:gd name="connsiteX1" fmla="*/ 3357497 w 3357497"/>
              <a:gd name="connsiteY1" fmla="*/ 468000 h 936000"/>
              <a:gd name="connsiteX2" fmla="*/ 2889497 w 3357497"/>
              <a:gd name="connsiteY2" fmla="*/ 936000 h 936000"/>
              <a:gd name="connsiteX3" fmla="*/ 2887202 w 3357497"/>
              <a:gd name="connsiteY3" fmla="*/ 936000 h 936000"/>
              <a:gd name="connsiteX4" fmla="*/ 4494 w 3357497"/>
              <a:gd name="connsiteY4" fmla="*/ 0 h 936000"/>
              <a:gd name="connsiteX5" fmla="*/ 2869775 w 3357497"/>
              <a:gd name="connsiteY5" fmla="*/ 0 h 936000"/>
              <a:gd name="connsiteX6" fmla="*/ 2404070 w 3357497"/>
              <a:gd name="connsiteY6" fmla="*/ 465705 h 936000"/>
              <a:gd name="connsiteX7" fmla="*/ 2874362 w 3357497"/>
              <a:gd name="connsiteY7" fmla="*/ 935997 h 936000"/>
              <a:gd name="connsiteX8" fmla="*/ 420277 w 3357497"/>
              <a:gd name="connsiteY8" fmla="*/ 935512 h 936000"/>
              <a:gd name="connsiteX9" fmla="*/ 4494 w 3357497"/>
              <a:gd name="connsiteY9" fmla="*/ 0 h 936000"/>
              <a:gd name="connsiteX10" fmla="*/ 0 w 3357497"/>
              <a:gd name="connsiteY10" fmla="*/ 0 h 936000"/>
              <a:gd name="connsiteX11" fmla="*/ 4494 w 3357497"/>
              <a:gd name="connsiteY11" fmla="*/ 0 h 936000"/>
              <a:gd name="connsiteX12" fmla="*/ 0 w 3357497"/>
              <a:gd name="connsiteY12" fmla="*/ 10112 h 936000"/>
              <a:gd name="connsiteX13" fmla="*/ 0 w 3357497"/>
              <a:gd name="connsiteY13" fmla="*/ 0 h 936000"/>
              <a:gd name="connsiteX0" fmla="*/ 2887202 w 2889497"/>
              <a:gd name="connsiteY0" fmla="*/ 936000 h 936000"/>
              <a:gd name="connsiteX1" fmla="*/ 2889497 w 2889497"/>
              <a:gd name="connsiteY1" fmla="*/ 936000 h 936000"/>
              <a:gd name="connsiteX2" fmla="*/ 2887202 w 2889497"/>
              <a:gd name="connsiteY2" fmla="*/ 936000 h 936000"/>
              <a:gd name="connsiteX3" fmla="*/ 4494 w 2889497"/>
              <a:gd name="connsiteY3" fmla="*/ 0 h 936000"/>
              <a:gd name="connsiteX4" fmla="*/ 2869775 w 2889497"/>
              <a:gd name="connsiteY4" fmla="*/ 0 h 936000"/>
              <a:gd name="connsiteX5" fmla="*/ 2404070 w 2889497"/>
              <a:gd name="connsiteY5" fmla="*/ 465705 h 936000"/>
              <a:gd name="connsiteX6" fmla="*/ 2874362 w 2889497"/>
              <a:gd name="connsiteY6" fmla="*/ 935997 h 936000"/>
              <a:gd name="connsiteX7" fmla="*/ 420277 w 2889497"/>
              <a:gd name="connsiteY7" fmla="*/ 935512 h 936000"/>
              <a:gd name="connsiteX8" fmla="*/ 4494 w 2889497"/>
              <a:gd name="connsiteY8" fmla="*/ 0 h 936000"/>
              <a:gd name="connsiteX9" fmla="*/ 0 w 2889497"/>
              <a:gd name="connsiteY9" fmla="*/ 0 h 936000"/>
              <a:gd name="connsiteX10" fmla="*/ 4494 w 2889497"/>
              <a:gd name="connsiteY10" fmla="*/ 0 h 936000"/>
              <a:gd name="connsiteX11" fmla="*/ 0 w 2889497"/>
              <a:gd name="connsiteY11" fmla="*/ 10112 h 936000"/>
              <a:gd name="connsiteX12" fmla="*/ 0 w 2889497"/>
              <a:gd name="connsiteY12" fmla="*/ 0 h 936000"/>
              <a:gd name="connsiteX0" fmla="*/ 4494 w 2874362"/>
              <a:gd name="connsiteY0" fmla="*/ 0 h 935997"/>
              <a:gd name="connsiteX1" fmla="*/ 2869775 w 2874362"/>
              <a:gd name="connsiteY1" fmla="*/ 0 h 935997"/>
              <a:gd name="connsiteX2" fmla="*/ 2404070 w 2874362"/>
              <a:gd name="connsiteY2" fmla="*/ 465705 h 935997"/>
              <a:gd name="connsiteX3" fmla="*/ 2874362 w 2874362"/>
              <a:gd name="connsiteY3" fmla="*/ 935997 h 935997"/>
              <a:gd name="connsiteX4" fmla="*/ 420277 w 2874362"/>
              <a:gd name="connsiteY4" fmla="*/ 935512 h 935997"/>
              <a:gd name="connsiteX5" fmla="*/ 4494 w 2874362"/>
              <a:gd name="connsiteY5" fmla="*/ 0 h 935997"/>
              <a:gd name="connsiteX6" fmla="*/ 0 w 2874362"/>
              <a:gd name="connsiteY6" fmla="*/ 0 h 935997"/>
              <a:gd name="connsiteX7" fmla="*/ 4494 w 2874362"/>
              <a:gd name="connsiteY7" fmla="*/ 0 h 935997"/>
              <a:gd name="connsiteX8" fmla="*/ 0 w 2874362"/>
              <a:gd name="connsiteY8" fmla="*/ 10112 h 935997"/>
              <a:gd name="connsiteX9" fmla="*/ 0 w 2874362"/>
              <a:gd name="connsiteY9" fmla="*/ 0 h 935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74362" h="935997">
                <a:moveTo>
                  <a:pt x="4494" y="0"/>
                </a:moveTo>
                <a:lnTo>
                  <a:pt x="2869775" y="0"/>
                </a:lnTo>
                <a:lnTo>
                  <a:pt x="2404070" y="465705"/>
                </a:lnTo>
                <a:lnTo>
                  <a:pt x="2874362" y="935997"/>
                </a:lnTo>
                <a:lnTo>
                  <a:pt x="420277" y="935512"/>
                </a:lnTo>
                <a:lnTo>
                  <a:pt x="4494" y="0"/>
                </a:lnTo>
                <a:close/>
                <a:moveTo>
                  <a:pt x="0" y="0"/>
                </a:moveTo>
                <a:lnTo>
                  <a:pt x="4494" y="0"/>
                </a:lnTo>
                <a:lnTo>
                  <a:pt x="0" y="10112"/>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solidFill>
                <a:schemeClr val="accent5"/>
              </a:solidFill>
            </a:endParaRPr>
          </a:p>
        </p:txBody>
      </p:sp>
      <p:sp>
        <p:nvSpPr>
          <p:cNvPr id="25" name="手繪多邊形 24"/>
          <p:cNvSpPr/>
          <p:nvPr/>
        </p:nvSpPr>
        <p:spPr>
          <a:xfrm>
            <a:off x="3692973" y="1980461"/>
            <a:ext cx="2871462" cy="936000"/>
          </a:xfrm>
          <a:custGeom>
            <a:avLst/>
            <a:gdLst>
              <a:gd name="connsiteX0" fmla="*/ 3354901 w 3355564"/>
              <a:gd name="connsiteY0" fmla="*/ 467337 h 936000"/>
              <a:gd name="connsiteX1" fmla="*/ 3355564 w 3355564"/>
              <a:gd name="connsiteY1" fmla="*/ 468000 h 936000"/>
              <a:gd name="connsiteX2" fmla="*/ 2887564 w 3355564"/>
              <a:gd name="connsiteY2" fmla="*/ 936000 h 936000"/>
              <a:gd name="connsiteX3" fmla="*/ 2886238 w 3355564"/>
              <a:gd name="connsiteY3" fmla="*/ 936000 h 936000"/>
              <a:gd name="connsiteX4" fmla="*/ 0 w 3355564"/>
              <a:gd name="connsiteY4" fmla="*/ 0 h 936000"/>
              <a:gd name="connsiteX5" fmla="*/ 2868812 w 3355564"/>
              <a:gd name="connsiteY5" fmla="*/ 0 h 936000"/>
              <a:gd name="connsiteX6" fmla="*/ 2402137 w 3355564"/>
              <a:gd name="connsiteY6" fmla="*/ 466675 h 936000"/>
              <a:gd name="connsiteX7" fmla="*/ 2871462 w 3355564"/>
              <a:gd name="connsiteY7" fmla="*/ 936000 h 936000"/>
              <a:gd name="connsiteX8" fmla="*/ 416000 w 3355564"/>
              <a:gd name="connsiteY8" fmla="*/ 936000 h 936000"/>
              <a:gd name="connsiteX0" fmla="*/ 2886238 w 3355564"/>
              <a:gd name="connsiteY0" fmla="*/ 936000 h 936000"/>
              <a:gd name="connsiteX1" fmla="*/ 3355564 w 3355564"/>
              <a:gd name="connsiteY1" fmla="*/ 468000 h 936000"/>
              <a:gd name="connsiteX2" fmla="*/ 2887564 w 3355564"/>
              <a:gd name="connsiteY2" fmla="*/ 936000 h 936000"/>
              <a:gd name="connsiteX3" fmla="*/ 2886238 w 3355564"/>
              <a:gd name="connsiteY3" fmla="*/ 936000 h 936000"/>
              <a:gd name="connsiteX4" fmla="*/ 0 w 3355564"/>
              <a:gd name="connsiteY4" fmla="*/ 0 h 936000"/>
              <a:gd name="connsiteX5" fmla="*/ 2868812 w 3355564"/>
              <a:gd name="connsiteY5" fmla="*/ 0 h 936000"/>
              <a:gd name="connsiteX6" fmla="*/ 2402137 w 3355564"/>
              <a:gd name="connsiteY6" fmla="*/ 466675 h 936000"/>
              <a:gd name="connsiteX7" fmla="*/ 2871462 w 3355564"/>
              <a:gd name="connsiteY7" fmla="*/ 936000 h 936000"/>
              <a:gd name="connsiteX8" fmla="*/ 416000 w 3355564"/>
              <a:gd name="connsiteY8" fmla="*/ 936000 h 936000"/>
              <a:gd name="connsiteX9" fmla="*/ 0 w 3355564"/>
              <a:gd name="connsiteY9" fmla="*/ 0 h 936000"/>
              <a:gd name="connsiteX0" fmla="*/ 2886238 w 2887564"/>
              <a:gd name="connsiteY0" fmla="*/ 936000 h 936000"/>
              <a:gd name="connsiteX1" fmla="*/ 2887564 w 2887564"/>
              <a:gd name="connsiteY1" fmla="*/ 936000 h 936000"/>
              <a:gd name="connsiteX2" fmla="*/ 2886238 w 2887564"/>
              <a:gd name="connsiteY2" fmla="*/ 936000 h 936000"/>
              <a:gd name="connsiteX3" fmla="*/ 0 w 2887564"/>
              <a:gd name="connsiteY3" fmla="*/ 0 h 936000"/>
              <a:gd name="connsiteX4" fmla="*/ 2868812 w 2887564"/>
              <a:gd name="connsiteY4" fmla="*/ 0 h 936000"/>
              <a:gd name="connsiteX5" fmla="*/ 2402137 w 2887564"/>
              <a:gd name="connsiteY5" fmla="*/ 466675 h 936000"/>
              <a:gd name="connsiteX6" fmla="*/ 2871462 w 2887564"/>
              <a:gd name="connsiteY6" fmla="*/ 936000 h 936000"/>
              <a:gd name="connsiteX7" fmla="*/ 416000 w 2887564"/>
              <a:gd name="connsiteY7" fmla="*/ 936000 h 936000"/>
              <a:gd name="connsiteX8" fmla="*/ 0 w 2887564"/>
              <a:gd name="connsiteY8" fmla="*/ 0 h 936000"/>
              <a:gd name="connsiteX0" fmla="*/ 0 w 2871462"/>
              <a:gd name="connsiteY0" fmla="*/ 0 h 936000"/>
              <a:gd name="connsiteX1" fmla="*/ 2868812 w 2871462"/>
              <a:gd name="connsiteY1" fmla="*/ 0 h 936000"/>
              <a:gd name="connsiteX2" fmla="*/ 2402137 w 2871462"/>
              <a:gd name="connsiteY2" fmla="*/ 466675 h 936000"/>
              <a:gd name="connsiteX3" fmla="*/ 2871462 w 2871462"/>
              <a:gd name="connsiteY3" fmla="*/ 936000 h 936000"/>
              <a:gd name="connsiteX4" fmla="*/ 416000 w 2871462"/>
              <a:gd name="connsiteY4" fmla="*/ 936000 h 936000"/>
              <a:gd name="connsiteX5" fmla="*/ 0 w 2871462"/>
              <a:gd name="connsiteY5" fmla="*/ 0 h 9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1462" h="936000">
                <a:moveTo>
                  <a:pt x="0" y="0"/>
                </a:moveTo>
                <a:lnTo>
                  <a:pt x="2868812" y="0"/>
                </a:lnTo>
                <a:lnTo>
                  <a:pt x="2402137" y="466675"/>
                </a:lnTo>
                <a:lnTo>
                  <a:pt x="2871462" y="936000"/>
                </a:lnTo>
                <a:lnTo>
                  <a:pt x="416000" y="9360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b="1"/>
          </a:p>
        </p:txBody>
      </p:sp>
      <p:sp>
        <p:nvSpPr>
          <p:cNvPr id="26" name="手繪多邊形 25"/>
          <p:cNvSpPr/>
          <p:nvPr/>
        </p:nvSpPr>
        <p:spPr>
          <a:xfrm>
            <a:off x="4129318" y="2962232"/>
            <a:ext cx="2873053" cy="936000"/>
          </a:xfrm>
          <a:custGeom>
            <a:avLst/>
            <a:gdLst>
              <a:gd name="connsiteX0" fmla="*/ 3357947 w 3358125"/>
              <a:gd name="connsiteY0" fmla="*/ 467822 h 936000"/>
              <a:gd name="connsiteX1" fmla="*/ 3358125 w 3358125"/>
              <a:gd name="connsiteY1" fmla="*/ 468000 h 936000"/>
              <a:gd name="connsiteX2" fmla="*/ 2890125 w 3358125"/>
              <a:gd name="connsiteY2" fmla="*/ 936000 h 936000"/>
              <a:gd name="connsiteX3" fmla="*/ 2889769 w 3358125"/>
              <a:gd name="connsiteY3" fmla="*/ 936000 h 936000"/>
              <a:gd name="connsiteX4" fmla="*/ 0 w 3358125"/>
              <a:gd name="connsiteY4" fmla="*/ 0 h 936000"/>
              <a:gd name="connsiteX5" fmla="*/ 2872343 w 3358125"/>
              <a:gd name="connsiteY5" fmla="*/ 0 h 936000"/>
              <a:gd name="connsiteX6" fmla="*/ 2404698 w 3358125"/>
              <a:gd name="connsiteY6" fmla="*/ 467645 h 936000"/>
              <a:gd name="connsiteX7" fmla="*/ 2873053 w 3358125"/>
              <a:gd name="connsiteY7" fmla="*/ 936000 h 936000"/>
              <a:gd name="connsiteX8" fmla="*/ 416000 w 3358125"/>
              <a:gd name="connsiteY8" fmla="*/ 936000 h 936000"/>
              <a:gd name="connsiteX0" fmla="*/ 2889769 w 3358125"/>
              <a:gd name="connsiteY0" fmla="*/ 936000 h 936000"/>
              <a:gd name="connsiteX1" fmla="*/ 3358125 w 3358125"/>
              <a:gd name="connsiteY1" fmla="*/ 468000 h 936000"/>
              <a:gd name="connsiteX2" fmla="*/ 2890125 w 3358125"/>
              <a:gd name="connsiteY2" fmla="*/ 936000 h 936000"/>
              <a:gd name="connsiteX3" fmla="*/ 2889769 w 3358125"/>
              <a:gd name="connsiteY3" fmla="*/ 936000 h 936000"/>
              <a:gd name="connsiteX4" fmla="*/ 0 w 3358125"/>
              <a:gd name="connsiteY4" fmla="*/ 0 h 936000"/>
              <a:gd name="connsiteX5" fmla="*/ 2872343 w 3358125"/>
              <a:gd name="connsiteY5" fmla="*/ 0 h 936000"/>
              <a:gd name="connsiteX6" fmla="*/ 2404698 w 3358125"/>
              <a:gd name="connsiteY6" fmla="*/ 467645 h 936000"/>
              <a:gd name="connsiteX7" fmla="*/ 2873053 w 3358125"/>
              <a:gd name="connsiteY7" fmla="*/ 936000 h 936000"/>
              <a:gd name="connsiteX8" fmla="*/ 416000 w 3358125"/>
              <a:gd name="connsiteY8" fmla="*/ 936000 h 936000"/>
              <a:gd name="connsiteX9" fmla="*/ 0 w 3358125"/>
              <a:gd name="connsiteY9" fmla="*/ 0 h 936000"/>
              <a:gd name="connsiteX0" fmla="*/ 2889769 w 2890125"/>
              <a:gd name="connsiteY0" fmla="*/ 936000 h 936000"/>
              <a:gd name="connsiteX1" fmla="*/ 2890125 w 2890125"/>
              <a:gd name="connsiteY1" fmla="*/ 936000 h 936000"/>
              <a:gd name="connsiteX2" fmla="*/ 2889769 w 2890125"/>
              <a:gd name="connsiteY2" fmla="*/ 936000 h 936000"/>
              <a:gd name="connsiteX3" fmla="*/ 0 w 2890125"/>
              <a:gd name="connsiteY3" fmla="*/ 0 h 936000"/>
              <a:gd name="connsiteX4" fmla="*/ 2872343 w 2890125"/>
              <a:gd name="connsiteY4" fmla="*/ 0 h 936000"/>
              <a:gd name="connsiteX5" fmla="*/ 2404698 w 2890125"/>
              <a:gd name="connsiteY5" fmla="*/ 467645 h 936000"/>
              <a:gd name="connsiteX6" fmla="*/ 2873053 w 2890125"/>
              <a:gd name="connsiteY6" fmla="*/ 936000 h 936000"/>
              <a:gd name="connsiteX7" fmla="*/ 416000 w 2890125"/>
              <a:gd name="connsiteY7" fmla="*/ 936000 h 936000"/>
              <a:gd name="connsiteX8" fmla="*/ 0 w 2890125"/>
              <a:gd name="connsiteY8" fmla="*/ 0 h 936000"/>
              <a:gd name="connsiteX0" fmla="*/ 0 w 2873053"/>
              <a:gd name="connsiteY0" fmla="*/ 0 h 936000"/>
              <a:gd name="connsiteX1" fmla="*/ 2872343 w 2873053"/>
              <a:gd name="connsiteY1" fmla="*/ 0 h 936000"/>
              <a:gd name="connsiteX2" fmla="*/ 2404698 w 2873053"/>
              <a:gd name="connsiteY2" fmla="*/ 467645 h 936000"/>
              <a:gd name="connsiteX3" fmla="*/ 2873053 w 2873053"/>
              <a:gd name="connsiteY3" fmla="*/ 936000 h 936000"/>
              <a:gd name="connsiteX4" fmla="*/ 416000 w 2873053"/>
              <a:gd name="connsiteY4" fmla="*/ 936000 h 936000"/>
              <a:gd name="connsiteX5" fmla="*/ 0 w 2873053"/>
              <a:gd name="connsiteY5" fmla="*/ 0 h 9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3053" h="936000">
                <a:moveTo>
                  <a:pt x="0" y="0"/>
                </a:moveTo>
                <a:lnTo>
                  <a:pt x="2872343" y="0"/>
                </a:lnTo>
                <a:lnTo>
                  <a:pt x="2404698" y="467645"/>
                </a:lnTo>
                <a:lnTo>
                  <a:pt x="2873053" y="936000"/>
                </a:lnTo>
                <a:lnTo>
                  <a:pt x="416000" y="9360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7" name="手繪多邊形 26"/>
          <p:cNvSpPr/>
          <p:nvPr/>
        </p:nvSpPr>
        <p:spPr>
          <a:xfrm>
            <a:off x="4565659" y="3944003"/>
            <a:ext cx="2875874" cy="936000"/>
          </a:xfrm>
          <a:custGeom>
            <a:avLst/>
            <a:gdLst>
              <a:gd name="connsiteX0" fmla="*/ 2892070 w 3360686"/>
              <a:gd name="connsiteY0" fmla="*/ 0 h 936000"/>
              <a:gd name="connsiteX1" fmla="*/ 2892686 w 3360686"/>
              <a:gd name="connsiteY1" fmla="*/ 0 h 936000"/>
              <a:gd name="connsiteX2" fmla="*/ 3360686 w 3360686"/>
              <a:gd name="connsiteY2" fmla="*/ 468000 h 936000"/>
              <a:gd name="connsiteX3" fmla="*/ 3360378 w 3360686"/>
              <a:gd name="connsiteY3" fmla="*/ 468308 h 936000"/>
              <a:gd name="connsiteX4" fmla="*/ 0 w 3360686"/>
              <a:gd name="connsiteY4" fmla="*/ 0 h 936000"/>
              <a:gd name="connsiteX5" fmla="*/ 2875874 w 3360686"/>
              <a:gd name="connsiteY5" fmla="*/ 0 h 936000"/>
              <a:gd name="connsiteX6" fmla="*/ 2407259 w 3360686"/>
              <a:gd name="connsiteY6" fmla="*/ 468615 h 936000"/>
              <a:gd name="connsiteX7" fmla="*/ 2874644 w 3360686"/>
              <a:gd name="connsiteY7" fmla="*/ 936000 h 936000"/>
              <a:gd name="connsiteX8" fmla="*/ 415999 w 3360686"/>
              <a:gd name="connsiteY8" fmla="*/ 936000 h 936000"/>
              <a:gd name="connsiteX0" fmla="*/ 2892070 w 3360686"/>
              <a:gd name="connsiteY0" fmla="*/ 0 h 936000"/>
              <a:gd name="connsiteX1" fmla="*/ 2892686 w 3360686"/>
              <a:gd name="connsiteY1" fmla="*/ 0 h 936000"/>
              <a:gd name="connsiteX2" fmla="*/ 3360686 w 3360686"/>
              <a:gd name="connsiteY2" fmla="*/ 468000 h 936000"/>
              <a:gd name="connsiteX3" fmla="*/ 2892070 w 3360686"/>
              <a:gd name="connsiteY3" fmla="*/ 0 h 936000"/>
              <a:gd name="connsiteX4" fmla="*/ 0 w 3360686"/>
              <a:gd name="connsiteY4" fmla="*/ 0 h 936000"/>
              <a:gd name="connsiteX5" fmla="*/ 2875874 w 3360686"/>
              <a:gd name="connsiteY5" fmla="*/ 0 h 936000"/>
              <a:gd name="connsiteX6" fmla="*/ 2407259 w 3360686"/>
              <a:gd name="connsiteY6" fmla="*/ 468615 h 936000"/>
              <a:gd name="connsiteX7" fmla="*/ 2874644 w 3360686"/>
              <a:gd name="connsiteY7" fmla="*/ 936000 h 936000"/>
              <a:gd name="connsiteX8" fmla="*/ 415999 w 3360686"/>
              <a:gd name="connsiteY8" fmla="*/ 936000 h 936000"/>
              <a:gd name="connsiteX9" fmla="*/ 0 w 3360686"/>
              <a:gd name="connsiteY9" fmla="*/ 0 h 936000"/>
              <a:gd name="connsiteX0" fmla="*/ 2892070 w 2892686"/>
              <a:gd name="connsiteY0" fmla="*/ 0 h 936000"/>
              <a:gd name="connsiteX1" fmla="*/ 2892686 w 2892686"/>
              <a:gd name="connsiteY1" fmla="*/ 0 h 936000"/>
              <a:gd name="connsiteX2" fmla="*/ 2892070 w 2892686"/>
              <a:gd name="connsiteY2" fmla="*/ 0 h 936000"/>
              <a:gd name="connsiteX3" fmla="*/ 0 w 2892686"/>
              <a:gd name="connsiteY3" fmla="*/ 0 h 936000"/>
              <a:gd name="connsiteX4" fmla="*/ 2875874 w 2892686"/>
              <a:gd name="connsiteY4" fmla="*/ 0 h 936000"/>
              <a:gd name="connsiteX5" fmla="*/ 2407259 w 2892686"/>
              <a:gd name="connsiteY5" fmla="*/ 468615 h 936000"/>
              <a:gd name="connsiteX6" fmla="*/ 2874644 w 2892686"/>
              <a:gd name="connsiteY6" fmla="*/ 936000 h 936000"/>
              <a:gd name="connsiteX7" fmla="*/ 415999 w 2892686"/>
              <a:gd name="connsiteY7" fmla="*/ 936000 h 936000"/>
              <a:gd name="connsiteX8" fmla="*/ 0 w 2892686"/>
              <a:gd name="connsiteY8" fmla="*/ 0 h 936000"/>
              <a:gd name="connsiteX0" fmla="*/ 0 w 2875874"/>
              <a:gd name="connsiteY0" fmla="*/ 0 h 936000"/>
              <a:gd name="connsiteX1" fmla="*/ 2875874 w 2875874"/>
              <a:gd name="connsiteY1" fmla="*/ 0 h 936000"/>
              <a:gd name="connsiteX2" fmla="*/ 2407259 w 2875874"/>
              <a:gd name="connsiteY2" fmla="*/ 468615 h 936000"/>
              <a:gd name="connsiteX3" fmla="*/ 2874644 w 2875874"/>
              <a:gd name="connsiteY3" fmla="*/ 936000 h 936000"/>
              <a:gd name="connsiteX4" fmla="*/ 415999 w 2875874"/>
              <a:gd name="connsiteY4" fmla="*/ 936000 h 936000"/>
              <a:gd name="connsiteX5" fmla="*/ 0 w 2875874"/>
              <a:gd name="connsiteY5" fmla="*/ 0 h 9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5874" h="936000">
                <a:moveTo>
                  <a:pt x="0" y="0"/>
                </a:moveTo>
                <a:lnTo>
                  <a:pt x="2875874" y="0"/>
                </a:lnTo>
                <a:lnTo>
                  <a:pt x="2407259" y="468615"/>
                </a:lnTo>
                <a:lnTo>
                  <a:pt x="2874644" y="936000"/>
                </a:lnTo>
                <a:lnTo>
                  <a:pt x="415999" y="9360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28" name="手繪多邊形 27"/>
          <p:cNvSpPr/>
          <p:nvPr/>
        </p:nvSpPr>
        <p:spPr>
          <a:xfrm>
            <a:off x="5002001" y="4925776"/>
            <a:ext cx="2879407" cy="935981"/>
          </a:xfrm>
          <a:custGeom>
            <a:avLst/>
            <a:gdLst>
              <a:gd name="connsiteX0" fmla="*/ 2893667 w 3363251"/>
              <a:gd name="connsiteY0" fmla="*/ 0 h 935981"/>
              <a:gd name="connsiteX1" fmla="*/ 2895251 w 3363251"/>
              <a:gd name="connsiteY1" fmla="*/ 0 h 935981"/>
              <a:gd name="connsiteX2" fmla="*/ 3363251 w 3363251"/>
              <a:gd name="connsiteY2" fmla="*/ 468000 h 935981"/>
              <a:gd name="connsiteX3" fmla="*/ 3362459 w 3363251"/>
              <a:gd name="connsiteY3" fmla="*/ 468792 h 935981"/>
              <a:gd name="connsiteX4" fmla="*/ 0 w 3363251"/>
              <a:gd name="connsiteY4" fmla="*/ 0 h 935981"/>
              <a:gd name="connsiteX5" fmla="*/ 2879407 w 3363251"/>
              <a:gd name="connsiteY5" fmla="*/ 0 h 935981"/>
              <a:gd name="connsiteX6" fmla="*/ 2409824 w 3363251"/>
              <a:gd name="connsiteY6" fmla="*/ 469583 h 935981"/>
              <a:gd name="connsiteX7" fmla="*/ 2876222 w 3363251"/>
              <a:gd name="connsiteY7" fmla="*/ 935981 h 935981"/>
              <a:gd name="connsiteX8" fmla="*/ 414905 w 3363251"/>
              <a:gd name="connsiteY8" fmla="*/ 933536 h 935981"/>
              <a:gd name="connsiteX0" fmla="*/ 2893667 w 3363251"/>
              <a:gd name="connsiteY0" fmla="*/ 0 h 935981"/>
              <a:gd name="connsiteX1" fmla="*/ 2895251 w 3363251"/>
              <a:gd name="connsiteY1" fmla="*/ 0 h 935981"/>
              <a:gd name="connsiteX2" fmla="*/ 3363251 w 3363251"/>
              <a:gd name="connsiteY2" fmla="*/ 468000 h 935981"/>
              <a:gd name="connsiteX3" fmla="*/ 2893667 w 3363251"/>
              <a:gd name="connsiteY3" fmla="*/ 0 h 935981"/>
              <a:gd name="connsiteX4" fmla="*/ 0 w 3363251"/>
              <a:gd name="connsiteY4" fmla="*/ 0 h 935981"/>
              <a:gd name="connsiteX5" fmla="*/ 2879407 w 3363251"/>
              <a:gd name="connsiteY5" fmla="*/ 0 h 935981"/>
              <a:gd name="connsiteX6" fmla="*/ 2409824 w 3363251"/>
              <a:gd name="connsiteY6" fmla="*/ 469583 h 935981"/>
              <a:gd name="connsiteX7" fmla="*/ 2876222 w 3363251"/>
              <a:gd name="connsiteY7" fmla="*/ 935981 h 935981"/>
              <a:gd name="connsiteX8" fmla="*/ 414905 w 3363251"/>
              <a:gd name="connsiteY8" fmla="*/ 933536 h 935981"/>
              <a:gd name="connsiteX9" fmla="*/ 0 w 3363251"/>
              <a:gd name="connsiteY9" fmla="*/ 0 h 935981"/>
              <a:gd name="connsiteX0" fmla="*/ 2893667 w 2895251"/>
              <a:gd name="connsiteY0" fmla="*/ 0 h 935981"/>
              <a:gd name="connsiteX1" fmla="*/ 2895251 w 2895251"/>
              <a:gd name="connsiteY1" fmla="*/ 0 h 935981"/>
              <a:gd name="connsiteX2" fmla="*/ 2893667 w 2895251"/>
              <a:gd name="connsiteY2" fmla="*/ 0 h 935981"/>
              <a:gd name="connsiteX3" fmla="*/ 0 w 2895251"/>
              <a:gd name="connsiteY3" fmla="*/ 0 h 935981"/>
              <a:gd name="connsiteX4" fmla="*/ 2879407 w 2895251"/>
              <a:gd name="connsiteY4" fmla="*/ 0 h 935981"/>
              <a:gd name="connsiteX5" fmla="*/ 2409824 w 2895251"/>
              <a:gd name="connsiteY5" fmla="*/ 469583 h 935981"/>
              <a:gd name="connsiteX6" fmla="*/ 2876222 w 2895251"/>
              <a:gd name="connsiteY6" fmla="*/ 935981 h 935981"/>
              <a:gd name="connsiteX7" fmla="*/ 414905 w 2895251"/>
              <a:gd name="connsiteY7" fmla="*/ 933536 h 935981"/>
              <a:gd name="connsiteX8" fmla="*/ 0 w 2895251"/>
              <a:gd name="connsiteY8" fmla="*/ 0 h 935981"/>
              <a:gd name="connsiteX0" fmla="*/ 0 w 2879407"/>
              <a:gd name="connsiteY0" fmla="*/ 0 h 935981"/>
              <a:gd name="connsiteX1" fmla="*/ 2879407 w 2879407"/>
              <a:gd name="connsiteY1" fmla="*/ 0 h 935981"/>
              <a:gd name="connsiteX2" fmla="*/ 2409824 w 2879407"/>
              <a:gd name="connsiteY2" fmla="*/ 469583 h 935981"/>
              <a:gd name="connsiteX3" fmla="*/ 2876222 w 2879407"/>
              <a:gd name="connsiteY3" fmla="*/ 935981 h 935981"/>
              <a:gd name="connsiteX4" fmla="*/ 414905 w 2879407"/>
              <a:gd name="connsiteY4" fmla="*/ 933536 h 935981"/>
              <a:gd name="connsiteX5" fmla="*/ 0 w 2879407"/>
              <a:gd name="connsiteY5" fmla="*/ 0 h 935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9407" h="935981">
                <a:moveTo>
                  <a:pt x="0" y="0"/>
                </a:moveTo>
                <a:lnTo>
                  <a:pt x="2879407" y="0"/>
                </a:lnTo>
                <a:lnTo>
                  <a:pt x="2409824" y="469583"/>
                </a:lnTo>
                <a:lnTo>
                  <a:pt x="2876222" y="935981"/>
                </a:lnTo>
                <a:lnTo>
                  <a:pt x="414905" y="93353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sp>
        <p:nvSpPr>
          <p:cNvPr id="11" name="手繪多邊形 10"/>
          <p:cNvSpPr/>
          <p:nvPr/>
        </p:nvSpPr>
        <p:spPr>
          <a:xfrm>
            <a:off x="2783467" y="998690"/>
            <a:ext cx="831566" cy="935512"/>
          </a:xfrm>
          <a:custGeom>
            <a:avLst/>
            <a:gdLst>
              <a:gd name="connsiteX0" fmla="*/ 415783 w 831566"/>
              <a:gd name="connsiteY0" fmla="*/ 0 h 935512"/>
              <a:gd name="connsiteX1" fmla="*/ 831566 w 831566"/>
              <a:gd name="connsiteY1" fmla="*/ 935512 h 935512"/>
              <a:gd name="connsiteX2" fmla="*/ 0 w 831566"/>
              <a:gd name="connsiteY2" fmla="*/ 935512 h 935512"/>
              <a:gd name="connsiteX3" fmla="*/ 415783 w 831566"/>
              <a:gd name="connsiteY3" fmla="*/ 0 h 935512"/>
            </a:gdLst>
            <a:ahLst/>
            <a:cxnLst>
              <a:cxn ang="0">
                <a:pos x="connsiteX0" y="connsiteY0"/>
              </a:cxn>
              <a:cxn ang="0">
                <a:pos x="connsiteX1" y="connsiteY1"/>
              </a:cxn>
              <a:cxn ang="0">
                <a:pos x="connsiteX2" y="connsiteY2"/>
              </a:cxn>
              <a:cxn ang="0">
                <a:pos x="connsiteX3" y="connsiteY3"/>
              </a:cxn>
            </a:cxnLst>
            <a:rect l="l" t="t" r="r" b="b"/>
            <a:pathLst>
              <a:path w="831566" h="935512">
                <a:moveTo>
                  <a:pt x="415783" y="0"/>
                </a:moveTo>
                <a:lnTo>
                  <a:pt x="831566" y="935512"/>
                </a:lnTo>
                <a:lnTo>
                  <a:pt x="0" y="935512"/>
                </a:lnTo>
                <a:lnTo>
                  <a:pt x="41578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p:cNvSpPr/>
          <p:nvPr/>
        </p:nvSpPr>
        <p:spPr>
          <a:xfrm rot="2700000">
            <a:off x="6326925" y="2110049"/>
            <a:ext cx="674174" cy="67417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p>
        </p:txBody>
      </p:sp>
      <p:sp>
        <p:nvSpPr>
          <p:cNvPr id="14" name="矩形 13"/>
          <p:cNvSpPr/>
          <p:nvPr/>
        </p:nvSpPr>
        <p:spPr>
          <a:xfrm rot="2700000">
            <a:off x="6765831" y="3092790"/>
            <a:ext cx="674174" cy="67417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p>
        </p:txBody>
      </p:sp>
      <p:sp>
        <p:nvSpPr>
          <p:cNvPr id="17" name="矩形 16"/>
          <p:cNvSpPr/>
          <p:nvPr/>
        </p:nvSpPr>
        <p:spPr>
          <a:xfrm rot="2700000">
            <a:off x="7636225" y="5058271"/>
            <a:ext cx="674174" cy="67417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p>
        </p:txBody>
      </p:sp>
      <p:sp>
        <p:nvSpPr>
          <p:cNvPr id="19" name="矩形 18"/>
          <p:cNvSpPr/>
          <p:nvPr/>
        </p:nvSpPr>
        <p:spPr>
          <a:xfrm rot="2700000">
            <a:off x="5888021" y="1127308"/>
            <a:ext cx="674174" cy="67417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p>
        </p:txBody>
      </p:sp>
      <p:sp>
        <p:nvSpPr>
          <p:cNvPr id="22" name="矩形 21"/>
          <p:cNvSpPr/>
          <p:nvPr/>
        </p:nvSpPr>
        <p:spPr>
          <a:xfrm rot="2700000">
            <a:off x="7204733" y="4075531"/>
            <a:ext cx="674174" cy="67417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p>
        </p:txBody>
      </p:sp>
      <p:sp>
        <p:nvSpPr>
          <p:cNvPr id="2" name="文字方塊 1"/>
          <p:cNvSpPr txBox="1"/>
          <p:nvPr/>
        </p:nvSpPr>
        <p:spPr>
          <a:xfrm>
            <a:off x="5858483" y="1270454"/>
            <a:ext cx="720092" cy="368401"/>
          </a:xfrm>
          <a:prstGeom prst="rect">
            <a:avLst/>
          </a:prstGeom>
          <a:noFill/>
        </p:spPr>
        <p:txBody>
          <a:bodyPr wrap="square" rtlCol="0" anchor="ctr">
            <a:noAutofit/>
          </a:bodyPr>
          <a:lstStyle/>
          <a:p>
            <a:pPr algn="ctr"/>
            <a:r>
              <a:rPr lang="en-US" sz="4000" dirty="0" smtClean="0">
                <a:solidFill>
                  <a:schemeClr val="bg1"/>
                </a:solidFill>
              </a:rPr>
              <a:t>01</a:t>
            </a:r>
          </a:p>
        </p:txBody>
      </p:sp>
      <p:sp>
        <p:nvSpPr>
          <p:cNvPr id="20" name="文字方塊 19"/>
          <p:cNvSpPr txBox="1"/>
          <p:nvPr/>
        </p:nvSpPr>
        <p:spPr>
          <a:xfrm>
            <a:off x="6297179" y="2262936"/>
            <a:ext cx="720092" cy="368401"/>
          </a:xfrm>
          <a:prstGeom prst="rect">
            <a:avLst/>
          </a:prstGeom>
          <a:noFill/>
        </p:spPr>
        <p:txBody>
          <a:bodyPr wrap="square" rtlCol="0" anchor="ctr">
            <a:noAutofit/>
          </a:bodyPr>
          <a:lstStyle/>
          <a:p>
            <a:pPr algn="ctr"/>
            <a:r>
              <a:rPr lang="en-US" sz="4000" dirty="0" smtClean="0">
                <a:solidFill>
                  <a:schemeClr val="bg1"/>
                </a:solidFill>
              </a:rPr>
              <a:t>02</a:t>
            </a:r>
          </a:p>
        </p:txBody>
      </p:sp>
      <p:sp>
        <p:nvSpPr>
          <p:cNvPr id="21" name="文字方塊 20"/>
          <p:cNvSpPr txBox="1"/>
          <p:nvPr/>
        </p:nvSpPr>
        <p:spPr>
          <a:xfrm>
            <a:off x="6735875" y="3245677"/>
            <a:ext cx="720092" cy="368401"/>
          </a:xfrm>
          <a:prstGeom prst="rect">
            <a:avLst/>
          </a:prstGeom>
          <a:noFill/>
        </p:spPr>
        <p:txBody>
          <a:bodyPr wrap="square" rtlCol="0" anchor="ctr">
            <a:noAutofit/>
          </a:bodyPr>
          <a:lstStyle/>
          <a:p>
            <a:pPr algn="ctr"/>
            <a:r>
              <a:rPr lang="en-US" sz="4000" dirty="0" smtClean="0">
                <a:solidFill>
                  <a:schemeClr val="bg1"/>
                </a:solidFill>
              </a:rPr>
              <a:t>03</a:t>
            </a:r>
          </a:p>
        </p:txBody>
      </p:sp>
      <p:sp>
        <p:nvSpPr>
          <p:cNvPr id="23" name="文字方塊 22"/>
          <p:cNvSpPr txBox="1"/>
          <p:nvPr/>
        </p:nvSpPr>
        <p:spPr>
          <a:xfrm>
            <a:off x="7174571" y="4228418"/>
            <a:ext cx="720092" cy="368401"/>
          </a:xfrm>
          <a:prstGeom prst="rect">
            <a:avLst/>
          </a:prstGeom>
          <a:noFill/>
        </p:spPr>
        <p:txBody>
          <a:bodyPr wrap="square" rtlCol="0" anchor="ctr">
            <a:noAutofit/>
          </a:bodyPr>
          <a:lstStyle/>
          <a:p>
            <a:pPr algn="ctr"/>
            <a:r>
              <a:rPr lang="en-US" sz="4000" dirty="0" smtClean="0">
                <a:solidFill>
                  <a:schemeClr val="bg1"/>
                </a:solidFill>
              </a:rPr>
              <a:t>04</a:t>
            </a:r>
          </a:p>
        </p:txBody>
      </p:sp>
      <p:sp>
        <p:nvSpPr>
          <p:cNvPr id="29" name="文字方塊 28"/>
          <p:cNvSpPr txBox="1"/>
          <p:nvPr/>
        </p:nvSpPr>
        <p:spPr>
          <a:xfrm>
            <a:off x="7613266" y="5211158"/>
            <a:ext cx="720092" cy="368401"/>
          </a:xfrm>
          <a:prstGeom prst="rect">
            <a:avLst/>
          </a:prstGeom>
          <a:noFill/>
        </p:spPr>
        <p:txBody>
          <a:bodyPr wrap="square" rtlCol="0" anchor="ctr">
            <a:noAutofit/>
          </a:bodyPr>
          <a:lstStyle/>
          <a:p>
            <a:pPr algn="ctr"/>
            <a:r>
              <a:rPr lang="en-US" sz="4000" dirty="0" smtClean="0">
                <a:solidFill>
                  <a:schemeClr val="bg1"/>
                </a:solidFill>
              </a:rPr>
              <a:t>05</a:t>
            </a:r>
          </a:p>
        </p:txBody>
      </p:sp>
      <p:sp>
        <p:nvSpPr>
          <p:cNvPr id="31" name="矩形 30"/>
          <p:cNvSpPr/>
          <p:nvPr/>
        </p:nvSpPr>
        <p:spPr>
          <a:xfrm>
            <a:off x="3572811" y="1167573"/>
            <a:ext cx="2146460" cy="584775"/>
          </a:xfrm>
          <a:prstGeom prst="rect">
            <a:avLst/>
          </a:prstGeom>
        </p:spPr>
        <p:txBody>
          <a:bodyPr wrap="square">
            <a:spAutoFit/>
          </a:bodyPr>
          <a:lstStyle/>
          <a:p>
            <a:r>
              <a:rPr lang="en-US" altLang="zh-TW" sz="1600" dirty="0">
                <a:solidFill>
                  <a:schemeClr val="bg1"/>
                </a:solidFill>
              </a:rPr>
              <a:t>The quick brown fox jumps over the lazy dog. </a:t>
            </a:r>
            <a:endParaRPr lang="zh-TW" altLang="en-US" sz="1600" dirty="0">
              <a:solidFill>
                <a:schemeClr val="bg1"/>
              </a:solidFill>
            </a:endParaRPr>
          </a:p>
        </p:txBody>
      </p:sp>
      <p:sp>
        <p:nvSpPr>
          <p:cNvPr id="32" name="矩形 31"/>
          <p:cNvSpPr/>
          <p:nvPr/>
        </p:nvSpPr>
        <p:spPr>
          <a:xfrm>
            <a:off x="4010318" y="2149587"/>
            <a:ext cx="2146460" cy="584775"/>
          </a:xfrm>
          <a:prstGeom prst="rect">
            <a:avLst/>
          </a:prstGeom>
        </p:spPr>
        <p:txBody>
          <a:bodyPr wrap="square">
            <a:spAutoFit/>
          </a:bodyPr>
          <a:lstStyle/>
          <a:p>
            <a:r>
              <a:rPr lang="en-US" altLang="zh-TW" sz="1600" dirty="0">
                <a:solidFill>
                  <a:schemeClr val="bg1"/>
                </a:solidFill>
              </a:rPr>
              <a:t>The quick brown fox jumps over the lazy dog. </a:t>
            </a:r>
            <a:endParaRPr lang="zh-TW" altLang="en-US" sz="1600" dirty="0">
              <a:solidFill>
                <a:schemeClr val="bg1"/>
              </a:solidFill>
            </a:endParaRPr>
          </a:p>
        </p:txBody>
      </p:sp>
      <p:sp>
        <p:nvSpPr>
          <p:cNvPr id="33" name="矩形 32"/>
          <p:cNvSpPr/>
          <p:nvPr/>
        </p:nvSpPr>
        <p:spPr>
          <a:xfrm>
            <a:off x="4447825" y="3131601"/>
            <a:ext cx="2146460" cy="584775"/>
          </a:xfrm>
          <a:prstGeom prst="rect">
            <a:avLst/>
          </a:prstGeom>
        </p:spPr>
        <p:txBody>
          <a:bodyPr wrap="square">
            <a:spAutoFit/>
          </a:bodyPr>
          <a:lstStyle/>
          <a:p>
            <a:r>
              <a:rPr lang="en-US" altLang="zh-TW" sz="1600" dirty="0">
                <a:solidFill>
                  <a:schemeClr val="bg1"/>
                </a:solidFill>
              </a:rPr>
              <a:t>The quick brown fox jumps over the lazy dog. </a:t>
            </a:r>
            <a:endParaRPr lang="zh-TW" altLang="en-US" sz="1600" dirty="0">
              <a:solidFill>
                <a:schemeClr val="bg1"/>
              </a:solidFill>
            </a:endParaRPr>
          </a:p>
        </p:txBody>
      </p:sp>
      <p:sp>
        <p:nvSpPr>
          <p:cNvPr id="34" name="矩形 33"/>
          <p:cNvSpPr/>
          <p:nvPr/>
        </p:nvSpPr>
        <p:spPr>
          <a:xfrm>
            <a:off x="4885332" y="4113615"/>
            <a:ext cx="2146460" cy="584775"/>
          </a:xfrm>
          <a:prstGeom prst="rect">
            <a:avLst/>
          </a:prstGeom>
        </p:spPr>
        <p:txBody>
          <a:bodyPr wrap="square">
            <a:spAutoFit/>
          </a:bodyPr>
          <a:lstStyle/>
          <a:p>
            <a:r>
              <a:rPr lang="en-US" altLang="zh-TW" sz="1600" dirty="0">
                <a:solidFill>
                  <a:schemeClr val="bg1"/>
                </a:solidFill>
              </a:rPr>
              <a:t>The quick brown fox jumps over the lazy dog. </a:t>
            </a:r>
            <a:endParaRPr lang="zh-TW" altLang="en-US" sz="1600" dirty="0">
              <a:solidFill>
                <a:schemeClr val="bg1"/>
              </a:solidFill>
            </a:endParaRPr>
          </a:p>
        </p:txBody>
      </p:sp>
      <p:sp>
        <p:nvSpPr>
          <p:cNvPr id="35" name="矩形 34"/>
          <p:cNvSpPr/>
          <p:nvPr/>
        </p:nvSpPr>
        <p:spPr>
          <a:xfrm>
            <a:off x="5322839" y="5095628"/>
            <a:ext cx="2146460" cy="584775"/>
          </a:xfrm>
          <a:prstGeom prst="rect">
            <a:avLst/>
          </a:prstGeom>
        </p:spPr>
        <p:txBody>
          <a:bodyPr wrap="square">
            <a:spAutoFit/>
          </a:bodyPr>
          <a:lstStyle/>
          <a:p>
            <a:r>
              <a:rPr lang="en-US" altLang="zh-TW" sz="1600" dirty="0">
                <a:solidFill>
                  <a:schemeClr val="bg1"/>
                </a:solidFill>
              </a:rPr>
              <a:t>The quick brown fox jumps over the lazy dog. </a:t>
            </a:r>
            <a:endParaRPr lang="zh-TW" altLang="en-US" sz="1600" dirty="0">
              <a:solidFill>
                <a:schemeClr val="bg1"/>
              </a:solidFill>
            </a:endParaRPr>
          </a:p>
        </p:txBody>
      </p:sp>
    </p:spTree>
    <p:extLst>
      <p:ext uri="{BB962C8B-B14F-4D97-AF65-F5344CB8AC3E}">
        <p14:creationId xmlns:p14="http://schemas.microsoft.com/office/powerpoint/2010/main" val="24230597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手繪多邊形 14"/>
          <p:cNvSpPr/>
          <p:nvPr/>
        </p:nvSpPr>
        <p:spPr>
          <a:xfrm>
            <a:off x="2424124" y="1039191"/>
            <a:ext cx="689692" cy="1551807"/>
          </a:xfrm>
          <a:custGeom>
            <a:avLst/>
            <a:gdLst>
              <a:gd name="connsiteX0" fmla="*/ 689692 w 689692"/>
              <a:gd name="connsiteY0" fmla="*/ 0 h 1551807"/>
              <a:gd name="connsiteX1" fmla="*/ 689692 w 689692"/>
              <a:gd name="connsiteY1" fmla="*/ 1551807 h 1551807"/>
              <a:gd name="connsiteX2" fmla="*/ 0 w 689692"/>
              <a:gd name="connsiteY2" fmla="*/ 1551807 h 1551807"/>
              <a:gd name="connsiteX3" fmla="*/ 689692 w 689692"/>
              <a:gd name="connsiteY3" fmla="*/ 0 h 1551807"/>
            </a:gdLst>
            <a:ahLst/>
            <a:cxnLst>
              <a:cxn ang="0">
                <a:pos x="connsiteX0" y="connsiteY0"/>
              </a:cxn>
              <a:cxn ang="0">
                <a:pos x="connsiteX1" y="connsiteY1"/>
              </a:cxn>
              <a:cxn ang="0">
                <a:pos x="connsiteX2" y="connsiteY2"/>
              </a:cxn>
              <a:cxn ang="0">
                <a:pos x="connsiteX3" y="connsiteY3"/>
              </a:cxn>
            </a:cxnLst>
            <a:rect l="l" t="t" r="r" b="b"/>
            <a:pathLst>
              <a:path w="689692" h="1551807">
                <a:moveTo>
                  <a:pt x="689692" y="0"/>
                </a:moveTo>
                <a:lnTo>
                  <a:pt x="689692" y="1551807"/>
                </a:lnTo>
                <a:lnTo>
                  <a:pt x="0" y="1551807"/>
                </a:lnTo>
                <a:lnTo>
                  <a:pt x="68969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手繪多邊形 13"/>
          <p:cNvSpPr/>
          <p:nvPr/>
        </p:nvSpPr>
        <p:spPr>
          <a:xfrm>
            <a:off x="3149816" y="1039191"/>
            <a:ext cx="689692" cy="1551807"/>
          </a:xfrm>
          <a:custGeom>
            <a:avLst/>
            <a:gdLst>
              <a:gd name="connsiteX0" fmla="*/ 0 w 689692"/>
              <a:gd name="connsiteY0" fmla="*/ 0 h 1551807"/>
              <a:gd name="connsiteX1" fmla="*/ 689692 w 689692"/>
              <a:gd name="connsiteY1" fmla="*/ 1551807 h 1551807"/>
              <a:gd name="connsiteX2" fmla="*/ 0 w 689692"/>
              <a:gd name="connsiteY2" fmla="*/ 1551807 h 1551807"/>
              <a:gd name="connsiteX3" fmla="*/ 0 w 689692"/>
              <a:gd name="connsiteY3" fmla="*/ 0 h 1551807"/>
            </a:gdLst>
            <a:ahLst/>
            <a:cxnLst>
              <a:cxn ang="0">
                <a:pos x="connsiteX0" y="connsiteY0"/>
              </a:cxn>
              <a:cxn ang="0">
                <a:pos x="connsiteX1" y="connsiteY1"/>
              </a:cxn>
              <a:cxn ang="0">
                <a:pos x="connsiteX2" y="connsiteY2"/>
              </a:cxn>
              <a:cxn ang="0">
                <a:pos x="connsiteX3" y="connsiteY3"/>
              </a:cxn>
            </a:cxnLst>
            <a:rect l="l" t="t" r="r" b="b"/>
            <a:pathLst>
              <a:path w="689692" h="1551807">
                <a:moveTo>
                  <a:pt x="0" y="0"/>
                </a:moveTo>
                <a:lnTo>
                  <a:pt x="689692" y="1551807"/>
                </a:lnTo>
                <a:lnTo>
                  <a:pt x="0" y="1551807"/>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手繪多邊形 11"/>
          <p:cNvSpPr/>
          <p:nvPr/>
        </p:nvSpPr>
        <p:spPr>
          <a:xfrm>
            <a:off x="1694353" y="2626997"/>
            <a:ext cx="1419463" cy="1605986"/>
          </a:xfrm>
          <a:custGeom>
            <a:avLst/>
            <a:gdLst>
              <a:gd name="connsiteX0" fmla="*/ 713771 w 1419463"/>
              <a:gd name="connsiteY0" fmla="*/ 0 h 1605986"/>
              <a:gd name="connsiteX1" fmla="*/ 1419463 w 1419463"/>
              <a:gd name="connsiteY1" fmla="*/ 0 h 1605986"/>
              <a:gd name="connsiteX2" fmla="*/ 1419463 w 1419463"/>
              <a:gd name="connsiteY2" fmla="*/ 1605986 h 1605986"/>
              <a:gd name="connsiteX3" fmla="*/ 0 w 1419463"/>
              <a:gd name="connsiteY3" fmla="*/ 1605986 h 1605986"/>
              <a:gd name="connsiteX4" fmla="*/ 713771 w 1419463"/>
              <a:gd name="connsiteY4" fmla="*/ 0 h 160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463" h="1605986">
                <a:moveTo>
                  <a:pt x="713771" y="0"/>
                </a:moveTo>
                <a:lnTo>
                  <a:pt x="1419463" y="0"/>
                </a:lnTo>
                <a:lnTo>
                  <a:pt x="1419463" y="1605986"/>
                </a:lnTo>
                <a:lnTo>
                  <a:pt x="0" y="1605986"/>
                </a:lnTo>
                <a:lnTo>
                  <a:pt x="71377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手繪多邊形 10"/>
          <p:cNvSpPr/>
          <p:nvPr/>
        </p:nvSpPr>
        <p:spPr>
          <a:xfrm>
            <a:off x="3149816" y="2626997"/>
            <a:ext cx="1419464" cy="1605986"/>
          </a:xfrm>
          <a:custGeom>
            <a:avLst/>
            <a:gdLst>
              <a:gd name="connsiteX0" fmla="*/ 0 w 1419464"/>
              <a:gd name="connsiteY0" fmla="*/ 0 h 1605986"/>
              <a:gd name="connsiteX1" fmla="*/ 705692 w 1419464"/>
              <a:gd name="connsiteY1" fmla="*/ 0 h 1605986"/>
              <a:gd name="connsiteX2" fmla="*/ 1419464 w 1419464"/>
              <a:gd name="connsiteY2" fmla="*/ 1605986 h 1605986"/>
              <a:gd name="connsiteX3" fmla="*/ 0 w 1419464"/>
              <a:gd name="connsiteY3" fmla="*/ 1605986 h 1605986"/>
              <a:gd name="connsiteX4" fmla="*/ 0 w 1419464"/>
              <a:gd name="connsiteY4" fmla="*/ 0 h 160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464" h="1605986">
                <a:moveTo>
                  <a:pt x="0" y="0"/>
                </a:moveTo>
                <a:lnTo>
                  <a:pt x="705692" y="0"/>
                </a:lnTo>
                <a:lnTo>
                  <a:pt x="1419464" y="1605986"/>
                </a:lnTo>
                <a:lnTo>
                  <a:pt x="0" y="160598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手繪多邊形 8"/>
          <p:cNvSpPr/>
          <p:nvPr/>
        </p:nvSpPr>
        <p:spPr>
          <a:xfrm>
            <a:off x="971540" y="4268983"/>
            <a:ext cx="2142276" cy="1590328"/>
          </a:xfrm>
          <a:custGeom>
            <a:avLst/>
            <a:gdLst>
              <a:gd name="connsiteX0" fmla="*/ 706813 w 2142276"/>
              <a:gd name="connsiteY0" fmla="*/ 0 h 1590328"/>
              <a:gd name="connsiteX1" fmla="*/ 2142276 w 2142276"/>
              <a:gd name="connsiteY1" fmla="*/ 0 h 1590328"/>
              <a:gd name="connsiteX2" fmla="*/ 2142276 w 2142276"/>
              <a:gd name="connsiteY2" fmla="*/ 1590328 h 1590328"/>
              <a:gd name="connsiteX3" fmla="*/ 0 w 2142276"/>
              <a:gd name="connsiteY3" fmla="*/ 1590328 h 1590328"/>
              <a:gd name="connsiteX4" fmla="*/ 706813 w 2142276"/>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2276" h="1590328">
                <a:moveTo>
                  <a:pt x="706813" y="0"/>
                </a:moveTo>
                <a:lnTo>
                  <a:pt x="2142276" y="0"/>
                </a:lnTo>
                <a:lnTo>
                  <a:pt x="2142276" y="1590328"/>
                </a:lnTo>
                <a:lnTo>
                  <a:pt x="0" y="1590328"/>
                </a:lnTo>
                <a:lnTo>
                  <a:pt x="7068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手繪多邊形 7"/>
          <p:cNvSpPr/>
          <p:nvPr/>
        </p:nvSpPr>
        <p:spPr>
          <a:xfrm>
            <a:off x="3149816" y="4268983"/>
            <a:ext cx="2142276" cy="1590328"/>
          </a:xfrm>
          <a:custGeom>
            <a:avLst/>
            <a:gdLst>
              <a:gd name="connsiteX0" fmla="*/ 0 w 2142276"/>
              <a:gd name="connsiteY0" fmla="*/ 0 h 1590328"/>
              <a:gd name="connsiteX1" fmla="*/ 1435464 w 2142276"/>
              <a:gd name="connsiteY1" fmla="*/ 0 h 1590328"/>
              <a:gd name="connsiteX2" fmla="*/ 2142276 w 2142276"/>
              <a:gd name="connsiteY2" fmla="*/ 1590328 h 1590328"/>
              <a:gd name="connsiteX3" fmla="*/ 0 w 2142276"/>
              <a:gd name="connsiteY3" fmla="*/ 1590328 h 1590328"/>
              <a:gd name="connsiteX4" fmla="*/ 0 w 2142276"/>
              <a:gd name="connsiteY4" fmla="*/ 0 h 1590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2276" h="1590328">
                <a:moveTo>
                  <a:pt x="0" y="0"/>
                </a:moveTo>
                <a:lnTo>
                  <a:pt x="1435464" y="0"/>
                </a:lnTo>
                <a:lnTo>
                  <a:pt x="2142276" y="1590328"/>
                </a:lnTo>
                <a:lnTo>
                  <a:pt x="0" y="159032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3777671" y="1377795"/>
            <a:ext cx="2774582" cy="874598"/>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3" name="矩形 12"/>
          <p:cNvSpPr/>
          <p:nvPr/>
        </p:nvSpPr>
        <p:spPr>
          <a:xfrm>
            <a:off x="4391977" y="2823389"/>
            <a:ext cx="2774582" cy="874598"/>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6" name="矩形 15"/>
          <p:cNvSpPr/>
          <p:nvPr/>
        </p:nvSpPr>
        <p:spPr>
          <a:xfrm>
            <a:off x="5164962" y="4626848"/>
            <a:ext cx="2774582" cy="874598"/>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2" name="文字方塊 1"/>
          <p:cNvSpPr txBox="1"/>
          <p:nvPr/>
        </p:nvSpPr>
        <p:spPr>
          <a:xfrm>
            <a:off x="1760216" y="4577672"/>
            <a:ext cx="914400" cy="914400"/>
          </a:xfrm>
          <a:prstGeom prst="rect">
            <a:avLst/>
          </a:prstGeom>
          <a:noFill/>
        </p:spPr>
        <p:txBody>
          <a:bodyPr wrap="none" rtlCol="0" anchor="ctr">
            <a:noAutofit/>
          </a:bodyPr>
          <a:lstStyle/>
          <a:p>
            <a:pPr algn="ctr"/>
            <a:r>
              <a:rPr lang="en-US" altLang="zh-TW" sz="6000" dirty="0" smtClean="0">
                <a:solidFill>
                  <a:schemeClr val="bg1"/>
                </a:solidFill>
              </a:rPr>
              <a:t>03</a:t>
            </a:r>
            <a:endParaRPr lang="zh-TW" altLang="en-US" sz="6000" dirty="0" smtClean="0">
              <a:solidFill>
                <a:schemeClr val="bg1"/>
              </a:solidFill>
            </a:endParaRPr>
          </a:p>
        </p:txBody>
      </p:sp>
      <p:sp>
        <p:nvSpPr>
          <p:cNvPr id="17" name="文字方塊 16"/>
          <p:cNvSpPr txBox="1"/>
          <p:nvPr/>
        </p:nvSpPr>
        <p:spPr>
          <a:xfrm>
            <a:off x="2128292" y="2972790"/>
            <a:ext cx="914400" cy="914400"/>
          </a:xfrm>
          <a:prstGeom prst="rect">
            <a:avLst/>
          </a:prstGeom>
          <a:noFill/>
        </p:spPr>
        <p:txBody>
          <a:bodyPr wrap="none" rtlCol="0" anchor="ctr">
            <a:noAutofit/>
          </a:bodyPr>
          <a:lstStyle/>
          <a:p>
            <a:pPr algn="ctr"/>
            <a:r>
              <a:rPr lang="en-US" altLang="zh-TW" sz="6000" dirty="0" smtClean="0">
                <a:solidFill>
                  <a:schemeClr val="bg1"/>
                </a:solidFill>
              </a:rPr>
              <a:t>02</a:t>
            </a:r>
            <a:endParaRPr lang="zh-TW" altLang="en-US" sz="6000" dirty="0" smtClean="0">
              <a:solidFill>
                <a:schemeClr val="bg1"/>
              </a:solidFill>
            </a:endParaRPr>
          </a:p>
        </p:txBody>
      </p:sp>
      <p:sp>
        <p:nvSpPr>
          <p:cNvPr id="18" name="文字方塊 17"/>
          <p:cNvSpPr txBox="1"/>
          <p:nvPr/>
        </p:nvSpPr>
        <p:spPr>
          <a:xfrm>
            <a:off x="1718253" y="1229920"/>
            <a:ext cx="914400" cy="914400"/>
          </a:xfrm>
          <a:prstGeom prst="rect">
            <a:avLst/>
          </a:prstGeom>
          <a:noFill/>
        </p:spPr>
        <p:txBody>
          <a:bodyPr wrap="none" rtlCol="0" anchor="ctr">
            <a:noAutofit/>
          </a:bodyPr>
          <a:lstStyle/>
          <a:p>
            <a:pPr algn="ctr"/>
            <a:r>
              <a:rPr lang="en-US" altLang="zh-TW" sz="6000" dirty="0" smtClean="0">
                <a:solidFill>
                  <a:schemeClr val="bg1">
                    <a:lumMod val="65000"/>
                  </a:schemeClr>
                </a:solidFill>
              </a:rPr>
              <a:t>01</a:t>
            </a:r>
            <a:endParaRPr lang="zh-TW" altLang="en-US" sz="6000" dirty="0" smtClean="0">
              <a:solidFill>
                <a:schemeClr val="bg1">
                  <a:lumMod val="65000"/>
                </a:schemeClr>
              </a:solidFill>
            </a:endParaRPr>
          </a:p>
        </p:txBody>
      </p:sp>
    </p:spTree>
    <p:extLst>
      <p:ext uri="{BB962C8B-B14F-4D97-AF65-F5344CB8AC3E}">
        <p14:creationId xmlns:p14="http://schemas.microsoft.com/office/powerpoint/2010/main" val="16785716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手繪多邊形 22"/>
          <p:cNvSpPr/>
          <p:nvPr/>
        </p:nvSpPr>
        <p:spPr>
          <a:xfrm>
            <a:off x="2606567" y="1039189"/>
            <a:ext cx="507249" cy="1141310"/>
          </a:xfrm>
          <a:custGeom>
            <a:avLst/>
            <a:gdLst>
              <a:gd name="connsiteX0" fmla="*/ 507249 w 507249"/>
              <a:gd name="connsiteY0" fmla="*/ 0 h 1141310"/>
              <a:gd name="connsiteX1" fmla="*/ 507249 w 507249"/>
              <a:gd name="connsiteY1" fmla="*/ 1141310 h 1141310"/>
              <a:gd name="connsiteX2" fmla="*/ 0 w 507249"/>
              <a:gd name="connsiteY2" fmla="*/ 1141310 h 1141310"/>
              <a:gd name="connsiteX3" fmla="*/ 507249 w 507249"/>
              <a:gd name="connsiteY3" fmla="*/ 0 h 1141310"/>
            </a:gdLst>
            <a:ahLst/>
            <a:cxnLst>
              <a:cxn ang="0">
                <a:pos x="connsiteX0" y="connsiteY0"/>
              </a:cxn>
              <a:cxn ang="0">
                <a:pos x="connsiteX1" y="connsiteY1"/>
              </a:cxn>
              <a:cxn ang="0">
                <a:pos x="connsiteX2" y="connsiteY2"/>
              </a:cxn>
              <a:cxn ang="0">
                <a:pos x="connsiteX3" y="connsiteY3"/>
              </a:cxn>
            </a:cxnLst>
            <a:rect l="l" t="t" r="r" b="b"/>
            <a:pathLst>
              <a:path w="507249" h="1141310">
                <a:moveTo>
                  <a:pt x="507249" y="0"/>
                </a:moveTo>
                <a:lnTo>
                  <a:pt x="507249" y="1141310"/>
                </a:lnTo>
                <a:lnTo>
                  <a:pt x="0" y="1141310"/>
                </a:lnTo>
                <a:lnTo>
                  <a:pt x="507249"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手繪多邊形 21"/>
          <p:cNvSpPr/>
          <p:nvPr/>
        </p:nvSpPr>
        <p:spPr>
          <a:xfrm>
            <a:off x="3149816" y="1039189"/>
            <a:ext cx="507249" cy="1141310"/>
          </a:xfrm>
          <a:custGeom>
            <a:avLst/>
            <a:gdLst>
              <a:gd name="connsiteX0" fmla="*/ 0 w 507249"/>
              <a:gd name="connsiteY0" fmla="*/ 0 h 1141310"/>
              <a:gd name="connsiteX1" fmla="*/ 507249 w 507249"/>
              <a:gd name="connsiteY1" fmla="*/ 1141310 h 1141310"/>
              <a:gd name="connsiteX2" fmla="*/ 0 w 507249"/>
              <a:gd name="connsiteY2" fmla="*/ 1141310 h 1141310"/>
              <a:gd name="connsiteX3" fmla="*/ 0 w 507249"/>
              <a:gd name="connsiteY3" fmla="*/ 0 h 1141310"/>
            </a:gdLst>
            <a:ahLst/>
            <a:cxnLst>
              <a:cxn ang="0">
                <a:pos x="connsiteX0" y="connsiteY0"/>
              </a:cxn>
              <a:cxn ang="0">
                <a:pos x="connsiteX1" y="connsiteY1"/>
              </a:cxn>
              <a:cxn ang="0">
                <a:pos x="connsiteX2" y="connsiteY2"/>
              </a:cxn>
              <a:cxn ang="0">
                <a:pos x="connsiteX3" y="connsiteY3"/>
              </a:cxn>
            </a:cxnLst>
            <a:rect l="l" t="t" r="r" b="b"/>
            <a:pathLst>
              <a:path w="507249" h="1141310">
                <a:moveTo>
                  <a:pt x="0" y="0"/>
                </a:moveTo>
                <a:lnTo>
                  <a:pt x="507249" y="1141310"/>
                </a:lnTo>
                <a:lnTo>
                  <a:pt x="0" y="114131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手繪多邊形 19"/>
          <p:cNvSpPr/>
          <p:nvPr/>
        </p:nvSpPr>
        <p:spPr>
          <a:xfrm>
            <a:off x="2059240" y="2216501"/>
            <a:ext cx="1054576" cy="1195489"/>
          </a:xfrm>
          <a:custGeom>
            <a:avLst/>
            <a:gdLst>
              <a:gd name="connsiteX0" fmla="*/ 531328 w 1054576"/>
              <a:gd name="connsiteY0" fmla="*/ 0 h 1195489"/>
              <a:gd name="connsiteX1" fmla="*/ 1054576 w 1054576"/>
              <a:gd name="connsiteY1" fmla="*/ 0 h 1195489"/>
              <a:gd name="connsiteX2" fmla="*/ 1054576 w 1054576"/>
              <a:gd name="connsiteY2" fmla="*/ 1195489 h 1195489"/>
              <a:gd name="connsiteX3" fmla="*/ 0 w 1054576"/>
              <a:gd name="connsiteY3" fmla="*/ 1195489 h 1195489"/>
              <a:gd name="connsiteX4" fmla="*/ 531328 w 1054576"/>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4576" h="1195489">
                <a:moveTo>
                  <a:pt x="531328" y="0"/>
                </a:moveTo>
                <a:lnTo>
                  <a:pt x="1054576" y="0"/>
                </a:lnTo>
                <a:lnTo>
                  <a:pt x="1054576" y="1195489"/>
                </a:lnTo>
                <a:lnTo>
                  <a:pt x="0" y="1195489"/>
                </a:lnTo>
                <a:lnTo>
                  <a:pt x="53132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手繪多邊形 18"/>
          <p:cNvSpPr/>
          <p:nvPr/>
        </p:nvSpPr>
        <p:spPr>
          <a:xfrm>
            <a:off x="3149816" y="2216501"/>
            <a:ext cx="1054579" cy="1195489"/>
          </a:xfrm>
          <a:custGeom>
            <a:avLst/>
            <a:gdLst>
              <a:gd name="connsiteX0" fmla="*/ 0 w 1054579"/>
              <a:gd name="connsiteY0" fmla="*/ 0 h 1195489"/>
              <a:gd name="connsiteX1" fmla="*/ 523250 w 1054579"/>
              <a:gd name="connsiteY1" fmla="*/ 0 h 1195489"/>
              <a:gd name="connsiteX2" fmla="*/ 1054579 w 1054579"/>
              <a:gd name="connsiteY2" fmla="*/ 1195489 h 1195489"/>
              <a:gd name="connsiteX3" fmla="*/ 0 w 1054579"/>
              <a:gd name="connsiteY3" fmla="*/ 1195489 h 1195489"/>
              <a:gd name="connsiteX4" fmla="*/ 0 w 1054579"/>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4579" h="1195489">
                <a:moveTo>
                  <a:pt x="0" y="0"/>
                </a:moveTo>
                <a:lnTo>
                  <a:pt x="523250" y="0"/>
                </a:lnTo>
                <a:lnTo>
                  <a:pt x="1054579" y="1195489"/>
                </a:lnTo>
                <a:lnTo>
                  <a:pt x="0" y="119548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手繪多邊形 16"/>
          <p:cNvSpPr/>
          <p:nvPr/>
        </p:nvSpPr>
        <p:spPr>
          <a:xfrm>
            <a:off x="1511910" y="3447990"/>
            <a:ext cx="1601906" cy="1195489"/>
          </a:xfrm>
          <a:custGeom>
            <a:avLst/>
            <a:gdLst>
              <a:gd name="connsiteX0" fmla="*/ 531329 w 1601906"/>
              <a:gd name="connsiteY0" fmla="*/ 0 h 1195489"/>
              <a:gd name="connsiteX1" fmla="*/ 1601906 w 1601906"/>
              <a:gd name="connsiteY1" fmla="*/ 0 h 1195489"/>
              <a:gd name="connsiteX2" fmla="*/ 1601906 w 1601906"/>
              <a:gd name="connsiteY2" fmla="*/ 1195489 h 1195489"/>
              <a:gd name="connsiteX3" fmla="*/ 0 w 1601906"/>
              <a:gd name="connsiteY3" fmla="*/ 1195489 h 1195489"/>
              <a:gd name="connsiteX4" fmla="*/ 531329 w 1601906"/>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1906" h="1195489">
                <a:moveTo>
                  <a:pt x="531329" y="0"/>
                </a:moveTo>
                <a:lnTo>
                  <a:pt x="1601906" y="0"/>
                </a:lnTo>
                <a:lnTo>
                  <a:pt x="1601906" y="1195489"/>
                </a:lnTo>
                <a:lnTo>
                  <a:pt x="0" y="1195489"/>
                </a:lnTo>
                <a:lnTo>
                  <a:pt x="531329"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手繪多邊形 15"/>
          <p:cNvSpPr/>
          <p:nvPr/>
        </p:nvSpPr>
        <p:spPr>
          <a:xfrm>
            <a:off x="3149816" y="3447990"/>
            <a:ext cx="1601906" cy="1195489"/>
          </a:xfrm>
          <a:custGeom>
            <a:avLst/>
            <a:gdLst>
              <a:gd name="connsiteX0" fmla="*/ 0 w 1601906"/>
              <a:gd name="connsiteY0" fmla="*/ 0 h 1195489"/>
              <a:gd name="connsiteX1" fmla="*/ 1070578 w 1601906"/>
              <a:gd name="connsiteY1" fmla="*/ 0 h 1195489"/>
              <a:gd name="connsiteX2" fmla="*/ 1601906 w 1601906"/>
              <a:gd name="connsiteY2" fmla="*/ 1195489 h 1195489"/>
              <a:gd name="connsiteX3" fmla="*/ 0 w 1601906"/>
              <a:gd name="connsiteY3" fmla="*/ 1195489 h 1195489"/>
              <a:gd name="connsiteX4" fmla="*/ 0 w 1601906"/>
              <a:gd name="connsiteY4" fmla="*/ 0 h 1195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1906" h="1195489">
                <a:moveTo>
                  <a:pt x="0" y="0"/>
                </a:moveTo>
                <a:lnTo>
                  <a:pt x="1070578" y="0"/>
                </a:lnTo>
                <a:lnTo>
                  <a:pt x="1601906" y="1195489"/>
                </a:lnTo>
                <a:lnTo>
                  <a:pt x="0" y="1195489"/>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手繪多邊形 13"/>
          <p:cNvSpPr/>
          <p:nvPr/>
        </p:nvSpPr>
        <p:spPr>
          <a:xfrm>
            <a:off x="971540" y="4679479"/>
            <a:ext cx="2142276" cy="1179833"/>
          </a:xfrm>
          <a:custGeom>
            <a:avLst/>
            <a:gdLst>
              <a:gd name="connsiteX0" fmla="*/ 524370 w 2142276"/>
              <a:gd name="connsiteY0" fmla="*/ 0 h 1179833"/>
              <a:gd name="connsiteX1" fmla="*/ 2142276 w 2142276"/>
              <a:gd name="connsiteY1" fmla="*/ 0 h 1179833"/>
              <a:gd name="connsiteX2" fmla="*/ 2142276 w 2142276"/>
              <a:gd name="connsiteY2" fmla="*/ 1179833 h 1179833"/>
              <a:gd name="connsiteX3" fmla="*/ 0 w 2142276"/>
              <a:gd name="connsiteY3" fmla="*/ 1179833 h 1179833"/>
              <a:gd name="connsiteX4" fmla="*/ 524370 w 2142276"/>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2276" h="1179833">
                <a:moveTo>
                  <a:pt x="524370" y="0"/>
                </a:moveTo>
                <a:lnTo>
                  <a:pt x="2142276" y="0"/>
                </a:lnTo>
                <a:lnTo>
                  <a:pt x="2142276" y="1179833"/>
                </a:lnTo>
                <a:lnTo>
                  <a:pt x="0" y="1179833"/>
                </a:lnTo>
                <a:lnTo>
                  <a:pt x="52437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手繪多邊形 12"/>
          <p:cNvSpPr/>
          <p:nvPr/>
        </p:nvSpPr>
        <p:spPr>
          <a:xfrm>
            <a:off x="3149816" y="4679479"/>
            <a:ext cx="2142276" cy="1179833"/>
          </a:xfrm>
          <a:custGeom>
            <a:avLst/>
            <a:gdLst>
              <a:gd name="connsiteX0" fmla="*/ 0 w 2142276"/>
              <a:gd name="connsiteY0" fmla="*/ 0 h 1179833"/>
              <a:gd name="connsiteX1" fmla="*/ 1617906 w 2142276"/>
              <a:gd name="connsiteY1" fmla="*/ 0 h 1179833"/>
              <a:gd name="connsiteX2" fmla="*/ 2142276 w 2142276"/>
              <a:gd name="connsiteY2" fmla="*/ 1179833 h 1179833"/>
              <a:gd name="connsiteX3" fmla="*/ 0 w 2142276"/>
              <a:gd name="connsiteY3" fmla="*/ 1179833 h 1179833"/>
              <a:gd name="connsiteX4" fmla="*/ 0 w 2142276"/>
              <a:gd name="connsiteY4" fmla="*/ 0 h 1179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2276" h="1179833">
                <a:moveTo>
                  <a:pt x="0" y="0"/>
                </a:moveTo>
                <a:lnTo>
                  <a:pt x="1617906" y="0"/>
                </a:lnTo>
                <a:lnTo>
                  <a:pt x="2142276" y="1179833"/>
                </a:lnTo>
                <a:lnTo>
                  <a:pt x="0" y="117983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3693065" y="1275137"/>
            <a:ext cx="3219234" cy="669414"/>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1" name="矩形 10"/>
          <p:cNvSpPr/>
          <p:nvPr/>
        </p:nvSpPr>
        <p:spPr>
          <a:xfrm>
            <a:off x="4088176" y="2392737"/>
            <a:ext cx="3219234" cy="669414"/>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2" name="矩形 11"/>
          <p:cNvSpPr/>
          <p:nvPr/>
        </p:nvSpPr>
        <p:spPr>
          <a:xfrm>
            <a:off x="4618754" y="3634515"/>
            <a:ext cx="3219234" cy="669414"/>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5" name="矩形 14"/>
          <p:cNvSpPr/>
          <p:nvPr/>
        </p:nvSpPr>
        <p:spPr>
          <a:xfrm>
            <a:off x="5194487" y="4865004"/>
            <a:ext cx="3219234" cy="669414"/>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8" name="文字方塊 17"/>
          <p:cNvSpPr txBox="1"/>
          <p:nvPr/>
        </p:nvSpPr>
        <p:spPr>
          <a:xfrm>
            <a:off x="1855663" y="1039189"/>
            <a:ext cx="914400" cy="914400"/>
          </a:xfrm>
          <a:prstGeom prst="rect">
            <a:avLst/>
          </a:prstGeom>
          <a:noFill/>
        </p:spPr>
        <p:txBody>
          <a:bodyPr wrap="none" rtlCol="0" anchor="ctr">
            <a:noAutofit/>
          </a:bodyPr>
          <a:lstStyle/>
          <a:p>
            <a:pPr algn="ctr"/>
            <a:r>
              <a:rPr lang="en-US" altLang="zh-TW" sz="4800" dirty="0" smtClean="0">
                <a:solidFill>
                  <a:schemeClr val="bg1">
                    <a:lumMod val="65000"/>
                  </a:schemeClr>
                </a:solidFill>
              </a:rPr>
              <a:t>01</a:t>
            </a:r>
            <a:endParaRPr lang="zh-TW" altLang="en-US" sz="4800" dirty="0" smtClean="0">
              <a:solidFill>
                <a:schemeClr val="bg1">
                  <a:lumMod val="65000"/>
                </a:schemeClr>
              </a:solidFill>
            </a:endParaRPr>
          </a:p>
        </p:txBody>
      </p:sp>
      <p:sp>
        <p:nvSpPr>
          <p:cNvPr id="21" name="文字方塊 20"/>
          <p:cNvSpPr txBox="1"/>
          <p:nvPr/>
        </p:nvSpPr>
        <p:spPr>
          <a:xfrm>
            <a:off x="2223436" y="2392737"/>
            <a:ext cx="914400" cy="914400"/>
          </a:xfrm>
          <a:prstGeom prst="rect">
            <a:avLst/>
          </a:prstGeom>
          <a:noFill/>
        </p:spPr>
        <p:txBody>
          <a:bodyPr wrap="none" rtlCol="0" anchor="ctr">
            <a:noAutofit/>
          </a:bodyPr>
          <a:lstStyle/>
          <a:p>
            <a:pPr algn="ctr"/>
            <a:r>
              <a:rPr lang="en-US" altLang="zh-TW" sz="4800" dirty="0" smtClean="0">
                <a:solidFill>
                  <a:schemeClr val="bg1"/>
                </a:solidFill>
              </a:rPr>
              <a:t>02</a:t>
            </a:r>
            <a:endParaRPr lang="zh-TW" altLang="en-US" sz="4800" dirty="0" smtClean="0">
              <a:solidFill>
                <a:schemeClr val="bg1"/>
              </a:solidFill>
            </a:endParaRPr>
          </a:p>
        </p:txBody>
      </p:sp>
      <p:sp>
        <p:nvSpPr>
          <p:cNvPr id="24" name="文字方塊 23"/>
          <p:cNvSpPr txBox="1"/>
          <p:nvPr/>
        </p:nvSpPr>
        <p:spPr>
          <a:xfrm>
            <a:off x="2059240" y="3588226"/>
            <a:ext cx="914400" cy="914400"/>
          </a:xfrm>
          <a:prstGeom prst="rect">
            <a:avLst/>
          </a:prstGeom>
          <a:noFill/>
        </p:spPr>
        <p:txBody>
          <a:bodyPr wrap="none" rtlCol="0" anchor="ctr">
            <a:noAutofit/>
          </a:bodyPr>
          <a:lstStyle/>
          <a:p>
            <a:pPr algn="ctr"/>
            <a:r>
              <a:rPr lang="en-US" altLang="zh-TW" sz="4800" dirty="0" smtClean="0">
                <a:solidFill>
                  <a:schemeClr val="bg1"/>
                </a:solidFill>
              </a:rPr>
              <a:t>03</a:t>
            </a:r>
            <a:endParaRPr lang="zh-TW" altLang="en-US" sz="4800" dirty="0" smtClean="0">
              <a:solidFill>
                <a:schemeClr val="bg1"/>
              </a:solidFill>
            </a:endParaRPr>
          </a:p>
        </p:txBody>
      </p:sp>
      <p:sp>
        <p:nvSpPr>
          <p:cNvPr id="25" name="文字方塊 24"/>
          <p:cNvSpPr txBox="1"/>
          <p:nvPr/>
        </p:nvSpPr>
        <p:spPr>
          <a:xfrm>
            <a:off x="1692167" y="4822475"/>
            <a:ext cx="914400" cy="914400"/>
          </a:xfrm>
          <a:prstGeom prst="rect">
            <a:avLst/>
          </a:prstGeom>
          <a:noFill/>
        </p:spPr>
        <p:txBody>
          <a:bodyPr wrap="none" rtlCol="0" anchor="ctr">
            <a:noAutofit/>
          </a:bodyPr>
          <a:lstStyle/>
          <a:p>
            <a:pPr algn="ctr"/>
            <a:r>
              <a:rPr lang="en-US" altLang="zh-TW" sz="4800" dirty="0" smtClean="0">
                <a:solidFill>
                  <a:schemeClr val="bg1"/>
                </a:solidFill>
              </a:rPr>
              <a:t>04</a:t>
            </a:r>
            <a:endParaRPr lang="zh-TW" altLang="en-US" sz="4800" dirty="0" smtClean="0">
              <a:solidFill>
                <a:schemeClr val="bg1"/>
              </a:solidFill>
            </a:endParaRPr>
          </a:p>
        </p:txBody>
      </p:sp>
    </p:spTree>
    <p:extLst>
      <p:ext uri="{BB962C8B-B14F-4D97-AF65-F5344CB8AC3E}">
        <p14:creationId xmlns:p14="http://schemas.microsoft.com/office/powerpoint/2010/main" val="18574030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手繪多邊形 22"/>
          <p:cNvSpPr/>
          <p:nvPr/>
        </p:nvSpPr>
        <p:spPr>
          <a:xfrm>
            <a:off x="2716033" y="1039190"/>
            <a:ext cx="397783" cy="895012"/>
          </a:xfrm>
          <a:custGeom>
            <a:avLst/>
            <a:gdLst>
              <a:gd name="connsiteX0" fmla="*/ 397783 w 397783"/>
              <a:gd name="connsiteY0" fmla="*/ 0 h 895012"/>
              <a:gd name="connsiteX1" fmla="*/ 397783 w 397783"/>
              <a:gd name="connsiteY1" fmla="*/ 895012 h 895012"/>
              <a:gd name="connsiteX2" fmla="*/ 0 w 397783"/>
              <a:gd name="connsiteY2" fmla="*/ 895012 h 895012"/>
              <a:gd name="connsiteX3" fmla="*/ 397783 w 397783"/>
              <a:gd name="connsiteY3" fmla="*/ 0 h 895012"/>
            </a:gdLst>
            <a:ahLst/>
            <a:cxnLst>
              <a:cxn ang="0">
                <a:pos x="connsiteX0" y="connsiteY0"/>
              </a:cxn>
              <a:cxn ang="0">
                <a:pos x="connsiteX1" y="connsiteY1"/>
              </a:cxn>
              <a:cxn ang="0">
                <a:pos x="connsiteX2" y="connsiteY2"/>
              </a:cxn>
              <a:cxn ang="0">
                <a:pos x="connsiteX3" y="connsiteY3"/>
              </a:cxn>
            </a:cxnLst>
            <a:rect l="l" t="t" r="r" b="b"/>
            <a:pathLst>
              <a:path w="397783" h="895012">
                <a:moveTo>
                  <a:pt x="397783" y="0"/>
                </a:moveTo>
                <a:lnTo>
                  <a:pt x="397783" y="895012"/>
                </a:lnTo>
                <a:lnTo>
                  <a:pt x="0" y="895012"/>
                </a:lnTo>
                <a:lnTo>
                  <a:pt x="39778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手繪多邊形 21"/>
          <p:cNvSpPr/>
          <p:nvPr/>
        </p:nvSpPr>
        <p:spPr>
          <a:xfrm>
            <a:off x="3149816" y="1039190"/>
            <a:ext cx="397783" cy="895012"/>
          </a:xfrm>
          <a:custGeom>
            <a:avLst/>
            <a:gdLst>
              <a:gd name="connsiteX0" fmla="*/ 0 w 397783"/>
              <a:gd name="connsiteY0" fmla="*/ 0 h 895012"/>
              <a:gd name="connsiteX1" fmla="*/ 397783 w 397783"/>
              <a:gd name="connsiteY1" fmla="*/ 895012 h 895012"/>
              <a:gd name="connsiteX2" fmla="*/ 0 w 397783"/>
              <a:gd name="connsiteY2" fmla="*/ 895012 h 895012"/>
              <a:gd name="connsiteX3" fmla="*/ 0 w 397783"/>
              <a:gd name="connsiteY3" fmla="*/ 0 h 895012"/>
            </a:gdLst>
            <a:ahLst/>
            <a:cxnLst>
              <a:cxn ang="0">
                <a:pos x="connsiteX0" y="connsiteY0"/>
              </a:cxn>
              <a:cxn ang="0">
                <a:pos x="connsiteX1" y="connsiteY1"/>
              </a:cxn>
              <a:cxn ang="0">
                <a:pos x="connsiteX2" y="connsiteY2"/>
              </a:cxn>
              <a:cxn ang="0">
                <a:pos x="connsiteX3" y="connsiteY3"/>
              </a:cxn>
            </a:cxnLst>
            <a:rect l="l" t="t" r="r" b="b"/>
            <a:pathLst>
              <a:path w="397783" h="895012">
                <a:moveTo>
                  <a:pt x="0" y="0"/>
                </a:moveTo>
                <a:lnTo>
                  <a:pt x="397783" y="895012"/>
                </a:lnTo>
                <a:lnTo>
                  <a:pt x="0" y="895012"/>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手繪多邊形 19"/>
          <p:cNvSpPr/>
          <p:nvPr/>
        </p:nvSpPr>
        <p:spPr>
          <a:xfrm>
            <a:off x="2278170" y="1970203"/>
            <a:ext cx="835646" cy="949191"/>
          </a:xfrm>
          <a:custGeom>
            <a:avLst/>
            <a:gdLst>
              <a:gd name="connsiteX0" fmla="*/ 421863 w 835646"/>
              <a:gd name="connsiteY0" fmla="*/ 0 h 949191"/>
              <a:gd name="connsiteX1" fmla="*/ 835646 w 835646"/>
              <a:gd name="connsiteY1" fmla="*/ 0 h 949191"/>
              <a:gd name="connsiteX2" fmla="*/ 835646 w 835646"/>
              <a:gd name="connsiteY2" fmla="*/ 949191 h 949191"/>
              <a:gd name="connsiteX3" fmla="*/ 0 w 835646"/>
              <a:gd name="connsiteY3" fmla="*/ 949191 h 949191"/>
              <a:gd name="connsiteX4" fmla="*/ 421863 w 835646"/>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646" h="949191">
                <a:moveTo>
                  <a:pt x="421863" y="0"/>
                </a:moveTo>
                <a:lnTo>
                  <a:pt x="835646" y="0"/>
                </a:lnTo>
                <a:lnTo>
                  <a:pt x="835646" y="949191"/>
                </a:lnTo>
                <a:lnTo>
                  <a:pt x="0" y="949191"/>
                </a:lnTo>
                <a:lnTo>
                  <a:pt x="4218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手繪多邊形 18"/>
          <p:cNvSpPr/>
          <p:nvPr/>
        </p:nvSpPr>
        <p:spPr>
          <a:xfrm>
            <a:off x="3149816" y="1970203"/>
            <a:ext cx="835646" cy="949191"/>
          </a:xfrm>
          <a:custGeom>
            <a:avLst/>
            <a:gdLst>
              <a:gd name="connsiteX0" fmla="*/ 0 w 835646"/>
              <a:gd name="connsiteY0" fmla="*/ 0 h 949191"/>
              <a:gd name="connsiteX1" fmla="*/ 413783 w 835646"/>
              <a:gd name="connsiteY1" fmla="*/ 0 h 949191"/>
              <a:gd name="connsiteX2" fmla="*/ 835646 w 835646"/>
              <a:gd name="connsiteY2" fmla="*/ 949191 h 949191"/>
              <a:gd name="connsiteX3" fmla="*/ 0 w 835646"/>
              <a:gd name="connsiteY3" fmla="*/ 949191 h 949191"/>
              <a:gd name="connsiteX4" fmla="*/ 0 w 835646"/>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646" h="949191">
                <a:moveTo>
                  <a:pt x="0" y="0"/>
                </a:moveTo>
                <a:lnTo>
                  <a:pt x="413783" y="0"/>
                </a:lnTo>
                <a:lnTo>
                  <a:pt x="835646" y="949191"/>
                </a:lnTo>
                <a:lnTo>
                  <a:pt x="0" y="949191"/>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手繪多邊形 16"/>
          <p:cNvSpPr/>
          <p:nvPr/>
        </p:nvSpPr>
        <p:spPr>
          <a:xfrm>
            <a:off x="1840309" y="2955394"/>
            <a:ext cx="1273507" cy="949191"/>
          </a:xfrm>
          <a:custGeom>
            <a:avLst/>
            <a:gdLst>
              <a:gd name="connsiteX0" fmla="*/ 421862 w 1273507"/>
              <a:gd name="connsiteY0" fmla="*/ 0 h 949191"/>
              <a:gd name="connsiteX1" fmla="*/ 1273507 w 1273507"/>
              <a:gd name="connsiteY1" fmla="*/ 0 h 949191"/>
              <a:gd name="connsiteX2" fmla="*/ 1273507 w 1273507"/>
              <a:gd name="connsiteY2" fmla="*/ 949191 h 949191"/>
              <a:gd name="connsiteX3" fmla="*/ 0 w 1273507"/>
              <a:gd name="connsiteY3" fmla="*/ 949191 h 949191"/>
              <a:gd name="connsiteX4" fmla="*/ 421862 w 1273507"/>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507" h="949191">
                <a:moveTo>
                  <a:pt x="421862" y="0"/>
                </a:moveTo>
                <a:lnTo>
                  <a:pt x="1273507" y="0"/>
                </a:lnTo>
                <a:lnTo>
                  <a:pt x="1273507" y="949191"/>
                </a:lnTo>
                <a:lnTo>
                  <a:pt x="0" y="949191"/>
                </a:lnTo>
                <a:lnTo>
                  <a:pt x="42186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手繪多邊形 15"/>
          <p:cNvSpPr/>
          <p:nvPr/>
        </p:nvSpPr>
        <p:spPr>
          <a:xfrm>
            <a:off x="3149816" y="2955394"/>
            <a:ext cx="1273510" cy="949191"/>
          </a:xfrm>
          <a:custGeom>
            <a:avLst/>
            <a:gdLst>
              <a:gd name="connsiteX0" fmla="*/ 0 w 1273510"/>
              <a:gd name="connsiteY0" fmla="*/ 0 h 949191"/>
              <a:gd name="connsiteX1" fmla="*/ 851647 w 1273510"/>
              <a:gd name="connsiteY1" fmla="*/ 0 h 949191"/>
              <a:gd name="connsiteX2" fmla="*/ 1273510 w 1273510"/>
              <a:gd name="connsiteY2" fmla="*/ 949191 h 949191"/>
              <a:gd name="connsiteX3" fmla="*/ 0 w 1273510"/>
              <a:gd name="connsiteY3" fmla="*/ 949191 h 949191"/>
              <a:gd name="connsiteX4" fmla="*/ 0 w 1273510"/>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510" h="949191">
                <a:moveTo>
                  <a:pt x="0" y="0"/>
                </a:moveTo>
                <a:lnTo>
                  <a:pt x="851647" y="0"/>
                </a:lnTo>
                <a:lnTo>
                  <a:pt x="1273510" y="949191"/>
                </a:lnTo>
                <a:lnTo>
                  <a:pt x="0" y="949191"/>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手繪多邊形 13"/>
          <p:cNvSpPr/>
          <p:nvPr/>
        </p:nvSpPr>
        <p:spPr>
          <a:xfrm>
            <a:off x="1402445" y="3940585"/>
            <a:ext cx="1711371" cy="949191"/>
          </a:xfrm>
          <a:custGeom>
            <a:avLst/>
            <a:gdLst>
              <a:gd name="connsiteX0" fmla="*/ 421863 w 1711371"/>
              <a:gd name="connsiteY0" fmla="*/ 0 h 949191"/>
              <a:gd name="connsiteX1" fmla="*/ 1711371 w 1711371"/>
              <a:gd name="connsiteY1" fmla="*/ 0 h 949191"/>
              <a:gd name="connsiteX2" fmla="*/ 1711371 w 1711371"/>
              <a:gd name="connsiteY2" fmla="*/ 949191 h 949191"/>
              <a:gd name="connsiteX3" fmla="*/ 0 w 1711371"/>
              <a:gd name="connsiteY3" fmla="*/ 949191 h 949191"/>
              <a:gd name="connsiteX4" fmla="*/ 421863 w 1711371"/>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71" h="949191">
                <a:moveTo>
                  <a:pt x="421863" y="0"/>
                </a:moveTo>
                <a:lnTo>
                  <a:pt x="1711371" y="0"/>
                </a:lnTo>
                <a:lnTo>
                  <a:pt x="1711371" y="949191"/>
                </a:lnTo>
                <a:lnTo>
                  <a:pt x="0" y="949191"/>
                </a:lnTo>
                <a:lnTo>
                  <a:pt x="4218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手繪多邊形 12"/>
          <p:cNvSpPr/>
          <p:nvPr/>
        </p:nvSpPr>
        <p:spPr>
          <a:xfrm>
            <a:off x="3149816" y="3940585"/>
            <a:ext cx="1711371" cy="949191"/>
          </a:xfrm>
          <a:custGeom>
            <a:avLst/>
            <a:gdLst>
              <a:gd name="connsiteX0" fmla="*/ 0 w 1711371"/>
              <a:gd name="connsiteY0" fmla="*/ 0 h 949191"/>
              <a:gd name="connsiteX1" fmla="*/ 1289509 w 1711371"/>
              <a:gd name="connsiteY1" fmla="*/ 0 h 949191"/>
              <a:gd name="connsiteX2" fmla="*/ 1711371 w 1711371"/>
              <a:gd name="connsiteY2" fmla="*/ 949191 h 949191"/>
              <a:gd name="connsiteX3" fmla="*/ 0 w 1711371"/>
              <a:gd name="connsiteY3" fmla="*/ 949191 h 949191"/>
              <a:gd name="connsiteX4" fmla="*/ 0 w 1711371"/>
              <a:gd name="connsiteY4" fmla="*/ 0 h 94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71" h="949191">
                <a:moveTo>
                  <a:pt x="0" y="0"/>
                </a:moveTo>
                <a:lnTo>
                  <a:pt x="1289509" y="0"/>
                </a:lnTo>
                <a:lnTo>
                  <a:pt x="1711371" y="949191"/>
                </a:lnTo>
                <a:lnTo>
                  <a:pt x="0" y="94919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手繪多邊形 10"/>
          <p:cNvSpPr/>
          <p:nvPr/>
        </p:nvSpPr>
        <p:spPr>
          <a:xfrm>
            <a:off x="971540" y="4925775"/>
            <a:ext cx="2142276" cy="933536"/>
          </a:xfrm>
          <a:custGeom>
            <a:avLst/>
            <a:gdLst>
              <a:gd name="connsiteX0" fmla="*/ 414905 w 2142276"/>
              <a:gd name="connsiteY0" fmla="*/ 0 h 933536"/>
              <a:gd name="connsiteX1" fmla="*/ 2142276 w 2142276"/>
              <a:gd name="connsiteY1" fmla="*/ 0 h 933536"/>
              <a:gd name="connsiteX2" fmla="*/ 2142276 w 2142276"/>
              <a:gd name="connsiteY2" fmla="*/ 933536 h 933536"/>
              <a:gd name="connsiteX3" fmla="*/ 0 w 2142276"/>
              <a:gd name="connsiteY3" fmla="*/ 933536 h 933536"/>
              <a:gd name="connsiteX4" fmla="*/ 414905 w 2142276"/>
              <a:gd name="connsiteY4" fmla="*/ 0 h 93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2276" h="933536">
                <a:moveTo>
                  <a:pt x="414905" y="0"/>
                </a:moveTo>
                <a:lnTo>
                  <a:pt x="2142276" y="0"/>
                </a:lnTo>
                <a:lnTo>
                  <a:pt x="2142276" y="933536"/>
                </a:lnTo>
                <a:lnTo>
                  <a:pt x="0" y="933536"/>
                </a:lnTo>
                <a:lnTo>
                  <a:pt x="41490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手繪多邊形 9"/>
          <p:cNvSpPr/>
          <p:nvPr/>
        </p:nvSpPr>
        <p:spPr>
          <a:xfrm>
            <a:off x="3149816" y="4925775"/>
            <a:ext cx="2142276" cy="933536"/>
          </a:xfrm>
          <a:custGeom>
            <a:avLst/>
            <a:gdLst>
              <a:gd name="connsiteX0" fmla="*/ 0 w 2142276"/>
              <a:gd name="connsiteY0" fmla="*/ 0 h 933536"/>
              <a:gd name="connsiteX1" fmla="*/ 1727371 w 2142276"/>
              <a:gd name="connsiteY1" fmla="*/ 0 h 933536"/>
              <a:gd name="connsiteX2" fmla="*/ 2142276 w 2142276"/>
              <a:gd name="connsiteY2" fmla="*/ 933536 h 933536"/>
              <a:gd name="connsiteX3" fmla="*/ 0 w 2142276"/>
              <a:gd name="connsiteY3" fmla="*/ 933536 h 933536"/>
              <a:gd name="connsiteX4" fmla="*/ 0 w 2142276"/>
              <a:gd name="connsiteY4" fmla="*/ 0 h 93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2276" h="933536">
                <a:moveTo>
                  <a:pt x="0" y="0"/>
                </a:moveTo>
                <a:lnTo>
                  <a:pt x="1727371" y="0"/>
                </a:lnTo>
                <a:lnTo>
                  <a:pt x="2142276" y="933536"/>
                </a:lnTo>
                <a:lnTo>
                  <a:pt x="0" y="93353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3547599" y="1151989"/>
            <a:ext cx="3184677" cy="669414"/>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5" name="矩形 14"/>
          <p:cNvSpPr/>
          <p:nvPr/>
        </p:nvSpPr>
        <p:spPr>
          <a:xfrm>
            <a:off x="3897555" y="2066389"/>
            <a:ext cx="3184677" cy="669414"/>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18" name="矩形 17"/>
          <p:cNvSpPr/>
          <p:nvPr/>
        </p:nvSpPr>
        <p:spPr>
          <a:xfrm>
            <a:off x="4371689" y="3059812"/>
            <a:ext cx="3184677" cy="669414"/>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21" name="矩形 20"/>
          <p:cNvSpPr/>
          <p:nvPr/>
        </p:nvSpPr>
        <p:spPr>
          <a:xfrm>
            <a:off x="4811956" y="4008079"/>
            <a:ext cx="3184677" cy="669414"/>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24" name="矩形 23"/>
          <p:cNvSpPr/>
          <p:nvPr/>
        </p:nvSpPr>
        <p:spPr>
          <a:xfrm>
            <a:off x="5376400" y="5069234"/>
            <a:ext cx="3184677" cy="669414"/>
          </a:xfrm>
          <a:prstGeom prst="rect">
            <a:avLst/>
          </a:prstGeom>
        </p:spPr>
        <p:txBody>
          <a:bodyPr wrap="square">
            <a:spAutoFit/>
          </a:bodyPr>
          <a:lstStyle/>
          <a:p>
            <a:pPr>
              <a:lnSpc>
                <a:spcPts val="1500"/>
              </a:lnSpc>
            </a:pPr>
            <a:r>
              <a:rPr lang="en-US" altLang="zh-TW" dirty="0">
                <a:solidFill>
                  <a:schemeClr val="bg1">
                    <a:lumMod val="65000"/>
                  </a:schemeClr>
                </a:solidFill>
              </a:rPr>
              <a:t>The quick brown fox jumps over the lazy dog. The quick brown fox jumps over the lazy dog. </a:t>
            </a:r>
            <a:endParaRPr lang="zh-TW" altLang="en-US" dirty="0">
              <a:solidFill>
                <a:schemeClr val="bg1">
                  <a:lumMod val="65000"/>
                </a:schemeClr>
              </a:solidFill>
            </a:endParaRPr>
          </a:p>
        </p:txBody>
      </p:sp>
      <p:sp>
        <p:nvSpPr>
          <p:cNvPr id="25" name="文字方塊 24"/>
          <p:cNvSpPr txBox="1"/>
          <p:nvPr/>
        </p:nvSpPr>
        <p:spPr>
          <a:xfrm>
            <a:off x="2112576" y="962879"/>
            <a:ext cx="914400" cy="914400"/>
          </a:xfrm>
          <a:prstGeom prst="rect">
            <a:avLst/>
          </a:prstGeom>
          <a:noFill/>
        </p:spPr>
        <p:txBody>
          <a:bodyPr wrap="none" rtlCol="0" anchor="ctr">
            <a:noAutofit/>
          </a:bodyPr>
          <a:lstStyle/>
          <a:p>
            <a:pPr algn="ctr"/>
            <a:r>
              <a:rPr lang="en-US" altLang="zh-TW" sz="3600" dirty="0" smtClean="0">
                <a:solidFill>
                  <a:schemeClr val="bg1">
                    <a:lumMod val="65000"/>
                  </a:schemeClr>
                </a:solidFill>
              </a:rPr>
              <a:t>01</a:t>
            </a:r>
            <a:endParaRPr lang="zh-TW" altLang="en-US" sz="3600" dirty="0" smtClean="0">
              <a:solidFill>
                <a:schemeClr val="bg1">
                  <a:lumMod val="65000"/>
                </a:schemeClr>
              </a:solidFill>
            </a:endParaRPr>
          </a:p>
        </p:txBody>
      </p:sp>
      <p:sp>
        <p:nvSpPr>
          <p:cNvPr id="26" name="文字方塊 25"/>
          <p:cNvSpPr txBox="1"/>
          <p:nvPr/>
        </p:nvSpPr>
        <p:spPr>
          <a:xfrm>
            <a:off x="2333764" y="2008886"/>
            <a:ext cx="914400" cy="914400"/>
          </a:xfrm>
          <a:prstGeom prst="rect">
            <a:avLst/>
          </a:prstGeom>
          <a:noFill/>
        </p:spPr>
        <p:txBody>
          <a:bodyPr wrap="none" rtlCol="0" anchor="ctr">
            <a:noAutofit/>
          </a:bodyPr>
          <a:lstStyle/>
          <a:p>
            <a:pPr algn="ctr"/>
            <a:r>
              <a:rPr lang="en-US" altLang="zh-TW" sz="3600" dirty="0" smtClean="0">
                <a:solidFill>
                  <a:schemeClr val="bg1"/>
                </a:solidFill>
              </a:rPr>
              <a:t>02</a:t>
            </a:r>
            <a:endParaRPr lang="zh-TW" altLang="en-US" sz="3600" dirty="0" smtClean="0">
              <a:solidFill>
                <a:schemeClr val="bg1"/>
              </a:solidFill>
            </a:endParaRPr>
          </a:p>
        </p:txBody>
      </p:sp>
      <p:sp>
        <p:nvSpPr>
          <p:cNvPr id="27" name="文字方塊 26"/>
          <p:cNvSpPr txBox="1"/>
          <p:nvPr/>
        </p:nvSpPr>
        <p:spPr>
          <a:xfrm>
            <a:off x="2119276" y="2968442"/>
            <a:ext cx="914400" cy="914400"/>
          </a:xfrm>
          <a:prstGeom prst="rect">
            <a:avLst/>
          </a:prstGeom>
          <a:noFill/>
        </p:spPr>
        <p:txBody>
          <a:bodyPr wrap="none" rtlCol="0" anchor="ctr">
            <a:noAutofit/>
          </a:bodyPr>
          <a:lstStyle/>
          <a:p>
            <a:pPr algn="ctr"/>
            <a:r>
              <a:rPr lang="en-US" altLang="zh-TW" sz="3600" dirty="0" smtClean="0">
                <a:solidFill>
                  <a:schemeClr val="bg1"/>
                </a:solidFill>
              </a:rPr>
              <a:t>03</a:t>
            </a:r>
            <a:endParaRPr lang="zh-TW" altLang="en-US" sz="3600" dirty="0" smtClean="0">
              <a:solidFill>
                <a:schemeClr val="bg1"/>
              </a:solidFill>
            </a:endParaRPr>
          </a:p>
        </p:txBody>
      </p:sp>
      <p:sp>
        <p:nvSpPr>
          <p:cNvPr id="28" name="文字方塊 27"/>
          <p:cNvSpPr txBox="1"/>
          <p:nvPr/>
        </p:nvSpPr>
        <p:spPr>
          <a:xfrm>
            <a:off x="1893498" y="3939286"/>
            <a:ext cx="914400" cy="914400"/>
          </a:xfrm>
          <a:prstGeom prst="rect">
            <a:avLst/>
          </a:prstGeom>
          <a:noFill/>
        </p:spPr>
        <p:txBody>
          <a:bodyPr wrap="none" rtlCol="0" anchor="ctr">
            <a:noAutofit/>
          </a:bodyPr>
          <a:lstStyle/>
          <a:p>
            <a:pPr algn="ctr"/>
            <a:r>
              <a:rPr lang="en-US" altLang="zh-TW" sz="3600" dirty="0" smtClean="0">
                <a:solidFill>
                  <a:schemeClr val="bg1"/>
                </a:solidFill>
              </a:rPr>
              <a:t>04</a:t>
            </a:r>
            <a:endParaRPr lang="zh-TW" altLang="en-US" sz="3600" dirty="0" smtClean="0">
              <a:solidFill>
                <a:schemeClr val="bg1"/>
              </a:solidFill>
            </a:endParaRPr>
          </a:p>
        </p:txBody>
      </p:sp>
      <p:sp>
        <p:nvSpPr>
          <p:cNvPr id="29" name="文字方塊 28"/>
          <p:cNvSpPr txBox="1"/>
          <p:nvPr/>
        </p:nvSpPr>
        <p:spPr>
          <a:xfrm>
            <a:off x="1645142" y="4943997"/>
            <a:ext cx="914400" cy="914400"/>
          </a:xfrm>
          <a:prstGeom prst="rect">
            <a:avLst/>
          </a:prstGeom>
          <a:noFill/>
        </p:spPr>
        <p:txBody>
          <a:bodyPr wrap="none" rtlCol="0" anchor="ctr">
            <a:noAutofit/>
          </a:bodyPr>
          <a:lstStyle/>
          <a:p>
            <a:pPr algn="ctr"/>
            <a:r>
              <a:rPr lang="en-US" altLang="zh-TW" sz="3600" dirty="0" smtClean="0">
                <a:solidFill>
                  <a:schemeClr val="bg1"/>
                </a:solidFill>
              </a:rPr>
              <a:t>05</a:t>
            </a:r>
            <a:endParaRPr lang="zh-TW" altLang="en-US" sz="3600" dirty="0" smtClean="0">
              <a:solidFill>
                <a:schemeClr val="bg1"/>
              </a:solidFill>
            </a:endParaRPr>
          </a:p>
        </p:txBody>
      </p:sp>
    </p:spTree>
    <p:extLst>
      <p:ext uri="{BB962C8B-B14F-4D97-AF65-F5344CB8AC3E}">
        <p14:creationId xmlns:p14="http://schemas.microsoft.com/office/powerpoint/2010/main" val="987957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25734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文字方塊 6">
            <a:hlinkClick r:id="rId4"/>
          </p:cNvPr>
          <p:cNvSpPr txBox="1"/>
          <p:nvPr/>
        </p:nvSpPr>
        <p:spPr>
          <a:xfrm>
            <a:off x="0" y="6489391"/>
            <a:ext cx="2411724" cy="368609"/>
          </a:xfrm>
          <a:prstGeom prst="rect">
            <a:avLst/>
          </a:prstGeom>
          <a:noFill/>
        </p:spPr>
        <p:txBody>
          <a:bodyPr wrap="square" rtlCol="0" anchor="ctr">
            <a:noAutofit/>
          </a:bodyPr>
          <a:lstStyle/>
          <a:p>
            <a:pPr>
              <a:lnSpc>
                <a:spcPts val="2500"/>
              </a:lnSpc>
            </a:pPr>
            <a:r>
              <a:rPr lang="en-US" altLang="zh-TW" dirty="0" smtClean="0">
                <a:solidFill>
                  <a:schemeClr val="bg1">
                    <a:lumMod val="95000"/>
                  </a:schemeClr>
                </a:solidFill>
              </a:rPr>
              <a:t>www.pook.com.tw</a:t>
            </a:r>
            <a:endParaRPr lang="zh-TW" altLang="en-US" dirty="0">
              <a:solidFill>
                <a:schemeClr val="bg1">
                  <a:lumMod val="95000"/>
                </a:schemeClr>
              </a:solidFill>
            </a:endParaRPr>
          </a:p>
        </p:txBody>
      </p:sp>
      <p:sp>
        <p:nvSpPr>
          <p:cNvPr id="8" name="文字方塊 7">
            <a:hlinkClick r:id="rId5"/>
          </p:cNvPr>
          <p:cNvSpPr txBox="1"/>
          <p:nvPr/>
        </p:nvSpPr>
        <p:spPr>
          <a:xfrm>
            <a:off x="6196823" y="6489391"/>
            <a:ext cx="2947177" cy="368609"/>
          </a:xfrm>
          <a:prstGeom prst="rect">
            <a:avLst/>
          </a:prstGeom>
          <a:noFill/>
        </p:spPr>
        <p:txBody>
          <a:bodyPr wrap="square" rtlCol="0" anchor="ctr">
            <a:noAutofit/>
          </a:bodyPr>
          <a:lstStyle/>
          <a:p>
            <a:pPr algn="r">
              <a:lnSpc>
                <a:spcPts val="2500"/>
              </a:lnSpc>
            </a:pPr>
            <a:r>
              <a:rPr lang="en-US" altLang="zh-TW" dirty="0" smtClean="0">
                <a:solidFill>
                  <a:schemeClr val="bg2"/>
                </a:solidFill>
              </a:rPr>
              <a:t>www.slideshare.net/mwhan</a:t>
            </a:r>
            <a:endParaRPr lang="zh-TW" altLang="en-US" dirty="0">
              <a:solidFill>
                <a:schemeClr val="bg2"/>
              </a:solidFill>
            </a:endParaRPr>
          </a:p>
        </p:txBody>
      </p:sp>
    </p:spTree>
    <p:extLst>
      <p:ext uri="{BB962C8B-B14F-4D97-AF65-F5344CB8AC3E}">
        <p14:creationId xmlns:p14="http://schemas.microsoft.com/office/powerpoint/2010/main" val="26077629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287310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5396644"/>
      </p:ext>
    </p:extLst>
  </p:cSld>
  <p:clrMapOvr>
    <a:masterClrMapping/>
  </p:clrMapOvr>
  <p:transition>
    <p:push/>
  </p:transition>
  <p:timing>
    <p:tnLst>
      <p:par>
        <p:cTn id="1" dur="indefinite" restart="never" nodeType="tmRoot"/>
      </p:par>
    </p:tnLst>
  </p:timing>
</p:sld>
</file>

<file path=ppt/theme/theme1.xml><?xml version="1.0" encoding="utf-8"?>
<a:theme xmlns:a="http://schemas.openxmlformats.org/drawingml/2006/main" name="Office 佈景主題">
  <a:themeElements>
    <a:clrScheme name="自訂 1">
      <a:dk1>
        <a:sysClr val="windowText" lastClr="000000"/>
      </a:dk1>
      <a:lt1>
        <a:sysClr val="window" lastClr="FFFFFF"/>
      </a:lt1>
      <a:dk2>
        <a:srgbClr val="1F497D"/>
      </a:dk2>
      <a:lt2>
        <a:srgbClr val="EEECE1"/>
      </a:lt2>
      <a:accent1>
        <a:srgbClr val="6BCBC5"/>
      </a:accent1>
      <a:accent2>
        <a:srgbClr val="F5C636"/>
      </a:accent2>
      <a:accent3>
        <a:srgbClr val="FF614C"/>
      </a:accent3>
      <a:accent4>
        <a:srgbClr val="9ACA9F"/>
      </a:accent4>
      <a:accent5>
        <a:srgbClr val="70758C"/>
      </a:accent5>
      <a:accent6>
        <a:srgbClr val="F79646"/>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3"/>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chor="ctr">
        <a:noAutofit/>
      </a:bodyPr>
      <a:lstStyle>
        <a:defPPr algn="ctr">
          <a:defRPr sz="4800" b="1" dirty="0" smtClean="0">
            <a:solidFill>
              <a:schemeClr val="accent1"/>
            </a:solidFill>
          </a:defRPr>
        </a:defPPr>
      </a:lstStyle>
    </a:txDef>
  </a:objectDefaults>
  <a:extraClrSchemeLst/>
</a:theme>
</file>

<file path=ppt/theme/theme2.xml><?xml version="1.0" encoding="utf-8"?>
<a:theme xmlns:a="http://schemas.openxmlformats.org/drawingml/2006/main" name="1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訂 1">
      <a:majorFont>
        <a:latin typeface="Arial "/>
        <a:ea typeface="微軟正黑體"/>
        <a:cs typeface=""/>
      </a:majorFont>
      <a:minorFont>
        <a:latin typeface="Arial"/>
        <a:ea typeface="微軟正黑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a:solidFill>
            <a:schemeClr val="tx1"/>
          </a:solidFill>
        </a:ln>
      </a:spPr>
      <a:bodyPr vert="horz" wrap="square" lIns="91440" tIns="45720" rIns="91440" bIns="45720" numCol="1" rtlCol="0" anchor="t" anchorCtr="0" compatLnSpc="1">
        <a:prstTxWarp prst="textNoShape">
          <a:avLst/>
        </a:prstTxWarp>
      </a:bodyPr>
      <a:lstStyle>
        <a:defPPr algn="ctr">
          <a:defRPr/>
        </a:defPPr>
      </a:lstStyle>
    </a:spDef>
    <a:lnDef>
      <a:spPr>
        <a:ln w="254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b="1" dirty="0" smtClean="0">
            <a:latin typeface="微軟正黑體" pitchFamily="34" charset="-120"/>
            <a:ea typeface="微軟正黑體" pitchFamily="34" charset="-120"/>
          </a:defRPr>
        </a:defPPr>
      </a:lstStyle>
    </a:txDef>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6352</TotalTime>
  <Words>3961</Words>
  <Application>Microsoft Office PowerPoint</Application>
  <PresentationFormat>如螢幕大小 (4:3)</PresentationFormat>
  <Paragraphs>375</Paragraphs>
  <Slides>52</Slides>
  <Notes>49</Notes>
  <HiddenSlides>0</HiddenSlides>
  <MMClips>0</MMClips>
  <ScaleCrop>false</ScaleCrop>
  <HeadingPairs>
    <vt:vector size="4" baseType="variant">
      <vt:variant>
        <vt:lpstr>佈景主題</vt:lpstr>
      </vt:variant>
      <vt:variant>
        <vt:i4>2</vt:i4>
      </vt:variant>
      <vt:variant>
        <vt:lpstr>投影片標題</vt:lpstr>
      </vt:variant>
      <vt:variant>
        <vt:i4>52</vt:i4>
      </vt:variant>
    </vt:vector>
  </HeadingPairs>
  <TitlesOfParts>
    <vt:vector size="54" baseType="lpstr">
      <vt:lpstr>Office 佈景主題</vt:lpstr>
      <vt:lpstr>1_Office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mwhan</dc:creator>
  <cp:lastModifiedBy>mwhan</cp:lastModifiedBy>
  <cp:revision>1448</cp:revision>
  <dcterms:created xsi:type="dcterms:W3CDTF">2014-09-09T06:09:05Z</dcterms:created>
  <dcterms:modified xsi:type="dcterms:W3CDTF">2016-03-07T10:49:20Z</dcterms:modified>
</cp:coreProperties>
</file>