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3"/>
  </p:notesMasterIdLst>
  <p:sldIdLst>
    <p:sldId id="622" r:id="rId3"/>
    <p:sldId id="354" r:id="rId4"/>
    <p:sldId id="619" r:id="rId5"/>
    <p:sldId id="621" r:id="rId6"/>
    <p:sldId id="620" r:id="rId7"/>
    <p:sldId id="500" r:id="rId8"/>
    <p:sldId id="587" r:id="rId9"/>
    <p:sldId id="588" r:id="rId10"/>
    <p:sldId id="582" r:id="rId11"/>
    <p:sldId id="603" r:id="rId12"/>
    <p:sldId id="502" r:id="rId13"/>
    <p:sldId id="604" r:id="rId14"/>
    <p:sldId id="400" r:id="rId15"/>
    <p:sldId id="503" r:id="rId16"/>
    <p:sldId id="557" r:id="rId17"/>
    <p:sldId id="499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08" r:id="rId27"/>
    <p:sldId id="510" r:id="rId28"/>
    <p:sldId id="511" r:id="rId29"/>
    <p:sldId id="512" r:id="rId30"/>
    <p:sldId id="526" r:id="rId31"/>
    <p:sldId id="527" r:id="rId32"/>
    <p:sldId id="528" r:id="rId33"/>
    <p:sldId id="529" r:id="rId34"/>
    <p:sldId id="506" r:id="rId35"/>
    <p:sldId id="534" r:id="rId36"/>
    <p:sldId id="535" r:id="rId37"/>
    <p:sldId id="536" r:id="rId38"/>
    <p:sldId id="537" r:id="rId39"/>
    <p:sldId id="538" r:id="rId40"/>
    <p:sldId id="539" r:id="rId41"/>
    <p:sldId id="505" r:id="rId42"/>
    <p:sldId id="541" r:id="rId43"/>
    <p:sldId id="542" r:id="rId44"/>
    <p:sldId id="544" r:id="rId45"/>
    <p:sldId id="553" r:id="rId46"/>
    <p:sldId id="554" r:id="rId47"/>
    <p:sldId id="555" r:id="rId48"/>
    <p:sldId id="556" r:id="rId49"/>
    <p:sldId id="509" r:id="rId50"/>
    <p:sldId id="401" r:id="rId51"/>
    <p:sldId id="402" r:id="rId52"/>
    <p:sldId id="403" r:id="rId53"/>
    <p:sldId id="404" r:id="rId54"/>
    <p:sldId id="545" r:id="rId55"/>
    <p:sldId id="546" r:id="rId56"/>
    <p:sldId id="547" r:id="rId57"/>
    <p:sldId id="548" r:id="rId58"/>
    <p:sldId id="549" r:id="rId59"/>
    <p:sldId id="550" r:id="rId60"/>
    <p:sldId id="551" r:id="rId61"/>
    <p:sldId id="552" r:id="rId62"/>
    <p:sldId id="405" r:id="rId63"/>
    <p:sldId id="558" r:id="rId64"/>
    <p:sldId id="559" r:id="rId65"/>
    <p:sldId id="518" r:id="rId66"/>
    <p:sldId id="519" r:id="rId67"/>
    <p:sldId id="520" r:id="rId68"/>
    <p:sldId id="521" r:id="rId69"/>
    <p:sldId id="578" r:id="rId70"/>
    <p:sldId id="410" r:id="rId71"/>
    <p:sldId id="580" r:id="rId72"/>
    <p:sldId id="576" r:id="rId73"/>
    <p:sldId id="579" r:id="rId74"/>
    <p:sldId id="581" r:id="rId75"/>
    <p:sldId id="586" r:id="rId76"/>
    <p:sldId id="590" r:id="rId77"/>
    <p:sldId id="591" r:id="rId78"/>
    <p:sldId id="592" r:id="rId79"/>
    <p:sldId id="593" r:id="rId80"/>
    <p:sldId id="594" r:id="rId81"/>
    <p:sldId id="530" r:id="rId82"/>
    <p:sldId id="531" r:id="rId83"/>
    <p:sldId id="532" r:id="rId84"/>
    <p:sldId id="533" r:id="rId85"/>
    <p:sldId id="599" r:id="rId86"/>
    <p:sldId id="600" r:id="rId87"/>
    <p:sldId id="601" r:id="rId88"/>
    <p:sldId id="602" r:id="rId89"/>
    <p:sldId id="577" r:id="rId90"/>
    <p:sldId id="608" r:id="rId91"/>
    <p:sldId id="609" r:id="rId92"/>
    <p:sldId id="610" r:id="rId93"/>
    <p:sldId id="605" r:id="rId94"/>
    <p:sldId id="606" r:id="rId95"/>
    <p:sldId id="611" r:id="rId96"/>
    <p:sldId id="595" r:id="rId97"/>
    <p:sldId id="612" r:id="rId98"/>
    <p:sldId id="614" r:id="rId99"/>
    <p:sldId id="613" r:id="rId100"/>
    <p:sldId id="572" r:id="rId101"/>
    <p:sldId id="573" r:id="rId102"/>
    <p:sldId id="574" r:id="rId103"/>
    <p:sldId id="615" r:id="rId104"/>
    <p:sldId id="575" r:id="rId105"/>
    <p:sldId id="616" r:id="rId106"/>
    <p:sldId id="617" r:id="rId107"/>
    <p:sldId id="618" r:id="rId108"/>
    <p:sldId id="291" r:id="rId109"/>
    <p:sldId id="336" r:id="rId110"/>
    <p:sldId id="290" r:id="rId111"/>
    <p:sldId id="260" r:id="rId1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orient="horz" pos="3521" userDrawn="1">
          <p15:clr>
            <a:srgbClr val="A4A3A4"/>
          </p15:clr>
        </p15:guide>
        <p15:guide id="4" pos="1519" userDrawn="1">
          <p15:clr>
            <a:srgbClr val="A4A3A4"/>
          </p15:clr>
        </p15:guide>
        <p15:guide id="5" pos="4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6F"/>
    <a:srgbClr val="FFFF00"/>
    <a:srgbClr val="484B5A"/>
    <a:srgbClr val="F61D00"/>
    <a:srgbClr val="549E5B"/>
    <a:srgbClr val="C2960A"/>
    <a:srgbClr val="585858"/>
    <a:srgbClr val="7F7F7F"/>
    <a:srgbClr val="E24856"/>
    <a:srgbClr val="FE9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8" autoAdjust="0"/>
    <p:restoredTop sz="99426" autoAdjust="0"/>
  </p:normalViewPr>
  <p:slideViewPr>
    <p:cSldViewPr snapToObjects="1">
      <p:cViewPr varScale="1">
        <p:scale>
          <a:sx n="88" d="100"/>
          <a:sy n="88" d="100"/>
        </p:scale>
        <p:origin x="1650" y="96"/>
      </p:cViewPr>
      <p:guideLst>
        <p:guide orient="horz" pos="799"/>
        <p:guide orient="horz" pos="3521"/>
        <p:guide pos="1519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96007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70628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42411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90545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71811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10167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96066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47611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49728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87795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4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2203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110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995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9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43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759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841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9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046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956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980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53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116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816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400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45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206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50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635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19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16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667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640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047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65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270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3305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835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31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420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465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451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116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0415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207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4616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207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8358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7883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1472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0237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8872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8572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2240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4796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4355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46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9867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3704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8457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1409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7314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6102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9671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7047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3852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2080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535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726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2982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1167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6772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8639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5411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6564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67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92800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11324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12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25729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2645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13429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45125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72553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17726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73791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531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93340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25078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49561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0704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27404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96611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54000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14153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44562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45556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22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3873-72DB-438A-966A-141722A140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whan\Desktop\iStockphoto\iStock_000000195314Small.jpg"/>
          <p:cNvPicPr>
            <a:picLocks noChangeAspect="1" noChangeArrowheads="1"/>
          </p:cNvPicPr>
          <p:nvPr userDrawn="1"/>
        </p:nvPicPr>
        <p:blipFill>
          <a:blip r:embed="rId2" cstate="print"/>
          <a:srcRect b="2406"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853-85C2-4B70-A7A1-CA6EF404D43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9C-8B48-4DBE-A442-3C70CA70DC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C32-AAE2-4C68-B56C-C1D823CED0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338-FDE2-4AC4-BFA1-A16E4B7A921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2015/9/14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2632-0552-4231-A955-9E797711A3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pook.com.tw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 14"/>
          <p:cNvSpPr/>
          <p:nvPr/>
        </p:nvSpPr>
        <p:spPr>
          <a:xfrm>
            <a:off x="4044271" y="2627748"/>
            <a:ext cx="1049025" cy="2124110"/>
          </a:xfrm>
          <a:custGeom>
            <a:avLst/>
            <a:gdLst>
              <a:gd name="connsiteX0" fmla="*/ 524513 w 1049025"/>
              <a:gd name="connsiteY0" fmla="*/ 0 h 2124110"/>
              <a:gd name="connsiteX1" fmla="*/ 561047 w 1049025"/>
              <a:gd name="connsiteY1" fmla="*/ 27320 h 2124110"/>
              <a:gd name="connsiteX2" fmla="*/ 1049025 w 1049025"/>
              <a:gd name="connsiteY2" fmla="*/ 1062055 h 2124110"/>
              <a:gd name="connsiteX3" fmla="*/ 561047 w 1049025"/>
              <a:gd name="connsiteY3" fmla="*/ 2096790 h 2124110"/>
              <a:gd name="connsiteX4" fmla="*/ 524513 w 1049025"/>
              <a:gd name="connsiteY4" fmla="*/ 2124110 h 2124110"/>
              <a:gd name="connsiteX5" fmla="*/ 487978 w 1049025"/>
              <a:gd name="connsiteY5" fmla="*/ 2096790 h 2124110"/>
              <a:gd name="connsiteX6" fmla="*/ 0 w 1049025"/>
              <a:gd name="connsiteY6" fmla="*/ 1062055 h 2124110"/>
              <a:gd name="connsiteX7" fmla="*/ 487978 w 1049025"/>
              <a:gd name="connsiteY7" fmla="*/ 27320 h 2124110"/>
              <a:gd name="connsiteX8" fmla="*/ 524513 w 1049025"/>
              <a:gd name="connsiteY8" fmla="*/ 0 h 21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025" h="2124110">
                <a:moveTo>
                  <a:pt x="524513" y="0"/>
                </a:moveTo>
                <a:lnTo>
                  <a:pt x="561047" y="27320"/>
                </a:lnTo>
                <a:cubicBezTo>
                  <a:pt x="859068" y="273268"/>
                  <a:pt x="1049025" y="645478"/>
                  <a:pt x="1049025" y="1062055"/>
                </a:cubicBezTo>
                <a:cubicBezTo>
                  <a:pt x="1049025" y="1478632"/>
                  <a:pt x="859068" y="1850842"/>
                  <a:pt x="561047" y="2096790"/>
                </a:cubicBezTo>
                <a:lnTo>
                  <a:pt x="524513" y="2124110"/>
                </a:lnTo>
                <a:lnTo>
                  <a:pt x="487978" y="2096790"/>
                </a:lnTo>
                <a:cubicBezTo>
                  <a:pt x="189958" y="1850842"/>
                  <a:pt x="0" y="1478632"/>
                  <a:pt x="0" y="1062055"/>
                </a:cubicBezTo>
                <a:cubicBezTo>
                  <a:pt x="0" y="645478"/>
                  <a:pt x="189958" y="273268"/>
                  <a:pt x="487978" y="27320"/>
                </a:cubicBezTo>
                <a:lnTo>
                  <a:pt x="524513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2411413" y="2348862"/>
            <a:ext cx="2157370" cy="2681882"/>
          </a:xfrm>
          <a:custGeom>
            <a:avLst/>
            <a:gdLst>
              <a:gd name="connsiteX0" fmla="*/ 1340941 w 2157370"/>
              <a:gd name="connsiteY0" fmla="*/ 0 h 2681882"/>
              <a:gd name="connsiteX1" fmla="*/ 2090674 w 2157370"/>
              <a:gd name="connsiteY1" fmla="*/ 229012 h 2681882"/>
              <a:gd name="connsiteX2" fmla="*/ 2157370 w 2157370"/>
              <a:gd name="connsiteY2" fmla="*/ 278886 h 2681882"/>
              <a:gd name="connsiteX3" fmla="*/ 2120835 w 2157370"/>
              <a:gd name="connsiteY3" fmla="*/ 306206 h 2681882"/>
              <a:gd name="connsiteX4" fmla="*/ 1632857 w 2157370"/>
              <a:gd name="connsiteY4" fmla="*/ 1340941 h 2681882"/>
              <a:gd name="connsiteX5" fmla="*/ 2120835 w 2157370"/>
              <a:gd name="connsiteY5" fmla="*/ 2375676 h 2681882"/>
              <a:gd name="connsiteX6" fmla="*/ 2157370 w 2157370"/>
              <a:gd name="connsiteY6" fmla="*/ 2402996 h 2681882"/>
              <a:gd name="connsiteX7" fmla="*/ 2090674 w 2157370"/>
              <a:gd name="connsiteY7" fmla="*/ 2452870 h 2681882"/>
              <a:gd name="connsiteX8" fmla="*/ 1340941 w 2157370"/>
              <a:gd name="connsiteY8" fmla="*/ 2681882 h 2681882"/>
              <a:gd name="connsiteX9" fmla="*/ 0 w 2157370"/>
              <a:gd name="connsiteY9" fmla="*/ 1340941 h 2681882"/>
              <a:gd name="connsiteX10" fmla="*/ 1340941 w 2157370"/>
              <a:gd name="connsiteY10" fmla="*/ 0 h 268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7370" h="2681882">
                <a:moveTo>
                  <a:pt x="1340941" y="0"/>
                </a:moveTo>
                <a:cubicBezTo>
                  <a:pt x="1618659" y="0"/>
                  <a:pt x="1876658" y="84426"/>
                  <a:pt x="2090674" y="229012"/>
                </a:cubicBezTo>
                <a:lnTo>
                  <a:pt x="2157370" y="278886"/>
                </a:lnTo>
                <a:lnTo>
                  <a:pt x="2120835" y="306206"/>
                </a:lnTo>
                <a:cubicBezTo>
                  <a:pt x="1822815" y="552154"/>
                  <a:pt x="1632857" y="924364"/>
                  <a:pt x="1632857" y="1340941"/>
                </a:cubicBezTo>
                <a:cubicBezTo>
                  <a:pt x="1632857" y="1757518"/>
                  <a:pt x="1822815" y="2129728"/>
                  <a:pt x="2120835" y="2375676"/>
                </a:cubicBezTo>
                <a:lnTo>
                  <a:pt x="2157370" y="2402996"/>
                </a:lnTo>
                <a:lnTo>
                  <a:pt x="2090674" y="2452870"/>
                </a:lnTo>
                <a:cubicBezTo>
                  <a:pt x="1876658" y="2597457"/>
                  <a:pt x="1618659" y="2681882"/>
                  <a:pt x="1340941" y="2681882"/>
                </a:cubicBezTo>
                <a:cubicBezTo>
                  <a:pt x="600360" y="2681882"/>
                  <a:pt x="0" y="2081522"/>
                  <a:pt x="0" y="1340941"/>
                </a:cubicBezTo>
                <a:cubicBezTo>
                  <a:pt x="0" y="600360"/>
                  <a:pt x="600360" y="0"/>
                  <a:pt x="1340941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4568784" y="2348862"/>
            <a:ext cx="2157369" cy="2681882"/>
          </a:xfrm>
          <a:custGeom>
            <a:avLst/>
            <a:gdLst>
              <a:gd name="connsiteX0" fmla="*/ 816428 w 2157369"/>
              <a:gd name="connsiteY0" fmla="*/ 0 h 2681882"/>
              <a:gd name="connsiteX1" fmla="*/ 2157369 w 2157369"/>
              <a:gd name="connsiteY1" fmla="*/ 1340941 h 2681882"/>
              <a:gd name="connsiteX2" fmla="*/ 816428 w 2157369"/>
              <a:gd name="connsiteY2" fmla="*/ 2681882 h 2681882"/>
              <a:gd name="connsiteX3" fmla="*/ 66695 w 2157369"/>
              <a:gd name="connsiteY3" fmla="*/ 2452870 h 2681882"/>
              <a:gd name="connsiteX4" fmla="*/ 0 w 2157369"/>
              <a:gd name="connsiteY4" fmla="*/ 2402996 h 2681882"/>
              <a:gd name="connsiteX5" fmla="*/ 36534 w 2157369"/>
              <a:gd name="connsiteY5" fmla="*/ 2375676 h 2681882"/>
              <a:gd name="connsiteX6" fmla="*/ 524512 w 2157369"/>
              <a:gd name="connsiteY6" fmla="*/ 1340941 h 2681882"/>
              <a:gd name="connsiteX7" fmla="*/ 36534 w 2157369"/>
              <a:gd name="connsiteY7" fmla="*/ 306206 h 2681882"/>
              <a:gd name="connsiteX8" fmla="*/ 0 w 2157369"/>
              <a:gd name="connsiteY8" fmla="*/ 278886 h 2681882"/>
              <a:gd name="connsiteX9" fmla="*/ 66695 w 2157369"/>
              <a:gd name="connsiteY9" fmla="*/ 229012 h 2681882"/>
              <a:gd name="connsiteX10" fmla="*/ 816428 w 2157369"/>
              <a:gd name="connsiteY10" fmla="*/ 0 h 268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7369" h="2681882">
                <a:moveTo>
                  <a:pt x="816428" y="0"/>
                </a:moveTo>
                <a:cubicBezTo>
                  <a:pt x="1557009" y="0"/>
                  <a:pt x="2157369" y="600360"/>
                  <a:pt x="2157369" y="1340941"/>
                </a:cubicBezTo>
                <a:cubicBezTo>
                  <a:pt x="2157369" y="2081522"/>
                  <a:pt x="1557009" y="2681882"/>
                  <a:pt x="816428" y="2681882"/>
                </a:cubicBezTo>
                <a:cubicBezTo>
                  <a:pt x="538710" y="2681882"/>
                  <a:pt x="280711" y="2597457"/>
                  <a:pt x="66695" y="2452870"/>
                </a:cubicBezTo>
                <a:lnTo>
                  <a:pt x="0" y="2402996"/>
                </a:lnTo>
                <a:lnTo>
                  <a:pt x="36534" y="2375676"/>
                </a:lnTo>
                <a:cubicBezTo>
                  <a:pt x="334555" y="2129728"/>
                  <a:pt x="524512" y="1757518"/>
                  <a:pt x="524512" y="1340941"/>
                </a:cubicBezTo>
                <a:cubicBezTo>
                  <a:pt x="524512" y="924364"/>
                  <a:pt x="334555" y="552154"/>
                  <a:pt x="36534" y="306206"/>
                </a:cubicBezTo>
                <a:lnTo>
                  <a:pt x="0" y="278886"/>
                </a:lnTo>
                <a:lnTo>
                  <a:pt x="66695" y="229012"/>
                </a:lnTo>
                <a:cubicBezTo>
                  <a:pt x="280711" y="84426"/>
                  <a:pt x="538710" y="0"/>
                  <a:pt x="816428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1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手繪多邊形 22"/>
          <p:cNvSpPr/>
          <p:nvPr/>
        </p:nvSpPr>
        <p:spPr>
          <a:xfrm rot="18900000">
            <a:off x="2863549" y="1758401"/>
            <a:ext cx="2378068" cy="908969"/>
          </a:xfrm>
          <a:custGeom>
            <a:avLst/>
            <a:gdLst>
              <a:gd name="connsiteX0" fmla="*/ 2177059 w 2177059"/>
              <a:gd name="connsiteY0" fmla="*/ 0 h 832138"/>
              <a:gd name="connsiteX1" fmla="*/ 2177059 w 2177059"/>
              <a:gd name="connsiteY1" fmla="*/ 832138 h 832138"/>
              <a:gd name="connsiteX2" fmla="*/ 1345744 w 2177059"/>
              <a:gd name="connsiteY2" fmla="*/ 832137 h 832138"/>
              <a:gd name="connsiteX3" fmla="*/ 1345744 w 2177059"/>
              <a:gd name="connsiteY3" fmla="*/ 831315 h 832138"/>
              <a:gd name="connsiteX4" fmla="*/ 0 w 2177059"/>
              <a:gd name="connsiteY4" fmla="*/ 831315 h 832138"/>
              <a:gd name="connsiteX5" fmla="*/ 0 w 2177059"/>
              <a:gd name="connsiteY5" fmla="*/ 0 h 832138"/>
              <a:gd name="connsiteX6" fmla="*/ 2177059 w 2177059"/>
              <a:gd name="connsiteY6" fmla="*/ 0 h 8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7059" h="832138">
                <a:moveTo>
                  <a:pt x="2177059" y="0"/>
                </a:moveTo>
                <a:lnTo>
                  <a:pt x="2177059" y="832138"/>
                </a:lnTo>
                <a:lnTo>
                  <a:pt x="1345744" y="832137"/>
                </a:lnTo>
                <a:lnTo>
                  <a:pt x="1345744" y="831315"/>
                </a:lnTo>
                <a:lnTo>
                  <a:pt x="0" y="831315"/>
                </a:lnTo>
                <a:lnTo>
                  <a:pt x="0" y="0"/>
                </a:lnTo>
                <a:lnTo>
                  <a:pt x="2177059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18900000">
            <a:off x="5335100" y="1722109"/>
            <a:ext cx="908071" cy="2375767"/>
          </a:xfrm>
          <a:custGeom>
            <a:avLst/>
            <a:gdLst>
              <a:gd name="connsiteX0" fmla="*/ 831315 w 831315"/>
              <a:gd name="connsiteY0" fmla="*/ 0 h 2174953"/>
              <a:gd name="connsiteX1" fmla="*/ 831315 w 831315"/>
              <a:gd name="connsiteY1" fmla="*/ 2174953 h 2174953"/>
              <a:gd name="connsiteX2" fmla="*/ 1293 w 831315"/>
              <a:gd name="connsiteY2" fmla="*/ 2174953 h 2174953"/>
              <a:gd name="connsiteX3" fmla="*/ 1293 w 831315"/>
              <a:gd name="connsiteY3" fmla="*/ 917909 h 2174953"/>
              <a:gd name="connsiteX4" fmla="*/ 0 w 831315"/>
              <a:gd name="connsiteY4" fmla="*/ 917909 h 2174953"/>
              <a:gd name="connsiteX5" fmla="*/ 0 w 831315"/>
              <a:gd name="connsiteY5" fmla="*/ 0 h 2174953"/>
              <a:gd name="connsiteX6" fmla="*/ 831315 w 831315"/>
              <a:gd name="connsiteY6" fmla="*/ 0 h 217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315" h="2174953">
                <a:moveTo>
                  <a:pt x="831315" y="0"/>
                </a:moveTo>
                <a:lnTo>
                  <a:pt x="831315" y="2174953"/>
                </a:lnTo>
                <a:lnTo>
                  <a:pt x="1293" y="2174953"/>
                </a:lnTo>
                <a:lnTo>
                  <a:pt x="1293" y="917909"/>
                </a:lnTo>
                <a:lnTo>
                  <a:pt x="0" y="917909"/>
                </a:lnTo>
                <a:lnTo>
                  <a:pt x="0" y="0"/>
                </a:lnTo>
                <a:lnTo>
                  <a:pt x="831315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rot="18900000">
            <a:off x="2901783" y="2759521"/>
            <a:ext cx="908071" cy="2378536"/>
          </a:xfrm>
          <a:custGeom>
            <a:avLst/>
            <a:gdLst>
              <a:gd name="connsiteX0" fmla="*/ 830032 w 831315"/>
              <a:gd name="connsiteY0" fmla="*/ 0 h 2177488"/>
              <a:gd name="connsiteX1" fmla="*/ 830032 w 831315"/>
              <a:gd name="connsiteY1" fmla="*/ 1402700 h 2177488"/>
              <a:gd name="connsiteX2" fmla="*/ 831315 w 831315"/>
              <a:gd name="connsiteY2" fmla="*/ 1402700 h 2177488"/>
              <a:gd name="connsiteX3" fmla="*/ 831315 w 831315"/>
              <a:gd name="connsiteY3" fmla="*/ 2177488 h 2177488"/>
              <a:gd name="connsiteX4" fmla="*/ 0 w 831315"/>
              <a:gd name="connsiteY4" fmla="*/ 2177488 h 2177488"/>
              <a:gd name="connsiteX5" fmla="*/ 0 w 831315"/>
              <a:gd name="connsiteY5" fmla="*/ 0 h 2177488"/>
              <a:gd name="connsiteX6" fmla="*/ 830032 w 831315"/>
              <a:gd name="connsiteY6" fmla="*/ 0 h 217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315" h="2177488">
                <a:moveTo>
                  <a:pt x="830032" y="0"/>
                </a:moveTo>
                <a:lnTo>
                  <a:pt x="830032" y="1402700"/>
                </a:lnTo>
                <a:lnTo>
                  <a:pt x="831315" y="1402700"/>
                </a:lnTo>
                <a:lnTo>
                  <a:pt x="831315" y="2177488"/>
                </a:lnTo>
                <a:lnTo>
                  <a:pt x="0" y="2177488"/>
                </a:lnTo>
                <a:lnTo>
                  <a:pt x="0" y="0"/>
                </a:lnTo>
                <a:lnTo>
                  <a:pt x="830032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18900000">
            <a:off x="3902674" y="4191197"/>
            <a:ext cx="2378079" cy="908070"/>
          </a:xfrm>
          <a:custGeom>
            <a:avLst/>
            <a:gdLst>
              <a:gd name="connsiteX0" fmla="*/ 2177069 w 2177069"/>
              <a:gd name="connsiteY0" fmla="*/ 0 h 831315"/>
              <a:gd name="connsiteX1" fmla="*/ 2177069 w 2177069"/>
              <a:gd name="connsiteY1" fmla="*/ 831315 h 831315"/>
              <a:gd name="connsiteX2" fmla="*/ 0 w 2177069"/>
              <a:gd name="connsiteY2" fmla="*/ 831315 h 831315"/>
              <a:gd name="connsiteX3" fmla="*/ 0 w 2177069"/>
              <a:gd name="connsiteY3" fmla="*/ 1712 h 831315"/>
              <a:gd name="connsiteX4" fmla="*/ 1392174 w 2177069"/>
              <a:gd name="connsiteY4" fmla="*/ 1712 h 831315"/>
              <a:gd name="connsiteX5" fmla="*/ 1392174 w 2177069"/>
              <a:gd name="connsiteY5" fmla="*/ 0 h 831315"/>
              <a:gd name="connsiteX6" fmla="*/ 2177069 w 2177069"/>
              <a:gd name="connsiteY6" fmla="*/ 0 h 83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7069" h="831315">
                <a:moveTo>
                  <a:pt x="2177069" y="0"/>
                </a:moveTo>
                <a:lnTo>
                  <a:pt x="2177069" y="831315"/>
                </a:lnTo>
                <a:lnTo>
                  <a:pt x="0" y="831315"/>
                </a:lnTo>
                <a:lnTo>
                  <a:pt x="0" y="1712"/>
                </a:lnTo>
                <a:lnTo>
                  <a:pt x="1392174" y="1712"/>
                </a:lnTo>
                <a:lnTo>
                  <a:pt x="1392174" y="0"/>
                </a:lnTo>
                <a:lnTo>
                  <a:pt x="2177069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1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手繪多邊形 34"/>
          <p:cNvSpPr/>
          <p:nvPr/>
        </p:nvSpPr>
        <p:spPr>
          <a:xfrm>
            <a:off x="3200822" y="1213533"/>
            <a:ext cx="2275291" cy="2058301"/>
          </a:xfrm>
          <a:custGeom>
            <a:avLst/>
            <a:gdLst>
              <a:gd name="connsiteX0" fmla="*/ 1196637 w 1985663"/>
              <a:gd name="connsiteY0" fmla="*/ 0 h 1796294"/>
              <a:gd name="connsiteX1" fmla="*/ 1985663 w 1985663"/>
              <a:gd name="connsiteY1" fmla="*/ 574059 h 1796294"/>
              <a:gd name="connsiteX2" fmla="*/ 1198574 w 1985663"/>
              <a:gd name="connsiteY2" fmla="*/ 1145912 h 1796294"/>
              <a:gd name="connsiteX3" fmla="*/ 1196637 w 1985663"/>
              <a:gd name="connsiteY3" fmla="*/ 1144503 h 1796294"/>
              <a:gd name="connsiteX4" fmla="*/ 300770 w 1985663"/>
              <a:gd name="connsiteY4" fmla="*/ 1796294 h 1796294"/>
              <a:gd name="connsiteX5" fmla="*/ 0 w 1985663"/>
              <a:gd name="connsiteY5" fmla="*/ 870618 h 1796294"/>
              <a:gd name="connsiteX6" fmla="*/ 1196637 w 1985663"/>
              <a:gd name="connsiteY6" fmla="*/ 0 h 17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5663" h="1796294">
                <a:moveTo>
                  <a:pt x="1196637" y="0"/>
                </a:moveTo>
                <a:lnTo>
                  <a:pt x="1985663" y="574059"/>
                </a:lnTo>
                <a:lnTo>
                  <a:pt x="1198574" y="1145912"/>
                </a:lnTo>
                <a:lnTo>
                  <a:pt x="1196637" y="1144503"/>
                </a:lnTo>
                <a:lnTo>
                  <a:pt x="300770" y="1796294"/>
                </a:lnTo>
                <a:lnTo>
                  <a:pt x="0" y="870618"/>
                </a:lnTo>
                <a:lnTo>
                  <a:pt x="1196637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4644209" y="1922245"/>
            <a:ext cx="2262491" cy="2047134"/>
          </a:xfrm>
          <a:custGeom>
            <a:avLst/>
            <a:gdLst>
              <a:gd name="connsiteX0" fmla="*/ 787089 w 1974493"/>
              <a:gd name="connsiteY0" fmla="*/ 0 h 1786549"/>
              <a:gd name="connsiteX1" fmla="*/ 1974493 w 1974493"/>
              <a:gd name="connsiteY1" fmla="*/ 863900 h 1786549"/>
              <a:gd name="connsiteX2" fmla="*/ 1675123 w 1974493"/>
              <a:gd name="connsiteY2" fmla="*/ 1786549 h 1786549"/>
              <a:gd name="connsiteX3" fmla="*/ 215380 w 1974493"/>
              <a:gd name="connsiteY3" fmla="*/ 725984 h 1786549"/>
              <a:gd name="connsiteX4" fmla="*/ 214159 w 1974493"/>
              <a:gd name="connsiteY4" fmla="*/ 727665 h 1786549"/>
              <a:gd name="connsiteX5" fmla="*/ 0 w 1974493"/>
              <a:gd name="connsiteY5" fmla="*/ 571853 h 1786549"/>
              <a:gd name="connsiteX6" fmla="*/ 787089 w 1974493"/>
              <a:gd name="connsiteY6" fmla="*/ 0 h 178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493" h="1786549">
                <a:moveTo>
                  <a:pt x="787089" y="0"/>
                </a:moveTo>
                <a:lnTo>
                  <a:pt x="1974493" y="863900"/>
                </a:lnTo>
                <a:lnTo>
                  <a:pt x="1675123" y="1786549"/>
                </a:lnTo>
                <a:lnTo>
                  <a:pt x="215380" y="725984"/>
                </a:lnTo>
                <a:lnTo>
                  <a:pt x="214159" y="727665"/>
                </a:lnTo>
                <a:lnTo>
                  <a:pt x="0" y="571853"/>
                </a:lnTo>
                <a:lnTo>
                  <a:pt x="787089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2237300" y="2262082"/>
            <a:ext cx="1630231" cy="2269260"/>
          </a:xfrm>
          <a:custGeom>
            <a:avLst/>
            <a:gdLst>
              <a:gd name="connsiteX0" fmla="*/ 779767 w 1422715"/>
              <a:gd name="connsiteY0" fmla="*/ 0 h 1980400"/>
              <a:gd name="connsiteX1" fmla="*/ 1080537 w 1422715"/>
              <a:gd name="connsiteY1" fmla="*/ 925676 h 1980400"/>
              <a:gd name="connsiteX2" fmla="*/ 1080499 w 1422715"/>
              <a:gd name="connsiteY2" fmla="*/ 925704 h 1980400"/>
              <a:gd name="connsiteX3" fmla="*/ 1422715 w 1422715"/>
              <a:gd name="connsiteY3" fmla="*/ 1980400 h 1980400"/>
              <a:gd name="connsiteX4" fmla="*/ 458499 w 1422715"/>
              <a:gd name="connsiteY4" fmla="*/ 1980400 h 1980400"/>
              <a:gd name="connsiteX5" fmla="*/ 0 w 1422715"/>
              <a:gd name="connsiteY5" fmla="*/ 567322 h 1980400"/>
              <a:gd name="connsiteX6" fmla="*/ 779767 w 1422715"/>
              <a:gd name="connsiteY6" fmla="*/ 0 h 19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715" h="1980400">
                <a:moveTo>
                  <a:pt x="779767" y="0"/>
                </a:moveTo>
                <a:lnTo>
                  <a:pt x="1080537" y="925676"/>
                </a:lnTo>
                <a:lnTo>
                  <a:pt x="1080499" y="925704"/>
                </a:lnTo>
                <a:lnTo>
                  <a:pt x="1422715" y="1980400"/>
                </a:lnTo>
                <a:lnTo>
                  <a:pt x="458499" y="1980400"/>
                </a:lnTo>
                <a:lnTo>
                  <a:pt x="0" y="567322"/>
                </a:lnTo>
                <a:lnTo>
                  <a:pt x="779767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4909747" y="3402145"/>
            <a:ext cx="1627194" cy="2258432"/>
          </a:xfrm>
          <a:custGeom>
            <a:avLst/>
            <a:gdLst>
              <a:gd name="connsiteX0" fmla="*/ 639791 w 1420064"/>
              <a:gd name="connsiteY0" fmla="*/ 0 h 1970950"/>
              <a:gd name="connsiteX1" fmla="*/ 1420064 w 1420064"/>
              <a:gd name="connsiteY1" fmla="*/ 566902 h 1970950"/>
              <a:gd name="connsiteX2" fmla="*/ 964495 w 1420064"/>
              <a:gd name="connsiteY2" fmla="*/ 1970950 h 1970950"/>
              <a:gd name="connsiteX3" fmla="*/ 0 w 1420064"/>
              <a:gd name="connsiteY3" fmla="*/ 1970950 h 1970950"/>
              <a:gd name="connsiteX4" fmla="*/ 607178 w 1420064"/>
              <a:gd name="connsiteY4" fmla="*/ 102247 h 1970950"/>
              <a:gd name="connsiteX5" fmla="*/ 606669 w 1420064"/>
              <a:gd name="connsiteY5" fmla="*/ 102081 h 1970950"/>
              <a:gd name="connsiteX6" fmla="*/ 639791 w 1420064"/>
              <a:gd name="connsiteY6" fmla="*/ 0 h 197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064" h="1970950">
                <a:moveTo>
                  <a:pt x="639791" y="0"/>
                </a:moveTo>
                <a:lnTo>
                  <a:pt x="1420064" y="566902"/>
                </a:lnTo>
                <a:lnTo>
                  <a:pt x="964495" y="1970950"/>
                </a:lnTo>
                <a:lnTo>
                  <a:pt x="0" y="1970950"/>
                </a:lnTo>
                <a:lnTo>
                  <a:pt x="607178" y="102247"/>
                </a:lnTo>
                <a:lnTo>
                  <a:pt x="606669" y="102081"/>
                </a:lnTo>
                <a:lnTo>
                  <a:pt x="639791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2789390" y="4613676"/>
            <a:ext cx="2373925" cy="1046901"/>
          </a:xfrm>
          <a:custGeom>
            <a:avLst/>
            <a:gdLst>
              <a:gd name="connsiteX0" fmla="*/ 0 w 2071742"/>
              <a:gd name="connsiteY0" fmla="*/ 0 h 913638"/>
              <a:gd name="connsiteX1" fmla="*/ 964215 w 2071742"/>
              <a:gd name="connsiteY1" fmla="*/ 0 h 913638"/>
              <a:gd name="connsiteX2" fmla="*/ 964231 w 2071742"/>
              <a:gd name="connsiteY2" fmla="*/ 50 h 913638"/>
              <a:gd name="connsiteX3" fmla="*/ 2071742 w 2071742"/>
              <a:gd name="connsiteY3" fmla="*/ 50 h 913638"/>
              <a:gd name="connsiteX4" fmla="*/ 1774899 w 2071742"/>
              <a:gd name="connsiteY4" fmla="*/ 913638 h 913638"/>
              <a:gd name="connsiteX5" fmla="*/ 296446 w 2071742"/>
              <a:gd name="connsiteY5" fmla="*/ 913638 h 913638"/>
              <a:gd name="connsiteX6" fmla="*/ 0 w 2071742"/>
              <a:gd name="connsiteY6" fmla="*/ 0 h 91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742" h="913638">
                <a:moveTo>
                  <a:pt x="0" y="0"/>
                </a:moveTo>
                <a:lnTo>
                  <a:pt x="964215" y="0"/>
                </a:lnTo>
                <a:lnTo>
                  <a:pt x="964231" y="50"/>
                </a:lnTo>
                <a:lnTo>
                  <a:pt x="2071742" y="50"/>
                </a:lnTo>
                <a:lnTo>
                  <a:pt x="1774899" y="913638"/>
                </a:lnTo>
                <a:lnTo>
                  <a:pt x="296446" y="91363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4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 37"/>
          <p:cNvSpPr/>
          <p:nvPr/>
        </p:nvSpPr>
        <p:spPr>
          <a:xfrm rot="6988547">
            <a:off x="2204980" y="1525188"/>
            <a:ext cx="2322104" cy="1101893"/>
          </a:xfrm>
          <a:custGeom>
            <a:avLst/>
            <a:gdLst>
              <a:gd name="connsiteX0" fmla="*/ 548064 w 2322104"/>
              <a:gd name="connsiteY0" fmla="*/ 1100412 h 1101893"/>
              <a:gd name="connsiteX1" fmla="*/ 0 w 2322104"/>
              <a:gd name="connsiteY1" fmla="*/ 0 h 1101893"/>
              <a:gd name="connsiteX2" fmla="*/ 1184059 w 2322104"/>
              <a:gd name="connsiteY2" fmla="*/ 1 h 1101893"/>
              <a:gd name="connsiteX3" fmla="*/ 1184926 w 2322104"/>
              <a:gd name="connsiteY3" fmla="*/ 1742 h 1101893"/>
              <a:gd name="connsiteX4" fmla="*/ 2322104 w 2322104"/>
              <a:gd name="connsiteY4" fmla="*/ 3514 h 1101893"/>
              <a:gd name="connsiteX5" fmla="*/ 1498298 w 2322104"/>
              <a:gd name="connsiteY5" fmla="*/ 1101893 h 1101893"/>
              <a:gd name="connsiteX6" fmla="*/ 548064 w 2322104"/>
              <a:gd name="connsiteY6" fmla="*/ 1100412 h 110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2104" h="1101893">
                <a:moveTo>
                  <a:pt x="548064" y="1100412"/>
                </a:moveTo>
                <a:lnTo>
                  <a:pt x="0" y="0"/>
                </a:lnTo>
                <a:lnTo>
                  <a:pt x="1184059" y="1"/>
                </a:lnTo>
                <a:lnTo>
                  <a:pt x="1184926" y="1742"/>
                </a:lnTo>
                <a:lnTo>
                  <a:pt x="2322104" y="3514"/>
                </a:lnTo>
                <a:lnTo>
                  <a:pt x="1498298" y="1101893"/>
                </a:lnTo>
                <a:lnTo>
                  <a:pt x="548064" y="1100412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 rot="6988547">
            <a:off x="4451468" y="861048"/>
            <a:ext cx="1870370" cy="2324862"/>
          </a:xfrm>
          <a:custGeom>
            <a:avLst/>
            <a:gdLst>
              <a:gd name="connsiteX0" fmla="*/ 686312 w 1870370"/>
              <a:gd name="connsiteY0" fmla="*/ 2324862 h 2324862"/>
              <a:gd name="connsiteX1" fmla="*/ 0 w 1870370"/>
              <a:gd name="connsiteY1" fmla="*/ 946874 h 2324862"/>
              <a:gd name="connsiteX2" fmla="*/ 712463 w 1870370"/>
              <a:gd name="connsiteY2" fmla="*/ 0 h 2324862"/>
              <a:gd name="connsiteX3" fmla="*/ 1529234 w 1870370"/>
              <a:gd name="connsiteY3" fmla="*/ 1639926 h 2324862"/>
              <a:gd name="connsiteX4" fmla="*/ 1529235 w 1870370"/>
              <a:gd name="connsiteY4" fmla="*/ 1639925 h 2324862"/>
              <a:gd name="connsiteX5" fmla="*/ 1870370 w 1870370"/>
              <a:gd name="connsiteY5" fmla="*/ 2324862 h 2324862"/>
              <a:gd name="connsiteX6" fmla="*/ 686312 w 1870370"/>
              <a:gd name="connsiteY6" fmla="*/ 2324862 h 232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370" h="2324862">
                <a:moveTo>
                  <a:pt x="686312" y="2324862"/>
                </a:moveTo>
                <a:lnTo>
                  <a:pt x="0" y="946874"/>
                </a:lnTo>
                <a:lnTo>
                  <a:pt x="712463" y="0"/>
                </a:lnTo>
                <a:lnTo>
                  <a:pt x="1529234" y="1639926"/>
                </a:lnTo>
                <a:lnTo>
                  <a:pt x="1529235" y="1639925"/>
                </a:lnTo>
                <a:lnTo>
                  <a:pt x="1870370" y="2324862"/>
                </a:lnTo>
                <a:lnTo>
                  <a:pt x="686312" y="2324862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 rot="6988547">
            <a:off x="2091956" y="2576038"/>
            <a:ext cx="2063170" cy="2017515"/>
          </a:xfrm>
          <a:custGeom>
            <a:avLst/>
            <a:gdLst>
              <a:gd name="connsiteX0" fmla="*/ 0 w 2063170"/>
              <a:gd name="connsiteY0" fmla="*/ 2015375 h 2017515"/>
              <a:gd name="connsiteX1" fmla="*/ 823806 w 2063170"/>
              <a:gd name="connsiteY1" fmla="*/ 916997 h 2017515"/>
              <a:gd name="connsiteX2" fmla="*/ 825070 w 2063170"/>
              <a:gd name="connsiteY2" fmla="*/ 916999 h 2017515"/>
              <a:gd name="connsiteX3" fmla="*/ 1515053 w 2063170"/>
              <a:gd name="connsiteY3" fmla="*/ 0 h 2017515"/>
              <a:gd name="connsiteX4" fmla="*/ 2063170 w 2063170"/>
              <a:gd name="connsiteY4" fmla="*/ 1100517 h 2017515"/>
              <a:gd name="connsiteX5" fmla="*/ 1373186 w 2063170"/>
              <a:gd name="connsiteY5" fmla="*/ 2017515 h 2017515"/>
              <a:gd name="connsiteX6" fmla="*/ 0 w 2063170"/>
              <a:gd name="connsiteY6" fmla="*/ 2015375 h 201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3170" h="2017515">
                <a:moveTo>
                  <a:pt x="0" y="2015375"/>
                </a:moveTo>
                <a:lnTo>
                  <a:pt x="823806" y="916997"/>
                </a:lnTo>
                <a:lnTo>
                  <a:pt x="825070" y="916999"/>
                </a:lnTo>
                <a:lnTo>
                  <a:pt x="1515053" y="0"/>
                </a:lnTo>
                <a:lnTo>
                  <a:pt x="2063170" y="1100517"/>
                </a:lnTo>
                <a:lnTo>
                  <a:pt x="1373186" y="2017515"/>
                </a:lnTo>
                <a:lnTo>
                  <a:pt x="0" y="201537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 rot="6988547">
            <a:off x="4988107" y="2288346"/>
            <a:ext cx="2064204" cy="2017699"/>
          </a:xfrm>
          <a:custGeom>
            <a:avLst/>
            <a:gdLst>
              <a:gd name="connsiteX0" fmla="*/ 548116 w 2064204"/>
              <a:gd name="connsiteY0" fmla="*/ 2017699 h 2017699"/>
              <a:gd name="connsiteX1" fmla="*/ 0 w 2064204"/>
              <a:gd name="connsiteY1" fmla="*/ 917183 h 2017699"/>
              <a:gd name="connsiteX2" fmla="*/ 690123 w 2064204"/>
              <a:gd name="connsiteY2" fmla="*/ 0 h 2017699"/>
              <a:gd name="connsiteX3" fmla="*/ 2064204 w 2064204"/>
              <a:gd name="connsiteY3" fmla="*/ 2141 h 2017699"/>
              <a:gd name="connsiteX4" fmla="*/ 1240398 w 2064204"/>
              <a:gd name="connsiteY4" fmla="*/ 1100519 h 2017699"/>
              <a:gd name="connsiteX5" fmla="*/ 1238239 w 2064204"/>
              <a:gd name="connsiteY5" fmla="*/ 1100516 h 2017699"/>
              <a:gd name="connsiteX6" fmla="*/ 548116 w 2064204"/>
              <a:gd name="connsiteY6" fmla="*/ 2017699 h 20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204" h="2017699">
                <a:moveTo>
                  <a:pt x="548116" y="2017699"/>
                </a:moveTo>
                <a:lnTo>
                  <a:pt x="0" y="917183"/>
                </a:lnTo>
                <a:lnTo>
                  <a:pt x="690123" y="0"/>
                </a:lnTo>
                <a:lnTo>
                  <a:pt x="2064204" y="2141"/>
                </a:lnTo>
                <a:lnTo>
                  <a:pt x="1240398" y="1100519"/>
                </a:lnTo>
                <a:lnTo>
                  <a:pt x="1238239" y="1100516"/>
                </a:lnTo>
                <a:lnTo>
                  <a:pt x="548116" y="2017699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 rot="6988547">
            <a:off x="4607331" y="4248925"/>
            <a:ext cx="2327274" cy="1114069"/>
          </a:xfrm>
          <a:custGeom>
            <a:avLst/>
            <a:gdLst>
              <a:gd name="connsiteX0" fmla="*/ 0 w 2327274"/>
              <a:gd name="connsiteY0" fmla="*/ 1098379 h 1114069"/>
              <a:gd name="connsiteX1" fmla="*/ 823807 w 2327274"/>
              <a:gd name="connsiteY1" fmla="*/ 0 h 1114069"/>
              <a:gd name="connsiteX2" fmla="*/ 1773145 w 2327274"/>
              <a:gd name="connsiteY2" fmla="*/ 1480 h 1114069"/>
              <a:gd name="connsiteX3" fmla="*/ 2327274 w 2327274"/>
              <a:gd name="connsiteY3" fmla="*/ 1114069 h 1114069"/>
              <a:gd name="connsiteX4" fmla="*/ 1138535 w 2327274"/>
              <a:gd name="connsiteY4" fmla="*/ 1104672 h 1114069"/>
              <a:gd name="connsiteX5" fmla="*/ 1136283 w 2327274"/>
              <a:gd name="connsiteY5" fmla="*/ 1100149 h 1114069"/>
              <a:gd name="connsiteX6" fmla="*/ 0 w 2327274"/>
              <a:gd name="connsiteY6" fmla="*/ 1098379 h 111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274" h="1114069">
                <a:moveTo>
                  <a:pt x="0" y="1098379"/>
                </a:moveTo>
                <a:lnTo>
                  <a:pt x="823807" y="0"/>
                </a:lnTo>
                <a:lnTo>
                  <a:pt x="1773145" y="1480"/>
                </a:lnTo>
                <a:lnTo>
                  <a:pt x="2327274" y="1114069"/>
                </a:lnTo>
                <a:lnTo>
                  <a:pt x="1138535" y="1104672"/>
                </a:lnTo>
                <a:lnTo>
                  <a:pt x="1136283" y="1100149"/>
                </a:lnTo>
                <a:lnTo>
                  <a:pt x="0" y="1098379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6988547">
            <a:off x="2821129" y="3697183"/>
            <a:ext cx="1868843" cy="2321980"/>
          </a:xfrm>
          <a:custGeom>
            <a:avLst/>
            <a:gdLst>
              <a:gd name="connsiteX0" fmla="*/ 1156241 w 1868843"/>
              <a:gd name="connsiteY0" fmla="*/ 2321980 h 2321980"/>
              <a:gd name="connsiteX1" fmla="*/ 608124 w 1868843"/>
              <a:gd name="connsiteY1" fmla="*/ 1221463 h 2321980"/>
              <a:gd name="connsiteX2" fmla="*/ 608263 w 1868843"/>
              <a:gd name="connsiteY2" fmla="*/ 1221279 h 2321980"/>
              <a:gd name="connsiteX3" fmla="*/ 0 w 1868843"/>
              <a:gd name="connsiteY3" fmla="*/ 0 h 2321980"/>
              <a:gd name="connsiteX4" fmla="*/ 1188739 w 1868843"/>
              <a:gd name="connsiteY4" fmla="*/ 9397 h 2321980"/>
              <a:gd name="connsiteX5" fmla="*/ 1868843 w 1868843"/>
              <a:gd name="connsiteY5" fmla="*/ 1374920 h 2321980"/>
              <a:gd name="connsiteX6" fmla="*/ 1156241 w 1868843"/>
              <a:gd name="connsiteY6" fmla="*/ 2321980 h 23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843" h="2321980">
                <a:moveTo>
                  <a:pt x="1156241" y="2321980"/>
                </a:moveTo>
                <a:lnTo>
                  <a:pt x="608124" y="1221463"/>
                </a:lnTo>
                <a:lnTo>
                  <a:pt x="608263" y="1221279"/>
                </a:lnTo>
                <a:lnTo>
                  <a:pt x="0" y="0"/>
                </a:lnTo>
                <a:lnTo>
                  <a:pt x="1188739" y="9397"/>
                </a:lnTo>
                <a:lnTo>
                  <a:pt x="1868843" y="1374920"/>
                </a:lnTo>
                <a:lnTo>
                  <a:pt x="1156241" y="232198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 29"/>
          <p:cNvSpPr/>
          <p:nvPr/>
        </p:nvSpPr>
        <p:spPr>
          <a:xfrm>
            <a:off x="1983232" y="544286"/>
            <a:ext cx="5177537" cy="4664641"/>
          </a:xfrm>
          <a:custGeom>
            <a:avLst/>
            <a:gdLst>
              <a:gd name="connsiteX0" fmla="*/ 2588768 w 5177537"/>
              <a:gd name="connsiteY0" fmla="*/ 0 h 4664641"/>
              <a:gd name="connsiteX1" fmla="*/ 3263682 w 5177537"/>
              <a:gd name="connsiteY1" fmla="*/ 674914 h 4664641"/>
              <a:gd name="connsiteX2" fmla="*/ 2724787 w 5177537"/>
              <a:gd name="connsiteY2" fmla="*/ 1336117 h 4664641"/>
              <a:gd name="connsiteX3" fmla="*/ 2654082 w 5177537"/>
              <a:gd name="connsiteY3" fmla="*/ 1343244 h 4664641"/>
              <a:gd name="connsiteX4" fmla="*/ 2654082 w 5177537"/>
              <a:gd name="connsiteY4" fmla="*/ 1679065 h 4664641"/>
              <a:gd name="connsiteX5" fmla="*/ 2738132 w 5177537"/>
              <a:gd name="connsiteY5" fmla="*/ 1685353 h 4664641"/>
              <a:gd name="connsiteX6" fmla="*/ 3192927 w 5177537"/>
              <a:gd name="connsiteY6" fmla="*/ 1838285 h 4664641"/>
              <a:gd name="connsiteX7" fmla="*/ 3691570 w 5177537"/>
              <a:gd name="connsiteY7" fmla="*/ 3378762 h 4664641"/>
              <a:gd name="connsiteX8" fmla="*/ 3665001 w 5177537"/>
              <a:gd name="connsiteY8" fmla="*/ 3430660 h 4664641"/>
              <a:gd name="connsiteX9" fmla="*/ 3956378 w 5177537"/>
              <a:gd name="connsiteY9" fmla="*/ 3598887 h 4664641"/>
              <a:gd name="connsiteX10" fmla="*/ 3997903 w 5177537"/>
              <a:gd name="connsiteY10" fmla="*/ 3541218 h 4664641"/>
              <a:gd name="connsiteX11" fmla="*/ 4839968 w 5177537"/>
              <a:gd name="connsiteY11" fmla="*/ 3405122 h 4664641"/>
              <a:gd name="connsiteX12" fmla="*/ 5087004 w 5177537"/>
              <a:gd name="connsiteY12" fmla="*/ 4327072 h 4664641"/>
              <a:gd name="connsiteX13" fmla="*/ 4165054 w 5177537"/>
              <a:gd name="connsiteY13" fmla="*/ 4574108 h 4664641"/>
              <a:gd name="connsiteX14" fmla="*/ 3861884 w 5177537"/>
              <a:gd name="connsiteY14" fmla="*/ 3776810 h 4664641"/>
              <a:gd name="connsiteX15" fmla="*/ 3891064 w 5177537"/>
              <a:gd name="connsiteY15" fmla="*/ 3712014 h 4664641"/>
              <a:gd name="connsiteX16" fmla="*/ 3599687 w 5177537"/>
              <a:gd name="connsiteY16" fmla="*/ 3543788 h 4664641"/>
              <a:gd name="connsiteX17" fmla="*/ 3568027 w 5177537"/>
              <a:gd name="connsiteY17" fmla="*/ 3592744 h 4664641"/>
              <a:gd name="connsiteX18" fmla="*/ 1984613 w 5177537"/>
              <a:gd name="connsiteY18" fmla="*/ 3931146 h 4664641"/>
              <a:gd name="connsiteX19" fmla="*/ 1624773 w 5177537"/>
              <a:gd name="connsiteY19" fmla="*/ 3613747 h 4664641"/>
              <a:gd name="connsiteX20" fmla="*/ 1577302 w 5177537"/>
              <a:gd name="connsiteY20" fmla="*/ 3544102 h 4664641"/>
              <a:gd name="connsiteX21" fmla="*/ 1286474 w 5177537"/>
              <a:gd name="connsiteY21" fmla="*/ 3712012 h 4664641"/>
              <a:gd name="connsiteX22" fmla="*/ 1315653 w 5177537"/>
              <a:gd name="connsiteY22" fmla="*/ 3776808 h 4664641"/>
              <a:gd name="connsiteX23" fmla="*/ 1012483 w 5177537"/>
              <a:gd name="connsiteY23" fmla="*/ 4574106 h 4664641"/>
              <a:gd name="connsiteX24" fmla="*/ 90534 w 5177537"/>
              <a:gd name="connsiteY24" fmla="*/ 4327070 h 4664641"/>
              <a:gd name="connsiteX25" fmla="*/ 337569 w 5177537"/>
              <a:gd name="connsiteY25" fmla="*/ 3405120 h 4664641"/>
              <a:gd name="connsiteX26" fmla="*/ 1179635 w 5177537"/>
              <a:gd name="connsiteY26" fmla="*/ 3541216 h 4664641"/>
              <a:gd name="connsiteX27" fmla="*/ 1221160 w 5177537"/>
              <a:gd name="connsiteY27" fmla="*/ 3598885 h 4664641"/>
              <a:gd name="connsiteX28" fmla="*/ 1511750 w 5177537"/>
              <a:gd name="connsiteY28" fmla="*/ 3431112 h 4664641"/>
              <a:gd name="connsiteX29" fmla="*/ 1502724 w 5177537"/>
              <a:gd name="connsiteY29" fmla="*/ 3414642 h 4664641"/>
              <a:gd name="connsiteX30" fmla="*/ 1542339 w 5177537"/>
              <a:gd name="connsiteY30" fmla="*/ 2280558 h 4664641"/>
              <a:gd name="connsiteX31" fmla="*/ 2504677 w 5177537"/>
              <a:gd name="connsiteY31" fmla="*/ 1679209 h 4664641"/>
              <a:gd name="connsiteX32" fmla="*/ 2523454 w 5177537"/>
              <a:gd name="connsiteY32" fmla="*/ 1678789 h 4664641"/>
              <a:gd name="connsiteX33" fmla="*/ 2523454 w 5177537"/>
              <a:gd name="connsiteY33" fmla="*/ 1343244 h 4664641"/>
              <a:gd name="connsiteX34" fmla="*/ 2452749 w 5177537"/>
              <a:gd name="connsiteY34" fmla="*/ 1336117 h 4664641"/>
              <a:gd name="connsiteX35" fmla="*/ 1913854 w 5177537"/>
              <a:gd name="connsiteY35" fmla="*/ 674914 h 4664641"/>
              <a:gd name="connsiteX36" fmla="*/ 2588768 w 5177537"/>
              <a:gd name="connsiteY36" fmla="*/ 0 h 466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77537" h="4664641">
                <a:moveTo>
                  <a:pt x="2588768" y="0"/>
                </a:moveTo>
                <a:cubicBezTo>
                  <a:pt x="2961513" y="0"/>
                  <a:pt x="3263682" y="302169"/>
                  <a:pt x="3263682" y="674914"/>
                </a:cubicBezTo>
                <a:cubicBezTo>
                  <a:pt x="3263682" y="1001066"/>
                  <a:pt x="3032334" y="1273183"/>
                  <a:pt x="2724787" y="1336117"/>
                </a:cubicBezTo>
                <a:lnTo>
                  <a:pt x="2654082" y="1343244"/>
                </a:lnTo>
                <a:lnTo>
                  <a:pt x="2654082" y="1679065"/>
                </a:lnTo>
                <a:lnTo>
                  <a:pt x="2738132" y="1685353"/>
                </a:lnTo>
                <a:cubicBezTo>
                  <a:pt x="2893897" y="1704681"/>
                  <a:pt x="3048445" y="1754868"/>
                  <a:pt x="3192927" y="1838285"/>
                </a:cubicBezTo>
                <a:cubicBezTo>
                  <a:pt x="3734734" y="2151097"/>
                  <a:pt x="3942632" y="2820154"/>
                  <a:pt x="3691570" y="3378762"/>
                </a:cubicBezTo>
                <a:lnTo>
                  <a:pt x="3665001" y="3430660"/>
                </a:lnTo>
                <a:lnTo>
                  <a:pt x="3956378" y="3598887"/>
                </a:lnTo>
                <a:lnTo>
                  <a:pt x="3997903" y="3541218"/>
                </a:lnTo>
                <a:cubicBezTo>
                  <a:pt x="4206178" y="3306341"/>
                  <a:pt x="4557513" y="3242046"/>
                  <a:pt x="4839968" y="3405122"/>
                </a:cubicBezTo>
                <a:cubicBezTo>
                  <a:pt x="5162775" y="3591495"/>
                  <a:pt x="5273376" y="4004266"/>
                  <a:pt x="5087004" y="4327072"/>
                </a:cubicBezTo>
                <a:cubicBezTo>
                  <a:pt x="4900631" y="4649879"/>
                  <a:pt x="4487861" y="4760480"/>
                  <a:pt x="4165054" y="4574108"/>
                </a:cubicBezTo>
                <a:cubicBezTo>
                  <a:pt x="3882599" y="4411032"/>
                  <a:pt x="3762612" y="4074620"/>
                  <a:pt x="3861884" y="3776810"/>
                </a:cubicBezTo>
                <a:lnTo>
                  <a:pt x="3891064" y="3712014"/>
                </a:lnTo>
                <a:lnTo>
                  <a:pt x="3599687" y="3543788"/>
                </a:lnTo>
                <a:lnTo>
                  <a:pt x="3568027" y="3592744"/>
                </a:lnTo>
                <a:cubicBezTo>
                  <a:pt x="3209789" y="4089474"/>
                  <a:pt x="2526420" y="4243958"/>
                  <a:pt x="1984613" y="3931146"/>
                </a:cubicBezTo>
                <a:cubicBezTo>
                  <a:pt x="1840131" y="3847729"/>
                  <a:pt x="1719394" y="3738980"/>
                  <a:pt x="1624773" y="3613747"/>
                </a:cubicBezTo>
                <a:lnTo>
                  <a:pt x="1577302" y="3544102"/>
                </a:lnTo>
                <a:lnTo>
                  <a:pt x="1286474" y="3712012"/>
                </a:lnTo>
                <a:lnTo>
                  <a:pt x="1315653" y="3776808"/>
                </a:lnTo>
                <a:cubicBezTo>
                  <a:pt x="1414925" y="4074618"/>
                  <a:pt x="1294939" y="4411030"/>
                  <a:pt x="1012483" y="4574106"/>
                </a:cubicBezTo>
                <a:cubicBezTo>
                  <a:pt x="689676" y="4760478"/>
                  <a:pt x="276906" y="4649877"/>
                  <a:pt x="90534" y="4327070"/>
                </a:cubicBezTo>
                <a:cubicBezTo>
                  <a:pt x="-95839" y="4004264"/>
                  <a:pt x="14763" y="3591493"/>
                  <a:pt x="337569" y="3405120"/>
                </a:cubicBezTo>
                <a:cubicBezTo>
                  <a:pt x="620025" y="3242044"/>
                  <a:pt x="971359" y="3306339"/>
                  <a:pt x="1179635" y="3541216"/>
                </a:cubicBezTo>
                <a:lnTo>
                  <a:pt x="1221160" y="3598885"/>
                </a:lnTo>
                <a:lnTo>
                  <a:pt x="1511750" y="3431112"/>
                </a:lnTo>
                <a:lnTo>
                  <a:pt x="1502724" y="3414642"/>
                </a:lnTo>
                <a:cubicBezTo>
                  <a:pt x="1332944" y="3065884"/>
                  <a:pt x="1333798" y="2641763"/>
                  <a:pt x="1542339" y="2280558"/>
                </a:cubicBezTo>
                <a:cubicBezTo>
                  <a:pt x="1750881" y="1919354"/>
                  <a:pt x="2117754" y="1706553"/>
                  <a:pt x="2504677" y="1679209"/>
                </a:cubicBezTo>
                <a:lnTo>
                  <a:pt x="2523454" y="1678789"/>
                </a:lnTo>
                <a:lnTo>
                  <a:pt x="2523454" y="1343244"/>
                </a:lnTo>
                <a:lnTo>
                  <a:pt x="2452749" y="1336117"/>
                </a:lnTo>
                <a:cubicBezTo>
                  <a:pt x="2145202" y="1273183"/>
                  <a:pt x="1913854" y="1001066"/>
                  <a:pt x="1913854" y="674914"/>
                </a:cubicBezTo>
                <a:cubicBezTo>
                  <a:pt x="1913854" y="302169"/>
                  <a:pt x="2216023" y="0"/>
                  <a:pt x="258876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 rot="3600000">
            <a:off x="2118189" y="3993830"/>
            <a:ext cx="1080138" cy="108013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3503761" y="2348436"/>
            <a:ext cx="2136478" cy="213647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8000000">
            <a:off x="5945674" y="3993832"/>
            <a:ext cx="1080138" cy="108013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031931" y="679131"/>
            <a:ext cx="1080138" cy="108013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1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 29"/>
          <p:cNvSpPr/>
          <p:nvPr/>
        </p:nvSpPr>
        <p:spPr>
          <a:xfrm>
            <a:off x="1687287" y="544287"/>
            <a:ext cx="5769428" cy="5769427"/>
          </a:xfrm>
          <a:custGeom>
            <a:avLst/>
            <a:gdLst>
              <a:gd name="connsiteX0" fmla="*/ 2884713 w 5769428"/>
              <a:gd name="connsiteY0" fmla="*/ 0 h 5769427"/>
              <a:gd name="connsiteX1" fmla="*/ 3559627 w 5769428"/>
              <a:gd name="connsiteY1" fmla="*/ 674914 h 5769427"/>
              <a:gd name="connsiteX2" fmla="*/ 3020732 w 5769428"/>
              <a:gd name="connsiteY2" fmla="*/ 1336116 h 5769427"/>
              <a:gd name="connsiteX3" fmla="*/ 2950027 w 5769428"/>
              <a:gd name="connsiteY3" fmla="*/ 1343243 h 5769427"/>
              <a:gd name="connsiteX4" fmla="*/ 2950027 w 5769428"/>
              <a:gd name="connsiteY4" fmla="*/ 1679697 h 5769427"/>
              <a:gd name="connsiteX5" fmla="*/ 3008256 w 5769428"/>
              <a:gd name="connsiteY5" fmla="*/ 1682638 h 5769427"/>
              <a:gd name="connsiteX6" fmla="*/ 4087539 w 5769428"/>
              <a:gd name="connsiteY6" fmla="*/ 2768793 h 5769427"/>
              <a:gd name="connsiteX7" fmla="*/ 4089935 w 5769428"/>
              <a:gd name="connsiteY7" fmla="*/ 2819399 h 5769427"/>
              <a:gd name="connsiteX8" fmla="*/ 4426184 w 5769428"/>
              <a:gd name="connsiteY8" fmla="*/ 2819399 h 5769427"/>
              <a:gd name="connsiteX9" fmla="*/ 4433312 w 5769428"/>
              <a:gd name="connsiteY9" fmla="*/ 2748694 h 5769427"/>
              <a:gd name="connsiteX10" fmla="*/ 5094514 w 5769428"/>
              <a:gd name="connsiteY10" fmla="*/ 2209798 h 5769427"/>
              <a:gd name="connsiteX11" fmla="*/ 5769428 w 5769428"/>
              <a:gd name="connsiteY11" fmla="*/ 2884712 h 5769427"/>
              <a:gd name="connsiteX12" fmla="*/ 5094514 w 5769428"/>
              <a:gd name="connsiteY12" fmla="*/ 3559626 h 5769427"/>
              <a:gd name="connsiteX13" fmla="*/ 4433312 w 5769428"/>
              <a:gd name="connsiteY13" fmla="*/ 3020731 h 5769427"/>
              <a:gd name="connsiteX14" fmla="*/ 4426184 w 5769428"/>
              <a:gd name="connsiteY14" fmla="*/ 2950027 h 5769427"/>
              <a:gd name="connsiteX15" fmla="*/ 4089935 w 5769428"/>
              <a:gd name="connsiteY15" fmla="*/ 2950027 h 5769427"/>
              <a:gd name="connsiteX16" fmla="*/ 4087539 w 5769428"/>
              <a:gd name="connsiteY16" fmla="*/ 3000633 h 5769427"/>
              <a:gd name="connsiteX17" fmla="*/ 3008256 w 5769428"/>
              <a:gd name="connsiteY17" fmla="*/ 4086789 h 5769427"/>
              <a:gd name="connsiteX18" fmla="*/ 2950027 w 5769428"/>
              <a:gd name="connsiteY18" fmla="*/ 4089729 h 5769427"/>
              <a:gd name="connsiteX19" fmla="*/ 2950027 w 5769428"/>
              <a:gd name="connsiteY19" fmla="*/ 4426183 h 5769427"/>
              <a:gd name="connsiteX20" fmla="*/ 3020732 w 5769428"/>
              <a:gd name="connsiteY20" fmla="*/ 4433311 h 5769427"/>
              <a:gd name="connsiteX21" fmla="*/ 3559627 w 5769428"/>
              <a:gd name="connsiteY21" fmla="*/ 5094513 h 5769427"/>
              <a:gd name="connsiteX22" fmla="*/ 2884713 w 5769428"/>
              <a:gd name="connsiteY22" fmla="*/ 5769427 h 5769427"/>
              <a:gd name="connsiteX23" fmla="*/ 2209799 w 5769428"/>
              <a:gd name="connsiteY23" fmla="*/ 5094513 h 5769427"/>
              <a:gd name="connsiteX24" fmla="*/ 2748695 w 5769428"/>
              <a:gd name="connsiteY24" fmla="*/ 4433311 h 5769427"/>
              <a:gd name="connsiteX25" fmla="*/ 2819399 w 5769428"/>
              <a:gd name="connsiteY25" fmla="*/ 4426183 h 5769427"/>
              <a:gd name="connsiteX26" fmla="*/ 2819399 w 5769428"/>
              <a:gd name="connsiteY26" fmla="*/ 4089729 h 5769427"/>
              <a:gd name="connsiteX27" fmla="*/ 2761170 w 5769428"/>
              <a:gd name="connsiteY27" fmla="*/ 4086789 h 5769427"/>
              <a:gd name="connsiteX28" fmla="*/ 1681887 w 5769428"/>
              <a:gd name="connsiteY28" fmla="*/ 3000633 h 5769427"/>
              <a:gd name="connsiteX29" fmla="*/ 1679491 w 5769428"/>
              <a:gd name="connsiteY29" fmla="*/ 2950027 h 5769427"/>
              <a:gd name="connsiteX30" fmla="*/ 1343244 w 5769428"/>
              <a:gd name="connsiteY30" fmla="*/ 2950027 h 5769427"/>
              <a:gd name="connsiteX31" fmla="*/ 1336116 w 5769428"/>
              <a:gd name="connsiteY31" fmla="*/ 3020731 h 5769427"/>
              <a:gd name="connsiteX32" fmla="*/ 674914 w 5769428"/>
              <a:gd name="connsiteY32" fmla="*/ 3559626 h 5769427"/>
              <a:gd name="connsiteX33" fmla="*/ 0 w 5769428"/>
              <a:gd name="connsiteY33" fmla="*/ 2884712 h 5769427"/>
              <a:gd name="connsiteX34" fmla="*/ 674914 w 5769428"/>
              <a:gd name="connsiteY34" fmla="*/ 2209798 h 5769427"/>
              <a:gd name="connsiteX35" fmla="*/ 1336116 w 5769428"/>
              <a:gd name="connsiteY35" fmla="*/ 2748694 h 5769427"/>
              <a:gd name="connsiteX36" fmla="*/ 1343244 w 5769428"/>
              <a:gd name="connsiteY36" fmla="*/ 2819399 h 5769427"/>
              <a:gd name="connsiteX37" fmla="*/ 1679491 w 5769428"/>
              <a:gd name="connsiteY37" fmla="*/ 2819399 h 5769427"/>
              <a:gd name="connsiteX38" fmla="*/ 1681887 w 5769428"/>
              <a:gd name="connsiteY38" fmla="*/ 2768793 h 5769427"/>
              <a:gd name="connsiteX39" fmla="*/ 2761170 w 5769428"/>
              <a:gd name="connsiteY39" fmla="*/ 1682638 h 5769427"/>
              <a:gd name="connsiteX40" fmla="*/ 2819399 w 5769428"/>
              <a:gd name="connsiteY40" fmla="*/ 1679697 h 5769427"/>
              <a:gd name="connsiteX41" fmla="*/ 2819399 w 5769428"/>
              <a:gd name="connsiteY41" fmla="*/ 1343243 h 5769427"/>
              <a:gd name="connsiteX42" fmla="*/ 2748695 w 5769428"/>
              <a:gd name="connsiteY42" fmla="*/ 1336116 h 5769427"/>
              <a:gd name="connsiteX43" fmla="*/ 2209799 w 5769428"/>
              <a:gd name="connsiteY43" fmla="*/ 674914 h 5769427"/>
              <a:gd name="connsiteX44" fmla="*/ 2884713 w 5769428"/>
              <a:gd name="connsiteY44" fmla="*/ 0 h 576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769428" h="5769427">
                <a:moveTo>
                  <a:pt x="2884713" y="0"/>
                </a:moveTo>
                <a:cubicBezTo>
                  <a:pt x="3257458" y="0"/>
                  <a:pt x="3559627" y="302168"/>
                  <a:pt x="3559627" y="674914"/>
                </a:cubicBezTo>
                <a:cubicBezTo>
                  <a:pt x="3559627" y="1001066"/>
                  <a:pt x="3328279" y="1273183"/>
                  <a:pt x="3020732" y="1336116"/>
                </a:cubicBezTo>
                <a:lnTo>
                  <a:pt x="2950027" y="1343243"/>
                </a:lnTo>
                <a:lnTo>
                  <a:pt x="2950027" y="1679697"/>
                </a:lnTo>
                <a:lnTo>
                  <a:pt x="3008256" y="1682638"/>
                </a:lnTo>
                <a:cubicBezTo>
                  <a:pt x="3579475" y="1740648"/>
                  <a:pt x="4033071" y="2196535"/>
                  <a:pt x="4087539" y="2768793"/>
                </a:cubicBezTo>
                <a:lnTo>
                  <a:pt x="4089935" y="2819399"/>
                </a:lnTo>
                <a:lnTo>
                  <a:pt x="4426184" y="2819399"/>
                </a:lnTo>
                <a:lnTo>
                  <a:pt x="4433312" y="2748694"/>
                </a:lnTo>
                <a:cubicBezTo>
                  <a:pt x="4496245" y="2441146"/>
                  <a:pt x="4768362" y="2209798"/>
                  <a:pt x="5094514" y="2209798"/>
                </a:cubicBezTo>
                <a:cubicBezTo>
                  <a:pt x="5467259" y="2209798"/>
                  <a:pt x="5769428" y="2511967"/>
                  <a:pt x="5769428" y="2884712"/>
                </a:cubicBezTo>
                <a:cubicBezTo>
                  <a:pt x="5769428" y="3257457"/>
                  <a:pt x="5467259" y="3559626"/>
                  <a:pt x="5094514" y="3559626"/>
                </a:cubicBezTo>
                <a:cubicBezTo>
                  <a:pt x="4768362" y="3559626"/>
                  <a:pt x="4496245" y="3328278"/>
                  <a:pt x="4433312" y="3020731"/>
                </a:cubicBezTo>
                <a:lnTo>
                  <a:pt x="4426184" y="2950027"/>
                </a:lnTo>
                <a:lnTo>
                  <a:pt x="4089935" y="2950027"/>
                </a:lnTo>
                <a:lnTo>
                  <a:pt x="4087539" y="3000633"/>
                </a:lnTo>
                <a:cubicBezTo>
                  <a:pt x="4033071" y="3572891"/>
                  <a:pt x="3579475" y="4028779"/>
                  <a:pt x="3008256" y="4086789"/>
                </a:cubicBezTo>
                <a:lnTo>
                  <a:pt x="2950027" y="4089729"/>
                </a:lnTo>
                <a:lnTo>
                  <a:pt x="2950027" y="4426183"/>
                </a:lnTo>
                <a:lnTo>
                  <a:pt x="3020732" y="4433311"/>
                </a:lnTo>
                <a:cubicBezTo>
                  <a:pt x="3328279" y="4496244"/>
                  <a:pt x="3559627" y="4768361"/>
                  <a:pt x="3559627" y="5094513"/>
                </a:cubicBezTo>
                <a:cubicBezTo>
                  <a:pt x="3559627" y="5467258"/>
                  <a:pt x="3257458" y="5769427"/>
                  <a:pt x="2884713" y="5769427"/>
                </a:cubicBezTo>
                <a:cubicBezTo>
                  <a:pt x="2511968" y="5769427"/>
                  <a:pt x="2209799" y="5467258"/>
                  <a:pt x="2209799" y="5094513"/>
                </a:cubicBezTo>
                <a:cubicBezTo>
                  <a:pt x="2209799" y="4768361"/>
                  <a:pt x="2441147" y="4496244"/>
                  <a:pt x="2748695" y="4433311"/>
                </a:cubicBezTo>
                <a:lnTo>
                  <a:pt x="2819399" y="4426183"/>
                </a:lnTo>
                <a:lnTo>
                  <a:pt x="2819399" y="4089729"/>
                </a:lnTo>
                <a:lnTo>
                  <a:pt x="2761170" y="4086789"/>
                </a:lnTo>
                <a:cubicBezTo>
                  <a:pt x="2189952" y="4028779"/>
                  <a:pt x="1736356" y="3572891"/>
                  <a:pt x="1681887" y="3000633"/>
                </a:cubicBezTo>
                <a:lnTo>
                  <a:pt x="1679491" y="2950027"/>
                </a:lnTo>
                <a:lnTo>
                  <a:pt x="1343244" y="2950027"/>
                </a:lnTo>
                <a:lnTo>
                  <a:pt x="1336116" y="3020731"/>
                </a:lnTo>
                <a:cubicBezTo>
                  <a:pt x="1273183" y="3328278"/>
                  <a:pt x="1001066" y="3559626"/>
                  <a:pt x="674914" y="3559626"/>
                </a:cubicBezTo>
                <a:cubicBezTo>
                  <a:pt x="302169" y="3559626"/>
                  <a:pt x="0" y="3257457"/>
                  <a:pt x="0" y="2884712"/>
                </a:cubicBezTo>
                <a:cubicBezTo>
                  <a:pt x="0" y="2511967"/>
                  <a:pt x="302169" y="2209798"/>
                  <a:pt x="674914" y="2209798"/>
                </a:cubicBezTo>
                <a:cubicBezTo>
                  <a:pt x="1001066" y="2209798"/>
                  <a:pt x="1273183" y="2441146"/>
                  <a:pt x="1336116" y="2748694"/>
                </a:cubicBezTo>
                <a:lnTo>
                  <a:pt x="1343244" y="2819399"/>
                </a:lnTo>
                <a:lnTo>
                  <a:pt x="1679491" y="2819399"/>
                </a:lnTo>
                <a:lnTo>
                  <a:pt x="1681887" y="2768793"/>
                </a:lnTo>
                <a:cubicBezTo>
                  <a:pt x="1736356" y="2196535"/>
                  <a:pt x="2189952" y="1740648"/>
                  <a:pt x="2761170" y="1682638"/>
                </a:cubicBezTo>
                <a:lnTo>
                  <a:pt x="2819399" y="1679697"/>
                </a:lnTo>
                <a:lnTo>
                  <a:pt x="2819399" y="1343243"/>
                </a:lnTo>
                <a:lnTo>
                  <a:pt x="2748695" y="1336116"/>
                </a:lnTo>
                <a:cubicBezTo>
                  <a:pt x="2441147" y="1273183"/>
                  <a:pt x="2209799" y="1001066"/>
                  <a:pt x="2209799" y="674914"/>
                </a:cubicBezTo>
                <a:cubicBezTo>
                  <a:pt x="2209799" y="302168"/>
                  <a:pt x="2511968" y="0"/>
                  <a:pt x="28847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031931" y="5098731"/>
            <a:ext cx="1080138" cy="108013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 rot="5400000">
            <a:off x="6241732" y="2888930"/>
            <a:ext cx="1080138" cy="108013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 rot="5400000">
            <a:off x="1822132" y="2888930"/>
            <a:ext cx="1080138" cy="1080138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3503761" y="2348436"/>
            <a:ext cx="2136478" cy="213647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031931" y="679131"/>
            <a:ext cx="1080138" cy="108013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7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手繪多邊形 44"/>
          <p:cNvSpPr/>
          <p:nvPr/>
        </p:nvSpPr>
        <p:spPr>
          <a:xfrm>
            <a:off x="1795260" y="544287"/>
            <a:ext cx="5553481" cy="5347441"/>
          </a:xfrm>
          <a:custGeom>
            <a:avLst/>
            <a:gdLst>
              <a:gd name="connsiteX0" fmla="*/ 2776740 w 5553481"/>
              <a:gd name="connsiteY0" fmla="*/ 0 h 5347441"/>
              <a:gd name="connsiteX1" fmla="*/ 3451654 w 5553481"/>
              <a:gd name="connsiteY1" fmla="*/ 674914 h 5347441"/>
              <a:gd name="connsiteX2" fmla="*/ 2912759 w 5553481"/>
              <a:gd name="connsiteY2" fmla="*/ 1336116 h 5347441"/>
              <a:gd name="connsiteX3" fmla="*/ 2842054 w 5553481"/>
              <a:gd name="connsiteY3" fmla="*/ 1343244 h 5347441"/>
              <a:gd name="connsiteX4" fmla="*/ 2842054 w 5553481"/>
              <a:gd name="connsiteY4" fmla="*/ 1679113 h 5347441"/>
              <a:gd name="connsiteX5" fmla="*/ 2880004 w 5553481"/>
              <a:gd name="connsiteY5" fmla="*/ 1680506 h 5347441"/>
              <a:gd name="connsiteX6" fmla="*/ 3881805 w 5553481"/>
              <a:gd name="connsiteY6" fmla="*/ 2395755 h 5347441"/>
              <a:gd name="connsiteX7" fmla="*/ 3902596 w 5553481"/>
              <a:gd name="connsiteY7" fmla="*/ 2450226 h 5347441"/>
              <a:gd name="connsiteX8" fmla="*/ 4222583 w 5553481"/>
              <a:gd name="connsiteY8" fmla="*/ 2346256 h 5347441"/>
              <a:gd name="connsiteX9" fmla="*/ 4207512 w 5553481"/>
              <a:gd name="connsiteY9" fmla="*/ 2276807 h 5347441"/>
              <a:gd name="connsiteX10" fmla="*/ 4669825 w 5553481"/>
              <a:gd name="connsiteY10" fmla="*/ 1559965 h 5347441"/>
              <a:gd name="connsiteX11" fmla="*/ 4936064 w 5553481"/>
              <a:gd name="connsiteY11" fmla="*/ 1529227 h 5347441"/>
              <a:gd name="connsiteX12" fmla="*/ 5520267 w 5553481"/>
              <a:gd name="connsiteY12" fmla="*/ 1993286 h 5347441"/>
              <a:gd name="connsiteX13" fmla="*/ 5086945 w 5553481"/>
              <a:gd name="connsiteY13" fmla="*/ 2843727 h 5347441"/>
              <a:gd name="connsiteX14" fmla="*/ 4291577 w 5553481"/>
              <a:gd name="connsiteY14" fmla="*/ 2535531 h 5347441"/>
              <a:gd name="connsiteX15" fmla="*/ 4262949 w 5553481"/>
              <a:gd name="connsiteY15" fmla="*/ 2470490 h 5347441"/>
              <a:gd name="connsiteX16" fmla="*/ 3942962 w 5553481"/>
              <a:gd name="connsiteY16" fmla="*/ 2574460 h 5347441"/>
              <a:gd name="connsiteX17" fmla="*/ 3958159 w 5553481"/>
              <a:gd name="connsiteY17" fmla="*/ 2630748 h 5347441"/>
              <a:gd name="connsiteX18" fmla="*/ 3568098 w 5553481"/>
              <a:gd name="connsiteY18" fmla="*/ 3798240 h 5347441"/>
              <a:gd name="connsiteX19" fmla="*/ 3538216 w 5553481"/>
              <a:gd name="connsiteY19" fmla="*/ 3821672 h 5347441"/>
              <a:gd name="connsiteX20" fmla="*/ 3734671 w 5553481"/>
              <a:gd name="connsiteY20" fmla="*/ 4092069 h 5347441"/>
              <a:gd name="connsiteX21" fmla="*/ 3766650 w 5553481"/>
              <a:gd name="connsiteY21" fmla="*/ 4072338 h 5347441"/>
              <a:gd name="connsiteX22" fmla="*/ 4051960 w 5553481"/>
              <a:gd name="connsiteY22" fmla="*/ 3997911 h 5347441"/>
              <a:gd name="connsiteX23" fmla="*/ 4621647 w 5553481"/>
              <a:gd name="connsiteY23" fmla="*/ 4275774 h 5347441"/>
              <a:gd name="connsiteX24" fmla="*/ 4472335 w 5553481"/>
              <a:gd name="connsiteY24" fmla="*/ 5218495 h 5347441"/>
              <a:gd name="connsiteX25" fmla="*/ 3529613 w 5553481"/>
              <a:gd name="connsiteY25" fmla="*/ 5069183 h 5347441"/>
              <a:gd name="connsiteX26" fmla="*/ 3576944 w 5553481"/>
              <a:gd name="connsiteY26" fmla="*/ 4217504 h 5347441"/>
              <a:gd name="connsiteX27" fmla="*/ 3629956 w 5553481"/>
              <a:gd name="connsiteY27" fmla="*/ 4170179 h 5347441"/>
              <a:gd name="connsiteX28" fmla="*/ 3432412 w 5553481"/>
              <a:gd name="connsiteY28" fmla="*/ 3898283 h 5347441"/>
              <a:gd name="connsiteX29" fmla="*/ 3374143 w 5553481"/>
              <a:gd name="connsiteY29" fmla="*/ 3935290 h 5347441"/>
              <a:gd name="connsiteX30" fmla="*/ 3150130 w 5553481"/>
              <a:gd name="connsiteY30" fmla="*/ 4033888 h 5347441"/>
              <a:gd name="connsiteX31" fmla="*/ 2127491 w 5553481"/>
              <a:gd name="connsiteY31" fmla="*/ 3903820 h 5347441"/>
              <a:gd name="connsiteX32" fmla="*/ 2120589 w 5553481"/>
              <a:gd name="connsiteY32" fmla="*/ 3898949 h 5347441"/>
              <a:gd name="connsiteX33" fmla="*/ 1923528 w 5553481"/>
              <a:gd name="connsiteY33" fmla="*/ 4170179 h 5347441"/>
              <a:gd name="connsiteX34" fmla="*/ 1976540 w 5553481"/>
              <a:gd name="connsiteY34" fmla="*/ 4217505 h 5347441"/>
              <a:gd name="connsiteX35" fmla="*/ 2023871 w 5553481"/>
              <a:gd name="connsiteY35" fmla="*/ 5069184 h 5347441"/>
              <a:gd name="connsiteX36" fmla="*/ 1081149 w 5553481"/>
              <a:gd name="connsiteY36" fmla="*/ 5218496 h 5347441"/>
              <a:gd name="connsiteX37" fmla="*/ 931837 w 5553481"/>
              <a:gd name="connsiteY37" fmla="*/ 4275775 h 5347441"/>
              <a:gd name="connsiteX38" fmla="*/ 1501524 w 5553481"/>
              <a:gd name="connsiteY38" fmla="*/ 3997912 h 5347441"/>
              <a:gd name="connsiteX39" fmla="*/ 1786835 w 5553481"/>
              <a:gd name="connsiteY39" fmla="*/ 4072340 h 5347441"/>
              <a:gd name="connsiteX40" fmla="*/ 1818813 w 5553481"/>
              <a:gd name="connsiteY40" fmla="*/ 4092069 h 5347441"/>
              <a:gd name="connsiteX41" fmla="*/ 2015150 w 5553481"/>
              <a:gd name="connsiteY41" fmla="*/ 3821835 h 5347441"/>
              <a:gd name="connsiteX42" fmla="*/ 1944244 w 5553481"/>
              <a:gd name="connsiteY42" fmla="*/ 3760802 h 5347441"/>
              <a:gd name="connsiteX43" fmla="*/ 1627565 w 5553481"/>
              <a:gd name="connsiteY43" fmla="*/ 3258103 h 5347441"/>
              <a:gd name="connsiteX44" fmla="*/ 1588285 w 5553481"/>
              <a:gd name="connsiteY44" fmla="*/ 2665272 h 5347441"/>
              <a:gd name="connsiteX45" fmla="*/ 1609774 w 5553481"/>
              <a:gd name="connsiteY45" fmla="*/ 2574220 h 5347441"/>
              <a:gd name="connsiteX46" fmla="*/ 1290532 w 5553481"/>
              <a:gd name="connsiteY46" fmla="*/ 2470492 h 5347441"/>
              <a:gd name="connsiteX47" fmla="*/ 1261904 w 5553481"/>
              <a:gd name="connsiteY47" fmla="*/ 2535533 h 5347441"/>
              <a:gd name="connsiteX48" fmla="*/ 466536 w 5553481"/>
              <a:gd name="connsiteY48" fmla="*/ 2843729 h 5347441"/>
              <a:gd name="connsiteX49" fmla="*/ 33215 w 5553481"/>
              <a:gd name="connsiteY49" fmla="*/ 1993288 h 5347441"/>
              <a:gd name="connsiteX50" fmla="*/ 883656 w 5553481"/>
              <a:gd name="connsiteY50" fmla="*/ 1559967 h 5347441"/>
              <a:gd name="connsiteX51" fmla="*/ 1345969 w 5553481"/>
              <a:gd name="connsiteY51" fmla="*/ 2276809 h 5347441"/>
              <a:gd name="connsiteX52" fmla="*/ 1330898 w 5553481"/>
              <a:gd name="connsiteY52" fmla="*/ 2346257 h 5347441"/>
              <a:gd name="connsiteX53" fmla="*/ 1649748 w 5553481"/>
              <a:gd name="connsiteY53" fmla="*/ 2449858 h 5347441"/>
              <a:gd name="connsiteX54" fmla="*/ 1652470 w 5553481"/>
              <a:gd name="connsiteY54" fmla="*/ 2441857 h 5347441"/>
              <a:gd name="connsiteX55" fmla="*/ 2403351 w 5553481"/>
              <a:gd name="connsiteY55" fmla="*/ 1735538 h 5347441"/>
              <a:gd name="connsiteX56" fmla="*/ 2642536 w 5553481"/>
              <a:gd name="connsiteY56" fmla="*/ 1683634 h 5347441"/>
              <a:gd name="connsiteX57" fmla="*/ 2711426 w 5553481"/>
              <a:gd name="connsiteY57" fmla="*/ 1679324 h 5347441"/>
              <a:gd name="connsiteX58" fmla="*/ 2711426 w 5553481"/>
              <a:gd name="connsiteY58" fmla="*/ 1343244 h 5347441"/>
              <a:gd name="connsiteX59" fmla="*/ 2640722 w 5553481"/>
              <a:gd name="connsiteY59" fmla="*/ 1336116 h 5347441"/>
              <a:gd name="connsiteX60" fmla="*/ 2101826 w 5553481"/>
              <a:gd name="connsiteY60" fmla="*/ 674914 h 5347441"/>
              <a:gd name="connsiteX61" fmla="*/ 2776740 w 5553481"/>
              <a:gd name="connsiteY61" fmla="*/ 0 h 53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553481" h="5347441">
                <a:moveTo>
                  <a:pt x="2776740" y="0"/>
                </a:moveTo>
                <a:cubicBezTo>
                  <a:pt x="3149485" y="0"/>
                  <a:pt x="3451654" y="302169"/>
                  <a:pt x="3451654" y="674914"/>
                </a:cubicBezTo>
                <a:cubicBezTo>
                  <a:pt x="3451654" y="1001066"/>
                  <a:pt x="3220306" y="1273183"/>
                  <a:pt x="2912759" y="1336116"/>
                </a:cubicBezTo>
                <a:lnTo>
                  <a:pt x="2842054" y="1343244"/>
                </a:lnTo>
                <a:lnTo>
                  <a:pt x="2842054" y="1679113"/>
                </a:lnTo>
                <a:lnTo>
                  <a:pt x="2880004" y="1680506"/>
                </a:lnTo>
                <a:cubicBezTo>
                  <a:pt x="3310049" y="1717575"/>
                  <a:pt x="3700574" y="1984827"/>
                  <a:pt x="3881805" y="2395755"/>
                </a:cubicBezTo>
                <a:lnTo>
                  <a:pt x="3902596" y="2450226"/>
                </a:lnTo>
                <a:lnTo>
                  <a:pt x="4222583" y="2346256"/>
                </a:lnTo>
                <a:lnTo>
                  <a:pt x="4207512" y="2276807"/>
                </a:lnTo>
                <a:cubicBezTo>
                  <a:pt x="4172328" y="1964865"/>
                  <a:pt x="4359636" y="1660751"/>
                  <a:pt x="4669825" y="1559965"/>
                </a:cubicBezTo>
                <a:cubicBezTo>
                  <a:pt x="4758451" y="1531170"/>
                  <a:pt x="4848717" y="1521698"/>
                  <a:pt x="4936064" y="1529227"/>
                </a:cubicBezTo>
                <a:cubicBezTo>
                  <a:pt x="5198106" y="1551814"/>
                  <a:pt x="5433878" y="1727410"/>
                  <a:pt x="5520267" y="1993286"/>
                </a:cubicBezTo>
                <a:cubicBezTo>
                  <a:pt x="5635451" y="2347788"/>
                  <a:pt x="5441447" y="2728543"/>
                  <a:pt x="5086945" y="2843727"/>
                </a:cubicBezTo>
                <a:cubicBezTo>
                  <a:pt x="4776756" y="2944514"/>
                  <a:pt x="4446467" y="2808578"/>
                  <a:pt x="4291577" y="2535531"/>
                </a:cubicBezTo>
                <a:lnTo>
                  <a:pt x="4262949" y="2470490"/>
                </a:lnTo>
                <a:lnTo>
                  <a:pt x="3942962" y="2574460"/>
                </a:lnTo>
                <a:lnTo>
                  <a:pt x="3958159" y="2630748"/>
                </a:lnTo>
                <a:cubicBezTo>
                  <a:pt x="4053078" y="3069721"/>
                  <a:pt x="3894222" y="3515476"/>
                  <a:pt x="3568098" y="3798240"/>
                </a:cubicBezTo>
                <a:lnTo>
                  <a:pt x="3538216" y="3821672"/>
                </a:lnTo>
                <a:lnTo>
                  <a:pt x="3734671" y="4092069"/>
                </a:lnTo>
                <a:lnTo>
                  <a:pt x="3766650" y="4072338"/>
                </a:lnTo>
                <a:cubicBezTo>
                  <a:pt x="3857018" y="4025671"/>
                  <a:pt x="3954521" y="4001242"/>
                  <a:pt x="4051960" y="3997911"/>
                </a:cubicBezTo>
                <a:cubicBezTo>
                  <a:pt x="4268492" y="3990510"/>
                  <a:pt x="4484713" y="4087301"/>
                  <a:pt x="4621647" y="4275774"/>
                </a:cubicBezTo>
                <a:cubicBezTo>
                  <a:pt x="4840741" y="4577331"/>
                  <a:pt x="4773892" y="4999401"/>
                  <a:pt x="4472335" y="5218495"/>
                </a:cubicBezTo>
                <a:cubicBezTo>
                  <a:pt x="4170778" y="5437589"/>
                  <a:pt x="3748707" y="5370740"/>
                  <a:pt x="3529613" y="5069183"/>
                </a:cubicBezTo>
                <a:cubicBezTo>
                  <a:pt x="3337906" y="4805320"/>
                  <a:pt x="3365124" y="4449190"/>
                  <a:pt x="3576944" y="4217504"/>
                </a:cubicBezTo>
                <a:lnTo>
                  <a:pt x="3629956" y="4170179"/>
                </a:lnTo>
                <a:lnTo>
                  <a:pt x="3432412" y="3898283"/>
                </a:lnTo>
                <a:lnTo>
                  <a:pt x="3374143" y="3935290"/>
                </a:lnTo>
                <a:cubicBezTo>
                  <a:pt x="3304308" y="3974905"/>
                  <a:pt x="3229464" y="4008111"/>
                  <a:pt x="3150130" y="4033888"/>
                </a:cubicBezTo>
                <a:cubicBezTo>
                  <a:pt x="2793127" y="4149885"/>
                  <a:pt x="2421252" y="4090736"/>
                  <a:pt x="2127491" y="3903820"/>
                </a:cubicBezTo>
                <a:lnTo>
                  <a:pt x="2120589" y="3898949"/>
                </a:lnTo>
                <a:lnTo>
                  <a:pt x="1923528" y="4170179"/>
                </a:lnTo>
                <a:lnTo>
                  <a:pt x="1976540" y="4217505"/>
                </a:lnTo>
                <a:cubicBezTo>
                  <a:pt x="2188360" y="4449191"/>
                  <a:pt x="2215578" y="4805321"/>
                  <a:pt x="2023871" y="5069184"/>
                </a:cubicBezTo>
                <a:cubicBezTo>
                  <a:pt x="1804777" y="5370741"/>
                  <a:pt x="1382706" y="5437590"/>
                  <a:pt x="1081149" y="5218496"/>
                </a:cubicBezTo>
                <a:cubicBezTo>
                  <a:pt x="779592" y="4999402"/>
                  <a:pt x="712743" y="4577332"/>
                  <a:pt x="931837" y="4275775"/>
                </a:cubicBezTo>
                <a:cubicBezTo>
                  <a:pt x="1068771" y="4087302"/>
                  <a:pt x="1284992" y="3990511"/>
                  <a:pt x="1501524" y="3997912"/>
                </a:cubicBezTo>
                <a:cubicBezTo>
                  <a:pt x="1598964" y="4001243"/>
                  <a:pt x="1696466" y="4025672"/>
                  <a:pt x="1786835" y="4072340"/>
                </a:cubicBezTo>
                <a:lnTo>
                  <a:pt x="1818813" y="4092069"/>
                </a:lnTo>
                <a:lnTo>
                  <a:pt x="2015150" y="3821835"/>
                </a:lnTo>
                <a:lnTo>
                  <a:pt x="1944244" y="3760802"/>
                </a:lnTo>
                <a:cubicBezTo>
                  <a:pt x="1802882" y="3626712"/>
                  <a:pt x="1692008" y="3456437"/>
                  <a:pt x="1627565" y="3258103"/>
                </a:cubicBezTo>
                <a:cubicBezTo>
                  <a:pt x="1563122" y="3059768"/>
                  <a:pt x="1552737" y="2856843"/>
                  <a:pt x="1588285" y="2665272"/>
                </a:cubicBezTo>
                <a:lnTo>
                  <a:pt x="1609774" y="2574220"/>
                </a:lnTo>
                <a:lnTo>
                  <a:pt x="1290532" y="2470492"/>
                </a:lnTo>
                <a:lnTo>
                  <a:pt x="1261904" y="2535533"/>
                </a:lnTo>
                <a:cubicBezTo>
                  <a:pt x="1107014" y="2808580"/>
                  <a:pt x="776725" y="2944516"/>
                  <a:pt x="466536" y="2843729"/>
                </a:cubicBezTo>
                <a:cubicBezTo>
                  <a:pt x="112035" y="2728545"/>
                  <a:pt x="-81970" y="2347790"/>
                  <a:pt x="33215" y="1993288"/>
                </a:cubicBezTo>
                <a:cubicBezTo>
                  <a:pt x="148399" y="1638787"/>
                  <a:pt x="529154" y="1444782"/>
                  <a:pt x="883656" y="1559967"/>
                </a:cubicBezTo>
                <a:cubicBezTo>
                  <a:pt x="1193845" y="1660753"/>
                  <a:pt x="1381153" y="1964867"/>
                  <a:pt x="1345969" y="2276809"/>
                </a:cubicBezTo>
                <a:lnTo>
                  <a:pt x="1330898" y="2346257"/>
                </a:lnTo>
                <a:lnTo>
                  <a:pt x="1649748" y="2449858"/>
                </a:lnTo>
                <a:lnTo>
                  <a:pt x="1652470" y="2441857"/>
                </a:lnTo>
                <a:cubicBezTo>
                  <a:pt x="1780261" y="2117971"/>
                  <a:pt x="2046348" y="1851535"/>
                  <a:pt x="2403351" y="1735538"/>
                </a:cubicBezTo>
                <a:cubicBezTo>
                  <a:pt x="2482685" y="1709761"/>
                  <a:pt x="2562753" y="1692633"/>
                  <a:pt x="2642536" y="1683634"/>
                </a:cubicBezTo>
                <a:lnTo>
                  <a:pt x="2711426" y="1679324"/>
                </a:lnTo>
                <a:lnTo>
                  <a:pt x="2711426" y="1343244"/>
                </a:lnTo>
                <a:lnTo>
                  <a:pt x="2640722" y="1336116"/>
                </a:lnTo>
                <a:cubicBezTo>
                  <a:pt x="2333174" y="1273183"/>
                  <a:pt x="2101826" y="1001066"/>
                  <a:pt x="2101826" y="674914"/>
                </a:cubicBezTo>
                <a:cubicBezTo>
                  <a:pt x="2101826" y="302169"/>
                  <a:pt x="2403995" y="0"/>
                  <a:pt x="277674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 rot="8640000">
            <a:off x="5330821" y="4676696"/>
            <a:ext cx="1080138" cy="108013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 rot="12960000">
            <a:off x="2733045" y="4676697"/>
            <a:ext cx="1080138" cy="1080138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 rot="4320000">
            <a:off x="6133576" y="2206064"/>
            <a:ext cx="1080138" cy="108013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3503761" y="2348436"/>
            <a:ext cx="2136478" cy="213647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17280000">
            <a:off x="1930287" y="2206066"/>
            <a:ext cx="1080138" cy="1080138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031931" y="679131"/>
            <a:ext cx="1080138" cy="108013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2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 29"/>
          <p:cNvSpPr/>
          <p:nvPr/>
        </p:nvSpPr>
        <p:spPr>
          <a:xfrm>
            <a:off x="1983232" y="544287"/>
            <a:ext cx="5177537" cy="5769427"/>
          </a:xfrm>
          <a:custGeom>
            <a:avLst/>
            <a:gdLst>
              <a:gd name="connsiteX0" fmla="*/ 2588768 w 5177537"/>
              <a:gd name="connsiteY0" fmla="*/ 0 h 5769427"/>
              <a:gd name="connsiteX1" fmla="*/ 3263682 w 5177537"/>
              <a:gd name="connsiteY1" fmla="*/ 674914 h 5769427"/>
              <a:gd name="connsiteX2" fmla="*/ 2724787 w 5177537"/>
              <a:gd name="connsiteY2" fmla="*/ 1336116 h 5769427"/>
              <a:gd name="connsiteX3" fmla="*/ 2654082 w 5177537"/>
              <a:gd name="connsiteY3" fmla="*/ 1343244 h 5769427"/>
              <a:gd name="connsiteX4" fmla="*/ 2654082 w 5177537"/>
              <a:gd name="connsiteY4" fmla="*/ 1679698 h 5769427"/>
              <a:gd name="connsiteX5" fmla="*/ 2712312 w 5177537"/>
              <a:gd name="connsiteY5" fmla="*/ 1682639 h 5769427"/>
              <a:gd name="connsiteX6" fmla="*/ 3590722 w 5177537"/>
              <a:gd name="connsiteY6" fmla="*/ 2209135 h 5769427"/>
              <a:gd name="connsiteX7" fmla="*/ 3600474 w 5177537"/>
              <a:gd name="connsiteY7" fmla="*/ 2225186 h 5769427"/>
              <a:gd name="connsiteX8" fmla="*/ 3891064 w 5177537"/>
              <a:gd name="connsiteY8" fmla="*/ 2057414 h 5769427"/>
              <a:gd name="connsiteX9" fmla="*/ 3861884 w 5177537"/>
              <a:gd name="connsiteY9" fmla="*/ 1992618 h 5769427"/>
              <a:gd name="connsiteX10" fmla="*/ 4165054 w 5177537"/>
              <a:gd name="connsiteY10" fmla="*/ 1195320 h 5769427"/>
              <a:gd name="connsiteX11" fmla="*/ 4549482 w 5177537"/>
              <a:gd name="connsiteY11" fmla="*/ 1106467 h 5769427"/>
              <a:gd name="connsiteX12" fmla="*/ 5087004 w 5177537"/>
              <a:gd name="connsiteY12" fmla="*/ 1442356 h 5769427"/>
              <a:gd name="connsiteX13" fmla="*/ 4839968 w 5177537"/>
              <a:gd name="connsiteY13" fmla="*/ 2364305 h 5769427"/>
              <a:gd name="connsiteX14" fmla="*/ 3997903 w 5177537"/>
              <a:gd name="connsiteY14" fmla="*/ 2228209 h 5769427"/>
              <a:gd name="connsiteX15" fmla="*/ 3956378 w 5177537"/>
              <a:gd name="connsiteY15" fmla="*/ 2170541 h 5769427"/>
              <a:gd name="connsiteX16" fmla="*/ 3665549 w 5177537"/>
              <a:gd name="connsiteY16" fmla="*/ 2338451 h 5769427"/>
              <a:gd name="connsiteX17" fmla="*/ 3702128 w 5177537"/>
              <a:gd name="connsiteY17" fmla="*/ 2414384 h 5769427"/>
              <a:gd name="connsiteX18" fmla="*/ 3797083 w 5177537"/>
              <a:gd name="connsiteY18" fmla="*/ 2884714 h 5769427"/>
              <a:gd name="connsiteX19" fmla="*/ 3702128 w 5177537"/>
              <a:gd name="connsiteY19" fmla="*/ 3355044 h 5769427"/>
              <a:gd name="connsiteX20" fmla="*/ 3665550 w 5177537"/>
              <a:gd name="connsiteY20" fmla="*/ 3430976 h 5769427"/>
              <a:gd name="connsiteX21" fmla="*/ 3954244 w 5177537"/>
              <a:gd name="connsiteY21" fmla="*/ 3597654 h 5769427"/>
              <a:gd name="connsiteX22" fmla="*/ 3965695 w 5177537"/>
              <a:gd name="connsiteY22" fmla="*/ 3580425 h 5769427"/>
              <a:gd name="connsiteX23" fmla="*/ 4455541 w 5177537"/>
              <a:gd name="connsiteY23" fmla="*/ 3316268 h 5769427"/>
              <a:gd name="connsiteX24" fmla="*/ 4839968 w 5177537"/>
              <a:gd name="connsiteY24" fmla="*/ 3405121 h 5769427"/>
              <a:gd name="connsiteX25" fmla="*/ 5087004 w 5177537"/>
              <a:gd name="connsiteY25" fmla="*/ 4327071 h 5769427"/>
              <a:gd name="connsiteX26" fmla="*/ 4165054 w 5177537"/>
              <a:gd name="connsiteY26" fmla="*/ 4574107 h 5769427"/>
              <a:gd name="connsiteX27" fmla="*/ 3861884 w 5177537"/>
              <a:gd name="connsiteY27" fmla="*/ 3776809 h 5769427"/>
              <a:gd name="connsiteX28" fmla="*/ 3891064 w 5177537"/>
              <a:gd name="connsiteY28" fmla="*/ 3712013 h 5769427"/>
              <a:gd name="connsiteX29" fmla="*/ 3600474 w 5177537"/>
              <a:gd name="connsiteY29" fmla="*/ 3544241 h 5769427"/>
              <a:gd name="connsiteX30" fmla="*/ 3590722 w 5177537"/>
              <a:gd name="connsiteY30" fmla="*/ 3560294 h 5769427"/>
              <a:gd name="connsiteX31" fmla="*/ 2712312 w 5177537"/>
              <a:gd name="connsiteY31" fmla="*/ 4086790 h 5769427"/>
              <a:gd name="connsiteX32" fmla="*/ 2654082 w 5177537"/>
              <a:gd name="connsiteY32" fmla="*/ 4089730 h 5769427"/>
              <a:gd name="connsiteX33" fmla="*/ 2654082 w 5177537"/>
              <a:gd name="connsiteY33" fmla="*/ 4426183 h 5769427"/>
              <a:gd name="connsiteX34" fmla="*/ 2724787 w 5177537"/>
              <a:gd name="connsiteY34" fmla="*/ 4433311 h 5769427"/>
              <a:gd name="connsiteX35" fmla="*/ 3263682 w 5177537"/>
              <a:gd name="connsiteY35" fmla="*/ 5094513 h 5769427"/>
              <a:gd name="connsiteX36" fmla="*/ 2588768 w 5177537"/>
              <a:gd name="connsiteY36" fmla="*/ 5769427 h 5769427"/>
              <a:gd name="connsiteX37" fmla="*/ 1913854 w 5177537"/>
              <a:gd name="connsiteY37" fmla="*/ 5094513 h 5769427"/>
              <a:gd name="connsiteX38" fmla="*/ 2452750 w 5177537"/>
              <a:gd name="connsiteY38" fmla="*/ 4433311 h 5769427"/>
              <a:gd name="connsiteX39" fmla="*/ 2523454 w 5177537"/>
              <a:gd name="connsiteY39" fmla="*/ 4426183 h 5769427"/>
              <a:gd name="connsiteX40" fmla="*/ 2523454 w 5177537"/>
              <a:gd name="connsiteY40" fmla="*/ 4089730 h 5769427"/>
              <a:gd name="connsiteX41" fmla="*/ 2465226 w 5177537"/>
              <a:gd name="connsiteY41" fmla="*/ 4086790 h 5769427"/>
              <a:gd name="connsiteX42" fmla="*/ 1586816 w 5177537"/>
              <a:gd name="connsiteY42" fmla="*/ 3560294 h 5769427"/>
              <a:gd name="connsiteX43" fmla="*/ 1577063 w 5177537"/>
              <a:gd name="connsiteY43" fmla="*/ 3544239 h 5769427"/>
              <a:gd name="connsiteX44" fmla="*/ 1286474 w 5177537"/>
              <a:gd name="connsiteY44" fmla="*/ 3712011 h 5769427"/>
              <a:gd name="connsiteX45" fmla="*/ 1315653 w 5177537"/>
              <a:gd name="connsiteY45" fmla="*/ 3776807 h 5769427"/>
              <a:gd name="connsiteX46" fmla="*/ 1012483 w 5177537"/>
              <a:gd name="connsiteY46" fmla="*/ 4574105 h 5769427"/>
              <a:gd name="connsiteX47" fmla="*/ 90534 w 5177537"/>
              <a:gd name="connsiteY47" fmla="*/ 4327069 h 5769427"/>
              <a:gd name="connsiteX48" fmla="*/ 337569 w 5177537"/>
              <a:gd name="connsiteY48" fmla="*/ 3405119 h 5769427"/>
              <a:gd name="connsiteX49" fmla="*/ 721997 w 5177537"/>
              <a:gd name="connsiteY49" fmla="*/ 3316266 h 5769427"/>
              <a:gd name="connsiteX50" fmla="*/ 1211843 w 5177537"/>
              <a:gd name="connsiteY50" fmla="*/ 3580423 h 5769427"/>
              <a:gd name="connsiteX51" fmla="*/ 1223293 w 5177537"/>
              <a:gd name="connsiteY51" fmla="*/ 3597651 h 5769427"/>
              <a:gd name="connsiteX52" fmla="*/ 1511988 w 5177537"/>
              <a:gd name="connsiteY52" fmla="*/ 3430974 h 5769427"/>
              <a:gd name="connsiteX53" fmla="*/ 1475410 w 5177537"/>
              <a:gd name="connsiteY53" fmla="*/ 3355044 h 5769427"/>
              <a:gd name="connsiteX54" fmla="*/ 1380455 w 5177537"/>
              <a:gd name="connsiteY54" fmla="*/ 2884714 h 5769427"/>
              <a:gd name="connsiteX55" fmla="*/ 1475410 w 5177537"/>
              <a:gd name="connsiteY55" fmla="*/ 2414384 h 5769427"/>
              <a:gd name="connsiteX56" fmla="*/ 1511988 w 5177537"/>
              <a:gd name="connsiteY56" fmla="*/ 2338453 h 5769427"/>
              <a:gd name="connsiteX57" fmla="*/ 1221159 w 5177537"/>
              <a:gd name="connsiteY57" fmla="*/ 2170543 h 5769427"/>
              <a:gd name="connsiteX58" fmla="*/ 1179635 w 5177537"/>
              <a:gd name="connsiteY58" fmla="*/ 2228211 h 5769427"/>
              <a:gd name="connsiteX59" fmla="*/ 337569 w 5177537"/>
              <a:gd name="connsiteY59" fmla="*/ 2364307 h 5769427"/>
              <a:gd name="connsiteX60" fmla="*/ 90534 w 5177537"/>
              <a:gd name="connsiteY60" fmla="*/ 1442357 h 5769427"/>
              <a:gd name="connsiteX61" fmla="*/ 628055 w 5177537"/>
              <a:gd name="connsiteY61" fmla="*/ 1106469 h 5769427"/>
              <a:gd name="connsiteX62" fmla="*/ 1012483 w 5177537"/>
              <a:gd name="connsiteY62" fmla="*/ 1195322 h 5769427"/>
              <a:gd name="connsiteX63" fmla="*/ 1315653 w 5177537"/>
              <a:gd name="connsiteY63" fmla="*/ 1992620 h 5769427"/>
              <a:gd name="connsiteX64" fmla="*/ 1286473 w 5177537"/>
              <a:gd name="connsiteY64" fmla="*/ 2057416 h 5769427"/>
              <a:gd name="connsiteX65" fmla="*/ 1577063 w 5177537"/>
              <a:gd name="connsiteY65" fmla="*/ 2225188 h 5769427"/>
              <a:gd name="connsiteX66" fmla="*/ 1586816 w 5177537"/>
              <a:gd name="connsiteY66" fmla="*/ 2209135 h 5769427"/>
              <a:gd name="connsiteX67" fmla="*/ 2465226 w 5177537"/>
              <a:gd name="connsiteY67" fmla="*/ 1682639 h 5769427"/>
              <a:gd name="connsiteX68" fmla="*/ 2523454 w 5177537"/>
              <a:gd name="connsiteY68" fmla="*/ 1679698 h 5769427"/>
              <a:gd name="connsiteX69" fmla="*/ 2523454 w 5177537"/>
              <a:gd name="connsiteY69" fmla="*/ 1343244 h 5769427"/>
              <a:gd name="connsiteX70" fmla="*/ 2452750 w 5177537"/>
              <a:gd name="connsiteY70" fmla="*/ 1336116 h 5769427"/>
              <a:gd name="connsiteX71" fmla="*/ 1913854 w 5177537"/>
              <a:gd name="connsiteY71" fmla="*/ 674914 h 5769427"/>
              <a:gd name="connsiteX72" fmla="*/ 2588768 w 5177537"/>
              <a:gd name="connsiteY72" fmla="*/ 0 h 576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77537" h="5769427">
                <a:moveTo>
                  <a:pt x="2588768" y="0"/>
                </a:moveTo>
                <a:cubicBezTo>
                  <a:pt x="2961513" y="0"/>
                  <a:pt x="3263682" y="302169"/>
                  <a:pt x="3263682" y="674914"/>
                </a:cubicBezTo>
                <a:cubicBezTo>
                  <a:pt x="3263682" y="1001066"/>
                  <a:pt x="3032334" y="1273183"/>
                  <a:pt x="2724787" y="1336116"/>
                </a:cubicBezTo>
                <a:lnTo>
                  <a:pt x="2654082" y="1343244"/>
                </a:lnTo>
                <a:lnTo>
                  <a:pt x="2654082" y="1679698"/>
                </a:lnTo>
                <a:lnTo>
                  <a:pt x="2712312" y="1682639"/>
                </a:lnTo>
                <a:cubicBezTo>
                  <a:pt x="3077892" y="1719765"/>
                  <a:pt x="3395294" y="1919862"/>
                  <a:pt x="3590722" y="2209135"/>
                </a:cubicBezTo>
                <a:lnTo>
                  <a:pt x="3600474" y="2225186"/>
                </a:lnTo>
                <a:lnTo>
                  <a:pt x="3891064" y="2057414"/>
                </a:lnTo>
                <a:lnTo>
                  <a:pt x="3861884" y="1992618"/>
                </a:lnTo>
                <a:cubicBezTo>
                  <a:pt x="3762612" y="1694808"/>
                  <a:pt x="3882599" y="1358396"/>
                  <a:pt x="4165054" y="1195320"/>
                </a:cubicBezTo>
                <a:cubicBezTo>
                  <a:pt x="4286107" y="1125431"/>
                  <a:pt x="4419810" y="1097303"/>
                  <a:pt x="4549482" y="1106467"/>
                </a:cubicBezTo>
                <a:cubicBezTo>
                  <a:pt x="4765601" y="1121740"/>
                  <a:pt x="4970521" y="1240602"/>
                  <a:pt x="5087004" y="1442356"/>
                </a:cubicBezTo>
                <a:cubicBezTo>
                  <a:pt x="5273376" y="1765162"/>
                  <a:pt x="5162775" y="2177932"/>
                  <a:pt x="4839968" y="2364305"/>
                </a:cubicBezTo>
                <a:cubicBezTo>
                  <a:pt x="4557513" y="2527381"/>
                  <a:pt x="4206178" y="2463086"/>
                  <a:pt x="3997903" y="2228209"/>
                </a:cubicBezTo>
                <a:lnTo>
                  <a:pt x="3956378" y="2170541"/>
                </a:lnTo>
                <a:lnTo>
                  <a:pt x="3665549" y="2338451"/>
                </a:lnTo>
                <a:lnTo>
                  <a:pt x="3702128" y="2414384"/>
                </a:lnTo>
                <a:cubicBezTo>
                  <a:pt x="3763272" y="2558945"/>
                  <a:pt x="3797083" y="2717881"/>
                  <a:pt x="3797083" y="2884714"/>
                </a:cubicBezTo>
                <a:cubicBezTo>
                  <a:pt x="3797083" y="3051547"/>
                  <a:pt x="3763272" y="3210484"/>
                  <a:pt x="3702128" y="3355044"/>
                </a:cubicBezTo>
                <a:lnTo>
                  <a:pt x="3665550" y="3430976"/>
                </a:lnTo>
                <a:lnTo>
                  <a:pt x="3954244" y="3597654"/>
                </a:lnTo>
                <a:lnTo>
                  <a:pt x="3965695" y="3580425"/>
                </a:lnTo>
                <a:cubicBezTo>
                  <a:pt x="4085907" y="3422306"/>
                  <a:pt x="4266436" y="3329632"/>
                  <a:pt x="4455541" y="3316268"/>
                </a:cubicBezTo>
                <a:cubicBezTo>
                  <a:pt x="4585212" y="3307104"/>
                  <a:pt x="4718916" y="3335232"/>
                  <a:pt x="4839968" y="3405121"/>
                </a:cubicBezTo>
                <a:cubicBezTo>
                  <a:pt x="5162775" y="3591494"/>
                  <a:pt x="5273376" y="4004265"/>
                  <a:pt x="5087004" y="4327071"/>
                </a:cubicBezTo>
                <a:cubicBezTo>
                  <a:pt x="4900631" y="4649878"/>
                  <a:pt x="4487861" y="4760479"/>
                  <a:pt x="4165054" y="4574107"/>
                </a:cubicBezTo>
                <a:cubicBezTo>
                  <a:pt x="3882599" y="4411031"/>
                  <a:pt x="3762612" y="4074619"/>
                  <a:pt x="3861884" y="3776809"/>
                </a:cubicBezTo>
                <a:lnTo>
                  <a:pt x="3891064" y="3712013"/>
                </a:lnTo>
                <a:lnTo>
                  <a:pt x="3600474" y="3544241"/>
                </a:lnTo>
                <a:lnTo>
                  <a:pt x="3590722" y="3560294"/>
                </a:lnTo>
                <a:cubicBezTo>
                  <a:pt x="3395294" y="3849566"/>
                  <a:pt x="3077892" y="4049663"/>
                  <a:pt x="2712312" y="4086790"/>
                </a:cubicBezTo>
                <a:lnTo>
                  <a:pt x="2654082" y="4089730"/>
                </a:lnTo>
                <a:lnTo>
                  <a:pt x="2654082" y="4426183"/>
                </a:lnTo>
                <a:lnTo>
                  <a:pt x="2724787" y="4433311"/>
                </a:lnTo>
                <a:cubicBezTo>
                  <a:pt x="3032334" y="4496244"/>
                  <a:pt x="3263682" y="4768361"/>
                  <a:pt x="3263682" y="5094513"/>
                </a:cubicBezTo>
                <a:cubicBezTo>
                  <a:pt x="3263682" y="5467258"/>
                  <a:pt x="2961513" y="5769427"/>
                  <a:pt x="2588768" y="5769427"/>
                </a:cubicBezTo>
                <a:cubicBezTo>
                  <a:pt x="2216023" y="5769427"/>
                  <a:pt x="1913854" y="5467258"/>
                  <a:pt x="1913854" y="5094513"/>
                </a:cubicBezTo>
                <a:cubicBezTo>
                  <a:pt x="1913854" y="4768361"/>
                  <a:pt x="2145202" y="4496244"/>
                  <a:pt x="2452750" y="4433311"/>
                </a:cubicBezTo>
                <a:lnTo>
                  <a:pt x="2523454" y="4426183"/>
                </a:lnTo>
                <a:lnTo>
                  <a:pt x="2523454" y="4089730"/>
                </a:lnTo>
                <a:lnTo>
                  <a:pt x="2465226" y="4086790"/>
                </a:lnTo>
                <a:cubicBezTo>
                  <a:pt x="2099647" y="4049663"/>
                  <a:pt x="1782245" y="3849566"/>
                  <a:pt x="1586816" y="3560294"/>
                </a:cubicBezTo>
                <a:lnTo>
                  <a:pt x="1577063" y="3544239"/>
                </a:lnTo>
                <a:lnTo>
                  <a:pt x="1286474" y="3712011"/>
                </a:lnTo>
                <a:lnTo>
                  <a:pt x="1315653" y="3776807"/>
                </a:lnTo>
                <a:cubicBezTo>
                  <a:pt x="1414925" y="4074617"/>
                  <a:pt x="1294939" y="4411029"/>
                  <a:pt x="1012483" y="4574105"/>
                </a:cubicBezTo>
                <a:cubicBezTo>
                  <a:pt x="689676" y="4760477"/>
                  <a:pt x="276906" y="4649876"/>
                  <a:pt x="90534" y="4327069"/>
                </a:cubicBezTo>
                <a:cubicBezTo>
                  <a:pt x="-95839" y="4004263"/>
                  <a:pt x="14763" y="3591492"/>
                  <a:pt x="337569" y="3405119"/>
                </a:cubicBezTo>
                <a:cubicBezTo>
                  <a:pt x="458622" y="3335230"/>
                  <a:pt x="592325" y="3307102"/>
                  <a:pt x="721997" y="3316266"/>
                </a:cubicBezTo>
                <a:cubicBezTo>
                  <a:pt x="911101" y="3329630"/>
                  <a:pt x="1091631" y="3422304"/>
                  <a:pt x="1211843" y="3580423"/>
                </a:cubicBezTo>
                <a:lnTo>
                  <a:pt x="1223293" y="3597651"/>
                </a:lnTo>
                <a:lnTo>
                  <a:pt x="1511988" y="3430974"/>
                </a:lnTo>
                <a:lnTo>
                  <a:pt x="1475410" y="3355044"/>
                </a:lnTo>
                <a:cubicBezTo>
                  <a:pt x="1414266" y="3210484"/>
                  <a:pt x="1380455" y="3051547"/>
                  <a:pt x="1380455" y="2884714"/>
                </a:cubicBezTo>
                <a:cubicBezTo>
                  <a:pt x="1380455" y="2717881"/>
                  <a:pt x="1414266" y="2558945"/>
                  <a:pt x="1475410" y="2414384"/>
                </a:cubicBezTo>
                <a:lnTo>
                  <a:pt x="1511988" y="2338453"/>
                </a:lnTo>
                <a:lnTo>
                  <a:pt x="1221159" y="2170543"/>
                </a:lnTo>
                <a:lnTo>
                  <a:pt x="1179635" y="2228211"/>
                </a:lnTo>
                <a:cubicBezTo>
                  <a:pt x="971359" y="2463088"/>
                  <a:pt x="620025" y="2527383"/>
                  <a:pt x="337569" y="2364307"/>
                </a:cubicBezTo>
                <a:cubicBezTo>
                  <a:pt x="14763" y="2177934"/>
                  <a:pt x="-95839" y="1765164"/>
                  <a:pt x="90534" y="1442357"/>
                </a:cubicBezTo>
                <a:cubicBezTo>
                  <a:pt x="207016" y="1240603"/>
                  <a:pt x="411936" y="1121742"/>
                  <a:pt x="628055" y="1106469"/>
                </a:cubicBezTo>
                <a:cubicBezTo>
                  <a:pt x="757727" y="1097304"/>
                  <a:pt x="891430" y="1125432"/>
                  <a:pt x="1012483" y="1195322"/>
                </a:cubicBezTo>
                <a:cubicBezTo>
                  <a:pt x="1294939" y="1358398"/>
                  <a:pt x="1414925" y="1694809"/>
                  <a:pt x="1315653" y="1992620"/>
                </a:cubicBezTo>
                <a:lnTo>
                  <a:pt x="1286473" y="2057416"/>
                </a:lnTo>
                <a:lnTo>
                  <a:pt x="1577063" y="2225188"/>
                </a:lnTo>
                <a:lnTo>
                  <a:pt x="1586816" y="2209135"/>
                </a:lnTo>
                <a:cubicBezTo>
                  <a:pt x="1782245" y="1919862"/>
                  <a:pt x="2099647" y="1719765"/>
                  <a:pt x="2465226" y="1682639"/>
                </a:cubicBezTo>
                <a:lnTo>
                  <a:pt x="2523454" y="1679698"/>
                </a:lnTo>
                <a:lnTo>
                  <a:pt x="2523454" y="1343244"/>
                </a:lnTo>
                <a:lnTo>
                  <a:pt x="2452750" y="1336116"/>
                </a:lnTo>
                <a:cubicBezTo>
                  <a:pt x="2145202" y="1273183"/>
                  <a:pt x="1913854" y="1001066"/>
                  <a:pt x="1913854" y="674914"/>
                </a:cubicBezTo>
                <a:cubicBezTo>
                  <a:pt x="1913854" y="302169"/>
                  <a:pt x="2216023" y="0"/>
                  <a:pt x="258876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031931" y="5098731"/>
            <a:ext cx="1080138" cy="108013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 rot="3600000">
            <a:off x="5945674" y="1784030"/>
            <a:ext cx="1080138" cy="108013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 rot="3600000">
            <a:off x="2118189" y="3993830"/>
            <a:ext cx="1080138" cy="108013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3503761" y="2348436"/>
            <a:ext cx="2136478" cy="213647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031931" y="679131"/>
            <a:ext cx="1080138" cy="108013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18000000">
            <a:off x="2118189" y="1784032"/>
            <a:ext cx="1080138" cy="108013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8000000">
            <a:off x="5945674" y="3993832"/>
            <a:ext cx="1080138" cy="108013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8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234886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07804" y="2635150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  <p:pic>
        <p:nvPicPr>
          <p:cNvPr id="1026" name="Picture 2" descr="C:\Users\mwhan\Downloads\1415166689_icon_27_one_finger_click-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1" y="4167021"/>
            <a:ext cx="2258380" cy="22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 10"/>
          <p:cNvSpPr/>
          <p:nvPr/>
        </p:nvSpPr>
        <p:spPr>
          <a:xfrm>
            <a:off x="3294670" y="2811439"/>
            <a:ext cx="1319001" cy="1121130"/>
          </a:xfrm>
          <a:custGeom>
            <a:avLst/>
            <a:gdLst>
              <a:gd name="connsiteX0" fmla="*/ 497815 w 1397930"/>
              <a:gd name="connsiteY0" fmla="*/ 0 h 1188218"/>
              <a:gd name="connsiteX1" fmla="*/ 1295121 w 1397930"/>
              <a:gd name="connsiteY1" fmla="*/ 243543 h 1188218"/>
              <a:gd name="connsiteX2" fmla="*/ 1397930 w 1397930"/>
              <a:gd name="connsiteY2" fmla="*/ 320423 h 1188218"/>
              <a:gd name="connsiteX3" fmla="*/ 1390958 w 1397930"/>
              <a:gd name="connsiteY3" fmla="*/ 325636 h 1188218"/>
              <a:gd name="connsiteX4" fmla="*/ 900988 w 1397930"/>
              <a:gd name="connsiteY4" fmla="*/ 1138634 h 1188218"/>
              <a:gd name="connsiteX5" fmla="*/ 893421 w 1397930"/>
              <a:gd name="connsiteY5" fmla="*/ 1188218 h 1188218"/>
              <a:gd name="connsiteX6" fmla="*/ 850342 w 1397930"/>
              <a:gd name="connsiteY6" fmla="*/ 1172451 h 1188218"/>
              <a:gd name="connsiteX7" fmla="*/ 8360 w 1397930"/>
              <a:gd name="connsiteY7" fmla="*/ 145881 h 1188218"/>
              <a:gd name="connsiteX8" fmla="*/ 0 w 1397930"/>
              <a:gd name="connsiteY8" fmla="*/ 91107 h 1188218"/>
              <a:gd name="connsiteX9" fmla="*/ 73758 w 1397930"/>
              <a:gd name="connsiteY9" fmla="*/ 64111 h 1188218"/>
              <a:gd name="connsiteX10" fmla="*/ 497815 w 1397930"/>
              <a:gd name="connsiteY10" fmla="*/ 0 h 118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930" h="1188218">
                <a:moveTo>
                  <a:pt x="497815" y="0"/>
                </a:moveTo>
                <a:cubicBezTo>
                  <a:pt x="793155" y="0"/>
                  <a:pt x="1067526" y="89783"/>
                  <a:pt x="1295121" y="243543"/>
                </a:cubicBezTo>
                <a:lnTo>
                  <a:pt x="1397930" y="320423"/>
                </a:lnTo>
                <a:lnTo>
                  <a:pt x="1390958" y="325636"/>
                </a:lnTo>
                <a:cubicBezTo>
                  <a:pt x="1144457" y="529067"/>
                  <a:pt x="967474" y="813726"/>
                  <a:pt x="900988" y="1138634"/>
                </a:cubicBezTo>
                <a:lnTo>
                  <a:pt x="893421" y="1188218"/>
                </a:lnTo>
                <a:lnTo>
                  <a:pt x="850342" y="1172451"/>
                </a:lnTo>
                <a:cubicBezTo>
                  <a:pt x="423823" y="992048"/>
                  <a:pt x="103340" y="610036"/>
                  <a:pt x="8360" y="145881"/>
                </a:cubicBezTo>
                <a:lnTo>
                  <a:pt x="0" y="91107"/>
                </a:lnTo>
                <a:lnTo>
                  <a:pt x="73758" y="64111"/>
                </a:lnTo>
                <a:cubicBezTo>
                  <a:pt x="207717" y="22446"/>
                  <a:pt x="350145" y="0"/>
                  <a:pt x="497815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4613671" y="2811440"/>
            <a:ext cx="1332382" cy="1126028"/>
          </a:xfrm>
          <a:custGeom>
            <a:avLst/>
            <a:gdLst>
              <a:gd name="connsiteX0" fmla="*/ 900115 w 1412112"/>
              <a:gd name="connsiteY0" fmla="*/ 0 h 1193409"/>
              <a:gd name="connsiteX1" fmla="*/ 1324172 w 1412112"/>
              <a:gd name="connsiteY1" fmla="*/ 64111 h 1193409"/>
              <a:gd name="connsiteX2" fmla="*/ 1412112 w 1412112"/>
              <a:gd name="connsiteY2" fmla="*/ 96297 h 1193409"/>
              <a:gd name="connsiteX3" fmla="*/ 1404544 w 1412112"/>
              <a:gd name="connsiteY3" fmla="*/ 145881 h 1193409"/>
              <a:gd name="connsiteX4" fmla="*/ 562562 w 1412112"/>
              <a:gd name="connsiteY4" fmla="*/ 1172451 h 1193409"/>
              <a:gd name="connsiteX5" fmla="*/ 505302 w 1412112"/>
              <a:gd name="connsiteY5" fmla="*/ 1193409 h 1193409"/>
              <a:gd name="connsiteX6" fmla="*/ 496942 w 1412112"/>
              <a:gd name="connsiteY6" fmla="*/ 1138634 h 1193409"/>
              <a:gd name="connsiteX7" fmla="*/ 6972 w 1412112"/>
              <a:gd name="connsiteY7" fmla="*/ 325636 h 1193409"/>
              <a:gd name="connsiteX8" fmla="*/ 0 w 1412112"/>
              <a:gd name="connsiteY8" fmla="*/ 320423 h 1193409"/>
              <a:gd name="connsiteX9" fmla="*/ 102809 w 1412112"/>
              <a:gd name="connsiteY9" fmla="*/ 243543 h 1193409"/>
              <a:gd name="connsiteX10" fmla="*/ 900115 w 1412112"/>
              <a:gd name="connsiteY10" fmla="*/ 0 h 1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2112" h="1193409">
                <a:moveTo>
                  <a:pt x="900115" y="0"/>
                </a:moveTo>
                <a:cubicBezTo>
                  <a:pt x="1047785" y="0"/>
                  <a:pt x="1190213" y="22446"/>
                  <a:pt x="1324172" y="64111"/>
                </a:cubicBezTo>
                <a:lnTo>
                  <a:pt x="1412112" y="96297"/>
                </a:lnTo>
                <a:lnTo>
                  <a:pt x="1404544" y="145881"/>
                </a:lnTo>
                <a:cubicBezTo>
                  <a:pt x="1309564" y="610036"/>
                  <a:pt x="989081" y="992048"/>
                  <a:pt x="562562" y="1172451"/>
                </a:cubicBezTo>
                <a:lnTo>
                  <a:pt x="505302" y="1193409"/>
                </a:lnTo>
                <a:lnTo>
                  <a:pt x="496942" y="1138634"/>
                </a:lnTo>
                <a:cubicBezTo>
                  <a:pt x="430456" y="813726"/>
                  <a:pt x="253474" y="529067"/>
                  <a:pt x="6972" y="325636"/>
                </a:cubicBezTo>
                <a:lnTo>
                  <a:pt x="0" y="320423"/>
                </a:lnTo>
                <a:lnTo>
                  <a:pt x="102809" y="243543"/>
                </a:lnTo>
                <a:cubicBezTo>
                  <a:pt x="330405" y="89783"/>
                  <a:pt x="604775" y="0"/>
                  <a:pt x="900115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117451" y="3932568"/>
            <a:ext cx="992440" cy="1267567"/>
          </a:xfrm>
          <a:custGeom>
            <a:avLst/>
            <a:gdLst>
              <a:gd name="connsiteX0" fmla="*/ 21405 w 1051828"/>
              <a:gd name="connsiteY0" fmla="*/ 0 h 1343418"/>
              <a:gd name="connsiteX1" fmla="*/ 109344 w 1051828"/>
              <a:gd name="connsiteY1" fmla="*/ 32186 h 1343418"/>
              <a:gd name="connsiteX2" fmla="*/ 533401 w 1051828"/>
              <a:gd name="connsiteY2" fmla="*/ 96297 h 1343418"/>
              <a:gd name="connsiteX3" fmla="*/ 957458 w 1051828"/>
              <a:gd name="connsiteY3" fmla="*/ 32186 h 1343418"/>
              <a:gd name="connsiteX4" fmla="*/ 1031216 w 1051828"/>
              <a:gd name="connsiteY4" fmla="*/ 5191 h 1343418"/>
              <a:gd name="connsiteX5" fmla="*/ 1044466 w 1051828"/>
              <a:gd name="connsiteY5" fmla="*/ 92008 h 1343418"/>
              <a:gd name="connsiteX6" fmla="*/ 1051828 w 1051828"/>
              <a:gd name="connsiteY6" fmla="*/ 237811 h 1343418"/>
              <a:gd name="connsiteX7" fmla="*/ 532886 w 1051828"/>
              <a:gd name="connsiteY7" fmla="*/ 1338204 h 1343418"/>
              <a:gd name="connsiteX8" fmla="*/ 525914 w 1051828"/>
              <a:gd name="connsiteY8" fmla="*/ 1343418 h 1343418"/>
              <a:gd name="connsiteX9" fmla="*/ 518942 w 1051828"/>
              <a:gd name="connsiteY9" fmla="*/ 1338204 h 1343418"/>
              <a:gd name="connsiteX10" fmla="*/ 0 w 1051828"/>
              <a:gd name="connsiteY10" fmla="*/ 237811 h 1343418"/>
              <a:gd name="connsiteX11" fmla="*/ 7362 w 1051828"/>
              <a:gd name="connsiteY11" fmla="*/ 92008 h 1343418"/>
              <a:gd name="connsiteX12" fmla="*/ 21405 w 1051828"/>
              <a:gd name="connsiteY12" fmla="*/ 0 h 134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1828" h="1343418">
                <a:moveTo>
                  <a:pt x="21405" y="0"/>
                </a:moveTo>
                <a:lnTo>
                  <a:pt x="109344" y="32186"/>
                </a:lnTo>
                <a:cubicBezTo>
                  <a:pt x="243303" y="73851"/>
                  <a:pt x="385731" y="96297"/>
                  <a:pt x="533401" y="96297"/>
                </a:cubicBezTo>
                <a:cubicBezTo>
                  <a:pt x="681071" y="96297"/>
                  <a:pt x="823499" y="73851"/>
                  <a:pt x="957458" y="32186"/>
                </a:cubicBezTo>
                <a:lnTo>
                  <a:pt x="1031216" y="5191"/>
                </a:lnTo>
                <a:lnTo>
                  <a:pt x="1044466" y="92008"/>
                </a:lnTo>
                <a:cubicBezTo>
                  <a:pt x="1049334" y="139947"/>
                  <a:pt x="1051828" y="188588"/>
                  <a:pt x="1051828" y="237811"/>
                </a:cubicBezTo>
                <a:cubicBezTo>
                  <a:pt x="1051828" y="680822"/>
                  <a:pt x="849817" y="1076650"/>
                  <a:pt x="532886" y="1338204"/>
                </a:cubicBezTo>
                <a:lnTo>
                  <a:pt x="525914" y="1343418"/>
                </a:lnTo>
                <a:lnTo>
                  <a:pt x="518942" y="1338204"/>
                </a:lnTo>
                <a:cubicBezTo>
                  <a:pt x="202011" y="1076650"/>
                  <a:pt x="0" y="680822"/>
                  <a:pt x="0" y="237811"/>
                </a:cubicBezTo>
                <a:cubicBezTo>
                  <a:pt x="0" y="188588"/>
                  <a:pt x="2494" y="139947"/>
                  <a:pt x="7362" y="92008"/>
                </a:cubicBezTo>
                <a:lnTo>
                  <a:pt x="2140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3275222" y="1332401"/>
            <a:ext cx="2691027" cy="1781369"/>
          </a:xfrm>
          <a:custGeom>
            <a:avLst/>
            <a:gdLst>
              <a:gd name="connsiteX0" fmla="*/ 1426029 w 2852058"/>
              <a:gd name="connsiteY0" fmla="*/ 0 h 1887966"/>
              <a:gd name="connsiteX1" fmla="*/ 2852058 w 2852058"/>
              <a:gd name="connsiteY1" fmla="*/ 1426029 h 1887966"/>
              <a:gd name="connsiteX2" fmla="*/ 2844696 w 2852058"/>
              <a:gd name="connsiteY2" fmla="*/ 1571832 h 1887966"/>
              <a:gd name="connsiteX3" fmla="*/ 2830654 w 2852058"/>
              <a:gd name="connsiteY3" fmla="*/ 1663840 h 1887966"/>
              <a:gd name="connsiteX4" fmla="*/ 2742714 w 2852058"/>
              <a:gd name="connsiteY4" fmla="*/ 1631654 h 1887966"/>
              <a:gd name="connsiteX5" fmla="*/ 2318657 w 2852058"/>
              <a:gd name="connsiteY5" fmla="*/ 1567543 h 1887966"/>
              <a:gd name="connsiteX6" fmla="*/ 1521351 w 2852058"/>
              <a:gd name="connsiteY6" fmla="*/ 1811086 h 1887966"/>
              <a:gd name="connsiteX7" fmla="*/ 1418542 w 2852058"/>
              <a:gd name="connsiteY7" fmla="*/ 1887966 h 1887966"/>
              <a:gd name="connsiteX8" fmla="*/ 1315733 w 2852058"/>
              <a:gd name="connsiteY8" fmla="*/ 1811086 h 1887966"/>
              <a:gd name="connsiteX9" fmla="*/ 518427 w 2852058"/>
              <a:gd name="connsiteY9" fmla="*/ 1567543 h 1887966"/>
              <a:gd name="connsiteX10" fmla="*/ 94370 w 2852058"/>
              <a:gd name="connsiteY10" fmla="*/ 1631654 h 1887966"/>
              <a:gd name="connsiteX11" fmla="*/ 20612 w 2852058"/>
              <a:gd name="connsiteY11" fmla="*/ 1658650 h 1887966"/>
              <a:gd name="connsiteX12" fmla="*/ 7362 w 2852058"/>
              <a:gd name="connsiteY12" fmla="*/ 1571832 h 1887966"/>
              <a:gd name="connsiteX13" fmla="*/ 0 w 2852058"/>
              <a:gd name="connsiteY13" fmla="*/ 1426029 h 1887966"/>
              <a:gd name="connsiteX14" fmla="*/ 1426029 w 2852058"/>
              <a:gd name="connsiteY14" fmla="*/ 0 h 188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2058" h="1887966">
                <a:moveTo>
                  <a:pt x="1426029" y="0"/>
                </a:moveTo>
                <a:cubicBezTo>
                  <a:pt x="2213603" y="0"/>
                  <a:pt x="2852058" y="638455"/>
                  <a:pt x="2852058" y="1426029"/>
                </a:cubicBezTo>
                <a:cubicBezTo>
                  <a:pt x="2852058" y="1475252"/>
                  <a:pt x="2849564" y="1523893"/>
                  <a:pt x="2844696" y="1571832"/>
                </a:cubicBezTo>
                <a:lnTo>
                  <a:pt x="2830654" y="1663840"/>
                </a:lnTo>
                <a:lnTo>
                  <a:pt x="2742714" y="1631654"/>
                </a:lnTo>
                <a:cubicBezTo>
                  <a:pt x="2608755" y="1589989"/>
                  <a:pt x="2466327" y="1567543"/>
                  <a:pt x="2318657" y="1567543"/>
                </a:cubicBezTo>
                <a:cubicBezTo>
                  <a:pt x="2023317" y="1567543"/>
                  <a:pt x="1748947" y="1657326"/>
                  <a:pt x="1521351" y="1811086"/>
                </a:cubicBezTo>
                <a:lnTo>
                  <a:pt x="1418542" y="1887966"/>
                </a:lnTo>
                <a:lnTo>
                  <a:pt x="1315733" y="1811086"/>
                </a:lnTo>
                <a:cubicBezTo>
                  <a:pt x="1088138" y="1657326"/>
                  <a:pt x="813767" y="1567543"/>
                  <a:pt x="518427" y="1567543"/>
                </a:cubicBezTo>
                <a:cubicBezTo>
                  <a:pt x="370757" y="1567543"/>
                  <a:pt x="228329" y="1589989"/>
                  <a:pt x="94370" y="1631654"/>
                </a:cubicBezTo>
                <a:lnTo>
                  <a:pt x="20612" y="1658650"/>
                </a:lnTo>
                <a:lnTo>
                  <a:pt x="7362" y="1571832"/>
                </a:lnTo>
                <a:cubicBezTo>
                  <a:pt x="2494" y="1523893"/>
                  <a:pt x="0" y="1475252"/>
                  <a:pt x="0" y="1426029"/>
                </a:cubicBezTo>
                <a:cubicBezTo>
                  <a:pt x="0" y="638455"/>
                  <a:pt x="638455" y="0"/>
                  <a:pt x="1426029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418864" y="2897403"/>
            <a:ext cx="2194807" cy="2605064"/>
          </a:xfrm>
          <a:custGeom>
            <a:avLst/>
            <a:gdLst>
              <a:gd name="connsiteX0" fmla="*/ 928214 w 2326144"/>
              <a:gd name="connsiteY0" fmla="*/ 0 h 2760951"/>
              <a:gd name="connsiteX1" fmla="*/ 936574 w 2326144"/>
              <a:gd name="connsiteY1" fmla="*/ 54774 h 2760951"/>
              <a:gd name="connsiteX2" fmla="*/ 1778556 w 2326144"/>
              <a:gd name="connsiteY2" fmla="*/ 1081344 h 2760951"/>
              <a:gd name="connsiteX3" fmla="*/ 1821635 w 2326144"/>
              <a:gd name="connsiteY3" fmla="*/ 1097111 h 2760951"/>
              <a:gd name="connsiteX4" fmla="*/ 1807592 w 2326144"/>
              <a:gd name="connsiteY4" fmla="*/ 1189119 h 2760951"/>
              <a:gd name="connsiteX5" fmla="*/ 1800230 w 2326144"/>
              <a:gd name="connsiteY5" fmla="*/ 1334922 h 2760951"/>
              <a:gd name="connsiteX6" fmla="*/ 2319172 w 2326144"/>
              <a:gd name="connsiteY6" fmla="*/ 2435315 h 2760951"/>
              <a:gd name="connsiteX7" fmla="*/ 2326144 w 2326144"/>
              <a:gd name="connsiteY7" fmla="*/ 2440529 h 2760951"/>
              <a:gd name="connsiteX8" fmla="*/ 2223335 w 2326144"/>
              <a:gd name="connsiteY8" fmla="*/ 2517408 h 2760951"/>
              <a:gd name="connsiteX9" fmla="*/ 1426029 w 2326144"/>
              <a:gd name="connsiteY9" fmla="*/ 2760951 h 2760951"/>
              <a:gd name="connsiteX10" fmla="*/ 0 w 2326144"/>
              <a:gd name="connsiteY10" fmla="*/ 1334922 h 2760951"/>
              <a:gd name="connsiteX11" fmla="*/ 870954 w 2326144"/>
              <a:gd name="connsiteY11" fmla="*/ 20957 h 2760951"/>
              <a:gd name="connsiteX12" fmla="*/ 928214 w 2326144"/>
              <a:gd name="connsiteY12" fmla="*/ 0 h 276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6144" h="2760951">
                <a:moveTo>
                  <a:pt x="928214" y="0"/>
                </a:moveTo>
                <a:lnTo>
                  <a:pt x="936574" y="54774"/>
                </a:lnTo>
                <a:cubicBezTo>
                  <a:pt x="1031554" y="518929"/>
                  <a:pt x="1352037" y="900941"/>
                  <a:pt x="1778556" y="1081344"/>
                </a:cubicBezTo>
                <a:lnTo>
                  <a:pt x="1821635" y="1097111"/>
                </a:lnTo>
                <a:lnTo>
                  <a:pt x="1807592" y="1189119"/>
                </a:lnTo>
                <a:cubicBezTo>
                  <a:pt x="1802724" y="1237058"/>
                  <a:pt x="1800230" y="1285699"/>
                  <a:pt x="1800230" y="1334922"/>
                </a:cubicBezTo>
                <a:cubicBezTo>
                  <a:pt x="1800230" y="1777933"/>
                  <a:pt x="2002241" y="2173761"/>
                  <a:pt x="2319172" y="2435315"/>
                </a:cubicBezTo>
                <a:lnTo>
                  <a:pt x="2326144" y="2440529"/>
                </a:lnTo>
                <a:lnTo>
                  <a:pt x="2223335" y="2517408"/>
                </a:lnTo>
                <a:cubicBezTo>
                  <a:pt x="1995740" y="2671169"/>
                  <a:pt x="1721369" y="2760951"/>
                  <a:pt x="1426029" y="2760951"/>
                </a:cubicBezTo>
                <a:cubicBezTo>
                  <a:pt x="638455" y="2760951"/>
                  <a:pt x="0" y="2122496"/>
                  <a:pt x="0" y="1334922"/>
                </a:cubicBezTo>
                <a:cubicBezTo>
                  <a:pt x="0" y="744242"/>
                  <a:pt x="359131" y="237441"/>
                  <a:pt x="870954" y="20957"/>
                </a:cubicBezTo>
                <a:lnTo>
                  <a:pt x="928214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613671" y="2902300"/>
            <a:ext cx="2194807" cy="2600167"/>
          </a:xfrm>
          <a:custGeom>
            <a:avLst/>
            <a:gdLst>
              <a:gd name="connsiteX0" fmla="*/ 1412112 w 2326144"/>
              <a:gd name="connsiteY0" fmla="*/ 0 h 2755761"/>
              <a:gd name="connsiteX1" fmla="*/ 1455190 w 2326144"/>
              <a:gd name="connsiteY1" fmla="*/ 15767 h 2755761"/>
              <a:gd name="connsiteX2" fmla="*/ 2326144 w 2326144"/>
              <a:gd name="connsiteY2" fmla="*/ 1329732 h 2755761"/>
              <a:gd name="connsiteX3" fmla="*/ 900115 w 2326144"/>
              <a:gd name="connsiteY3" fmla="*/ 2755761 h 2755761"/>
              <a:gd name="connsiteX4" fmla="*/ 102809 w 2326144"/>
              <a:gd name="connsiteY4" fmla="*/ 2512218 h 2755761"/>
              <a:gd name="connsiteX5" fmla="*/ 0 w 2326144"/>
              <a:gd name="connsiteY5" fmla="*/ 2435339 h 2755761"/>
              <a:gd name="connsiteX6" fmla="*/ 6972 w 2326144"/>
              <a:gd name="connsiteY6" fmla="*/ 2430125 h 2755761"/>
              <a:gd name="connsiteX7" fmla="*/ 525914 w 2326144"/>
              <a:gd name="connsiteY7" fmla="*/ 1329732 h 2755761"/>
              <a:gd name="connsiteX8" fmla="*/ 518552 w 2326144"/>
              <a:gd name="connsiteY8" fmla="*/ 1183929 h 2755761"/>
              <a:gd name="connsiteX9" fmla="*/ 505302 w 2326144"/>
              <a:gd name="connsiteY9" fmla="*/ 1097112 h 2755761"/>
              <a:gd name="connsiteX10" fmla="*/ 562562 w 2326144"/>
              <a:gd name="connsiteY10" fmla="*/ 1076154 h 2755761"/>
              <a:gd name="connsiteX11" fmla="*/ 1404544 w 2326144"/>
              <a:gd name="connsiteY11" fmla="*/ 49584 h 2755761"/>
              <a:gd name="connsiteX12" fmla="*/ 1412112 w 2326144"/>
              <a:gd name="connsiteY12" fmla="*/ 0 h 275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6144" h="2755761">
                <a:moveTo>
                  <a:pt x="1412112" y="0"/>
                </a:moveTo>
                <a:lnTo>
                  <a:pt x="1455190" y="15767"/>
                </a:lnTo>
                <a:cubicBezTo>
                  <a:pt x="1967013" y="232251"/>
                  <a:pt x="2326144" y="739052"/>
                  <a:pt x="2326144" y="1329732"/>
                </a:cubicBezTo>
                <a:cubicBezTo>
                  <a:pt x="2326144" y="2117306"/>
                  <a:pt x="1687689" y="2755761"/>
                  <a:pt x="900115" y="2755761"/>
                </a:cubicBezTo>
                <a:cubicBezTo>
                  <a:pt x="604775" y="2755761"/>
                  <a:pt x="330405" y="2665979"/>
                  <a:pt x="102809" y="2512218"/>
                </a:cubicBezTo>
                <a:lnTo>
                  <a:pt x="0" y="2435339"/>
                </a:lnTo>
                <a:lnTo>
                  <a:pt x="6972" y="2430125"/>
                </a:lnTo>
                <a:cubicBezTo>
                  <a:pt x="323903" y="2168571"/>
                  <a:pt x="525914" y="1772743"/>
                  <a:pt x="525914" y="1329732"/>
                </a:cubicBezTo>
                <a:cubicBezTo>
                  <a:pt x="525914" y="1280509"/>
                  <a:pt x="523420" y="1231868"/>
                  <a:pt x="518552" y="1183929"/>
                </a:cubicBezTo>
                <a:lnTo>
                  <a:pt x="505302" y="1097112"/>
                </a:lnTo>
                <a:lnTo>
                  <a:pt x="562562" y="1076154"/>
                </a:lnTo>
                <a:cubicBezTo>
                  <a:pt x="989081" y="895751"/>
                  <a:pt x="1309564" y="513739"/>
                  <a:pt x="1404544" y="49584"/>
                </a:cubicBezTo>
                <a:lnTo>
                  <a:pt x="1412112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4137648" y="3113770"/>
            <a:ext cx="952796" cy="909658"/>
          </a:xfrm>
          <a:custGeom>
            <a:avLst/>
            <a:gdLst>
              <a:gd name="connsiteX0" fmla="*/ 504509 w 1009811"/>
              <a:gd name="connsiteY0" fmla="*/ 0 h 964092"/>
              <a:gd name="connsiteX1" fmla="*/ 511481 w 1009811"/>
              <a:gd name="connsiteY1" fmla="*/ 5213 h 964092"/>
              <a:gd name="connsiteX2" fmla="*/ 1001451 w 1009811"/>
              <a:gd name="connsiteY2" fmla="*/ 818211 h 964092"/>
              <a:gd name="connsiteX3" fmla="*/ 1009811 w 1009811"/>
              <a:gd name="connsiteY3" fmla="*/ 872986 h 964092"/>
              <a:gd name="connsiteX4" fmla="*/ 936053 w 1009811"/>
              <a:gd name="connsiteY4" fmla="*/ 899981 h 964092"/>
              <a:gd name="connsiteX5" fmla="*/ 511996 w 1009811"/>
              <a:gd name="connsiteY5" fmla="*/ 964092 h 964092"/>
              <a:gd name="connsiteX6" fmla="*/ 87939 w 1009811"/>
              <a:gd name="connsiteY6" fmla="*/ 899981 h 964092"/>
              <a:gd name="connsiteX7" fmla="*/ 0 w 1009811"/>
              <a:gd name="connsiteY7" fmla="*/ 867795 h 964092"/>
              <a:gd name="connsiteX8" fmla="*/ 7567 w 1009811"/>
              <a:gd name="connsiteY8" fmla="*/ 818211 h 964092"/>
              <a:gd name="connsiteX9" fmla="*/ 497537 w 1009811"/>
              <a:gd name="connsiteY9" fmla="*/ 5213 h 964092"/>
              <a:gd name="connsiteX10" fmla="*/ 504509 w 1009811"/>
              <a:gd name="connsiteY10" fmla="*/ 0 h 96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811" h="964092">
                <a:moveTo>
                  <a:pt x="504509" y="0"/>
                </a:moveTo>
                <a:lnTo>
                  <a:pt x="511481" y="5213"/>
                </a:lnTo>
                <a:cubicBezTo>
                  <a:pt x="757983" y="208644"/>
                  <a:pt x="934965" y="493303"/>
                  <a:pt x="1001451" y="818211"/>
                </a:cubicBezTo>
                <a:lnTo>
                  <a:pt x="1009811" y="872986"/>
                </a:lnTo>
                <a:lnTo>
                  <a:pt x="936053" y="899981"/>
                </a:lnTo>
                <a:cubicBezTo>
                  <a:pt x="802094" y="941646"/>
                  <a:pt x="659666" y="964092"/>
                  <a:pt x="511996" y="964092"/>
                </a:cubicBezTo>
                <a:cubicBezTo>
                  <a:pt x="364326" y="964092"/>
                  <a:pt x="221898" y="941646"/>
                  <a:pt x="87939" y="899981"/>
                </a:cubicBezTo>
                <a:lnTo>
                  <a:pt x="0" y="867795"/>
                </a:lnTo>
                <a:lnTo>
                  <a:pt x="7567" y="818211"/>
                </a:lnTo>
                <a:cubicBezTo>
                  <a:pt x="74053" y="493303"/>
                  <a:pt x="251036" y="208644"/>
                  <a:pt x="497537" y="5213"/>
                </a:cubicBezTo>
                <a:lnTo>
                  <a:pt x="504509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8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96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 28"/>
          <p:cNvSpPr/>
          <p:nvPr/>
        </p:nvSpPr>
        <p:spPr>
          <a:xfrm rot="5400000">
            <a:off x="3231059" y="2088060"/>
            <a:ext cx="1340942" cy="1340940"/>
          </a:xfrm>
          <a:custGeom>
            <a:avLst/>
            <a:gdLst>
              <a:gd name="connsiteX0" fmla="*/ 0 w 1340942"/>
              <a:gd name="connsiteY0" fmla="*/ 816428 h 1340940"/>
              <a:gd name="connsiteX1" fmla="*/ 229012 w 1340942"/>
              <a:gd name="connsiteY1" fmla="*/ 66695 h 1340940"/>
              <a:gd name="connsiteX2" fmla="*/ 278886 w 1340942"/>
              <a:gd name="connsiteY2" fmla="*/ 0 h 1340940"/>
              <a:gd name="connsiteX3" fmla="*/ 306206 w 1340942"/>
              <a:gd name="connsiteY3" fmla="*/ 36534 h 1340940"/>
              <a:gd name="connsiteX4" fmla="*/ 818986 w 1340942"/>
              <a:gd name="connsiteY4" fmla="*/ 419134 h 1340940"/>
              <a:gd name="connsiteX5" fmla="*/ 894258 w 1340942"/>
              <a:gd name="connsiteY5" fmla="*/ 446684 h 1340940"/>
              <a:gd name="connsiteX6" fmla="*/ 921807 w 1340942"/>
              <a:gd name="connsiteY6" fmla="*/ 521954 h 1340940"/>
              <a:gd name="connsiteX7" fmla="*/ 1304407 w 1340942"/>
              <a:gd name="connsiteY7" fmla="*/ 1034734 h 1340940"/>
              <a:gd name="connsiteX8" fmla="*/ 1340942 w 1340942"/>
              <a:gd name="connsiteY8" fmla="*/ 1062054 h 1340940"/>
              <a:gd name="connsiteX9" fmla="*/ 1274246 w 1340942"/>
              <a:gd name="connsiteY9" fmla="*/ 1111928 h 1340940"/>
              <a:gd name="connsiteX10" fmla="*/ 524513 w 1340942"/>
              <a:gd name="connsiteY10" fmla="*/ 1340940 h 1340940"/>
              <a:gd name="connsiteX11" fmla="*/ 125758 w 1340942"/>
              <a:gd name="connsiteY11" fmla="*/ 1280654 h 1340940"/>
              <a:gd name="connsiteX12" fmla="*/ 77828 w 1340942"/>
              <a:gd name="connsiteY12" fmla="*/ 1263111 h 1340940"/>
              <a:gd name="connsiteX13" fmla="*/ 60286 w 1340942"/>
              <a:gd name="connsiteY13" fmla="*/ 1215183 h 1340940"/>
              <a:gd name="connsiteX14" fmla="*/ 0 w 1340942"/>
              <a:gd name="connsiteY14" fmla="*/ 816428 h 134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0942" h="1340940">
                <a:moveTo>
                  <a:pt x="0" y="816428"/>
                </a:moveTo>
                <a:cubicBezTo>
                  <a:pt x="0" y="538710"/>
                  <a:pt x="84425" y="280711"/>
                  <a:pt x="229012" y="66695"/>
                </a:cubicBezTo>
                <a:lnTo>
                  <a:pt x="278886" y="0"/>
                </a:lnTo>
                <a:lnTo>
                  <a:pt x="306206" y="36534"/>
                </a:lnTo>
                <a:cubicBezTo>
                  <a:pt x="442844" y="202101"/>
                  <a:pt x="618451" y="334315"/>
                  <a:pt x="818986" y="419134"/>
                </a:cubicBezTo>
                <a:lnTo>
                  <a:pt x="894258" y="446684"/>
                </a:lnTo>
                <a:lnTo>
                  <a:pt x="921807" y="521954"/>
                </a:lnTo>
                <a:cubicBezTo>
                  <a:pt x="1006626" y="722489"/>
                  <a:pt x="1138840" y="898096"/>
                  <a:pt x="1304407" y="1034734"/>
                </a:cubicBezTo>
                <a:lnTo>
                  <a:pt x="1340942" y="1062054"/>
                </a:lnTo>
                <a:lnTo>
                  <a:pt x="1274246" y="1111928"/>
                </a:lnTo>
                <a:cubicBezTo>
                  <a:pt x="1060230" y="1256515"/>
                  <a:pt x="802231" y="1340940"/>
                  <a:pt x="524513" y="1340940"/>
                </a:cubicBezTo>
                <a:cubicBezTo>
                  <a:pt x="385654" y="1340940"/>
                  <a:pt x="251725" y="1319834"/>
                  <a:pt x="125758" y="1280654"/>
                </a:cubicBezTo>
                <a:lnTo>
                  <a:pt x="77828" y="1263111"/>
                </a:lnTo>
                <a:lnTo>
                  <a:pt x="60286" y="1215183"/>
                </a:lnTo>
                <a:cubicBezTo>
                  <a:pt x="21106" y="1089216"/>
                  <a:pt x="0" y="955287"/>
                  <a:pt x="0" y="816428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 rot="5400000">
            <a:off x="4572000" y="2088059"/>
            <a:ext cx="1340942" cy="1340942"/>
          </a:xfrm>
          <a:custGeom>
            <a:avLst/>
            <a:gdLst>
              <a:gd name="connsiteX0" fmla="*/ 0 w 1340942"/>
              <a:gd name="connsiteY0" fmla="*/ 524513 h 1340942"/>
              <a:gd name="connsiteX1" fmla="*/ 60286 w 1340942"/>
              <a:gd name="connsiteY1" fmla="*/ 125758 h 1340942"/>
              <a:gd name="connsiteX2" fmla="*/ 77828 w 1340942"/>
              <a:gd name="connsiteY2" fmla="*/ 77829 h 1340942"/>
              <a:gd name="connsiteX3" fmla="*/ 125758 w 1340942"/>
              <a:gd name="connsiteY3" fmla="*/ 60286 h 1340942"/>
              <a:gd name="connsiteX4" fmla="*/ 524513 w 1340942"/>
              <a:gd name="connsiteY4" fmla="*/ 0 h 1340942"/>
              <a:gd name="connsiteX5" fmla="*/ 1274246 w 1340942"/>
              <a:gd name="connsiteY5" fmla="*/ 229012 h 1340942"/>
              <a:gd name="connsiteX6" fmla="*/ 1340942 w 1340942"/>
              <a:gd name="connsiteY6" fmla="*/ 278886 h 1340942"/>
              <a:gd name="connsiteX7" fmla="*/ 1304407 w 1340942"/>
              <a:gd name="connsiteY7" fmla="*/ 306206 h 1340942"/>
              <a:gd name="connsiteX8" fmla="*/ 921807 w 1340942"/>
              <a:gd name="connsiteY8" fmla="*/ 818986 h 1340942"/>
              <a:gd name="connsiteX9" fmla="*/ 894257 w 1340942"/>
              <a:gd name="connsiteY9" fmla="*/ 894257 h 1340942"/>
              <a:gd name="connsiteX10" fmla="*/ 818986 w 1340942"/>
              <a:gd name="connsiteY10" fmla="*/ 921807 h 1340942"/>
              <a:gd name="connsiteX11" fmla="*/ 306206 w 1340942"/>
              <a:gd name="connsiteY11" fmla="*/ 1304407 h 1340942"/>
              <a:gd name="connsiteX12" fmla="*/ 278886 w 1340942"/>
              <a:gd name="connsiteY12" fmla="*/ 1340942 h 1340942"/>
              <a:gd name="connsiteX13" fmla="*/ 229012 w 1340942"/>
              <a:gd name="connsiteY13" fmla="*/ 1274246 h 1340942"/>
              <a:gd name="connsiteX14" fmla="*/ 0 w 1340942"/>
              <a:gd name="connsiteY14" fmla="*/ 524513 h 134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0942" h="1340942">
                <a:moveTo>
                  <a:pt x="0" y="524513"/>
                </a:moveTo>
                <a:cubicBezTo>
                  <a:pt x="0" y="385654"/>
                  <a:pt x="21106" y="251725"/>
                  <a:pt x="60286" y="125758"/>
                </a:cubicBezTo>
                <a:lnTo>
                  <a:pt x="77828" y="77829"/>
                </a:lnTo>
                <a:lnTo>
                  <a:pt x="125758" y="60286"/>
                </a:lnTo>
                <a:cubicBezTo>
                  <a:pt x="251725" y="21107"/>
                  <a:pt x="385654" y="0"/>
                  <a:pt x="524513" y="0"/>
                </a:cubicBezTo>
                <a:cubicBezTo>
                  <a:pt x="802231" y="0"/>
                  <a:pt x="1060230" y="84426"/>
                  <a:pt x="1274246" y="229012"/>
                </a:cubicBezTo>
                <a:lnTo>
                  <a:pt x="1340942" y="278886"/>
                </a:lnTo>
                <a:lnTo>
                  <a:pt x="1304407" y="306206"/>
                </a:lnTo>
                <a:cubicBezTo>
                  <a:pt x="1138840" y="442844"/>
                  <a:pt x="1006626" y="618452"/>
                  <a:pt x="921807" y="818986"/>
                </a:cubicBezTo>
                <a:lnTo>
                  <a:pt x="894257" y="894257"/>
                </a:lnTo>
                <a:lnTo>
                  <a:pt x="818986" y="921807"/>
                </a:lnTo>
                <a:cubicBezTo>
                  <a:pt x="618451" y="1006626"/>
                  <a:pt x="442844" y="1138840"/>
                  <a:pt x="306206" y="1304407"/>
                </a:cubicBezTo>
                <a:lnTo>
                  <a:pt x="278886" y="1340942"/>
                </a:lnTo>
                <a:lnTo>
                  <a:pt x="229012" y="1274246"/>
                </a:lnTo>
                <a:cubicBezTo>
                  <a:pt x="84425" y="1060230"/>
                  <a:pt x="0" y="802231"/>
                  <a:pt x="0" y="524513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 rot="5400000">
            <a:off x="4047488" y="2904489"/>
            <a:ext cx="1049025" cy="1049025"/>
          </a:xfrm>
          <a:custGeom>
            <a:avLst/>
            <a:gdLst>
              <a:gd name="connsiteX0" fmla="*/ 0 w 1049025"/>
              <a:gd name="connsiteY0" fmla="*/ 524512 h 1049025"/>
              <a:gd name="connsiteX1" fmla="*/ 60286 w 1049025"/>
              <a:gd name="connsiteY1" fmla="*/ 125757 h 1049025"/>
              <a:gd name="connsiteX2" fmla="*/ 77828 w 1049025"/>
              <a:gd name="connsiteY2" fmla="*/ 77828 h 1049025"/>
              <a:gd name="connsiteX3" fmla="*/ 125757 w 1049025"/>
              <a:gd name="connsiteY3" fmla="*/ 60286 h 1049025"/>
              <a:gd name="connsiteX4" fmla="*/ 524512 w 1049025"/>
              <a:gd name="connsiteY4" fmla="*/ 0 h 1049025"/>
              <a:gd name="connsiteX5" fmla="*/ 923267 w 1049025"/>
              <a:gd name="connsiteY5" fmla="*/ 60286 h 1049025"/>
              <a:gd name="connsiteX6" fmla="*/ 971197 w 1049025"/>
              <a:gd name="connsiteY6" fmla="*/ 77829 h 1049025"/>
              <a:gd name="connsiteX7" fmla="*/ 988739 w 1049025"/>
              <a:gd name="connsiteY7" fmla="*/ 125757 h 1049025"/>
              <a:gd name="connsiteX8" fmla="*/ 1049025 w 1049025"/>
              <a:gd name="connsiteY8" fmla="*/ 524512 h 1049025"/>
              <a:gd name="connsiteX9" fmla="*/ 988739 w 1049025"/>
              <a:gd name="connsiteY9" fmla="*/ 923267 h 1049025"/>
              <a:gd name="connsiteX10" fmla="*/ 971197 w 1049025"/>
              <a:gd name="connsiteY10" fmla="*/ 971197 h 1049025"/>
              <a:gd name="connsiteX11" fmla="*/ 923267 w 1049025"/>
              <a:gd name="connsiteY11" fmla="*/ 988739 h 1049025"/>
              <a:gd name="connsiteX12" fmla="*/ 524512 w 1049025"/>
              <a:gd name="connsiteY12" fmla="*/ 1049025 h 1049025"/>
              <a:gd name="connsiteX13" fmla="*/ 125757 w 1049025"/>
              <a:gd name="connsiteY13" fmla="*/ 988739 h 1049025"/>
              <a:gd name="connsiteX14" fmla="*/ 77829 w 1049025"/>
              <a:gd name="connsiteY14" fmla="*/ 971197 h 1049025"/>
              <a:gd name="connsiteX15" fmla="*/ 60286 w 1049025"/>
              <a:gd name="connsiteY15" fmla="*/ 923267 h 1049025"/>
              <a:gd name="connsiteX16" fmla="*/ 0 w 1049025"/>
              <a:gd name="connsiteY16" fmla="*/ 524512 h 104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9025" h="1049025">
                <a:moveTo>
                  <a:pt x="0" y="524512"/>
                </a:moveTo>
                <a:cubicBezTo>
                  <a:pt x="0" y="385653"/>
                  <a:pt x="21107" y="251724"/>
                  <a:pt x="60286" y="125757"/>
                </a:cubicBezTo>
                <a:lnTo>
                  <a:pt x="77828" y="77828"/>
                </a:lnTo>
                <a:lnTo>
                  <a:pt x="125757" y="60286"/>
                </a:lnTo>
                <a:cubicBezTo>
                  <a:pt x="251724" y="21107"/>
                  <a:pt x="385653" y="0"/>
                  <a:pt x="524512" y="0"/>
                </a:cubicBezTo>
                <a:cubicBezTo>
                  <a:pt x="663371" y="0"/>
                  <a:pt x="797300" y="21107"/>
                  <a:pt x="923267" y="60286"/>
                </a:cubicBezTo>
                <a:lnTo>
                  <a:pt x="971197" y="77829"/>
                </a:lnTo>
                <a:lnTo>
                  <a:pt x="988739" y="125757"/>
                </a:lnTo>
                <a:cubicBezTo>
                  <a:pt x="1027919" y="251724"/>
                  <a:pt x="1049025" y="385653"/>
                  <a:pt x="1049025" y="524512"/>
                </a:cubicBezTo>
                <a:cubicBezTo>
                  <a:pt x="1049025" y="663371"/>
                  <a:pt x="1027919" y="797300"/>
                  <a:pt x="988739" y="923267"/>
                </a:cubicBezTo>
                <a:lnTo>
                  <a:pt x="971197" y="971197"/>
                </a:lnTo>
                <a:lnTo>
                  <a:pt x="923267" y="988739"/>
                </a:lnTo>
                <a:cubicBezTo>
                  <a:pt x="797300" y="1027919"/>
                  <a:pt x="663371" y="1049025"/>
                  <a:pt x="524512" y="1049025"/>
                </a:cubicBezTo>
                <a:cubicBezTo>
                  <a:pt x="385653" y="1049025"/>
                  <a:pt x="251724" y="1027919"/>
                  <a:pt x="125757" y="988739"/>
                </a:cubicBezTo>
                <a:lnTo>
                  <a:pt x="77829" y="971197"/>
                </a:lnTo>
                <a:lnTo>
                  <a:pt x="60286" y="923267"/>
                </a:lnTo>
                <a:cubicBezTo>
                  <a:pt x="21107" y="797300"/>
                  <a:pt x="0" y="663371"/>
                  <a:pt x="0" y="524512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 rot="5400000">
            <a:off x="3231060" y="3429001"/>
            <a:ext cx="1340940" cy="1340940"/>
          </a:xfrm>
          <a:custGeom>
            <a:avLst/>
            <a:gdLst>
              <a:gd name="connsiteX0" fmla="*/ 0 w 1340940"/>
              <a:gd name="connsiteY0" fmla="*/ 1062054 h 1340940"/>
              <a:gd name="connsiteX1" fmla="*/ 36534 w 1340940"/>
              <a:gd name="connsiteY1" fmla="*/ 1034734 h 1340940"/>
              <a:gd name="connsiteX2" fmla="*/ 419134 w 1340940"/>
              <a:gd name="connsiteY2" fmla="*/ 521954 h 1340940"/>
              <a:gd name="connsiteX3" fmla="*/ 446684 w 1340940"/>
              <a:gd name="connsiteY3" fmla="*/ 446684 h 1340940"/>
              <a:gd name="connsiteX4" fmla="*/ 521954 w 1340940"/>
              <a:gd name="connsiteY4" fmla="*/ 419134 h 1340940"/>
              <a:gd name="connsiteX5" fmla="*/ 1034734 w 1340940"/>
              <a:gd name="connsiteY5" fmla="*/ 36534 h 1340940"/>
              <a:gd name="connsiteX6" fmla="*/ 1062054 w 1340940"/>
              <a:gd name="connsiteY6" fmla="*/ 0 h 1340940"/>
              <a:gd name="connsiteX7" fmla="*/ 1111928 w 1340940"/>
              <a:gd name="connsiteY7" fmla="*/ 66695 h 1340940"/>
              <a:gd name="connsiteX8" fmla="*/ 1340940 w 1340940"/>
              <a:gd name="connsiteY8" fmla="*/ 816428 h 1340940"/>
              <a:gd name="connsiteX9" fmla="*/ 1280654 w 1340940"/>
              <a:gd name="connsiteY9" fmla="*/ 1215183 h 1340940"/>
              <a:gd name="connsiteX10" fmla="*/ 1263112 w 1340940"/>
              <a:gd name="connsiteY10" fmla="*/ 1263112 h 1340940"/>
              <a:gd name="connsiteX11" fmla="*/ 1215183 w 1340940"/>
              <a:gd name="connsiteY11" fmla="*/ 1280654 h 1340940"/>
              <a:gd name="connsiteX12" fmla="*/ 816428 w 1340940"/>
              <a:gd name="connsiteY12" fmla="*/ 1340940 h 1340940"/>
              <a:gd name="connsiteX13" fmla="*/ 66695 w 1340940"/>
              <a:gd name="connsiteY13" fmla="*/ 1111928 h 1340940"/>
              <a:gd name="connsiteX14" fmla="*/ 0 w 1340940"/>
              <a:gd name="connsiteY14" fmla="*/ 1062054 h 134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0940" h="1340940">
                <a:moveTo>
                  <a:pt x="0" y="1062054"/>
                </a:moveTo>
                <a:lnTo>
                  <a:pt x="36534" y="1034734"/>
                </a:lnTo>
                <a:cubicBezTo>
                  <a:pt x="202101" y="898096"/>
                  <a:pt x="334315" y="722489"/>
                  <a:pt x="419134" y="521954"/>
                </a:cubicBezTo>
                <a:lnTo>
                  <a:pt x="446684" y="446684"/>
                </a:lnTo>
                <a:lnTo>
                  <a:pt x="521954" y="419134"/>
                </a:lnTo>
                <a:cubicBezTo>
                  <a:pt x="722489" y="334315"/>
                  <a:pt x="898096" y="202101"/>
                  <a:pt x="1034734" y="36534"/>
                </a:cubicBezTo>
                <a:lnTo>
                  <a:pt x="1062054" y="0"/>
                </a:lnTo>
                <a:lnTo>
                  <a:pt x="1111928" y="66695"/>
                </a:lnTo>
                <a:cubicBezTo>
                  <a:pt x="1256515" y="280711"/>
                  <a:pt x="1340940" y="538710"/>
                  <a:pt x="1340940" y="816428"/>
                </a:cubicBezTo>
                <a:cubicBezTo>
                  <a:pt x="1340940" y="955287"/>
                  <a:pt x="1319834" y="1089216"/>
                  <a:pt x="1280654" y="1215183"/>
                </a:cubicBezTo>
                <a:lnTo>
                  <a:pt x="1263112" y="1263112"/>
                </a:lnTo>
                <a:lnTo>
                  <a:pt x="1215183" y="1280654"/>
                </a:lnTo>
                <a:cubicBezTo>
                  <a:pt x="1089216" y="1319834"/>
                  <a:pt x="955287" y="1340940"/>
                  <a:pt x="816428" y="1340940"/>
                </a:cubicBezTo>
                <a:cubicBezTo>
                  <a:pt x="538710" y="1340940"/>
                  <a:pt x="280711" y="1256515"/>
                  <a:pt x="66695" y="1111928"/>
                </a:cubicBezTo>
                <a:lnTo>
                  <a:pt x="0" y="1062054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5400000">
            <a:off x="4572001" y="3429000"/>
            <a:ext cx="1340940" cy="1340942"/>
          </a:xfrm>
          <a:custGeom>
            <a:avLst/>
            <a:gdLst>
              <a:gd name="connsiteX0" fmla="*/ 0 w 1340940"/>
              <a:gd name="connsiteY0" fmla="*/ 278886 h 1340942"/>
              <a:gd name="connsiteX1" fmla="*/ 66695 w 1340940"/>
              <a:gd name="connsiteY1" fmla="*/ 229012 h 1340942"/>
              <a:gd name="connsiteX2" fmla="*/ 816428 w 1340940"/>
              <a:gd name="connsiteY2" fmla="*/ 0 h 1340942"/>
              <a:gd name="connsiteX3" fmla="*/ 1215183 w 1340940"/>
              <a:gd name="connsiteY3" fmla="*/ 60286 h 1340942"/>
              <a:gd name="connsiteX4" fmla="*/ 1263112 w 1340940"/>
              <a:gd name="connsiteY4" fmla="*/ 77828 h 1340942"/>
              <a:gd name="connsiteX5" fmla="*/ 1280654 w 1340940"/>
              <a:gd name="connsiteY5" fmla="*/ 125758 h 1340942"/>
              <a:gd name="connsiteX6" fmla="*/ 1340940 w 1340940"/>
              <a:gd name="connsiteY6" fmla="*/ 524513 h 1340942"/>
              <a:gd name="connsiteX7" fmla="*/ 1111928 w 1340940"/>
              <a:gd name="connsiteY7" fmla="*/ 1274246 h 1340942"/>
              <a:gd name="connsiteX8" fmla="*/ 1062054 w 1340940"/>
              <a:gd name="connsiteY8" fmla="*/ 1340942 h 1340942"/>
              <a:gd name="connsiteX9" fmla="*/ 1034734 w 1340940"/>
              <a:gd name="connsiteY9" fmla="*/ 1304407 h 1340942"/>
              <a:gd name="connsiteX10" fmla="*/ 521954 w 1340940"/>
              <a:gd name="connsiteY10" fmla="*/ 921807 h 1340942"/>
              <a:gd name="connsiteX11" fmla="*/ 446684 w 1340940"/>
              <a:gd name="connsiteY11" fmla="*/ 894258 h 1340942"/>
              <a:gd name="connsiteX12" fmla="*/ 419134 w 1340940"/>
              <a:gd name="connsiteY12" fmla="*/ 818986 h 1340942"/>
              <a:gd name="connsiteX13" fmla="*/ 36534 w 1340940"/>
              <a:gd name="connsiteY13" fmla="*/ 306206 h 1340942"/>
              <a:gd name="connsiteX14" fmla="*/ 0 w 1340940"/>
              <a:gd name="connsiteY14" fmla="*/ 278886 h 134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0940" h="1340942">
                <a:moveTo>
                  <a:pt x="0" y="278886"/>
                </a:moveTo>
                <a:lnTo>
                  <a:pt x="66695" y="229012"/>
                </a:lnTo>
                <a:cubicBezTo>
                  <a:pt x="280711" y="84426"/>
                  <a:pt x="538710" y="0"/>
                  <a:pt x="816428" y="0"/>
                </a:cubicBezTo>
                <a:cubicBezTo>
                  <a:pt x="955287" y="0"/>
                  <a:pt x="1089216" y="21107"/>
                  <a:pt x="1215183" y="60286"/>
                </a:cubicBezTo>
                <a:lnTo>
                  <a:pt x="1263112" y="77828"/>
                </a:lnTo>
                <a:lnTo>
                  <a:pt x="1280654" y="125758"/>
                </a:lnTo>
                <a:cubicBezTo>
                  <a:pt x="1319834" y="251725"/>
                  <a:pt x="1340940" y="385654"/>
                  <a:pt x="1340940" y="524513"/>
                </a:cubicBezTo>
                <a:cubicBezTo>
                  <a:pt x="1340940" y="802231"/>
                  <a:pt x="1256515" y="1060230"/>
                  <a:pt x="1111928" y="1274246"/>
                </a:cubicBezTo>
                <a:lnTo>
                  <a:pt x="1062054" y="1340942"/>
                </a:lnTo>
                <a:lnTo>
                  <a:pt x="1034734" y="1304407"/>
                </a:lnTo>
                <a:cubicBezTo>
                  <a:pt x="898096" y="1138840"/>
                  <a:pt x="722489" y="1006626"/>
                  <a:pt x="521954" y="921807"/>
                </a:cubicBezTo>
                <a:lnTo>
                  <a:pt x="446684" y="894258"/>
                </a:lnTo>
                <a:lnTo>
                  <a:pt x="419134" y="818986"/>
                </a:lnTo>
                <a:cubicBezTo>
                  <a:pt x="334315" y="618452"/>
                  <a:pt x="202101" y="442844"/>
                  <a:pt x="36534" y="306206"/>
                </a:cubicBezTo>
                <a:lnTo>
                  <a:pt x="0" y="27888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5400000">
            <a:off x="4024344" y="556176"/>
            <a:ext cx="1095314" cy="2526224"/>
          </a:xfrm>
          <a:custGeom>
            <a:avLst/>
            <a:gdLst>
              <a:gd name="connsiteX0" fmla="*/ 0 w 1095314"/>
              <a:gd name="connsiteY0" fmla="*/ 1263112 h 2526224"/>
              <a:gd name="connsiteX1" fmla="*/ 818986 w 1095314"/>
              <a:gd name="connsiteY1" fmla="*/ 27549 h 2526224"/>
              <a:gd name="connsiteX2" fmla="*/ 894256 w 1095314"/>
              <a:gd name="connsiteY2" fmla="*/ 0 h 2526224"/>
              <a:gd name="connsiteX3" fmla="*/ 876714 w 1095314"/>
              <a:gd name="connsiteY3" fmla="*/ 47929 h 2526224"/>
              <a:gd name="connsiteX4" fmla="*/ 816428 w 1095314"/>
              <a:gd name="connsiteY4" fmla="*/ 446684 h 2526224"/>
              <a:gd name="connsiteX5" fmla="*/ 1045440 w 1095314"/>
              <a:gd name="connsiteY5" fmla="*/ 1196417 h 2526224"/>
              <a:gd name="connsiteX6" fmla="*/ 1095314 w 1095314"/>
              <a:gd name="connsiteY6" fmla="*/ 1263113 h 2526224"/>
              <a:gd name="connsiteX7" fmla="*/ 1045440 w 1095314"/>
              <a:gd name="connsiteY7" fmla="*/ 1329808 h 2526224"/>
              <a:gd name="connsiteX8" fmla="*/ 816428 w 1095314"/>
              <a:gd name="connsiteY8" fmla="*/ 2079541 h 2526224"/>
              <a:gd name="connsiteX9" fmla="*/ 876714 w 1095314"/>
              <a:gd name="connsiteY9" fmla="*/ 2478296 h 2526224"/>
              <a:gd name="connsiteX10" fmla="*/ 894256 w 1095314"/>
              <a:gd name="connsiteY10" fmla="*/ 2526224 h 2526224"/>
              <a:gd name="connsiteX11" fmla="*/ 818986 w 1095314"/>
              <a:gd name="connsiteY11" fmla="*/ 2498675 h 2526224"/>
              <a:gd name="connsiteX12" fmla="*/ 0 w 1095314"/>
              <a:gd name="connsiteY12" fmla="*/ 1263112 h 252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5314" h="2526224">
                <a:moveTo>
                  <a:pt x="0" y="1263112"/>
                </a:moveTo>
                <a:cubicBezTo>
                  <a:pt x="0" y="707676"/>
                  <a:pt x="337702" y="231115"/>
                  <a:pt x="818986" y="27549"/>
                </a:cubicBezTo>
                <a:lnTo>
                  <a:pt x="894256" y="0"/>
                </a:lnTo>
                <a:lnTo>
                  <a:pt x="876714" y="47929"/>
                </a:lnTo>
                <a:cubicBezTo>
                  <a:pt x="837534" y="173896"/>
                  <a:pt x="816428" y="307825"/>
                  <a:pt x="816428" y="446684"/>
                </a:cubicBezTo>
                <a:cubicBezTo>
                  <a:pt x="816428" y="724402"/>
                  <a:pt x="900853" y="982401"/>
                  <a:pt x="1045440" y="1196417"/>
                </a:cubicBezTo>
                <a:lnTo>
                  <a:pt x="1095314" y="1263113"/>
                </a:lnTo>
                <a:lnTo>
                  <a:pt x="1045440" y="1329808"/>
                </a:lnTo>
                <a:cubicBezTo>
                  <a:pt x="900853" y="1543824"/>
                  <a:pt x="816428" y="1801823"/>
                  <a:pt x="816428" y="2079541"/>
                </a:cubicBezTo>
                <a:cubicBezTo>
                  <a:pt x="816428" y="2218400"/>
                  <a:pt x="837534" y="2352329"/>
                  <a:pt x="876714" y="2478296"/>
                </a:cubicBezTo>
                <a:lnTo>
                  <a:pt x="894256" y="2526224"/>
                </a:lnTo>
                <a:lnTo>
                  <a:pt x="818986" y="2498675"/>
                </a:lnTo>
                <a:cubicBezTo>
                  <a:pt x="337702" y="2295109"/>
                  <a:pt x="0" y="1818548"/>
                  <a:pt x="0" y="1263112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 rot="5400000">
            <a:off x="1699175" y="2881343"/>
            <a:ext cx="2526226" cy="1095315"/>
          </a:xfrm>
          <a:custGeom>
            <a:avLst/>
            <a:gdLst>
              <a:gd name="connsiteX0" fmla="*/ 0 w 2526226"/>
              <a:gd name="connsiteY0" fmla="*/ 201057 h 1095315"/>
              <a:gd name="connsiteX1" fmla="*/ 47930 w 2526226"/>
              <a:gd name="connsiteY1" fmla="*/ 218600 h 1095315"/>
              <a:gd name="connsiteX2" fmla="*/ 446685 w 2526226"/>
              <a:gd name="connsiteY2" fmla="*/ 278886 h 1095315"/>
              <a:gd name="connsiteX3" fmla="*/ 1196418 w 2526226"/>
              <a:gd name="connsiteY3" fmla="*/ 49874 h 1095315"/>
              <a:gd name="connsiteX4" fmla="*/ 1263114 w 2526226"/>
              <a:gd name="connsiteY4" fmla="*/ 0 h 1095315"/>
              <a:gd name="connsiteX5" fmla="*/ 1329809 w 2526226"/>
              <a:gd name="connsiteY5" fmla="*/ 49874 h 1095315"/>
              <a:gd name="connsiteX6" fmla="*/ 2079542 w 2526226"/>
              <a:gd name="connsiteY6" fmla="*/ 278886 h 1095315"/>
              <a:gd name="connsiteX7" fmla="*/ 2478297 w 2526226"/>
              <a:gd name="connsiteY7" fmla="*/ 218600 h 1095315"/>
              <a:gd name="connsiteX8" fmla="*/ 2526226 w 2526226"/>
              <a:gd name="connsiteY8" fmla="*/ 201058 h 1095315"/>
              <a:gd name="connsiteX9" fmla="*/ 2498676 w 2526226"/>
              <a:gd name="connsiteY9" fmla="*/ 276329 h 1095315"/>
              <a:gd name="connsiteX10" fmla="*/ 1263113 w 2526226"/>
              <a:gd name="connsiteY10" fmla="*/ 1095315 h 1095315"/>
              <a:gd name="connsiteX11" fmla="*/ 27550 w 2526226"/>
              <a:gd name="connsiteY11" fmla="*/ 276329 h 1095315"/>
              <a:gd name="connsiteX12" fmla="*/ 0 w 2526226"/>
              <a:gd name="connsiteY12" fmla="*/ 201057 h 109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6226" h="1095315">
                <a:moveTo>
                  <a:pt x="0" y="201057"/>
                </a:moveTo>
                <a:lnTo>
                  <a:pt x="47930" y="218600"/>
                </a:lnTo>
                <a:cubicBezTo>
                  <a:pt x="173897" y="257780"/>
                  <a:pt x="307826" y="278886"/>
                  <a:pt x="446685" y="278886"/>
                </a:cubicBezTo>
                <a:cubicBezTo>
                  <a:pt x="724403" y="278886"/>
                  <a:pt x="982402" y="194461"/>
                  <a:pt x="1196418" y="49874"/>
                </a:cubicBezTo>
                <a:lnTo>
                  <a:pt x="1263114" y="0"/>
                </a:lnTo>
                <a:lnTo>
                  <a:pt x="1329809" y="49874"/>
                </a:lnTo>
                <a:cubicBezTo>
                  <a:pt x="1543825" y="194461"/>
                  <a:pt x="1801824" y="278886"/>
                  <a:pt x="2079542" y="278886"/>
                </a:cubicBezTo>
                <a:cubicBezTo>
                  <a:pt x="2218401" y="278886"/>
                  <a:pt x="2352330" y="257780"/>
                  <a:pt x="2478297" y="218600"/>
                </a:cubicBezTo>
                <a:lnTo>
                  <a:pt x="2526226" y="201058"/>
                </a:lnTo>
                <a:lnTo>
                  <a:pt x="2498676" y="276329"/>
                </a:lnTo>
                <a:cubicBezTo>
                  <a:pt x="2295110" y="757613"/>
                  <a:pt x="1818549" y="1095315"/>
                  <a:pt x="1263113" y="1095315"/>
                </a:cubicBezTo>
                <a:cubicBezTo>
                  <a:pt x="707677" y="1095315"/>
                  <a:pt x="231116" y="757613"/>
                  <a:pt x="27550" y="276329"/>
                </a:cubicBezTo>
                <a:lnTo>
                  <a:pt x="0" y="201057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5400000">
            <a:off x="4918600" y="2881343"/>
            <a:ext cx="2526226" cy="1095314"/>
          </a:xfrm>
          <a:custGeom>
            <a:avLst/>
            <a:gdLst>
              <a:gd name="connsiteX0" fmla="*/ 0 w 2526226"/>
              <a:gd name="connsiteY0" fmla="*/ 894257 h 1095314"/>
              <a:gd name="connsiteX1" fmla="*/ 27550 w 2526226"/>
              <a:gd name="connsiteY1" fmla="*/ 818986 h 1095314"/>
              <a:gd name="connsiteX2" fmla="*/ 1263113 w 2526226"/>
              <a:gd name="connsiteY2" fmla="*/ 0 h 1095314"/>
              <a:gd name="connsiteX3" fmla="*/ 2498676 w 2526226"/>
              <a:gd name="connsiteY3" fmla="*/ 818986 h 1095314"/>
              <a:gd name="connsiteX4" fmla="*/ 2526226 w 2526226"/>
              <a:gd name="connsiteY4" fmla="*/ 894256 h 1095314"/>
              <a:gd name="connsiteX5" fmla="*/ 2478297 w 2526226"/>
              <a:gd name="connsiteY5" fmla="*/ 876714 h 1095314"/>
              <a:gd name="connsiteX6" fmla="*/ 2079542 w 2526226"/>
              <a:gd name="connsiteY6" fmla="*/ 816428 h 1095314"/>
              <a:gd name="connsiteX7" fmla="*/ 1329809 w 2526226"/>
              <a:gd name="connsiteY7" fmla="*/ 1045440 h 1095314"/>
              <a:gd name="connsiteX8" fmla="*/ 1263114 w 2526226"/>
              <a:gd name="connsiteY8" fmla="*/ 1095314 h 1095314"/>
              <a:gd name="connsiteX9" fmla="*/ 1196418 w 2526226"/>
              <a:gd name="connsiteY9" fmla="*/ 1045440 h 1095314"/>
              <a:gd name="connsiteX10" fmla="*/ 446685 w 2526226"/>
              <a:gd name="connsiteY10" fmla="*/ 816428 h 1095314"/>
              <a:gd name="connsiteX11" fmla="*/ 47930 w 2526226"/>
              <a:gd name="connsiteY11" fmla="*/ 876714 h 1095314"/>
              <a:gd name="connsiteX12" fmla="*/ 0 w 2526226"/>
              <a:gd name="connsiteY12" fmla="*/ 894257 h 109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6226" h="1095314">
                <a:moveTo>
                  <a:pt x="0" y="894257"/>
                </a:moveTo>
                <a:lnTo>
                  <a:pt x="27550" y="818986"/>
                </a:lnTo>
                <a:cubicBezTo>
                  <a:pt x="231116" y="337702"/>
                  <a:pt x="707677" y="0"/>
                  <a:pt x="1263113" y="0"/>
                </a:cubicBezTo>
                <a:cubicBezTo>
                  <a:pt x="1818549" y="0"/>
                  <a:pt x="2295110" y="337702"/>
                  <a:pt x="2498676" y="818986"/>
                </a:cubicBezTo>
                <a:lnTo>
                  <a:pt x="2526226" y="894256"/>
                </a:lnTo>
                <a:lnTo>
                  <a:pt x="2478297" y="876714"/>
                </a:lnTo>
                <a:cubicBezTo>
                  <a:pt x="2352330" y="837535"/>
                  <a:pt x="2218401" y="816428"/>
                  <a:pt x="2079542" y="816428"/>
                </a:cubicBezTo>
                <a:cubicBezTo>
                  <a:pt x="1801824" y="816428"/>
                  <a:pt x="1543825" y="900854"/>
                  <a:pt x="1329809" y="1045440"/>
                </a:cubicBezTo>
                <a:lnTo>
                  <a:pt x="1263114" y="1095314"/>
                </a:lnTo>
                <a:lnTo>
                  <a:pt x="1196418" y="1045440"/>
                </a:lnTo>
                <a:cubicBezTo>
                  <a:pt x="982402" y="900854"/>
                  <a:pt x="724403" y="816428"/>
                  <a:pt x="446685" y="816428"/>
                </a:cubicBezTo>
                <a:cubicBezTo>
                  <a:pt x="307826" y="816428"/>
                  <a:pt x="173897" y="837535"/>
                  <a:pt x="47930" y="876714"/>
                </a:cubicBezTo>
                <a:lnTo>
                  <a:pt x="0" y="894257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5400000">
            <a:off x="4264314" y="2227947"/>
            <a:ext cx="615372" cy="893369"/>
          </a:xfrm>
          <a:custGeom>
            <a:avLst/>
            <a:gdLst>
              <a:gd name="connsiteX0" fmla="*/ 0 w 615372"/>
              <a:gd name="connsiteY0" fmla="*/ 446685 h 893369"/>
              <a:gd name="connsiteX1" fmla="*/ 27320 w 615372"/>
              <a:gd name="connsiteY1" fmla="*/ 410150 h 893369"/>
              <a:gd name="connsiteX2" fmla="*/ 540100 w 615372"/>
              <a:gd name="connsiteY2" fmla="*/ 27550 h 893369"/>
              <a:gd name="connsiteX3" fmla="*/ 615371 w 615372"/>
              <a:gd name="connsiteY3" fmla="*/ 0 h 893369"/>
              <a:gd name="connsiteX4" fmla="*/ 597829 w 615372"/>
              <a:gd name="connsiteY4" fmla="*/ 47929 h 893369"/>
              <a:gd name="connsiteX5" fmla="*/ 537543 w 615372"/>
              <a:gd name="connsiteY5" fmla="*/ 446684 h 893369"/>
              <a:gd name="connsiteX6" fmla="*/ 597829 w 615372"/>
              <a:gd name="connsiteY6" fmla="*/ 845439 h 893369"/>
              <a:gd name="connsiteX7" fmla="*/ 615372 w 615372"/>
              <a:gd name="connsiteY7" fmla="*/ 893369 h 893369"/>
              <a:gd name="connsiteX8" fmla="*/ 540100 w 615372"/>
              <a:gd name="connsiteY8" fmla="*/ 865819 h 893369"/>
              <a:gd name="connsiteX9" fmla="*/ 27320 w 615372"/>
              <a:gd name="connsiteY9" fmla="*/ 483219 h 893369"/>
              <a:gd name="connsiteX10" fmla="*/ 0 w 615372"/>
              <a:gd name="connsiteY10" fmla="*/ 446685 h 89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5372" h="893369">
                <a:moveTo>
                  <a:pt x="0" y="446685"/>
                </a:moveTo>
                <a:lnTo>
                  <a:pt x="27320" y="410150"/>
                </a:lnTo>
                <a:cubicBezTo>
                  <a:pt x="163958" y="244583"/>
                  <a:pt x="339565" y="112369"/>
                  <a:pt x="540100" y="27550"/>
                </a:cubicBezTo>
                <a:lnTo>
                  <a:pt x="615371" y="0"/>
                </a:lnTo>
                <a:lnTo>
                  <a:pt x="597829" y="47929"/>
                </a:lnTo>
                <a:cubicBezTo>
                  <a:pt x="558650" y="173896"/>
                  <a:pt x="537543" y="307825"/>
                  <a:pt x="537543" y="446684"/>
                </a:cubicBezTo>
                <a:cubicBezTo>
                  <a:pt x="537543" y="585543"/>
                  <a:pt x="558650" y="719472"/>
                  <a:pt x="597829" y="845439"/>
                </a:cubicBezTo>
                <a:lnTo>
                  <a:pt x="615372" y="893369"/>
                </a:lnTo>
                <a:lnTo>
                  <a:pt x="540100" y="865819"/>
                </a:lnTo>
                <a:cubicBezTo>
                  <a:pt x="339565" y="781000"/>
                  <a:pt x="163958" y="648786"/>
                  <a:pt x="27320" y="483219"/>
                </a:cubicBezTo>
                <a:lnTo>
                  <a:pt x="0" y="446685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rot="5400000">
            <a:off x="4879686" y="3121315"/>
            <a:ext cx="893369" cy="615372"/>
          </a:xfrm>
          <a:custGeom>
            <a:avLst/>
            <a:gdLst>
              <a:gd name="connsiteX0" fmla="*/ 0 w 893369"/>
              <a:gd name="connsiteY0" fmla="*/ 615371 h 615372"/>
              <a:gd name="connsiteX1" fmla="*/ 27550 w 893369"/>
              <a:gd name="connsiteY1" fmla="*/ 540100 h 615372"/>
              <a:gd name="connsiteX2" fmla="*/ 410150 w 893369"/>
              <a:gd name="connsiteY2" fmla="*/ 27320 h 615372"/>
              <a:gd name="connsiteX3" fmla="*/ 446685 w 893369"/>
              <a:gd name="connsiteY3" fmla="*/ 0 h 615372"/>
              <a:gd name="connsiteX4" fmla="*/ 483219 w 893369"/>
              <a:gd name="connsiteY4" fmla="*/ 27320 h 615372"/>
              <a:gd name="connsiteX5" fmla="*/ 865819 w 893369"/>
              <a:gd name="connsiteY5" fmla="*/ 540100 h 615372"/>
              <a:gd name="connsiteX6" fmla="*/ 893369 w 893369"/>
              <a:gd name="connsiteY6" fmla="*/ 615372 h 615372"/>
              <a:gd name="connsiteX7" fmla="*/ 845439 w 893369"/>
              <a:gd name="connsiteY7" fmla="*/ 597829 h 615372"/>
              <a:gd name="connsiteX8" fmla="*/ 446684 w 893369"/>
              <a:gd name="connsiteY8" fmla="*/ 537543 h 615372"/>
              <a:gd name="connsiteX9" fmla="*/ 47929 w 893369"/>
              <a:gd name="connsiteY9" fmla="*/ 597829 h 615372"/>
              <a:gd name="connsiteX10" fmla="*/ 0 w 893369"/>
              <a:gd name="connsiteY10" fmla="*/ 615371 h 61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369" h="615372">
                <a:moveTo>
                  <a:pt x="0" y="615371"/>
                </a:moveTo>
                <a:lnTo>
                  <a:pt x="27550" y="540100"/>
                </a:lnTo>
                <a:cubicBezTo>
                  <a:pt x="112369" y="339566"/>
                  <a:pt x="244583" y="163958"/>
                  <a:pt x="410150" y="27320"/>
                </a:cubicBezTo>
                <a:lnTo>
                  <a:pt x="446685" y="0"/>
                </a:lnTo>
                <a:lnTo>
                  <a:pt x="483219" y="27320"/>
                </a:lnTo>
                <a:cubicBezTo>
                  <a:pt x="648786" y="163958"/>
                  <a:pt x="781000" y="339566"/>
                  <a:pt x="865819" y="540100"/>
                </a:cubicBezTo>
                <a:lnTo>
                  <a:pt x="893369" y="615372"/>
                </a:lnTo>
                <a:lnTo>
                  <a:pt x="845439" y="597829"/>
                </a:lnTo>
                <a:cubicBezTo>
                  <a:pt x="719472" y="558650"/>
                  <a:pt x="585543" y="537543"/>
                  <a:pt x="446684" y="537543"/>
                </a:cubicBezTo>
                <a:cubicBezTo>
                  <a:pt x="307825" y="537543"/>
                  <a:pt x="173896" y="558650"/>
                  <a:pt x="47929" y="597829"/>
                </a:cubicBezTo>
                <a:lnTo>
                  <a:pt x="0" y="615371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rot="5400000">
            <a:off x="3370947" y="3121316"/>
            <a:ext cx="893368" cy="615370"/>
          </a:xfrm>
          <a:custGeom>
            <a:avLst/>
            <a:gdLst>
              <a:gd name="connsiteX0" fmla="*/ 0 w 893368"/>
              <a:gd name="connsiteY0" fmla="*/ 0 h 615370"/>
              <a:gd name="connsiteX1" fmla="*/ 47928 w 893368"/>
              <a:gd name="connsiteY1" fmla="*/ 17542 h 615370"/>
              <a:gd name="connsiteX2" fmla="*/ 446683 w 893368"/>
              <a:gd name="connsiteY2" fmla="*/ 77828 h 615370"/>
              <a:gd name="connsiteX3" fmla="*/ 845438 w 893368"/>
              <a:gd name="connsiteY3" fmla="*/ 17542 h 615370"/>
              <a:gd name="connsiteX4" fmla="*/ 893368 w 893368"/>
              <a:gd name="connsiteY4" fmla="*/ 0 h 615370"/>
              <a:gd name="connsiteX5" fmla="*/ 865818 w 893368"/>
              <a:gd name="connsiteY5" fmla="*/ 75270 h 615370"/>
              <a:gd name="connsiteX6" fmla="*/ 483218 w 893368"/>
              <a:gd name="connsiteY6" fmla="*/ 588050 h 615370"/>
              <a:gd name="connsiteX7" fmla="*/ 446684 w 893368"/>
              <a:gd name="connsiteY7" fmla="*/ 615370 h 615370"/>
              <a:gd name="connsiteX8" fmla="*/ 410149 w 893368"/>
              <a:gd name="connsiteY8" fmla="*/ 588050 h 615370"/>
              <a:gd name="connsiteX9" fmla="*/ 27549 w 893368"/>
              <a:gd name="connsiteY9" fmla="*/ 75270 h 615370"/>
              <a:gd name="connsiteX10" fmla="*/ 0 w 893368"/>
              <a:gd name="connsiteY10" fmla="*/ 0 h 61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368" h="615370">
                <a:moveTo>
                  <a:pt x="0" y="0"/>
                </a:moveTo>
                <a:lnTo>
                  <a:pt x="47928" y="17542"/>
                </a:lnTo>
                <a:cubicBezTo>
                  <a:pt x="173895" y="56722"/>
                  <a:pt x="307824" y="77828"/>
                  <a:pt x="446683" y="77828"/>
                </a:cubicBezTo>
                <a:cubicBezTo>
                  <a:pt x="585542" y="77828"/>
                  <a:pt x="719471" y="56722"/>
                  <a:pt x="845438" y="17542"/>
                </a:cubicBezTo>
                <a:lnTo>
                  <a:pt x="893368" y="0"/>
                </a:lnTo>
                <a:lnTo>
                  <a:pt x="865818" y="75270"/>
                </a:lnTo>
                <a:cubicBezTo>
                  <a:pt x="780999" y="275805"/>
                  <a:pt x="648785" y="451412"/>
                  <a:pt x="483218" y="588050"/>
                </a:cubicBezTo>
                <a:lnTo>
                  <a:pt x="446684" y="615370"/>
                </a:lnTo>
                <a:lnTo>
                  <a:pt x="410149" y="588050"/>
                </a:lnTo>
                <a:cubicBezTo>
                  <a:pt x="244582" y="451412"/>
                  <a:pt x="112368" y="275805"/>
                  <a:pt x="27549" y="75270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 rot="5400000">
            <a:off x="4264315" y="3736686"/>
            <a:ext cx="615370" cy="893368"/>
          </a:xfrm>
          <a:custGeom>
            <a:avLst/>
            <a:gdLst>
              <a:gd name="connsiteX0" fmla="*/ 0 w 615370"/>
              <a:gd name="connsiteY0" fmla="*/ 893368 h 893368"/>
              <a:gd name="connsiteX1" fmla="*/ 17542 w 615370"/>
              <a:gd name="connsiteY1" fmla="*/ 845438 h 893368"/>
              <a:gd name="connsiteX2" fmla="*/ 77828 w 615370"/>
              <a:gd name="connsiteY2" fmla="*/ 446683 h 893368"/>
              <a:gd name="connsiteX3" fmla="*/ 17542 w 615370"/>
              <a:gd name="connsiteY3" fmla="*/ 47928 h 893368"/>
              <a:gd name="connsiteX4" fmla="*/ 0 w 615370"/>
              <a:gd name="connsiteY4" fmla="*/ 0 h 893368"/>
              <a:gd name="connsiteX5" fmla="*/ 75270 w 615370"/>
              <a:gd name="connsiteY5" fmla="*/ 27549 h 893368"/>
              <a:gd name="connsiteX6" fmla="*/ 588050 w 615370"/>
              <a:gd name="connsiteY6" fmla="*/ 410149 h 893368"/>
              <a:gd name="connsiteX7" fmla="*/ 615370 w 615370"/>
              <a:gd name="connsiteY7" fmla="*/ 446684 h 893368"/>
              <a:gd name="connsiteX8" fmla="*/ 588050 w 615370"/>
              <a:gd name="connsiteY8" fmla="*/ 483218 h 893368"/>
              <a:gd name="connsiteX9" fmla="*/ 75270 w 615370"/>
              <a:gd name="connsiteY9" fmla="*/ 865818 h 893368"/>
              <a:gd name="connsiteX10" fmla="*/ 0 w 615370"/>
              <a:gd name="connsiteY10" fmla="*/ 893368 h 89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5370" h="893368">
                <a:moveTo>
                  <a:pt x="0" y="893368"/>
                </a:moveTo>
                <a:lnTo>
                  <a:pt x="17542" y="845438"/>
                </a:lnTo>
                <a:cubicBezTo>
                  <a:pt x="56722" y="719471"/>
                  <a:pt x="77828" y="585542"/>
                  <a:pt x="77828" y="446683"/>
                </a:cubicBezTo>
                <a:cubicBezTo>
                  <a:pt x="77828" y="307824"/>
                  <a:pt x="56722" y="173895"/>
                  <a:pt x="17542" y="47928"/>
                </a:cubicBezTo>
                <a:lnTo>
                  <a:pt x="0" y="0"/>
                </a:lnTo>
                <a:lnTo>
                  <a:pt x="75270" y="27549"/>
                </a:lnTo>
                <a:cubicBezTo>
                  <a:pt x="275805" y="112368"/>
                  <a:pt x="451412" y="244582"/>
                  <a:pt x="588050" y="410149"/>
                </a:cubicBezTo>
                <a:lnTo>
                  <a:pt x="615370" y="446684"/>
                </a:lnTo>
                <a:lnTo>
                  <a:pt x="588050" y="483218"/>
                </a:lnTo>
                <a:cubicBezTo>
                  <a:pt x="451412" y="648785"/>
                  <a:pt x="275805" y="780999"/>
                  <a:pt x="75270" y="865818"/>
                </a:cubicBezTo>
                <a:lnTo>
                  <a:pt x="0" y="893368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 rot="5400000">
            <a:off x="4024344" y="3775600"/>
            <a:ext cx="1095315" cy="2526226"/>
          </a:xfrm>
          <a:custGeom>
            <a:avLst/>
            <a:gdLst>
              <a:gd name="connsiteX0" fmla="*/ 0 w 1095315"/>
              <a:gd name="connsiteY0" fmla="*/ 1263114 h 2526226"/>
              <a:gd name="connsiteX1" fmla="*/ 49874 w 1095315"/>
              <a:gd name="connsiteY1" fmla="*/ 1196418 h 2526226"/>
              <a:gd name="connsiteX2" fmla="*/ 278886 w 1095315"/>
              <a:gd name="connsiteY2" fmla="*/ 446685 h 2526226"/>
              <a:gd name="connsiteX3" fmla="*/ 218600 w 1095315"/>
              <a:gd name="connsiteY3" fmla="*/ 47930 h 2526226"/>
              <a:gd name="connsiteX4" fmla="*/ 201058 w 1095315"/>
              <a:gd name="connsiteY4" fmla="*/ 0 h 2526226"/>
              <a:gd name="connsiteX5" fmla="*/ 276329 w 1095315"/>
              <a:gd name="connsiteY5" fmla="*/ 27550 h 2526226"/>
              <a:gd name="connsiteX6" fmla="*/ 1095315 w 1095315"/>
              <a:gd name="connsiteY6" fmla="*/ 1263113 h 2526226"/>
              <a:gd name="connsiteX7" fmla="*/ 276329 w 1095315"/>
              <a:gd name="connsiteY7" fmla="*/ 2498676 h 2526226"/>
              <a:gd name="connsiteX8" fmla="*/ 201058 w 1095315"/>
              <a:gd name="connsiteY8" fmla="*/ 2526226 h 2526226"/>
              <a:gd name="connsiteX9" fmla="*/ 218600 w 1095315"/>
              <a:gd name="connsiteY9" fmla="*/ 2478297 h 2526226"/>
              <a:gd name="connsiteX10" fmla="*/ 278886 w 1095315"/>
              <a:gd name="connsiteY10" fmla="*/ 2079542 h 2526226"/>
              <a:gd name="connsiteX11" fmla="*/ 49874 w 1095315"/>
              <a:gd name="connsiteY11" fmla="*/ 1329809 h 2526226"/>
              <a:gd name="connsiteX12" fmla="*/ 0 w 1095315"/>
              <a:gd name="connsiteY12" fmla="*/ 1263114 h 252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5315" h="2526226">
                <a:moveTo>
                  <a:pt x="0" y="1263114"/>
                </a:moveTo>
                <a:lnTo>
                  <a:pt x="49874" y="1196418"/>
                </a:lnTo>
                <a:cubicBezTo>
                  <a:pt x="194461" y="982402"/>
                  <a:pt x="278886" y="724403"/>
                  <a:pt x="278886" y="446685"/>
                </a:cubicBezTo>
                <a:cubicBezTo>
                  <a:pt x="278886" y="307826"/>
                  <a:pt x="257780" y="173897"/>
                  <a:pt x="218600" y="47930"/>
                </a:cubicBezTo>
                <a:lnTo>
                  <a:pt x="201058" y="0"/>
                </a:lnTo>
                <a:lnTo>
                  <a:pt x="276329" y="27550"/>
                </a:lnTo>
                <a:cubicBezTo>
                  <a:pt x="757613" y="231116"/>
                  <a:pt x="1095315" y="707677"/>
                  <a:pt x="1095315" y="1263113"/>
                </a:cubicBezTo>
                <a:cubicBezTo>
                  <a:pt x="1095315" y="1818549"/>
                  <a:pt x="757613" y="2295110"/>
                  <a:pt x="276329" y="2498676"/>
                </a:cubicBezTo>
                <a:lnTo>
                  <a:pt x="201058" y="2526226"/>
                </a:lnTo>
                <a:lnTo>
                  <a:pt x="218600" y="2478297"/>
                </a:lnTo>
                <a:cubicBezTo>
                  <a:pt x="257780" y="2352330"/>
                  <a:pt x="278886" y="2218401"/>
                  <a:pt x="278886" y="2079542"/>
                </a:cubicBezTo>
                <a:cubicBezTo>
                  <a:pt x="278886" y="1801824"/>
                  <a:pt x="194461" y="1543825"/>
                  <a:pt x="49874" y="1329809"/>
                </a:cubicBezTo>
                <a:lnTo>
                  <a:pt x="0" y="126311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1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5214228" y="1310601"/>
            <a:ext cx="1508695" cy="3053712"/>
          </a:xfrm>
          <a:custGeom>
            <a:avLst/>
            <a:gdLst>
              <a:gd name="T0" fmla="*/ 0 w 9245"/>
              <a:gd name="T1" fmla="*/ 0 h 18730"/>
              <a:gd name="T2" fmla="*/ 7327 w 9245"/>
              <a:gd name="T3" fmla="*/ 1708 h 18730"/>
              <a:gd name="T4" fmla="*/ 9145 w 9245"/>
              <a:gd name="T5" fmla="*/ 16361 h 18730"/>
              <a:gd name="T6" fmla="*/ 2424 w 9245"/>
              <a:gd name="T7" fmla="*/ 18730 h 18730"/>
              <a:gd name="T8" fmla="*/ 0 w 9245"/>
              <a:gd name="T9" fmla="*/ 0 h 18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45" h="18730">
                <a:moveTo>
                  <a:pt x="0" y="0"/>
                </a:moveTo>
                <a:cubicBezTo>
                  <a:pt x="2403" y="412"/>
                  <a:pt x="4783" y="732"/>
                  <a:pt x="7327" y="1708"/>
                </a:cubicBezTo>
                <a:cubicBezTo>
                  <a:pt x="8964" y="6312"/>
                  <a:pt x="9245" y="11332"/>
                  <a:pt x="9145" y="16361"/>
                </a:cubicBezTo>
                <a:cubicBezTo>
                  <a:pt x="6401" y="17654"/>
                  <a:pt x="4462" y="18143"/>
                  <a:pt x="2424" y="18730"/>
                </a:cubicBezTo>
                <a:cubicBezTo>
                  <a:pt x="3398" y="12000"/>
                  <a:pt x="2552" y="5849"/>
                  <a:pt x="0" y="0"/>
                </a:cubicBezTo>
                <a:close/>
              </a:path>
            </a:pathLst>
          </a:cu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400000">
            <a:off x="4422539" y="3303168"/>
            <a:ext cx="1508695" cy="3053711"/>
          </a:xfrm>
          <a:custGeom>
            <a:avLst/>
            <a:gdLst>
              <a:gd name="T0" fmla="*/ 0 w 9245"/>
              <a:gd name="T1" fmla="*/ 0 h 18730"/>
              <a:gd name="T2" fmla="*/ 7327 w 9245"/>
              <a:gd name="T3" fmla="*/ 1708 h 18730"/>
              <a:gd name="T4" fmla="*/ 9145 w 9245"/>
              <a:gd name="T5" fmla="*/ 16361 h 18730"/>
              <a:gd name="T6" fmla="*/ 2424 w 9245"/>
              <a:gd name="T7" fmla="*/ 18730 h 18730"/>
              <a:gd name="T8" fmla="*/ 0 w 9245"/>
              <a:gd name="T9" fmla="*/ 0 h 18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45" h="18730">
                <a:moveTo>
                  <a:pt x="0" y="0"/>
                </a:moveTo>
                <a:cubicBezTo>
                  <a:pt x="2403" y="412"/>
                  <a:pt x="4783" y="732"/>
                  <a:pt x="7327" y="1708"/>
                </a:cubicBezTo>
                <a:cubicBezTo>
                  <a:pt x="8964" y="6312"/>
                  <a:pt x="9245" y="11332"/>
                  <a:pt x="9145" y="16361"/>
                </a:cubicBezTo>
                <a:cubicBezTo>
                  <a:pt x="6401" y="17654"/>
                  <a:pt x="4462" y="18143"/>
                  <a:pt x="2424" y="18730"/>
                </a:cubicBezTo>
                <a:cubicBezTo>
                  <a:pt x="3398" y="12000"/>
                  <a:pt x="2552" y="5849"/>
                  <a:pt x="0" y="0"/>
                </a:cubicBezTo>
                <a:close/>
              </a:path>
            </a:pathLst>
          </a:cu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0800000">
            <a:off x="2421077" y="2502583"/>
            <a:ext cx="1508695" cy="3053712"/>
          </a:xfrm>
          <a:custGeom>
            <a:avLst/>
            <a:gdLst>
              <a:gd name="T0" fmla="*/ 0 w 9245"/>
              <a:gd name="T1" fmla="*/ 0 h 18730"/>
              <a:gd name="T2" fmla="*/ 7327 w 9245"/>
              <a:gd name="T3" fmla="*/ 1708 h 18730"/>
              <a:gd name="T4" fmla="*/ 9145 w 9245"/>
              <a:gd name="T5" fmla="*/ 16361 h 18730"/>
              <a:gd name="T6" fmla="*/ 2424 w 9245"/>
              <a:gd name="T7" fmla="*/ 18730 h 18730"/>
              <a:gd name="T8" fmla="*/ 0 w 9245"/>
              <a:gd name="T9" fmla="*/ 0 h 18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45" h="18730">
                <a:moveTo>
                  <a:pt x="0" y="0"/>
                </a:moveTo>
                <a:cubicBezTo>
                  <a:pt x="2403" y="412"/>
                  <a:pt x="4783" y="732"/>
                  <a:pt x="7327" y="1708"/>
                </a:cubicBezTo>
                <a:cubicBezTo>
                  <a:pt x="8964" y="6312"/>
                  <a:pt x="9245" y="11332"/>
                  <a:pt x="9145" y="16361"/>
                </a:cubicBezTo>
                <a:cubicBezTo>
                  <a:pt x="6401" y="17654"/>
                  <a:pt x="4462" y="18143"/>
                  <a:pt x="2424" y="18730"/>
                </a:cubicBezTo>
                <a:cubicBezTo>
                  <a:pt x="3398" y="12000"/>
                  <a:pt x="2552" y="5849"/>
                  <a:pt x="0" y="0"/>
                </a:cubicBezTo>
                <a:close/>
              </a:path>
            </a:pathLst>
          </a:cu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6200000">
            <a:off x="3212766" y="501121"/>
            <a:ext cx="1508695" cy="3053711"/>
          </a:xfrm>
          <a:custGeom>
            <a:avLst/>
            <a:gdLst>
              <a:gd name="T0" fmla="*/ 0 w 9245"/>
              <a:gd name="T1" fmla="*/ 0 h 18730"/>
              <a:gd name="T2" fmla="*/ 7327 w 9245"/>
              <a:gd name="T3" fmla="*/ 1708 h 18730"/>
              <a:gd name="T4" fmla="*/ 9145 w 9245"/>
              <a:gd name="T5" fmla="*/ 16361 h 18730"/>
              <a:gd name="T6" fmla="*/ 2424 w 9245"/>
              <a:gd name="T7" fmla="*/ 18730 h 18730"/>
              <a:gd name="T8" fmla="*/ 0 w 9245"/>
              <a:gd name="T9" fmla="*/ 0 h 18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45" h="18730">
                <a:moveTo>
                  <a:pt x="0" y="0"/>
                </a:moveTo>
                <a:cubicBezTo>
                  <a:pt x="2403" y="412"/>
                  <a:pt x="4783" y="732"/>
                  <a:pt x="7327" y="1708"/>
                </a:cubicBezTo>
                <a:cubicBezTo>
                  <a:pt x="8964" y="6312"/>
                  <a:pt x="9245" y="11332"/>
                  <a:pt x="9145" y="16361"/>
                </a:cubicBezTo>
                <a:cubicBezTo>
                  <a:pt x="6401" y="17654"/>
                  <a:pt x="4462" y="18143"/>
                  <a:pt x="2424" y="18730"/>
                </a:cubicBezTo>
                <a:cubicBezTo>
                  <a:pt x="3398" y="12000"/>
                  <a:pt x="2552" y="5849"/>
                  <a:pt x="0" y="0"/>
                </a:cubicBezTo>
                <a:close/>
              </a:path>
            </a:pathLst>
          </a:custGeom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6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3006256" y="1230975"/>
            <a:ext cx="1589526" cy="2176171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rot="3600000">
            <a:off x="4345158" y="1090410"/>
            <a:ext cx="1589526" cy="2176172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 rot="7200000">
            <a:off x="5143468" y="2190672"/>
            <a:ext cx="1589526" cy="2176172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rot="10800000">
            <a:off x="4597475" y="3433108"/>
            <a:ext cx="1589526" cy="2176171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14400000">
            <a:off x="3249038" y="3582015"/>
            <a:ext cx="1589526" cy="2176172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 rot="18000000">
            <a:off x="2446592" y="2473482"/>
            <a:ext cx="1589526" cy="2176172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8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/>
          <p:cNvSpPr/>
          <p:nvPr/>
        </p:nvSpPr>
        <p:spPr>
          <a:xfrm>
            <a:off x="3523761" y="1292225"/>
            <a:ext cx="2090129" cy="1661231"/>
          </a:xfrm>
          <a:custGeom>
            <a:avLst/>
            <a:gdLst>
              <a:gd name="connsiteX0" fmla="*/ 1460339 w 2920679"/>
              <a:gd name="connsiteY0" fmla="*/ 0 h 2321351"/>
              <a:gd name="connsiteX1" fmla="*/ 2920679 w 2920679"/>
              <a:gd name="connsiteY1" fmla="*/ 1460340 h 2321351"/>
              <a:gd name="connsiteX2" fmla="*/ 2062538 w 2920679"/>
              <a:gd name="connsiteY2" fmla="*/ 2318481 h 2321351"/>
              <a:gd name="connsiteX3" fmla="*/ 1966777 w 2920679"/>
              <a:gd name="connsiteY3" fmla="*/ 2239471 h 2321351"/>
              <a:gd name="connsiteX4" fmla="*/ 1463514 w 2920679"/>
              <a:gd name="connsiteY4" fmla="*/ 2085746 h 2321351"/>
              <a:gd name="connsiteX5" fmla="*/ 960251 w 2920679"/>
              <a:gd name="connsiteY5" fmla="*/ 2239471 h 2321351"/>
              <a:gd name="connsiteX6" fmla="*/ 861011 w 2920679"/>
              <a:gd name="connsiteY6" fmla="*/ 2321351 h 2321351"/>
              <a:gd name="connsiteX7" fmla="*/ 0 w 2920679"/>
              <a:gd name="connsiteY7" fmla="*/ 1460340 h 2321351"/>
              <a:gd name="connsiteX8" fmla="*/ 1460339 w 2920679"/>
              <a:gd name="connsiteY8" fmla="*/ 0 h 232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0679" h="2321351">
                <a:moveTo>
                  <a:pt x="1460339" y="0"/>
                </a:moveTo>
                <a:lnTo>
                  <a:pt x="2920679" y="1460340"/>
                </a:lnTo>
                <a:lnTo>
                  <a:pt x="2062538" y="2318481"/>
                </a:lnTo>
                <a:lnTo>
                  <a:pt x="1966777" y="2239471"/>
                </a:lnTo>
                <a:cubicBezTo>
                  <a:pt x="1823118" y="2142417"/>
                  <a:pt x="1649934" y="2085746"/>
                  <a:pt x="1463514" y="2085746"/>
                </a:cubicBezTo>
                <a:cubicBezTo>
                  <a:pt x="1277094" y="2085746"/>
                  <a:pt x="1103911" y="2142417"/>
                  <a:pt x="960251" y="2239471"/>
                </a:cubicBezTo>
                <a:lnTo>
                  <a:pt x="861011" y="2321351"/>
                </a:lnTo>
                <a:lnTo>
                  <a:pt x="0" y="1460340"/>
                </a:lnTo>
                <a:lnTo>
                  <a:pt x="1460339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2432051" y="2383936"/>
            <a:ext cx="1661449" cy="2090129"/>
          </a:xfrm>
          <a:custGeom>
            <a:avLst/>
            <a:gdLst>
              <a:gd name="connsiteX0" fmla="*/ 1460339 w 2321655"/>
              <a:gd name="connsiteY0" fmla="*/ 0 h 2920679"/>
              <a:gd name="connsiteX1" fmla="*/ 2321655 w 2321655"/>
              <a:gd name="connsiteY1" fmla="*/ 861315 h 2920679"/>
              <a:gd name="connsiteX2" fmla="*/ 2242645 w 2321655"/>
              <a:gd name="connsiteY2" fmla="*/ 957076 h 2920679"/>
              <a:gd name="connsiteX3" fmla="*/ 2088920 w 2321655"/>
              <a:gd name="connsiteY3" fmla="*/ 1460339 h 2920679"/>
              <a:gd name="connsiteX4" fmla="*/ 2242645 w 2321655"/>
              <a:gd name="connsiteY4" fmla="*/ 1963602 h 2920679"/>
              <a:gd name="connsiteX5" fmla="*/ 2321655 w 2321655"/>
              <a:gd name="connsiteY5" fmla="*/ 2059363 h 2920679"/>
              <a:gd name="connsiteX6" fmla="*/ 1460339 w 2321655"/>
              <a:gd name="connsiteY6" fmla="*/ 2920679 h 2920679"/>
              <a:gd name="connsiteX7" fmla="*/ 0 w 2321655"/>
              <a:gd name="connsiteY7" fmla="*/ 1460339 h 2920679"/>
              <a:gd name="connsiteX8" fmla="*/ 1460339 w 2321655"/>
              <a:gd name="connsiteY8" fmla="*/ 0 h 29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655" h="2920679">
                <a:moveTo>
                  <a:pt x="1460339" y="0"/>
                </a:moveTo>
                <a:lnTo>
                  <a:pt x="2321655" y="861315"/>
                </a:lnTo>
                <a:lnTo>
                  <a:pt x="2242645" y="957076"/>
                </a:lnTo>
                <a:cubicBezTo>
                  <a:pt x="2145591" y="1100735"/>
                  <a:pt x="2088920" y="1273919"/>
                  <a:pt x="2088920" y="1460339"/>
                </a:cubicBezTo>
                <a:cubicBezTo>
                  <a:pt x="2088920" y="1646759"/>
                  <a:pt x="2145591" y="1819943"/>
                  <a:pt x="2242645" y="1963602"/>
                </a:cubicBezTo>
                <a:lnTo>
                  <a:pt x="2321655" y="2059363"/>
                </a:lnTo>
                <a:lnTo>
                  <a:pt x="1460339" y="2920679"/>
                </a:lnTo>
                <a:lnTo>
                  <a:pt x="0" y="1460339"/>
                </a:lnTo>
                <a:lnTo>
                  <a:pt x="1460339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5046642" y="2383936"/>
            <a:ext cx="1658959" cy="2090129"/>
          </a:xfrm>
          <a:custGeom>
            <a:avLst/>
            <a:gdLst>
              <a:gd name="connsiteX0" fmla="*/ 857836 w 2318176"/>
              <a:gd name="connsiteY0" fmla="*/ 0 h 2920679"/>
              <a:gd name="connsiteX1" fmla="*/ 2318176 w 2318176"/>
              <a:gd name="connsiteY1" fmla="*/ 1460339 h 2920679"/>
              <a:gd name="connsiteX2" fmla="*/ 857836 w 2318176"/>
              <a:gd name="connsiteY2" fmla="*/ 2920679 h 2920679"/>
              <a:gd name="connsiteX3" fmla="*/ 0 w 2318176"/>
              <a:gd name="connsiteY3" fmla="*/ 2062842 h 2920679"/>
              <a:gd name="connsiteX4" fmla="*/ 81880 w 2318176"/>
              <a:gd name="connsiteY4" fmla="*/ 1963602 h 2920679"/>
              <a:gd name="connsiteX5" fmla="*/ 235605 w 2318176"/>
              <a:gd name="connsiteY5" fmla="*/ 1460339 h 2920679"/>
              <a:gd name="connsiteX6" fmla="*/ 81880 w 2318176"/>
              <a:gd name="connsiteY6" fmla="*/ 957076 h 2920679"/>
              <a:gd name="connsiteX7" fmla="*/ 0 w 2318176"/>
              <a:gd name="connsiteY7" fmla="*/ 857836 h 2920679"/>
              <a:gd name="connsiteX8" fmla="*/ 857836 w 2318176"/>
              <a:gd name="connsiteY8" fmla="*/ 0 h 29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8176" h="2920679">
                <a:moveTo>
                  <a:pt x="857836" y="0"/>
                </a:moveTo>
                <a:lnTo>
                  <a:pt x="2318176" y="1460339"/>
                </a:lnTo>
                <a:lnTo>
                  <a:pt x="857836" y="2920679"/>
                </a:lnTo>
                <a:lnTo>
                  <a:pt x="0" y="2062842"/>
                </a:lnTo>
                <a:lnTo>
                  <a:pt x="81880" y="1963602"/>
                </a:lnTo>
                <a:cubicBezTo>
                  <a:pt x="178934" y="1819943"/>
                  <a:pt x="235605" y="1646759"/>
                  <a:pt x="235605" y="1460339"/>
                </a:cubicBezTo>
                <a:cubicBezTo>
                  <a:pt x="235605" y="1273919"/>
                  <a:pt x="178934" y="1100735"/>
                  <a:pt x="81880" y="957076"/>
                </a:cubicBezTo>
                <a:lnTo>
                  <a:pt x="0" y="857836"/>
                </a:lnTo>
                <a:lnTo>
                  <a:pt x="857836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3523761" y="3904544"/>
            <a:ext cx="2090129" cy="1661231"/>
          </a:xfrm>
          <a:custGeom>
            <a:avLst/>
            <a:gdLst>
              <a:gd name="connsiteX0" fmla="*/ 861011 w 2920679"/>
              <a:gd name="connsiteY0" fmla="*/ 0 h 2321351"/>
              <a:gd name="connsiteX1" fmla="*/ 960251 w 2920679"/>
              <a:gd name="connsiteY1" fmla="*/ 81880 h 2321351"/>
              <a:gd name="connsiteX2" fmla="*/ 1463514 w 2920679"/>
              <a:gd name="connsiteY2" fmla="*/ 235605 h 2321351"/>
              <a:gd name="connsiteX3" fmla="*/ 1966777 w 2920679"/>
              <a:gd name="connsiteY3" fmla="*/ 81880 h 2321351"/>
              <a:gd name="connsiteX4" fmla="*/ 2062538 w 2920679"/>
              <a:gd name="connsiteY4" fmla="*/ 2871 h 2321351"/>
              <a:gd name="connsiteX5" fmla="*/ 2920679 w 2920679"/>
              <a:gd name="connsiteY5" fmla="*/ 861011 h 2321351"/>
              <a:gd name="connsiteX6" fmla="*/ 1460339 w 2920679"/>
              <a:gd name="connsiteY6" fmla="*/ 2321351 h 2321351"/>
              <a:gd name="connsiteX7" fmla="*/ 0 w 2920679"/>
              <a:gd name="connsiteY7" fmla="*/ 861011 h 2321351"/>
              <a:gd name="connsiteX8" fmla="*/ 861011 w 2920679"/>
              <a:gd name="connsiteY8" fmla="*/ 0 h 232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0679" h="2321351">
                <a:moveTo>
                  <a:pt x="861011" y="0"/>
                </a:moveTo>
                <a:lnTo>
                  <a:pt x="960251" y="81880"/>
                </a:lnTo>
                <a:cubicBezTo>
                  <a:pt x="1103911" y="178934"/>
                  <a:pt x="1277094" y="235605"/>
                  <a:pt x="1463514" y="235605"/>
                </a:cubicBezTo>
                <a:cubicBezTo>
                  <a:pt x="1649934" y="235605"/>
                  <a:pt x="1823118" y="178934"/>
                  <a:pt x="1966777" y="81880"/>
                </a:cubicBezTo>
                <a:lnTo>
                  <a:pt x="2062538" y="2871"/>
                </a:lnTo>
                <a:lnTo>
                  <a:pt x="2920679" y="861011"/>
                </a:lnTo>
                <a:lnTo>
                  <a:pt x="1460339" y="2321351"/>
                </a:lnTo>
                <a:lnTo>
                  <a:pt x="0" y="861011"/>
                </a:lnTo>
                <a:lnTo>
                  <a:pt x="861011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7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3867642" y="1247773"/>
            <a:ext cx="2334635" cy="1654971"/>
          </a:xfrm>
          <a:custGeom>
            <a:avLst/>
            <a:gdLst>
              <a:gd name="T0" fmla="*/ 0 w 2219"/>
              <a:gd name="T1" fmla="*/ 118 h 1573"/>
              <a:gd name="T2" fmla="*/ 165 w 2219"/>
              <a:gd name="T3" fmla="*/ 76 h 1573"/>
              <a:gd name="T4" fmla="*/ 340 w 2219"/>
              <a:gd name="T5" fmla="*/ 38 h 1573"/>
              <a:gd name="T6" fmla="*/ 524 w 2219"/>
              <a:gd name="T7" fmla="*/ 9 h 1573"/>
              <a:gd name="T8" fmla="*/ 623 w 2219"/>
              <a:gd name="T9" fmla="*/ 5 h 1573"/>
              <a:gd name="T10" fmla="*/ 727 w 2219"/>
              <a:gd name="T11" fmla="*/ 0 h 1573"/>
              <a:gd name="T12" fmla="*/ 836 w 2219"/>
              <a:gd name="T13" fmla="*/ 5 h 1573"/>
              <a:gd name="T14" fmla="*/ 949 w 2219"/>
              <a:gd name="T15" fmla="*/ 19 h 1573"/>
              <a:gd name="T16" fmla="*/ 1067 w 2219"/>
              <a:gd name="T17" fmla="*/ 38 h 1573"/>
              <a:gd name="T18" fmla="*/ 1195 w 2219"/>
              <a:gd name="T19" fmla="*/ 71 h 1573"/>
              <a:gd name="T20" fmla="*/ 1327 w 2219"/>
              <a:gd name="T21" fmla="*/ 109 h 1573"/>
              <a:gd name="T22" fmla="*/ 1469 w 2219"/>
              <a:gd name="T23" fmla="*/ 165 h 1573"/>
              <a:gd name="T24" fmla="*/ 1620 w 2219"/>
              <a:gd name="T25" fmla="*/ 227 h 1573"/>
              <a:gd name="T26" fmla="*/ 1780 w 2219"/>
              <a:gd name="T27" fmla="*/ 307 h 1573"/>
              <a:gd name="T28" fmla="*/ 1884 w 2219"/>
              <a:gd name="T29" fmla="*/ 383 h 1573"/>
              <a:gd name="T30" fmla="*/ 1969 w 2219"/>
              <a:gd name="T31" fmla="*/ 458 h 1573"/>
              <a:gd name="T32" fmla="*/ 2045 w 2219"/>
              <a:gd name="T33" fmla="*/ 539 h 1573"/>
              <a:gd name="T34" fmla="*/ 2106 w 2219"/>
              <a:gd name="T35" fmla="*/ 614 h 1573"/>
              <a:gd name="T36" fmla="*/ 2153 w 2219"/>
              <a:gd name="T37" fmla="*/ 694 h 1573"/>
              <a:gd name="T38" fmla="*/ 2186 w 2219"/>
              <a:gd name="T39" fmla="*/ 775 h 1573"/>
              <a:gd name="T40" fmla="*/ 2210 w 2219"/>
              <a:gd name="T41" fmla="*/ 855 h 1573"/>
              <a:gd name="T42" fmla="*/ 2219 w 2219"/>
              <a:gd name="T43" fmla="*/ 935 h 1573"/>
              <a:gd name="T44" fmla="*/ 2219 w 2219"/>
              <a:gd name="T45" fmla="*/ 1016 h 1573"/>
              <a:gd name="T46" fmla="*/ 2215 w 2219"/>
              <a:gd name="T47" fmla="*/ 1096 h 1573"/>
              <a:gd name="T48" fmla="*/ 2196 w 2219"/>
              <a:gd name="T49" fmla="*/ 1176 h 1573"/>
              <a:gd name="T50" fmla="*/ 2167 w 2219"/>
              <a:gd name="T51" fmla="*/ 1257 h 1573"/>
              <a:gd name="T52" fmla="*/ 2134 w 2219"/>
              <a:gd name="T53" fmla="*/ 1337 h 1573"/>
              <a:gd name="T54" fmla="*/ 2092 w 2219"/>
              <a:gd name="T55" fmla="*/ 1417 h 1573"/>
              <a:gd name="T56" fmla="*/ 2045 w 2219"/>
              <a:gd name="T57" fmla="*/ 1493 h 1573"/>
              <a:gd name="T58" fmla="*/ 1993 w 2219"/>
              <a:gd name="T59" fmla="*/ 1573 h 1573"/>
              <a:gd name="T60" fmla="*/ 1147 w 2219"/>
              <a:gd name="T61" fmla="*/ 1436 h 1573"/>
              <a:gd name="T62" fmla="*/ 1143 w 2219"/>
              <a:gd name="T63" fmla="*/ 1436 h 1573"/>
              <a:gd name="T64" fmla="*/ 1138 w 2219"/>
              <a:gd name="T65" fmla="*/ 1431 h 1573"/>
              <a:gd name="T66" fmla="*/ 1133 w 2219"/>
              <a:gd name="T67" fmla="*/ 1422 h 1573"/>
              <a:gd name="T68" fmla="*/ 1124 w 2219"/>
              <a:gd name="T69" fmla="*/ 1403 h 1573"/>
              <a:gd name="T70" fmla="*/ 1100 w 2219"/>
              <a:gd name="T71" fmla="*/ 1360 h 1573"/>
              <a:gd name="T72" fmla="*/ 1072 w 2219"/>
              <a:gd name="T73" fmla="*/ 1304 h 1573"/>
              <a:gd name="T74" fmla="*/ 1039 w 2219"/>
              <a:gd name="T75" fmla="*/ 1233 h 1573"/>
              <a:gd name="T76" fmla="*/ 996 w 2219"/>
              <a:gd name="T77" fmla="*/ 1153 h 1573"/>
              <a:gd name="T78" fmla="*/ 954 w 2219"/>
              <a:gd name="T79" fmla="*/ 1063 h 1573"/>
              <a:gd name="T80" fmla="*/ 907 w 2219"/>
              <a:gd name="T81" fmla="*/ 968 h 1573"/>
              <a:gd name="T82" fmla="*/ 807 w 2219"/>
              <a:gd name="T83" fmla="*/ 770 h 1573"/>
              <a:gd name="T84" fmla="*/ 751 w 2219"/>
              <a:gd name="T85" fmla="*/ 675 h 1573"/>
              <a:gd name="T86" fmla="*/ 699 w 2219"/>
              <a:gd name="T87" fmla="*/ 581 h 1573"/>
              <a:gd name="T88" fmla="*/ 642 w 2219"/>
              <a:gd name="T89" fmla="*/ 496 h 1573"/>
              <a:gd name="T90" fmla="*/ 586 w 2219"/>
              <a:gd name="T91" fmla="*/ 420 h 1573"/>
              <a:gd name="T92" fmla="*/ 534 w 2219"/>
              <a:gd name="T93" fmla="*/ 359 h 1573"/>
              <a:gd name="T94" fmla="*/ 477 w 2219"/>
              <a:gd name="T95" fmla="*/ 307 h 1573"/>
              <a:gd name="T96" fmla="*/ 416 w 2219"/>
              <a:gd name="T97" fmla="*/ 269 h 1573"/>
              <a:gd name="T98" fmla="*/ 340 w 2219"/>
              <a:gd name="T99" fmla="*/ 227 h 1573"/>
              <a:gd name="T100" fmla="*/ 264 w 2219"/>
              <a:gd name="T101" fmla="*/ 194 h 1573"/>
              <a:gd name="T102" fmla="*/ 184 w 2219"/>
              <a:gd name="T103" fmla="*/ 165 h 1573"/>
              <a:gd name="T104" fmla="*/ 113 w 2219"/>
              <a:gd name="T105" fmla="*/ 142 h 1573"/>
              <a:gd name="T106" fmla="*/ 80 w 2219"/>
              <a:gd name="T107" fmla="*/ 132 h 1573"/>
              <a:gd name="T108" fmla="*/ 52 w 2219"/>
              <a:gd name="T109" fmla="*/ 123 h 1573"/>
              <a:gd name="T110" fmla="*/ 33 w 2219"/>
              <a:gd name="T111" fmla="*/ 118 h 1573"/>
              <a:gd name="T112" fmla="*/ 14 w 2219"/>
              <a:gd name="T113" fmla="*/ 118 h 1573"/>
              <a:gd name="T114" fmla="*/ 5 w 2219"/>
              <a:gd name="T115" fmla="*/ 118 h 1573"/>
              <a:gd name="T116" fmla="*/ 0 w 2219"/>
              <a:gd name="T117" fmla="*/ 118 h 1573"/>
              <a:gd name="T118" fmla="*/ 0 w 2219"/>
              <a:gd name="T119" fmla="*/ 118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19" h="1573">
                <a:moveTo>
                  <a:pt x="0" y="118"/>
                </a:moveTo>
                <a:lnTo>
                  <a:pt x="165" y="76"/>
                </a:lnTo>
                <a:lnTo>
                  <a:pt x="340" y="38"/>
                </a:lnTo>
                <a:lnTo>
                  <a:pt x="524" y="9"/>
                </a:lnTo>
                <a:lnTo>
                  <a:pt x="623" y="5"/>
                </a:lnTo>
                <a:lnTo>
                  <a:pt x="727" y="0"/>
                </a:lnTo>
                <a:lnTo>
                  <a:pt x="836" y="5"/>
                </a:lnTo>
                <a:lnTo>
                  <a:pt x="949" y="19"/>
                </a:lnTo>
                <a:lnTo>
                  <a:pt x="1067" y="38"/>
                </a:lnTo>
                <a:lnTo>
                  <a:pt x="1195" y="71"/>
                </a:lnTo>
                <a:lnTo>
                  <a:pt x="1327" y="109"/>
                </a:lnTo>
                <a:lnTo>
                  <a:pt x="1469" y="165"/>
                </a:lnTo>
                <a:lnTo>
                  <a:pt x="1620" y="227"/>
                </a:lnTo>
                <a:lnTo>
                  <a:pt x="1780" y="307"/>
                </a:lnTo>
                <a:lnTo>
                  <a:pt x="1884" y="383"/>
                </a:lnTo>
                <a:lnTo>
                  <a:pt x="1969" y="458"/>
                </a:lnTo>
                <a:lnTo>
                  <a:pt x="2045" y="539"/>
                </a:lnTo>
                <a:lnTo>
                  <a:pt x="2106" y="614"/>
                </a:lnTo>
                <a:lnTo>
                  <a:pt x="2153" y="694"/>
                </a:lnTo>
                <a:lnTo>
                  <a:pt x="2186" y="775"/>
                </a:lnTo>
                <a:lnTo>
                  <a:pt x="2210" y="855"/>
                </a:lnTo>
                <a:lnTo>
                  <a:pt x="2219" y="935"/>
                </a:lnTo>
                <a:lnTo>
                  <a:pt x="2219" y="1016"/>
                </a:lnTo>
                <a:lnTo>
                  <a:pt x="2215" y="1096"/>
                </a:lnTo>
                <a:lnTo>
                  <a:pt x="2196" y="1176"/>
                </a:lnTo>
                <a:lnTo>
                  <a:pt x="2167" y="1257"/>
                </a:lnTo>
                <a:lnTo>
                  <a:pt x="2134" y="1337"/>
                </a:lnTo>
                <a:lnTo>
                  <a:pt x="2092" y="1417"/>
                </a:lnTo>
                <a:lnTo>
                  <a:pt x="2045" y="1493"/>
                </a:lnTo>
                <a:lnTo>
                  <a:pt x="1993" y="1573"/>
                </a:lnTo>
                <a:lnTo>
                  <a:pt x="1147" y="1436"/>
                </a:lnTo>
                <a:lnTo>
                  <a:pt x="1143" y="1436"/>
                </a:lnTo>
                <a:lnTo>
                  <a:pt x="1138" y="1431"/>
                </a:lnTo>
                <a:lnTo>
                  <a:pt x="1133" y="1422"/>
                </a:lnTo>
                <a:lnTo>
                  <a:pt x="1124" y="1403"/>
                </a:lnTo>
                <a:lnTo>
                  <a:pt x="1100" y="1360"/>
                </a:lnTo>
                <a:lnTo>
                  <a:pt x="1072" y="1304"/>
                </a:lnTo>
                <a:lnTo>
                  <a:pt x="1039" y="1233"/>
                </a:lnTo>
                <a:lnTo>
                  <a:pt x="996" y="1153"/>
                </a:lnTo>
                <a:lnTo>
                  <a:pt x="954" y="1063"/>
                </a:lnTo>
                <a:lnTo>
                  <a:pt x="907" y="968"/>
                </a:lnTo>
                <a:lnTo>
                  <a:pt x="807" y="770"/>
                </a:lnTo>
                <a:lnTo>
                  <a:pt x="751" y="675"/>
                </a:lnTo>
                <a:lnTo>
                  <a:pt x="699" y="581"/>
                </a:lnTo>
                <a:lnTo>
                  <a:pt x="642" y="496"/>
                </a:lnTo>
                <a:lnTo>
                  <a:pt x="586" y="420"/>
                </a:lnTo>
                <a:lnTo>
                  <a:pt x="534" y="359"/>
                </a:lnTo>
                <a:lnTo>
                  <a:pt x="477" y="307"/>
                </a:lnTo>
                <a:lnTo>
                  <a:pt x="416" y="269"/>
                </a:lnTo>
                <a:lnTo>
                  <a:pt x="340" y="227"/>
                </a:lnTo>
                <a:lnTo>
                  <a:pt x="264" y="194"/>
                </a:lnTo>
                <a:lnTo>
                  <a:pt x="184" y="165"/>
                </a:lnTo>
                <a:lnTo>
                  <a:pt x="113" y="142"/>
                </a:lnTo>
                <a:lnTo>
                  <a:pt x="80" y="132"/>
                </a:lnTo>
                <a:lnTo>
                  <a:pt x="52" y="123"/>
                </a:lnTo>
                <a:lnTo>
                  <a:pt x="33" y="118"/>
                </a:lnTo>
                <a:lnTo>
                  <a:pt x="14" y="118"/>
                </a:lnTo>
                <a:lnTo>
                  <a:pt x="5" y="118"/>
                </a:lnTo>
                <a:lnTo>
                  <a:pt x="0" y="118"/>
                </a:lnTo>
                <a:lnTo>
                  <a:pt x="0" y="118"/>
                </a:lnTo>
              </a:path>
            </a:pathLst>
          </a:custGeom>
          <a:solidFill>
            <a:schemeClr val="accent1"/>
          </a:solidFill>
          <a:ln w="25400">
            <a:noFill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4320000">
            <a:off x="4808769" y="2608443"/>
            <a:ext cx="2334636" cy="1654970"/>
          </a:xfrm>
          <a:custGeom>
            <a:avLst/>
            <a:gdLst>
              <a:gd name="T0" fmla="*/ 0 w 2219"/>
              <a:gd name="T1" fmla="*/ 118 h 1573"/>
              <a:gd name="T2" fmla="*/ 165 w 2219"/>
              <a:gd name="T3" fmla="*/ 76 h 1573"/>
              <a:gd name="T4" fmla="*/ 340 w 2219"/>
              <a:gd name="T5" fmla="*/ 38 h 1573"/>
              <a:gd name="T6" fmla="*/ 524 w 2219"/>
              <a:gd name="T7" fmla="*/ 9 h 1573"/>
              <a:gd name="T8" fmla="*/ 623 w 2219"/>
              <a:gd name="T9" fmla="*/ 5 h 1573"/>
              <a:gd name="T10" fmla="*/ 727 w 2219"/>
              <a:gd name="T11" fmla="*/ 0 h 1573"/>
              <a:gd name="T12" fmla="*/ 836 w 2219"/>
              <a:gd name="T13" fmla="*/ 5 h 1573"/>
              <a:gd name="T14" fmla="*/ 949 w 2219"/>
              <a:gd name="T15" fmla="*/ 19 h 1573"/>
              <a:gd name="T16" fmla="*/ 1067 w 2219"/>
              <a:gd name="T17" fmla="*/ 38 h 1573"/>
              <a:gd name="T18" fmla="*/ 1195 w 2219"/>
              <a:gd name="T19" fmla="*/ 71 h 1573"/>
              <a:gd name="T20" fmla="*/ 1327 w 2219"/>
              <a:gd name="T21" fmla="*/ 109 h 1573"/>
              <a:gd name="T22" fmla="*/ 1469 w 2219"/>
              <a:gd name="T23" fmla="*/ 165 h 1573"/>
              <a:gd name="T24" fmla="*/ 1620 w 2219"/>
              <a:gd name="T25" fmla="*/ 227 h 1573"/>
              <a:gd name="T26" fmla="*/ 1780 w 2219"/>
              <a:gd name="T27" fmla="*/ 307 h 1573"/>
              <a:gd name="T28" fmla="*/ 1884 w 2219"/>
              <a:gd name="T29" fmla="*/ 383 h 1573"/>
              <a:gd name="T30" fmla="*/ 1969 w 2219"/>
              <a:gd name="T31" fmla="*/ 458 h 1573"/>
              <a:gd name="T32" fmla="*/ 2045 w 2219"/>
              <a:gd name="T33" fmla="*/ 539 h 1573"/>
              <a:gd name="T34" fmla="*/ 2106 w 2219"/>
              <a:gd name="T35" fmla="*/ 614 h 1573"/>
              <a:gd name="T36" fmla="*/ 2153 w 2219"/>
              <a:gd name="T37" fmla="*/ 694 h 1573"/>
              <a:gd name="T38" fmla="*/ 2186 w 2219"/>
              <a:gd name="T39" fmla="*/ 775 h 1573"/>
              <a:gd name="T40" fmla="*/ 2210 w 2219"/>
              <a:gd name="T41" fmla="*/ 855 h 1573"/>
              <a:gd name="T42" fmla="*/ 2219 w 2219"/>
              <a:gd name="T43" fmla="*/ 935 h 1573"/>
              <a:gd name="T44" fmla="*/ 2219 w 2219"/>
              <a:gd name="T45" fmla="*/ 1016 h 1573"/>
              <a:gd name="T46" fmla="*/ 2215 w 2219"/>
              <a:gd name="T47" fmla="*/ 1096 h 1573"/>
              <a:gd name="T48" fmla="*/ 2196 w 2219"/>
              <a:gd name="T49" fmla="*/ 1176 h 1573"/>
              <a:gd name="T50" fmla="*/ 2167 w 2219"/>
              <a:gd name="T51" fmla="*/ 1257 h 1573"/>
              <a:gd name="T52" fmla="*/ 2134 w 2219"/>
              <a:gd name="T53" fmla="*/ 1337 h 1573"/>
              <a:gd name="T54" fmla="*/ 2092 w 2219"/>
              <a:gd name="T55" fmla="*/ 1417 h 1573"/>
              <a:gd name="T56" fmla="*/ 2045 w 2219"/>
              <a:gd name="T57" fmla="*/ 1493 h 1573"/>
              <a:gd name="T58" fmla="*/ 1993 w 2219"/>
              <a:gd name="T59" fmla="*/ 1573 h 1573"/>
              <a:gd name="T60" fmla="*/ 1147 w 2219"/>
              <a:gd name="T61" fmla="*/ 1436 h 1573"/>
              <a:gd name="T62" fmla="*/ 1143 w 2219"/>
              <a:gd name="T63" fmla="*/ 1436 h 1573"/>
              <a:gd name="T64" fmla="*/ 1138 w 2219"/>
              <a:gd name="T65" fmla="*/ 1431 h 1573"/>
              <a:gd name="T66" fmla="*/ 1133 w 2219"/>
              <a:gd name="T67" fmla="*/ 1422 h 1573"/>
              <a:gd name="T68" fmla="*/ 1124 w 2219"/>
              <a:gd name="T69" fmla="*/ 1403 h 1573"/>
              <a:gd name="T70" fmla="*/ 1100 w 2219"/>
              <a:gd name="T71" fmla="*/ 1360 h 1573"/>
              <a:gd name="T72" fmla="*/ 1072 w 2219"/>
              <a:gd name="T73" fmla="*/ 1304 h 1573"/>
              <a:gd name="T74" fmla="*/ 1039 w 2219"/>
              <a:gd name="T75" fmla="*/ 1233 h 1573"/>
              <a:gd name="T76" fmla="*/ 996 w 2219"/>
              <a:gd name="T77" fmla="*/ 1153 h 1573"/>
              <a:gd name="T78" fmla="*/ 954 w 2219"/>
              <a:gd name="T79" fmla="*/ 1063 h 1573"/>
              <a:gd name="T80" fmla="*/ 907 w 2219"/>
              <a:gd name="T81" fmla="*/ 968 h 1573"/>
              <a:gd name="T82" fmla="*/ 807 w 2219"/>
              <a:gd name="T83" fmla="*/ 770 h 1573"/>
              <a:gd name="T84" fmla="*/ 751 w 2219"/>
              <a:gd name="T85" fmla="*/ 675 h 1573"/>
              <a:gd name="T86" fmla="*/ 699 w 2219"/>
              <a:gd name="T87" fmla="*/ 581 h 1573"/>
              <a:gd name="T88" fmla="*/ 642 w 2219"/>
              <a:gd name="T89" fmla="*/ 496 h 1573"/>
              <a:gd name="T90" fmla="*/ 586 w 2219"/>
              <a:gd name="T91" fmla="*/ 420 h 1573"/>
              <a:gd name="T92" fmla="*/ 534 w 2219"/>
              <a:gd name="T93" fmla="*/ 359 h 1573"/>
              <a:gd name="T94" fmla="*/ 477 w 2219"/>
              <a:gd name="T95" fmla="*/ 307 h 1573"/>
              <a:gd name="T96" fmla="*/ 416 w 2219"/>
              <a:gd name="T97" fmla="*/ 269 h 1573"/>
              <a:gd name="T98" fmla="*/ 340 w 2219"/>
              <a:gd name="T99" fmla="*/ 227 h 1573"/>
              <a:gd name="T100" fmla="*/ 264 w 2219"/>
              <a:gd name="T101" fmla="*/ 194 h 1573"/>
              <a:gd name="T102" fmla="*/ 184 w 2219"/>
              <a:gd name="T103" fmla="*/ 165 h 1573"/>
              <a:gd name="T104" fmla="*/ 113 w 2219"/>
              <a:gd name="T105" fmla="*/ 142 h 1573"/>
              <a:gd name="T106" fmla="*/ 80 w 2219"/>
              <a:gd name="T107" fmla="*/ 132 h 1573"/>
              <a:gd name="T108" fmla="*/ 52 w 2219"/>
              <a:gd name="T109" fmla="*/ 123 h 1573"/>
              <a:gd name="T110" fmla="*/ 33 w 2219"/>
              <a:gd name="T111" fmla="*/ 118 h 1573"/>
              <a:gd name="T112" fmla="*/ 14 w 2219"/>
              <a:gd name="T113" fmla="*/ 118 h 1573"/>
              <a:gd name="T114" fmla="*/ 5 w 2219"/>
              <a:gd name="T115" fmla="*/ 118 h 1573"/>
              <a:gd name="T116" fmla="*/ 0 w 2219"/>
              <a:gd name="T117" fmla="*/ 118 h 1573"/>
              <a:gd name="T118" fmla="*/ 0 w 2219"/>
              <a:gd name="T119" fmla="*/ 118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19" h="1573">
                <a:moveTo>
                  <a:pt x="0" y="118"/>
                </a:moveTo>
                <a:lnTo>
                  <a:pt x="165" y="76"/>
                </a:lnTo>
                <a:lnTo>
                  <a:pt x="340" y="38"/>
                </a:lnTo>
                <a:lnTo>
                  <a:pt x="524" y="9"/>
                </a:lnTo>
                <a:lnTo>
                  <a:pt x="623" y="5"/>
                </a:lnTo>
                <a:lnTo>
                  <a:pt x="727" y="0"/>
                </a:lnTo>
                <a:lnTo>
                  <a:pt x="836" y="5"/>
                </a:lnTo>
                <a:lnTo>
                  <a:pt x="949" y="19"/>
                </a:lnTo>
                <a:lnTo>
                  <a:pt x="1067" y="38"/>
                </a:lnTo>
                <a:lnTo>
                  <a:pt x="1195" y="71"/>
                </a:lnTo>
                <a:lnTo>
                  <a:pt x="1327" y="109"/>
                </a:lnTo>
                <a:lnTo>
                  <a:pt x="1469" y="165"/>
                </a:lnTo>
                <a:lnTo>
                  <a:pt x="1620" y="227"/>
                </a:lnTo>
                <a:lnTo>
                  <a:pt x="1780" y="307"/>
                </a:lnTo>
                <a:lnTo>
                  <a:pt x="1884" y="383"/>
                </a:lnTo>
                <a:lnTo>
                  <a:pt x="1969" y="458"/>
                </a:lnTo>
                <a:lnTo>
                  <a:pt x="2045" y="539"/>
                </a:lnTo>
                <a:lnTo>
                  <a:pt x="2106" y="614"/>
                </a:lnTo>
                <a:lnTo>
                  <a:pt x="2153" y="694"/>
                </a:lnTo>
                <a:lnTo>
                  <a:pt x="2186" y="775"/>
                </a:lnTo>
                <a:lnTo>
                  <a:pt x="2210" y="855"/>
                </a:lnTo>
                <a:lnTo>
                  <a:pt x="2219" y="935"/>
                </a:lnTo>
                <a:lnTo>
                  <a:pt x="2219" y="1016"/>
                </a:lnTo>
                <a:lnTo>
                  <a:pt x="2215" y="1096"/>
                </a:lnTo>
                <a:lnTo>
                  <a:pt x="2196" y="1176"/>
                </a:lnTo>
                <a:lnTo>
                  <a:pt x="2167" y="1257"/>
                </a:lnTo>
                <a:lnTo>
                  <a:pt x="2134" y="1337"/>
                </a:lnTo>
                <a:lnTo>
                  <a:pt x="2092" y="1417"/>
                </a:lnTo>
                <a:lnTo>
                  <a:pt x="2045" y="1493"/>
                </a:lnTo>
                <a:lnTo>
                  <a:pt x="1993" y="1573"/>
                </a:lnTo>
                <a:lnTo>
                  <a:pt x="1147" y="1436"/>
                </a:lnTo>
                <a:lnTo>
                  <a:pt x="1143" y="1436"/>
                </a:lnTo>
                <a:lnTo>
                  <a:pt x="1138" y="1431"/>
                </a:lnTo>
                <a:lnTo>
                  <a:pt x="1133" y="1422"/>
                </a:lnTo>
                <a:lnTo>
                  <a:pt x="1124" y="1403"/>
                </a:lnTo>
                <a:lnTo>
                  <a:pt x="1100" y="1360"/>
                </a:lnTo>
                <a:lnTo>
                  <a:pt x="1072" y="1304"/>
                </a:lnTo>
                <a:lnTo>
                  <a:pt x="1039" y="1233"/>
                </a:lnTo>
                <a:lnTo>
                  <a:pt x="996" y="1153"/>
                </a:lnTo>
                <a:lnTo>
                  <a:pt x="954" y="1063"/>
                </a:lnTo>
                <a:lnTo>
                  <a:pt x="907" y="968"/>
                </a:lnTo>
                <a:lnTo>
                  <a:pt x="807" y="770"/>
                </a:lnTo>
                <a:lnTo>
                  <a:pt x="751" y="675"/>
                </a:lnTo>
                <a:lnTo>
                  <a:pt x="699" y="581"/>
                </a:lnTo>
                <a:lnTo>
                  <a:pt x="642" y="496"/>
                </a:lnTo>
                <a:lnTo>
                  <a:pt x="586" y="420"/>
                </a:lnTo>
                <a:lnTo>
                  <a:pt x="534" y="359"/>
                </a:lnTo>
                <a:lnTo>
                  <a:pt x="477" y="307"/>
                </a:lnTo>
                <a:lnTo>
                  <a:pt x="416" y="269"/>
                </a:lnTo>
                <a:lnTo>
                  <a:pt x="340" y="227"/>
                </a:lnTo>
                <a:lnTo>
                  <a:pt x="264" y="194"/>
                </a:lnTo>
                <a:lnTo>
                  <a:pt x="184" y="165"/>
                </a:lnTo>
                <a:lnTo>
                  <a:pt x="113" y="142"/>
                </a:lnTo>
                <a:lnTo>
                  <a:pt x="80" y="132"/>
                </a:lnTo>
                <a:lnTo>
                  <a:pt x="52" y="123"/>
                </a:lnTo>
                <a:lnTo>
                  <a:pt x="33" y="118"/>
                </a:lnTo>
                <a:lnTo>
                  <a:pt x="14" y="118"/>
                </a:lnTo>
                <a:lnTo>
                  <a:pt x="5" y="118"/>
                </a:lnTo>
                <a:lnTo>
                  <a:pt x="0" y="118"/>
                </a:lnTo>
                <a:lnTo>
                  <a:pt x="0" y="118"/>
                </a:lnTo>
              </a:path>
            </a:pathLst>
          </a:custGeom>
          <a:solidFill>
            <a:schemeClr val="accent2"/>
          </a:solidFill>
          <a:ln w="25400">
            <a:noFill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8640000">
            <a:off x="3799609" y="3901078"/>
            <a:ext cx="2334635" cy="1654971"/>
          </a:xfrm>
          <a:custGeom>
            <a:avLst/>
            <a:gdLst>
              <a:gd name="T0" fmla="*/ 0 w 2219"/>
              <a:gd name="T1" fmla="*/ 118 h 1573"/>
              <a:gd name="T2" fmla="*/ 165 w 2219"/>
              <a:gd name="T3" fmla="*/ 76 h 1573"/>
              <a:gd name="T4" fmla="*/ 340 w 2219"/>
              <a:gd name="T5" fmla="*/ 38 h 1573"/>
              <a:gd name="T6" fmla="*/ 524 w 2219"/>
              <a:gd name="T7" fmla="*/ 9 h 1573"/>
              <a:gd name="T8" fmla="*/ 623 w 2219"/>
              <a:gd name="T9" fmla="*/ 5 h 1573"/>
              <a:gd name="T10" fmla="*/ 727 w 2219"/>
              <a:gd name="T11" fmla="*/ 0 h 1573"/>
              <a:gd name="T12" fmla="*/ 836 w 2219"/>
              <a:gd name="T13" fmla="*/ 5 h 1573"/>
              <a:gd name="T14" fmla="*/ 949 w 2219"/>
              <a:gd name="T15" fmla="*/ 19 h 1573"/>
              <a:gd name="T16" fmla="*/ 1067 w 2219"/>
              <a:gd name="T17" fmla="*/ 38 h 1573"/>
              <a:gd name="T18" fmla="*/ 1195 w 2219"/>
              <a:gd name="T19" fmla="*/ 71 h 1573"/>
              <a:gd name="T20" fmla="*/ 1327 w 2219"/>
              <a:gd name="T21" fmla="*/ 109 h 1573"/>
              <a:gd name="T22" fmla="*/ 1469 w 2219"/>
              <a:gd name="T23" fmla="*/ 165 h 1573"/>
              <a:gd name="T24" fmla="*/ 1620 w 2219"/>
              <a:gd name="T25" fmla="*/ 227 h 1573"/>
              <a:gd name="T26" fmla="*/ 1780 w 2219"/>
              <a:gd name="T27" fmla="*/ 307 h 1573"/>
              <a:gd name="T28" fmla="*/ 1884 w 2219"/>
              <a:gd name="T29" fmla="*/ 383 h 1573"/>
              <a:gd name="T30" fmla="*/ 1969 w 2219"/>
              <a:gd name="T31" fmla="*/ 458 h 1573"/>
              <a:gd name="T32" fmla="*/ 2045 w 2219"/>
              <a:gd name="T33" fmla="*/ 539 h 1573"/>
              <a:gd name="T34" fmla="*/ 2106 w 2219"/>
              <a:gd name="T35" fmla="*/ 614 h 1573"/>
              <a:gd name="T36" fmla="*/ 2153 w 2219"/>
              <a:gd name="T37" fmla="*/ 694 h 1573"/>
              <a:gd name="T38" fmla="*/ 2186 w 2219"/>
              <a:gd name="T39" fmla="*/ 775 h 1573"/>
              <a:gd name="T40" fmla="*/ 2210 w 2219"/>
              <a:gd name="T41" fmla="*/ 855 h 1573"/>
              <a:gd name="T42" fmla="*/ 2219 w 2219"/>
              <a:gd name="T43" fmla="*/ 935 h 1573"/>
              <a:gd name="T44" fmla="*/ 2219 w 2219"/>
              <a:gd name="T45" fmla="*/ 1016 h 1573"/>
              <a:gd name="T46" fmla="*/ 2215 w 2219"/>
              <a:gd name="T47" fmla="*/ 1096 h 1573"/>
              <a:gd name="T48" fmla="*/ 2196 w 2219"/>
              <a:gd name="T49" fmla="*/ 1176 h 1573"/>
              <a:gd name="T50" fmla="*/ 2167 w 2219"/>
              <a:gd name="T51" fmla="*/ 1257 h 1573"/>
              <a:gd name="T52" fmla="*/ 2134 w 2219"/>
              <a:gd name="T53" fmla="*/ 1337 h 1573"/>
              <a:gd name="T54" fmla="*/ 2092 w 2219"/>
              <a:gd name="T55" fmla="*/ 1417 h 1573"/>
              <a:gd name="T56" fmla="*/ 2045 w 2219"/>
              <a:gd name="T57" fmla="*/ 1493 h 1573"/>
              <a:gd name="T58" fmla="*/ 1993 w 2219"/>
              <a:gd name="T59" fmla="*/ 1573 h 1573"/>
              <a:gd name="T60" fmla="*/ 1147 w 2219"/>
              <a:gd name="T61" fmla="*/ 1436 h 1573"/>
              <a:gd name="T62" fmla="*/ 1143 w 2219"/>
              <a:gd name="T63" fmla="*/ 1436 h 1573"/>
              <a:gd name="T64" fmla="*/ 1138 w 2219"/>
              <a:gd name="T65" fmla="*/ 1431 h 1573"/>
              <a:gd name="T66" fmla="*/ 1133 w 2219"/>
              <a:gd name="T67" fmla="*/ 1422 h 1573"/>
              <a:gd name="T68" fmla="*/ 1124 w 2219"/>
              <a:gd name="T69" fmla="*/ 1403 h 1573"/>
              <a:gd name="T70" fmla="*/ 1100 w 2219"/>
              <a:gd name="T71" fmla="*/ 1360 h 1573"/>
              <a:gd name="T72" fmla="*/ 1072 w 2219"/>
              <a:gd name="T73" fmla="*/ 1304 h 1573"/>
              <a:gd name="T74" fmla="*/ 1039 w 2219"/>
              <a:gd name="T75" fmla="*/ 1233 h 1573"/>
              <a:gd name="T76" fmla="*/ 996 w 2219"/>
              <a:gd name="T77" fmla="*/ 1153 h 1573"/>
              <a:gd name="T78" fmla="*/ 954 w 2219"/>
              <a:gd name="T79" fmla="*/ 1063 h 1573"/>
              <a:gd name="T80" fmla="*/ 907 w 2219"/>
              <a:gd name="T81" fmla="*/ 968 h 1573"/>
              <a:gd name="T82" fmla="*/ 807 w 2219"/>
              <a:gd name="T83" fmla="*/ 770 h 1573"/>
              <a:gd name="T84" fmla="*/ 751 w 2219"/>
              <a:gd name="T85" fmla="*/ 675 h 1573"/>
              <a:gd name="T86" fmla="*/ 699 w 2219"/>
              <a:gd name="T87" fmla="*/ 581 h 1573"/>
              <a:gd name="T88" fmla="*/ 642 w 2219"/>
              <a:gd name="T89" fmla="*/ 496 h 1573"/>
              <a:gd name="T90" fmla="*/ 586 w 2219"/>
              <a:gd name="T91" fmla="*/ 420 h 1573"/>
              <a:gd name="T92" fmla="*/ 534 w 2219"/>
              <a:gd name="T93" fmla="*/ 359 h 1573"/>
              <a:gd name="T94" fmla="*/ 477 w 2219"/>
              <a:gd name="T95" fmla="*/ 307 h 1573"/>
              <a:gd name="T96" fmla="*/ 416 w 2219"/>
              <a:gd name="T97" fmla="*/ 269 h 1573"/>
              <a:gd name="T98" fmla="*/ 340 w 2219"/>
              <a:gd name="T99" fmla="*/ 227 h 1573"/>
              <a:gd name="T100" fmla="*/ 264 w 2219"/>
              <a:gd name="T101" fmla="*/ 194 h 1573"/>
              <a:gd name="T102" fmla="*/ 184 w 2219"/>
              <a:gd name="T103" fmla="*/ 165 h 1573"/>
              <a:gd name="T104" fmla="*/ 113 w 2219"/>
              <a:gd name="T105" fmla="*/ 142 h 1573"/>
              <a:gd name="T106" fmla="*/ 80 w 2219"/>
              <a:gd name="T107" fmla="*/ 132 h 1573"/>
              <a:gd name="T108" fmla="*/ 52 w 2219"/>
              <a:gd name="T109" fmla="*/ 123 h 1573"/>
              <a:gd name="T110" fmla="*/ 33 w 2219"/>
              <a:gd name="T111" fmla="*/ 118 h 1573"/>
              <a:gd name="T112" fmla="*/ 14 w 2219"/>
              <a:gd name="T113" fmla="*/ 118 h 1573"/>
              <a:gd name="T114" fmla="*/ 5 w 2219"/>
              <a:gd name="T115" fmla="*/ 118 h 1573"/>
              <a:gd name="T116" fmla="*/ 0 w 2219"/>
              <a:gd name="T117" fmla="*/ 118 h 1573"/>
              <a:gd name="T118" fmla="*/ 0 w 2219"/>
              <a:gd name="T119" fmla="*/ 118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19" h="1573">
                <a:moveTo>
                  <a:pt x="0" y="118"/>
                </a:moveTo>
                <a:lnTo>
                  <a:pt x="165" y="76"/>
                </a:lnTo>
                <a:lnTo>
                  <a:pt x="340" y="38"/>
                </a:lnTo>
                <a:lnTo>
                  <a:pt x="524" y="9"/>
                </a:lnTo>
                <a:lnTo>
                  <a:pt x="623" y="5"/>
                </a:lnTo>
                <a:lnTo>
                  <a:pt x="727" y="0"/>
                </a:lnTo>
                <a:lnTo>
                  <a:pt x="836" y="5"/>
                </a:lnTo>
                <a:lnTo>
                  <a:pt x="949" y="19"/>
                </a:lnTo>
                <a:lnTo>
                  <a:pt x="1067" y="38"/>
                </a:lnTo>
                <a:lnTo>
                  <a:pt x="1195" y="71"/>
                </a:lnTo>
                <a:lnTo>
                  <a:pt x="1327" y="109"/>
                </a:lnTo>
                <a:lnTo>
                  <a:pt x="1469" y="165"/>
                </a:lnTo>
                <a:lnTo>
                  <a:pt x="1620" y="227"/>
                </a:lnTo>
                <a:lnTo>
                  <a:pt x="1780" y="307"/>
                </a:lnTo>
                <a:lnTo>
                  <a:pt x="1884" y="383"/>
                </a:lnTo>
                <a:lnTo>
                  <a:pt x="1969" y="458"/>
                </a:lnTo>
                <a:lnTo>
                  <a:pt x="2045" y="539"/>
                </a:lnTo>
                <a:lnTo>
                  <a:pt x="2106" y="614"/>
                </a:lnTo>
                <a:lnTo>
                  <a:pt x="2153" y="694"/>
                </a:lnTo>
                <a:lnTo>
                  <a:pt x="2186" y="775"/>
                </a:lnTo>
                <a:lnTo>
                  <a:pt x="2210" y="855"/>
                </a:lnTo>
                <a:lnTo>
                  <a:pt x="2219" y="935"/>
                </a:lnTo>
                <a:lnTo>
                  <a:pt x="2219" y="1016"/>
                </a:lnTo>
                <a:lnTo>
                  <a:pt x="2215" y="1096"/>
                </a:lnTo>
                <a:lnTo>
                  <a:pt x="2196" y="1176"/>
                </a:lnTo>
                <a:lnTo>
                  <a:pt x="2167" y="1257"/>
                </a:lnTo>
                <a:lnTo>
                  <a:pt x="2134" y="1337"/>
                </a:lnTo>
                <a:lnTo>
                  <a:pt x="2092" y="1417"/>
                </a:lnTo>
                <a:lnTo>
                  <a:pt x="2045" y="1493"/>
                </a:lnTo>
                <a:lnTo>
                  <a:pt x="1993" y="1573"/>
                </a:lnTo>
                <a:lnTo>
                  <a:pt x="1147" y="1436"/>
                </a:lnTo>
                <a:lnTo>
                  <a:pt x="1143" y="1436"/>
                </a:lnTo>
                <a:lnTo>
                  <a:pt x="1138" y="1431"/>
                </a:lnTo>
                <a:lnTo>
                  <a:pt x="1133" y="1422"/>
                </a:lnTo>
                <a:lnTo>
                  <a:pt x="1124" y="1403"/>
                </a:lnTo>
                <a:lnTo>
                  <a:pt x="1100" y="1360"/>
                </a:lnTo>
                <a:lnTo>
                  <a:pt x="1072" y="1304"/>
                </a:lnTo>
                <a:lnTo>
                  <a:pt x="1039" y="1233"/>
                </a:lnTo>
                <a:lnTo>
                  <a:pt x="996" y="1153"/>
                </a:lnTo>
                <a:lnTo>
                  <a:pt x="954" y="1063"/>
                </a:lnTo>
                <a:lnTo>
                  <a:pt x="907" y="968"/>
                </a:lnTo>
                <a:lnTo>
                  <a:pt x="807" y="770"/>
                </a:lnTo>
                <a:lnTo>
                  <a:pt x="751" y="675"/>
                </a:lnTo>
                <a:lnTo>
                  <a:pt x="699" y="581"/>
                </a:lnTo>
                <a:lnTo>
                  <a:pt x="642" y="496"/>
                </a:lnTo>
                <a:lnTo>
                  <a:pt x="586" y="420"/>
                </a:lnTo>
                <a:lnTo>
                  <a:pt x="534" y="359"/>
                </a:lnTo>
                <a:lnTo>
                  <a:pt x="477" y="307"/>
                </a:lnTo>
                <a:lnTo>
                  <a:pt x="416" y="269"/>
                </a:lnTo>
                <a:lnTo>
                  <a:pt x="340" y="227"/>
                </a:lnTo>
                <a:lnTo>
                  <a:pt x="264" y="194"/>
                </a:lnTo>
                <a:lnTo>
                  <a:pt x="184" y="165"/>
                </a:lnTo>
                <a:lnTo>
                  <a:pt x="113" y="142"/>
                </a:lnTo>
                <a:lnTo>
                  <a:pt x="80" y="132"/>
                </a:lnTo>
                <a:lnTo>
                  <a:pt x="52" y="123"/>
                </a:lnTo>
                <a:lnTo>
                  <a:pt x="33" y="118"/>
                </a:lnTo>
                <a:lnTo>
                  <a:pt x="14" y="118"/>
                </a:lnTo>
                <a:lnTo>
                  <a:pt x="5" y="118"/>
                </a:lnTo>
                <a:lnTo>
                  <a:pt x="0" y="118"/>
                </a:lnTo>
                <a:lnTo>
                  <a:pt x="0" y="118"/>
                </a:lnTo>
              </a:path>
            </a:pathLst>
          </a:custGeom>
          <a:solidFill>
            <a:schemeClr val="accent3"/>
          </a:solidFill>
          <a:ln w="25400">
            <a:noFill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2960000">
            <a:off x="2246178" y="3368149"/>
            <a:ext cx="2334635" cy="1654971"/>
          </a:xfrm>
          <a:custGeom>
            <a:avLst/>
            <a:gdLst>
              <a:gd name="T0" fmla="*/ 0 w 2219"/>
              <a:gd name="T1" fmla="*/ 118 h 1573"/>
              <a:gd name="T2" fmla="*/ 165 w 2219"/>
              <a:gd name="T3" fmla="*/ 76 h 1573"/>
              <a:gd name="T4" fmla="*/ 340 w 2219"/>
              <a:gd name="T5" fmla="*/ 38 h 1573"/>
              <a:gd name="T6" fmla="*/ 524 w 2219"/>
              <a:gd name="T7" fmla="*/ 9 h 1573"/>
              <a:gd name="T8" fmla="*/ 623 w 2219"/>
              <a:gd name="T9" fmla="*/ 5 h 1573"/>
              <a:gd name="T10" fmla="*/ 727 w 2219"/>
              <a:gd name="T11" fmla="*/ 0 h 1573"/>
              <a:gd name="T12" fmla="*/ 836 w 2219"/>
              <a:gd name="T13" fmla="*/ 5 h 1573"/>
              <a:gd name="T14" fmla="*/ 949 w 2219"/>
              <a:gd name="T15" fmla="*/ 19 h 1573"/>
              <a:gd name="T16" fmla="*/ 1067 w 2219"/>
              <a:gd name="T17" fmla="*/ 38 h 1573"/>
              <a:gd name="T18" fmla="*/ 1195 w 2219"/>
              <a:gd name="T19" fmla="*/ 71 h 1573"/>
              <a:gd name="T20" fmla="*/ 1327 w 2219"/>
              <a:gd name="T21" fmla="*/ 109 h 1573"/>
              <a:gd name="T22" fmla="*/ 1469 w 2219"/>
              <a:gd name="T23" fmla="*/ 165 h 1573"/>
              <a:gd name="T24" fmla="*/ 1620 w 2219"/>
              <a:gd name="T25" fmla="*/ 227 h 1573"/>
              <a:gd name="T26" fmla="*/ 1780 w 2219"/>
              <a:gd name="T27" fmla="*/ 307 h 1573"/>
              <a:gd name="T28" fmla="*/ 1884 w 2219"/>
              <a:gd name="T29" fmla="*/ 383 h 1573"/>
              <a:gd name="T30" fmla="*/ 1969 w 2219"/>
              <a:gd name="T31" fmla="*/ 458 h 1573"/>
              <a:gd name="T32" fmla="*/ 2045 w 2219"/>
              <a:gd name="T33" fmla="*/ 539 h 1573"/>
              <a:gd name="T34" fmla="*/ 2106 w 2219"/>
              <a:gd name="T35" fmla="*/ 614 h 1573"/>
              <a:gd name="T36" fmla="*/ 2153 w 2219"/>
              <a:gd name="T37" fmla="*/ 694 h 1573"/>
              <a:gd name="T38" fmla="*/ 2186 w 2219"/>
              <a:gd name="T39" fmla="*/ 775 h 1573"/>
              <a:gd name="T40" fmla="*/ 2210 w 2219"/>
              <a:gd name="T41" fmla="*/ 855 h 1573"/>
              <a:gd name="T42" fmla="*/ 2219 w 2219"/>
              <a:gd name="T43" fmla="*/ 935 h 1573"/>
              <a:gd name="T44" fmla="*/ 2219 w 2219"/>
              <a:gd name="T45" fmla="*/ 1016 h 1573"/>
              <a:gd name="T46" fmla="*/ 2215 w 2219"/>
              <a:gd name="T47" fmla="*/ 1096 h 1573"/>
              <a:gd name="T48" fmla="*/ 2196 w 2219"/>
              <a:gd name="T49" fmla="*/ 1176 h 1573"/>
              <a:gd name="T50" fmla="*/ 2167 w 2219"/>
              <a:gd name="T51" fmla="*/ 1257 h 1573"/>
              <a:gd name="T52" fmla="*/ 2134 w 2219"/>
              <a:gd name="T53" fmla="*/ 1337 h 1573"/>
              <a:gd name="T54" fmla="*/ 2092 w 2219"/>
              <a:gd name="T55" fmla="*/ 1417 h 1573"/>
              <a:gd name="T56" fmla="*/ 2045 w 2219"/>
              <a:gd name="T57" fmla="*/ 1493 h 1573"/>
              <a:gd name="T58" fmla="*/ 1993 w 2219"/>
              <a:gd name="T59" fmla="*/ 1573 h 1573"/>
              <a:gd name="T60" fmla="*/ 1147 w 2219"/>
              <a:gd name="T61" fmla="*/ 1436 h 1573"/>
              <a:gd name="T62" fmla="*/ 1143 w 2219"/>
              <a:gd name="T63" fmla="*/ 1436 h 1573"/>
              <a:gd name="T64" fmla="*/ 1138 w 2219"/>
              <a:gd name="T65" fmla="*/ 1431 h 1573"/>
              <a:gd name="T66" fmla="*/ 1133 w 2219"/>
              <a:gd name="T67" fmla="*/ 1422 h 1573"/>
              <a:gd name="T68" fmla="*/ 1124 w 2219"/>
              <a:gd name="T69" fmla="*/ 1403 h 1573"/>
              <a:gd name="T70" fmla="*/ 1100 w 2219"/>
              <a:gd name="T71" fmla="*/ 1360 h 1573"/>
              <a:gd name="T72" fmla="*/ 1072 w 2219"/>
              <a:gd name="T73" fmla="*/ 1304 h 1573"/>
              <a:gd name="T74" fmla="*/ 1039 w 2219"/>
              <a:gd name="T75" fmla="*/ 1233 h 1573"/>
              <a:gd name="T76" fmla="*/ 996 w 2219"/>
              <a:gd name="T77" fmla="*/ 1153 h 1573"/>
              <a:gd name="T78" fmla="*/ 954 w 2219"/>
              <a:gd name="T79" fmla="*/ 1063 h 1573"/>
              <a:gd name="T80" fmla="*/ 907 w 2219"/>
              <a:gd name="T81" fmla="*/ 968 h 1573"/>
              <a:gd name="T82" fmla="*/ 807 w 2219"/>
              <a:gd name="T83" fmla="*/ 770 h 1573"/>
              <a:gd name="T84" fmla="*/ 751 w 2219"/>
              <a:gd name="T85" fmla="*/ 675 h 1573"/>
              <a:gd name="T86" fmla="*/ 699 w 2219"/>
              <a:gd name="T87" fmla="*/ 581 h 1573"/>
              <a:gd name="T88" fmla="*/ 642 w 2219"/>
              <a:gd name="T89" fmla="*/ 496 h 1573"/>
              <a:gd name="T90" fmla="*/ 586 w 2219"/>
              <a:gd name="T91" fmla="*/ 420 h 1573"/>
              <a:gd name="T92" fmla="*/ 534 w 2219"/>
              <a:gd name="T93" fmla="*/ 359 h 1573"/>
              <a:gd name="T94" fmla="*/ 477 w 2219"/>
              <a:gd name="T95" fmla="*/ 307 h 1573"/>
              <a:gd name="T96" fmla="*/ 416 w 2219"/>
              <a:gd name="T97" fmla="*/ 269 h 1573"/>
              <a:gd name="T98" fmla="*/ 340 w 2219"/>
              <a:gd name="T99" fmla="*/ 227 h 1573"/>
              <a:gd name="T100" fmla="*/ 264 w 2219"/>
              <a:gd name="T101" fmla="*/ 194 h 1573"/>
              <a:gd name="T102" fmla="*/ 184 w 2219"/>
              <a:gd name="T103" fmla="*/ 165 h 1573"/>
              <a:gd name="T104" fmla="*/ 113 w 2219"/>
              <a:gd name="T105" fmla="*/ 142 h 1573"/>
              <a:gd name="T106" fmla="*/ 80 w 2219"/>
              <a:gd name="T107" fmla="*/ 132 h 1573"/>
              <a:gd name="T108" fmla="*/ 52 w 2219"/>
              <a:gd name="T109" fmla="*/ 123 h 1573"/>
              <a:gd name="T110" fmla="*/ 33 w 2219"/>
              <a:gd name="T111" fmla="*/ 118 h 1573"/>
              <a:gd name="T112" fmla="*/ 14 w 2219"/>
              <a:gd name="T113" fmla="*/ 118 h 1573"/>
              <a:gd name="T114" fmla="*/ 5 w 2219"/>
              <a:gd name="T115" fmla="*/ 118 h 1573"/>
              <a:gd name="T116" fmla="*/ 0 w 2219"/>
              <a:gd name="T117" fmla="*/ 118 h 1573"/>
              <a:gd name="T118" fmla="*/ 0 w 2219"/>
              <a:gd name="T119" fmla="*/ 118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19" h="1573">
                <a:moveTo>
                  <a:pt x="0" y="118"/>
                </a:moveTo>
                <a:lnTo>
                  <a:pt x="165" y="76"/>
                </a:lnTo>
                <a:lnTo>
                  <a:pt x="340" y="38"/>
                </a:lnTo>
                <a:lnTo>
                  <a:pt x="524" y="9"/>
                </a:lnTo>
                <a:lnTo>
                  <a:pt x="623" y="5"/>
                </a:lnTo>
                <a:lnTo>
                  <a:pt x="727" y="0"/>
                </a:lnTo>
                <a:lnTo>
                  <a:pt x="836" y="5"/>
                </a:lnTo>
                <a:lnTo>
                  <a:pt x="949" y="19"/>
                </a:lnTo>
                <a:lnTo>
                  <a:pt x="1067" y="38"/>
                </a:lnTo>
                <a:lnTo>
                  <a:pt x="1195" y="71"/>
                </a:lnTo>
                <a:lnTo>
                  <a:pt x="1327" y="109"/>
                </a:lnTo>
                <a:lnTo>
                  <a:pt x="1469" y="165"/>
                </a:lnTo>
                <a:lnTo>
                  <a:pt x="1620" y="227"/>
                </a:lnTo>
                <a:lnTo>
                  <a:pt x="1780" y="307"/>
                </a:lnTo>
                <a:lnTo>
                  <a:pt x="1884" y="383"/>
                </a:lnTo>
                <a:lnTo>
                  <a:pt x="1969" y="458"/>
                </a:lnTo>
                <a:lnTo>
                  <a:pt x="2045" y="539"/>
                </a:lnTo>
                <a:lnTo>
                  <a:pt x="2106" y="614"/>
                </a:lnTo>
                <a:lnTo>
                  <a:pt x="2153" y="694"/>
                </a:lnTo>
                <a:lnTo>
                  <a:pt x="2186" y="775"/>
                </a:lnTo>
                <a:lnTo>
                  <a:pt x="2210" y="855"/>
                </a:lnTo>
                <a:lnTo>
                  <a:pt x="2219" y="935"/>
                </a:lnTo>
                <a:lnTo>
                  <a:pt x="2219" y="1016"/>
                </a:lnTo>
                <a:lnTo>
                  <a:pt x="2215" y="1096"/>
                </a:lnTo>
                <a:lnTo>
                  <a:pt x="2196" y="1176"/>
                </a:lnTo>
                <a:lnTo>
                  <a:pt x="2167" y="1257"/>
                </a:lnTo>
                <a:lnTo>
                  <a:pt x="2134" y="1337"/>
                </a:lnTo>
                <a:lnTo>
                  <a:pt x="2092" y="1417"/>
                </a:lnTo>
                <a:lnTo>
                  <a:pt x="2045" y="1493"/>
                </a:lnTo>
                <a:lnTo>
                  <a:pt x="1993" y="1573"/>
                </a:lnTo>
                <a:lnTo>
                  <a:pt x="1147" y="1436"/>
                </a:lnTo>
                <a:lnTo>
                  <a:pt x="1143" y="1436"/>
                </a:lnTo>
                <a:lnTo>
                  <a:pt x="1138" y="1431"/>
                </a:lnTo>
                <a:lnTo>
                  <a:pt x="1133" y="1422"/>
                </a:lnTo>
                <a:lnTo>
                  <a:pt x="1124" y="1403"/>
                </a:lnTo>
                <a:lnTo>
                  <a:pt x="1100" y="1360"/>
                </a:lnTo>
                <a:lnTo>
                  <a:pt x="1072" y="1304"/>
                </a:lnTo>
                <a:lnTo>
                  <a:pt x="1039" y="1233"/>
                </a:lnTo>
                <a:lnTo>
                  <a:pt x="996" y="1153"/>
                </a:lnTo>
                <a:lnTo>
                  <a:pt x="954" y="1063"/>
                </a:lnTo>
                <a:lnTo>
                  <a:pt x="907" y="968"/>
                </a:lnTo>
                <a:lnTo>
                  <a:pt x="807" y="770"/>
                </a:lnTo>
                <a:lnTo>
                  <a:pt x="751" y="675"/>
                </a:lnTo>
                <a:lnTo>
                  <a:pt x="699" y="581"/>
                </a:lnTo>
                <a:lnTo>
                  <a:pt x="642" y="496"/>
                </a:lnTo>
                <a:lnTo>
                  <a:pt x="586" y="420"/>
                </a:lnTo>
                <a:lnTo>
                  <a:pt x="534" y="359"/>
                </a:lnTo>
                <a:lnTo>
                  <a:pt x="477" y="307"/>
                </a:lnTo>
                <a:lnTo>
                  <a:pt x="416" y="269"/>
                </a:lnTo>
                <a:lnTo>
                  <a:pt x="340" y="227"/>
                </a:lnTo>
                <a:lnTo>
                  <a:pt x="264" y="194"/>
                </a:lnTo>
                <a:lnTo>
                  <a:pt x="184" y="165"/>
                </a:lnTo>
                <a:lnTo>
                  <a:pt x="113" y="142"/>
                </a:lnTo>
                <a:lnTo>
                  <a:pt x="80" y="132"/>
                </a:lnTo>
                <a:lnTo>
                  <a:pt x="52" y="123"/>
                </a:lnTo>
                <a:lnTo>
                  <a:pt x="33" y="118"/>
                </a:lnTo>
                <a:lnTo>
                  <a:pt x="14" y="118"/>
                </a:lnTo>
                <a:lnTo>
                  <a:pt x="5" y="118"/>
                </a:lnTo>
                <a:lnTo>
                  <a:pt x="0" y="118"/>
                </a:lnTo>
                <a:lnTo>
                  <a:pt x="0" y="118"/>
                </a:lnTo>
              </a:path>
            </a:pathLst>
          </a:custGeom>
          <a:solidFill>
            <a:schemeClr val="accent4"/>
          </a:solidFill>
          <a:ln w="25400">
            <a:noFill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7280000">
            <a:off x="2318327" y="1711201"/>
            <a:ext cx="2334636" cy="1654970"/>
          </a:xfrm>
          <a:custGeom>
            <a:avLst/>
            <a:gdLst>
              <a:gd name="T0" fmla="*/ 0 w 2219"/>
              <a:gd name="T1" fmla="*/ 118 h 1573"/>
              <a:gd name="T2" fmla="*/ 165 w 2219"/>
              <a:gd name="T3" fmla="*/ 76 h 1573"/>
              <a:gd name="T4" fmla="*/ 340 w 2219"/>
              <a:gd name="T5" fmla="*/ 38 h 1573"/>
              <a:gd name="T6" fmla="*/ 524 w 2219"/>
              <a:gd name="T7" fmla="*/ 9 h 1573"/>
              <a:gd name="T8" fmla="*/ 623 w 2219"/>
              <a:gd name="T9" fmla="*/ 5 h 1573"/>
              <a:gd name="T10" fmla="*/ 727 w 2219"/>
              <a:gd name="T11" fmla="*/ 0 h 1573"/>
              <a:gd name="T12" fmla="*/ 836 w 2219"/>
              <a:gd name="T13" fmla="*/ 5 h 1573"/>
              <a:gd name="T14" fmla="*/ 949 w 2219"/>
              <a:gd name="T15" fmla="*/ 19 h 1573"/>
              <a:gd name="T16" fmla="*/ 1067 w 2219"/>
              <a:gd name="T17" fmla="*/ 38 h 1573"/>
              <a:gd name="T18" fmla="*/ 1195 w 2219"/>
              <a:gd name="T19" fmla="*/ 71 h 1573"/>
              <a:gd name="T20" fmla="*/ 1327 w 2219"/>
              <a:gd name="T21" fmla="*/ 109 h 1573"/>
              <a:gd name="T22" fmla="*/ 1469 w 2219"/>
              <a:gd name="T23" fmla="*/ 165 h 1573"/>
              <a:gd name="T24" fmla="*/ 1620 w 2219"/>
              <a:gd name="T25" fmla="*/ 227 h 1573"/>
              <a:gd name="T26" fmla="*/ 1780 w 2219"/>
              <a:gd name="T27" fmla="*/ 307 h 1573"/>
              <a:gd name="T28" fmla="*/ 1884 w 2219"/>
              <a:gd name="T29" fmla="*/ 383 h 1573"/>
              <a:gd name="T30" fmla="*/ 1969 w 2219"/>
              <a:gd name="T31" fmla="*/ 458 h 1573"/>
              <a:gd name="T32" fmla="*/ 2045 w 2219"/>
              <a:gd name="T33" fmla="*/ 539 h 1573"/>
              <a:gd name="T34" fmla="*/ 2106 w 2219"/>
              <a:gd name="T35" fmla="*/ 614 h 1573"/>
              <a:gd name="T36" fmla="*/ 2153 w 2219"/>
              <a:gd name="T37" fmla="*/ 694 h 1573"/>
              <a:gd name="T38" fmla="*/ 2186 w 2219"/>
              <a:gd name="T39" fmla="*/ 775 h 1573"/>
              <a:gd name="T40" fmla="*/ 2210 w 2219"/>
              <a:gd name="T41" fmla="*/ 855 h 1573"/>
              <a:gd name="T42" fmla="*/ 2219 w 2219"/>
              <a:gd name="T43" fmla="*/ 935 h 1573"/>
              <a:gd name="T44" fmla="*/ 2219 w 2219"/>
              <a:gd name="T45" fmla="*/ 1016 h 1573"/>
              <a:gd name="T46" fmla="*/ 2215 w 2219"/>
              <a:gd name="T47" fmla="*/ 1096 h 1573"/>
              <a:gd name="T48" fmla="*/ 2196 w 2219"/>
              <a:gd name="T49" fmla="*/ 1176 h 1573"/>
              <a:gd name="T50" fmla="*/ 2167 w 2219"/>
              <a:gd name="T51" fmla="*/ 1257 h 1573"/>
              <a:gd name="T52" fmla="*/ 2134 w 2219"/>
              <a:gd name="T53" fmla="*/ 1337 h 1573"/>
              <a:gd name="T54" fmla="*/ 2092 w 2219"/>
              <a:gd name="T55" fmla="*/ 1417 h 1573"/>
              <a:gd name="T56" fmla="*/ 2045 w 2219"/>
              <a:gd name="T57" fmla="*/ 1493 h 1573"/>
              <a:gd name="T58" fmla="*/ 1993 w 2219"/>
              <a:gd name="T59" fmla="*/ 1573 h 1573"/>
              <a:gd name="T60" fmla="*/ 1147 w 2219"/>
              <a:gd name="T61" fmla="*/ 1436 h 1573"/>
              <a:gd name="T62" fmla="*/ 1143 w 2219"/>
              <a:gd name="T63" fmla="*/ 1436 h 1573"/>
              <a:gd name="T64" fmla="*/ 1138 w 2219"/>
              <a:gd name="T65" fmla="*/ 1431 h 1573"/>
              <a:gd name="T66" fmla="*/ 1133 w 2219"/>
              <a:gd name="T67" fmla="*/ 1422 h 1573"/>
              <a:gd name="T68" fmla="*/ 1124 w 2219"/>
              <a:gd name="T69" fmla="*/ 1403 h 1573"/>
              <a:gd name="T70" fmla="*/ 1100 w 2219"/>
              <a:gd name="T71" fmla="*/ 1360 h 1573"/>
              <a:gd name="T72" fmla="*/ 1072 w 2219"/>
              <a:gd name="T73" fmla="*/ 1304 h 1573"/>
              <a:gd name="T74" fmla="*/ 1039 w 2219"/>
              <a:gd name="T75" fmla="*/ 1233 h 1573"/>
              <a:gd name="T76" fmla="*/ 996 w 2219"/>
              <a:gd name="T77" fmla="*/ 1153 h 1573"/>
              <a:gd name="T78" fmla="*/ 954 w 2219"/>
              <a:gd name="T79" fmla="*/ 1063 h 1573"/>
              <a:gd name="T80" fmla="*/ 907 w 2219"/>
              <a:gd name="T81" fmla="*/ 968 h 1573"/>
              <a:gd name="T82" fmla="*/ 807 w 2219"/>
              <a:gd name="T83" fmla="*/ 770 h 1573"/>
              <a:gd name="T84" fmla="*/ 751 w 2219"/>
              <a:gd name="T85" fmla="*/ 675 h 1573"/>
              <a:gd name="T86" fmla="*/ 699 w 2219"/>
              <a:gd name="T87" fmla="*/ 581 h 1573"/>
              <a:gd name="T88" fmla="*/ 642 w 2219"/>
              <a:gd name="T89" fmla="*/ 496 h 1573"/>
              <a:gd name="T90" fmla="*/ 586 w 2219"/>
              <a:gd name="T91" fmla="*/ 420 h 1573"/>
              <a:gd name="T92" fmla="*/ 534 w 2219"/>
              <a:gd name="T93" fmla="*/ 359 h 1573"/>
              <a:gd name="T94" fmla="*/ 477 w 2219"/>
              <a:gd name="T95" fmla="*/ 307 h 1573"/>
              <a:gd name="T96" fmla="*/ 416 w 2219"/>
              <a:gd name="T97" fmla="*/ 269 h 1573"/>
              <a:gd name="T98" fmla="*/ 340 w 2219"/>
              <a:gd name="T99" fmla="*/ 227 h 1573"/>
              <a:gd name="T100" fmla="*/ 264 w 2219"/>
              <a:gd name="T101" fmla="*/ 194 h 1573"/>
              <a:gd name="T102" fmla="*/ 184 w 2219"/>
              <a:gd name="T103" fmla="*/ 165 h 1573"/>
              <a:gd name="T104" fmla="*/ 113 w 2219"/>
              <a:gd name="T105" fmla="*/ 142 h 1573"/>
              <a:gd name="T106" fmla="*/ 80 w 2219"/>
              <a:gd name="T107" fmla="*/ 132 h 1573"/>
              <a:gd name="T108" fmla="*/ 52 w 2219"/>
              <a:gd name="T109" fmla="*/ 123 h 1573"/>
              <a:gd name="T110" fmla="*/ 33 w 2219"/>
              <a:gd name="T111" fmla="*/ 118 h 1573"/>
              <a:gd name="T112" fmla="*/ 14 w 2219"/>
              <a:gd name="T113" fmla="*/ 118 h 1573"/>
              <a:gd name="T114" fmla="*/ 5 w 2219"/>
              <a:gd name="T115" fmla="*/ 118 h 1573"/>
              <a:gd name="T116" fmla="*/ 0 w 2219"/>
              <a:gd name="T117" fmla="*/ 118 h 1573"/>
              <a:gd name="T118" fmla="*/ 0 w 2219"/>
              <a:gd name="T119" fmla="*/ 118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19" h="1573">
                <a:moveTo>
                  <a:pt x="0" y="118"/>
                </a:moveTo>
                <a:lnTo>
                  <a:pt x="165" y="76"/>
                </a:lnTo>
                <a:lnTo>
                  <a:pt x="340" y="38"/>
                </a:lnTo>
                <a:lnTo>
                  <a:pt x="524" y="9"/>
                </a:lnTo>
                <a:lnTo>
                  <a:pt x="623" y="5"/>
                </a:lnTo>
                <a:lnTo>
                  <a:pt x="727" y="0"/>
                </a:lnTo>
                <a:lnTo>
                  <a:pt x="836" y="5"/>
                </a:lnTo>
                <a:lnTo>
                  <a:pt x="949" y="19"/>
                </a:lnTo>
                <a:lnTo>
                  <a:pt x="1067" y="38"/>
                </a:lnTo>
                <a:lnTo>
                  <a:pt x="1195" y="71"/>
                </a:lnTo>
                <a:lnTo>
                  <a:pt x="1327" y="109"/>
                </a:lnTo>
                <a:lnTo>
                  <a:pt x="1469" y="165"/>
                </a:lnTo>
                <a:lnTo>
                  <a:pt x="1620" y="227"/>
                </a:lnTo>
                <a:lnTo>
                  <a:pt x="1780" y="307"/>
                </a:lnTo>
                <a:lnTo>
                  <a:pt x="1884" y="383"/>
                </a:lnTo>
                <a:lnTo>
                  <a:pt x="1969" y="458"/>
                </a:lnTo>
                <a:lnTo>
                  <a:pt x="2045" y="539"/>
                </a:lnTo>
                <a:lnTo>
                  <a:pt x="2106" y="614"/>
                </a:lnTo>
                <a:lnTo>
                  <a:pt x="2153" y="694"/>
                </a:lnTo>
                <a:lnTo>
                  <a:pt x="2186" y="775"/>
                </a:lnTo>
                <a:lnTo>
                  <a:pt x="2210" y="855"/>
                </a:lnTo>
                <a:lnTo>
                  <a:pt x="2219" y="935"/>
                </a:lnTo>
                <a:lnTo>
                  <a:pt x="2219" y="1016"/>
                </a:lnTo>
                <a:lnTo>
                  <a:pt x="2215" y="1096"/>
                </a:lnTo>
                <a:lnTo>
                  <a:pt x="2196" y="1176"/>
                </a:lnTo>
                <a:lnTo>
                  <a:pt x="2167" y="1257"/>
                </a:lnTo>
                <a:lnTo>
                  <a:pt x="2134" y="1337"/>
                </a:lnTo>
                <a:lnTo>
                  <a:pt x="2092" y="1417"/>
                </a:lnTo>
                <a:lnTo>
                  <a:pt x="2045" y="1493"/>
                </a:lnTo>
                <a:lnTo>
                  <a:pt x="1993" y="1573"/>
                </a:lnTo>
                <a:lnTo>
                  <a:pt x="1147" y="1436"/>
                </a:lnTo>
                <a:lnTo>
                  <a:pt x="1143" y="1436"/>
                </a:lnTo>
                <a:lnTo>
                  <a:pt x="1138" y="1431"/>
                </a:lnTo>
                <a:lnTo>
                  <a:pt x="1133" y="1422"/>
                </a:lnTo>
                <a:lnTo>
                  <a:pt x="1124" y="1403"/>
                </a:lnTo>
                <a:lnTo>
                  <a:pt x="1100" y="1360"/>
                </a:lnTo>
                <a:lnTo>
                  <a:pt x="1072" y="1304"/>
                </a:lnTo>
                <a:lnTo>
                  <a:pt x="1039" y="1233"/>
                </a:lnTo>
                <a:lnTo>
                  <a:pt x="996" y="1153"/>
                </a:lnTo>
                <a:lnTo>
                  <a:pt x="954" y="1063"/>
                </a:lnTo>
                <a:lnTo>
                  <a:pt x="907" y="968"/>
                </a:lnTo>
                <a:lnTo>
                  <a:pt x="807" y="770"/>
                </a:lnTo>
                <a:lnTo>
                  <a:pt x="751" y="675"/>
                </a:lnTo>
                <a:lnTo>
                  <a:pt x="699" y="581"/>
                </a:lnTo>
                <a:lnTo>
                  <a:pt x="642" y="496"/>
                </a:lnTo>
                <a:lnTo>
                  <a:pt x="586" y="420"/>
                </a:lnTo>
                <a:lnTo>
                  <a:pt x="534" y="359"/>
                </a:lnTo>
                <a:lnTo>
                  <a:pt x="477" y="307"/>
                </a:lnTo>
                <a:lnTo>
                  <a:pt x="416" y="269"/>
                </a:lnTo>
                <a:lnTo>
                  <a:pt x="340" y="227"/>
                </a:lnTo>
                <a:lnTo>
                  <a:pt x="264" y="194"/>
                </a:lnTo>
                <a:lnTo>
                  <a:pt x="184" y="165"/>
                </a:lnTo>
                <a:lnTo>
                  <a:pt x="113" y="142"/>
                </a:lnTo>
                <a:lnTo>
                  <a:pt x="80" y="132"/>
                </a:lnTo>
                <a:lnTo>
                  <a:pt x="52" y="123"/>
                </a:lnTo>
                <a:lnTo>
                  <a:pt x="33" y="118"/>
                </a:lnTo>
                <a:lnTo>
                  <a:pt x="14" y="118"/>
                </a:lnTo>
                <a:lnTo>
                  <a:pt x="5" y="118"/>
                </a:lnTo>
                <a:lnTo>
                  <a:pt x="0" y="118"/>
                </a:lnTo>
                <a:lnTo>
                  <a:pt x="0" y="118"/>
                </a:lnTo>
              </a:path>
            </a:pathLst>
          </a:custGeom>
          <a:solidFill>
            <a:schemeClr val="accent5"/>
          </a:solidFill>
          <a:ln w="25400">
            <a:noFill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4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手繪多邊形 22"/>
          <p:cNvSpPr/>
          <p:nvPr/>
        </p:nvSpPr>
        <p:spPr>
          <a:xfrm>
            <a:off x="2411724" y="1270286"/>
            <a:ext cx="2098427" cy="3183402"/>
          </a:xfrm>
          <a:custGeom>
            <a:avLst/>
            <a:gdLst>
              <a:gd name="connsiteX0" fmla="*/ 2098427 w 2098427"/>
              <a:gd name="connsiteY0" fmla="*/ 0 h 3183402"/>
              <a:gd name="connsiteX1" fmla="*/ 2098427 w 2098427"/>
              <a:gd name="connsiteY1" fmla="*/ 1060818 h 3183402"/>
              <a:gd name="connsiteX2" fmla="*/ 2047863 w 2098427"/>
              <a:gd name="connsiteY2" fmla="*/ 1063371 h 3183402"/>
              <a:gd name="connsiteX3" fmla="*/ 1060818 w 2098427"/>
              <a:gd name="connsiteY3" fmla="*/ 2157153 h 3183402"/>
              <a:gd name="connsiteX4" fmla="*/ 1147219 w 2098427"/>
              <a:gd name="connsiteY4" fmla="*/ 2585112 h 3183402"/>
              <a:gd name="connsiteX5" fmla="*/ 1179449 w 2098427"/>
              <a:gd name="connsiteY5" fmla="*/ 2652017 h 3183402"/>
              <a:gd name="connsiteX6" fmla="*/ 259063 w 2098427"/>
              <a:gd name="connsiteY6" fmla="*/ 3183402 h 3183402"/>
              <a:gd name="connsiteX7" fmla="*/ 169765 w 2098427"/>
              <a:gd name="connsiteY7" fmla="*/ 2998030 h 3183402"/>
              <a:gd name="connsiteX8" fmla="*/ 0 w 2098427"/>
              <a:gd name="connsiteY8" fmla="*/ 2157153 h 3183402"/>
              <a:gd name="connsiteX9" fmla="*/ 1939400 w 2098427"/>
              <a:gd name="connsiteY9" fmla="*/ 8030 h 3183402"/>
              <a:gd name="connsiteX10" fmla="*/ 2098427 w 2098427"/>
              <a:gd name="connsiteY10" fmla="*/ 0 h 31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427" h="3183402">
                <a:moveTo>
                  <a:pt x="2098427" y="0"/>
                </a:moveTo>
                <a:lnTo>
                  <a:pt x="2098427" y="1060818"/>
                </a:lnTo>
                <a:lnTo>
                  <a:pt x="2047863" y="1063371"/>
                </a:lnTo>
                <a:cubicBezTo>
                  <a:pt x="1493454" y="1119675"/>
                  <a:pt x="1060818" y="1587890"/>
                  <a:pt x="1060818" y="2157153"/>
                </a:cubicBezTo>
                <a:cubicBezTo>
                  <a:pt x="1060818" y="2308957"/>
                  <a:pt x="1091583" y="2453575"/>
                  <a:pt x="1147219" y="2585112"/>
                </a:cubicBezTo>
                <a:lnTo>
                  <a:pt x="1179449" y="2652017"/>
                </a:lnTo>
                <a:lnTo>
                  <a:pt x="259063" y="3183402"/>
                </a:lnTo>
                <a:lnTo>
                  <a:pt x="169765" y="2998030"/>
                </a:lnTo>
                <a:cubicBezTo>
                  <a:pt x="60449" y="2739578"/>
                  <a:pt x="0" y="2455425"/>
                  <a:pt x="0" y="2157153"/>
                </a:cubicBezTo>
                <a:cubicBezTo>
                  <a:pt x="0" y="1038634"/>
                  <a:pt x="850068" y="118658"/>
                  <a:pt x="1939400" y="8030"/>
                </a:cubicBezTo>
                <a:lnTo>
                  <a:pt x="2098427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4633851" y="1270286"/>
            <a:ext cx="2098425" cy="3183401"/>
          </a:xfrm>
          <a:custGeom>
            <a:avLst/>
            <a:gdLst>
              <a:gd name="connsiteX0" fmla="*/ 0 w 2098425"/>
              <a:gd name="connsiteY0" fmla="*/ 0 h 3183401"/>
              <a:gd name="connsiteX1" fmla="*/ 159025 w 2098425"/>
              <a:gd name="connsiteY1" fmla="*/ 8030 h 3183401"/>
              <a:gd name="connsiteX2" fmla="*/ 2098425 w 2098425"/>
              <a:gd name="connsiteY2" fmla="*/ 2157153 h 3183401"/>
              <a:gd name="connsiteX3" fmla="*/ 1928660 w 2098425"/>
              <a:gd name="connsiteY3" fmla="*/ 2998030 h 3183401"/>
              <a:gd name="connsiteX4" fmla="*/ 1839362 w 2098425"/>
              <a:gd name="connsiteY4" fmla="*/ 3183401 h 3183401"/>
              <a:gd name="connsiteX5" fmla="*/ 918977 w 2098425"/>
              <a:gd name="connsiteY5" fmla="*/ 2652016 h 3183401"/>
              <a:gd name="connsiteX6" fmla="*/ 951206 w 2098425"/>
              <a:gd name="connsiteY6" fmla="*/ 2585112 h 3183401"/>
              <a:gd name="connsiteX7" fmla="*/ 1037607 w 2098425"/>
              <a:gd name="connsiteY7" fmla="*/ 2157153 h 3183401"/>
              <a:gd name="connsiteX8" fmla="*/ 50562 w 2098425"/>
              <a:gd name="connsiteY8" fmla="*/ 1063371 h 3183401"/>
              <a:gd name="connsiteX9" fmla="*/ 0 w 2098425"/>
              <a:gd name="connsiteY9" fmla="*/ 1060818 h 3183401"/>
              <a:gd name="connsiteX10" fmla="*/ 0 w 2098425"/>
              <a:gd name="connsiteY10" fmla="*/ 0 h 31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425" h="3183401">
                <a:moveTo>
                  <a:pt x="0" y="0"/>
                </a:moveTo>
                <a:lnTo>
                  <a:pt x="159025" y="8030"/>
                </a:lnTo>
                <a:cubicBezTo>
                  <a:pt x="1248357" y="118658"/>
                  <a:pt x="2098425" y="1038634"/>
                  <a:pt x="2098425" y="2157153"/>
                </a:cubicBezTo>
                <a:cubicBezTo>
                  <a:pt x="2098425" y="2455425"/>
                  <a:pt x="2037976" y="2739578"/>
                  <a:pt x="1928660" y="2998030"/>
                </a:cubicBezTo>
                <a:lnTo>
                  <a:pt x="1839362" y="3183401"/>
                </a:lnTo>
                <a:lnTo>
                  <a:pt x="918977" y="2652016"/>
                </a:lnTo>
                <a:lnTo>
                  <a:pt x="951206" y="2585112"/>
                </a:lnTo>
                <a:cubicBezTo>
                  <a:pt x="1006842" y="2453575"/>
                  <a:pt x="1037607" y="2308957"/>
                  <a:pt x="1037607" y="2157153"/>
                </a:cubicBezTo>
                <a:cubicBezTo>
                  <a:pt x="1037607" y="1587890"/>
                  <a:pt x="604971" y="1119675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734706" y="4029619"/>
            <a:ext cx="3674587" cy="1558096"/>
          </a:xfrm>
          <a:custGeom>
            <a:avLst/>
            <a:gdLst>
              <a:gd name="connsiteX0" fmla="*/ 2756598 w 3674587"/>
              <a:gd name="connsiteY0" fmla="*/ 0 h 1558096"/>
              <a:gd name="connsiteX1" fmla="*/ 3674587 w 3674587"/>
              <a:gd name="connsiteY1" fmla="*/ 530001 h 1558096"/>
              <a:gd name="connsiteX2" fmla="*/ 3628628 w 3674587"/>
              <a:gd name="connsiteY2" fmla="*/ 605651 h 1558096"/>
              <a:gd name="connsiteX3" fmla="*/ 1837293 w 3674587"/>
              <a:gd name="connsiteY3" fmla="*/ 1558096 h 1558096"/>
              <a:gd name="connsiteX4" fmla="*/ 45958 w 3674587"/>
              <a:gd name="connsiteY4" fmla="*/ 605651 h 1558096"/>
              <a:gd name="connsiteX5" fmla="*/ 0 w 3674587"/>
              <a:gd name="connsiteY5" fmla="*/ 530002 h 1558096"/>
              <a:gd name="connsiteX6" fmla="*/ 917989 w 3674587"/>
              <a:gd name="connsiteY6" fmla="*/ 0 h 1558096"/>
              <a:gd name="connsiteX7" fmla="*/ 925605 w 3674587"/>
              <a:gd name="connsiteY7" fmla="*/ 12537 h 1558096"/>
              <a:gd name="connsiteX8" fmla="*/ 1837293 w 3674587"/>
              <a:gd name="connsiteY8" fmla="*/ 497278 h 1558096"/>
              <a:gd name="connsiteX9" fmla="*/ 2748981 w 3674587"/>
              <a:gd name="connsiteY9" fmla="*/ 12537 h 1558096"/>
              <a:gd name="connsiteX10" fmla="*/ 2756598 w 3674587"/>
              <a:gd name="connsiteY10" fmla="*/ 0 h 155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4587" h="1558096">
                <a:moveTo>
                  <a:pt x="2756598" y="0"/>
                </a:moveTo>
                <a:lnTo>
                  <a:pt x="3674587" y="530001"/>
                </a:lnTo>
                <a:lnTo>
                  <a:pt x="3628628" y="605651"/>
                </a:lnTo>
                <a:cubicBezTo>
                  <a:pt x="3240411" y="1180288"/>
                  <a:pt x="2582973" y="1558096"/>
                  <a:pt x="1837293" y="1558096"/>
                </a:cubicBezTo>
                <a:cubicBezTo>
                  <a:pt x="1091614" y="1558096"/>
                  <a:pt x="434176" y="1180288"/>
                  <a:pt x="45958" y="605651"/>
                </a:cubicBezTo>
                <a:lnTo>
                  <a:pt x="0" y="530002"/>
                </a:lnTo>
                <a:lnTo>
                  <a:pt x="917989" y="0"/>
                </a:lnTo>
                <a:lnTo>
                  <a:pt x="925605" y="12537"/>
                </a:lnTo>
                <a:cubicBezTo>
                  <a:pt x="1123186" y="304995"/>
                  <a:pt x="1457784" y="497278"/>
                  <a:pt x="1837293" y="497278"/>
                </a:cubicBezTo>
                <a:cubicBezTo>
                  <a:pt x="2216802" y="497278"/>
                  <a:pt x="2551401" y="304995"/>
                  <a:pt x="2748981" y="12537"/>
                </a:cubicBezTo>
                <a:lnTo>
                  <a:pt x="2756598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1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 25"/>
          <p:cNvSpPr/>
          <p:nvPr/>
        </p:nvSpPr>
        <p:spPr>
          <a:xfrm>
            <a:off x="2414847" y="1271847"/>
            <a:ext cx="2095304" cy="2095304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1060818 h 2095304"/>
              <a:gd name="connsiteX2" fmla="*/ 2044740 w 2095304"/>
              <a:gd name="connsiteY2" fmla="*/ 1063371 h 2095304"/>
              <a:gd name="connsiteX3" fmla="*/ 1063371 w 2095304"/>
              <a:gd name="connsiteY3" fmla="*/ 2044740 h 2095304"/>
              <a:gd name="connsiteX4" fmla="*/ 1060818 w 2095304"/>
              <a:gd name="connsiteY4" fmla="*/ 2095304 h 2095304"/>
              <a:gd name="connsiteX5" fmla="*/ 0 w 2095304"/>
              <a:gd name="connsiteY5" fmla="*/ 2095304 h 2095304"/>
              <a:gd name="connsiteX6" fmla="*/ 8030 w 2095304"/>
              <a:gd name="connsiteY6" fmla="*/ 1936277 h 2095304"/>
              <a:gd name="connsiteX7" fmla="*/ 1936277 w 2095304"/>
              <a:gd name="connsiteY7" fmla="*/ 8030 h 2095304"/>
              <a:gd name="connsiteX8" fmla="*/ 2095304 w 2095304"/>
              <a:gd name="connsiteY8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1060818"/>
                </a:lnTo>
                <a:lnTo>
                  <a:pt x="2044740" y="1063371"/>
                </a:lnTo>
                <a:cubicBezTo>
                  <a:pt x="1527292" y="1115921"/>
                  <a:pt x="1115921" y="1527292"/>
                  <a:pt x="1063371" y="2044740"/>
                </a:cubicBezTo>
                <a:lnTo>
                  <a:pt x="1060818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lnTo>
                  <a:pt x="209530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4633851" y="1271847"/>
            <a:ext cx="2095302" cy="2095304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1034484 w 2095302"/>
              <a:gd name="connsiteY4" fmla="*/ 2095304 h 2095304"/>
              <a:gd name="connsiteX5" fmla="*/ 1031931 w 2095302"/>
              <a:gd name="connsiteY5" fmla="*/ 2044740 h 2095304"/>
              <a:gd name="connsiteX6" fmla="*/ 50562 w 2095302"/>
              <a:gd name="connsiteY6" fmla="*/ 1063371 h 2095304"/>
              <a:gd name="connsiteX7" fmla="*/ 0 w 2095302"/>
              <a:gd name="connsiteY7" fmla="*/ 1060818 h 2095304"/>
              <a:gd name="connsiteX8" fmla="*/ 0 w 2095302"/>
              <a:gd name="connsiteY8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1034484" y="2095304"/>
                </a:lnTo>
                <a:lnTo>
                  <a:pt x="1031931" y="2044740"/>
                </a:lnTo>
                <a:cubicBezTo>
                  <a:pt x="979381" y="1527292"/>
                  <a:pt x="568010" y="1115921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2414847" y="3490851"/>
            <a:ext cx="2095304" cy="2095302"/>
          </a:xfrm>
          <a:custGeom>
            <a:avLst/>
            <a:gdLst>
              <a:gd name="connsiteX0" fmla="*/ 0 w 2095304"/>
              <a:gd name="connsiteY0" fmla="*/ 0 h 2095302"/>
              <a:gd name="connsiteX1" fmla="*/ 1060818 w 2095304"/>
              <a:gd name="connsiteY1" fmla="*/ 0 h 2095302"/>
              <a:gd name="connsiteX2" fmla="*/ 1063371 w 2095304"/>
              <a:gd name="connsiteY2" fmla="*/ 50562 h 2095302"/>
              <a:gd name="connsiteX3" fmla="*/ 2044740 w 2095304"/>
              <a:gd name="connsiteY3" fmla="*/ 1031931 h 2095302"/>
              <a:gd name="connsiteX4" fmla="*/ 2095304 w 2095304"/>
              <a:gd name="connsiteY4" fmla="*/ 1034484 h 2095302"/>
              <a:gd name="connsiteX5" fmla="*/ 2095304 w 2095304"/>
              <a:gd name="connsiteY5" fmla="*/ 2095302 h 2095302"/>
              <a:gd name="connsiteX6" fmla="*/ 1936277 w 2095304"/>
              <a:gd name="connsiteY6" fmla="*/ 2087272 h 2095302"/>
              <a:gd name="connsiteX7" fmla="*/ 8030 w 2095304"/>
              <a:gd name="connsiteY7" fmla="*/ 159025 h 2095302"/>
              <a:gd name="connsiteX8" fmla="*/ 0 w 2095304"/>
              <a:gd name="connsiteY8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1060818" y="0"/>
                </a:lnTo>
                <a:lnTo>
                  <a:pt x="1063371" y="50562"/>
                </a:lnTo>
                <a:cubicBezTo>
                  <a:pt x="1115921" y="568010"/>
                  <a:pt x="1527292" y="979381"/>
                  <a:pt x="2044740" y="1031931"/>
                </a:cubicBezTo>
                <a:lnTo>
                  <a:pt x="2095304" y="1034484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4633851" y="3490851"/>
            <a:ext cx="2095302" cy="2095302"/>
          </a:xfrm>
          <a:custGeom>
            <a:avLst/>
            <a:gdLst>
              <a:gd name="connsiteX0" fmla="*/ 1034484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1034484 h 2095302"/>
              <a:gd name="connsiteX6" fmla="*/ 50562 w 2095302"/>
              <a:gd name="connsiteY6" fmla="*/ 1031931 h 2095302"/>
              <a:gd name="connsiteX7" fmla="*/ 1031931 w 2095302"/>
              <a:gd name="connsiteY7" fmla="*/ 50562 h 2095302"/>
              <a:gd name="connsiteX8" fmla="*/ 1034484 w 2095302"/>
              <a:gd name="connsiteY8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2" h="2095302">
                <a:moveTo>
                  <a:pt x="1034484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1034484"/>
                </a:lnTo>
                <a:lnTo>
                  <a:pt x="50562" y="1031931"/>
                </a:lnTo>
                <a:cubicBezTo>
                  <a:pt x="568010" y="979381"/>
                  <a:pt x="979381" y="568010"/>
                  <a:pt x="1031931" y="50562"/>
                </a:cubicBezTo>
                <a:lnTo>
                  <a:pt x="1034484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7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 37"/>
          <p:cNvSpPr/>
          <p:nvPr/>
        </p:nvSpPr>
        <p:spPr>
          <a:xfrm>
            <a:off x="2539265" y="1270285"/>
            <a:ext cx="1970887" cy="1759370"/>
          </a:xfrm>
          <a:custGeom>
            <a:avLst/>
            <a:gdLst>
              <a:gd name="connsiteX0" fmla="*/ 1970887 w 1970887"/>
              <a:gd name="connsiteY0" fmla="*/ 0 h 1759370"/>
              <a:gd name="connsiteX1" fmla="*/ 1970887 w 1970887"/>
              <a:gd name="connsiteY1" fmla="*/ 1060818 h 1759370"/>
              <a:gd name="connsiteX2" fmla="*/ 1920323 w 1970887"/>
              <a:gd name="connsiteY2" fmla="*/ 1063371 h 1759370"/>
              <a:gd name="connsiteX3" fmla="*/ 1019679 w 1970887"/>
              <a:gd name="connsiteY3" fmla="*/ 1729194 h 1759370"/>
              <a:gd name="connsiteX4" fmla="*/ 1008634 w 1970887"/>
              <a:gd name="connsiteY4" fmla="*/ 1759370 h 1759370"/>
              <a:gd name="connsiteX5" fmla="*/ 0 w 1970887"/>
              <a:gd name="connsiteY5" fmla="*/ 1431645 h 1759370"/>
              <a:gd name="connsiteX6" fmla="*/ 42225 w 1970887"/>
              <a:gd name="connsiteY6" fmla="*/ 1316276 h 1759370"/>
              <a:gd name="connsiteX7" fmla="*/ 1811860 w 1970887"/>
              <a:gd name="connsiteY7" fmla="*/ 8030 h 1759370"/>
              <a:gd name="connsiteX8" fmla="*/ 1970887 w 1970887"/>
              <a:gd name="connsiteY8" fmla="*/ 0 h 175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887" h="1759370">
                <a:moveTo>
                  <a:pt x="1970887" y="0"/>
                </a:moveTo>
                <a:lnTo>
                  <a:pt x="1970887" y="1060818"/>
                </a:lnTo>
                <a:lnTo>
                  <a:pt x="1920323" y="1063371"/>
                </a:lnTo>
                <a:cubicBezTo>
                  <a:pt x="1513757" y="1104661"/>
                  <a:pt x="1172677" y="1367467"/>
                  <a:pt x="1019679" y="1729194"/>
                </a:cubicBezTo>
                <a:lnTo>
                  <a:pt x="1008634" y="1759370"/>
                </a:lnTo>
                <a:lnTo>
                  <a:pt x="0" y="1431645"/>
                </a:lnTo>
                <a:lnTo>
                  <a:pt x="42225" y="1316276"/>
                </a:lnTo>
                <a:cubicBezTo>
                  <a:pt x="342844" y="605534"/>
                  <a:pt x="1013017" y="89157"/>
                  <a:pt x="1811860" y="8030"/>
                </a:cubicBezTo>
                <a:lnTo>
                  <a:pt x="1970887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4633851" y="1270285"/>
            <a:ext cx="1970886" cy="1759372"/>
          </a:xfrm>
          <a:custGeom>
            <a:avLst/>
            <a:gdLst>
              <a:gd name="connsiteX0" fmla="*/ 0 w 1970886"/>
              <a:gd name="connsiteY0" fmla="*/ 0 h 1759372"/>
              <a:gd name="connsiteX1" fmla="*/ 159025 w 1970886"/>
              <a:gd name="connsiteY1" fmla="*/ 8030 h 1759372"/>
              <a:gd name="connsiteX2" fmla="*/ 1928660 w 1970886"/>
              <a:gd name="connsiteY2" fmla="*/ 1316276 h 1759372"/>
              <a:gd name="connsiteX3" fmla="*/ 1970886 w 1970886"/>
              <a:gd name="connsiteY3" fmla="*/ 1431646 h 1759372"/>
              <a:gd name="connsiteX4" fmla="*/ 962251 w 1970886"/>
              <a:gd name="connsiteY4" fmla="*/ 1759372 h 1759372"/>
              <a:gd name="connsiteX5" fmla="*/ 951206 w 1970886"/>
              <a:gd name="connsiteY5" fmla="*/ 1729194 h 1759372"/>
              <a:gd name="connsiteX6" fmla="*/ 50562 w 1970886"/>
              <a:gd name="connsiteY6" fmla="*/ 1063371 h 1759372"/>
              <a:gd name="connsiteX7" fmla="*/ 0 w 1970886"/>
              <a:gd name="connsiteY7" fmla="*/ 1060818 h 1759372"/>
              <a:gd name="connsiteX8" fmla="*/ 0 w 1970886"/>
              <a:gd name="connsiteY8" fmla="*/ 0 h 175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886" h="1759372">
                <a:moveTo>
                  <a:pt x="0" y="0"/>
                </a:moveTo>
                <a:lnTo>
                  <a:pt x="159025" y="8030"/>
                </a:lnTo>
                <a:cubicBezTo>
                  <a:pt x="957868" y="89157"/>
                  <a:pt x="1628041" y="605534"/>
                  <a:pt x="1928660" y="1316276"/>
                </a:cubicBezTo>
                <a:lnTo>
                  <a:pt x="1970886" y="1431646"/>
                </a:lnTo>
                <a:lnTo>
                  <a:pt x="962251" y="1759372"/>
                </a:lnTo>
                <a:lnTo>
                  <a:pt x="951206" y="1729194"/>
                </a:lnTo>
                <a:cubicBezTo>
                  <a:pt x="798209" y="1367467"/>
                  <a:pt x="457129" y="1104661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2411724" y="2819254"/>
            <a:ext cx="1465138" cy="2317099"/>
          </a:xfrm>
          <a:custGeom>
            <a:avLst/>
            <a:gdLst>
              <a:gd name="connsiteX0" fmla="*/ 88324 w 1465138"/>
              <a:gd name="connsiteY0" fmla="*/ 0 h 2317099"/>
              <a:gd name="connsiteX1" fmla="*/ 1098192 w 1465138"/>
              <a:gd name="connsiteY1" fmla="*/ 328125 h 2317099"/>
              <a:gd name="connsiteX2" fmla="*/ 1083155 w 1465138"/>
              <a:gd name="connsiteY2" fmla="*/ 386605 h 2317099"/>
              <a:gd name="connsiteX3" fmla="*/ 1060818 w 1465138"/>
              <a:gd name="connsiteY3" fmla="*/ 608184 h 2317099"/>
              <a:gd name="connsiteX4" fmla="*/ 1460919 w 1465138"/>
              <a:gd name="connsiteY4" fmla="*/ 1456579 h 2317099"/>
              <a:gd name="connsiteX5" fmla="*/ 1465138 w 1465138"/>
              <a:gd name="connsiteY5" fmla="*/ 1459734 h 2317099"/>
              <a:gd name="connsiteX6" fmla="*/ 842226 w 1465138"/>
              <a:gd name="connsiteY6" fmla="*/ 2317099 h 2317099"/>
              <a:gd name="connsiteX7" fmla="*/ 786140 w 1465138"/>
              <a:gd name="connsiteY7" fmla="*/ 2275158 h 2317099"/>
              <a:gd name="connsiteX8" fmla="*/ 0 w 1465138"/>
              <a:gd name="connsiteY8" fmla="*/ 608184 h 2317099"/>
              <a:gd name="connsiteX9" fmla="*/ 43889 w 1465138"/>
              <a:gd name="connsiteY9" fmla="*/ 172813 h 2317099"/>
              <a:gd name="connsiteX10" fmla="*/ 88324 w 1465138"/>
              <a:gd name="connsiteY10" fmla="*/ 0 h 23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138" h="2317099">
                <a:moveTo>
                  <a:pt x="88324" y="0"/>
                </a:moveTo>
                <a:lnTo>
                  <a:pt x="1098192" y="328125"/>
                </a:lnTo>
                <a:lnTo>
                  <a:pt x="1083155" y="386605"/>
                </a:lnTo>
                <a:cubicBezTo>
                  <a:pt x="1068509" y="458177"/>
                  <a:pt x="1060818" y="532282"/>
                  <a:pt x="1060818" y="608184"/>
                </a:cubicBezTo>
                <a:cubicBezTo>
                  <a:pt x="1060818" y="949742"/>
                  <a:pt x="1216567" y="1254923"/>
                  <a:pt x="1460919" y="1456579"/>
                </a:cubicBezTo>
                <a:lnTo>
                  <a:pt x="1465138" y="1459734"/>
                </a:lnTo>
                <a:lnTo>
                  <a:pt x="842226" y="2317099"/>
                </a:lnTo>
                <a:lnTo>
                  <a:pt x="786140" y="2275158"/>
                </a:lnTo>
                <a:cubicBezTo>
                  <a:pt x="306025" y="1878932"/>
                  <a:pt x="0" y="1279296"/>
                  <a:pt x="0" y="608184"/>
                </a:cubicBezTo>
                <a:cubicBezTo>
                  <a:pt x="0" y="459048"/>
                  <a:pt x="15112" y="313442"/>
                  <a:pt x="43889" y="172813"/>
                </a:cubicBezTo>
                <a:lnTo>
                  <a:pt x="8832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5267140" y="2819255"/>
            <a:ext cx="1465137" cy="2317097"/>
          </a:xfrm>
          <a:custGeom>
            <a:avLst/>
            <a:gdLst>
              <a:gd name="connsiteX0" fmla="*/ 1376813 w 1465137"/>
              <a:gd name="connsiteY0" fmla="*/ 0 h 2317097"/>
              <a:gd name="connsiteX1" fmla="*/ 1421248 w 1465137"/>
              <a:gd name="connsiteY1" fmla="*/ 172812 h 2317097"/>
              <a:gd name="connsiteX2" fmla="*/ 1465137 w 1465137"/>
              <a:gd name="connsiteY2" fmla="*/ 608183 h 2317097"/>
              <a:gd name="connsiteX3" fmla="*/ 678997 w 1465137"/>
              <a:gd name="connsiteY3" fmla="*/ 2275157 h 2317097"/>
              <a:gd name="connsiteX4" fmla="*/ 622912 w 1465137"/>
              <a:gd name="connsiteY4" fmla="*/ 2317097 h 2317097"/>
              <a:gd name="connsiteX5" fmla="*/ 0 w 1465137"/>
              <a:gd name="connsiteY5" fmla="*/ 1459732 h 2317097"/>
              <a:gd name="connsiteX6" fmla="*/ 4218 w 1465137"/>
              <a:gd name="connsiteY6" fmla="*/ 1456578 h 2317097"/>
              <a:gd name="connsiteX7" fmla="*/ 404319 w 1465137"/>
              <a:gd name="connsiteY7" fmla="*/ 608183 h 2317097"/>
              <a:gd name="connsiteX8" fmla="*/ 381982 w 1465137"/>
              <a:gd name="connsiteY8" fmla="*/ 386604 h 2317097"/>
              <a:gd name="connsiteX9" fmla="*/ 366946 w 1465137"/>
              <a:gd name="connsiteY9" fmla="*/ 328125 h 2317097"/>
              <a:gd name="connsiteX10" fmla="*/ 1376813 w 1465137"/>
              <a:gd name="connsiteY10" fmla="*/ 0 h 231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137" h="2317097">
                <a:moveTo>
                  <a:pt x="1376813" y="0"/>
                </a:moveTo>
                <a:lnTo>
                  <a:pt x="1421248" y="172812"/>
                </a:lnTo>
                <a:cubicBezTo>
                  <a:pt x="1450025" y="313441"/>
                  <a:pt x="1465137" y="459047"/>
                  <a:pt x="1465137" y="608183"/>
                </a:cubicBezTo>
                <a:cubicBezTo>
                  <a:pt x="1465137" y="1279295"/>
                  <a:pt x="1159113" y="1878931"/>
                  <a:pt x="678997" y="2275157"/>
                </a:cubicBezTo>
                <a:lnTo>
                  <a:pt x="622912" y="2317097"/>
                </a:lnTo>
                <a:lnTo>
                  <a:pt x="0" y="1459732"/>
                </a:lnTo>
                <a:lnTo>
                  <a:pt x="4218" y="1456578"/>
                </a:lnTo>
                <a:cubicBezTo>
                  <a:pt x="248570" y="1254922"/>
                  <a:pt x="404319" y="949741"/>
                  <a:pt x="404319" y="608183"/>
                </a:cubicBezTo>
                <a:cubicBezTo>
                  <a:pt x="404319" y="532281"/>
                  <a:pt x="396628" y="458176"/>
                  <a:pt x="381982" y="386604"/>
                </a:cubicBezTo>
                <a:lnTo>
                  <a:pt x="366946" y="328125"/>
                </a:lnTo>
                <a:lnTo>
                  <a:pt x="1376813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353025" y="4351260"/>
            <a:ext cx="2437952" cy="1236455"/>
          </a:xfrm>
          <a:custGeom>
            <a:avLst/>
            <a:gdLst>
              <a:gd name="connsiteX0" fmla="*/ 1813721 w 2437952"/>
              <a:gd name="connsiteY0" fmla="*/ 0 h 1236455"/>
              <a:gd name="connsiteX1" fmla="*/ 2437952 w 2437952"/>
              <a:gd name="connsiteY1" fmla="*/ 859180 h 1236455"/>
              <a:gd name="connsiteX2" fmla="*/ 2426806 w 2437952"/>
              <a:gd name="connsiteY2" fmla="*/ 867514 h 1236455"/>
              <a:gd name="connsiteX3" fmla="*/ 1218975 w 2437952"/>
              <a:gd name="connsiteY3" fmla="*/ 1236455 h 1236455"/>
              <a:gd name="connsiteX4" fmla="*/ 11144 w 2437952"/>
              <a:gd name="connsiteY4" fmla="*/ 867514 h 1236455"/>
              <a:gd name="connsiteX5" fmla="*/ 0 w 2437952"/>
              <a:gd name="connsiteY5" fmla="*/ 859181 h 1236455"/>
              <a:gd name="connsiteX6" fmla="*/ 624231 w 2437952"/>
              <a:gd name="connsiteY6" fmla="*/ 1 h 1236455"/>
              <a:gd name="connsiteX7" fmla="*/ 694908 w 2437952"/>
              <a:gd name="connsiteY7" fmla="*/ 42938 h 1236455"/>
              <a:gd name="connsiteX8" fmla="*/ 1218975 w 2437952"/>
              <a:gd name="connsiteY8" fmla="*/ 175637 h 1236455"/>
              <a:gd name="connsiteX9" fmla="*/ 1743042 w 2437952"/>
              <a:gd name="connsiteY9" fmla="*/ 42938 h 1236455"/>
              <a:gd name="connsiteX10" fmla="*/ 1813721 w 2437952"/>
              <a:gd name="connsiteY10" fmla="*/ 0 h 12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7952" h="1236455">
                <a:moveTo>
                  <a:pt x="1813721" y="0"/>
                </a:moveTo>
                <a:lnTo>
                  <a:pt x="2437952" y="859180"/>
                </a:lnTo>
                <a:lnTo>
                  <a:pt x="2426806" y="867514"/>
                </a:lnTo>
                <a:cubicBezTo>
                  <a:pt x="2082024" y="1100444"/>
                  <a:pt x="1666383" y="1236455"/>
                  <a:pt x="1218975" y="1236455"/>
                </a:cubicBezTo>
                <a:cubicBezTo>
                  <a:pt x="771568" y="1236455"/>
                  <a:pt x="355927" y="1100444"/>
                  <a:pt x="11144" y="867514"/>
                </a:cubicBezTo>
                <a:lnTo>
                  <a:pt x="0" y="859181"/>
                </a:lnTo>
                <a:lnTo>
                  <a:pt x="624231" y="1"/>
                </a:lnTo>
                <a:lnTo>
                  <a:pt x="694908" y="42938"/>
                </a:lnTo>
                <a:cubicBezTo>
                  <a:pt x="850694" y="127567"/>
                  <a:pt x="1029221" y="175637"/>
                  <a:pt x="1218975" y="175637"/>
                </a:cubicBezTo>
                <a:cubicBezTo>
                  <a:pt x="1408730" y="175637"/>
                  <a:pt x="1587256" y="127567"/>
                  <a:pt x="1743042" y="42938"/>
                </a:cubicBezTo>
                <a:lnTo>
                  <a:pt x="1813721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 37"/>
          <p:cNvSpPr/>
          <p:nvPr/>
        </p:nvSpPr>
        <p:spPr>
          <a:xfrm>
            <a:off x="2734707" y="1271847"/>
            <a:ext cx="1775445" cy="1554974"/>
          </a:xfrm>
          <a:custGeom>
            <a:avLst/>
            <a:gdLst>
              <a:gd name="connsiteX0" fmla="*/ 1775445 w 1775445"/>
              <a:gd name="connsiteY0" fmla="*/ 0 h 1554974"/>
              <a:gd name="connsiteX1" fmla="*/ 1775445 w 1775445"/>
              <a:gd name="connsiteY1" fmla="*/ 1060818 h 1554974"/>
              <a:gd name="connsiteX2" fmla="*/ 1724881 w 1775445"/>
              <a:gd name="connsiteY2" fmla="*/ 1063371 h 1554974"/>
              <a:gd name="connsiteX3" fmla="*/ 925606 w 1775445"/>
              <a:gd name="connsiteY3" fmla="*/ 1542436 h 1554974"/>
              <a:gd name="connsiteX4" fmla="*/ 917989 w 1775445"/>
              <a:gd name="connsiteY4" fmla="*/ 1554974 h 1554974"/>
              <a:gd name="connsiteX5" fmla="*/ 0 w 1775445"/>
              <a:gd name="connsiteY5" fmla="*/ 1024973 h 1554974"/>
              <a:gd name="connsiteX6" fmla="*/ 45959 w 1775445"/>
              <a:gd name="connsiteY6" fmla="*/ 949322 h 1554974"/>
              <a:gd name="connsiteX7" fmla="*/ 1616418 w 1775445"/>
              <a:gd name="connsiteY7" fmla="*/ 8030 h 1554974"/>
              <a:gd name="connsiteX8" fmla="*/ 1775445 w 1775445"/>
              <a:gd name="connsiteY8" fmla="*/ 0 h 155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5" h="1554974">
                <a:moveTo>
                  <a:pt x="1775445" y="0"/>
                </a:moveTo>
                <a:lnTo>
                  <a:pt x="1775445" y="1060818"/>
                </a:lnTo>
                <a:lnTo>
                  <a:pt x="1724881" y="1063371"/>
                </a:lnTo>
                <a:cubicBezTo>
                  <a:pt x="1392236" y="1097153"/>
                  <a:pt x="1103429" y="1279224"/>
                  <a:pt x="925606" y="1542436"/>
                </a:cubicBezTo>
                <a:lnTo>
                  <a:pt x="917989" y="1554974"/>
                </a:lnTo>
                <a:lnTo>
                  <a:pt x="0" y="1024973"/>
                </a:lnTo>
                <a:lnTo>
                  <a:pt x="45959" y="949322"/>
                </a:lnTo>
                <a:cubicBezTo>
                  <a:pt x="395355" y="432149"/>
                  <a:pt x="962819" y="74407"/>
                  <a:pt x="1616418" y="8030"/>
                </a:cubicBezTo>
                <a:lnTo>
                  <a:pt x="1775445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4633851" y="1271848"/>
            <a:ext cx="1775444" cy="1554975"/>
          </a:xfrm>
          <a:custGeom>
            <a:avLst/>
            <a:gdLst>
              <a:gd name="connsiteX0" fmla="*/ 0 w 1775444"/>
              <a:gd name="connsiteY0" fmla="*/ 0 h 1554975"/>
              <a:gd name="connsiteX1" fmla="*/ 159025 w 1775444"/>
              <a:gd name="connsiteY1" fmla="*/ 8030 h 1554975"/>
              <a:gd name="connsiteX2" fmla="*/ 1729484 w 1775444"/>
              <a:gd name="connsiteY2" fmla="*/ 949322 h 1554975"/>
              <a:gd name="connsiteX3" fmla="*/ 1775444 w 1775444"/>
              <a:gd name="connsiteY3" fmla="*/ 1024974 h 1554975"/>
              <a:gd name="connsiteX4" fmla="*/ 857455 w 1775444"/>
              <a:gd name="connsiteY4" fmla="*/ 1554975 h 1554975"/>
              <a:gd name="connsiteX5" fmla="*/ 849837 w 1775444"/>
              <a:gd name="connsiteY5" fmla="*/ 1542436 h 1554975"/>
              <a:gd name="connsiteX6" fmla="*/ 50562 w 1775444"/>
              <a:gd name="connsiteY6" fmla="*/ 1063371 h 1554975"/>
              <a:gd name="connsiteX7" fmla="*/ 0 w 1775444"/>
              <a:gd name="connsiteY7" fmla="*/ 1060818 h 1554975"/>
              <a:gd name="connsiteX8" fmla="*/ 0 w 1775444"/>
              <a:gd name="connsiteY8" fmla="*/ 0 h 15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4" h="1554975">
                <a:moveTo>
                  <a:pt x="0" y="0"/>
                </a:moveTo>
                <a:lnTo>
                  <a:pt x="159025" y="8030"/>
                </a:lnTo>
                <a:cubicBezTo>
                  <a:pt x="812624" y="74407"/>
                  <a:pt x="1380088" y="432149"/>
                  <a:pt x="1729484" y="949322"/>
                </a:cubicBezTo>
                <a:lnTo>
                  <a:pt x="1775444" y="1024974"/>
                </a:lnTo>
                <a:lnTo>
                  <a:pt x="857455" y="1554975"/>
                </a:lnTo>
                <a:lnTo>
                  <a:pt x="849837" y="1542436"/>
                </a:lnTo>
                <a:cubicBezTo>
                  <a:pt x="672015" y="1279224"/>
                  <a:pt x="383208" y="1097153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2411725" y="2402753"/>
            <a:ext cx="1179449" cy="2052496"/>
          </a:xfrm>
          <a:custGeom>
            <a:avLst/>
            <a:gdLst>
              <a:gd name="connsiteX0" fmla="*/ 259063 w 1179449"/>
              <a:gd name="connsiteY0" fmla="*/ 0 h 2052496"/>
              <a:gd name="connsiteX1" fmla="*/ 1179449 w 1179449"/>
              <a:gd name="connsiteY1" fmla="*/ 531384 h 2052496"/>
              <a:gd name="connsiteX2" fmla="*/ 1147219 w 1179449"/>
              <a:gd name="connsiteY2" fmla="*/ 598288 h 2052496"/>
              <a:gd name="connsiteX3" fmla="*/ 1060818 w 1179449"/>
              <a:gd name="connsiteY3" fmla="*/ 1026247 h 2052496"/>
              <a:gd name="connsiteX4" fmla="*/ 1147219 w 1179449"/>
              <a:gd name="connsiteY4" fmla="*/ 1454206 h 2052496"/>
              <a:gd name="connsiteX5" fmla="*/ 1179449 w 1179449"/>
              <a:gd name="connsiteY5" fmla="*/ 1521111 h 2052496"/>
              <a:gd name="connsiteX6" fmla="*/ 259063 w 1179449"/>
              <a:gd name="connsiteY6" fmla="*/ 2052496 h 2052496"/>
              <a:gd name="connsiteX7" fmla="*/ 169765 w 1179449"/>
              <a:gd name="connsiteY7" fmla="*/ 1867124 h 2052496"/>
              <a:gd name="connsiteX8" fmla="*/ 0 w 1179449"/>
              <a:gd name="connsiteY8" fmla="*/ 1026247 h 2052496"/>
              <a:gd name="connsiteX9" fmla="*/ 169765 w 1179449"/>
              <a:gd name="connsiteY9" fmla="*/ 185370 h 2052496"/>
              <a:gd name="connsiteX10" fmla="*/ 259063 w 1179449"/>
              <a:gd name="connsiteY10" fmla="*/ 0 h 205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449" h="2052496">
                <a:moveTo>
                  <a:pt x="259063" y="0"/>
                </a:moveTo>
                <a:lnTo>
                  <a:pt x="1179449" y="531384"/>
                </a:lnTo>
                <a:lnTo>
                  <a:pt x="1147219" y="598288"/>
                </a:lnTo>
                <a:cubicBezTo>
                  <a:pt x="1091583" y="729826"/>
                  <a:pt x="1060818" y="874444"/>
                  <a:pt x="1060818" y="1026247"/>
                </a:cubicBezTo>
                <a:cubicBezTo>
                  <a:pt x="1060818" y="1178051"/>
                  <a:pt x="1091583" y="1322669"/>
                  <a:pt x="1147219" y="1454206"/>
                </a:cubicBezTo>
                <a:lnTo>
                  <a:pt x="1179449" y="1521111"/>
                </a:lnTo>
                <a:lnTo>
                  <a:pt x="259063" y="2052496"/>
                </a:lnTo>
                <a:lnTo>
                  <a:pt x="169765" y="1867124"/>
                </a:lnTo>
                <a:cubicBezTo>
                  <a:pt x="60449" y="1608672"/>
                  <a:pt x="0" y="1324519"/>
                  <a:pt x="0" y="1026247"/>
                </a:cubicBezTo>
                <a:cubicBezTo>
                  <a:pt x="0" y="727975"/>
                  <a:pt x="60449" y="443822"/>
                  <a:pt x="169765" y="185370"/>
                </a:cubicBezTo>
                <a:lnTo>
                  <a:pt x="259063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5552828" y="2402754"/>
            <a:ext cx="1179448" cy="2052494"/>
          </a:xfrm>
          <a:custGeom>
            <a:avLst/>
            <a:gdLst>
              <a:gd name="connsiteX0" fmla="*/ 920386 w 1179448"/>
              <a:gd name="connsiteY0" fmla="*/ 0 h 2052494"/>
              <a:gd name="connsiteX1" fmla="*/ 1009683 w 1179448"/>
              <a:gd name="connsiteY1" fmla="*/ 185369 h 2052494"/>
              <a:gd name="connsiteX2" fmla="*/ 1179448 w 1179448"/>
              <a:gd name="connsiteY2" fmla="*/ 1026246 h 2052494"/>
              <a:gd name="connsiteX3" fmla="*/ 1009683 w 1179448"/>
              <a:gd name="connsiteY3" fmla="*/ 1867123 h 2052494"/>
              <a:gd name="connsiteX4" fmla="*/ 920385 w 1179448"/>
              <a:gd name="connsiteY4" fmla="*/ 2052494 h 2052494"/>
              <a:gd name="connsiteX5" fmla="*/ 0 w 1179448"/>
              <a:gd name="connsiteY5" fmla="*/ 1521109 h 2052494"/>
              <a:gd name="connsiteX6" fmla="*/ 32229 w 1179448"/>
              <a:gd name="connsiteY6" fmla="*/ 1454205 h 2052494"/>
              <a:gd name="connsiteX7" fmla="*/ 118630 w 1179448"/>
              <a:gd name="connsiteY7" fmla="*/ 1026246 h 2052494"/>
              <a:gd name="connsiteX8" fmla="*/ 32229 w 1179448"/>
              <a:gd name="connsiteY8" fmla="*/ 598287 h 2052494"/>
              <a:gd name="connsiteX9" fmla="*/ 0 w 1179448"/>
              <a:gd name="connsiteY9" fmla="*/ 531384 h 2052494"/>
              <a:gd name="connsiteX10" fmla="*/ 920386 w 1179448"/>
              <a:gd name="connsiteY10" fmla="*/ 0 h 205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448" h="2052494">
                <a:moveTo>
                  <a:pt x="920386" y="0"/>
                </a:moveTo>
                <a:lnTo>
                  <a:pt x="1009683" y="185369"/>
                </a:lnTo>
                <a:cubicBezTo>
                  <a:pt x="1118999" y="443821"/>
                  <a:pt x="1179448" y="727974"/>
                  <a:pt x="1179448" y="1026246"/>
                </a:cubicBezTo>
                <a:cubicBezTo>
                  <a:pt x="1179448" y="1324518"/>
                  <a:pt x="1118999" y="1608671"/>
                  <a:pt x="1009683" y="1867123"/>
                </a:cubicBezTo>
                <a:lnTo>
                  <a:pt x="920385" y="2052494"/>
                </a:lnTo>
                <a:lnTo>
                  <a:pt x="0" y="1521109"/>
                </a:lnTo>
                <a:lnTo>
                  <a:pt x="32229" y="1454205"/>
                </a:lnTo>
                <a:cubicBezTo>
                  <a:pt x="87865" y="1322668"/>
                  <a:pt x="118630" y="1178050"/>
                  <a:pt x="118630" y="1026246"/>
                </a:cubicBezTo>
                <a:cubicBezTo>
                  <a:pt x="118630" y="874443"/>
                  <a:pt x="87865" y="729825"/>
                  <a:pt x="32229" y="598287"/>
                </a:cubicBezTo>
                <a:lnTo>
                  <a:pt x="0" y="531384"/>
                </a:lnTo>
                <a:lnTo>
                  <a:pt x="920386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4633852" y="4031181"/>
            <a:ext cx="1775443" cy="1554973"/>
          </a:xfrm>
          <a:custGeom>
            <a:avLst/>
            <a:gdLst>
              <a:gd name="connsiteX0" fmla="*/ 857454 w 1775443"/>
              <a:gd name="connsiteY0" fmla="*/ 0 h 1554973"/>
              <a:gd name="connsiteX1" fmla="*/ 1775443 w 1775443"/>
              <a:gd name="connsiteY1" fmla="*/ 530001 h 1554973"/>
              <a:gd name="connsiteX2" fmla="*/ 1729484 w 1775443"/>
              <a:gd name="connsiteY2" fmla="*/ 605651 h 1554973"/>
              <a:gd name="connsiteX3" fmla="*/ 159025 w 1775443"/>
              <a:gd name="connsiteY3" fmla="*/ 1546943 h 1554973"/>
              <a:gd name="connsiteX4" fmla="*/ 0 w 1775443"/>
              <a:gd name="connsiteY4" fmla="*/ 1554973 h 1554973"/>
              <a:gd name="connsiteX5" fmla="*/ 0 w 1775443"/>
              <a:gd name="connsiteY5" fmla="*/ 494155 h 1554973"/>
              <a:gd name="connsiteX6" fmla="*/ 50562 w 1775443"/>
              <a:gd name="connsiteY6" fmla="*/ 491602 h 1554973"/>
              <a:gd name="connsiteX7" fmla="*/ 849837 w 1775443"/>
              <a:gd name="connsiteY7" fmla="*/ 12537 h 1554973"/>
              <a:gd name="connsiteX8" fmla="*/ 857454 w 1775443"/>
              <a:gd name="connsiteY8" fmla="*/ 0 h 155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3" h="1554973">
                <a:moveTo>
                  <a:pt x="857454" y="0"/>
                </a:moveTo>
                <a:lnTo>
                  <a:pt x="1775443" y="530001"/>
                </a:lnTo>
                <a:lnTo>
                  <a:pt x="1729484" y="605651"/>
                </a:lnTo>
                <a:cubicBezTo>
                  <a:pt x="1380088" y="1122824"/>
                  <a:pt x="812624" y="1480566"/>
                  <a:pt x="159025" y="1546943"/>
                </a:cubicBezTo>
                <a:lnTo>
                  <a:pt x="0" y="1554973"/>
                </a:lnTo>
                <a:lnTo>
                  <a:pt x="0" y="494155"/>
                </a:lnTo>
                <a:lnTo>
                  <a:pt x="50562" y="491602"/>
                </a:lnTo>
                <a:cubicBezTo>
                  <a:pt x="383208" y="457820"/>
                  <a:pt x="672015" y="275750"/>
                  <a:pt x="849837" y="12537"/>
                </a:cubicBezTo>
                <a:lnTo>
                  <a:pt x="857454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2734707" y="4031181"/>
            <a:ext cx="1775444" cy="1554973"/>
          </a:xfrm>
          <a:custGeom>
            <a:avLst/>
            <a:gdLst>
              <a:gd name="connsiteX0" fmla="*/ 917989 w 1775444"/>
              <a:gd name="connsiteY0" fmla="*/ 0 h 1554973"/>
              <a:gd name="connsiteX1" fmla="*/ 925605 w 1775444"/>
              <a:gd name="connsiteY1" fmla="*/ 12537 h 1554973"/>
              <a:gd name="connsiteX2" fmla="*/ 1724880 w 1775444"/>
              <a:gd name="connsiteY2" fmla="*/ 491602 h 1554973"/>
              <a:gd name="connsiteX3" fmla="*/ 1775444 w 1775444"/>
              <a:gd name="connsiteY3" fmla="*/ 494155 h 1554973"/>
              <a:gd name="connsiteX4" fmla="*/ 1775444 w 1775444"/>
              <a:gd name="connsiteY4" fmla="*/ 1554973 h 1554973"/>
              <a:gd name="connsiteX5" fmla="*/ 1616417 w 1775444"/>
              <a:gd name="connsiteY5" fmla="*/ 1546943 h 1554973"/>
              <a:gd name="connsiteX6" fmla="*/ 45958 w 1775444"/>
              <a:gd name="connsiteY6" fmla="*/ 605651 h 1554973"/>
              <a:gd name="connsiteX7" fmla="*/ 0 w 1775444"/>
              <a:gd name="connsiteY7" fmla="*/ 530002 h 1554973"/>
              <a:gd name="connsiteX8" fmla="*/ 917989 w 1775444"/>
              <a:gd name="connsiteY8" fmla="*/ 0 h 155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4" h="1554973">
                <a:moveTo>
                  <a:pt x="917989" y="0"/>
                </a:moveTo>
                <a:lnTo>
                  <a:pt x="925605" y="12537"/>
                </a:lnTo>
                <a:cubicBezTo>
                  <a:pt x="1103428" y="275750"/>
                  <a:pt x="1392235" y="457820"/>
                  <a:pt x="1724880" y="491602"/>
                </a:cubicBezTo>
                <a:lnTo>
                  <a:pt x="1775444" y="494155"/>
                </a:lnTo>
                <a:lnTo>
                  <a:pt x="1775444" y="1554973"/>
                </a:lnTo>
                <a:lnTo>
                  <a:pt x="1616417" y="1546943"/>
                </a:lnTo>
                <a:cubicBezTo>
                  <a:pt x="962818" y="1480566"/>
                  <a:pt x="395354" y="1122824"/>
                  <a:pt x="45958" y="605651"/>
                </a:cubicBezTo>
                <a:lnTo>
                  <a:pt x="0" y="530002"/>
                </a:lnTo>
                <a:lnTo>
                  <a:pt x="917989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6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 14"/>
          <p:cNvSpPr/>
          <p:nvPr/>
        </p:nvSpPr>
        <p:spPr>
          <a:xfrm>
            <a:off x="2411724" y="1270286"/>
            <a:ext cx="2098427" cy="3183402"/>
          </a:xfrm>
          <a:custGeom>
            <a:avLst/>
            <a:gdLst>
              <a:gd name="connsiteX0" fmla="*/ 2098427 w 2098427"/>
              <a:gd name="connsiteY0" fmla="*/ 0 h 3183402"/>
              <a:gd name="connsiteX1" fmla="*/ 2098427 w 2098427"/>
              <a:gd name="connsiteY1" fmla="*/ 1060818 h 3183402"/>
              <a:gd name="connsiteX2" fmla="*/ 2047863 w 2098427"/>
              <a:gd name="connsiteY2" fmla="*/ 1063371 h 3183402"/>
              <a:gd name="connsiteX3" fmla="*/ 1346437 w 2098427"/>
              <a:gd name="connsiteY3" fmla="*/ 1417903 h 3183402"/>
              <a:gd name="connsiteX4" fmla="*/ 1272582 w 2098427"/>
              <a:gd name="connsiteY4" fmla="*/ 1515465 h 3183402"/>
              <a:gd name="connsiteX5" fmla="*/ 1482115 w 2098427"/>
              <a:gd name="connsiteY5" fmla="*/ 1772681 h 3183402"/>
              <a:gd name="connsiteX6" fmla="*/ 1152553 w 2098427"/>
              <a:gd name="connsiteY6" fmla="*/ 1719498 h 3183402"/>
              <a:gd name="connsiteX7" fmla="*/ 1137080 w 2098427"/>
              <a:gd name="connsiteY7" fmla="*/ 1754010 h 3183402"/>
              <a:gd name="connsiteX8" fmla="*/ 1060818 w 2098427"/>
              <a:gd name="connsiteY8" fmla="*/ 2157153 h 3183402"/>
              <a:gd name="connsiteX9" fmla="*/ 1147219 w 2098427"/>
              <a:gd name="connsiteY9" fmla="*/ 2585112 h 3183402"/>
              <a:gd name="connsiteX10" fmla="*/ 1179449 w 2098427"/>
              <a:gd name="connsiteY10" fmla="*/ 2652017 h 3183402"/>
              <a:gd name="connsiteX11" fmla="*/ 259063 w 2098427"/>
              <a:gd name="connsiteY11" fmla="*/ 3183402 h 3183402"/>
              <a:gd name="connsiteX12" fmla="*/ 169765 w 2098427"/>
              <a:gd name="connsiteY12" fmla="*/ 2998030 h 3183402"/>
              <a:gd name="connsiteX13" fmla="*/ 0 w 2098427"/>
              <a:gd name="connsiteY13" fmla="*/ 2157153 h 3183402"/>
              <a:gd name="connsiteX14" fmla="*/ 1939400 w 2098427"/>
              <a:gd name="connsiteY14" fmla="*/ 8030 h 31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8427" h="3183402">
                <a:moveTo>
                  <a:pt x="2098427" y="0"/>
                </a:moveTo>
                <a:lnTo>
                  <a:pt x="2098427" y="1060818"/>
                </a:lnTo>
                <a:lnTo>
                  <a:pt x="2047863" y="1063371"/>
                </a:lnTo>
                <a:cubicBezTo>
                  <a:pt x="1770659" y="1091523"/>
                  <a:pt x="1523897" y="1222653"/>
                  <a:pt x="1346437" y="1417903"/>
                </a:cubicBezTo>
                <a:lnTo>
                  <a:pt x="1272582" y="1515465"/>
                </a:lnTo>
                <a:lnTo>
                  <a:pt x="1482115" y="1772681"/>
                </a:lnTo>
                <a:lnTo>
                  <a:pt x="1152553" y="1719498"/>
                </a:lnTo>
                <a:lnTo>
                  <a:pt x="1137080" y="1754010"/>
                </a:lnTo>
                <a:cubicBezTo>
                  <a:pt x="1087858" y="1878837"/>
                  <a:pt x="1060818" y="2014837"/>
                  <a:pt x="1060818" y="2157153"/>
                </a:cubicBezTo>
                <a:cubicBezTo>
                  <a:pt x="1060818" y="2308957"/>
                  <a:pt x="1091583" y="2453575"/>
                  <a:pt x="1147219" y="2585112"/>
                </a:cubicBezTo>
                <a:lnTo>
                  <a:pt x="1179449" y="2652017"/>
                </a:lnTo>
                <a:lnTo>
                  <a:pt x="259063" y="3183402"/>
                </a:lnTo>
                <a:lnTo>
                  <a:pt x="169765" y="2998030"/>
                </a:lnTo>
                <a:cubicBezTo>
                  <a:pt x="60449" y="2739578"/>
                  <a:pt x="0" y="2455425"/>
                  <a:pt x="0" y="2157153"/>
                </a:cubicBezTo>
                <a:cubicBezTo>
                  <a:pt x="0" y="1038634"/>
                  <a:pt x="850068" y="118658"/>
                  <a:pt x="1939400" y="803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2734706" y="4029618"/>
            <a:ext cx="3674587" cy="1558096"/>
          </a:xfrm>
          <a:custGeom>
            <a:avLst/>
            <a:gdLst>
              <a:gd name="connsiteX0" fmla="*/ 917989 w 3674587"/>
              <a:gd name="connsiteY0" fmla="*/ 0 h 1558096"/>
              <a:gd name="connsiteX1" fmla="*/ 925605 w 3674587"/>
              <a:gd name="connsiteY1" fmla="*/ 12537 h 1558096"/>
              <a:gd name="connsiteX2" fmla="*/ 1697263 w 3674587"/>
              <a:gd name="connsiteY2" fmla="*/ 488445 h 1558096"/>
              <a:gd name="connsiteX3" fmla="*/ 1706908 w 3674587"/>
              <a:gd name="connsiteY3" fmla="*/ 489053 h 1558096"/>
              <a:gd name="connsiteX4" fmla="*/ 1827764 w 3674587"/>
              <a:gd name="connsiteY4" fmla="*/ 171449 h 1558096"/>
              <a:gd name="connsiteX5" fmla="*/ 1949066 w 3674587"/>
              <a:gd name="connsiteY5" fmla="*/ 490227 h 1558096"/>
              <a:gd name="connsiteX6" fmla="*/ 1977324 w 3674587"/>
              <a:gd name="connsiteY6" fmla="*/ 488445 h 1558096"/>
              <a:gd name="connsiteX7" fmla="*/ 2748981 w 3674587"/>
              <a:gd name="connsiteY7" fmla="*/ 12537 h 1558096"/>
              <a:gd name="connsiteX8" fmla="*/ 2756598 w 3674587"/>
              <a:gd name="connsiteY8" fmla="*/ 0 h 1558096"/>
              <a:gd name="connsiteX9" fmla="*/ 3674587 w 3674587"/>
              <a:gd name="connsiteY9" fmla="*/ 530001 h 1558096"/>
              <a:gd name="connsiteX10" fmla="*/ 3628628 w 3674587"/>
              <a:gd name="connsiteY10" fmla="*/ 605651 h 1558096"/>
              <a:gd name="connsiteX11" fmla="*/ 1837293 w 3674587"/>
              <a:gd name="connsiteY11" fmla="*/ 1558096 h 1558096"/>
              <a:gd name="connsiteX12" fmla="*/ 45958 w 3674587"/>
              <a:gd name="connsiteY12" fmla="*/ 605651 h 1558096"/>
              <a:gd name="connsiteX13" fmla="*/ 0 w 3674587"/>
              <a:gd name="connsiteY13" fmla="*/ 530002 h 155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74587" h="1558096">
                <a:moveTo>
                  <a:pt x="917989" y="0"/>
                </a:moveTo>
                <a:lnTo>
                  <a:pt x="925605" y="12537"/>
                </a:lnTo>
                <a:cubicBezTo>
                  <a:pt x="1098488" y="268438"/>
                  <a:pt x="1376275" y="447642"/>
                  <a:pt x="1697263" y="488445"/>
                </a:cubicBezTo>
                <a:lnTo>
                  <a:pt x="1706908" y="489053"/>
                </a:lnTo>
                <a:lnTo>
                  <a:pt x="1827764" y="171449"/>
                </a:lnTo>
                <a:lnTo>
                  <a:pt x="1949066" y="490227"/>
                </a:lnTo>
                <a:lnTo>
                  <a:pt x="1977324" y="488445"/>
                </a:lnTo>
                <a:cubicBezTo>
                  <a:pt x="2298311" y="447642"/>
                  <a:pt x="2576099" y="268438"/>
                  <a:pt x="2748981" y="12537"/>
                </a:cubicBezTo>
                <a:lnTo>
                  <a:pt x="2756598" y="0"/>
                </a:lnTo>
                <a:lnTo>
                  <a:pt x="3674587" y="530001"/>
                </a:lnTo>
                <a:lnTo>
                  <a:pt x="3628628" y="605651"/>
                </a:lnTo>
                <a:cubicBezTo>
                  <a:pt x="3240411" y="1180288"/>
                  <a:pt x="2582973" y="1558096"/>
                  <a:pt x="1837293" y="1558096"/>
                </a:cubicBezTo>
                <a:cubicBezTo>
                  <a:pt x="1091614" y="1558096"/>
                  <a:pt x="434176" y="1180288"/>
                  <a:pt x="45958" y="605651"/>
                </a:cubicBezTo>
                <a:lnTo>
                  <a:pt x="0" y="530002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14400000">
            <a:off x="3930382" y="1958321"/>
            <a:ext cx="3676587" cy="1558904"/>
          </a:xfrm>
          <a:custGeom>
            <a:avLst/>
            <a:gdLst>
              <a:gd name="connsiteX0" fmla="*/ 3676587 w 3676587"/>
              <a:gd name="connsiteY0" fmla="*/ 530409 h 1558904"/>
              <a:gd name="connsiteX1" fmla="*/ 3590120 w 3676587"/>
              <a:gd name="connsiteY1" fmla="*/ 664113 h 1558904"/>
              <a:gd name="connsiteX2" fmla="*/ 759225 w 3676587"/>
              <a:gd name="connsiteY2" fmla="*/ 1269122 h 1558904"/>
              <a:gd name="connsiteX3" fmla="*/ 115887 w 3676587"/>
              <a:gd name="connsiteY3" fmla="*/ 701662 h 1558904"/>
              <a:gd name="connsiteX4" fmla="*/ 0 w 3676587"/>
              <a:gd name="connsiteY4" fmla="*/ 531642 h 1558904"/>
              <a:gd name="connsiteX5" fmla="*/ 920385 w 3676587"/>
              <a:gd name="connsiteY5" fmla="*/ 258 h 1558904"/>
              <a:gd name="connsiteX6" fmla="*/ 962211 w 3676587"/>
              <a:gd name="connsiteY6" fmla="*/ 61621 h 1558904"/>
              <a:gd name="connsiteX7" fmla="*/ 1289634 w 3676587"/>
              <a:gd name="connsiteY7" fmla="*/ 350426 h 1558904"/>
              <a:gd name="connsiteX8" fmla="*/ 1676898 w 3676587"/>
              <a:gd name="connsiteY8" fmla="*/ 485953 h 1558904"/>
              <a:gd name="connsiteX9" fmla="*/ 1717650 w 3676587"/>
              <a:gd name="connsiteY9" fmla="*/ 490130 h 1558904"/>
              <a:gd name="connsiteX10" fmla="*/ 1842777 w 3676587"/>
              <a:gd name="connsiteY10" fmla="*/ 161301 h 1558904"/>
              <a:gd name="connsiteX11" fmla="*/ 1966328 w 3676587"/>
              <a:gd name="connsiteY11" fmla="*/ 485990 h 1558904"/>
              <a:gd name="connsiteX12" fmla="*/ 2072653 w 3676587"/>
              <a:gd name="connsiteY12" fmla="*/ 472698 h 1558904"/>
              <a:gd name="connsiteX13" fmla="*/ 2730400 w 3676587"/>
              <a:gd name="connsiteY13" fmla="*/ 42511 h 1558904"/>
              <a:gd name="connsiteX14" fmla="*/ 2757892 w 3676587"/>
              <a:gd name="connsiteY14" fmla="*/ 0 h 15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6587" h="1558904">
                <a:moveTo>
                  <a:pt x="3676587" y="530409"/>
                </a:moveTo>
                <a:lnTo>
                  <a:pt x="3590120" y="664113"/>
                </a:lnTo>
                <a:cubicBezTo>
                  <a:pt x="2949648" y="1552189"/>
                  <a:pt x="1727891" y="1828381"/>
                  <a:pt x="759225" y="1269122"/>
                </a:cubicBezTo>
                <a:cubicBezTo>
                  <a:pt x="500914" y="1119985"/>
                  <a:pt x="285055" y="925559"/>
                  <a:pt x="115887" y="701662"/>
                </a:cubicBezTo>
                <a:lnTo>
                  <a:pt x="0" y="531642"/>
                </a:lnTo>
                <a:lnTo>
                  <a:pt x="920385" y="258"/>
                </a:lnTo>
                <a:lnTo>
                  <a:pt x="962211" y="61621"/>
                </a:lnTo>
                <a:cubicBezTo>
                  <a:pt x="1048308" y="175572"/>
                  <a:pt x="1158168" y="274524"/>
                  <a:pt x="1289634" y="350426"/>
                </a:cubicBezTo>
                <a:cubicBezTo>
                  <a:pt x="1412883" y="421584"/>
                  <a:pt x="1544183" y="466167"/>
                  <a:pt x="1676898" y="485953"/>
                </a:cubicBezTo>
                <a:lnTo>
                  <a:pt x="1717650" y="490130"/>
                </a:lnTo>
                <a:lnTo>
                  <a:pt x="1842777" y="161301"/>
                </a:lnTo>
                <a:lnTo>
                  <a:pt x="1966328" y="485990"/>
                </a:lnTo>
                <a:lnTo>
                  <a:pt x="2072653" y="472698"/>
                </a:lnTo>
                <a:cubicBezTo>
                  <a:pt x="2330475" y="416638"/>
                  <a:pt x="2567417" y="268501"/>
                  <a:pt x="2730400" y="42511"/>
                </a:cubicBezTo>
                <a:lnTo>
                  <a:pt x="2757892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6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手繪多邊形 20"/>
          <p:cNvSpPr/>
          <p:nvPr/>
        </p:nvSpPr>
        <p:spPr>
          <a:xfrm rot="18900000">
            <a:off x="4124755" y="3765884"/>
            <a:ext cx="2963204" cy="1394947"/>
          </a:xfrm>
          <a:custGeom>
            <a:avLst/>
            <a:gdLst>
              <a:gd name="connsiteX0" fmla="*/ 2213093 w 2963204"/>
              <a:gd name="connsiteY0" fmla="*/ 53632 h 1394947"/>
              <a:gd name="connsiteX1" fmla="*/ 2963204 w 2963204"/>
              <a:gd name="connsiteY1" fmla="*/ 803744 h 1394947"/>
              <a:gd name="connsiteX2" fmla="*/ 2845079 w 2963204"/>
              <a:gd name="connsiteY2" fmla="*/ 910514 h 1394947"/>
              <a:gd name="connsiteX3" fmla="*/ 118125 w 2963204"/>
              <a:gd name="connsiteY3" fmla="*/ 910514 h 1394947"/>
              <a:gd name="connsiteX4" fmla="*/ 0 w 2963204"/>
              <a:gd name="connsiteY4" fmla="*/ 803744 h 1394947"/>
              <a:gd name="connsiteX5" fmla="*/ 750111 w 2963204"/>
              <a:gd name="connsiteY5" fmla="*/ 53632 h 1394947"/>
              <a:gd name="connsiteX6" fmla="*/ 787669 w 2963204"/>
              <a:gd name="connsiteY6" fmla="*/ 87580 h 1394947"/>
              <a:gd name="connsiteX7" fmla="*/ 1297647 w 2963204"/>
              <a:gd name="connsiteY7" fmla="*/ 318720 h 1394947"/>
              <a:gd name="connsiteX8" fmla="*/ 1351854 w 2963204"/>
              <a:gd name="connsiteY8" fmla="*/ 323261 h 1394947"/>
              <a:gd name="connsiteX9" fmla="*/ 1474863 w 2963204"/>
              <a:gd name="connsiteY9" fmla="*/ 0 h 1394947"/>
              <a:gd name="connsiteX10" fmla="*/ 1598287 w 2963204"/>
              <a:gd name="connsiteY10" fmla="*/ 324355 h 1394947"/>
              <a:gd name="connsiteX11" fmla="*/ 1665557 w 2963204"/>
              <a:gd name="connsiteY11" fmla="*/ 318720 h 1394947"/>
              <a:gd name="connsiteX12" fmla="*/ 2175535 w 2963204"/>
              <a:gd name="connsiteY12" fmla="*/ 87580 h 139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3204" h="1394947">
                <a:moveTo>
                  <a:pt x="2213093" y="53632"/>
                </a:moveTo>
                <a:lnTo>
                  <a:pt x="2963204" y="803744"/>
                </a:lnTo>
                <a:lnTo>
                  <a:pt x="2845079" y="910514"/>
                </a:lnTo>
                <a:cubicBezTo>
                  <a:pt x="2053145" y="1556425"/>
                  <a:pt x="910059" y="1556425"/>
                  <a:pt x="118125" y="910514"/>
                </a:cubicBezTo>
                <a:lnTo>
                  <a:pt x="0" y="803744"/>
                </a:lnTo>
                <a:lnTo>
                  <a:pt x="750111" y="53632"/>
                </a:lnTo>
                <a:lnTo>
                  <a:pt x="787669" y="87580"/>
                </a:lnTo>
                <a:cubicBezTo>
                  <a:pt x="938813" y="210855"/>
                  <a:pt x="1115088" y="287902"/>
                  <a:pt x="1297647" y="318720"/>
                </a:cubicBezTo>
                <a:lnTo>
                  <a:pt x="1351854" y="323261"/>
                </a:lnTo>
                <a:lnTo>
                  <a:pt x="1474863" y="0"/>
                </a:lnTo>
                <a:lnTo>
                  <a:pt x="1598287" y="324355"/>
                </a:lnTo>
                <a:lnTo>
                  <a:pt x="1665557" y="318720"/>
                </a:lnTo>
                <a:cubicBezTo>
                  <a:pt x="1848116" y="287902"/>
                  <a:pt x="2024391" y="210855"/>
                  <a:pt x="2175535" y="8758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 rot="8100000">
            <a:off x="2051273" y="1699143"/>
            <a:ext cx="2963208" cy="1381469"/>
          </a:xfrm>
          <a:custGeom>
            <a:avLst/>
            <a:gdLst>
              <a:gd name="connsiteX0" fmla="*/ 0 w 2963208"/>
              <a:gd name="connsiteY0" fmla="*/ 790265 h 1381469"/>
              <a:gd name="connsiteX1" fmla="*/ 750112 w 2963208"/>
              <a:gd name="connsiteY1" fmla="*/ 40153 h 1381469"/>
              <a:gd name="connsiteX2" fmla="*/ 787671 w 2963208"/>
              <a:gd name="connsiteY2" fmla="*/ 74102 h 1381469"/>
              <a:gd name="connsiteX3" fmla="*/ 1297649 w 2963208"/>
              <a:gd name="connsiteY3" fmla="*/ 305242 h 1381469"/>
              <a:gd name="connsiteX4" fmla="*/ 1369888 w 2963208"/>
              <a:gd name="connsiteY4" fmla="*/ 311293 h 1381469"/>
              <a:gd name="connsiteX5" fmla="*/ 1488343 w 2963208"/>
              <a:gd name="connsiteY5" fmla="*/ 0 h 1381469"/>
              <a:gd name="connsiteX6" fmla="*/ 1606381 w 2963208"/>
              <a:gd name="connsiteY6" fmla="*/ 310199 h 1381469"/>
              <a:gd name="connsiteX7" fmla="*/ 1665559 w 2963208"/>
              <a:gd name="connsiteY7" fmla="*/ 305242 h 1381469"/>
              <a:gd name="connsiteX8" fmla="*/ 2175536 w 2963208"/>
              <a:gd name="connsiteY8" fmla="*/ 74102 h 1381469"/>
              <a:gd name="connsiteX9" fmla="*/ 2213096 w 2963208"/>
              <a:gd name="connsiteY9" fmla="*/ 40153 h 1381469"/>
              <a:gd name="connsiteX10" fmla="*/ 2963208 w 2963208"/>
              <a:gd name="connsiteY10" fmla="*/ 790265 h 1381469"/>
              <a:gd name="connsiteX11" fmla="*/ 2845080 w 2963208"/>
              <a:gd name="connsiteY11" fmla="*/ 897036 h 1381469"/>
              <a:gd name="connsiteX12" fmla="*/ 118127 w 2963208"/>
              <a:gd name="connsiteY12" fmla="*/ 897036 h 138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3208" h="1381469">
                <a:moveTo>
                  <a:pt x="0" y="790265"/>
                </a:moveTo>
                <a:lnTo>
                  <a:pt x="750112" y="40153"/>
                </a:lnTo>
                <a:lnTo>
                  <a:pt x="787671" y="74102"/>
                </a:lnTo>
                <a:cubicBezTo>
                  <a:pt x="938815" y="197377"/>
                  <a:pt x="1115090" y="274423"/>
                  <a:pt x="1297649" y="305242"/>
                </a:cubicBezTo>
                <a:lnTo>
                  <a:pt x="1369888" y="311293"/>
                </a:lnTo>
                <a:lnTo>
                  <a:pt x="1488343" y="0"/>
                </a:lnTo>
                <a:lnTo>
                  <a:pt x="1606381" y="310199"/>
                </a:lnTo>
                <a:lnTo>
                  <a:pt x="1665559" y="305242"/>
                </a:lnTo>
                <a:cubicBezTo>
                  <a:pt x="1848117" y="274423"/>
                  <a:pt x="2024393" y="197377"/>
                  <a:pt x="2175536" y="74102"/>
                </a:cubicBezTo>
                <a:lnTo>
                  <a:pt x="2213096" y="40153"/>
                </a:lnTo>
                <a:lnTo>
                  <a:pt x="2963208" y="790265"/>
                </a:lnTo>
                <a:lnTo>
                  <a:pt x="2845080" y="897036"/>
                </a:lnTo>
                <a:cubicBezTo>
                  <a:pt x="2053147" y="1542947"/>
                  <a:pt x="910061" y="1542947"/>
                  <a:pt x="118127" y="897036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2700000">
            <a:off x="2051274" y="3777389"/>
            <a:ext cx="2963206" cy="1381469"/>
          </a:xfrm>
          <a:custGeom>
            <a:avLst/>
            <a:gdLst>
              <a:gd name="connsiteX0" fmla="*/ 0 w 2963206"/>
              <a:gd name="connsiteY0" fmla="*/ 790266 h 1381469"/>
              <a:gd name="connsiteX1" fmla="*/ 750112 w 2963206"/>
              <a:gd name="connsiteY1" fmla="*/ 40154 h 1381469"/>
              <a:gd name="connsiteX2" fmla="*/ 787670 w 2963206"/>
              <a:gd name="connsiteY2" fmla="*/ 74102 h 1381469"/>
              <a:gd name="connsiteX3" fmla="*/ 1297647 w 2963206"/>
              <a:gd name="connsiteY3" fmla="*/ 305242 h 1381469"/>
              <a:gd name="connsiteX4" fmla="*/ 1356825 w 2963206"/>
              <a:gd name="connsiteY4" fmla="*/ 310199 h 1381469"/>
              <a:gd name="connsiteX5" fmla="*/ 1474864 w 2963206"/>
              <a:gd name="connsiteY5" fmla="*/ 0 h 1381469"/>
              <a:gd name="connsiteX6" fmla="*/ 1593318 w 2963206"/>
              <a:gd name="connsiteY6" fmla="*/ 311293 h 1381469"/>
              <a:gd name="connsiteX7" fmla="*/ 1665557 w 2963206"/>
              <a:gd name="connsiteY7" fmla="*/ 305242 h 1381469"/>
              <a:gd name="connsiteX8" fmla="*/ 2175535 w 2963206"/>
              <a:gd name="connsiteY8" fmla="*/ 74102 h 1381469"/>
              <a:gd name="connsiteX9" fmla="*/ 2213094 w 2963206"/>
              <a:gd name="connsiteY9" fmla="*/ 40153 h 1381469"/>
              <a:gd name="connsiteX10" fmla="*/ 2963206 w 2963206"/>
              <a:gd name="connsiteY10" fmla="*/ 790265 h 1381469"/>
              <a:gd name="connsiteX11" fmla="*/ 2845079 w 2963206"/>
              <a:gd name="connsiteY11" fmla="*/ 897036 h 1381469"/>
              <a:gd name="connsiteX12" fmla="*/ 118126 w 2963206"/>
              <a:gd name="connsiteY12" fmla="*/ 897036 h 138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3206" h="1381469">
                <a:moveTo>
                  <a:pt x="0" y="790266"/>
                </a:moveTo>
                <a:lnTo>
                  <a:pt x="750112" y="40154"/>
                </a:lnTo>
                <a:lnTo>
                  <a:pt x="787670" y="74102"/>
                </a:lnTo>
                <a:cubicBezTo>
                  <a:pt x="938813" y="197377"/>
                  <a:pt x="1115089" y="274423"/>
                  <a:pt x="1297647" y="305242"/>
                </a:cubicBezTo>
                <a:lnTo>
                  <a:pt x="1356825" y="310199"/>
                </a:lnTo>
                <a:lnTo>
                  <a:pt x="1474864" y="0"/>
                </a:lnTo>
                <a:lnTo>
                  <a:pt x="1593318" y="311293"/>
                </a:lnTo>
                <a:lnTo>
                  <a:pt x="1665557" y="305242"/>
                </a:lnTo>
                <a:cubicBezTo>
                  <a:pt x="1848116" y="274423"/>
                  <a:pt x="2024392" y="197377"/>
                  <a:pt x="2175535" y="74102"/>
                </a:cubicBezTo>
                <a:lnTo>
                  <a:pt x="2213094" y="40153"/>
                </a:lnTo>
                <a:lnTo>
                  <a:pt x="2963206" y="790265"/>
                </a:lnTo>
                <a:lnTo>
                  <a:pt x="2845079" y="897036"/>
                </a:lnTo>
                <a:cubicBezTo>
                  <a:pt x="2053145" y="1542947"/>
                  <a:pt x="910059" y="1542947"/>
                  <a:pt x="118126" y="897036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rot="13500000">
            <a:off x="4124755" y="1697170"/>
            <a:ext cx="2963206" cy="1394947"/>
          </a:xfrm>
          <a:custGeom>
            <a:avLst/>
            <a:gdLst>
              <a:gd name="connsiteX0" fmla="*/ 2963206 w 2963206"/>
              <a:gd name="connsiteY0" fmla="*/ 803744 h 1394947"/>
              <a:gd name="connsiteX1" fmla="*/ 2845081 w 2963206"/>
              <a:gd name="connsiteY1" fmla="*/ 910514 h 1394947"/>
              <a:gd name="connsiteX2" fmla="*/ 118127 w 2963206"/>
              <a:gd name="connsiteY2" fmla="*/ 910514 h 1394947"/>
              <a:gd name="connsiteX3" fmla="*/ 0 w 2963206"/>
              <a:gd name="connsiteY3" fmla="*/ 803743 h 1394947"/>
              <a:gd name="connsiteX4" fmla="*/ 750112 w 2963206"/>
              <a:gd name="connsiteY4" fmla="*/ 53631 h 1394947"/>
              <a:gd name="connsiteX5" fmla="*/ 787671 w 2963206"/>
              <a:gd name="connsiteY5" fmla="*/ 87580 h 1394947"/>
              <a:gd name="connsiteX6" fmla="*/ 1297649 w 2963206"/>
              <a:gd name="connsiteY6" fmla="*/ 318720 h 1394947"/>
              <a:gd name="connsiteX7" fmla="*/ 1364919 w 2963206"/>
              <a:gd name="connsiteY7" fmla="*/ 324355 h 1394947"/>
              <a:gd name="connsiteX8" fmla="*/ 1488344 w 2963206"/>
              <a:gd name="connsiteY8" fmla="*/ 0 h 1394947"/>
              <a:gd name="connsiteX9" fmla="*/ 1611352 w 2963206"/>
              <a:gd name="connsiteY9" fmla="*/ 323261 h 1394947"/>
              <a:gd name="connsiteX10" fmla="*/ 1665559 w 2963206"/>
              <a:gd name="connsiteY10" fmla="*/ 318720 h 1394947"/>
              <a:gd name="connsiteX11" fmla="*/ 2175537 w 2963206"/>
              <a:gd name="connsiteY11" fmla="*/ 87580 h 1394947"/>
              <a:gd name="connsiteX12" fmla="*/ 2213095 w 2963206"/>
              <a:gd name="connsiteY12" fmla="*/ 53632 h 139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3206" h="1394947">
                <a:moveTo>
                  <a:pt x="2963206" y="803744"/>
                </a:moveTo>
                <a:lnTo>
                  <a:pt x="2845081" y="910514"/>
                </a:lnTo>
                <a:cubicBezTo>
                  <a:pt x="2053147" y="1556425"/>
                  <a:pt x="910061" y="1556425"/>
                  <a:pt x="118127" y="910514"/>
                </a:cubicBezTo>
                <a:lnTo>
                  <a:pt x="0" y="803743"/>
                </a:lnTo>
                <a:lnTo>
                  <a:pt x="750112" y="53631"/>
                </a:lnTo>
                <a:lnTo>
                  <a:pt x="787671" y="87580"/>
                </a:lnTo>
                <a:cubicBezTo>
                  <a:pt x="938815" y="210855"/>
                  <a:pt x="1115090" y="287902"/>
                  <a:pt x="1297649" y="318720"/>
                </a:cubicBezTo>
                <a:lnTo>
                  <a:pt x="1364919" y="324355"/>
                </a:lnTo>
                <a:lnTo>
                  <a:pt x="1488344" y="0"/>
                </a:lnTo>
                <a:lnTo>
                  <a:pt x="1611352" y="323261"/>
                </a:lnTo>
                <a:lnTo>
                  <a:pt x="1665559" y="318720"/>
                </a:lnTo>
                <a:cubicBezTo>
                  <a:pt x="1848118" y="287901"/>
                  <a:pt x="2024393" y="210855"/>
                  <a:pt x="2175537" y="87580"/>
                </a:cubicBezTo>
                <a:lnTo>
                  <a:pt x="2213095" y="53632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 25"/>
          <p:cNvSpPr/>
          <p:nvPr/>
        </p:nvSpPr>
        <p:spPr>
          <a:xfrm rot="4320000">
            <a:off x="1954331" y="3192114"/>
            <a:ext cx="2436661" cy="1379244"/>
          </a:xfrm>
          <a:custGeom>
            <a:avLst/>
            <a:gdLst>
              <a:gd name="connsiteX0" fmla="*/ 0 w 2436661"/>
              <a:gd name="connsiteY0" fmla="*/ 1000990 h 1379244"/>
              <a:gd name="connsiteX1" fmla="*/ 624132 w 2436661"/>
              <a:gd name="connsiteY1" fmla="*/ 141944 h 1379244"/>
              <a:gd name="connsiteX2" fmla="*/ 675103 w 2436661"/>
              <a:gd name="connsiteY2" fmla="*/ 174317 h 1379244"/>
              <a:gd name="connsiteX3" fmla="*/ 878935 w 2436661"/>
              <a:gd name="connsiteY3" fmla="*/ 264032 h 1379244"/>
              <a:gd name="connsiteX4" fmla="*/ 1001219 w 2436661"/>
              <a:gd name="connsiteY4" fmla="*/ 296226 h 1379244"/>
              <a:gd name="connsiteX5" fmla="*/ 1099108 w 2436661"/>
              <a:gd name="connsiteY5" fmla="*/ 310410 h 1379244"/>
              <a:gd name="connsiteX6" fmla="*/ 1217227 w 2436661"/>
              <a:gd name="connsiteY6" fmla="*/ 0 h 1379244"/>
              <a:gd name="connsiteX7" fmla="*/ 1335432 w 2436661"/>
              <a:gd name="connsiteY7" fmla="*/ 310640 h 1379244"/>
              <a:gd name="connsiteX8" fmla="*/ 1365769 w 2436661"/>
              <a:gd name="connsiteY8" fmla="*/ 308216 h 1379244"/>
              <a:gd name="connsiteX9" fmla="*/ 1809444 w 2436661"/>
              <a:gd name="connsiteY9" fmla="*/ 145682 h 1379244"/>
              <a:gd name="connsiteX10" fmla="*/ 1813749 w 2436661"/>
              <a:gd name="connsiteY10" fmla="*/ 142644 h 1379244"/>
              <a:gd name="connsiteX11" fmla="*/ 2436661 w 2436661"/>
              <a:gd name="connsiteY11" fmla="*/ 1000009 h 1379244"/>
              <a:gd name="connsiteX12" fmla="*/ 2379441 w 2436661"/>
              <a:gd name="connsiteY12" fmla="*/ 1040390 h 1379244"/>
              <a:gd name="connsiteX13" fmla="*/ 551124 w 2436661"/>
              <a:gd name="connsiteY13" fmla="*/ 1272930 h 1379244"/>
              <a:gd name="connsiteX14" fmla="*/ 150624 w 2436661"/>
              <a:gd name="connsiteY14" fmla="*/ 1096652 h 137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6661" h="1379244">
                <a:moveTo>
                  <a:pt x="0" y="1000990"/>
                </a:moveTo>
                <a:lnTo>
                  <a:pt x="624132" y="141944"/>
                </a:lnTo>
                <a:lnTo>
                  <a:pt x="675103" y="174317"/>
                </a:lnTo>
                <a:cubicBezTo>
                  <a:pt x="738646" y="210363"/>
                  <a:pt x="806748" y="240577"/>
                  <a:pt x="878935" y="264032"/>
                </a:cubicBezTo>
                <a:cubicBezTo>
                  <a:pt x="919540" y="277225"/>
                  <a:pt x="960357" y="287929"/>
                  <a:pt x="1001219" y="296226"/>
                </a:cubicBezTo>
                <a:lnTo>
                  <a:pt x="1099108" y="310410"/>
                </a:lnTo>
                <a:lnTo>
                  <a:pt x="1217227" y="0"/>
                </a:lnTo>
                <a:lnTo>
                  <a:pt x="1335432" y="310640"/>
                </a:lnTo>
                <a:lnTo>
                  <a:pt x="1365769" y="308216"/>
                </a:lnTo>
                <a:cubicBezTo>
                  <a:pt x="1524380" y="286695"/>
                  <a:pt x="1675797" y="230721"/>
                  <a:pt x="1809444" y="145682"/>
                </a:cubicBezTo>
                <a:lnTo>
                  <a:pt x="1813749" y="142644"/>
                </a:lnTo>
                <a:lnTo>
                  <a:pt x="2436661" y="1000009"/>
                </a:lnTo>
                <a:lnTo>
                  <a:pt x="2379441" y="1040390"/>
                </a:lnTo>
                <a:cubicBezTo>
                  <a:pt x="1854244" y="1374566"/>
                  <a:pt x="1189389" y="1480315"/>
                  <a:pt x="551124" y="1272930"/>
                </a:cubicBezTo>
                <a:cubicBezTo>
                  <a:pt x="409287" y="1226844"/>
                  <a:pt x="275478" y="1167477"/>
                  <a:pt x="150624" y="1096652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3353024" y="4201068"/>
            <a:ext cx="2437952" cy="1386647"/>
          </a:xfrm>
          <a:custGeom>
            <a:avLst/>
            <a:gdLst>
              <a:gd name="connsiteX0" fmla="*/ 1209445 w 2437952"/>
              <a:gd name="connsiteY0" fmla="*/ 0 h 1386647"/>
              <a:gd name="connsiteX1" fmla="*/ 1330747 w 2437952"/>
              <a:gd name="connsiteY1" fmla="*/ 318779 h 1386647"/>
              <a:gd name="connsiteX2" fmla="*/ 1359006 w 2437952"/>
              <a:gd name="connsiteY2" fmla="*/ 316996 h 1386647"/>
              <a:gd name="connsiteX3" fmla="*/ 1743042 w 2437952"/>
              <a:gd name="connsiteY3" fmla="*/ 193130 h 1386647"/>
              <a:gd name="connsiteX4" fmla="*/ 1813721 w 2437952"/>
              <a:gd name="connsiteY4" fmla="*/ 150192 h 1386647"/>
              <a:gd name="connsiteX5" fmla="*/ 2437952 w 2437952"/>
              <a:gd name="connsiteY5" fmla="*/ 1009372 h 1386647"/>
              <a:gd name="connsiteX6" fmla="*/ 2426806 w 2437952"/>
              <a:gd name="connsiteY6" fmla="*/ 1017706 h 1386647"/>
              <a:gd name="connsiteX7" fmla="*/ 1218975 w 2437952"/>
              <a:gd name="connsiteY7" fmla="*/ 1386647 h 1386647"/>
              <a:gd name="connsiteX8" fmla="*/ 11144 w 2437952"/>
              <a:gd name="connsiteY8" fmla="*/ 1017706 h 1386647"/>
              <a:gd name="connsiteX9" fmla="*/ 0 w 2437952"/>
              <a:gd name="connsiteY9" fmla="*/ 1009373 h 1386647"/>
              <a:gd name="connsiteX10" fmla="*/ 624231 w 2437952"/>
              <a:gd name="connsiteY10" fmla="*/ 150193 h 1386647"/>
              <a:gd name="connsiteX11" fmla="*/ 694908 w 2437952"/>
              <a:gd name="connsiteY11" fmla="*/ 193130 h 1386647"/>
              <a:gd name="connsiteX12" fmla="*/ 1078945 w 2437952"/>
              <a:gd name="connsiteY12" fmla="*/ 316996 h 1386647"/>
              <a:gd name="connsiteX13" fmla="*/ 1088589 w 2437952"/>
              <a:gd name="connsiteY13" fmla="*/ 317604 h 13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7952" h="1386647">
                <a:moveTo>
                  <a:pt x="1209445" y="0"/>
                </a:moveTo>
                <a:lnTo>
                  <a:pt x="1330747" y="318779"/>
                </a:lnTo>
                <a:lnTo>
                  <a:pt x="1359006" y="316996"/>
                </a:lnTo>
                <a:cubicBezTo>
                  <a:pt x="1496572" y="299509"/>
                  <a:pt x="1626203" y="256602"/>
                  <a:pt x="1743042" y="193130"/>
                </a:cubicBezTo>
                <a:lnTo>
                  <a:pt x="1813721" y="150192"/>
                </a:lnTo>
                <a:lnTo>
                  <a:pt x="2437952" y="1009372"/>
                </a:lnTo>
                <a:lnTo>
                  <a:pt x="2426806" y="1017706"/>
                </a:lnTo>
                <a:cubicBezTo>
                  <a:pt x="2082024" y="1250636"/>
                  <a:pt x="1666383" y="1386647"/>
                  <a:pt x="1218975" y="1386647"/>
                </a:cubicBezTo>
                <a:cubicBezTo>
                  <a:pt x="771568" y="1386647"/>
                  <a:pt x="355927" y="1250636"/>
                  <a:pt x="11144" y="1017706"/>
                </a:cubicBezTo>
                <a:lnTo>
                  <a:pt x="0" y="1009373"/>
                </a:lnTo>
                <a:lnTo>
                  <a:pt x="624231" y="150193"/>
                </a:lnTo>
                <a:lnTo>
                  <a:pt x="694908" y="193130"/>
                </a:lnTo>
                <a:cubicBezTo>
                  <a:pt x="811747" y="256602"/>
                  <a:pt x="941379" y="299509"/>
                  <a:pt x="1078945" y="316996"/>
                </a:cubicBezTo>
                <a:lnTo>
                  <a:pt x="1088589" y="31760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17280000">
            <a:off x="4744389" y="3180250"/>
            <a:ext cx="2436658" cy="1397373"/>
          </a:xfrm>
          <a:custGeom>
            <a:avLst/>
            <a:gdLst>
              <a:gd name="connsiteX0" fmla="*/ 2436658 w 2436658"/>
              <a:gd name="connsiteY0" fmla="*/ 1019119 h 1397373"/>
              <a:gd name="connsiteX1" fmla="*/ 2286036 w 2436658"/>
              <a:gd name="connsiteY1" fmla="*/ 1114781 h 1397373"/>
              <a:gd name="connsiteX2" fmla="*/ 1885535 w 2436658"/>
              <a:gd name="connsiteY2" fmla="*/ 1291059 h 1397373"/>
              <a:gd name="connsiteX3" fmla="*/ 57218 w 2436658"/>
              <a:gd name="connsiteY3" fmla="*/ 1058519 h 1397373"/>
              <a:gd name="connsiteX4" fmla="*/ 0 w 2436658"/>
              <a:gd name="connsiteY4" fmla="*/ 1018139 h 1397373"/>
              <a:gd name="connsiteX5" fmla="*/ 622912 w 2436658"/>
              <a:gd name="connsiteY5" fmla="*/ 160774 h 1397373"/>
              <a:gd name="connsiteX6" fmla="*/ 627215 w 2436658"/>
              <a:gd name="connsiteY6" fmla="*/ 163811 h 1397373"/>
              <a:gd name="connsiteX7" fmla="*/ 1070890 w 2436658"/>
              <a:gd name="connsiteY7" fmla="*/ 326345 h 1397373"/>
              <a:gd name="connsiteX8" fmla="*/ 1088816 w 2436658"/>
              <a:gd name="connsiteY8" fmla="*/ 327777 h 1397373"/>
              <a:gd name="connsiteX9" fmla="*/ 1213543 w 2436658"/>
              <a:gd name="connsiteY9" fmla="*/ 0 h 1397373"/>
              <a:gd name="connsiteX10" fmla="*/ 1338507 w 2436658"/>
              <a:gd name="connsiteY10" fmla="*/ 328400 h 1397373"/>
              <a:gd name="connsiteX11" fmla="*/ 1435440 w 2436658"/>
              <a:gd name="connsiteY11" fmla="*/ 314355 h 1397373"/>
              <a:gd name="connsiteX12" fmla="*/ 1557725 w 2436658"/>
              <a:gd name="connsiteY12" fmla="*/ 282161 h 1397373"/>
              <a:gd name="connsiteX13" fmla="*/ 1761556 w 2436658"/>
              <a:gd name="connsiteY13" fmla="*/ 192446 h 1397373"/>
              <a:gd name="connsiteX14" fmla="*/ 1812527 w 2436658"/>
              <a:gd name="connsiteY14" fmla="*/ 160075 h 139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6658" h="1397373">
                <a:moveTo>
                  <a:pt x="2436658" y="1019119"/>
                </a:moveTo>
                <a:lnTo>
                  <a:pt x="2286036" y="1114781"/>
                </a:lnTo>
                <a:cubicBezTo>
                  <a:pt x="2161182" y="1185606"/>
                  <a:pt x="2027372" y="1244973"/>
                  <a:pt x="1885535" y="1291059"/>
                </a:cubicBezTo>
                <a:cubicBezTo>
                  <a:pt x="1247270" y="1498444"/>
                  <a:pt x="582416" y="1392696"/>
                  <a:pt x="57218" y="1058519"/>
                </a:cubicBezTo>
                <a:lnTo>
                  <a:pt x="0" y="1018139"/>
                </a:lnTo>
                <a:lnTo>
                  <a:pt x="622912" y="160774"/>
                </a:lnTo>
                <a:lnTo>
                  <a:pt x="627215" y="163811"/>
                </a:lnTo>
                <a:cubicBezTo>
                  <a:pt x="760863" y="248850"/>
                  <a:pt x="912280" y="304824"/>
                  <a:pt x="1070890" y="326345"/>
                </a:cubicBezTo>
                <a:lnTo>
                  <a:pt x="1088816" y="327777"/>
                </a:lnTo>
                <a:lnTo>
                  <a:pt x="1213543" y="0"/>
                </a:lnTo>
                <a:lnTo>
                  <a:pt x="1338507" y="328400"/>
                </a:lnTo>
                <a:lnTo>
                  <a:pt x="1435440" y="314355"/>
                </a:lnTo>
                <a:cubicBezTo>
                  <a:pt x="1476303" y="306058"/>
                  <a:pt x="1517120" y="295354"/>
                  <a:pt x="1557725" y="282161"/>
                </a:cubicBezTo>
                <a:cubicBezTo>
                  <a:pt x="1629912" y="258706"/>
                  <a:pt x="1698013" y="228492"/>
                  <a:pt x="1761556" y="192446"/>
                </a:cubicBezTo>
                <a:lnTo>
                  <a:pt x="1812527" y="16007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 rot="12960000">
            <a:off x="4213900" y="1546432"/>
            <a:ext cx="2435981" cy="1395226"/>
          </a:xfrm>
          <a:custGeom>
            <a:avLst/>
            <a:gdLst>
              <a:gd name="connsiteX0" fmla="*/ 2435981 w 2435981"/>
              <a:gd name="connsiteY0" fmla="*/ 1016326 h 1395226"/>
              <a:gd name="connsiteX1" fmla="*/ 2302607 w 2435981"/>
              <a:gd name="connsiteY1" fmla="*/ 1103302 h 1395226"/>
              <a:gd name="connsiteX2" fmla="*/ 101974 w 2435981"/>
              <a:gd name="connsiteY2" fmla="*/ 1085074 h 1395226"/>
              <a:gd name="connsiteX3" fmla="*/ 0 w 2435981"/>
              <a:gd name="connsiteY3" fmla="*/ 1016558 h 1395226"/>
              <a:gd name="connsiteX4" fmla="*/ 623370 w 2435981"/>
              <a:gd name="connsiteY4" fmla="*/ 158561 h 1395226"/>
              <a:gd name="connsiteX5" fmla="*/ 650044 w 2435981"/>
              <a:gd name="connsiteY5" fmla="*/ 176483 h 1395226"/>
              <a:gd name="connsiteX6" fmla="*/ 1059122 w 2435981"/>
              <a:gd name="connsiteY6" fmla="*/ 322705 h 1395226"/>
              <a:gd name="connsiteX7" fmla="*/ 1100808 w 2435981"/>
              <a:gd name="connsiteY7" fmla="*/ 326026 h 1395226"/>
              <a:gd name="connsiteX8" fmla="*/ 1224869 w 2435981"/>
              <a:gd name="connsiteY8" fmla="*/ 0 h 1395226"/>
              <a:gd name="connsiteX9" fmla="*/ 1349153 w 2435981"/>
              <a:gd name="connsiteY9" fmla="*/ 326613 h 1395226"/>
              <a:gd name="connsiteX10" fmla="*/ 1349155 w 2435981"/>
              <a:gd name="connsiteY10" fmla="*/ 326613 h 1395226"/>
              <a:gd name="connsiteX11" fmla="*/ 1770041 w 2435981"/>
              <a:gd name="connsiteY11" fmla="*/ 185760 h 1395226"/>
              <a:gd name="connsiteX12" fmla="*/ 1812447 w 2435981"/>
              <a:gd name="connsiteY12" fmla="*/ 158106 h 13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5981" h="1395226">
                <a:moveTo>
                  <a:pt x="2435981" y="1016326"/>
                </a:moveTo>
                <a:lnTo>
                  <a:pt x="2302607" y="1103302"/>
                </a:lnTo>
                <a:cubicBezTo>
                  <a:pt x="1608644" y="1507217"/>
                  <a:pt x="762944" y="1483377"/>
                  <a:pt x="101974" y="1085074"/>
                </a:cubicBezTo>
                <a:lnTo>
                  <a:pt x="0" y="1016558"/>
                </a:lnTo>
                <a:lnTo>
                  <a:pt x="623370" y="158561"/>
                </a:lnTo>
                <a:lnTo>
                  <a:pt x="650044" y="176483"/>
                </a:lnTo>
                <a:cubicBezTo>
                  <a:pt x="776192" y="252501"/>
                  <a:pt x="915562" y="301718"/>
                  <a:pt x="1059122" y="322705"/>
                </a:cubicBezTo>
                <a:lnTo>
                  <a:pt x="1100808" y="326026"/>
                </a:lnTo>
                <a:lnTo>
                  <a:pt x="1224869" y="0"/>
                </a:lnTo>
                <a:lnTo>
                  <a:pt x="1349153" y="326613"/>
                </a:lnTo>
                <a:lnTo>
                  <a:pt x="1349155" y="326613"/>
                </a:lnTo>
                <a:cubicBezTo>
                  <a:pt x="1494290" y="309323"/>
                  <a:pt x="1637595" y="262849"/>
                  <a:pt x="1770041" y="185760"/>
                </a:cubicBezTo>
                <a:lnTo>
                  <a:pt x="1812447" y="158106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 rot="8640000">
            <a:off x="2490828" y="1547501"/>
            <a:ext cx="2435981" cy="1384022"/>
          </a:xfrm>
          <a:custGeom>
            <a:avLst/>
            <a:gdLst>
              <a:gd name="connsiteX0" fmla="*/ 0 w 2435981"/>
              <a:gd name="connsiteY0" fmla="*/ 1005120 h 1384022"/>
              <a:gd name="connsiteX1" fmla="*/ 623534 w 2435981"/>
              <a:gd name="connsiteY1" fmla="*/ 146900 h 1384022"/>
              <a:gd name="connsiteX2" fmla="*/ 665941 w 2435981"/>
              <a:gd name="connsiteY2" fmla="*/ 174556 h 1384022"/>
              <a:gd name="connsiteX3" fmla="*/ 1086827 w 2435981"/>
              <a:gd name="connsiteY3" fmla="*/ 315408 h 1384022"/>
              <a:gd name="connsiteX4" fmla="*/ 1106131 w 2435981"/>
              <a:gd name="connsiteY4" fmla="*/ 316419 h 1384022"/>
              <a:gd name="connsiteX5" fmla="*/ 1226536 w 2435981"/>
              <a:gd name="connsiteY5" fmla="*/ 0 h 1384022"/>
              <a:gd name="connsiteX6" fmla="*/ 1346004 w 2435981"/>
              <a:gd name="connsiteY6" fmla="*/ 313959 h 1384022"/>
              <a:gd name="connsiteX7" fmla="*/ 1376860 w 2435981"/>
              <a:gd name="connsiteY7" fmla="*/ 311500 h 1384022"/>
              <a:gd name="connsiteX8" fmla="*/ 1785939 w 2435981"/>
              <a:gd name="connsiteY8" fmla="*/ 165279 h 1384022"/>
              <a:gd name="connsiteX9" fmla="*/ 1812611 w 2435981"/>
              <a:gd name="connsiteY9" fmla="*/ 147358 h 1384022"/>
              <a:gd name="connsiteX10" fmla="*/ 2435981 w 2435981"/>
              <a:gd name="connsiteY10" fmla="*/ 1005353 h 1384022"/>
              <a:gd name="connsiteX11" fmla="*/ 2334008 w 2435981"/>
              <a:gd name="connsiteY11" fmla="*/ 1073870 h 1384022"/>
              <a:gd name="connsiteX12" fmla="*/ 133376 w 2435981"/>
              <a:gd name="connsiteY12" fmla="*/ 1092098 h 138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5981" h="1384022">
                <a:moveTo>
                  <a:pt x="0" y="1005120"/>
                </a:moveTo>
                <a:lnTo>
                  <a:pt x="623534" y="146900"/>
                </a:lnTo>
                <a:lnTo>
                  <a:pt x="665941" y="174556"/>
                </a:lnTo>
                <a:cubicBezTo>
                  <a:pt x="798387" y="251644"/>
                  <a:pt x="941692" y="298118"/>
                  <a:pt x="1086827" y="315408"/>
                </a:cubicBezTo>
                <a:lnTo>
                  <a:pt x="1106131" y="316419"/>
                </a:lnTo>
                <a:lnTo>
                  <a:pt x="1226536" y="0"/>
                </a:lnTo>
                <a:lnTo>
                  <a:pt x="1346004" y="313959"/>
                </a:lnTo>
                <a:lnTo>
                  <a:pt x="1376860" y="311500"/>
                </a:lnTo>
                <a:cubicBezTo>
                  <a:pt x="1520421" y="290514"/>
                  <a:pt x="1659790" y="241297"/>
                  <a:pt x="1785939" y="165279"/>
                </a:cubicBezTo>
                <a:lnTo>
                  <a:pt x="1812611" y="147358"/>
                </a:lnTo>
                <a:lnTo>
                  <a:pt x="2435981" y="1005353"/>
                </a:lnTo>
                <a:lnTo>
                  <a:pt x="2334008" y="1073870"/>
                </a:lnTo>
                <a:cubicBezTo>
                  <a:pt x="1673039" y="1472173"/>
                  <a:pt x="827339" y="1496013"/>
                  <a:pt x="133376" y="1092098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4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手繪多邊形 20"/>
          <p:cNvSpPr/>
          <p:nvPr/>
        </p:nvSpPr>
        <p:spPr>
          <a:xfrm rot="19800000">
            <a:off x="4278971" y="4000158"/>
            <a:ext cx="2050065" cy="1393335"/>
          </a:xfrm>
          <a:custGeom>
            <a:avLst/>
            <a:gdLst>
              <a:gd name="connsiteX0" fmla="*/ 1520064 w 2050065"/>
              <a:gd name="connsiteY0" fmla="*/ 213854 h 1393335"/>
              <a:gd name="connsiteX1" fmla="*/ 2050065 w 2050065"/>
              <a:gd name="connsiteY1" fmla="*/ 1131843 h 1393335"/>
              <a:gd name="connsiteX2" fmla="*/ 1972439 w 2050065"/>
              <a:gd name="connsiteY2" fmla="*/ 1174378 h 1393335"/>
              <a:gd name="connsiteX3" fmla="*/ 141735 w 2050065"/>
              <a:gd name="connsiteY3" fmla="*/ 1204332 h 1393335"/>
              <a:gd name="connsiteX4" fmla="*/ 0 w 2050065"/>
              <a:gd name="connsiteY4" fmla="*/ 1131773 h 1393335"/>
              <a:gd name="connsiteX5" fmla="*/ 530409 w 2050065"/>
              <a:gd name="connsiteY5" fmla="*/ 213078 h 1393335"/>
              <a:gd name="connsiteX6" fmla="*/ 575474 w 2050065"/>
              <a:gd name="connsiteY6" fmla="*/ 236148 h 1393335"/>
              <a:gd name="connsiteX7" fmla="*/ 809552 w 2050065"/>
              <a:gd name="connsiteY7" fmla="*/ 311143 h 1393335"/>
              <a:gd name="connsiteX8" fmla="*/ 893779 w 2050065"/>
              <a:gd name="connsiteY8" fmla="*/ 323185 h 1393335"/>
              <a:gd name="connsiteX9" fmla="*/ 1016759 w 2050065"/>
              <a:gd name="connsiteY9" fmla="*/ 0 h 1393335"/>
              <a:gd name="connsiteX10" fmla="*/ 1140439 w 2050065"/>
              <a:gd name="connsiteY10" fmla="*/ 325026 h 1393335"/>
              <a:gd name="connsiteX11" fmla="*/ 1167298 w 2050065"/>
              <a:gd name="connsiteY11" fmla="*/ 322968 h 1393335"/>
              <a:gd name="connsiteX12" fmla="*/ 1507199 w 2050065"/>
              <a:gd name="connsiteY12" fmla="*/ 220903 h 13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0065" h="1393335">
                <a:moveTo>
                  <a:pt x="1520064" y="213854"/>
                </a:moveTo>
                <a:lnTo>
                  <a:pt x="2050065" y="1131843"/>
                </a:lnTo>
                <a:lnTo>
                  <a:pt x="1972439" y="1174378"/>
                </a:lnTo>
                <a:cubicBezTo>
                  <a:pt x="1411266" y="1447565"/>
                  <a:pt x="740957" y="1473647"/>
                  <a:pt x="141735" y="1204332"/>
                </a:cubicBezTo>
                <a:lnTo>
                  <a:pt x="0" y="1131773"/>
                </a:lnTo>
                <a:lnTo>
                  <a:pt x="530409" y="213078"/>
                </a:lnTo>
                <a:lnTo>
                  <a:pt x="575474" y="236148"/>
                </a:lnTo>
                <a:cubicBezTo>
                  <a:pt x="651717" y="270415"/>
                  <a:pt x="730220" y="295285"/>
                  <a:pt x="809552" y="311143"/>
                </a:cubicBezTo>
                <a:lnTo>
                  <a:pt x="893779" y="323185"/>
                </a:lnTo>
                <a:lnTo>
                  <a:pt x="1016759" y="0"/>
                </a:lnTo>
                <a:lnTo>
                  <a:pt x="1140439" y="325026"/>
                </a:lnTo>
                <a:lnTo>
                  <a:pt x="1167298" y="322968"/>
                </a:lnTo>
                <a:cubicBezTo>
                  <a:pt x="1285185" y="307496"/>
                  <a:pt x="1400097" y="273042"/>
                  <a:pt x="1507199" y="220903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9000000">
            <a:off x="2812583" y="1465147"/>
            <a:ext cx="2050067" cy="1383802"/>
          </a:xfrm>
          <a:custGeom>
            <a:avLst/>
            <a:gdLst>
              <a:gd name="connsiteX0" fmla="*/ 0 w 2050067"/>
              <a:gd name="connsiteY0" fmla="*/ 1122240 h 1383802"/>
              <a:gd name="connsiteX1" fmla="*/ 530409 w 2050067"/>
              <a:gd name="connsiteY1" fmla="*/ 203544 h 1383802"/>
              <a:gd name="connsiteX2" fmla="*/ 575475 w 2050067"/>
              <a:gd name="connsiteY2" fmla="*/ 226615 h 1383802"/>
              <a:gd name="connsiteX3" fmla="*/ 809553 w 2050067"/>
              <a:gd name="connsiteY3" fmla="*/ 301610 h 1383802"/>
              <a:gd name="connsiteX4" fmla="*/ 912878 w 2050067"/>
              <a:gd name="connsiteY4" fmla="*/ 316382 h 1383802"/>
              <a:gd name="connsiteX5" fmla="*/ 1033269 w 2050067"/>
              <a:gd name="connsiteY5" fmla="*/ 0 h 1383802"/>
              <a:gd name="connsiteX6" fmla="*/ 1152956 w 2050067"/>
              <a:gd name="connsiteY6" fmla="*/ 314534 h 1383802"/>
              <a:gd name="connsiteX7" fmla="*/ 1167299 w 2050067"/>
              <a:gd name="connsiteY7" fmla="*/ 313435 h 1383802"/>
              <a:gd name="connsiteX8" fmla="*/ 1507200 w 2050067"/>
              <a:gd name="connsiteY8" fmla="*/ 211371 h 1383802"/>
              <a:gd name="connsiteX9" fmla="*/ 1520066 w 2050067"/>
              <a:gd name="connsiteY9" fmla="*/ 204321 h 1383802"/>
              <a:gd name="connsiteX10" fmla="*/ 2050067 w 2050067"/>
              <a:gd name="connsiteY10" fmla="*/ 1122310 h 1383802"/>
              <a:gd name="connsiteX11" fmla="*/ 1972440 w 2050067"/>
              <a:gd name="connsiteY11" fmla="*/ 1164846 h 1383802"/>
              <a:gd name="connsiteX12" fmla="*/ 141737 w 2050067"/>
              <a:gd name="connsiteY12" fmla="*/ 1194799 h 138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0067" h="1383802">
                <a:moveTo>
                  <a:pt x="0" y="1122240"/>
                </a:moveTo>
                <a:lnTo>
                  <a:pt x="530409" y="203544"/>
                </a:lnTo>
                <a:lnTo>
                  <a:pt x="575475" y="226615"/>
                </a:lnTo>
                <a:cubicBezTo>
                  <a:pt x="651718" y="260882"/>
                  <a:pt x="730221" y="285752"/>
                  <a:pt x="809553" y="301610"/>
                </a:cubicBezTo>
                <a:lnTo>
                  <a:pt x="912878" y="316382"/>
                </a:lnTo>
                <a:lnTo>
                  <a:pt x="1033269" y="0"/>
                </a:lnTo>
                <a:lnTo>
                  <a:pt x="1152956" y="314534"/>
                </a:lnTo>
                <a:lnTo>
                  <a:pt x="1167299" y="313435"/>
                </a:lnTo>
                <a:cubicBezTo>
                  <a:pt x="1285186" y="297963"/>
                  <a:pt x="1400098" y="263509"/>
                  <a:pt x="1507200" y="211371"/>
                </a:cubicBezTo>
                <a:lnTo>
                  <a:pt x="1520066" y="204321"/>
                </a:lnTo>
                <a:lnTo>
                  <a:pt x="2050067" y="1122310"/>
                </a:lnTo>
                <a:lnTo>
                  <a:pt x="1972440" y="1164846"/>
                </a:lnTo>
                <a:cubicBezTo>
                  <a:pt x="1411268" y="1438033"/>
                  <a:pt x="740958" y="1464114"/>
                  <a:pt x="141737" y="1194799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1800000">
            <a:off x="2812583" y="4009050"/>
            <a:ext cx="2050066" cy="1383804"/>
          </a:xfrm>
          <a:custGeom>
            <a:avLst/>
            <a:gdLst>
              <a:gd name="connsiteX0" fmla="*/ 530001 w 2050066"/>
              <a:gd name="connsiteY0" fmla="*/ 204323 h 1383804"/>
              <a:gd name="connsiteX1" fmla="*/ 542865 w 2050066"/>
              <a:gd name="connsiteY1" fmla="*/ 211372 h 1383804"/>
              <a:gd name="connsiteX2" fmla="*/ 882767 w 2050066"/>
              <a:gd name="connsiteY2" fmla="*/ 313437 h 1383804"/>
              <a:gd name="connsiteX3" fmla="*/ 897109 w 2050066"/>
              <a:gd name="connsiteY3" fmla="*/ 314536 h 1383804"/>
              <a:gd name="connsiteX4" fmla="*/ 1016798 w 2050066"/>
              <a:gd name="connsiteY4" fmla="*/ 0 h 1383804"/>
              <a:gd name="connsiteX5" fmla="*/ 1137189 w 2050066"/>
              <a:gd name="connsiteY5" fmla="*/ 316384 h 1383804"/>
              <a:gd name="connsiteX6" fmla="*/ 1240512 w 2050066"/>
              <a:gd name="connsiteY6" fmla="*/ 301612 h 1383804"/>
              <a:gd name="connsiteX7" fmla="*/ 1474590 w 2050066"/>
              <a:gd name="connsiteY7" fmla="*/ 226617 h 1383804"/>
              <a:gd name="connsiteX8" fmla="*/ 1519657 w 2050066"/>
              <a:gd name="connsiteY8" fmla="*/ 203546 h 1383804"/>
              <a:gd name="connsiteX9" fmla="*/ 2050066 w 2050066"/>
              <a:gd name="connsiteY9" fmla="*/ 1122241 h 1383804"/>
              <a:gd name="connsiteX10" fmla="*/ 1908329 w 2050066"/>
              <a:gd name="connsiteY10" fmla="*/ 1194801 h 1383804"/>
              <a:gd name="connsiteX11" fmla="*/ 77626 w 2050066"/>
              <a:gd name="connsiteY11" fmla="*/ 1164847 h 1383804"/>
              <a:gd name="connsiteX12" fmla="*/ 0 w 2050066"/>
              <a:gd name="connsiteY12" fmla="*/ 1122312 h 138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0066" h="1383804">
                <a:moveTo>
                  <a:pt x="530001" y="204323"/>
                </a:moveTo>
                <a:lnTo>
                  <a:pt x="542865" y="211372"/>
                </a:lnTo>
                <a:cubicBezTo>
                  <a:pt x="649967" y="263511"/>
                  <a:pt x="764880" y="297965"/>
                  <a:pt x="882767" y="313437"/>
                </a:cubicBezTo>
                <a:lnTo>
                  <a:pt x="897109" y="314536"/>
                </a:lnTo>
                <a:lnTo>
                  <a:pt x="1016798" y="0"/>
                </a:lnTo>
                <a:lnTo>
                  <a:pt x="1137189" y="316384"/>
                </a:lnTo>
                <a:lnTo>
                  <a:pt x="1240512" y="301612"/>
                </a:lnTo>
                <a:cubicBezTo>
                  <a:pt x="1319844" y="285754"/>
                  <a:pt x="1398348" y="260884"/>
                  <a:pt x="1474590" y="226617"/>
                </a:cubicBezTo>
                <a:lnTo>
                  <a:pt x="1519657" y="203546"/>
                </a:lnTo>
                <a:lnTo>
                  <a:pt x="2050066" y="1122241"/>
                </a:lnTo>
                <a:lnTo>
                  <a:pt x="1908329" y="1194801"/>
                </a:lnTo>
                <a:cubicBezTo>
                  <a:pt x="1309107" y="1464116"/>
                  <a:pt x="638798" y="1438034"/>
                  <a:pt x="77626" y="1164847"/>
                </a:cubicBezTo>
                <a:lnTo>
                  <a:pt x="0" y="1122312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rot="12600000">
            <a:off x="4278970" y="1464511"/>
            <a:ext cx="2050066" cy="1393332"/>
          </a:xfrm>
          <a:custGeom>
            <a:avLst/>
            <a:gdLst>
              <a:gd name="connsiteX0" fmla="*/ 2050066 w 2050066"/>
              <a:gd name="connsiteY0" fmla="*/ 1131771 h 1393332"/>
              <a:gd name="connsiteX1" fmla="*/ 1908332 w 2050066"/>
              <a:gd name="connsiteY1" fmla="*/ 1204329 h 1393332"/>
              <a:gd name="connsiteX2" fmla="*/ 77628 w 2050066"/>
              <a:gd name="connsiteY2" fmla="*/ 1174376 h 1393332"/>
              <a:gd name="connsiteX3" fmla="*/ 0 w 2050066"/>
              <a:gd name="connsiteY3" fmla="*/ 1131839 h 1393332"/>
              <a:gd name="connsiteX4" fmla="*/ 530001 w 2050066"/>
              <a:gd name="connsiteY4" fmla="*/ 213851 h 1393332"/>
              <a:gd name="connsiteX5" fmla="*/ 542868 w 2050066"/>
              <a:gd name="connsiteY5" fmla="*/ 220901 h 1393332"/>
              <a:gd name="connsiteX6" fmla="*/ 882769 w 2050066"/>
              <a:gd name="connsiteY6" fmla="*/ 322965 h 1393332"/>
              <a:gd name="connsiteX7" fmla="*/ 909629 w 2050066"/>
              <a:gd name="connsiteY7" fmla="*/ 325024 h 1393332"/>
              <a:gd name="connsiteX8" fmla="*/ 1033309 w 2050066"/>
              <a:gd name="connsiteY8" fmla="*/ 0 h 1393332"/>
              <a:gd name="connsiteX9" fmla="*/ 1156287 w 2050066"/>
              <a:gd name="connsiteY9" fmla="*/ 323183 h 1393332"/>
              <a:gd name="connsiteX10" fmla="*/ 1240514 w 2050066"/>
              <a:gd name="connsiteY10" fmla="*/ 311141 h 1393332"/>
              <a:gd name="connsiteX11" fmla="*/ 1474593 w 2050066"/>
              <a:gd name="connsiteY11" fmla="*/ 236146 h 1393332"/>
              <a:gd name="connsiteX12" fmla="*/ 1519657 w 2050066"/>
              <a:gd name="connsiteY12" fmla="*/ 213076 h 139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0066" h="1393332">
                <a:moveTo>
                  <a:pt x="2050066" y="1131771"/>
                </a:moveTo>
                <a:lnTo>
                  <a:pt x="1908332" y="1204329"/>
                </a:lnTo>
                <a:cubicBezTo>
                  <a:pt x="1309110" y="1473645"/>
                  <a:pt x="638801" y="1447563"/>
                  <a:pt x="77628" y="1174376"/>
                </a:cubicBezTo>
                <a:lnTo>
                  <a:pt x="0" y="1131839"/>
                </a:lnTo>
                <a:lnTo>
                  <a:pt x="530001" y="213851"/>
                </a:lnTo>
                <a:lnTo>
                  <a:pt x="542868" y="220901"/>
                </a:lnTo>
                <a:cubicBezTo>
                  <a:pt x="649969" y="273040"/>
                  <a:pt x="764882" y="307493"/>
                  <a:pt x="882769" y="322965"/>
                </a:cubicBezTo>
                <a:lnTo>
                  <a:pt x="909629" y="325024"/>
                </a:lnTo>
                <a:lnTo>
                  <a:pt x="1033309" y="0"/>
                </a:lnTo>
                <a:lnTo>
                  <a:pt x="1156287" y="323183"/>
                </a:lnTo>
                <a:lnTo>
                  <a:pt x="1240514" y="311141"/>
                </a:lnTo>
                <a:cubicBezTo>
                  <a:pt x="1319846" y="295283"/>
                  <a:pt x="1398350" y="270412"/>
                  <a:pt x="1474593" y="236146"/>
                </a:cubicBezTo>
                <a:lnTo>
                  <a:pt x="1519657" y="213076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 rot="5400000">
            <a:off x="2074815" y="2739662"/>
            <a:ext cx="2052496" cy="1378677"/>
          </a:xfrm>
          <a:custGeom>
            <a:avLst/>
            <a:gdLst>
              <a:gd name="connsiteX0" fmla="*/ 0 w 2052496"/>
              <a:gd name="connsiteY0" fmla="*/ 1119614 h 1378677"/>
              <a:gd name="connsiteX1" fmla="*/ 531384 w 2052496"/>
              <a:gd name="connsiteY1" fmla="*/ 199228 h 1378677"/>
              <a:gd name="connsiteX2" fmla="*/ 598288 w 2052496"/>
              <a:gd name="connsiteY2" fmla="*/ 231458 h 1378677"/>
              <a:gd name="connsiteX3" fmla="*/ 804668 w 2052496"/>
              <a:gd name="connsiteY3" fmla="*/ 295522 h 1378677"/>
              <a:gd name="connsiteX4" fmla="*/ 907805 w 2052496"/>
              <a:gd name="connsiteY4" fmla="*/ 311263 h 1378677"/>
              <a:gd name="connsiteX5" fmla="*/ 1026248 w 2052496"/>
              <a:gd name="connsiteY5" fmla="*/ 0 h 1378677"/>
              <a:gd name="connsiteX6" fmla="*/ 1144690 w 2052496"/>
              <a:gd name="connsiteY6" fmla="*/ 311263 h 1378677"/>
              <a:gd name="connsiteX7" fmla="*/ 1247827 w 2052496"/>
              <a:gd name="connsiteY7" fmla="*/ 295522 h 1378677"/>
              <a:gd name="connsiteX8" fmla="*/ 1454206 w 2052496"/>
              <a:gd name="connsiteY8" fmla="*/ 231458 h 1378677"/>
              <a:gd name="connsiteX9" fmla="*/ 1521111 w 2052496"/>
              <a:gd name="connsiteY9" fmla="*/ 199228 h 1378677"/>
              <a:gd name="connsiteX10" fmla="*/ 2052496 w 2052496"/>
              <a:gd name="connsiteY10" fmla="*/ 1119614 h 1378677"/>
              <a:gd name="connsiteX11" fmla="*/ 1867124 w 2052496"/>
              <a:gd name="connsiteY11" fmla="*/ 1208912 h 1378677"/>
              <a:gd name="connsiteX12" fmla="*/ 1026247 w 2052496"/>
              <a:gd name="connsiteY12" fmla="*/ 1378677 h 1378677"/>
              <a:gd name="connsiteX13" fmla="*/ 185370 w 2052496"/>
              <a:gd name="connsiteY13" fmla="*/ 1208912 h 137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496" h="1378677">
                <a:moveTo>
                  <a:pt x="0" y="1119614"/>
                </a:moveTo>
                <a:lnTo>
                  <a:pt x="531384" y="199228"/>
                </a:lnTo>
                <a:lnTo>
                  <a:pt x="598288" y="231458"/>
                </a:lnTo>
                <a:cubicBezTo>
                  <a:pt x="664057" y="259276"/>
                  <a:pt x="733096" y="280876"/>
                  <a:pt x="804668" y="295522"/>
                </a:cubicBezTo>
                <a:lnTo>
                  <a:pt x="907805" y="311263"/>
                </a:lnTo>
                <a:lnTo>
                  <a:pt x="1026248" y="0"/>
                </a:lnTo>
                <a:lnTo>
                  <a:pt x="1144690" y="311263"/>
                </a:lnTo>
                <a:lnTo>
                  <a:pt x="1247827" y="295522"/>
                </a:lnTo>
                <a:cubicBezTo>
                  <a:pt x="1319399" y="280876"/>
                  <a:pt x="1388438" y="259276"/>
                  <a:pt x="1454206" y="231458"/>
                </a:cubicBezTo>
                <a:lnTo>
                  <a:pt x="1521111" y="199228"/>
                </a:lnTo>
                <a:lnTo>
                  <a:pt x="2052496" y="1119614"/>
                </a:lnTo>
                <a:lnTo>
                  <a:pt x="1867124" y="1208912"/>
                </a:lnTo>
                <a:cubicBezTo>
                  <a:pt x="1608672" y="1318228"/>
                  <a:pt x="1324519" y="1378677"/>
                  <a:pt x="1026247" y="1378677"/>
                </a:cubicBezTo>
                <a:cubicBezTo>
                  <a:pt x="727975" y="1378677"/>
                  <a:pt x="443822" y="1318228"/>
                  <a:pt x="185370" y="1208912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rot="16200000">
            <a:off x="5007159" y="2730132"/>
            <a:ext cx="2052494" cy="1397738"/>
          </a:xfrm>
          <a:custGeom>
            <a:avLst/>
            <a:gdLst>
              <a:gd name="connsiteX0" fmla="*/ 2052494 w 2052494"/>
              <a:gd name="connsiteY0" fmla="*/ 1138676 h 1397738"/>
              <a:gd name="connsiteX1" fmla="*/ 1867125 w 2052494"/>
              <a:gd name="connsiteY1" fmla="*/ 1227973 h 1397738"/>
              <a:gd name="connsiteX2" fmla="*/ 1026248 w 2052494"/>
              <a:gd name="connsiteY2" fmla="*/ 1397738 h 1397738"/>
              <a:gd name="connsiteX3" fmla="*/ 185371 w 2052494"/>
              <a:gd name="connsiteY3" fmla="*/ 1227973 h 1397738"/>
              <a:gd name="connsiteX4" fmla="*/ 0 w 2052494"/>
              <a:gd name="connsiteY4" fmla="*/ 1138675 h 1397738"/>
              <a:gd name="connsiteX5" fmla="*/ 531385 w 2052494"/>
              <a:gd name="connsiteY5" fmla="*/ 218290 h 1397738"/>
              <a:gd name="connsiteX6" fmla="*/ 598289 w 2052494"/>
              <a:gd name="connsiteY6" fmla="*/ 250519 h 1397738"/>
              <a:gd name="connsiteX7" fmla="*/ 804668 w 2052494"/>
              <a:gd name="connsiteY7" fmla="*/ 314583 h 1397738"/>
              <a:gd name="connsiteX8" fmla="*/ 900950 w 2052494"/>
              <a:gd name="connsiteY8" fmla="*/ 329278 h 1397738"/>
              <a:gd name="connsiteX9" fmla="*/ 1026248 w 2052494"/>
              <a:gd name="connsiteY9" fmla="*/ 0 h 1397738"/>
              <a:gd name="connsiteX10" fmla="*/ 1151545 w 2052494"/>
              <a:gd name="connsiteY10" fmla="*/ 329278 h 1397738"/>
              <a:gd name="connsiteX11" fmla="*/ 1247827 w 2052494"/>
              <a:gd name="connsiteY11" fmla="*/ 314583 h 1397738"/>
              <a:gd name="connsiteX12" fmla="*/ 1454207 w 2052494"/>
              <a:gd name="connsiteY12" fmla="*/ 250519 h 1397738"/>
              <a:gd name="connsiteX13" fmla="*/ 1521110 w 2052494"/>
              <a:gd name="connsiteY13" fmla="*/ 218290 h 13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494" h="1397738">
                <a:moveTo>
                  <a:pt x="2052494" y="1138676"/>
                </a:moveTo>
                <a:lnTo>
                  <a:pt x="1867125" y="1227973"/>
                </a:lnTo>
                <a:cubicBezTo>
                  <a:pt x="1608673" y="1337289"/>
                  <a:pt x="1324520" y="1397738"/>
                  <a:pt x="1026248" y="1397738"/>
                </a:cubicBezTo>
                <a:cubicBezTo>
                  <a:pt x="727976" y="1397738"/>
                  <a:pt x="443823" y="1337289"/>
                  <a:pt x="185371" y="1227973"/>
                </a:cubicBezTo>
                <a:lnTo>
                  <a:pt x="0" y="1138675"/>
                </a:lnTo>
                <a:lnTo>
                  <a:pt x="531385" y="218290"/>
                </a:lnTo>
                <a:lnTo>
                  <a:pt x="598289" y="250519"/>
                </a:lnTo>
                <a:cubicBezTo>
                  <a:pt x="664057" y="278337"/>
                  <a:pt x="733096" y="299938"/>
                  <a:pt x="804668" y="314583"/>
                </a:cubicBezTo>
                <a:lnTo>
                  <a:pt x="900950" y="329278"/>
                </a:lnTo>
                <a:lnTo>
                  <a:pt x="1026248" y="0"/>
                </a:lnTo>
                <a:lnTo>
                  <a:pt x="1151545" y="329278"/>
                </a:lnTo>
                <a:lnTo>
                  <a:pt x="1247827" y="314583"/>
                </a:lnTo>
                <a:cubicBezTo>
                  <a:pt x="1319399" y="299938"/>
                  <a:pt x="1388438" y="278337"/>
                  <a:pt x="1454207" y="250519"/>
                </a:cubicBezTo>
                <a:lnTo>
                  <a:pt x="1521110" y="21829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6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手繪多邊形 22"/>
          <p:cNvSpPr/>
          <p:nvPr/>
        </p:nvSpPr>
        <p:spPr>
          <a:xfrm>
            <a:off x="2411724" y="1292671"/>
            <a:ext cx="2098427" cy="3183402"/>
          </a:xfrm>
          <a:custGeom>
            <a:avLst/>
            <a:gdLst>
              <a:gd name="connsiteX0" fmla="*/ 2098427 w 2098427"/>
              <a:gd name="connsiteY0" fmla="*/ 0 h 3183402"/>
              <a:gd name="connsiteX1" fmla="*/ 2098427 w 2098427"/>
              <a:gd name="connsiteY1" fmla="*/ 1060818 h 3183402"/>
              <a:gd name="connsiteX2" fmla="*/ 2047863 w 2098427"/>
              <a:gd name="connsiteY2" fmla="*/ 1063371 h 3183402"/>
              <a:gd name="connsiteX3" fmla="*/ 1060818 w 2098427"/>
              <a:gd name="connsiteY3" fmla="*/ 2157153 h 3183402"/>
              <a:gd name="connsiteX4" fmla="*/ 1147219 w 2098427"/>
              <a:gd name="connsiteY4" fmla="*/ 2585112 h 3183402"/>
              <a:gd name="connsiteX5" fmla="*/ 1179449 w 2098427"/>
              <a:gd name="connsiteY5" fmla="*/ 2652017 h 3183402"/>
              <a:gd name="connsiteX6" fmla="*/ 259063 w 2098427"/>
              <a:gd name="connsiteY6" fmla="*/ 3183402 h 3183402"/>
              <a:gd name="connsiteX7" fmla="*/ 169765 w 2098427"/>
              <a:gd name="connsiteY7" fmla="*/ 2998030 h 3183402"/>
              <a:gd name="connsiteX8" fmla="*/ 0 w 2098427"/>
              <a:gd name="connsiteY8" fmla="*/ 2157153 h 3183402"/>
              <a:gd name="connsiteX9" fmla="*/ 1939400 w 2098427"/>
              <a:gd name="connsiteY9" fmla="*/ 8030 h 3183402"/>
              <a:gd name="connsiteX10" fmla="*/ 2098427 w 2098427"/>
              <a:gd name="connsiteY10" fmla="*/ 0 h 31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427" h="3183402">
                <a:moveTo>
                  <a:pt x="2098427" y="0"/>
                </a:moveTo>
                <a:lnTo>
                  <a:pt x="2098427" y="1060818"/>
                </a:lnTo>
                <a:lnTo>
                  <a:pt x="2047863" y="1063371"/>
                </a:lnTo>
                <a:cubicBezTo>
                  <a:pt x="1493454" y="1119675"/>
                  <a:pt x="1060818" y="1587890"/>
                  <a:pt x="1060818" y="2157153"/>
                </a:cubicBezTo>
                <a:cubicBezTo>
                  <a:pt x="1060818" y="2308957"/>
                  <a:pt x="1091583" y="2453575"/>
                  <a:pt x="1147219" y="2585112"/>
                </a:cubicBezTo>
                <a:lnTo>
                  <a:pt x="1179449" y="2652017"/>
                </a:lnTo>
                <a:lnTo>
                  <a:pt x="259063" y="3183402"/>
                </a:lnTo>
                <a:lnTo>
                  <a:pt x="169765" y="2998030"/>
                </a:lnTo>
                <a:cubicBezTo>
                  <a:pt x="60449" y="2739578"/>
                  <a:pt x="0" y="2455425"/>
                  <a:pt x="0" y="2157153"/>
                </a:cubicBezTo>
                <a:cubicBezTo>
                  <a:pt x="0" y="1038634"/>
                  <a:pt x="850068" y="118658"/>
                  <a:pt x="1939400" y="8030"/>
                </a:cubicBezTo>
                <a:lnTo>
                  <a:pt x="2098427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4633851" y="1292671"/>
            <a:ext cx="2098425" cy="3183401"/>
          </a:xfrm>
          <a:custGeom>
            <a:avLst/>
            <a:gdLst>
              <a:gd name="connsiteX0" fmla="*/ 0 w 2098425"/>
              <a:gd name="connsiteY0" fmla="*/ 0 h 3183401"/>
              <a:gd name="connsiteX1" fmla="*/ 159025 w 2098425"/>
              <a:gd name="connsiteY1" fmla="*/ 8030 h 3183401"/>
              <a:gd name="connsiteX2" fmla="*/ 2098425 w 2098425"/>
              <a:gd name="connsiteY2" fmla="*/ 2157153 h 3183401"/>
              <a:gd name="connsiteX3" fmla="*/ 1928660 w 2098425"/>
              <a:gd name="connsiteY3" fmla="*/ 2998030 h 3183401"/>
              <a:gd name="connsiteX4" fmla="*/ 1839362 w 2098425"/>
              <a:gd name="connsiteY4" fmla="*/ 3183401 h 3183401"/>
              <a:gd name="connsiteX5" fmla="*/ 918977 w 2098425"/>
              <a:gd name="connsiteY5" fmla="*/ 2652016 h 3183401"/>
              <a:gd name="connsiteX6" fmla="*/ 951206 w 2098425"/>
              <a:gd name="connsiteY6" fmla="*/ 2585112 h 3183401"/>
              <a:gd name="connsiteX7" fmla="*/ 1037607 w 2098425"/>
              <a:gd name="connsiteY7" fmla="*/ 2157153 h 3183401"/>
              <a:gd name="connsiteX8" fmla="*/ 50562 w 2098425"/>
              <a:gd name="connsiteY8" fmla="*/ 1063371 h 3183401"/>
              <a:gd name="connsiteX9" fmla="*/ 0 w 2098425"/>
              <a:gd name="connsiteY9" fmla="*/ 1060818 h 3183401"/>
              <a:gd name="connsiteX10" fmla="*/ 0 w 2098425"/>
              <a:gd name="connsiteY10" fmla="*/ 0 h 31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425" h="3183401">
                <a:moveTo>
                  <a:pt x="0" y="0"/>
                </a:moveTo>
                <a:lnTo>
                  <a:pt x="159025" y="8030"/>
                </a:lnTo>
                <a:cubicBezTo>
                  <a:pt x="1248357" y="118658"/>
                  <a:pt x="2098425" y="1038634"/>
                  <a:pt x="2098425" y="2157153"/>
                </a:cubicBezTo>
                <a:cubicBezTo>
                  <a:pt x="2098425" y="2455425"/>
                  <a:pt x="2037976" y="2739578"/>
                  <a:pt x="1928660" y="2998030"/>
                </a:cubicBezTo>
                <a:lnTo>
                  <a:pt x="1839362" y="3183401"/>
                </a:lnTo>
                <a:lnTo>
                  <a:pt x="918977" y="2652016"/>
                </a:lnTo>
                <a:lnTo>
                  <a:pt x="951206" y="2585112"/>
                </a:lnTo>
                <a:cubicBezTo>
                  <a:pt x="1006842" y="2453575"/>
                  <a:pt x="1037607" y="2308957"/>
                  <a:pt x="1037607" y="2157153"/>
                </a:cubicBezTo>
                <a:cubicBezTo>
                  <a:pt x="1037607" y="1587890"/>
                  <a:pt x="604971" y="1119675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3597882" y="2478829"/>
            <a:ext cx="912269" cy="1403074"/>
          </a:xfrm>
          <a:custGeom>
            <a:avLst/>
            <a:gdLst>
              <a:gd name="connsiteX0" fmla="*/ 912269 w 912269"/>
              <a:gd name="connsiteY0" fmla="*/ 0 h 1403074"/>
              <a:gd name="connsiteX1" fmla="*/ 912269 w 912269"/>
              <a:gd name="connsiteY1" fmla="*/ 935287 h 1403074"/>
              <a:gd name="connsiteX2" fmla="*/ 102038 w 912269"/>
              <a:gd name="connsiteY2" fmla="*/ 1403074 h 1403074"/>
              <a:gd name="connsiteX3" fmla="*/ 76551 w 912269"/>
              <a:gd name="connsiteY3" fmla="*/ 1350166 h 1403074"/>
              <a:gd name="connsiteX4" fmla="*/ 0 w 912269"/>
              <a:gd name="connsiteY4" fmla="*/ 970995 h 1403074"/>
              <a:gd name="connsiteX5" fmla="*/ 874520 w 912269"/>
              <a:gd name="connsiteY5" fmla="*/ 1906 h 1403074"/>
              <a:gd name="connsiteX6" fmla="*/ 912269 w 912269"/>
              <a:gd name="connsiteY6" fmla="*/ 0 h 14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269" h="1403074">
                <a:moveTo>
                  <a:pt x="912269" y="0"/>
                </a:moveTo>
                <a:lnTo>
                  <a:pt x="912269" y="935287"/>
                </a:lnTo>
                <a:lnTo>
                  <a:pt x="102038" y="1403074"/>
                </a:lnTo>
                <a:lnTo>
                  <a:pt x="76551" y="1350166"/>
                </a:lnTo>
                <a:cubicBezTo>
                  <a:pt x="27258" y="1233624"/>
                  <a:pt x="0" y="1105493"/>
                  <a:pt x="0" y="970995"/>
                </a:cubicBezTo>
                <a:cubicBezTo>
                  <a:pt x="0" y="466629"/>
                  <a:pt x="383315" y="51791"/>
                  <a:pt x="874520" y="1906"/>
                </a:cubicBezTo>
                <a:lnTo>
                  <a:pt x="912269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4633851" y="2478830"/>
            <a:ext cx="912267" cy="1403073"/>
          </a:xfrm>
          <a:custGeom>
            <a:avLst/>
            <a:gdLst>
              <a:gd name="connsiteX0" fmla="*/ 0 w 912267"/>
              <a:gd name="connsiteY0" fmla="*/ 0 h 1403073"/>
              <a:gd name="connsiteX1" fmla="*/ 37747 w 912267"/>
              <a:gd name="connsiteY1" fmla="*/ 1906 h 1403073"/>
              <a:gd name="connsiteX2" fmla="*/ 912267 w 912267"/>
              <a:gd name="connsiteY2" fmla="*/ 970995 h 1403073"/>
              <a:gd name="connsiteX3" fmla="*/ 835716 w 912267"/>
              <a:gd name="connsiteY3" fmla="*/ 1350166 h 1403073"/>
              <a:gd name="connsiteX4" fmla="*/ 810230 w 912267"/>
              <a:gd name="connsiteY4" fmla="*/ 1403073 h 1403073"/>
              <a:gd name="connsiteX5" fmla="*/ 0 w 912267"/>
              <a:gd name="connsiteY5" fmla="*/ 935287 h 1403073"/>
              <a:gd name="connsiteX6" fmla="*/ 0 w 912267"/>
              <a:gd name="connsiteY6" fmla="*/ 0 h 140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267" h="1403073">
                <a:moveTo>
                  <a:pt x="0" y="0"/>
                </a:moveTo>
                <a:lnTo>
                  <a:pt x="37747" y="1906"/>
                </a:lnTo>
                <a:cubicBezTo>
                  <a:pt x="528953" y="51791"/>
                  <a:pt x="912267" y="466629"/>
                  <a:pt x="912267" y="970995"/>
                </a:cubicBezTo>
                <a:cubicBezTo>
                  <a:pt x="912267" y="1105493"/>
                  <a:pt x="885009" y="1233624"/>
                  <a:pt x="835716" y="1350166"/>
                </a:cubicBezTo>
                <a:lnTo>
                  <a:pt x="810230" y="1403073"/>
                </a:lnTo>
                <a:lnTo>
                  <a:pt x="0" y="93528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3761160" y="3521244"/>
            <a:ext cx="1621681" cy="902699"/>
          </a:xfrm>
          <a:custGeom>
            <a:avLst/>
            <a:gdLst>
              <a:gd name="connsiteX0" fmla="*/ 810841 w 1621681"/>
              <a:gd name="connsiteY0" fmla="*/ 0 h 902699"/>
              <a:gd name="connsiteX1" fmla="*/ 1621681 w 1621681"/>
              <a:gd name="connsiteY1" fmla="*/ 468139 h 902699"/>
              <a:gd name="connsiteX2" fmla="*/ 1618594 w 1621681"/>
              <a:gd name="connsiteY2" fmla="*/ 473220 h 902699"/>
              <a:gd name="connsiteX3" fmla="*/ 810840 w 1621681"/>
              <a:gd name="connsiteY3" fmla="*/ 902699 h 902699"/>
              <a:gd name="connsiteX4" fmla="*/ 3086 w 1621681"/>
              <a:gd name="connsiteY4" fmla="*/ 473220 h 902699"/>
              <a:gd name="connsiteX5" fmla="*/ 0 w 1621681"/>
              <a:gd name="connsiteY5" fmla="*/ 468140 h 902699"/>
              <a:gd name="connsiteX6" fmla="*/ 810841 w 1621681"/>
              <a:gd name="connsiteY6" fmla="*/ 0 h 9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681" h="902699">
                <a:moveTo>
                  <a:pt x="810841" y="0"/>
                </a:moveTo>
                <a:lnTo>
                  <a:pt x="1621681" y="468139"/>
                </a:lnTo>
                <a:lnTo>
                  <a:pt x="1618594" y="473220"/>
                </a:lnTo>
                <a:cubicBezTo>
                  <a:pt x="1443538" y="732337"/>
                  <a:pt x="1147085" y="902699"/>
                  <a:pt x="810840" y="902699"/>
                </a:cubicBezTo>
                <a:cubicBezTo>
                  <a:pt x="474596" y="902699"/>
                  <a:pt x="178142" y="732337"/>
                  <a:pt x="3086" y="473220"/>
                </a:cubicBezTo>
                <a:lnTo>
                  <a:pt x="0" y="468140"/>
                </a:lnTo>
                <a:lnTo>
                  <a:pt x="810841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734706" y="4052004"/>
            <a:ext cx="3674587" cy="1558096"/>
          </a:xfrm>
          <a:custGeom>
            <a:avLst/>
            <a:gdLst>
              <a:gd name="connsiteX0" fmla="*/ 2756598 w 3674587"/>
              <a:gd name="connsiteY0" fmla="*/ 0 h 1558096"/>
              <a:gd name="connsiteX1" fmla="*/ 3674587 w 3674587"/>
              <a:gd name="connsiteY1" fmla="*/ 530001 h 1558096"/>
              <a:gd name="connsiteX2" fmla="*/ 3628628 w 3674587"/>
              <a:gd name="connsiteY2" fmla="*/ 605651 h 1558096"/>
              <a:gd name="connsiteX3" fmla="*/ 1837293 w 3674587"/>
              <a:gd name="connsiteY3" fmla="*/ 1558096 h 1558096"/>
              <a:gd name="connsiteX4" fmla="*/ 45958 w 3674587"/>
              <a:gd name="connsiteY4" fmla="*/ 605651 h 1558096"/>
              <a:gd name="connsiteX5" fmla="*/ 0 w 3674587"/>
              <a:gd name="connsiteY5" fmla="*/ 530002 h 1558096"/>
              <a:gd name="connsiteX6" fmla="*/ 917989 w 3674587"/>
              <a:gd name="connsiteY6" fmla="*/ 0 h 1558096"/>
              <a:gd name="connsiteX7" fmla="*/ 925605 w 3674587"/>
              <a:gd name="connsiteY7" fmla="*/ 12537 h 1558096"/>
              <a:gd name="connsiteX8" fmla="*/ 1837293 w 3674587"/>
              <a:gd name="connsiteY8" fmla="*/ 497278 h 1558096"/>
              <a:gd name="connsiteX9" fmla="*/ 2748981 w 3674587"/>
              <a:gd name="connsiteY9" fmla="*/ 12537 h 1558096"/>
              <a:gd name="connsiteX10" fmla="*/ 2756598 w 3674587"/>
              <a:gd name="connsiteY10" fmla="*/ 0 h 155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4587" h="1558096">
                <a:moveTo>
                  <a:pt x="2756598" y="0"/>
                </a:moveTo>
                <a:lnTo>
                  <a:pt x="3674587" y="530001"/>
                </a:lnTo>
                <a:lnTo>
                  <a:pt x="3628628" y="605651"/>
                </a:lnTo>
                <a:cubicBezTo>
                  <a:pt x="3240411" y="1180288"/>
                  <a:pt x="2582973" y="1558096"/>
                  <a:pt x="1837293" y="1558096"/>
                </a:cubicBezTo>
                <a:cubicBezTo>
                  <a:pt x="1091614" y="1558096"/>
                  <a:pt x="434176" y="1180288"/>
                  <a:pt x="45958" y="605651"/>
                </a:cubicBezTo>
                <a:lnTo>
                  <a:pt x="0" y="530002"/>
                </a:lnTo>
                <a:lnTo>
                  <a:pt x="917989" y="0"/>
                </a:lnTo>
                <a:lnTo>
                  <a:pt x="925605" y="12537"/>
                </a:lnTo>
                <a:cubicBezTo>
                  <a:pt x="1123186" y="304995"/>
                  <a:pt x="1457784" y="497278"/>
                  <a:pt x="1837293" y="497278"/>
                </a:cubicBezTo>
                <a:cubicBezTo>
                  <a:pt x="2216802" y="497278"/>
                  <a:pt x="2551401" y="304995"/>
                  <a:pt x="2748981" y="12537"/>
                </a:cubicBezTo>
                <a:lnTo>
                  <a:pt x="2756598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 25"/>
          <p:cNvSpPr/>
          <p:nvPr/>
        </p:nvSpPr>
        <p:spPr>
          <a:xfrm>
            <a:off x="2414846" y="1292671"/>
            <a:ext cx="2095304" cy="2095304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1060818 h 2095304"/>
              <a:gd name="connsiteX2" fmla="*/ 2044740 w 2095304"/>
              <a:gd name="connsiteY2" fmla="*/ 1063371 h 2095304"/>
              <a:gd name="connsiteX3" fmla="*/ 1063371 w 2095304"/>
              <a:gd name="connsiteY3" fmla="*/ 2044740 h 2095304"/>
              <a:gd name="connsiteX4" fmla="*/ 1060818 w 2095304"/>
              <a:gd name="connsiteY4" fmla="*/ 2095304 h 2095304"/>
              <a:gd name="connsiteX5" fmla="*/ 0 w 2095304"/>
              <a:gd name="connsiteY5" fmla="*/ 2095304 h 2095304"/>
              <a:gd name="connsiteX6" fmla="*/ 8030 w 2095304"/>
              <a:gd name="connsiteY6" fmla="*/ 1936277 h 2095304"/>
              <a:gd name="connsiteX7" fmla="*/ 1936277 w 2095304"/>
              <a:gd name="connsiteY7" fmla="*/ 8030 h 2095304"/>
              <a:gd name="connsiteX8" fmla="*/ 2095304 w 2095304"/>
              <a:gd name="connsiteY8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1060818"/>
                </a:lnTo>
                <a:lnTo>
                  <a:pt x="2044740" y="1063371"/>
                </a:lnTo>
                <a:cubicBezTo>
                  <a:pt x="1527292" y="1115921"/>
                  <a:pt x="1115921" y="1527292"/>
                  <a:pt x="1063371" y="2044740"/>
                </a:cubicBezTo>
                <a:lnTo>
                  <a:pt x="1060818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lnTo>
                  <a:pt x="209530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4633850" y="1292671"/>
            <a:ext cx="2095302" cy="2095304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1034484 w 2095302"/>
              <a:gd name="connsiteY4" fmla="*/ 2095304 h 2095304"/>
              <a:gd name="connsiteX5" fmla="*/ 1031931 w 2095302"/>
              <a:gd name="connsiteY5" fmla="*/ 2044740 h 2095304"/>
              <a:gd name="connsiteX6" fmla="*/ 50562 w 2095302"/>
              <a:gd name="connsiteY6" fmla="*/ 1063371 h 2095304"/>
              <a:gd name="connsiteX7" fmla="*/ 0 w 2095302"/>
              <a:gd name="connsiteY7" fmla="*/ 1060818 h 2095304"/>
              <a:gd name="connsiteX8" fmla="*/ 0 w 2095302"/>
              <a:gd name="connsiteY8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1034484" y="2095304"/>
                </a:lnTo>
                <a:lnTo>
                  <a:pt x="1031931" y="2044740"/>
                </a:lnTo>
                <a:cubicBezTo>
                  <a:pt x="979381" y="1527292"/>
                  <a:pt x="568010" y="1115921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3601004" y="2478829"/>
            <a:ext cx="909146" cy="909146"/>
          </a:xfrm>
          <a:custGeom>
            <a:avLst/>
            <a:gdLst>
              <a:gd name="connsiteX0" fmla="*/ 909146 w 909146"/>
              <a:gd name="connsiteY0" fmla="*/ 0 h 909146"/>
              <a:gd name="connsiteX1" fmla="*/ 909146 w 909146"/>
              <a:gd name="connsiteY1" fmla="*/ 909146 h 909146"/>
              <a:gd name="connsiteX2" fmla="*/ 0 w 909146"/>
              <a:gd name="connsiteY2" fmla="*/ 909146 h 909146"/>
              <a:gd name="connsiteX3" fmla="*/ 1906 w 909146"/>
              <a:gd name="connsiteY3" fmla="*/ 871397 h 909146"/>
              <a:gd name="connsiteX4" fmla="*/ 871397 w 909146"/>
              <a:gd name="connsiteY4" fmla="*/ 1906 h 909146"/>
              <a:gd name="connsiteX5" fmla="*/ 909146 w 909146"/>
              <a:gd name="connsiteY5" fmla="*/ 0 h 9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6" h="909146">
                <a:moveTo>
                  <a:pt x="909146" y="0"/>
                </a:moveTo>
                <a:lnTo>
                  <a:pt x="909146" y="909146"/>
                </a:lnTo>
                <a:lnTo>
                  <a:pt x="0" y="909146"/>
                </a:lnTo>
                <a:lnTo>
                  <a:pt x="1906" y="871397"/>
                </a:lnTo>
                <a:cubicBezTo>
                  <a:pt x="48465" y="412939"/>
                  <a:pt x="412939" y="48465"/>
                  <a:pt x="871397" y="1906"/>
                </a:cubicBezTo>
                <a:lnTo>
                  <a:pt x="909146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4633850" y="2478829"/>
            <a:ext cx="909144" cy="909146"/>
          </a:xfrm>
          <a:custGeom>
            <a:avLst/>
            <a:gdLst>
              <a:gd name="connsiteX0" fmla="*/ 0 w 909144"/>
              <a:gd name="connsiteY0" fmla="*/ 0 h 909146"/>
              <a:gd name="connsiteX1" fmla="*/ 37747 w 909144"/>
              <a:gd name="connsiteY1" fmla="*/ 1906 h 909146"/>
              <a:gd name="connsiteX2" fmla="*/ 907238 w 909144"/>
              <a:gd name="connsiteY2" fmla="*/ 871397 h 909146"/>
              <a:gd name="connsiteX3" fmla="*/ 909144 w 909144"/>
              <a:gd name="connsiteY3" fmla="*/ 909146 h 909146"/>
              <a:gd name="connsiteX4" fmla="*/ 0 w 909144"/>
              <a:gd name="connsiteY4" fmla="*/ 909146 h 909146"/>
              <a:gd name="connsiteX5" fmla="*/ 0 w 909144"/>
              <a:gd name="connsiteY5" fmla="*/ 0 h 9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4" h="909146">
                <a:moveTo>
                  <a:pt x="0" y="0"/>
                </a:moveTo>
                <a:lnTo>
                  <a:pt x="37747" y="1906"/>
                </a:lnTo>
                <a:cubicBezTo>
                  <a:pt x="496205" y="48465"/>
                  <a:pt x="860679" y="412939"/>
                  <a:pt x="907238" y="871397"/>
                </a:cubicBezTo>
                <a:lnTo>
                  <a:pt x="909144" y="909146"/>
                </a:lnTo>
                <a:lnTo>
                  <a:pt x="0" y="90914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2414846" y="3511675"/>
            <a:ext cx="2095304" cy="2095302"/>
          </a:xfrm>
          <a:custGeom>
            <a:avLst/>
            <a:gdLst>
              <a:gd name="connsiteX0" fmla="*/ 0 w 2095304"/>
              <a:gd name="connsiteY0" fmla="*/ 0 h 2095302"/>
              <a:gd name="connsiteX1" fmla="*/ 1060818 w 2095304"/>
              <a:gd name="connsiteY1" fmla="*/ 0 h 2095302"/>
              <a:gd name="connsiteX2" fmla="*/ 1063371 w 2095304"/>
              <a:gd name="connsiteY2" fmla="*/ 50562 h 2095302"/>
              <a:gd name="connsiteX3" fmla="*/ 2044740 w 2095304"/>
              <a:gd name="connsiteY3" fmla="*/ 1031931 h 2095302"/>
              <a:gd name="connsiteX4" fmla="*/ 2095304 w 2095304"/>
              <a:gd name="connsiteY4" fmla="*/ 1034484 h 2095302"/>
              <a:gd name="connsiteX5" fmla="*/ 2095304 w 2095304"/>
              <a:gd name="connsiteY5" fmla="*/ 2095302 h 2095302"/>
              <a:gd name="connsiteX6" fmla="*/ 1936277 w 2095304"/>
              <a:gd name="connsiteY6" fmla="*/ 2087272 h 2095302"/>
              <a:gd name="connsiteX7" fmla="*/ 8030 w 2095304"/>
              <a:gd name="connsiteY7" fmla="*/ 159025 h 2095302"/>
              <a:gd name="connsiteX8" fmla="*/ 0 w 2095304"/>
              <a:gd name="connsiteY8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1060818" y="0"/>
                </a:lnTo>
                <a:lnTo>
                  <a:pt x="1063371" y="50562"/>
                </a:lnTo>
                <a:cubicBezTo>
                  <a:pt x="1115921" y="568010"/>
                  <a:pt x="1527292" y="979381"/>
                  <a:pt x="2044740" y="1031931"/>
                </a:cubicBezTo>
                <a:lnTo>
                  <a:pt x="2095304" y="1034484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3601004" y="3511675"/>
            <a:ext cx="909146" cy="909144"/>
          </a:xfrm>
          <a:custGeom>
            <a:avLst/>
            <a:gdLst>
              <a:gd name="connsiteX0" fmla="*/ 0 w 909146"/>
              <a:gd name="connsiteY0" fmla="*/ 0 h 909144"/>
              <a:gd name="connsiteX1" fmla="*/ 909146 w 909146"/>
              <a:gd name="connsiteY1" fmla="*/ 0 h 909144"/>
              <a:gd name="connsiteX2" fmla="*/ 909146 w 909146"/>
              <a:gd name="connsiteY2" fmla="*/ 909144 h 909144"/>
              <a:gd name="connsiteX3" fmla="*/ 871397 w 909146"/>
              <a:gd name="connsiteY3" fmla="*/ 907238 h 909144"/>
              <a:gd name="connsiteX4" fmla="*/ 1906 w 909146"/>
              <a:gd name="connsiteY4" fmla="*/ 37747 h 909144"/>
              <a:gd name="connsiteX5" fmla="*/ 0 w 909146"/>
              <a:gd name="connsiteY5" fmla="*/ 0 h 90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6" h="909144">
                <a:moveTo>
                  <a:pt x="0" y="0"/>
                </a:moveTo>
                <a:lnTo>
                  <a:pt x="909146" y="0"/>
                </a:lnTo>
                <a:lnTo>
                  <a:pt x="909146" y="909144"/>
                </a:lnTo>
                <a:lnTo>
                  <a:pt x="871397" y="907238"/>
                </a:lnTo>
                <a:cubicBezTo>
                  <a:pt x="412939" y="860679"/>
                  <a:pt x="48465" y="496205"/>
                  <a:pt x="1906" y="37747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4633850" y="3511675"/>
            <a:ext cx="909144" cy="909144"/>
          </a:xfrm>
          <a:custGeom>
            <a:avLst/>
            <a:gdLst>
              <a:gd name="connsiteX0" fmla="*/ 0 w 909144"/>
              <a:gd name="connsiteY0" fmla="*/ 0 h 909144"/>
              <a:gd name="connsiteX1" fmla="*/ 909144 w 909144"/>
              <a:gd name="connsiteY1" fmla="*/ 0 h 909144"/>
              <a:gd name="connsiteX2" fmla="*/ 907238 w 909144"/>
              <a:gd name="connsiteY2" fmla="*/ 37747 h 909144"/>
              <a:gd name="connsiteX3" fmla="*/ 37747 w 909144"/>
              <a:gd name="connsiteY3" fmla="*/ 907238 h 909144"/>
              <a:gd name="connsiteX4" fmla="*/ 0 w 909144"/>
              <a:gd name="connsiteY4" fmla="*/ 909144 h 909144"/>
              <a:gd name="connsiteX5" fmla="*/ 0 w 909144"/>
              <a:gd name="connsiteY5" fmla="*/ 0 h 90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4" h="909144">
                <a:moveTo>
                  <a:pt x="0" y="0"/>
                </a:moveTo>
                <a:lnTo>
                  <a:pt x="909144" y="0"/>
                </a:lnTo>
                <a:lnTo>
                  <a:pt x="907238" y="37747"/>
                </a:lnTo>
                <a:cubicBezTo>
                  <a:pt x="860679" y="496205"/>
                  <a:pt x="496205" y="860679"/>
                  <a:pt x="37747" y="907238"/>
                </a:cubicBezTo>
                <a:lnTo>
                  <a:pt x="0" y="90914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4633850" y="3511675"/>
            <a:ext cx="2095302" cy="2095302"/>
          </a:xfrm>
          <a:custGeom>
            <a:avLst/>
            <a:gdLst>
              <a:gd name="connsiteX0" fmla="*/ 1034484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1034484 h 2095302"/>
              <a:gd name="connsiteX6" fmla="*/ 50562 w 2095302"/>
              <a:gd name="connsiteY6" fmla="*/ 1031931 h 2095302"/>
              <a:gd name="connsiteX7" fmla="*/ 1031931 w 2095302"/>
              <a:gd name="connsiteY7" fmla="*/ 50562 h 2095302"/>
              <a:gd name="connsiteX8" fmla="*/ 1034484 w 2095302"/>
              <a:gd name="connsiteY8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2" h="2095302">
                <a:moveTo>
                  <a:pt x="1034484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1034484"/>
                </a:lnTo>
                <a:lnTo>
                  <a:pt x="50562" y="1031931"/>
                </a:lnTo>
                <a:cubicBezTo>
                  <a:pt x="568010" y="979381"/>
                  <a:pt x="979381" y="568010"/>
                  <a:pt x="1031931" y="50562"/>
                </a:cubicBezTo>
                <a:lnTo>
                  <a:pt x="1034484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2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 37"/>
          <p:cNvSpPr/>
          <p:nvPr/>
        </p:nvSpPr>
        <p:spPr>
          <a:xfrm>
            <a:off x="2539264" y="1292671"/>
            <a:ext cx="1970887" cy="1759370"/>
          </a:xfrm>
          <a:custGeom>
            <a:avLst/>
            <a:gdLst>
              <a:gd name="connsiteX0" fmla="*/ 1970887 w 1970887"/>
              <a:gd name="connsiteY0" fmla="*/ 0 h 1759370"/>
              <a:gd name="connsiteX1" fmla="*/ 1970887 w 1970887"/>
              <a:gd name="connsiteY1" fmla="*/ 1060818 h 1759370"/>
              <a:gd name="connsiteX2" fmla="*/ 1920323 w 1970887"/>
              <a:gd name="connsiteY2" fmla="*/ 1063371 h 1759370"/>
              <a:gd name="connsiteX3" fmla="*/ 1019679 w 1970887"/>
              <a:gd name="connsiteY3" fmla="*/ 1729194 h 1759370"/>
              <a:gd name="connsiteX4" fmla="*/ 1008634 w 1970887"/>
              <a:gd name="connsiteY4" fmla="*/ 1759370 h 1759370"/>
              <a:gd name="connsiteX5" fmla="*/ 0 w 1970887"/>
              <a:gd name="connsiteY5" fmla="*/ 1431645 h 1759370"/>
              <a:gd name="connsiteX6" fmla="*/ 42225 w 1970887"/>
              <a:gd name="connsiteY6" fmla="*/ 1316276 h 1759370"/>
              <a:gd name="connsiteX7" fmla="*/ 1811860 w 1970887"/>
              <a:gd name="connsiteY7" fmla="*/ 8030 h 1759370"/>
              <a:gd name="connsiteX8" fmla="*/ 1970887 w 1970887"/>
              <a:gd name="connsiteY8" fmla="*/ 0 h 175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887" h="1759370">
                <a:moveTo>
                  <a:pt x="1970887" y="0"/>
                </a:moveTo>
                <a:lnTo>
                  <a:pt x="1970887" y="1060818"/>
                </a:lnTo>
                <a:lnTo>
                  <a:pt x="1920323" y="1063371"/>
                </a:lnTo>
                <a:cubicBezTo>
                  <a:pt x="1513757" y="1104661"/>
                  <a:pt x="1172677" y="1367467"/>
                  <a:pt x="1019679" y="1729194"/>
                </a:cubicBezTo>
                <a:lnTo>
                  <a:pt x="1008634" y="1759370"/>
                </a:lnTo>
                <a:lnTo>
                  <a:pt x="0" y="1431645"/>
                </a:lnTo>
                <a:lnTo>
                  <a:pt x="42225" y="1316276"/>
                </a:lnTo>
                <a:cubicBezTo>
                  <a:pt x="342844" y="605534"/>
                  <a:pt x="1013017" y="89157"/>
                  <a:pt x="1811860" y="8030"/>
                </a:cubicBezTo>
                <a:lnTo>
                  <a:pt x="1970887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4633850" y="1292671"/>
            <a:ext cx="1970886" cy="1759372"/>
          </a:xfrm>
          <a:custGeom>
            <a:avLst/>
            <a:gdLst>
              <a:gd name="connsiteX0" fmla="*/ 0 w 1970886"/>
              <a:gd name="connsiteY0" fmla="*/ 0 h 1759372"/>
              <a:gd name="connsiteX1" fmla="*/ 159025 w 1970886"/>
              <a:gd name="connsiteY1" fmla="*/ 8030 h 1759372"/>
              <a:gd name="connsiteX2" fmla="*/ 1928660 w 1970886"/>
              <a:gd name="connsiteY2" fmla="*/ 1316276 h 1759372"/>
              <a:gd name="connsiteX3" fmla="*/ 1970886 w 1970886"/>
              <a:gd name="connsiteY3" fmla="*/ 1431646 h 1759372"/>
              <a:gd name="connsiteX4" fmla="*/ 962251 w 1970886"/>
              <a:gd name="connsiteY4" fmla="*/ 1759372 h 1759372"/>
              <a:gd name="connsiteX5" fmla="*/ 951206 w 1970886"/>
              <a:gd name="connsiteY5" fmla="*/ 1729194 h 1759372"/>
              <a:gd name="connsiteX6" fmla="*/ 50562 w 1970886"/>
              <a:gd name="connsiteY6" fmla="*/ 1063371 h 1759372"/>
              <a:gd name="connsiteX7" fmla="*/ 0 w 1970886"/>
              <a:gd name="connsiteY7" fmla="*/ 1060818 h 1759372"/>
              <a:gd name="connsiteX8" fmla="*/ 0 w 1970886"/>
              <a:gd name="connsiteY8" fmla="*/ 0 h 175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886" h="1759372">
                <a:moveTo>
                  <a:pt x="0" y="0"/>
                </a:moveTo>
                <a:lnTo>
                  <a:pt x="159025" y="8030"/>
                </a:lnTo>
                <a:cubicBezTo>
                  <a:pt x="957868" y="89157"/>
                  <a:pt x="1628041" y="605534"/>
                  <a:pt x="1928660" y="1316276"/>
                </a:cubicBezTo>
                <a:lnTo>
                  <a:pt x="1970886" y="1431646"/>
                </a:lnTo>
                <a:lnTo>
                  <a:pt x="962251" y="1759372"/>
                </a:lnTo>
                <a:lnTo>
                  <a:pt x="951206" y="1729194"/>
                </a:lnTo>
                <a:cubicBezTo>
                  <a:pt x="798209" y="1367467"/>
                  <a:pt x="457129" y="1104661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3667072" y="2478830"/>
            <a:ext cx="843078" cy="885867"/>
          </a:xfrm>
          <a:custGeom>
            <a:avLst/>
            <a:gdLst>
              <a:gd name="connsiteX0" fmla="*/ 843078 w 843078"/>
              <a:gd name="connsiteY0" fmla="*/ 0 h 885867"/>
              <a:gd name="connsiteX1" fmla="*/ 843078 w 843078"/>
              <a:gd name="connsiteY1" fmla="*/ 885867 h 885867"/>
              <a:gd name="connsiteX2" fmla="*/ 0 w 843078"/>
              <a:gd name="connsiteY2" fmla="*/ 611934 h 885867"/>
              <a:gd name="connsiteX3" fmla="*/ 7360 w 843078"/>
              <a:gd name="connsiteY3" fmla="*/ 591824 h 885867"/>
              <a:gd name="connsiteX4" fmla="*/ 805329 w 843078"/>
              <a:gd name="connsiteY4" fmla="*/ 1906 h 885867"/>
              <a:gd name="connsiteX5" fmla="*/ 843078 w 843078"/>
              <a:gd name="connsiteY5" fmla="*/ 0 h 8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078" h="885867">
                <a:moveTo>
                  <a:pt x="843078" y="0"/>
                </a:moveTo>
                <a:lnTo>
                  <a:pt x="843078" y="885867"/>
                </a:lnTo>
                <a:lnTo>
                  <a:pt x="0" y="611934"/>
                </a:lnTo>
                <a:lnTo>
                  <a:pt x="7360" y="591824"/>
                </a:lnTo>
                <a:cubicBezTo>
                  <a:pt x="142916" y="271334"/>
                  <a:pt x="445112" y="38488"/>
                  <a:pt x="805329" y="1906"/>
                </a:cubicBezTo>
                <a:lnTo>
                  <a:pt x="843078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4633851" y="2478829"/>
            <a:ext cx="843077" cy="885868"/>
          </a:xfrm>
          <a:custGeom>
            <a:avLst/>
            <a:gdLst>
              <a:gd name="connsiteX0" fmla="*/ 0 w 843077"/>
              <a:gd name="connsiteY0" fmla="*/ 0 h 885868"/>
              <a:gd name="connsiteX1" fmla="*/ 37747 w 843077"/>
              <a:gd name="connsiteY1" fmla="*/ 1906 h 885868"/>
              <a:gd name="connsiteX2" fmla="*/ 835716 w 843077"/>
              <a:gd name="connsiteY2" fmla="*/ 591824 h 885868"/>
              <a:gd name="connsiteX3" fmla="*/ 843077 w 843077"/>
              <a:gd name="connsiteY3" fmla="*/ 611936 h 885868"/>
              <a:gd name="connsiteX4" fmla="*/ 0 w 843077"/>
              <a:gd name="connsiteY4" fmla="*/ 885868 h 885868"/>
              <a:gd name="connsiteX5" fmla="*/ 0 w 843077"/>
              <a:gd name="connsiteY5" fmla="*/ 0 h 88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077" h="885868">
                <a:moveTo>
                  <a:pt x="0" y="0"/>
                </a:moveTo>
                <a:lnTo>
                  <a:pt x="37747" y="1906"/>
                </a:lnTo>
                <a:cubicBezTo>
                  <a:pt x="397964" y="38488"/>
                  <a:pt x="700161" y="271334"/>
                  <a:pt x="835716" y="591824"/>
                </a:cubicBezTo>
                <a:lnTo>
                  <a:pt x="843077" y="611936"/>
                </a:lnTo>
                <a:lnTo>
                  <a:pt x="0" y="88586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2411723" y="2841640"/>
            <a:ext cx="1465138" cy="2317099"/>
          </a:xfrm>
          <a:custGeom>
            <a:avLst/>
            <a:gdLst>
              <a:gd name="connsiteX0" fmla="*/ 88324 w 1465138"/>
              <a:gd name="connsiteY0" fmla="*/ 0 h 2317099"/>
              <a:gd name="connsiteX1" fmla="*/ 1098192 w 1465138"/>
              <a:gd name="connsiteY1" fmla="*/ 328125 h 2317099"/>
              <a:gd name="connsiteX2" fmla="*/ 1083155 w 1465138"/>
              <a:gd name="connsiteY2" fmla="*/ 386605 h 2317099"/>
              <a:gd name="connsiteX3" fmla="*/ 1060818 w 1465138"/>
              <a:gd name="connsiteY3" fmla="*/ 608184 h 2317099"/>
              <a:gd name="connsiteX4" fmla="*/ 1460919 w 1465138"/>
              <a:gd name="connsiteY4" fmla="*/ 1456579 h 2317099"/>
              <a:gd name="connsiteX5" fmla="*/ 1465138 w 1465138"/>
              <a:gd name="connsiteY5" fmla="*/ 1459734 h 2317099"/>
              <a:gd name="connsiteX6" fmla="*/ 842226 w 1465138"/>
              <a:gd name="connsiteY6" fmla="*/ 2317099 h 2317099"/>
              <a:gd name="connsiteX7" fmla="*/ 786140 w 1465138"/>
              <a:gd name="connsiteY7" fmla="*/ 2275158 h 2317099"/>
              <a:gd name="connsiteX8" fmla="*/ 0 w 1465138"/>
              <a:gd name="connsiteY8" fmla="*/ 608184 h 2317099"/>
              <a:gd name="connsiteX9" fmla="*/ 43889 w 1465138"/>
              <a:gd name="connsiteY9" fmla="*/ 172813 h 2317099"/>
              <a:gd name="connsiteX10" fmla="*/ 88324 w 1465138"/>
              <a:gd name="connsiteY10" fmla="*/ 0 h 23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138" h="2317099">
                <a:moveTo>
                  <a:pt x="88324" y="0"/>
                </a:moveTo>
                <a:lnTo>
                  <a:pt x="1098192" y="328125"/>
                </a:lnTo>
                <a:lnTo>
                  <a:pt x="1083155" y="386605"/>
                </a:lnTo>
                <a:cubicBezTo>
                  <a:pt x="1068509" y="458177"/>
                  <a:pt x="1060818" y="532282"/>
                  <a:pt x="1060818" y="608184"/>
                </a:cubicBezTo>
                <a:cubicBezTo>
                  <a:pt x="1060818" y="949742"/>
                  <a:pt x="1216567" y="1254923"/>
                  <a:pt x="1460919" y="1456579"/>
                </a:cubicBezTo>
                <a:lnTo>
                  <a:pt x="1465138" y="1459734"/>
                </a:lnTo>
                <a:lnTo>
                  <a:pt x="842226" y="2317099"/>
                </a:lnTo>
                <a:lnTo>
                  <a:pt x="786140" y="2275158"/>
                </a:lnTo>
                <a:cubicBezTo>
                  <a:pt x="306025" y="1878932"/>
                  <a:pt x="0" y="1279296"/>
                  <a:pt x="0" y="608184"/>
                </a:cubicBezTo>
                <a:cubicBezTo>
                  <a:pt x="0" y="459048"/>
                  <a:pt x="15112" y="313442"/>
                  <a:pt x="43889" y="172813"/>
                </a:cubicBezTo>
                <a:lnTo>
                  <a:pt x="8832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5267139" y="2841641"/>
            <a:ext cx="1465137" cy="2317097"/>
          </a:xfrm>
          <a:custGeom>
            <a:avLst/>
            <a:gdLst>
              <a:gd name="connsiteX0" fmla="*/ 1376813 w 1465137"/>
              <a:gd name="connsiteY0" fmla="*/ 0 h 2317097"/>
              <a:gd name="connsiteX1" fmla="*/ 1421248 w 1465137"/>
              <a:gd name="connsiteY1" fmla="*/ 172812 h 2317097"/>
              <a:gd name="connsiteX2" fmla="*/ 1465137 w 1465137"/>
              <a:gd name="connsiteY2" fmla="*/ 608183 h 2317097"/>
              <a:gd name="connsiteX3" fmla="*/ 678997 w 1465137"/>
              <a:gd name="connsiteY3" fmla="*/ 2275157 h 2317097"/>
              <a:gd name="connsiteX4" fmla="*/ 622912 w 1465137"/>
              <a:gd name="connsiteY4" fmla="*/ 2317097 h 2317097"/>
              <a:gd name="connsiteX5" fmla="*/ 0 w 1465137"/>
              <a:gd name="connsiteY5" fmla="*/ 1459732 h 2317097"/>
              <a:gd name="connsiteX6" fmla="*/ 4218 w 1465137"/>
              <a:gd name="connsiteY6" fmla="*/ 1456578 h 2317097"/>
              <a:gd name="connsiteX7" fmla="*/ 404319 w 1465137"/>
              <a:gd name="connsiteY7" fmla="*/ 608183 h 2317097"/>
              <a:gd name="connsiteX8" fmla="*/ 381982 w 1465137"/>
              <a:gd name="connsiteY8" fmla="*/ 386604 h 2317097"/>
              <a:gd name="connsiteX9" fmla="*/ 366946 w 1465137"/>
              <a:gd name="connsiteY9" fmla="*/ 328125 h 2317097"/>
              <a:gd name="connsiteX10" fmla="*/ 1376813 w 1465137"/>
              <a:gd name="connsiteY10" fmla="*/ 0 h 231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137" h="2317097">
                <a:moveTo>
                  <a:pt x="1376813" y="0"/>
                </a:moveTo>
                <a:lnTo>
                  <a:pt x="1421248" y="172812"/>
                </a:lnTo>
                <a:cubicBezTo>
                  <a:pt x="1450025" y="313441"/>
                  <a:pt x="1465137" y="459047"/>
                  <a:pt x="1465137" y="608183"/>
                </a:cubicBezTo>
                <a:cubicBezTo>
                  <a:pt x="1465137" y="1279295"/>
                  <a:pt x="1159113" y="1878931"/>
                  <a:pt x="678997" y="2275157"/>
                </a:cubicBezTo>
                <a:lnTo>
                  <a:pt x="622912" y="2317097"/>
                </a:lnTo>
                <a:lnTo>
                  <a:pt x="0" y="1459732"/>
                </a:lnTo>
                <a:lnTo>
                  <a:pt x="4218" y="1456578"/>
                </a:lnTo>
                <a:cubicBezTo>
                  <a:pt x="248570" y="1254922"/>
                  <a:pt x="404319" y="949741"/>
                  <a:pt x="404319" y="608183"/>
                </a:cubicBezTo>
                <a:cubicBezTo>
                  <a:pt x="404319" y="532281"/>
                  <a:pt x="396628" y="458176"/>
                  <a:pt x="381982" y="386604"/>
                </a:cubicBezTo>
                <a:lnTo>
                  <a:pt x="366946" y="328125"/>
                </a:lnTo>
                <a:lnTo>
                  <a:pt x="1376813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3597882" y="3208536"/>
            <a:ext cx="874043" cy="987823"/>
          </a:xfrm>
          <a:custGeom>
            <a:avLst/>
            <a:gdLst>
              <a:gd name="connsiteX0" fmla="*/ 31354 w 874043"/>
              <a:gd name="connsiteY0" fmla="*/ 0 h 987823"/>
              <a:gd name="connsiteX1" fmla="*/ 874043 w 874043"/>
              <a:gd name="connsiteY1" fmla="*/ 273806 h 987823"/>
              <a:gd name="connsiteX2" fmla="*/ 355279 w 874043"/>
              <a:gd name="connsiteY2" fmla="*/ 987823 h 987823"/>
              <a:gd name="connsiteX3" fmla="*/ 285312 w 874043"/>
              <a:gd name="connsiteY3" fmla="*/ 930095 h 987823"/>
              <a:gd name="connsiteX4" fmla="*/ 0 w 874043"/>
              <a:gd name="connsiteY4" fmla="*/ 241289 h 987823"/>
              <a:gd name="connsiteX5" fmla="*/ 19791 w 874043"/>
              <a:gd name="connsiteY5" fmla="*/ 44970 h 987823"/>
              <a:gd name="connsiteX6" fmla="*/ 31354 w 874043"/>
              <a:gd name="connsiteY6" fmla="*/ 0 h 9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043" h="987823">
                <a:moveTo>
                  <a:pt x="31354" y="0"/>
                </a:moveTo>
                <a:lnTo>
                  <a:pt x="874043" y="273806"/>
                </a:lnTo>
                <a:lnTo>
                  <a:pt x="355279" y="987823"/>
                </a:lnTo>
                <a:lnTo>
                  <a:pt x="285312" y="930095"/>
                </a:lnTo>
                <a:cubicBezTo>
                  <a:pt x="109032" y="753814"/>
                  <a:pt x="0" y="510285"/>
                  <a:pt x="0" y="241289"/>
                </a:cubicBezTo>
                <a:cubicBezTo>
                  <a:pt x="0" y="174040"/>
                  <a:pt x="6815" y="108383"/>
                  <a:pt x="19791" y="44970"/>
                </a:cubicBezTo>
                <a:lnTo>
                  <a:pt x="3135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4672077" y="3208537"/>
            <a:ext cx="874040" cy="987821"/>
          </a:xfrm>
          <a:custGeom>
            <a:avLst/>
            <a:gdLst>
              <a:gd name="connsiteX0" fmla="*/ 842687 w 874040"/>
              <a:gd name="connsiteY0" fmla="*/ 0 h 987821"/>
              <a:gd name="connsiteX1" fmla="*/ 854249 w 874040"/>
              <a:gd name="connsiteY1" fmla="*/ 44969 h 987821"/>
              <a:gd name="connsiteX2" fmla="*/ 874040 w 874040"/>
              <a:gd name="connsiteY2" fmla="*/ 241288 h 987821"/>
              <a:gd name="connsiteX3" fmla="*/ 588728 w 874040"/>
              <a:gd name="connsiteY3" fmla="*/ 930094 h 987821"/>
              <a:gd name="connsiteX4" fmla="*/ 518762 w 874040"/>
              <a:gd name="connsiteY4" fmla="*/ 987821 h 987821"/>
              <a:gd name="connsiteX5" fmla="*/ 0 w 874040"/>
              <a:gd name="connsiteY5" fmla="*/ 273805 h 987821"/>
              <a:gd name="connsiteX6" fmla="*/ 842687 w 874040"/>
              <a:gd name="connsiteY6" fmla="*/ 0 h 9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040" h="987821">
                <a:moveTo>
                  <a:pt x="842687" y="0"/>
                </a:moveTo>
                <a:lnTo>
                  <a:pt x="854249" y="44969"/>
                </a:lnTo>
                <a:cubicBezTo>
                  <a:pt x="867226" y="108382"/>
                  <a:pt x="874040" y="174039"/>
                  <a:pt x="874040" y="241288"/>
                </a:cubicBezTo>
                <a:cubicBezTo>
                  <a:pt x="874040" y="510284"/>
                  <a:pt x="765008" y="753813"/>
                  <a:pt x="588728" y="930094"/>
                </a:cubicBezTo>
                <a:lnTo>
                  <a:pt x="518762" y="987821"/>
                </a:lnTo>
                <a:lnTo>
                  <a:pt x="0" y="273805"/>
                </a:lnTo>
                <a:lnTo>
                  <a:pt x="842687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4051103" y="3555050"/>
            <a:ext cx="1041794" cy="868892"/>
          </a:xfrm>
          <a:custGeom>
            <a:avLst/>
            <a:gdLst>
              <a:gd name="connsiteX0" fmla="*/ 520897 w 1041794"/>
              <a:gd name="connsiteY0" fmla="*/ 0 h 868892"/>
              <a:gd name="connsiteX1" fmla="*/ 1041794 w 1041794"/>
              <a:gd name="connsiteY1" fmla="*/ 716952 h 868892"/>
              <a:gd name="connsiteX2" fmla="*/ 985219 w 1041794"/>
              <a:gd name="connsiteY2" fmla="*/ 751321 h 868892"/>
              <a:gd name="connsiteX3" fmla="*/ 520896 w 1041794"/>
              <a:gd name="connsiteY3" fmla="*/ 868892 h 868892"/>
              <a:gd name="connsiteX4" fmla="*/ 56573 w 1041794"/>
              <a:gd name="connsiteY4" fmla="*/ 751321 h 868892"/>
              <a:gd name="connsiteX5" fmla="*/ 0 w 1041794"/>
              <a:gd name="connsiteY5" fmla="*/ 716953 h 868892"/>
              <a:gd name="connsiteX6" fmla="*/ 520897 w 1041794"/>
              <a:gd name="connsiteY6" fmla="*/ 0 h 8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794" h="868892">
                <a:moveTo>
                  <a:pt x="520897" y="0"/>
                </a:moveTo>
                <a:lnTo>
                  <a:pt x="1041794" y="716952"/>
                </a:lnTo>
                <a:lnTo>
                  <a:pt x="985219" y="751321"/>
                </a:lnTo>
                <a:cubicBezTo>
                  <a:pt x="847193" y="826302"/>
                  <a:pt x="689018" y="868892"/>
                  <a:pt x="520896" y="868892"/>
                </a:cubicBezTo>
                <a:cubicBezTo>
                  <a:pt x="352774" y="868892"/>
                  <a:pt x="194600" y="826302"/>
                  <a:pt x="56573" y="751321"/>
                </a:cubicBezTo>
                <a:lnTo>
                  <a:pt x="0" y="716953"/>
                </a:lnTo>
                <a:lnTo>
                  <a:pt x="520897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353024" y="4373646"/>
            <a:ext cx="2437952" cy="1236455"/>
          </a:xfrm>
          <a:custGeom>
            <a:avLst/>
            <a:gdLst>
              <a:gd name="connsiteX0" fmla="*/ 1813721 w 2437952"/>
              <a:gd name="connsiteY0" fmla="*/ 0 h 1236455"/>
              <a:gd name="connsiteX1" fmla="*/ 2437952 w 2437952"/>
              <a:gd name="connsiteY1" fmla="*/ 859180 h 1236455"/>
              <a:gd name="connsiteX2" fmla="*/ 2426806 w 2437952"/>
              <a:gd name="connsiteY2" fmla="*/ 867514 h 1236455"/>
              <a:gd name="connsiteX3" fmla="*/ 1218975 w 2437952"/>
              <a:gd name="connsiteY3" fmla="*/ 1236455 h 1236455"/>
              <a:gd name="connsiteX4" fmla="*/ 11144 w 2437952"/>
              <a:gd name="connsiteY4" fmla="*/ 867514 h 1236455"/>
              <a:gd name="connsiteX5" fmla="*/ 0 w 2437952"/>
              <a:gd name="connsiteY5" fmla="*/ 859181 h 1236455"/>
              <a:gd name="connsiteX6" fmla="*/ 624231 w 2437952"/>
              <a:gd name="connsiteY6" fmla="*/ 1 h 1236455"/>
              <a:gd name="connsiteX7" fmla="*/ 694908 w 2437952"/>
              <a:gd name="connsiteY7" fmla="*/ 42938 h 1236455"/>
              <a:gd name="connsiteX8" fmla="*/ 1218975 w 2437952"/>
              <a:gd name="connsiteY8" fmla="*/ 175637 h 1236455"/>
              <a:gd name="connsiteX9" fmla="*/ 1743042 w 2437952"/>
              <a:gd name="connsiteY9" fmla="*/ 42938 h 1236455"/>
              <a:gd name="connsiteX10" fmla="*/ 1813721 w 2437952"/>
              <a:gd name="connsiteY10" fmla="*/ 0 h 12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7952" h="1236455">
                <a:moveTo>
                  <a:pt x="1813721" y="0"/>
                </a:moveTo>
                <a:lnTo>
                  <a:pt x="2437952" y="859180"/>
                </a:lnTo>
                <a:lnTo>
                  <a:pt x="2426806" y="867514"/>
                </a:lnTo>
                <a:cubicBezTo>
                  <a:pt x="2082024" y="1100444"/>
                  <a:pt x="1666383" y="1236455"/>
                  <a:pt x="1218975" y="1236455"/>
                </a:cubicBezTo>
                <a:cubicBezTo>
                  <a:pt x="771568" y="1236455"/>
                  <a:pt x="355927" y="1100444"/>
                  <a:pt x="11144" y="867514"/>
                </a:cubicBezTo>
                <a:lnTo>
                  <a:pt x="0" y="859181"/>
                </a:lnTo>
                <a:lnTo>
                  <a:pt x="624231" y="1"/>
                </a:lnTo>
                <a:lnTo>
                  <a:pt x="694908" y="42938"/>
                </a:lnTo>
                <a:cubicBezTo>
                  <a:pt x="850694" y="127567"/>
                  <a:pt x="1029221" y="175637"/>
                  <a:pt x="1218975" y="175637"/>
                </a:cubicBezTo>
                <a:cubicBezTo>
                  <a:pt x="1408730" y="175637"/>
                  <a:pt x="1587256" y="127567"/>
                  <a:pt x="1743042" y="42938"/>
                </a:cubicBezTo>
                <a:lnTo>
                  <a:pt x="1813721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6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 37"/>
          <p:cNvSpPr/>
          <p:nvPr/>
        </p:nvSpPr>
        <p:spPr>
          <a:xfrm>
            <a:off x="2734706" y="1292671"/>
            <a:ext cx="1775445" cy="1554974"/>
          </a:xfrm>
          <a:custGeom>
            <a:avLst/>
            <a:gdLst>
              <a:gd name="connsiteX0" fmla="*/ 1775445 w 1775445"/>
              <a:gd name="connsiteY0" fmla="*/ 0 h 1554974"/>
              <a:gd name="connsiteX1" fmla="*/ 1775445 w 1775445"/>
              <a:gd name="connsiteY1" fmla="*/ 1060818 h 1554974"/>
              <a:gd name="connsiteX2" fmla="*/ 1724881 w 1775445"/>
              <a:gd name="connsiteY2" fmla="*/ 1063371 h 1554974"/>
              <a:gd name="connsiteX3" fmla="*/ 925606 w 1775445"/>
              <a:gd name="connsiteY3" fmla="*/ 1542436 h 1554974"/>
              <a:gd name="connsiteX4" fmla="*/ 917989 w 1775445"/>
              <a:gd name="connsiteY4" fmla="*/ 1554974 h 1554974"/>
              <a:gd name="connsiteX5" fmla="*/ 0 w 1775445"/>
              <a:gd name="connsiteY5" fmla="*/ 1024973 h 1554974"/>
              <a:gd name="connsiteX6" fmla="*/ 45959 w 1775445"/>
              <a:gd name="connsiteY6" fmla="*/ 949322 h 1554974"/>
              <a:gd name="connsiteX7" fmla="*/ 1616418 w 1775445"/>
              <a:gd name="connsiteY7" fmla="*/ 8030 h 1554974"/>
              <a:gd name="connsiteX8" fmla="*/ 1775445 w 1775445"/>
              <a:gd name="connsiteY8" fmla="*/ 0 h 155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5" h="1554974">
                <a:moveTo>
                  <a:pt x="1775445" y="0"/>
                </a:moveTo>
                <a:lnTo>
                  <a:pt x="1775445" y="1060818"/>
                </a:lnTo>
                <a:lnTo>
                  <a:pt x="1724881" y="1063371"/>
                </a:lnTo>
                <a:cubicBezTo>
                  <a:pt x="1392236" y="1097153"/>
                  <a:pt x="1103429" y="1279224"/>
                  <a:pt x="925606" y="1542436"/>
                </a:cubicBezTo>
                <a:lnTo>
                  <a:pt x="917989" y="1554974"/>
                </a:lnTo>
                <a:lnTo>
                  <a:pt x="0" y="1024973"/>
                </a:lnTo>
                <a:lnTo>
                  <a:pt x="45959" y="949322"/>
                </a:lnTo>
                <a:cubicBezTo>
                  <a:pt x="395355" y="432149"/>
                  <a:pt x="962819" y="74407"/>
                  <a:pt x="1616418" y="8030"/>
                </a:cubicBezTo>
                <a:lnTo>
                  <a:pt x="1775445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4633850" y="1292672"/>
            <a:ext cx="1775444" cy="1554975"/>
          </a:xfrm>
          <a:custGeom>
            <a:avLst/>
            <a:gdLst>
              <a:gd name="connsiteX0" fmla="*/ 0 w 1775444"/>
              <a:gd name="connsiteY0" fmla="*/ 0 h 1554975"/>
              <a:gd name="connsiteX1" fmla="*/ 159025 w 1775444"/>
              <a:gd name="connsiteY1" fmla="*/ 8030 h 1554975"/>
              <a:gd name="connsiteX2" fmla="*/ 1729484 w 1775444"/>
              <a:gd name="connsiteY2" fmla="*/ 949322 h 1554975"/>
              <a:gd name="connsiteX3" fmla="*/ 1775444 w 1775444"/>
              <a:gd name="connsiteY3" fmla="*/ 1024974 h 1554975"/>
              <a:gd name="connsiteX4" fmla="*/ 857455 w 1775444"/>
              <a:gd name="connsiteY4" fmla="*/ 1554975 h 1554975"/>
              <a:gd name="connsiteX5" fmla="*/ 849837 w 1775444"/>
              <a:gd name="connsiteY5" fmla="*/ 1542436 h 1554975"/>
              <a:gd name="connsiteX6" fmla="*/ 50562 w 1775444"/>
              <a:gd name="connsiteY6" fmla="*/ 1063371 h 1554975"/>
              <a:gd name="connsiteX7" fmla="*/ 0 w 1775444"/>
              <a:gd name="connsiteY7" fmla="*/ 1060818 h 1554975"/>
              <a:gd name="connsiteX8" fmla="*/ 0 w 1775444"/>
              <a:gd name="connsiteY8" fmla="*/ 0 h 15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4" h="1554975">
                <a:moveTo>
                  <a:pt x="0" y="0"/>
                </a:moveTo>
                <a:lnTo>
                  <a:pt x="159025" y="8030"/>
                </a:lnTo>
                <a:cubicBezTo>
                  <a:pt x="812624" y="74407"/>
                  <a:pt x="1380088" y="432149"/>
                  <a:pt x="1729484" y="949322"/>
                </a:cubicBezTo>
                <a:lnTo>
                  <a:pt x="1775444" y="1024974"/>
                </a:lnTo>
                <a:lnTo>
                  <a:pt x="857455" y="1554975"/>
                </a:lnTo>
                <a:lnTo>
                  <a:pt x="849837" y="1542436"/>
                </a:lnTo>
                <a:cubicBezTo>
                  <a:pt x="672015" y="1279224"/>
                  <a:pt x="383208" y="1097153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2411724" y="2423577"/>
            <a:ext cx="1179449" cy="2052496"/>
          </a:xfrm>
          <a:custGeom>
            <a:avLst/>
            <a:gdLst>
              <a:gd name="connsiteX0" fmla="*/ 259063 w 1179449"/>
              <a:gd name="connsiteY0" fmla="*/ 0 h 2052496"/>
              <a:gd name="connsiteX1" fmla="*/ 1179449 w 1179449"/>
              <a:gd name="connsiteY1" fmla="*/ 531384 h 2052496"/>
              <a:gd name="connsiteX2" fmla="*/ 1147219 w 1179449"/>
              <a:gd name="connsiteY2" fmla="*/ 598288 h 2052496"/>
              <a:gd name="connsiteX3" fmla="*/ 1060818 w 1179449"/>
              <a:gd name="connsiteY3" fmla="*/ 1026247 h 2052496"/>
              <a:gd name="connsiteX4" fmla="*/ 1147219 w 1179449"/>
              <a:gd name="connsiteY4" fmla="*/ 1454206 h 2052496"/>
              <a:gd name="connsiteX5" fmla="*/ 1179449 w 1179449"/>
              <a:gd name="connsiteY5" fmla="*/ 1521111 h 2052496"/>
              <a:gd name="connsiteX6" fmla="*/ 259063 w 1179449"/>
              <a:gd name="connsiteY6" fmla="*/ 2052496 h 2052496"/>
              <a:gd name="connsiteX7" fmla="*/ 169765 w 1179449"/>
              <a:gd name="connsiteY7" fmla="*/ 1867124 h 2052496"/>
              <a:gd name="connsiteX8" fmla="*/ 0 w 1179449"/>
              <a:gd name="connsiteY8" fmla="*/ 1026247 h 2052496"/>
              <a:gd name="connsiteX9" fmla="*/ 169765 w 1179449"/>
              <a:gd name="connsiteY9" fmla="*/ 185370 h 2052496"/>
              <a:gd name="connsiteX10" fmla="*/ 259063 w 1179449"/>
              <a:gd name="connsiteY10" fmla="*/ 0 h 205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449" h="2052496">
                <a:moveTo>
                  <a:pt x="259063" y="0"/>
                </a:moveTo>
                <a:lnTo>
                  <a:pt x="1179449" y="531384"/>
                </a:lnTo>
                <a:lnTo>
                  <a:pt x="1147219" y="598288"/>
                </a:lnTo>
                <a:cubicBezTo>
                  <a:pt x="1091583" y="729826"/>
                  <a:pt x="1060818" y="874444"/>
                  <a:pt x="1060818" y="1026247"/>
                </a:cubicBezTo>
                <a:cubicBezTo>
                  <a:pt x="1060818" y="1178051"/>
                  <a:pt x="1091583" y="1322669"/>
                  <a:pt x="1147219" y="1454206"/>
                </a:cubicBezTo>
                <a:lnTo>
                  <a:pt x="1179449" y="1521111"/>
                </a:lnTo>
                <a:lnTo>
                  <a:pt x="259063" y="2052496"/>
                </a:lnTo>
                <a:lnTo>
                  <a:pt x="169765" y="1867124"/>
                </a:lnTo>
                <a:cubicBezTo>
                  <a:pt x="60449" y="1608672"/>
                  <a:pt x="0" y="1324519"/>
                  <a:pt x="0" y="1026247"/>
                </a:cubicBezTo>
                <a:cubicBezTo>
                  <a:pt x="0" y="727975"/>
                  <a:pt x="60449" y="443822"/>
                  <a:pt x="169765" y="185370"/>
                </a:cubicBezTo>
                <a:lnTo>
                  <a:pt x="259063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5552827" y="2423578"/>
            <a:ext cx="1179448" cy="2052494"/>
          </a:xfrm>
          <a:custGeom>
            <a:avLst/>
            <a:gdLst>
              <a:gd name="connsiteX0" fmla="*/ 920386 w 1179448"/>
              <a:gd name="connsiteY0" fmla="*/ 0 h 2052494"/>
              <a:gd name="connsiteX1" fmla="*/ 1009683 w 1179448"/>
              <a:gd name="connsiteY1" fmla="*/ 185369 h 2052494"/>
              <a:gd name="connsiteX2" fmla="*/ 1179448 w 1179448"/>
              <a:gd name="connsiteY2" fmla="*/ 1026246 h 2052494"/>
              <a:gd name="connsiteX3" fmla="*/ 1009683 w 1179448"/>
              <a:gd name="connsiteY3" fmla="*/ 1867123 h 2052494"/>
              <a:gd name="connsiteX4" fmla="*/ 920385 w 1179448"/>
              <a:gd name="connsiteY4" fmla="*/ 2052494 h 2052494"/>
              <a:gd name="connsiteX5" fmla="*/ 0 w 1179448"/>
              <a:gd name="connsiteY5" fmla="*/ 1521109 h 2052494"/>
              <a:gd name="connsiteX6" fmla="*/ 32229 w 1179448"/>
              <a:gd name="connsiteY6" fmla="*/ 1454205 h 2052494"/>
              <a:gd name="connsiteX7" fmla="*/ 118630 w 1179448"/>
              <a:gd name="connsiteY7" fmla="*/ 1026246 h 2052494"/>
              <a:gd name="connsiteX8" fmla="*/ 32229 w 1179448"/>
              <a:gd name="connsiteY8" fmla="*/ 598287 h 2052494"/>
              <a:gd name="connsiteX9" fmla="*/ 0 w 1179448"/>
              <a:gd name="connsiteY9" fmla="*/ 531384 h 2052494"/>
              <a:gd name="connsiteX10" fmla="*/ 920386 w 1179448"/>
              <a:gd name="connsiteY10" fmla="*/ 0 h 205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448" h="2052494">
                <a:moveTo>
                  <a:pt x="920386" y="0"/>
                </a:moveTo>
                <a:lnTo>
                  <a:pt x="1009683" y="185369"/>
                </a:lnTo>
                <a:cubicBezTo>
                  <a:pt x="1118999" y="443821"/>
                  <a:pt x="1179448" y="727974"/>
                  <a:pt x="1179448" y="1026246"/>
                </a:cubicBezTo>
                <a:cubicBezTo>
                  <a:pt x="1179448" y="1324518"/>
                  <a:pt x="1118999" y="1608671"/>
                  <a:pt x="1009683" y="1867123"/>
                </a:cubicBezTo>
                <a:lnTo>
                  <a:pt x="920385" y="2052494"/>
                </a:lnTo>
                <a:lnTo>
                  <a:pt x="0" y="1521109"/>
                </a:lnTo>
                <a:lnTo>
                  <a:pt x="32229" y="1454205"/>
                </a:lnTo>
                <a:cubicBezTo>
                  <a:pt x="87865" y="1322668"/>
                  <a:pt x="118630" y="1178050"/>
                  <a:pt x="118630" y="1026246"/>
                </a:cubicBezTo>
                <a:cubicBezTo>
                  <a:pt x="118630" y="874443"/>
                  <a:pt x="87865" y="729825"/>
                  <a:pt x="32229" y="598287"/>
                </a:cubicBezTo>
                <a:lnTo>
                  <a:pt x="0" y="531384"/>
                </a:lnTo>
                <a:lnTo>
                  <a:pt x="920386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3761158" y="2478829"/>
            <a:ext cx="748992" cy="863868"/>
          </a:xfrm>
          <a:custGeom>
            <a:avLst/>
            <a:gdLst>
              <a:gd name="connsiteX0" fmla="*/ 748992 w 748992"/>
              <a:gd name="connsiteY0" fmla="*/ 0 h 863868"/>
              <a:gd name="connsiteX1" fmla="*/ 748992 w 748992"/>
              <a:gd name="connsiteY1" fmla="*/ 863868 h 863868"/>
              <a:gd name="connsiteX2" fmla="*/ 0 w 748992"/>
              <a:gd name="connsiteY2" fmla="*/ 431438 h 863868"/>
              <a:gd name="connsiteX3" fmla="*/ 3087 w 748992"/>
              <a:gd name="connsiteY3" fmla="*/ 426356 h 863868"/>
              <a:gd name="connsiteX4" fmla="*/ 711243 w 748992"/>
              <a:gd name="connsiteY4" fmla="*/ 1906 h 863868"/>
              <a:gd name="connsiteX5" fmla="*/ 748992 w 748992"/>
              <a:gd name="connsiteY5" fmla="*/ 0 h 86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992" h="863868">
                <a:moveTo>
                  <a:pt x="748992" y="0"/>
                </a:moveTo>
                <a:lnTo>
                  <a:pt x="748992" y="863868"/>
                </a:lnTo>
                <a:lnTo>
                  <a:pt x="0" y="431438"/>
                </a:lnTo>
                <a:lnTo>
                  <a:pt x="3087" y="426356"/>
                </a:lnTo>
                <a:cubicBezTo>
                  <a:pt x="160637" y="193151"/>
                  <a:pt x="416520" y="31837"/>
                  <a:pt x="711243" y="1906"/>
                </a:cubicBezTo>
                <a:lnTo>
                  <a:pt x="748992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4633851" y="2478829"/>
            <a:ext cx="748991" cy="863868"/>
          </a:xfrm>
          <a:custGeom>
            <a:avLst/>
            <a:gdLst>
              <a:gd name="connsiteX0" fmla="*/ 0 w 748991"/>
              <a:gd name="connsiteY0" fmla="*/ 0 h 863868"/>
              <a:gd name="connsiteX1" fmla="*/ 37747 w 748991"/>
              <a:gd name="connsiteY1" fmla="*/ 1906 h 863868"/>
              <a:gd name="connsiteX2" fmla="*/ 745903 w 748991"/>
              <a:gd name="connsiteY2" fmla="*/ 426356 h 863868"/>
              <a:gd name="connsiteX3" fmla="*/ 748991 w 748991"/>
              <a:gd name="connsiteY3" fmla="*/ 431439 h 863868"/>
              <a:gd name="connsiteX4" fmla="*/ 0 w 748991"/>
              <a:gd name="connsiteY4" fmla="*/ 863868 h 863868"/>
              <a:gd name="connsiteX5" fmla="*/ 0 w 748991"/>
              <a:gd name="connsiteY5" fmla="*/ 0 h 86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991" h="863868">
                <a:moveTo>
                  <a:pt x="0" y="0"/>
                </a:moveTo>
                <a:lnTo>
                  <a:pt x="37747" y="1906"/>
                </a:lnTo>
                <a:cubicBezTo>
                  <a:pt x="332470" y="31837"/>
                  <a:pt x="588353" y="193151"/>
                  <a:pt x="745903" y="426356"/>
                </a:cubicBezTo>
                <a:lnTo>
                  <a:pt x="748991" y="431439"/>
                </a:lnTo>
                <a:lnTo>
                  <a:pt x="0" y="86386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3597882" y="3017747"/>
            <a:ext cx="850419" cy="864156"/>
          </a:xfrm>
          <a:custGeom>
            <a:avLst/>
            <a:gdLst>
              <a:gd name="connsiteX0" fmla="*/ 102038 w 850419"/>
              <a:gd name="connsiteY0" fmla="*/ 0 h 864156"/>
              <a:gd name="connsiteX1" fmla="*/ 850419 w 850419"/>
              <a:gd name="connsiteY1" fmla="*/ 432078 h 864156"/>
              <a:gd name="connsiteX2" fmla="*/ 102038 w 850419"/>
              <a:gd name="connsiteY2" fmla="*/ 864156 h 864156"/>
              <a:gd name="connsiteX3" fmla="*/ 76551 w 850419"/>
              <a:gd name="connsiteY3" fmla="*/ 811248 h 864156"/>
              <a:gd name="connsiteX4" fmla="*/ 0 w 850419"/>
              <a:gd name="connsiteY4" fmla="*/ 432077 h 864156"/>
              <a:gd name="connsiteX5" fmla="*/ 76551 w 850419"/>
              <a:gd name="connsiteY5" fmla="*/ 52906 h 864156"/>
              <a:gd name="connsiteX6" fmla="*/ 102038 w 850419"/>
              <a:gd name="connsiteY6" fmla="*/ 0 h 86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419" h="864156">
                <a:moveTo>
                  <a:pt x="102038" y="0"/>
                </a:moveTo>
                <a:lnTo>
                  <a:pt x="850419" y="432078"/>
                </a:lnTo>
                <a:lnTo>
                  <a:pt x="102038" y="864156"/>
                </a:lnTo>
                <a:lnTo>
                  <a:pt x="76551" y="811248"/>
                </a:lnTo>
                <a:cubicBezTo>
                  <a:pt x="27258" y="694706"/>
                  <a:pt x="0" y="566575"/>
                  <a:pt x="0" y="432077"/>
                </a:cubicBezTo>
                <a:cubicBezTo>
                  <a:pt x="0" y="297579"/>
                  <a:pt x="27258" y="169448"/>
                  <a:pt x="76551" y="52906"/>
                </a:cubicBezTo>
                <a:lnTo>
                  <a:pt x="102038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4695701" y="3017748"/>
            <a:ext cx="850417" cy="864154"/>
          </a:xfrm>
          <a:custGeom>
            <a:avLst/>
            <a:gdLst>
              <a:gd name="connsiteX0" fmla="*/ 748380 w 850417"/>
              <a:gd name="connsiteY0" fmla="*/ 0 h 864154"/>
              <a:gd name="connsiteX1" fmla="*/ 773866 w 850417"/>
              <a:gd name="connsiteY1" fmla="*/ 52905 h 864154"/>
              <a:gd name="connsiteX2" fmla="*/ 850417 w 850417"/>
              <a:gd name="connsiteY2" fmla="*/ 432076 h 864154"/>
              <a:gd name="connsiteX3" fmla="*/ 773866 w 850417"/>
              <a:gd name="connsiteY3" fmla="*/ 811247 h 864154"/>
              <a:gd name="connsiteX4" fmla="*/ 748380 w 850417"/>
              <a:gd name="connsiteY4" fmla="*/ 864154 h 864154"/>
              <a:gd name="connsiteX5" fmla="*/ 0 w 850417"/>
              <a:gd name="connsiteY5" fmla="*/ 432077 h 864154"/>
              <a:gd name="connsiteX6" fmla="*/ 748380 w 850417"/>
              <a:gd name="connsiteY6" fmla="*/ 0 h 86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417" h="864154">
                <a:moveTo>
                  <a:pt x="748380" y="0"/>
                </a:moveTo>
                <a:lnTo>
                  <a:pt x="773866" y="52905"/>
                </a:lnTo>
                <a:cubicBezTo>
                  <a:pt x="823159" y="169447"/>
                  <a:pt x="850417" y="297578"/>
                  <a:pt x="850417" y="432076"/>
                </a:cubicBezTo>
                <a:cubicBezTo>
                  <a:pt x="850417" y="566574"/>
                  <a:pt x="823159" y="694705"/>
                  <a:pt x="773866" y="811247"/>
                </a:cubicBezTo>
                <a:lnTo>
                  <a:pt x="748380" y="864154"/>
                </a:lnTo>
                <a:lnTo>
                  <a:pt x="0" y="432077"/>
                </a:lnTo>
                <a:lnTo>
                  <a:pt x="74838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3761160" y="3556953"/>
            <a:ext cx="748991" cy="863867"/>
          </a:xfrm>
          <a:custGeom>
            <a:avLst/>
            <a:gdLst>
              <a:gd name="connsiteX0" fmla="*/ 748991 w 748991"/>
              <a:gd name="connsiteY0" fmla="*/ 0 h 863867"/>
              <a:gd name="connsiteX1" fmla="*/ 748991 w 748991"/>
              <a:gd name="connsiteY1" fmla="*/ 863867 h 863867"/>
              <a:gd name="connsiteX2" fmla="*/ 711242 w 748991"/>
              <a:gd name="connsiteY2" fmla="*/ 861961 h 863867"/>
              <a:gd name="connsiteX3" fmla="*/ 3086 w 748991"/>
              <a:gd name="connsiteY3" fmla="*/ 437511 h 863867"/>
              <a:gd name="connsiteX4" fmla="*/ 0 w 748991"/>
              <a:gd name="connsiteY4" fmla="*/ 432431 h 863867"/>
              <a:gd name="connsiteX5" fmla="*/ 748991 w 748991"/>
              <a:gd name="connsiteY5" fmla="*/ 0 h 86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991" h="863867">
                <a:moveTo>
                  <a:pt x="748991" y="0"/>
                </a:moveTo>
                <a:lnTo>
                  <a:pt x="748991" y="863867"/>
                </a:lnTo>
                <a:lnTo>
                  <a:pt x="711242" y="861961"/>
                </a:lnTo>
                <a:cubicBezTo>
                  <a:pt x="416519" y="832030"/>
                  <a:pt x="160636" y="670716"/>
                  <a:pt x="3086" y="437511"/>
                </a:cubicBezTo>
                <a:lnTo>
                  <a:pt x="0" y="432431"/>
                </a:lnTo>
                <a:lnTo>
                  <a:pt x="748991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4633850" y="3556953"/>
            <a:ext cx="748990" cy="863867"/>
          </a:xfrm>
          <a:custGeom>
            <a:avLst/>
            <a:gdLst>
              <a:gd name="connsiteX0" fmla="*/ 0 w 748990"/>
              <a:gd name="connsiteY0" fmla="*/ 0 h 863867"/>
              <a:gd name="connsiteX1" fmla="*/ 748990 w 748990"/>
              <a:gd name="connsiteY1" fmla="*/ 432430 h 863867"/>
              <a:gd name="connsiteX2" fmla="*/ 745903 w 748990"/>
              <a:gd name="connsiteY2" fmla="*/ 437511 h 863867"/>
              <a:gd name="connsiteX3" fmla="*/ 37747 w 748990"/>
              <a:gd name="connsiteY3" fmla="*/ 861961 h 863867"/>
              <a:gd name="connsiteX4" fmla="*/ 0 w 748990"/>
              <a:gd name="connsiteY4" fmla="*/ 863867 h 863867"/>
              <a:gd name="connsiteX5" fmla="*/ 0 w 748990"/>
              <a:gd name="connsiteY5" fmla="*/ 0 h 86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990" h="863867">
                <a:moveTo>
                  <a:pt x="0" y="0"/>
                </a:moveTo>
                <a:lnTo>
                  <a:pt x="748990" y="432430"/>
                </a:lnTo>
                <a:lnTo>
                  <a:pt x="745903" y="437511"/>
                </a:lnTo>
                <a:cubicBezTo>
                  <a:pt x="588353" y="670716"/>
                  <a:pt x="332470" y="832030"/>
                  <a:pt x="37747" y="861961"/>
                </a:cubicBezTo>
                <a:lnTo>
                  <a:pt x="0" y="86386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4633851" y="4052005"/>
            <a:ext cx="1775443" cy="1554973"/>
          </a:xfrm>
          <a:custGeom>
            <a:avLst/>
            <a:gdLst>
              <a:gd name="connsiteX0" fmla="*/ 857454 w 1775443"/>
              <a:gd name="connsiteY0" fmla="*/ 0 h 1554973"/>
              <a:gd name="connsiteX1" fmla="*/ 1775443 w 1775443"/>
              <a:gd name="connsiteY1" fmla="*/ 530001 h 1554973"/>
              <a:gd name="connsiteX2" fmla="*/ 1729484 w 1775443"/>
              <a:gd name="connsiteY2" fmla="*/ 605651 h 1554973"/>
              <a:gd name="connsiteX3" fmla="*/ 159025 w 1775443"/>
              <a:gd name="connsiteY3" fmla="*/ 1546943 h 1554973"/>
              <a:gd name="connsiteX4" fmla="*/ 0 w 1775443"/>
              <a:gd name="connsiteY4" fmla="*/ 1554973 h 1554973"/>
              <a:gd name="connsiteX5" fmla="*/ 0 w 1775443"/>
              <a:gd name="connsiteY5" fmla="*/ 494155 h 1554973"/>
              <a:gd name="connsiteX6" fmla="*/ 50562 w 1775443"/>
              <a:gd name="connsiteY6" fmla="*/ 491602 h 1554973"/>
              <a:gd name="connsiteX7" fmla="*/ 849837 w 1775443"/>
              <a:gd name="connsiteY7" fmla="*/ 12537 h 1554973"/>
              <a:gd name="connsiteX8" fmla="*/ 857454 w 1775443"/>
              <a:gd name="connsiteY8" fmla="*/ 0 h 155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3" h="1554973">
                <a:moveTo>
                  <a:pt x="857454" y="0"/>
                </a:moveTo>
                <a:lnTo>
                  <a:pt x="1775443" y="530001"/>
                </a:lnTo>
                <a:lnTo>
                  <a:pt x="1729484" y="605651"/>
                </a:lnTo>
                <a:cubicBezTo>
                  <a:pt x="1380088" y="1122824"/>
                  <a:pt x="812624" y="1480566"/>
                  <a:pt x="159025" y="1546943"/>
                </a:cubicBezTo>
                <a:lnTo>
                  <a:pt x="0" y="1554973"/>
                </a:lnTo>
                <a:lnTo>
                  <a:pt x="0" y="494155"/>
                </a:lnTo>
                <a:lnTo>
                  <a:pt x="50562" y="491602"/>
                </a:lnTo>
                <a:cubicBezTo>
                  <a:pt x="383208" y="457820"/>
                  <a:pt x="672015" y="275750"/>
                  <a:pt x="849837" y="12537"/>
                </a:cubicBezTo>
                <a:lnTo>
                  <a:pt x="857454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2734706" y="4052005"/>
            <a:ext cx="1775444" cy="1554973"/>
          </a:xfrm>
          <a:custGeom>
            <a:avLst/>
            <a:gdLst>
              <a:gd name="connsiteX0" fmla="*/ 917989 w 1775444"/>
              <a:gd name="connsiteY0" fmla="*/ 0 h 1554973"/>
              <a:gd name="connsiteX1" fmla="*/ 925605 w 1775444"/>
              <a:gd name="connsiteY1" fmla="*/ 12537 h 1554973"/>
              <a:gd name="connsiteX2" fmla="*/ 1724880 w 1775444"/>
              <a:gd name="connsiteY2" fmla="*/ 491602 h 1554973"/>
              <a:gd name="connsiteX3" fmla="*/ 1775444 w 1775444"/>
              <a:gd name="connsiteY3" fmla="*/ 494155 h 1554973"/>
              <a:gd name="connsiteX4" fmla="*/ 1775444 w 1775444"/>
              <a:gd name="connsiteY4" fmla="*/ 1554973 h 1554973"/>
              <a:gd name="connsiteX5" fmla="*/ 1616417 w 1775444"/>
              <a:gd name="connsiteY5" fmla="*/ 1546943 h 1554973"/>
              <a:gd name="connsiteX6" fmla="*/ 45958 w 1775444"/>
              <a:gd name="connsiteY6" fmla="*/ 605651 h 1554973"/>
              <a:gd name="connsiteX7" fmla="*/ 0 w 1775444"/>
              <a:gd name="connsiteY7" fmla="*/ 530002 h 1554973"/>
              <a:gd name="connsiteX8" fmla="*/ 917989 w 1775444"/>
              <a:gd name="connsiteY8" fmla="*/ 0 h 155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4" h="1554973">
                <a:moveTo>
                  <a:pt x="917989" y="0"/>
                </a:moveTo>
                <a:lnTo>
                  <a:pt x="925605" y="12537"/>
                </a:lnTo>
                <a:cubicBezTo>
                  <a:pt x="1103428" y="275750"/>
                  <a:pt x="1392235" y="457820"/>
                  <a:pt x="1724880" y="491602"/>
                </a:cubicBezTo>
                <a:lnTo>
                  <a:pt x="1775444" y="494155"/>
                </a:lnTo>
                <a:lnTo>
                  <a:pt x="1775444" y="1554973"/>
                </a:lnTo>
                <a:lnTo>
                  <a:pt x="1616417" y="1546943"/>
                </a:lnTo>
                <a:cubicBezTo>
                  <a:pt x="962818" y="1480566"/>
                  <a:pt x="395354" y="1122824"/>
                  <a:pt x="45958" y="605651"/>
                </a:cubicBezTo>
                <a:lnTo>
                  <a:pt x="0" y="530002"/>
                </a:lnTo>
                <a:lnTo>
                  <a:pt x="917989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6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手繪多邊形 41"/>
          <p:cNvSpPr/>
          <p:nvPr/>
        </p:nvSpPr>
        <p:spPr>
          <a:xfrm>
            <a:off x="2734706" y="4029619"/>
            <a:ext cx="3674587" cy="1963247"/>
          </a:xfrm>
          <a:custGeom>
            <a:avLst/>
            <a:gdLst>
              <a:gd name="connsiteX0" fmla="*/ 917989 w 3674587"/>
              <a:gd name="connsiteY0" fmla="*/ 0 h 1963247"/>
              <a:gd name="connsiteX1" fmla="*/ 925605 w 3674587"/>
              <a:gd name="connsiteY1" fmla="*/ 12537 h 1963247"/>
              <a:gd name="connsiteX2" fmla="*/ 1562521 w 3674587"/>
              <a:gd name="connsiteY2" fmla="*/ 462664 h 1963247"/>
              <a:gd name="connsiteX3" fmla="*/ 1674802 w 3674587"/>
              <a:gd name="connsiteY3" fmla="*/ 484147 h 1963247"/>
              <a:gd name="connsiteX4" fmla="*/ 1837295 w 3674587"/>
              <a:gd name="connsiteY4" fmla="*/ 68133 h 1963247"/>
              <a:gd name="connsiteX5" fmla="*/ 1999788 w 3674587"/>
              <a:gd name="connsiteY5" fmla="*/ 484147 h 1963247"/>
              <a:gd name="connsiteX6" fmla="*/ 2112065 w 3674587"/>
              <a:gd name="connsiteY6" fmla="*/ 462664 h 1963247"/>
              <a:gd name="connsiteX7" fmla="*/ 2748981 w 3674587"/>
              <a:gd name="connsiteY7" fmla="*/ 12537 h 1963247"/>
              <a:gd name="connsiteX8" fmla="*/ 2756598 w 3674587"/>
              <a:gd name="connsiteY8" fmla="*/ 0 h 1963247"/>
              <a:gd name="connsiteX9" fmla="*/ 3674587 w 3674587"/>
              <a:gd name="connsiteY9" fmla="*/ 530001 h 1963247"/>
              <a:gd name="connsiteX10" fmla="*/ 3628628 w 3674587"/>
              <a:gd name="connsiteY10" fmla="*/ 605651 h 1963247"/>
              <a:gd name="connsiteX11" fmla="*/ 2112433 w 3674587"/>
              <a:gd name="connsiteY11" fmla="*/ 1540740 h 1963247"/>
              <a:gd name="connsiteX12" fmla="*/ 1998076 w 3674587"/>
              <a:gd name="connsiteY12" fmla="*/ 1551616 h 1963247"/>
              <a:gd name="connsiteX13" fmla="*/ 1837294 w 3674587"/>
              <a:gd name="connsiteY13" fmla="*/ 1963247 h 1963247"/>
              <a:gd name="connsiteX14" fmla="*/ 1676514 w 3674587"/>
              <a:gd name="connsiteY14" fmla="*/ 1551617 h 1963247"/>
              <a:gd name="connsiteX15" fmla="*/ 1562153 w 3674587"/>
              <a:gd name="connsiteY15" fmla="*/ 1540740 h 1963247"/>
              <a:gd name="connsiteX16" fmla="*/ 45958 w 3674587"/>
              <a:gd name="connsiteY16" fmla="*/ 605651 h 1963247"/>
              <a:gd name="connsiteX17" fmla="*/ 0 w 3674587"/>
              <a:gd name="connsiteY17" fmla="*/ 530002 h 196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74587" h="1963247">
                <a:moveTo>
                  <a:pt x="917989" y="0"/>
                </a:moveTo>
                <a:lnTo>
                  <a:pt x="925605" y="12537"/>
                </a:lnTo>
                <a:cubicBezTo>
                  <a:pt x="1073791" y="231881"/>
                  <a:pt x="1299048" y="394876"/>
                  <a:pt x="1562521" y="462664"/>
                </a:cubicBezTo>
                <a:lnTo>
                  <a:pt x="1674802" y="484147"/>
                </a:lnTo>
                <a:lnTo>
                  <a:pt x="1837295" y="68133"/>
                </a:lnTo>
                <a:lnTo>
                  <a:pt x="1999788" y="484147"/>
                </a:lnTo>
                <a:lnTo>
                  <a:pt x="2112065" y="462664"/>
                </a:lnTo>
                <a:cubicBezTo>
                  <a:pt x="2375538" y="394876"/>
                  <a:pt x="2600796" y="231881"/>
                  <a:pt x="2748981" y="12537"/>
                </a:cubicBezTo>
                <a:lnTo>
                  <a:pt x="2756598" y="0"/>
                </a:lnTo>
                <a:lnTo>
                  <a:pt x="3674587" y="530001"/>
                </a:lnTo>
                <a:lnTo>
                  <a:pt x="3628628" y="605651"/>
                </a:lnTo>
                <a:cubicBezTo>
                  <a:pt x="3288938" y="1108459"/>
                  <a:pt x="2743126" y="1460569"/>
                  <a:pt x="2112433" y="1540740"/>
                </a:cubicBezTo>
                <a:lnTo>
                  <a:pt x="1998076" y="1551616"/>
                </a:lnTo>
                <a:lnTo>
                  <a:pt x="1837294" y="1963247"/>
                </a:lnTo>
                <a:lnTo>
                  <a:pt x="1676514" y="1551617"/>
                </a:lnTo>
                <a:lnTo>
                  <a:pt x="1562153" y="1540740"/>
                </a:lnTo>
                <a:cubicBezTo>
                  <a:pt x="931461" y="1460569"/>
                  <a:pt x="385649" y="1108459"/>
                  <a:pt x="45958" y="605651"/>
                </a:cubicBezTo>
                <a:lnTo>
                  <a:pt x="0" y="530002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 rot="7200000">
            <a:off x="1362765" y="1656483"/>
            <a:ext cx="3676589" cy="1961355"/>
          </a:xfrm>
          <a:custGeom>
            <a:avLst/>
            <a:gdLst>
              <a:gd name="connsiteX0" fmla="*/ 0 w 3676589"/>
              <a:gd name="connsiteY0" fmla="*/ 530409 h 1961355"/>
              <a:gd name="connsiteX1" fmla="*/ 918696 w 3676589"/>
              <a:gd name="connsiteY1" fmla="*/ 0 h 1961355"/>
              <a:gd name="connsiteX2" fmla="*/ 946189 w 3676589"/>
              <a:gd name="connsiteY2" fmla="*/ 42513 h 1961355"/>
              <a:gd name="connsiteX3" fmla="*/ 1603935 w 3676589"/>
              <a:gd name="connsiteY3" fmla="*/ 472700 h 1961355"/>
              <a:gd name="connsiteX4" fmla="*/ 1676283 w 3676589"/>
              <a:gd name="connsiteY4" fmla="*/ 481745 h 1961355"/>
              <a:gd name="connsiteX5" fmla="*/ 1838577 w 3676589"/>
              <a:gd name="connsiteY5" fmla="*/ 66241 h 1961355"/>
              <a:gd name="connsiteX6" fmla="*/ 2002313 w 3676589"/>
              <a:gd name="connsiteY6" fmla="*/ 485439 h 1961355"/>
              <a:gd name="connsiteX7" fmla="*/ 2098858 w 3676589"/>
              <a:gd name="connsiteY7" fmla="*/ 466438 h 1961355"/>
              <a:gd name="connsiteX8" fmla="*/ 2386954 w 3676589"/>
              <a:gd name="connsiteY8" fmla="*/ 350428 h 1961355"/>
              <a:gd name="connsiteX9" fmla="*/ 2714377 w 3676589"/>
              <a:gd name="connsiteY9" fmla="*/ 61623 h 1961355"/>
              <a:gd name="connsiteX10" fmla="*/ 2756203 w 3676589"/>
              <a:gd name="connsiteY10" fmla="*/ 259 h 1961355"/>
              <a:gd name="connsiteX11" fmla="*/ 3676589 w 3676589"/>
              <a:gd name="connsiteY11" fmla="*/ 531644 h 1961355"/>
              <a:gd name="connsiteX12" fmla="*/ 3560701 w 3676589"/>
              <a:gd name="connsiteY12" fmla="*/ 701664 h 1961355"/>
              <a:gd name="connsiteX13" fmla="*/ 2917363 w 3676589"/>
              <a:gd name="connsiteY13" fmla="*/ 1269124 h 1961355"/>
              <a:gd name="connsiteX14" fmla="*/ 2156446 w 3676589"/>
              <a:gd name="connsiteY14" fmla="*/ 1535414 h 1961355"/>
              <a:gd name="connsiteX15" fmla="*/ 1998629 w 3676589"/>
              <a:gd name="connsiteY15" fmla="*/ 1551589 h 1961355"/>
              <a:gd name="connsiteX16" fmla="*/ 1838576 w 3676589"/>
              <a:gd name="connsiteY16" fmla="*/ 1961355 h 1961355"/>
              <a:gd name="connsiteX17" fmla="*/ 1678184 w 3676589"/>
              <a:gd name="connsiteY17" fmla="*/ 1550719 h 1961355"/>
              <a:gd name="connsiteX18" fmla="*/ 1570530 w 3676589"/>
              <a:gd name="connsiteY18" fmla="*/ 1542141 h 1961355"/>
              <a:gd name="connsiteX19" fmla="*/ 86468 w 3676589"/>
              <a:gd name="connsiteY19" fmla="*/ 664116 h 196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6589" h="1961355">
                <a:moveTo>
                  <a:pt x="0" y="530409"/>
                </a:moveTo>
                <a:lnTo>
                  <a:pt x="918696" y="0"/>
                </a:lnTo>
                <a:lnTo>
                  <a:pt x="946189" y="42513"/>
                </a:lnTo>
                <a:cubicBezTo>
                  <a:pt x="1109171" y="268503"/>
                  <a:pt x="1346113" y="416640"/>
                  <a:pt x="1603935" y="472700"/>
                </a:cubicBezTo>
                <a:lnTo>
                  <a:pt x="1676283" y="481745"/>
                </a:lnTo>
                <a:lnTo>
                  <a:pt x="1838577" y="66241"/>
                </a:lnTo>
                <a:lnTo>
                  <a:pt x="2002313" y="485439"/>
                </a:lnTo>
                <a:lnTo>
                  <a:pt x="2098858" y="466438"/>
                </a:lnTo>
                <a:cubicBezTo>
                  <a:pt x="2197552" y="442217"/>
                  <a:pt x="2294517" y="403797"/>
                  <a:pt x="2386954" y="350428"/>
                </a:cubicBezTo>
                <a:cubicBezTo>
                  <a:pt x="2518420" y="274526"/>
                  <a:pt x="2628281" y="175574"/>
                  <a:pt x="2714377" y="61623"/>
                </a:cubicBezTo>
                <a:lnTo>
                  <a:pt x="2756203" y="259"/>
                </a:lnTo>
                <a:lnTo>
                  <a:pt x="3676589" y="531644"/>
                </a:lnTo>
                <a:lnTo>
                  <a:pt x="3560701" y="701664"/>
                </a:lnTo>
                <a:cubicBezTo>
                  <a:pt x="3391533" y="925561"/>
                  <a:pt x="3175674" y="1119988"/>
                  <a:pt x="2917363" y="1269124"/>
                </a:cubicBezTo>
                <a:cubicBezTo>
                  <a:pt x="2675197" y="1408939"/>
                  <a:pt x="2417212" y="1496538"/>
                  <a:pt x="2156446" y="1535414"/>
                </a:cubicBezTo>
                <a:lnTo>
                  <a:pt x="1998629" y="1551589"/>
                </a:lnTo>
                <a:lnTo>
                  <a:pt x="1838576" y="1961355"/>
                </a:lnTo>
                <a:lnTo>
                  <a:pt x="1678184" y="1550719"/>
                </a:lnTo>
                <a:lnTo>
                  <a:pt x="1570530" y="1542141"/>
                </a:lnTo>
                <a:cubicBezTo>
                  <a:pt x="990921" y="1469597"/>
                  <a:pt x="446734" y="1163658"/>
                  <a:pt x="86468" y="664116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 rot="14400000">
            <a:off x="4104648" y="1656485"/>
            <a:ext cx="3676587" cy="1961353"/>
          </a:xfrm>
          <a:custGeom>
            <a:avLst/>
            <a:gdLst>
              <a:gd name="connsiteX0" fmla="*/ 3676587 w 3676587"/>
              <a:gd name="connsiteY0" fmla="*/ 530409 h 1961353"/>
              <a:gd name="connsiteX1" fmla="*/ 3590121 w 3676587"/>
              <a:gd name="connsiteY1" fmla="*/ 664114 h 1961353"/>
              <a:gd name="connsiteX2" fmla="*/ 2106058 w 3676587"/>
              <a:gd name="connsiteY2" fmla="*/ 1542140 h 1961353"/>
              <a:gd name="connsiteX3" fmla="*/ 1998403 w 3676587"/>
              <a:gd name="connsiteY3" fmla="*/ 1550718 h 1961353"/>
              <a:gd name="connsiteX4" fmla="*/ 1838011 w 3676587"/>
              <a:gd name="connsiteY4" fmla="*/ 1961353 h 1961353"/>
              <a:gd name="connsiteX5" fmla="*/ 1677958 w 3676587"/>
              <a:gd name="connsiteY5" fmla="*/ 1551587 h 1961353"/>
              <a:gd name="connsiteX6" fmla="*/ 1520142 w 3676587"/>
              <a:gd name="connsiteY6" fmla="*/ 1535412 h 1961353"/>
              <a:gd name="connsiteX7" fmla="*/ 759225 w 3676587"/>
              <a:gd name="connsiteY7" fmla="*/ 1269122 h 1961353"/>
              <a:gd name="connsiteX8" fmla="*/ 115887 w 3676587"/>
              <a:gd name="connsiteY8" fmla="*/ 701663 h 1961353"/>
              <a:gd name="connsiteX9" fmla="*/ 0 w 3676587"/>
              <a:gd name="connsiteY9" fmla="*/ 531643 h 1961353"/>
              <a:gd name="connsiteX10" fmla="*/ 920385 w 3676587"/>
              <a:gd name="connsiteY10" fmla="*/ 258 h 1961353"/>
              <a:gd name="connsiteX11" fmla="*/ 962212 w 3676587"/>
              <a:gd name="connsiteY11" fmla="*/ 61622 h 1961353"/>
              <a:gd name="connsiteX12" fmla="*/ 1289634 w 3676587"/>
              <a:gd name="connsiteY12" fmla="*/ 350426 h 1961353"/>
              <a:gd name="connsiteX13" fmla="*/ 1577731 w 3676587"/>
              <a:gd name="connsiteY13" fmla="*/ 466437 h 1961353"/>
              <a:gd name="connsiteX14" fmla="*/ 1674275 w 3676587"/>
              <a:gd name="connsiteY14" fmla="*/ 485437 h 1961353"/>
              <a:gd name="connsiteX15" fmla="*/ 1838012 w 3676587"/>
              <a:gd name="connsiteY15" fmla="*/ 66240 h 1961353"/>
              <a:gd name="connsiteX16" fmla="*/ 2000305 w 3676587"/>
              <a:gd name="connsiteY16" fmla="*/ 481743 h 1961353"/>
              <a:gd name="connsiteX17" fmla="*/ 2072654 w 3676587"/>
              <a:gd name="connsiteY17" fmla="*/ 472698 h 1961353"/>
              <a:gd name="connsiteX18" fmla="*/ 2730400 w 3676587"/>
              <a:gd name="connsiteY18" fmla="*/ 42511 h 1961353"/>
              <a:gd name="connsiteX19" fmla="*/ 2757892 w 3676587"/>
              <a:gd name="connsiteY19" fmla="*/ 0 h 196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6587" h="1961353">
                <a:moveTo>
                  <a:pt x="3676587" y="530409"/>
                </a:moveTo>
                <a:lnTo>
                  <a:pt x="3590121" y="664114"/>
                </a:lnTo>
                <a:cubicBezTo>
                  <a:pt x="3229855" y="1163656"/>
                  <a:pt x="2685667" y="1469595"/>
                  <a:pt x="2106058" y="1542140"/>
                </a:cubicBezTo>
                <a:lnTo>
                  <a:pt x="1998403" y="1550718"/>
                </a:lnTo>
                <a:lnTo>
                  <a:pt x="1838011" y="1961353"/>
                </a:lnTo>
                <a:lnTo>
                  <a:pt x="1677958" y="1551587"/>
                </a:lnTo>
                <a:lnTo>
                  <a:pt x="1520142" y="1535412"/>
                </a:lnTo>
                <a:cubicBezTo>
                  <a:pt x="1259376" y="1496536"/>
                  <a:pt x="1001392" y="1408937"/>
                  <a:pt x="759225" y="1269122"/>
                </a:cubicBezTo>
                <a:cubicBezTo>
                  <a:pt x="500914" y="1119986"/>
                  <a:pt x="285055" y="925559"/>
                  <a:pt x="115887" y="701663"/>
                </a:cubicBezTo>
                <a:lnTo>
                  <a:pt x="0" y="531643"/>
                </a:lnTo>
                <a:lnTo>
                  <a:pt x="920385" y="258"/>
                </a:lnTo>
                <a:lnTo>
                  <a:pt x="962212" y="61622"/>
                </a:lnTo>
                <a:cubicBezTo>
                  <a:pt x="1048308" y="175572"/>
                  <a:pt x="1158168" y="274524"/>
                  <a:pt x="1289634" y="350426"/>
                </a:cubicBezTo>
                <a:cubicBezTo>
                  <a:pt x="1382071" y="403795"/>
                  <a:pt x="1479037" y="442215"/>
                  <a:pt x="1577731" y="466437"/>
                </a:cubicBezTo>
                <a:lnTo>
                  <a:pt x="1674275" y="485437"/>
                </a:lnTo>
                <a:lnTo>
                  <a:pt x="1838012" y="66240"/>
                </a:lnTo>
                <a:lnTo>
                  <a:pt x="2000305" y="481743"/>
                </a:lnTo>
                <a:lnTo>
                  <a:pt x="2072654" y="472698"/>
                </a:lnTo>
                <a:cubicBezTo>
                  <a:pt x="2330475" y="416638"/>
                  <a:pt x="2567417" y="268502"/>
                  <a:pt x="2730400" y="42511"/>
                </a:cubicBezTo>
                <a:lnTo>
                  <a:pt x="2757892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9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7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手繪多邊形 21"/>
          <p:cNvSpPr/>
          <p:nvPr/>
        </p:nvSpPr>
        <p:spPr>
          <a:xfrm rot="18900000">
            <a:off x="4233300" y="3624345"/>
            <a:ext cx="2963205" cy="1895114"/>
          </a:xfrm>
          <a:custGeom>
            <a:avLst/>
            <a:gdLst>
              <a:gd name="connsiteX0" fmla="*/ 2213093 w 2963205"/>
              <a:gd name="connsiteY0" fmla="*/ 150209 h 1895114"/>
              <a:gd name="connsiteX1" fmla="*/ 2963205 w 2963205"/>
              <a:gd name="connsiteY1" fmla="*/ 900321 h 1895114"/>
              <a:gd name="connsiteX2" fmla="*/ 2845079 w 2963205"/>
              <a:gd name="connsiteY2" fmla="*/ 1007090 h 1895114"/>
              <a:gd name="connsiteX3" fmla="*/ 1662839 w 2963205"/>
              <a:gd name="connsiteY3" fmla="*/ 1483954 h 1895114"/>
              <a:gd name="connsiteX4" fmla="*/ 1641858 w 2963205"/>
              <a:gd name="connsiteY4" fmla="*/ 1484831 h 1895114"/>
              <a:gd name="connsiteX5" fmla="*/ 1481603 w 2963205"/>
              <a:gd name="connsiteY5" fmla="*/ 1895114 h 1895114"/>
              <a:gd name="connsiteX6" fmla="*/ 1321348 w 2963205"/>
              <a:gd name="connsiteY6" fmla="*/ 1484831 h 1895114"/>
              <a:gd name="connsiteX7" fmla="*/ 1300366 w 2963205"/>
              <a:gd name="connsiteY7" fmla="*/ 1483954 h 1895114"/>
              <a:gd name="connsiteX8" fmla="*/ 118126 w 2963205"/>
              <a:gd name="connsiteY8" fmla="*/ 1007090 h 1895114"/>
              <a:gd name="connsiteX9" fmla="*/ 0 w 2963205"/>
              <a:gd name="connsiteY9" fmla="*/ 900321 h 1895114"/>
              <a:gd name="connsiteX10" fmla="*/ 750112 w 2963205"/>
              <a:gd name="connsiteY10" fmla="*/ 150209 h 1895114"/>
              <a:gd name="connsiteX11" fmla="*/ 787670 w 2963205"/>
              <a:gd name="connsiteY11" fmla="*/ 184156 h 1895114"/>
              <a:gd name="connsiteX12" fmla="*/ 1297648 w 2963205"/>
              <a:gd name="connsiteY12" fmla="*/ 415297 h 1895114"/>
              <a:gd name="connsiteX13" fmla="*/ 1318701 w 2963205"/>
              <a:gd name="connsiteY13" fmla="*/ 417060 h 1895114"/>
              <a:gd name="connsiteX14" fmla="*/ 1481603 w 2963205"/>
              <a:gd name="connsiteY14" fmla="*/ 0 h 1895114"/>
              <a:gd name="connsiteX15" fmla="*/ 1644505 w 2963205"/>
              <a:gd name="connsiteY15" fmla="*/ 417060 h 1895114"/>
              <a:gd name="connsiteX16" fmla="*/ 1665557 w 2963205"/>
              <a:gd name="connsiteY16" fmla="*/ 415297 h 1895114"/>
              <a:gd name="connsiteX17" fmla="*/ 2175535 w 2963205"/>
              <a:gd name="connsiteY17" fmla="*/ 184156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205" h="1895114">
                <a:moveTo>
                  <a:pt x="2213093" y="150209"/>
                </a:moveTo>
                <a:lnTo>
                  <a:pt x="2963205" y="900321"/>
                </a:lnTo>
                <a:lnTo>
                  <a:pt x="2845079" y="1007090"/>
                </a:lnTo>
                <a:cubicBezTo>
                  <a:pt x="2498608" y="1289677"/>
                  <a:pt x="2084925" y="1448631"/>
                  <a:pt x="1662839" y="1483954"/>
                </a:cubicBezTo>
                <a:lnTo>
                  <a:pt x="1641858" y="1484831"/>
                </a:lnTo>
                <a:lnTo>
                  <a:pt x="1481603" y="1895114"/>
                </a:lnTo>
                <a:lnTo>
                  <a:pt x="1321348" y="1484831"/>
                </a:lnTo>
                <a:lnTo>
                  <a:pt x="1300366" y="1483954"/>
                </a:lnTo>
                <a:cubicBezTo>
                  <a:pt x="878280" y="1448631"/>
                  <a:pt x="464597" y="1289677"/>
                  <a:pt x="118126" y="1007090"/>
                </a:cubicBezTo>
                <a:lnTo>
                  <a:pt x="0" y="900321"/>
                </a:lnTo>
                <a:lnTo>
                  <a:pt x="750112" y="150209"/>
                </a:lnTo>
                <a:lnTo>
                  <a:pt x="787670" y="184156"/>
                </a:lnTo>
                <a:cubicBezTo>
                  <a:pt x="938813" y="307431"/>
                  <a:pt x="1115089" y="384478"/>
                  <a:pt x="1297648" y="415297"/>
                </a:cubicBezTo>
                <a:lnTo>
                  <a:pt x="1318701" y="417060"/>
                </a:lnTo>
                <a:lnTo>
                  <a:pt x="1481603" y="0"/>
                </a:lnTo>
                <a:lnTo>
                  <a:pt x="1644505" y="417060"/>
                </a:lnTo>
                <a:lnTo>
                  <a:pt x="1665557" y="415297"/>
                </a:lnTo>
                <a:cubicBezTo>
                  <a:pt x="1848116" y="384478"/>
                  <a:pt x="2024392" y="307431"/>
                  <a:pt x="2175535" y="184156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8100000">
            <a:off x="1947494" y="1338539"/>
            <a:ext cx="2963208" cy="1895114"/>
          </a:xfrm>
          <a:custGeom>
            <a:avLst/>
            <a:gdLst>
              <a:gd name="connsiteX0" fmla="*/ 0 w 2963208"/>
              <a:gd name="connsiteY0" fmla="*/ 900320 h 1895114"/>
              <a:gd name="connsiteX1" fmla="*/ 750112 w 2963208"/>
              <a:gd name="connsiteY1" fmla="*/ 150208 h 1895114"/>
              <a:gd name="connsiteX2" fmla="*/ 787672 w 2963208"/>
              <a:gd name="connsiteY2" fmla="*/ 184157 h 1895114"/>
              <a:gd name="connsiteX3" fmla="*/ 1297649 w 2963208"/>
              <a:gd name="connsiteY3" fmla="*/ 415297 h 1895114"/>
              <a:gd name="connsiteX4" fmla="*/ 1318701 w 2963208"/>
              <a:gd name="connsiteY4" fmla="*/ 417061 h 1895114"/>
              <a:gd name="connsiteX5" fmla="*/ 1481604 w 2963208"/>
              <a:gd name="connsiteY5" fmla="*/ 0 h 1895114"/>
              <a:gd name="connsiteX6" fmla="*/ 1644506 w 2963208"/>
              <a:gd name="connsiteY6" fmla="*/ 417061 h 1895114"/>
              <a:gd name="connsiteX7" fmla="*/ 1665559 w 2963208"/>
              <a:gd name="connsiteY7" fmla="*/ 415297 h 1895114"/>
              <a:gd name="connsiteX8" fmla="*/ 2175537 w 2963208"/>
              <a:gd name="connsiteY8" fmla="*/ 184157 h 1895114"/>
              <a:gd name="connsiteX9" fmla="*/ 2213096 w 2963208"/>
              <a:gd name="connsiteY9" fmla="*/ 150208 h 1895114"/>
              <a:gd name="connsiteX10" fmla="*/ 2963208 w 2963208"/>
              <a:gd name="connsiteY10" fmla="*/ 900320 h 1895114"/>
              <a:gd name="connsiteX11" fmla="*/ 2845081 w 2963208"/>
              <a:gd name="connsiteY11" fmla="*/ 1007091 h 1895114"/>
              <a:gd name="connsiteX12" fmla="*/ 1662841 w 2963208"/>
              <a:gd name="connsiteY12" fmla="*/ 1483955 h 1895114"/>
              <a:gd name="connsiteX13" fmla="*/ 1641859 w 2963208"/>
              <a:gd name="connsiteY13" fmla="*/ 1484832 h 1895114"/>
              <a:gd name="connsiteX14" fmla="*/ 1481604 w 2963208"/>
              <a:gd name="connsiteY14" fmla="*/ 1895114 h 1895114"/>
              <a:gd name="connsiteX15" fmla="*/ 1321350 w 2963208"/>
              <a:gd name="connsiteY15" fmla="*/ 1484831 h 1895114"/>
              <a:gd name="connsiteX16" fmla="*/ 1300368 w 2963208"/>
              <a:gd name="connsiteY16" fmla="*/ 1483955 h 1895114"/>
              <a:gd name="connsiteX17" fmla="*/ 118128 w 2963208"/>
              <a:gd name="connsiteY17" fmla="*/ 1007091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208" h="1895114">
                <a:moveTo>
                  <a:pt x="0" y="900320"/>
                </a:moveTo>
                <a:lnTo>
                  <a:pt x="750112" y="150208"/>
                </a:lnTo>
                <a:lnTo>
                  <a:pt x="787672" y="184157"/>
                </a:lnTo>
                <a:cubicBezTo>
                  <a:pt x="938815" y="307432"/>
                  <a:pt x="1115091" y="384479"/>
                  <a:pt x="1297649" y="415297"/>
                </a:cubicBezTo>
                <a:lnTo>
                  <a:pt x="1318701" y="417061"/>
                </a:lnTo>
                <a:lnTo>
                  <a:pt x="1481604" y="0"/>
                </a:lnTo>
                <a:lnTo>
                  <a:pt x="1644506" y="417061"/>
                </a:lnTo>
                <a:lnTo>
                  <a:pt x="1665559" y="415297"/>
                </a:lnTo>
                <a:cubicBezTo>
                  <a:pt x="1848118" y="384479"/>
                  <a:pt x="2024393" y="307432"/>
                  <a:pt x="2175537" y="184157"/>
                </a:cubicBezTo>
                <a:lnTo>
                  <a:pt x="2213096" y="150208"/>
                </a:lnTo>
                <a:lnTo>
                  <a:pt x="2963208" y="900320"/>
                </a:lnTo>
                <a:lnTo>
                  <a:pt x="2845081" y="1007091"/>
                </a:lnTo>
                <a:cubicBezTo>
                  <a:pt x="2498610" y="1289677"/>
                  <a:pt x="2084926" y="1448632"/>
                  <a:pt x="1662841" y="1483955"/>
                </a:cubicBezTo>
                <a:lnTo>
                  <a:pt x="1641859" y="1484832"/>
                </a:lnTo>
                <a:lnTo>
                  <a:pt x="1481604" y="1895114"/>
                </a:lnTo>
                <a:lnTo>
                  <a:pt x="1321350" y="1484831"/>
                </a:lnTo>
                <a:lnTo>
                  <a:pt x="1300368" y="1483955"/>
                </a:lnTo>
                <a:cubicBezTo>
                  <a:pt x="878282" y="1448632"/>
                  <a:pt x="464598" y="1289677"/>
                  <a:pt x="118128" y="1007091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13500000">
            <a:off x="4233300" y="1338541"/>
            <a:ext cx="2963206" cy="1895114"/>
          </a:xfrm>
          <a:custGeom>
            <a:avLst/>
            <a:gdLst>
              <a:gd name="connsiteX0" fmla="*/ 2963206 w 2963206"/>
              <a:gd name="connsiteY0" fmla="*/ 900321 h 1895114"/>
              <a:gd name="connsiteX1" fmla="*/ 2845080 w 2963206"/>
              <a:gd name="connsiteY1" fmla="*/ 1007090 h 1895114"/>
              <a:gd name="connsiteX2" fmla="*/ 1662840 w 2963206"/>
              <a:gd name="connsiteY2" fmla="*/ 1483955 h 1895114"/>
              <a:gd name="connsiteX3" fmla="*/ 1641858 w 2963206"/>
              <a:gd name="connsiteY3" fmla="*/ 1484831 h 1895114"/>
              <a:gd name="connsiteX4" fmla="*/ 1481602 w 2963206"/>
              <a:gd name="connsiteY4" fmla="*/ 1895114 h 1895114"/>
              <a:gd name="connsiteX5" fmla="*/ 1321348 w 2963206"/>
              <a:gd name="connsiteY5" fmla="*/ 1484831 h 1895114"/>
              <a:gd name="connsiteX6" fmla="*/ 1300367 w 2963206"/>
              <a:gd name="connsiteY6" fmla="*/ 1483954 h 1895114"/>
              <a:gd name="connsiteX7" fmla="*/ 118127 w 2963206"/>
              <a:gd name="connsiteY7" fmla="*/ 1007090 h 1895114"/>
              <a:gd name="connsiteX8" fmla="*/ 0 w 2963206"/>
              <a:gd name="connsiteY8" fmla="*/ 900319 h 1895114"/>
              <a:gd name="connsiteX9" fmla="*/ 750111 w 2963206"/>
              <a:gd name="connsiteY9" fmla="*/ 150207 h 1895114"/>
              <a:gd name="connsiteX10" fmla="*/ 787671 w 2963206"/>
              <a:gd name="connsiteY10" fmla="*/ 184156 h 1895114"/>
              <a:gd name="connsiteX11" fmla="*/ 1297649 w 2963206"/>
              <a:gd name="connsiteY11" fmla="*/ 415297 h 1895114"/>
              <a:gd name="connsiteX12" fmla="*/ 1318702 w 2963206"/>
              <a:gd name="connsiteY12" fmla="*/ 417060 h 1895114"/>
              <a:gd name="connsiteX13" fmla="*/ 1481604 w 2963206"/>
              <a:gd name="connsiteY13" fmla="*/ 0 h 1895114"/>
              <a:gd name="connsiteX14" fmla="*/ 1644506 w 2963206"/>
              <a:gd name="connsiteY14" fmla="*/ 417060 h 1895114"/>
              <a:gd name="connsiteX15" fmla="*/ 1665558 w 2963206"/>
              <a:gd name="connsiteY15" fmla="*/ 415297 h 1895114"/>
              <a:gd name="connsiteX16" fmla="*/ 2175536 w 2963206"/>
              <a:gd name="connsiteY16" fmla="*/ 184156 h 1895114"/>
              <a:gd name="connsiteX17" fmla="*/ 2213094 w 2963206"/>
              <a:gd name="connsiteY17" fmla="*/ 150209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206" h="1895114">
                <a:moveTo>
                  <a:pt x="2963206" y="900321"/>
                </a:moveTo>
                <a:lnTo>
                  <a:pt x="2845080" y="1007090"/>
                </a:lnTo>
                <a:cubicBezTo>
                  <a:pt x="2498609" y="1289676"/>
                  <a:pt x="2084926" y="1448631"/>
                  <a:pt x="1662840" y="1483955"/>
                </a:cubicBezTo>
                <a:lnTo>
                  <a:pt x="1641858" y="1484831"/>
                </a:lnTo>
                <a:lnTo>
                  <a:pt x="1481602" y="1895114"/>
                </a:lnTo>
                <a:lnTo>
                  <a:pt x="1321348" y="1484831"/>
                </a:lnTo>
                <a:lnTo>
                  <a:pt x="1300367" y="1483954"/>
                </a:lnTo>
                <a:cubicBezTo>
                  <a:pt x="878281" y="1448631"/>
                  <a:pt x="464598" y="1289677"/>
                  <a:pt x="118127" y="1007090"/>
                </a:cubicBezTo>
                <a:lnTo>
                  <a:pt x="0" y="900319"/>
                </a:lnTo>
                <a:lnTo>
                  <a:pt x="750111" y="150207"/>
                </a:lnTo>
                <a:lnTo>
                  <a:pt x="787671" y="184156"/>
                </a:lnTo>
                <a:cubicBezTo>
                  <a:pt x="938814" y="307431"/>
                  <a:pt x="1115090" y="384478"/>
                  <a:pt x="1297649" y="415297"/>
                </a:cubicBezTo>
                <a:lnTo>
                  <a:pt x="1318702" y="417060"/>
                </a:lnTo>
                <a:lnTo>
                  <a:pt x="1481604" y="0"/>
                </a:lnTo>
                <a:lnTo>
                  <a:pt x="1644506" y="417060"/>
                </a:lnTo>
                <a:lnTo>
                  <a:pt x="1665558" y="415297"/>
                </a:lnTo>
                <a:cubicBezTo>
                  <a:pt x="1848117" y="384478"/>
                  <a:pt x="2024393" y="307431"/>
                  <a:pt x="2175536" y="184156"/>
                </a:cubicBezTo>
                <a:lnTo>
                  <a:pt x="2213094" y="150209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 rot="2700000">
            <a:off x="1947494" y="3624345"/>
            <a:ext cx="2963207" cy="1895114"/>
          </a:xfrm>
          <a:custGeom>
            <a:avLst/>
            <a:gdLst>
              <a:gd name="connsiteX0" fmla="*/ 0 w 2963207"/>
              <a:gd name="connsiteY0" fmla="*/ 900321 h 1895114"/>
              <a:gd name="connsiteX1" fmla="*/ 750112 w 2963207"/>
              <a:gd name="connsiteY1" fmla="*/ 150210 h 1895114"/>
              <a:gd name="connsiteX2" fmla="*/ 787670 w 2963207"/>
              <a:gd name="connsiteY2" fmla="*/ 184157 h 1895114"/>
              <a:gd name="connsiteX3" fmla="*/ 1297648 w 2963207"/>
              <a:gd name="connsiteY3" fmla="*/ 415297 h 1895114"/>
              <a:gd name="connsiteX4" fmla="*/ 1318702 w 2963207"/>
              <a:gd name="connsiteY4" fmla="*/ 417061 h 1895114"/>
              <a:gd name="connsiteX5" fmla="*/ 1481604 w 2963207"/>
              <a:gd name="connsiteY5" fmla="*/ 0 h 1895114"/>
              <a:gd name="connsiteX6" fmla="*/ 1644506 w 2963207"/>
              <a:gd name="connsiteY6" fmla="*/ 417061 h 1895114"/>
              <a:gd name="connsiteX7" fmla="*/ 1665558 w 2963207"/>
              <a:gd name="connsiteY7" fmla="*/ 415297 h 1895114"/>
              <a:gd name="connsiteX8" fmla="*/ 2175535 w 2963207"/>
              <a:gd name="connsiteY8" fmla="*/ 184157 h 1895114"/>
              <a:gd name="connsiteX9" fmla="*/ 2213095 w 2963207"/>
              <a:gd name="connsiteY9" fmla="*/ 150208 h 1895114"/>
              <a:gd name="connsiteX10" fmla="*/ 2963207 w 2963207"/>
              <a:gd name="connsiteY10" fmla="*/ 900320 h 1895114"/>
              <a:gd name="connsiteX11" fmla="*/ 2845079 w 2963207"/>
              <a:gd name="connsiteY11" fmla="*/ 1007091 h 1895114"/>
              <a:gd name="connsiteX12" fmla="*/ 1662839 w 2963207"/>
              <a:gd name="connsiteY12" fmla="*/ 1483955 h 1895114"/>
              <a:gd name="connsiteX13" fmla="*/ 1641857 w 2963207"/>
              <a:gd name="connsiteY13" fmla="*/ 1484831 h 1895114"/>
              <a:gd name="connsiteX14" fmla="*/ 1481602 w 2963207"/>
              <a:gd name="connsiteY14" fmla="*/ 1895114 h 1895114"/>
              <a:gd name="connsiteX15" fmla="*/ 1321348 w 2963207"/>
              <a:gd name="connsiteY15" fmla="*/ 1484831 h 1895114"/>
              <a:gd name="connsiteX16" fmla="*/ 1300366 w 2963207"/>
              <a:gd name="connsiteY16" fmla="*/ 1483955 h 1895114"/>
              <a:gd name="connsiteX17" fmla="*/ 118126 w 2963207"/>
              <a:gd name="connsiteY17" fmla="*/ 1007091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207" h="1895114">
                <a:moveTo>
                  <a:pt x="0" y="900321"/>
                </a:moveTo>
                <a:lnTo>
                  <a:pt x="750112" y="150210"/>
                </a:lnTo>
                <a:lnTo>
                  <a:pt x="787670" y="184157"/>
                </a:lnTo>
                <a:cubicBezTo>
                  <a:pt x="938814" y="307432"/>
                  <a:pt x="1115089" y="384479"/>
                  <a:pt x="1297648" y="415297"/>
                </a:cubicBezTo>
                <a:lnTo>
                  <a:pt x="1318702" y="417061"/>
                </a:lnTo>
                <a:lnTo>
                  <a:pt x="1481604" y="0"/>
                </a:lnTo>
                <a:lnTo>
                  <a:pt x="1644506" y="417061"/>
                </a:lnTo>
                <a:lnTo>
                  <a:pt x="1665558" y="415297"/>
                </a:lnTo>
                <a:cubicBezTo>
                  <a:pt x="1848116" y="384479"/>
                  <a:pt x="2024392" y="307432"/>
                  <a:pt x="2175535" y="184157"/>
                </a:cubicBezTo>
                <a:lnTo>
                  <a:pt x="2213095" y="150208"/>
                </a:lnTo>
                <a:lnTo>
                  <a:pt x="2963207" y="900320"/>
                </a:lnTo>
                <a:lnTo>
                  <a:pt x="2845079" y="1007091"/>
                </a:lnTo>
                <a:cubicBezTo>
                  <a:pt x="2498609" y="1289677"/>
                  <a:pt x="2084925" y="1448632"/>
                  <a:pt x="1662839" y="1483955"/>
                </a:cubicBezTo>
                <a:lnTo>
                  <a:pt x="1641857" y="1484831"/>
                </a:lnTo>
                <a:lnTo>
                  <a:pt x="1481602" y="1895114"/>
                </a:lnTo>
                <a:lnTo>
                  <a:pt x="1321348" y="1484831"/>
                </a:lnTo>
                <a:lnTo>
                  <a:pt x="1300366" y="1483955"/>
                </a:lnTo>
                <a:cubicBezTo>
                  <a:pt x="878281" y="1448632"/>
                  <a:pt x="464597" y="1289677"/>
                  <a:pt x="118126" y="1007091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5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手繪多邊形 44"/>
          <p:cNvSpPr/>
          <p:nvPr/>
        </p:nvSpPr>
        <p:spPr>
          <a:xfrm rot="8640000">
            <a:off x="2404642" y="1173332"/>
            <a:ext cx="2435981" cy="1895113"/>
          </a:xfrm>
          <a:custGeom>
            <a:avLst/>
            <a:gdLst>
              <a:gd name="connsiteX0" fmla="*/ 0 w 2435981"/>
              <a:gd name="connsiteY0" fmla="*/ 1114039 h 1895113"/>
              <a:gd name="connsiteX1" fmla="*/ 623533 w 2435981"/>
              <a:gd name="connsiteY1" fmla="*/ 255819 h 1895113"/>
              <a:gd name="connsiteX2" fmla="*/ 665941 w 2435981"/>
              <a:gd name="connsiteY2" fmla="*/ 283474 h 1895113"/>
              <a:gd name="connsiteX3" fmla="*/ 942636 w 2435981"/>
              <a:gd name="connsiteY3" fmla="*/ 397256 h 1895113"/>
              <a:gd name="connsiteX4" fmla="*/ 1055390 w 2435981"/>
              <a:gd name="connsiteY4" fmla="*/ 418425 h 1895113"/>
              <a:gd name="connsiteX5" fmla="*/ 1218825 w 2435981"/>
              <a:gd name="connsiteY5" fmla="*/ 0 h 1895113"/>
              <a:gd name="connsiteX6" fmla="*/ 1382562 w 2435981"/>
              <a:gd name="connsiteY6" fmla="*/ 419198 h 1895113"/>
              <a:gd name="connsiteX7" fmla="*/ 1518689 w 2435981"/>
              <a:gd name="connsiteY7" fmla="*/ 390075 h 1895113"/>
              <a:gd name="connsiteX8" fmla="*/ 1785938 w 2435981"/>
              <a:gd name="connsiteY8" fmla="*/ 274197 h 1895113"/>
              <a:gd name="connsiteX9" fmla="*/ 1812611 w 2435981"/>
              <a:gd name="connsiteY9" fmla="*/ 256276 h 1895113"/>
              <a:gd name="connsiteX10" fmla="*/ 2435981 w 2435981"/>
              <a:gd name="connsiteY10" fmla="*/ 1114272 h 1895113"/>
              <a:gd name="connsiteX11" fmla="*/ 2334008 w 2435981"/>
              <a:gd name="connsiteY11" fmla="*/ 1182788 h 1895113"/>
              <a:gd name="connsiteX12" fmla="*/ 1530227 w 2435981"/>
              <a:gd name="connsiteY12" fmla="*/ 1470092 h 1895113"/>
              <a:gd name="connsiteX13" fmla="*/ 1380165 w 2435981"/>
              <a:gd name="connsiteY13" fmla="*/ 1482049 h 1895113"/>
              <a:gd name="connsiteX14" fmla="*/ 1218824 w 2435981"/>
              <a:gd name="connsiteY14" fmla="*/ 1895113 h 1895113"/>
              <a:gd name="connsiteX15" fmla="*/ 1059114 w 2435981"/>
              <a:gd name="connsiteY15" fmla="*/ 1486223 h 1895113"/>
              <a:gd name="connsiteX16" fmla="*/ 960354 w 2435981"/>
              <a:gd name="connsiteY16" fmla="*/ 1477771 h 1895113"/>
              <a:gd name="connsiteX17" fmla="*/ 133376 w 2435981"/>
              <a:gd name="connsiteY17" fmla="*/ 1201016 h 189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5981" h="1895113">
                <a:moveTo>
                  <a:pt x="0" y="1114039"/>
                </a:moveTo>
                <a:lnTo>
                  <a:pt x="623533" y="255819"/>
                </a:lnTo>
                <a:lnTo>
                  <a:pt x="665941" y="283474"/>
                </a:lnTo>
                <a:cubicBezTo>
                  <a:pt x="754238" y="334866"/>
                  <a:pt x="847362" y="372652"/>
                  <a:pt x="942636" y="397256"/>
                </a:cubicBezTo>
                <a:lnTo>
                  <a:pt x="1055390" y="418425"/>
                </a:lnTo>
                <a:lnTo>
                  <a:pt x="1218825" y="0"/>
                </a:lnTo>
                <a:lnTo>
                  <a:pt x="1382562" y="419198"/>
                </a:lnTo>
                <a:lnTo>
                  <a:pt x="1518689" y="390075"/>
                </a:lnTo>
                <a:cubicBezTo>
                  <a:pt x="1611864" y="363643"/>
                  <a:pt x="1701839" y="324876"/>
                  <a:pt x="1785938" y="274197"/>
                </a:cubicBezTo>
                <a:lnTo>
                  <a:pt x="1812611" y="256276"/>
                </a:lnTo>
                <a:lnTo>
                  <a:pt x="2435981" y="1114272"/>
                </a:lnTo>
                <a:lnTo>
                  <a:pt x="2334008" y="1182788"/>
                </a:lnTo>
                <a:cubicBezTo>
                  <a:pt x="2086145" y="1332151"/>
                  <a:pt x="1812303" y="1428856"/>
                  <a:pt x="1530227" y="1470092"/>
                </a:cubicBezTo>
                <a:lnTo>
                  <a:pt x="1380165" y="1482049"/>
                </a:lnTo>
                <a:lnTo>
                  <a:pt x="1218824" y="1895113"/>
                </a:lnTo>
                <a:lnTo>
                  <a:pt x="1059114" y="1486223"/>
                </a:lnTo>
                <a:lnTo>
                  <a:pt x="960354" y="1477771"/>
                </a:lnTo>
                <a:cubicBezTo>
                  <a:pt x="675186" y="1443799"/>
                  <a:pt x="393612" y="1352484"/>
                  <a:pt x="133376" y="1201016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3353024" y="4097751"/>
            <a:ext cx="2437952" cy="1895114"/>
          </a:xfrm>
          <a:custGeom>
            <a:avLst/>
            <a:gdLst>
              <a:gd name="connsiteX0" fmla="*/ 1218976 w 2437952"/>
              <a:gd name="connsiteY0" fmla="*/ 0 h 1895114"/>
              <a:gd name="connsiteX1" fmla="*/ 1381469 w 2437952"/>
              <a:gd name="connsiteY1" fmla="*/ 416014 h 1895114"/>
              <a:gd name="connsiteX2" fmla="*/ 1493747 w 2437952"/>
              <a:gd name="connsiteY2" fmla="*/ 394532 h 1895114"/>
              <a:gd name="connsiteX3" fmla="*/ 1743042 w 2437952"/>
              <a:gd name="connsiteY3" fmla="*/ 296446 h 1895114"/>
              <a:gd name="connsiteX4" fmla="*/ 1813721 w 2437952"/>
              <a:gd name="connsiteY4" fmla="*/ 253508 h 1895114"/>
              <a:gd name="connsiteX5" fmla="*/ 2437952 w 2437952"/>
              <a:gd name="connsiteY5" fmla="*/ 1112688 h 1895114"/>
              <a:gd name="connsiteX6" fmla="*/ 2426806 w 2437952"/>
              <a:gd name="connsiteY6" fmla="*/ 1121022 h 1895114"/>
              <a:gd name="connsiteX7" fmla="*/ 1385187 w 2437952"/>
              <a:gd name="connsiteY7" fmla="*/ 1483664 h 1895114"/>
              <a:gd name="connsiteX8" fmla="*/ 1379603 w 2437952"/>
              <a:gd name="connsiteY8" fmla="*/ 1483875 h 1895114"/>
              <a:gd name="connsiteX9" fmla="*/ 1218975 w 2437952"/>
              <a:gd name="connsiteY9" fmla="*/ 1895114 h 1895114"/>
              <a:gd name="connsiteX10" fmla="*/ 1058347 w 2437952"/>
              <a:gd name="connsiteY10" fmla="*/ 1483875 h 1895114"/>
              <a:gd name="connsiteX11" fmla="*/ 1052763 w 2437952"/>
              <a:gd name="connsiteY11" fmla="*/ 1483664 h 1895114"/>
              <a:gd name="connsiteX12" fmla="*/ 11144 w 2437952"/>
              <a:gd name="connsiteY12" fmla="*/ 1121022 h 1895114"/>
              <a:gd name="connsiteX13" fmla="*/ 0 w 2437952"/>
              <a:gd name="connsiteY13" fmla="*/ 1112689 h 1895114"/>
              <a:gd name="connsiteX14" fmla="*/ 624231 w 2437952"/>
              <a:gd name="connsiteY14" fmla="*/ 253509 h 1895114"/>
              <a:gd name="connsiteX15" fmla="*/ 694908 w 2437952"/>
              <a:gd name="connsiteY15" fmla="*/ 296446 h 1895114"/>
              <a:gd name="connsiteX16" fmla="*/ 944203 w 2437952"/>
              <a:gd name="connsiteY16" fmla="*/ 394532 h 1895114"/>
              <a:gd name="connsiteX17" fmla="*/ 1056483 w 2437952"/>
              <a:gd name="connsiteY17" fmla="*/ 416014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7952" h="1895114">
                <a:moveTo>
                  <a:pt x="1218976" y="0"/>
                </a:moveTo>
                <a:lnTo>
                  <a:pt x="1381469" y="416014"/>
                </a:lnTo>
                <a:lnTo>
                  <a:pt x="1493747" y="394532"/>
                </a:lnTo>
                <a:cubicBezTo>
                  <a:pt x="1581571" y="371936"/>
                  <a:pt x="1665149" y="338761"/>
                  <a:pt x="1743042" y="296446"/>
                </a:cubicBezTo>
                <a:lnTo>
                  <a:pt x="1813721" y="253508"/>
                </a:lnTo>
                <a:lnTo>
                  <a:pt x="2437952" y="1112688"/>
                </a:lnTo>
                <a:lnTo>
                  <a:pt x="2426806" y="1121022"/>
                </a:lnTo>
                <a:cubicBezTo>
                  <a:pt x="2125122" y="1324835"/>
                  <a:pt x="1769186" y="1454446"/>
                  <a:pt x="1385187" y="1483664"/>
                </a:cubicBezTo>
                <a:lnTo>
                  <a:pt x="1379603" y="1483875"/>
                </a:lnTo>
                <a:lnTo>
                  <a:pt x="1218975" y="1895114"/>
                </a:lnTo>
                <a:lnTo>
                  <a:pt x="1058347" y="1483875"/>
                </a:lnTo>
                <a:lnTo>
                  <a:pt x="1052763" y="1483664"/>
                </a:lnTo>
                <a:cubicBezTo>
                  <a:pt x="668765" y="1454446"/>
                  <a:pt x="312829" y="1324835"/>
                  <a:pt x="11144" y="1121022"/>
                </a:cubicBezTo>
                <a:lnTo>
                  <a:pt x="0" y="1112689"/>
                </a:lnTo>
                <a:lnTo>
                  <a:pt x="624231" y="253509"/>
                </a:lnTo>
                <a:lnTo>
                  <a:pt x="694908" y="296446"/>
                </a:lnTo>
                <a:cubicBezTo>
                  <a:pt x="772801" y="338761"/>
                  <a:pt x="856379" y="371936"/>
                  <a:pt x="944203" y="394532"/>
                </a:cubicBezTo>
                <a:lnTo>
                  <a:pt x="1056483" y="41601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 rot="17280000">
            <a:off x="4891441" y="2979158"/>
            <a:ext cx="2436659" cy="1895114"/>
          </a:xfrm>
          <a:custGeom>
            <a:avLst/>
            <a:gdLst>
              <a:gd name="connsiteX0" fmla="*/ 2436659 w 2436659"/>
              <a:gd name="connsiteY0" fmla="*/ 1113371 h 1895114"/>
              <a:gd name="connsiteX1" fmla="*/ 2286036 w 2436659"/>
              <a:gd name="connsiteY1" fmla="*/ 1209033 h 1895114"/>
              <a:gd name="connsiteX2" fmla="*/ 1885536 w 2436659"/>
              <a:gd name="connsiteY2" fmla="*/ 1385311 h 1895114"/>
              <a:gd name="connsiteX3" fmla="*/ 1404449 w 2436659"/>
              <a:gd name="connsiteY3" fmla="*/ 1483460 h 1895114"/>
              <a:gd name="connsiteX4" fmla="*/ 1376941 w 2436659"/>
              <a:gd name="connsiteY4" fmla="*/ 1484325 h 1895114"/>
              <a:gd name="connsiteX5" fmla="*/ 1216488 w 2436659"/>
              <a:gd name="connsiteY5" fmla="*/ 1895114 h 1895114"/>
              <a:gd name="connsiteX6" fmla="*/ 1055210 w 2436659"/>
              <a:gd name="connsiteY6" fmla="*/ 1482209 h 1895114"/>
              <a:gd name="connsiteX7" fmla="*/ 928977 w 2436659"/>
              <a:gd name="connsiteY7" fmla="*/ 1472126 h 1895114"/>
              <a:gd name="connsiteX8" fmla="*/ 57219 w 2436659"/>
              <a:gd name="connsiteY8" fmla="*/ 1152770 h 1895114"/>
              <a:gd name="connsiteX9" fmla="*/ 0 w 2436659"/>
              <a:gd name="connsiteY9" fmla="*/ 1112390 h 1895114"/>
              <a:gd name="connsiteX10" fmla="*/ 622912 w 2436659"/>
              <a:gd name="connsiteY10" fmla="*/ 255026 h 1895114"/>
              <a:gd name="connsiteX11" fmla="*/ 627215 w 2436659"/>
              <a:gd name="connsiteY11" fmla="*/ 258062 h 1895114"/>
              <a:gd name="connsiteX12" fmla="*/ 953447 w 2436659"/>
              <a:gd name="connsiteY12" fmla="*/ 398080 h 1895114"/>
              <a:gd name="connsiteX13" fmla="*/ 1053507 w 2436659"/>
              <a:gd name="connsiteY13" fmla="*/ 417264 h 1895114"/>
              <a:gd name="connsiteX14" fmla="*/ 1216489 w 2436659"/>
              <a:gd name="connsiteY14" fmla="*/ 0 h 1895114"/>
              <a:gd name="connsiteX15" fmla="*/ 1379268 w 2436659"/>
              <a:gd name="connsiteY15" fmla="*/ 416746 h 1895114"/>
              <a:gd name="connsiteX16" fmla="*/ 1435440 w 2436659"/>
              <a:gd name="connsiteY16" fmla="*/ 408607 h 1895114"/>
              <a:gd name="connsiteX17" fmla="*/ 1557725 w 2436659"/>
              <a:gd name="connsiteY17" fmla="*/ 376413 h 1895114"/>
              <a:gd name="connsiteX18" fmla="*/ 1761557 w 2436659"/>
              <a:gd name="connsiteY18" fmla="*/ 286697 h 1895114"/>
              <a:gd name="connsiteX19" fmla="*/ 1812527 w 2436659"/>
              <a:gd name="connsiteY19" fmla="*/ 254326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6659" h="1895114">
                <a:moveTo>
                  <a:pt x="2436659" y="1113371"/>
                </a:moveTo>
                <a:lnTo>
                  <a:pt x="2286036" y="1209033"/>
                </a:lnTo>
                <a:cubicBezTo>
                  <a:pt x="2161182" y="1279858"/>
                  <a:pt x="2027373" y="1339225"/>
                  <a:pt x="1885536" y="1385311"/>
                </a:cubicBezTo>
                <a:cubicBezTo>
                  <a:pt x="1725969" y="1437157"/>
                  <a:pt x="1564741" y="1469432"/>
                  <a:pt x="1404449" y="1483460"/>
                </a:cubicBezTo>
                <a:lnTo>
                  <a:pt x="1376941" y="1484325"/>
                </a:lnTo>
                <a:lnTo>
                  <a:pt x="1216488" y="1895114"/>
                </a:lnTo>
                <a:lnTo>
                  <a:pt x="1055210" y="1482209"/>
                </a:lnTo>
                <a:lnTo>
                  <a:pt x="928977" y="1472126"/>
                </a:lnTo>
                <a:cubicBezTo>
                  <a:pt x="617330" y="1429840"/>
                  <a:pt x="319817" y="1319859"/>
                  <a:pt x="57219" y="1152770"/>
                </a:cubicBezTo>
                <a:lnTo>
                  <a:pt x="0" y="1112390"/>
                </a:lnTo>
                <a:lnTo>
                  <a:pt x="622912" y="255026"/>
                </a:lnTo>
                <a:lnTo>
                  <a:pt x="627215" y="258062"/>
                </a:lnTo>
                <a:cubicBezTo>
                  <a:pt x="727451" y="321842"/>
                  <a:pt x="837682" y="369272"/>
                  <a:pt x="953447" y="398080"/>
                </a:cubicBezTo>
                <a:lnTo>
                  <a:pt x="1053507" y="417264"/>
                </a:lnTo>
                <a:lnTo>
                  <a:pt x="1216489" y="0"/>
                </a:lnTo>
                <a:lnTo>
                  <a:pt x="1379268" y="416746"/>
                </a:lnTo>
                <a:lnTo>
                  <a:pt x="1435440" y="408607"/>
                </a:lnTo>
                <a:cubicBezTo>
                  <a:pt x="1476303" y="400309"/>
                  <a:pt x="1517120" y="389606"/>
                  <a:pt x="1557725" y="376413"/>
                </a:cubicBezTo>
                <a:cubicBezTo>
                  <a:pt x="1629912" y="352958"/>
                  <a:pt x="1698013" y="322743"/>
                  <a:pt x="1761557" y="286697"/>
                </a:cubicBezTo>
                <a:lnTo>
                  <a:pt x="1812527" y="25432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 rot="12960000">
            <a:off x="4303379" y="1173333"/>
            <a:ext cx="2435981" cy="1895113"/>
          </a:xfrm>
          <a:custGeom>
            <a:avLst/>
            <a:gdLst>
              <a:gd name="connsiteX0" fmla="*/ 2435981 w 2435981"/>
              <a:gd name="connsiteY0" fmla="*/ 1114040 h 1895113"/>
              <a:gd name="connsiteX1" fmla="*/ 2302607 w 2435981"/>
              <a:gd name="connsiteY1" fmla="*/ 1201016 h 1895113"/>
              <a:gd name="connsiteX2" fmla="*/ 1475628 w 2435981"/>
              <a:gd name="connsiteY2" fmla="*/ 1477771 h 1895113"/>
              <a:gd name="connsiteX3" fmla="*/ 1376869 w 2435981"/>
              <a:gd name="connsiteY3" fmla="*/ 1486223 h 1895113"/>
              <a:gd name="connsiteX4" fmla="*/ 1217158 w 2435981"/>
              <a:gd name="connsiteY4" fmla="*/ 1895113 h 1895113"/>
              <a:gd name="connsiteX5" fmla="*/ 1055818 w 2435981"/>
              <a:gd name="connsiteY5" fmla="*/ 1482048 h 1895113"/>
              <a:gd name="connsiteX6" fmla="*/ 905755 w 2435981"/>
              <a:gd name="connsiteY6" fmla="*/ 1470092 h 1895113"/>
              <a:gd name="connsiteX7" fmla="*/ 101975 w 2435981"/>
              <a:gd name="connsiteY7" fmla="*/ 1182788 h 1895113"/>
              <a:gd name="connsiteX8" fmla="*/ 0 w 2435981"/>
              <a:gd name="connsiteY8" fmla="*/ 1114271 h 1895113"/>
              <a:gd name="connsiteX9" fmla="*/ 623371 w 2435981"/>
              <a:gd name="connsiteY9" fmla="*/ 256275 h 1895113"/>
              <a:gd name="connsiteX10" fmla="*/ 650045 w 2435981"/>
              <a:gd name="connsiteY10" fmla="*/ 274197 h 1895113"/>
              <a:gd name="connsiteX11" fmla="*/ 917293 w 2435981"/>
              <a:gd name="connsiteY11" fmla="*/ 390075 h 1895113"/>
              <a:gd name="connsiteX12" fmla="*/ 1053421 w 2435981"/>
              <a:gd name="connsiteY12" fmla="*/ 419199 h 1895113"/>
              <a:gd name="connsiteX13" fmla="*/ 1217159 w 2435981"/>
              <a:gd name="connsiteY13" fmla="*/ 0 h 1895113"/>
              <a:gd name="connsiteX14" fmla="*/ 1380593 w 2435981"/>
              <a:gd name="connsiteY14" fmla="*/ 418425 h 1895113"/>
              <a:gd name="connsiteX15" fmla="*/ 1493346 w 2435981"/>
              <a:gd name="connsiteY15" fmla="*/ 397256 h 1895113"/>
              <a:gd name="connsiteX16" fmla="*/ 1770042 w 2435981"/>
              <a:gd name="connsiteY16" fmla="*/ 283474 h 1895113"/>
              <a:gd name="connsiteX17" fmla="*/ 1812448 w 2435981"/>
              <a:gd name="connsiteY17" fmla="*/ 255820 h 189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5981" h="1895113">
                <a:moveTo>
                  <a:pt x="2435981" y="1114040"/>
                </a:moveTo>
                <a:lnTo>
                  <a:pt x="2302607" y="1201016"/>
                </a:lnTo>
                <a:cubicBezTo>
                  <a:pt x="2042371" y="1352484"/>
                  <a:pt x="1760797" y="1443799"/>
                  <a:pt x="1475628" y="1477771"/>
                </a:cubicBezTo>
                <a:lnTo>
                  <a:pt x="1376869" y="1486223"/>
                </a:lnTo>
                <a:lnTo>
                  <a:pt x="1217158" y="1895113"/>
                </a:lnTo>
                <a:lnTo>
                  <a:pt x="1055818" y="1482048"/>
                </a:lnTo>
                <a:lnTo>
                  <a:pt x="905755" y="1470092"/>
                </a:lnTo>
                <a:cubicBezTo>
                  <a:pt x="623680" y="1428856"/>
                  <a:pt x="349838" y="1332152"/>
                  <a:pt x="101975" y="1182788"/>
                </a:cubicBezTo>
                <a:lnTo>
                  <a:pt x="0" y="1114271"/>
                </a:lnTo>
                <a:lnTo>
                  <a:pt x="623371" y="256275"/>
                </a:lnTo>
                <a:lnTo>
                  <a:pt x="650045" y="274197"/>
                </a:lnTo>
                <a:cubicBezTo>
                  <a:pt x="734143" y="324876"/>
                  <a:pt x="824118" y="363643"/>
                  <a:pt x="917293" y="390075"/>
                </a:cubicBezTo>
                <a:lnTo>
                  <a:pt x="1053421" y="419199"/>
                </a:lnTo>
                <a:lnTo>
                  <a:pt x="1217159" y="0"/>
                </a:lnTo>
                <a:lnTo>
                  <a:pt x="1380593" y="418425"/>
                </a:lnTo>
                <a:lnTo>
                  <a:pt x="1493346" y="397256"/>
                </a:lnTo>
                <a:cubicBezTo>
                  <a:pt x="1588621" y="372652"/>
                  <a:pt x="1681744" y="334867"/>
                  <a:pt x="1770042" y="283474"/>
                </a:cubicBezTo>
                <a:lnTo>
                  <a:pt x="1812448" y="25582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 rot="4320000">
            <a:off x="1815900" y="2979158"/>
            <a:ext cx="2436661" cy="1895114"/>
          </a:xfrm>
          <a:custGeom>
            <a:avLst/>
            <a:gdLst>
              <a:gd name="connsiteX0" fmla="*/ 0 w 2436661"/>
              <a:gd name="connsiteY0" fmla="*/ 1113370 h 1895114"/>
              <a:gd name="connsiteX1" fmla="*/ 624132 w 2436661"/>
              <a:gd name="connsiteY1" fmla="*/ 254325 h 1895114"/>
              <a:gd name="connsiteX2" fmla="*/ 675103 w 2436661"/>
              <a:gd name="connsiteY2" fmla="*/ 286697 h 1895114"/>
              <a:gd name="connsiteX3" fmla="*/ 878935 w 2436661"/>
              <a:gd name="connsiteY3" fmla="*/ 376413 h 1895114"/>
              <a:gd name="connsiteX4" fmla="*/ 1001220 w 2436661"/>
              <a:gd name="connsiteY4" fmla="*/ 408607 h 1895114"/>
              <a:gd name="connsiteX5" fmla="*/ 1057392 w 2436661"/>
              <a:gd name="connsiteY5" fmla="*/ 416746 h 1895114"/>
              <a:gd name="connsiteX6" fmla="*/ 1220172 w 2436661"/>
              <a:gd name="connsiteY6" fmla="*/ 0 h 1895114"/>
              <a:gd name="connsiteX7" fmla="*/ 1383153 w 2436661"/>
              <a:gd name="connsiteY7" fmla="*/ 417264 h 1895114"/>
              <a:gd name="connsiteX8" fmla="*/ 1483213 w 2436661"/>
              <a:gd name="connsiteY8" fmla="*/ 398080 h 1895114"/>
              <a:gd name="connsiteX9" fmla="*/ 1809445 w 2436661"/>
              <a:gd name="connsiteY9" fmla="*/ 258062 h 1895114"/>
              <a:gd name="connsiteX10" fmla="*/ 1813749 w 2436661"/>
              <a:gd name="connsiteY10" fmla="*/ 255025 h 1895114"/>
              <a:gd name="connsiteX11" fmla="*/ 2436661 w 2436661"/>
              <a:gd name="connsiteY11" fmla="*/ 1112390 h 1895114"/>
              <a:gd name="connsiteX12" fmla="*/ 2379441 w 2436661"/>
              <a:gd name="connsiteY12" fmla="*/ 1152770 h 1895114"/>
              <a:gd name="connsiteX13" fmla="*/ 1507684 w 2436661"/>
              <a:gd name="connsiteY13" fmla="*/ 1472126 h 1895114"/>
              <a:gd name="connsiteX14" fmla="*/ 1381450 w 2436661"/>
              <a:gd name="connsiteY14" fmla="*/ 1482209 h 1895114"/>
              <a:gd name="connsiteX15" fmla="*/ 1220171 w 2436661"/>
              <a:gd name="connsiteY15" fmla="*/ 1895114 h 1895114"/>
              <a:gd name="connsiteX16" fmla="*/ 1059719 w 2436661"/>
              <a:gd name="connsiteY16" fmla="*/ 1484324 h 1895114"/>
              <a:gd name="connsiteX17" fmla="*/ 1032211 w 2436661"/>
              <a:gd name="connsiteY17" fmla="*/ 1483460 h 1895114"/>
              <a:gd name="connsiteX18" fmla="*/ 551124 w 2436661"/>
              <a:gd name="connsiteY18" fmla="*/ 1385311 h 1895114"/>
              <a:gd name="connsiteX19" fmla="*/ 150624 w 2436661"/>
              <a:gd name="connsiteY19" fmla="*/ 1209033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6661" h="1895114">
                <a:moveTo>
                  <a:pt x="0" y="1113370"/>
                </a:moveTo>
                <a:lnTo>
                  <a:pt x="624132" y="254325"/>
                </a:lnTo>
                <a:lnTo>
                  <a:pt x="675103" y="286697"/>
                </a:lnTo>
                <a:cubicBezTo>
                  <a:pt x="738647" y="322743"/>
                  <a:pt x="806748" y="352958"/>
                  <a:pt x="878935" y="376413"/>
                </a:cubicBezTo>
                <a:cubicBezTo>
                  <a:pt x="919540" y="389606"/>
                  <a:pt x="960357" y="400309"/>
                  <a:pt x="1001220" y="408607"/>
                </a:cubicBezTo>
                <a:lnTo>
                  <a:pt x="1057392" y="416746"/>
                </a:lnTo>
                <a:lnTo>
                  <a:pt x="1220172" y="0"/>
                </a:lnTo>
                <a:lnTo>
                  <a:pt x="1383153" y="417264"/>
                </a:lnTo>
                <a:lnTo>
                  <a:pt x="1483213" y="398080"/>
                </a:lnTo>
                <a:cubicBezTo>
                  <a:pt x="1598978" y="369272"/>
                  <a:pt x="1709209" y="321842"/>
                  <a:pt x="1809445" y="258062"/>
                </a:cubicBezTo>
                <a:lnTo>
                  <a:pt x="1813749" y="255025"/>
                </a:lnTo>
                <a:lnTo>
                  <a:pt x="2436661" y="1112390"/>
                </a:lnTo>
                <a:lnTo>
                  <a:pt x="2379441" y="1152770"/>
                </a:lnTo>
                <a:cubicBezTo>
                  <a:pt x="2116843" y="1319858"/>
                  <a:pt x="1819330" y="1429840"/>
                  <a:pt x="1507684" y="1472126"/>
                </a:cubicBezTo>
                <a:lnTo>
                  <a:pt x="1381450" y="1482209"/>
                </a:lnTo>
                <a:lnTo>
                  <a:pt x="1220171" y="1895114"/>
                </a:lnTo>
                <a:lnTo>
                  <a:pt x="1059719" y="1484324"/>
                </a:lnTo>
                <a:lnTo>
                  <a:pt x="1032211" y="1483460"/>
                </a:lnTo>
                <a:cubicBezTo>
                  <a:pt x="871919" y="1469432"/>
                  <a:pt x="710691" y="1437157"/>
                  <a:pt x="551124" y="1385311"/>
                </a:cubicBezTo>
                <a:cubicBezTo>
                  <a:pt x="409287" y="1339225"/>
                  <a:pt x="275478" y="1279858"/>
                  <a:pt x="150624" y="1209033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手繪多邊形 27"/>
          <p:cNvSpPr/>
          <p:nvPr/>
        </p:nvSpPr>
        <p:spPr>
          <a:xfrm rot="12600000">
            <a:off x="4355140" y="1081689"/>
            <a:ext cx="2050066" cy="1895115"/>
          </a:xfrm>
          <a:custGeom>
            <a:avLst/>
            <a:gdLst>
              <a:gd name="connsiteX0" fmla="*/ 1025054 w 2050066"/>
              <a:gd name="connsiteY0" fmla="*/ 1895115 h 1895115"/>
              <a:gd name="connsiteX1" fmla="*/ 863906 w 2050066"/>
              <a:gd name="connsiteY1" fmla="*/ 1482544 h 1895115"/>
              <a:gd name="connsiteX2" fmla="*/ 745485 w 2050066"/>
              <a:gd name="connsiteY2" fmla="*/ 1473468 h 1895115"/>
              <a:gd name="connsiteX3" fmla="*/ 77628 w 2050066"/>
              <a:gd name="connsiteY3" fmla="*/ 1272927 h 1895115"/>
              <a:gd name="connsiteX4" fmla="*/ 0 w 2050066"/>
              <a:gd name="connsiteY4" fmla="*/ 1230391 h 1895115"/>
              <a:gd name="connsiteX5" fmla="*/ 530001 w 2050066"/>
              <a:gd name="connsiteY5" fmla="*/ 312402 h 1895115"/>
              <a:gd name="connsiteX6" fmla="*/ 542868 w 2050066"/>
              <a:gd name="connsiteY6" fmla="*/ 319452 h 1895115"/>
              <a:gd name="connsiteX7" fmla="*/ 766053 w 2050066"/>
              <a:gd name="connsiteY7" fmla="*/ 399765 h 1895115"/>
              <a:gd name="connsiteX8" fmla="*/ 861929 w 2050066"/>
              <a:gd name="connsiteY8" fmla="*/ 417633 h 1895115"/>
              <a:gd name="connsiteX9" fmla="*/ 1025055 w 2050066"/>
              <a:gd name="connsiteY9" fmla="*/ 0 h 1895115"/>
              <a:gd name="connsiteX10" fmla="*/ 1188010 w 2050066"/>
              <a:gd name="connsiteY10" fmla="*/ 417199 h 1895115"/>
              <a:gd name="connsiteX11" fmla="*/ 1240514 w 2050066"/>
              <a:gd name="connsiteY11" fmla="*/ 409692 h 1895115"/>
              <a:gd name="connsiteX12" fmla="*/ 1474593 w 2050066"/>
              <a:gd name="connsiteY12" fmla="*/ 334697 h 1895115"/>
              <a:gd name="connsiteX13" fmla="*/ 1519657 w 2050066"/>
              <a:gd name="connsiteY13" fmla="*/ 311627 h 1895115"/>
              <a:gd name="connsiteX14" fmla="*/ 2050066 w 2050066"/>
              <a:gd name="connsiteY14" fmla="*/ 1230322 h 1895115"/>
              <a:gd name="connsiteX15" fmla="*/ 1908332 w 2050066"/>
              <a:gd name="connsiteY15" fmla="*/ 1302881 h 1895115"/>
              <a:gd name="connsiteX16" fmla="*/ 1213721 w 2050066"/>
              <a:gd name="connsiteY16" fmla="*/ 1483786 h 1895115"/>
              <a:gd name="connsiteX17" fmla="*/ 1185361 w 2050066"/>
              <a:gd name="connsiteY17" fmla="*/ 1484698 h 189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0066" h="1895115">
                <a:moveTo>
                  <a:pt x="1025054" y="1895115"/>
                </a:moveTo>
                <a:lnTo>
                  <a:pt x="863906" y="1482544"/>
                </a:lnTo>
                <a:lnTo>
                  <a:pt x="745485" y="1473468"/>
                </a:lnTo>
                <a:cubicBezTo>
                  <a:pt x="513855" y="1443068"/>
                  <a:pt x="288068" y="1375372"/>
                  <a:pt x="77628" y="1272927"/>
                </a:cubicBezTo>
                <a:lnTo>
                  <a:pt x="0" y="1230391"/>
                </a:lnTo>
                <a:lnTo>
                  <a:pt x="530001" y="312402"/>
                </a:lnTo>
                <a:lnTo>
                  <a:pt x="542868" y="319452"/>
                </a:lnTo>
                <a:cubicBezTo>
                  <a:pt x="614269" y="354211"/>
                  <a:pt x="689142" y="381111"/>
                  <a:pt x="766053" y="399765"/>
                </a:cubicBezTo>
                <a:lnTo>
                  <a:pt x="861929" y="417633"/>
                </a:lnTo>
                <a:lnTo>
                  <a:pt x="1025055" y="0"/>
                </a:lnTo>
                <a:lnTo>
                  <a:pt x="1188010" y="417199"/>
                </a:lnTo>
                <a:lnTo>
                  <a:pt x="1240514" y="409692"/>
                </a:lnTo>
                <a:cubicBezTo>
                  <a:pt x="1319846" y="393834"/>
                  <a:pt x="1398350" y="368964"/>
                  <a:pt x="1474593" y="334697"/>
                </a:cubicBezTo>
                <a:lnTo>
                  <a:pt x="1519657" y="311627"/>
                </a:lnTo>
                <a:lnTo>
                  <a:pt x="2050066" y="1230322"/>
                </a:lnTo>
                <a:lnTo>
                  <a:pt x="1908332" y="1302881"/>
                </a:lnTo>
                <a:cubicBezTo>
                  <a:pt x="1683624" y="1403874"/>
                  <a:pt x="1448919" y="1463327"/>
                  <a:pt x="1213721" y="1483786"/>
                </a:cubicBezTo>
                <a:lnTo>
                  <a:pt x="1185361" y="148469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 rot="1800000">
            <a:off x="2738797" y="3881198"/>
            <a:ext cx="2050065" cy="1895115"/>
          </a:xfrm>
          <a:custGeom>
            <a:avLst/>
            <a:gdLst>
              <a:gd name="connsiteX0" fmla="*/ 1025052 w 2050065"/>
              <a:gd name="connsiteY0" fmla="*/ 0 h 1895115"/>
              <a:gd name="connsiteX1" fmla="*/ 1188008 w 2050065"/>
              <a:gd name="connsiteY1" fmla="*/ 417201 h 1895115"/>
              <a:gd name="connsiteX2" fmla="*/ 1240512 w 2050065"/>
              <a:gd name="connsiteY2" fmla="*/ 409694 h 1895115"/>
              <a:gd name="connsiteX3" fmla="*/ 1474590 w 2050065"/>
              <a:gd name="connsiteY3" fmla="*/ 334699 h 1895115"/>
              <a:gd name="connsiteX4" fmla="*/ 1519656 w 2050065"/>
              <a:gd name="connsiteY4" fmla="*/ 311628 h 1895115"/>
              <a:gd name="connsiteX5" fmla="*/ 2050065 w 2050065"/>
              <a:gd name="connsiteY5" fmla="*/ 1230323 h 1895115"/>
              <a:gd name="connsiteX6" fmla="*/ 1908329 w 2050065"/>
              <a:gd name="connsiteY6" fmla="*/ 1302883 h 1895115"/>
              <a:gd name="connsiteX7" fmla="*/ 1213718 w 2050065"/>
              <a:gd name="connsiteY7" fmla="*/ 1483788 h 1895115"/>
              <a:gd name="connsiteX8" fmla="*/ 1185357 w 2050065"/>
              <a:gd name="connsiteY8" fmla="*/ 1484700 h 1895115"/>
              <a:gd name="connsiteX9" fmla="*/ 1025051 w 2050065"/>
              <a:gd name="connsiteY9" fmla="*/ 1895115 h 1895115"/>
              <a:gd name="connsiteX10" fmla="*/ 863904 w 2050065"/>
              <a:gd name="connsiteY10" fmla="*/ 1482546 h 1895115"/>
              <a:gd name="connsiteX11" fmla="*/ 745482 w 2050065"/>
              <a:gd name="connsiteY11" fmla="*/ 1473471 h 1895115"/>
              <a:gd name="connsiteX12" fmla="*/ 77625 w 2050065"/>
              <a:gd name="connsiteY12" fmla="*/ 1272930 h 1895115"/>
              <a:gd name="connsiteX13" fmla="*/ 0 w 2050065"/>
              <a:gd name="connsiteY13" fmla="*/ 1230395 h 1895115"/>
              <a:gd name="connsiteX14" fmla="*/ 530001 w 2050065"/>
              <a:gd name="connsiteY14" fmla="*/ 312405 h 1895115"/>
              <a:gd name="connsiteX15" fmla="*/ 542865 w 2050065"/>
              <a:gd name="connsiteY15" fmla="*/ 319454 h 1895115"/>
              <a:gd name="connsiteX16" fmla="*/ 766051 w 2050065"/>
              <a:gd name="connsiteY16" fmla="*/ 399768 h 1895115"/>
              <a:gd name="connsiteX17" fmla="*/ 861925 w 2050065"/>
              <a:gd name="connsiteY17" fmla="*/ 417635 h 189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0065" h="1895115">
                <a:moveTo>
                  <a:pt x="1025052" y="0"/>
                </a:moveTo>
                <a:lnTo>
                  <a:pt x="1188008" y="417201"/>
                </a:lnTo>
                <a:lnTo>
                  <a:pt x="1240512" y="409694"/>
                </a:lnTo>
                <a:cubicBezTo>
                  <a:pt x="1319844" y="393836"/>
                  <a:pt x="1398347" y="368966"/>
                  <a:pt x="1474590" y="334699"/>
                </a:cubicBezTo>
                <a:lnTo>
                  <a:pt x="1519656" y="311628"/>
                </a:lnTo>
                <a:lnTo>
                  <a:pt x="2050065" y="1230323"/>
                </a:lnTo>
                <a:lnTo>
                  <a:pt x="1908329" y="1302883"/>
                </a:lnTo>
                <a:cubicBezTo>
                  <a:pt x="1683621" y="1403876"/>
                  <a:pt x="1448916" y="1463329"/>
                  <a:pt x="1213718" y="1483788"/>
                </a:cubicBezTo>
                <a:lnTo>
                  <a:pt x="1185357" y="1484700"/>
                </a:lnTo>
                <a:lnTo>
                  <a:pt x="1025051" y="1895115"/>
                </a:lnTo>
                <a:lnTo>
                  <a:pt x="863904" y="1482546"/>
                </a:lnTo>
                <a:lnTo>
                  <a:pt x="745482" y="1473471"/>
                </a:lnTo>
                <a:cubicBezTo>
                  <a:pt x="513852" y="1443071"/>
                  <a:pt x="288065" y="1375375"/>
                  <a:pt x="77625" y="1272930"/>
                </a:cubicBezTo>
                <a:lnTo>
                  <a:pt x="0" y="1230395"/>
                </a:lnTo>
                <a:lnTo>
                  <a:pt x="530001" y="312405"/>
                </a:lnTo>
                <a:lnTo>
                  <a:pt x="542865" y="319454"/>
                </a:lnTo>
                <a:cubicBezTo>
                  <a:pt x="614267" y="354214"/>
                  <a:pt x="689139" y="381113"/>
                  <a:pt x="766051" y="399768"/>
                </a:cubicBezTo>
                <a:lnTo>
                  <a:pt x="861925" y="417635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 rot="9000000">
            <a:off x="2738796" y="1081687"/>
            <a:ext cx="2050067" cy="1895115"/>
          </a:xfrm>
          <a:custGeom>
            <a:avLst/>
            <a:gdLst>
              <a:gd name="connsiteX0" fmla="*/ 1025014 w 2050067"/>
              <a:gd name="connsiteY0" fmla="*/ 1895115 h 1895115"/>
              <a:gd name="connsiteX1" fmla="*/ 864708 w 2050067"/>
              <a:gd name="connsiteY1" fmla="*/ 1484699 h 1895115"/>
              <a:gd name="connsiteX2" fmla="*/ 836347 w 2050067"/>
              <a:gd name="connsiteY2" fmla="*/ 1483787 h 1895115"/>
              <a:gd name="connsiteX3" fmla="*/ 141737 w 2050067"/>
              <a:gd name="connsiteY3" fmla="*/ 1302881 h 1895115"/>
              <a:gd name="connsiteX4" fmla="*/ 0 w 2050067"/>
              <a:gd name="connsiteY4" fmla="*/ 1230322 h 1895115"/>
              <a:gd name="connsiteX5" fmla="*/ 530409 w 2050067"/>
              <a:gd name="connsiteY5" fmla="*/ 311627 h 1895115"/>
              <a:gd name="connsiteX6" fmla="*/ 575476 w 2050067"/>
              <a:gd name="connsiteY6" fmla="*/ 334698 h 1895115"/>
              <a:gd name="connsiteX7" fmla="*/ 809554 w 2050067"/>
              <a:gd name="connsiteY7" fmla="*/ 409693 h 1895115"/>
              <a:gd name="connsiteX8" fmla="*/ 862059 w 2050067"/>
              <a:gd name="connsiteY8" fmla="*/ 417199 h 1895115"/>
              <a:gd name="connsiteX9" fmla="*/ 1025015 w 2050067"/>
              <a:gd name="connsiteY9" fmla="*/ 0 h 1895115"/>
              <a:gd name="connsiteX10" fmla="*/ 1188140 w 2050067"/>
              <a:gd name="connsiteY10" fmla="*/ 417633 h 1895115"/>
              <a:gd name="connsiteX11" fmla="*/ 1284015 w 2050067"/>
              <a:gd name="connsiteY11" fmla="*/ 399766 h 1895115"/>
              <a:gd name="connsiteX12" fmla="*/ 1507201 w 2050067"/>
              <a:gd name="connsiteY12" fmla="*/ 319453 h 1895115"/>
              <a:gd name="connsiteX13" fmla="*/ 1520066 w 2050067"/>
              <a:gd name="connsiteY13" fmla="*/ 312403 h 1895115"/>
              <a:gd name="connsiteX14" fmla="*/ 2050067 w 2050067"/>
              <a:gd name="connsiteY14" fmla="*/ 1230392 h 1895115"/>
              <a:gd name="connsiteX15" fmla="*/ 1972440 w 2050067"/>
              <a:gd name="connsiteY15" fmla="*/ 1272928 h 1895115"/>
              <a:gd name="connsiteX16" fmla="*/ 1304583 w 2050067"/>
              <a:gd name="connsiteY16" fmla="*/ 1473469 h 1895115"/>
              <a:gd name="connsiteX17" fmla="*/ 1186162 w 2050067"/>
              <a:gd name="connsiteY17" fmla="*/ 1482545 h 189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0067" h="1895115">
                <a:moveTo>
                  <a:pt x="1025014" y="1895115"/>
                </a:moveTo>
                <a:lnTo>
                  <a:pt x="864708" y="1484699"/>
                </a:lnTo>
                <a:lnTo>
                  <a:pt x="836347" y="1483787"/>
                </a:lnTo>
                <a:cubicBezTo>
                  <a:pt x="601150" y="1463328"/>
                  <a:pt x="366445" y="1403875"/>
                  <a:pt x="141737" y="1302881"/>
                </a:cubicBezTo>
                <a:lnTo>
                  <a:pt x="0" y="1230322"/>
                </a:lnTo>
                <a:lnTo>
                  <a:pt x="530409" y="311627"/>
                </a:lnTo>
                <a:lnTo>
                  <a:pt x="575476" y="334698"/>
                </a:lnTo>
                <a:cubicBezTo>
                  <a:pt x="651718" y="368964"/>
                  <a:pt x="730222" y="393835"/>
                  <a:pt x="809554" y="409693"/>
                </a:cubicBezTo>
                <a:lnTo>
                  <a:pt x="862059" y="417199"/>
                </a:lnTo>
                <a:lnTo>
                  <a:pt x="1025015" y="0"/>
                </a:lnTo>
                <a:lnTo>
                  <a:pt x="1188140" y="417633"/>
                </a:lnTo>
                <a:lnTo>
                  <a:pt x="1284015" y="399766"/>
                </a:lnTo>
                <a:cubicBezTo>
                  <a:pt x="1360926" y="381111"/>
                  <a:pt x="1435799" y="354212"/>
                  <a:pt x="1507201" y="319453"/>
                </a:cubicBezTo>
                <a:lnTo>
                  <a:pt x="1520066" y="312403"/>
                </a:lnTo>
                <a:lnTo>
                  <a:pt x="2050067" y="1230392"/>
                </a:lnTo>
                <a:lnTo>
                  <a:pt x="1972440" y="1272928"/>
                </a:lnTo>
                <a:cubicBezTo>
                  <a:pt x="1762001" y="1375373"/>
                  <a:pt x="1536214" y="1443069"/>
                  <a:pt x="1304583" y="1473469"/>
                </a:cubicBezTo>
                <a:lnTo>
                  <a:pt x="1186162" y="1482545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 rot="19800000">
            <a:off x="4355140" y="3881197"/>
            <a:ext cx="2050065" cy="1895115"/>
          </a:xfrm>
          <a:custGeom>
            <a:avLst/>
            <a:gdLst>
              <a:gd name="connsiteX0" fmla="*/ 1025013 w 2050065"/>
              <a:gd name="connsiteY0" fmla="*/ 0 h 1895115"/>
              <a:gd name="connsiteX1" fmla="*/ 1188139 w 2050065"/>
              <a:gd name="connsiteY1" fmla="*/ 417635 h 1895115"/>
              <a:gd name="connsiteX2" fmla="*/ 1284014 w 2050065"/>
              <a:gd name="connsiteY2" fmla="*/ 399768 h 1895115"/>
              <a:gd name="connsiteX3" fmla="*/ 1507199 w 2050065"/>
              <a:gd name="connsiteY3" fmla="*/ 319454 h 1895115"/>
              <a:gd name="connsiteX4" fmla="*/ 1520064 w 2050065"/>
              <a:gd name="connsiteY4" fmla="*/ 312405 h 1895115"/>
              <a:gd name="connsiteX5" fmla="*/ 2050065 w 2050065"/>
              <a:gd name="connsiteY5" fmla="*/ 1230394 h 1895115"/>
              <a:gd name="connsiteX6" fmla="*/ 1972439 w 2050065"/>
              <a:gd name="connsiteY6" fmla="*/ 1272930 h 1895115"/>
              <a:gd name="connsiteX7" fmla="*/ 1304582 w 2050065"/>
              <a:gd name="connsiteY7" fmla="*/ 1473471 h 1895115"/>
              <a:gd name="connsiteX8" fmla="*/ 1186160 w 2050065"/>
              <a:gd name="connsiteY8" fmla="*/ 1482546 h 1895115"/>
              <a:gd name="connsiteX9" fmla="*/ 1025012 w 2050065"/>
              <a:gd name="connsiteY9" fmla="*/ 1895115 h 1895115"/>
              <a:gd name="connsiteX10" fmla="*/ 864707 w 2050065"/>
              <a:gd name="connsiteY10" fmla="*/ 1484700 h 1895115"/>
              <a:gd name="connsiteX11" fmla="*/ 836346 w 2050065"/>
              <a:gd name="connsiteY11" fmla="*/ 1483789 h 1895115"/>
              <a:gd name="connsiteX12" fmla="*/ 141735 w 2050065"/>
              <a:gd name="connsiteY12" fmla="*/ 1302883 h 1895115"/>
              <a:gd name="connsiteX13" fmla="*/ 0 w 2050065"/>
              <a:gd name="connsiteY13" fmla="*/ 1230324 h 1895115"/>
              <a:gd name="connsiteX14" fmla="*/ 530409 w 2050065"/>
              <a:gd name="connsiteY14" fmla="*/ 311629 h 1895115"/>
              <a:gd name="connsiteX15" fmla="*/ 575474 w 2050065"/>
              <a:gd name="connsiteY15" fmla="*/ 334699 h 1895115"/>
              <a:gd name="connsiteX16" fmla="*/ 809552 w 2050065"/>
              <a:gd name="connsiteY16" fmla="*/ 409694 h 1895115"/>
              <a:gd name="connsiteX17" fmla="*/ 862056 w 2050065"/>
              <a:gd name="connsiteY17" fmla="*/ 417201 h 189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0065" h="1895115">
                <a:moveTo>
                  <a:pt x="1025013" y="0"/>
                </a:moveTo>
                <a:lnTo>
                  <a:pt x="1188139" y="417635"/>
                </a:lnTo>
                <a:lnTo>
                  <a:pt x="1284014" y="399768"/>
                </a:lnTo>
                <a:cubicBezTo>
                  <a:pt x="1360925" y="381113"/>
                  <a:pt x="1435798" y="354214"/>
                  <a:pt x="1507199" y="319454"/>
                </a:cubicBezTo>
                <a:lnTo>
                  <a:pt x="1520064" y="312405"/>
                </a:lnTo>
                <a:lnTo>
                  <a:pt x="2050065" y="1230394"/>
                </a:lnTo>
                <a:lnTo>
                  <a:pt x="1972439" y="1272930"/>
                </a:lnTo>
                <a:cubicBezTo>
                  <a:pt x="1761999" y="1375375"/>
                  <a:pt x="1536212" y="1443071"/>
                  <a:pt x="1304582" y="1473471"/>
                </a:cubicBezTo>
                <a:lnTo>
                  <a:pt x="1186160" y="1482546"/>
                </a:lnTo>
                <a:lnTo>
                  <a:pt x="1025012" y="1895115"/>
                </a:lnTo>
                <a:lnTo>
                  <a:pt x="864707" y="1484700"/>
                </a:lnTo>
                <a:lnTo>
                  <a:pt x="836346" y="1483789"/>
                </a:lnTo>
                <a:cubicBezTo>
                  <a:pt x="601148" y="1463329"/>
                  <a:pt x="366443" y="1403876"/>
                  <a:pt x="141735" y="1302883"/>
                </a:cubicBezTo>
                <a:lnTo>
                  <a:pt x="0" y="1230324"/>
                </a:lnTo>
                <a:lnTo>
                  <a:pt x="530409" y="311629"/>
                </a:lnTo>
                <a:lnTo>
                  <a:pt x="575474" y="334699"/>
                </a:lnTo>
                <a:cubicBezTo>
                  <a:pt x="651717" y="368966"/>
                  <a:pt x="730220" y="393836"/>
                  <a:pt x="809552" y="409694"/>
                </a:cubicBezTo>
                <a:lnTo>
                  <a:pt x="862056" y="417201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 rot="16200000">
            <a:off x="5162062" y="2481444"/>
            <a:ext cx="2052494" cy="1895114"/>
          </a:xfrm>
          <a:custGeom>
            <a:avLst/>
            <a:gdLst>
              <a:gd name="connsiteX0" fmla="*/ 2052494 w 2052494"/>
              <a:gd name="connsiteY0" fmla="*/ 1232461 h 1895114"/>
              <a:gd name="connsiteX1" fmla="*/ 1867125 w 2052494"/>
              <a:gd name="connsiteY1" fmla="*/ 1321758 h 1895114"/>
              <a:gd name="connsiteX2" fmla="*/ 1247124 w 2052494"/>
              <a:gd name="connsiteY2" fmla="*/ 1480370 h 1895114"/>
              <a:gd name="connsiteX3" fmla="*/ 1187060 w 2052494"/>
              <a:gd name="connsiteY3" fmla="*/ 1483403 h 1895114"/>
              <a:gd name="connsiteX4" fmla="*/ 1026247 w 2052494"/>
              <a:gd name="connsiteY4" fmla="*/ 1895114 h 1895114"/>
              <a:gd name="connsiteX5" fmla="*/ 865435 w 2052494"/>
              <a:gd name="connsiteY5" fmla="*/ 1483403 h 1895114"/>
              <a:gd name="connsiteX6" fmla="*/ 805372 w 2052494"/>
              <a:gd name="connsiteY6" fmla="*/ 1480370 h 1895114"/>
              <a:gd name="connsiteX7" fmla="*/ 185371 w 2052494"/>
              <a:gd name="connsiteY7" fmla="*/ 1321758 h 1895114"/>
              <a:gd name="connsiteX8" fmla="*/ 0 w 2052494"/>
              <a:gd name="connsiteY8" fmla="*/ 1232460 h 1895114"/>
              <a:gd name="connsiteX9" fmla="*/ 531385 w 2052494"/>
              <a:gd name="connsiteY9" fmla="*/ 312075 h 1895114"/>
              <a:gd name="connsiteX10" fmla="*/ 598289 w 2052494"/>
              <a:gd name="connsiteY10" fmla="*/ 344304 h 1895114"/>
              <a:gd name="connsiteX11" fmla="*/ 804668 w 2052494"/>
              <a:gd name="connsiteY11" fmla="*/ 408368 h 1895114"/>
              <a:gd name="connsiteX12" fmla="*/ 863249 w 2052494"/>
              <a:gd name="connsiteY12" fmla="*/ 417309 h 1895114"/>
              <a:gd name="connsiteX13" fmla="*/ 1026248 w 2052494"/>
              <a:gd name="connsiteY13" fmla="*/ 0 h 1895114"/>
              <a:gd name="connsiteX14" fmla="*/ 1189246 w 2052494"/>
              <a:gd name="connsiteY14" fmla="*/ 417309 h 1895114"/>
              <a:gd name="connsiteX15" fmla="*/ 1247827 w 2052494"/>
              <a:gd name="connsiteY15" fmla="*/ 408368 h 1895114"/>
              <a:gd name="connsiteX16" fmla="*/ 1454207 w 2052494"/>
              <a:gd name="connsiteY16" fmla="*/ 344304 h 1895114"/>
              <a:gd name="connsiteX17" fmla="*/ 1521110 w 2052494"/>
              <a:gd name="connsiteY17" fmla="*/ 312075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2494" h="1895114">
                <a:moveTo>
                  <a:pt x="2052494" y="1232461"/>
                </a:moveTo>
                <a:lnTo>
                  <a:pt x="1867125" y="1321758"/>
                </a:lnTo>
                <a:cubicBezTo>
                  <a:pt x="1673286" y="1403745"/>
                  <a:pt x="1464990" y="1458245"/>
                  <a:pt x="1247124" y="1480370"/>
                </a:cubicBezTo>
                <a:lnTo>
                  <a:pt x="1187060" y="1483403"/>
                </a:lnTo>
                <a:lnTo>
                  <a:pt x="1026247" y="1895114"/>
                </a:lnTo>
                <a:lnTo>
                  <a:pt x="865435" y="1483403"/>
                </a:lnTo>
                <a:lnTo>
                  <a:pt x="805372" y="1480370"/>
                </a:lnTo>
                <a:cubicBezTo>
                  <a:pt x="587506" y="1458245"/>
                  <a:pt x="379210" y="1403745"/>
                  <a:pt x="185371" y="1321758"/>
                </a:cubicBezTo>
                <a:lnTo>
                  <a:pt x="0" y="1232460"/>
                </a:lnTo>
                <a:lnTo>
                  <a:pt x="531385" y="312075"/>
                </a:lnTo>
                <a:lnTo>
                  <a:pt x="598289" y="344304"/>
                </a:lnTo>
                <a:cubicBezTo>
                  <a:pt x="664057" y="372122"/>
                  <a:pt x="733096" y="393723"/>
                  <a:pt x="804668" y="408368"/>
                </a:cubicBezTo>
                <a:lnTo>
                  <a:pt x="863249" y="417309"/>
                </a:lnTo>
                <a:lnTo>
                  <a:pt x="1026248" y="0"/>
                </a:lnTo>
                <a:lnTo>
                  <a:pt x="1189246" y="417309"/>
                </a:lnTo>
                <a:lnTo>
                  <a:pt x="1247827" y="408368"/>
                </a:lnTo>
                <a:cubicBezTo>
                  <a:pt x="1319399" y="393723"/>
                  <a:pt x="1388438" y="372122"/>
                  <a:pt x="1454207" y="344304"/>
                </a:cubicBezTo>
                <a:lnTo>
                  <a:pt x="1521110" y="31207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 rot="5400000">
            <a:off x="1929444" y="2481443"/>
            <a:ext cx="2052496" cy="1895114"/>
          </a:xfrm>
          <a:custGeom>
            <a:avLst/>
            <a:gdLst>
              <a:gd name="connsiteX0" fmla="*/ 0 w 2052496"/>
              <a:gd name="connsiteY0" fmla="*/ 1232461 h 1895114"/>
              <a:gd name="connsiteX1" fmla="*/ 531384 w 2052496"/>
              <a:gd name="connsiteY1" fmla="*/ 312075 h 1895114"/>
              <a:gd name="connsiteX2" fmla="*/ 598288 w 2052496"/>
              <a:gd name="connsiteY2" fmla="*/ 344305 h 1895114"/>
              <a:gd name="connsiteX3" fmla="*/ 804668 w 2052496"/>
              <a:gd name="connsiteY3" fmla="*/ 408369 h 1895114"/>
              <a:gd name="connsiteX4" fmla="*/ 863249 w 2052496"/>
              <a:gd name="connsiteY4" fmla="*/ 417310 h 1895114"/>
              <a:gd name="connsiteX5" fmla="*/ 1026248 w 2052496"/>
              <a:gd name="connsiteY5" fmla="*/ 0 h 1895114"/>
              <a:gd name="connsiteX6" fmla="*/ 1189247 w 2052496"/>
              <a:gd name="connsiteY6" fmla="*/ 417309 h 1895114"/>
              <a:gd name="connsiteX7" fmla="*/ 1247827 w 2052496"/>
              <a:gd name="connsiteY7" fmla="*/ 408369 h 1895114"/>
              <a:gd name="connsiteX8" fmla="*/ 1454206 w 2052496"/>
              <a:gd name="connsiteY8" fmla="*/ 344305 h 1895114"/>
              <a:gd name="connsiteX9" fmla="*/ 1521111 w 2052496"/>
              <a:gd name="connsiteY9" fmla="*/ 312075 h 1895114"/>
              <a:gd name="connsiteX10" fmla="*/ 2052496 w 2052496"/>
              <a:gd name="connsiteY10" fmla="*/ 1232461 h 1895114"/>
              <a:gd name="connsiteX11" fmla="*/ 1867124 w 2052496"/>
              <a:gd name="connsiteY11" fmla="*/ 1321759 h 1895114"/>
              <a:gd name="connsiteX12" fmla="*/ 1247123 w 2052496"/>
              <a:gd name="connsiteY12" fmla="*/ 1480371 h 1895114"/>
              <a:gd name="connsiteX13" fmla="*/ 1187060 w 2052496"/>
              <a:gd name="connsiteY13" fmla="*/ 1483404 h 1895114"/>
              <a:gd name="connsiteX14" fmla="*/ 1026247 w 2052496"/>
              <a:gd name="connsiteY14" fmla="*/ 1895114 h 1895114"/>
              <a:gd name="connsiteX15" fmla="*/ 865435 w 2052496"/>
              <a:gd name="connsiteY15" fmla="*/ 1483404 h 1895114"/>
              <a:gd name="connsiteX16" fmla="*/ 805371 w 2052496"/>
              <a:gd name="connsiteY16" fmla="*/ 1480371 h 1895114"/>
              <a:gd name="connsiteX17" fmla="*/ 185370 w 2052496"/>
              <a:gd name="connsiteY17" fmla="*/ 1321759 h 18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2496" h="1895114">
                <a:moveTo>
                  <a:pt x="0" y="1232461"/>
                </a:moveTo>
                <a:lnTo>
                  <a:pt x="531384" y="312075"/>
                </a:lnTo>
                <a:lnTo>
                  <a:pt x="598288" y="344305"/>
                </a:lnTo>
                <a:cubicBezTo>
                  <a:pt x="664057" y="372123"/>
                  <a:pt x="733096" y="393723"/>
                  <a:pt x="804668" y="408369"/>
                </a:cubicBezTo>
                <a:lnTo>
                  <a:pt x="863249" y="417310"/>
                </a:lnTo>
                <a:lnTo>
                  <a:pt x="1026248" y="0"/>
                </a:lnTo>
                <a:lnTo>
                  <a:pt x="1189247" y="417309"/>
                </a:lnTo>
                <a:lnTo>
                  <a:pt x="1247827" y="408369"/>
                </a:lnTo>
                <a:cubicBezTo>
                  <a:pt x="1319399" y="393723"/>
                  <a:pt x="1388438" y="372123"/>
                  <a:pt x="1454206" y="344305"/>
                </a:cubicBezTo>
                <a:lnTo>
                  <a:pt x="1521111" y="312075"/>
                </a:lnTo>
                <a:lnTo>
                  <a:pt x="2052496" y="1232461"/>
                </a:lnTo>
                <a:lnTo>
                  <a:pt x="1867124" y="1321759"/>
                </a:lnTo>
                <a:cubicBezTo>
                  <a:pt x="1673285" y="1403746"/>
                  <a:pt x="1464989" y="1458245"/>
                  <a:pt x="1247123" y="1480371"/>
                </a:cubicBezTo>
                <a:lnTo>
                  <a:pt x="1187060" y="1483404"/>
                </a:lnTo>
                <a:lnTo>
                  <a:pt x="1026247" y="1895114"/>
                </a:lnTo>
                <a:lnTo>
                  <a:pt x="865435" y="1483404"/>
                </a:lnTo>
                <a:lnTo>
                  <a:pt x="805371" y="1480371"/>
                </a:lnTo>
                <a:cubicBezTo>
                  <a:pt x="587505" y="1458245"/>
                  <a:pt x="379209" y="1403746"/>
                  <a:pt x="185370" y="1321759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8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2275114" y="1132114"/>
            <a:ext cx="4593772" cy="4593772"/>
          </a:xfrm>
          <a:custGeom>
            <a:avLst/>
            <a:gdLst>
              <a:gd name="connsiteX0" fmla="*/ 2296886 w 4593772"/>
              <a:gd name="connsiteY0" fmla="*/ 136610 h 4593772"/>
              <a:gd name="connsiteX1" fmla="*/ 136610 w 4593772"/>
              <a:gd name="connsiteY1" fmla="*/ 2296886 h 4593772"/>
              <a:gd name="connsiteX2" fmla="*/ 2296886 w 4593772"/>
              <a:gd name="connsiteY2" fmla="*/ 4457162 h 4593772"/>
              <a:gd name="connsiteX3" fmla="*/ 4457162 w 4593772"/>
              <a:gd name="connsiteY3" fmla="*/ 2296886 h 4593772"/>
              <a:gd name="connsiteX4" fmla="*/ 2296886 w 4593772"/>
              <a:gd name="connsiteY4" fmla="*/ 136610 h 4593772"/>
              <a:gd name="connsiteX5" fmla="*/ 2296886 w 4593772"/>
              <a:gd name="connsiteY5" fmla="*/ 0 h 4593772"/>
              <a:gd name="connsiteX6" fmla="*/ 4593772 w 4593772"/>
              <a:gd name="connsiteY6" fmla="*/ 2296886 h 4593772"/>
              <a:gd name="connsiteX7" fmla="*/ 2296886 w 4593772"/>
              <a:gd name="connsiteY7" fmla="*/ 4593772 h 4593772"/>
              <a:gd name="connsiteX8" fmla="*/ 0 w 4593772"/>
              <a:gd name="connsiteY8" fmla="*/ 2296886 h 4593772"/>
              <a:gd name="connsiteX9" fmla="*/ 2296886 w 4593772"/>
              <a:gd name="connsiteY9" fmla="*/ 0 h 45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3772" h="4593772">
                <a:moveTo>
                  <a:pt x="2296886" y="136610"/>
                </a:moveTo>
                <a:cubicBezTo>
                  <a:pt x="1103799" y="136610"/>
                  <a:pt x="136610" y="1103799"/>
                  <a:pt x="136610" y="2296886"/>
                </a:cubicBezTo>
                <a:cubicBezTo>
                  <a:pt x="136610" y="3489973"/>
                  <a:pt x="1103799" y="4457162"/>
                  <a:pt x="2296886" y="4457162"/>
                </a:cubicBezTo>
                <a:cubicBezTo>
                  <a:pt x="3489973" y="4457162"/>
                  <a:pt x="4457162" y="3489973"/>
                  <a:pt x="4457162" y="2296886"/>
                </a:cubicBezTo>
                <a:cubicBezTo>
                  <a:pt x="4457162" y="1103799"/>
                  <a:pt x="3489973" y="136610"/>
                  <a:pt x="2296886" y="136610"/>
                </a:cubicBezTo>
                <a:close/>
                <a:moveTo>
                  <a:pt x="2296886" y="0"/>
                </a:moveTo>
                <a:cubicBezTo>
                  <a:pt x="3565421" y="0"/>
                  <a:pt x="4593772" y="1028351"/>
                  <a:pt x="4593772" y="2296886"/>
                </a:cubicBezTo>
                <a:cubicBezTo>
                  <a:pt x="4593772" y="3565421"/>
                  <a:pt x="3565421" y="4593772"/>
                  <a:pt x="2296886" y="4593772"/>
                </a:cubicBezTo>
                <a:cubicBezTo>
                  <a:pt x="1028351" y="4593772"/>
                  <a:pt x="0" y="3565421"/>
                  <a:pt x="0" y="2296886"/>
                </a:cubicBezTo>
                <a:cubicBezTo>
                  <a:pt x="0" y="1028351"/>
                  <a:pt x="1028351" y="0"/>
                  <a:pt x="22968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 rot="4320000">
            <a:off x="5743329" y="2213607"/>
            <a:ext cx="1260161" cy="126016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941920" y="904806"/>
            <a:ext cx="1260161" cy="126016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7280000">
            <a:off x="2140511" y="2213607"/>
            <a:ext cx="1260161" cy="126016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rot="12960000">
            <a:off x="2828588" y="4331290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 rot="8640000">
            <a:off x="5055252" y="4331290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4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2275114" y="1132114"/>
            <a:ext cx="4593772" cy="4593772"/>
          </a:xfrm>
          <a:custGeom>
            <a:avLst/>
            <a:gdLst>
              <a:gd name="connsiteX0" fmla="*/ 2296886 w 4593772"/>
              <a:gd name="connsiteY0" fmla="*/ 136610 h 4593772"/>
              <a:gd name="connsiteX1" fmla="*/ 136610 w 4593772"/>
              <a:gd name="connsiteY1" fmla="*/ 2296886 h 4593772"/>
              <a:gd name="connsiteX2" fmla="*/ 2296886 w 4593772"/>
              <a:gd name="connsiteY2" fmla="*/ 4457162 h 4593772"/>
              <a:gd name="connsiteX3" fmla="*/ 4457162 w 4593772"/>
              <a:gd name="connsiteY3" fmla="*/ 2296886 h 4593772"/>
              <a:gd name="connsiteX4" fmla="*/ 2296886 w 4593772"/>
              <a:gd name="connsiteY4" fmla="*/ 136610 h 4593772"/>
              <a:gd name="connsiteX5" fmla="*/ 2296886 w 4593772"/>
              <a:gd name="connsiteY5" fmla="*/ 0 h 4593772"/>
              <a:gd name="connsiteX6" fmla="*/ 4593772 w 4593772"/>
              <a:gd name="connsiteY6" fmla="*/ 2296886 h 4593772"/>
              <a:gd name="connsiteX7" fmla="*/ 2296886 w 4593772"/>
              <a:gd name="connsiteY7" fmla="*/ 4593772 h 4593772"/>
              <a:gd name="connsiteX8" fmla="*/ 0 w 4593772"/>
              <a:gd name="connsiteY8" fmla="*/ 2296886 h 4593772"/>
              <a:gd name="connsiteX9" fmla="*/ 2296886 w 4593772"/>
              <a:gd name="connsiteY9" fmla="*/ 0 h 45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3772" h="4593772">
                <a:moveTo>
                  <a:pt x="2296886" y="136610"/>
                </a:moveTo>
                <a:cubicBezTo>
                  <a:pt x="1103799" y="136610"/>
                  <a:pt x="136610" y="1103799"/>
                  <a:pt x="136610" y="2296886"/>
                </a:cubicBezTo>
                <a:cubicBezTo>
                  <a:pt x="136610" y="3489973"/>
                  <a:pt x="1103799" y="4457162"/>
                  <a:pt x="2296886" y="4457162"/>
                </a:cubicBezTo>
                <a:cubicBezTo>
                  <a:pt x="3489973" y="4457162"/>
                  <a:pt x="4457162" y="3489973"/>
                  <a:pt x="4457162" y="2296886"/>
                </a:cubicBezTo>
                <a:cubicBezTo>
                  <a:pt x="4457162" y="1103799"/>
                  <a:pt x="3489973" y="136610"/>
                  <a:pt x="2296886" y="136610"/>
                </a:cubicBezTo>
                <a:close/>
                <a:moveTo>
                  <a:pt x="2296886" y="0"/>
                </a:moveTo>
                <a:cubicBezTo>
                  <a:pt x="3565421" y="0"/>
                  <a:pt x="4593772" y="1028351"/>
                  <a:pt x="4593772" y="2296886"/>
                </a:cubicBezTo>
                <a:cubicBezTo>
                  <a:pt x="4593772" y="3565421"/>
                  <a:pt x="3565421" y="4593772"/>
                  <a:pt x="2296886" y="4593772"/>
                </a:cubicBezTo>
                <a:cubicBezTo>
                  <a:pt x="1028351" y="4593772"/>
                  <a:pt x="0" y="3565421"/>
                  <a:pt x="0" y="2296886"/>
                </a:cubicBezTo>
                <a:cubicBezTo>
                  <a:pt x="0" y="1028351"/>
                  <a:pt x="1028351" y="0"/>
                  <a:pt x="22968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 rot="7200000">
            <a:off x="5582271" y="3745977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7200000">
            <a:off x="2301569" y="1851863"/>
            <a:ext cx="1260161" cy="126016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941920" y="904806"/>
            <a:ext cx="1260161" cy="126016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41920" y="4693034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rot="3600000">
            <a:off x="5582271" y="1851863"/>
            <a:ext cx="1260161" cy="126016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 rot="3600000">
            <a:off x="2301569" y="3745977"/>
            <a:ext cx="1260161" cy="126016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4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2275114" y="1132114"/>
            <a:ext cx="4593772" cy="4593772"/>
          </a:xfrm>
          <a:custGeom>
            <a:avLst/>
            <a:gdLst>
              <a:gd name="connsiteX0" fmla="*/ 2296886 w 4593772"/>
              <a:gd name="connsiteY0" fmla="*/ 136610 h 4593772"/>
              <a:gd name="connsiteX1" fmla="*/ 136610 w 4593772"/>
              <a:gd name="connsiteY1" fmla="*/ 2296886 h 4593772"/>
              <a:gd name="connsiteX2" fmla="*/ 2296886 w 4593772"/>
              <a:gd name="connsiteY2" fmla="*/ 4457162 h 4593772"/>
              <a:gd name="connsiteX3" fmla="*/ 4457162 w 4593772"/>
              <a:gd name="connsiteY3" fmla="*/ 2296886 h 4593772"/>
              <a:gd name="connsiteX4" fmla="*/ 2296886 w 4593772"/>
              <a:gd name="connsiteY4" fmla="*/ 136610 h 4593772"/>
              <a:gd name="connsiteX5" fmla="*/ 2296886 w 4593772"/>
              <a:gd name="connsiteY5" fmla="*/ 0 h 4593772"/>
              <a:gd name="connsiteX6" fmla="*/ 4593772 w 4593772"/>
              <a:gd name="connsiteY6" fmla="*/ 2296886 h 4593772"/>
              <a:gd name="connsiteX7" fmla="*/ 2296886 w 4593772"/>
              <a:gd name="connsiteY7" fmla="*/ 4593772 h 4593772"/>
              <a:gd name="connsiteX8" fmla="*/ 0 w 4593772"/>
              <a:gd name="connsiteY8" fmla="*/ 2296886 h 4593772"/>
              <a:gd name="connsiteX9" fmla="*/ 2296886 w 4593772"/>
              <a:gd name="connsiteY9" fmla="*/ 0 h 45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3772" h="4593772">
                <a:moveTo>
                  <a:pt x="2296886" y="136610"/>
                </a:moveTo>
                <a:cubicBezTo>
                  <a:pt x="1103799" y="136610"/>
                  <a:pt x="136610" y="1103799"/>
                  <a:pt x="136610" y="2296886"/>
                </a:cubicBezTo>
                <a:cubicBezTo>
                  <a:pt x="136610" y="3489973"/>
                  <a:pt x="1103799" y="4457162"/>
                  <a:pt x="2296886" y="4457162"/>
                </a:cubicBezTo>
                <a:cubicBezTo>
                  <a:pt x="3489973" y="4457162"/>
                  <a:pt x="4457162" y="3489973"/>
                  <a:pt x="4457162" y="2296886"/>
                </a:cubicBezTo>
                <a:cubicBezTo>
                  <a:pt x="4457162" y="1103799"/>
                  <a:pt x="3489973" y="136610"/>
                  <a:pt x="2296886" y="136610"/>
                </a:cubicBezTo>
                <a:close/>
                <a:moveTo>
                  <a:pt x="2296886" y="0"/>
                </a:moveTo>
                <a:cubicBezTo>
                  <a:pt x="3565421" y="0"/>
                  <a:pt x="4593772" y="1028351"/>
                  <a:pt x="4593772" y="2296886"/>
                </a:cubicBezTo>
                <a:cubicBezTo>
                  <a:pt x="4593772" y="3565421"/>
                  <a:pt x="3565421" y="4593772"/>
                  <a:pt x="2296886" y="4593772"/>
                </a:cubicBezTo>
                <a:cubicBezTo>
                  <a:pt x="1028351" y="4593772"/>
                  <a:pt x="0" y="3565421"/>
                  <a:pt x="0" y="2296886"/>
                </a:cubicBezTo>
                <a:cubicBezTo>
                  <a:pt x="0" y="1028351"/>
                  <a:pt x="1028351" y="0"/>
                  <a:pt x="22968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 rot="9240000">
            <a:off x="4772245" y="4501338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941920" y="904806"/>
            <a:ext cx="1260161" cy="126016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 rot="18540000">
            <a:off x="2469917" y="1606915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 rot="15420000">
            <a:off x="2096352" y="3225003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 rot="12360000">
            <a:off x="3111595" y="4501338"/>
            <a:ext cx="1260161" cy="126016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 rot="6180000">
            <a:off x="5787488" y="3225003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 rot="3060000">
            <a:off x="5413923" y="1606915"/>
            <a:ext cx="1260161" cy="126016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1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手繪多邊形 16"/>
          <p:cNvSpPr/>
          <p:nvPr/>
        </p:nvSpPr>
        <p:spPr>
          <a:xfrm>
            <a:off x="2411724" y="1292671"/>
            <a:ext cx="2098427" cy="3183402"/>
          </a:xfrm>
          <a:custGeom>
            <a:avLst/>
            <a:gdLst>
              <a:gd name="connsiteX0" fmla="*/ 2098427 w 2098427"/>
              <a:gd name="connsiteY0" fmla="*/ 0 h 3183402"/>
              <a:gd name="connsiteX1" fmla="*/ 2098427 w 2098427"/>
              <a:gd name="connsiteY1" fmla="*/ 1069251 h 3183402"/>
              <a:gd name="connsiteX2" fmla="*/ 1180914 w 2098427"/>
              <a:gd name="connsiteY2" fmla="*/ 2651171 h 3183402"/>
              <a:gd name="connsiteX3" fmla="*/ 259063 w 2098427"/>
              <a:gd name="connsiteY3" fmla="*/ 3183402 h 3183402"/>
              <a:gd name="connsiteX4" fmla="*/ 169765 w 2098427"/>
              <a:gd name="connsiteY4" fmla="*/ 2998030 h 3183402"/>
              <a:gd name="connsiteX5" fmla="*/ 0 w 2098427"/>
              <a:gd name="connsiteY5" fmla="*/ 2157153 h 3183402"/>
              <a:gd name="connsiteX6" fmla="*/ 1939400 w 2098427"/>
              <a:gd name="connsiteY6" fmla="*/ 8030 h 3183402"/>
              <a:gd name="connsiteX7" fmla="*/ 2098427 w 2098427"/>
              <a:gd name="connsiteY7" fmla="*/ 0 h 31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427" h="3183402">
                <a:moveTo>
                  <a:pt x="2098427" y="0"/>
                </a:moveTo>
                <a:lnTo>
                  <a:pt x="2098427" y="1069251"/>
                </a:lnTo>
                <a:lnTo>
                  <a:pt x="1180914" y="2651171"/>
                </a:lnTo>
                <a:lnTo>
                  <a:pt x="259063" y="3183402"/>
                </a:lnTo>
                <a:lnTo>
                  <a:pt x="169765" y="2998030"/>
                </a:lnTo>
                <a:cubicBezTo>
                  <a:pt x="60449" y="2739578"/>
                  <a:pt x="0" y="2455425"/>
                  <a:pt x="0" y="2157153"/>
                </a:cubicBezTo>
                <a:cubicBezTo>
                  <a:pt x="0" y="1038634"/>
                  <a:pt x="850068" y="118658"/>
                  <a:pt x="1939400" y="8030"/>
                </a:cubicBezTo>
                <a:lnTo>
                  <a:pt x="2098427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4633851" y="1292671"/>
            <a:ext cx="2098425" cy="3183401"/>
          </a:xfrm>
          <a:custGeom>
            <a:avLst/>
            <a:gdLst>
              <a:gd name="connsiteX0" fmla="*/ 0 w 2098425"/>
              <a:gd name="connsiteY0" fmla="*/ 0 h 3183401"/>
              <a:gd name="connsiteX1" fmla="*/ 159025 w 2098425"/>
              <a:gd name="connsiteY1" fmla="*/ 8030 h 3183401"/>
              <a:gd name="connsiteX2" fmla="*/ 2098425 w 2098425"/>
              <a:gd name="connsiteY2" fmla="*/ 2157153 h 3183401"/>
              <a:gd name="connsiteX3" fmla="*/ 1928660 w 2098425"/>
              <a:gd name="connsiteY3" fmla="*/ 2998030 h 3183401"/>
              <a:gd name="connsiteX4" fmla="*/ 1839362 w 2098425"/>
              <a:gd name="connsiteY4" fmla="*/ 3183401 h 3183401"/>
              <a:gd name="connsiteX5" fmla="*/ 917511 w 2098425"/>
              <a:gd name="connsiteY5" fmla="*/ 2651170 h 3183401"/>
              <a:gd name="connsiteX6" fmla="*/ 0 w 2098425"/>
              <a:gd name="connsiteY6" fmla="*/ 1069255 h 3183401"/>
              <a:gd name="connsiteX7" fmla="*/ 0 w 2098425"/>
              <a:gd name="connsiteY7" fmla="*/ 0 h 31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425" h="3183401">
                <a:moveTo>
                  <a:pt x="0" y="0"/>
                </a:moveTo>
                <a:lnTo>
                  <a:pt x="159025" y="8030"/>
                </a:lnTo>
                <a:cubicBezTo>
                  <a:pt x="1248357" y="118658"/>
                  <a:pt x="2098425" y="1038634"/>
                  <a:pt x="2098425" y="2157153"/>
                </a:cubicBezTo>
                <a:cubicBezTo>
                  <a:pt x="2098425" y="2455425"/>
                  <a:pt x="2037976" y="2739578"/>
                  <a:pt x="1928660" y="2998030"/>
                </a:cubicBezTo>
                <a:lnTo>
                  <a:pt x="1839362" y="3183401"/>
                </a:lnTo>
                <a:lnTo>
                  <a:pt x="917511" y="2651170"/>
                </a:lnTo>
                <a:lnTo>
                  <a:pt x="0" y="1069255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734706" y="4072890"/>
            <a:ext cx="3674587" cy="1537210"/>
          </a:xfrm>
          <a:custGeom>
            <a:avLst/>
            <a:gdLst>
              <a:gd name="connsiteX0" fmla="*/ 881814 w 3674587"/>
              <a:gd name="connsiteY0" fmla="*/ 0 h 1537210"/>
              <a:gd name="connsiteX1" fmla="*/ 2792774 w 3674587"/>
              <a:gd name="connsiteY1" fmla="*/ 0 h 1537210"/>
              <a:gd name="connsiteX2" fmla="*/ 3674587 w 3674587"/>
              <a:gd name="connsiteY2" fmla="*/ 509115 h 1537210"/>
              <a:gd name="connsiteX3" fmla="*/ 3628628 w 3674587"/>
              <a:gd name="connsiteY3" fmla="*/ 584765 h 1537210"/>
              <a:gd name="connsiteX4" fmla="*/ 1837293 w 3674587"/>
              <a:gd name="connsiteY4" fmla="*/ 1537210 h 1537210"/>
              <a:gd name="connsiteX5" fmla="*/ 45958 w 3674587"/>
              <a:gd name="connsiteY5" fmla="*/ 584765 h 1537210"/>
              <a:gd name="connsiteX6" fmla="*/ 0 w 3674587"/>
              <a:gd name="connsiteY6" fmla="*/ 509116 h 1537210"/>
              <a:gd name="connsiteX7" fmla="*/ 881814 w 3674587"/>
              <a:gd name="connsiteY7" fmla="*/ 0 h 15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4587" h="1537210">
                <a:moveTo>
                  <a:pt x="881814" y="0"/>
                </a:moveTo>
                <a:lnTo>
                  <a:pt x="2792774" y="0"/>
                </a:lnTo>
                <a:lnTo>
                  <a:pt x="3674587" y="509115"/>
                </a:lnTo>
                <a:lnTo>
                  <a:pt x="3628628" y="584765"/>
                </a:lnTo>
                <a:cubicBezTo>
                  <a:pt x="3240411" y="1159402"/>
                  <a:pt x="2582973" y="1537210"/>
                  <a:pt x="1837293" y="1537210"/>
                </a:cubicBezTo>
                <a:cubicBezTo>
                  <a:pt x="1091614" y="1537210"/>
                  <a:pt x="434176" y="1159402"/>
                  <a:pt x="45958" y="584765"/>
                </a:cubicBezTo>
                <a:lnTo>
                  <a:pt x="0" y="509116"/>
                </a:lnTo>
                <a:lnTo>
                  <a:pt x="881814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1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/>
          <p:cNvSpPr/>
          <p:nvPr/>
        </p:nvSpPr>
        <p:spPr>
          <a:xfrm>
            <a:off x="2414846" y="1292671"/>
            <a:ext cx="2095304" cy="2095304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1191509 h 2095304"/>
              <a:gd name="connsiteX2" fmla="*/ 1212334 w 2095304"/>
              <a:gd name="connsiteY2" fmla="*/ 1191509 h 2095304"/>
              <a:gd name="connsiteX3" fmla="*/ 1212334 w 2095304"/>
              <a:gd name="connsiteY3" fmla="*/ 2095304 h 2095304"/>
              <a:gd name="connsiteX4" fmla="*/ 0 w 2095304"/>
              <a:gd name="connsiteY4" fmla="*/ 2095304 h 2095304"/>
              <a:gd name="connsiteX5" fmla="*/ 8030 w 2095304"/>
              <a:gd name="connsiteY5" fmla="*/ 1936277 h 2095304"/>
              <a:gd name="connsiteX6" fmla="*/ 1936277 w 2095304"/>
              <a:gd name="connsiteY6" fmla="*/ 8030 h 2095304"/>
              <a:gd name="connsiteX7" fmla="*/ 2095304 w 2095304"/>
              <a:gd name="connsiteY7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1191509"/>
                </a:lnTo>
                <a:lnTo>
                  <a:pt x="1212334" y="1191509"/>
                </a:lnTo>
                <a:lnTo>
                  <a:pt x="1212334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lnTo>
                  <a:pt x="209530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4633850" y="1292671"/>
            <a:ext cx="2095302" cy="2095304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882970 w 2095302"/>
              <a:gd name="connsiteY4" fmla="*/ 2095304 h 2095304"/>
              <a:gd name="connsiteX5" fmla="*/ 882970 w 2095302"/>
              <a:gd name="connsiteY5" fmla="*/ 1191509 h 2095304"/>
              <a:gd name="connsiteX6" fmla="*/ 0 w 2095302"/>
              <a:gd name="connsiteY6" fmla="*/ 1191509 h 2095304"/>
              <a:gd name="connsiteX7" fmla="*/ 0 w 2095302"/>
              <a:gd name="connsiteY7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882970" y="2095304"/>
                </a:lnTo>
                <a:lnTo>
                  <a:pt x="882970" y="1191509"/>
                </a:lnTo>
                <a:lnTo>
                  <a:pt x="0" y="119150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414846" y="3511675"/>
            <a:ext cx="2095304" cy="2095302"/>
          </a:xfrm>
          <a:custGeom>
            <a:avLst/>
            <a:gdLst>
              <a:gd name="connsiteX0" fmla="*/ 0 w 2095304"/>
              <a:gd name="connsiteY0" fmla="*/ 0 h 2095302"/>
              <a:gd name="connsiteX1" fmla="*/ 1212334 w 2095304"/>
              <a:gd name="connsiteY1" fmla="*/ 0 h 2095302"/>
              <a:gd name="connsiteX2" fmla="*/ 1212334 w 2095304"/>
              <a:gd name="connsiteY2" fmla="*/ 862145 h 2095302"/>
              <a:gd name="connsiteX3" fmla="*/ 2095304 w 2095304"/>
              <a:gd name="connsiteY3" fmla="*/ 862145 h 2095302"/>
              <a:gd name="connsiteX4" fmla="*/ 2095304 w 2095304"/>
              <a:gd name="connsiteY4" fmla="*/ 2095302 h 2095302"/>
              <a:gd name="connsiteX5" fmla="*/ 1936277 w 2095304"/>
              <a:gd name="connsiteY5" fmla="*/ 2087272 h 2095302"/>
              <a:gd name="connsiteX6" fmla="*/ 8030 w 2095304"/>
              <a:gd name="connsiteY6" fmla="*/ 159025 h 2095302"/>
              <a:gd name="connsiteX7" fmla="*/ 0 w 2095304"/>
              <a:gd name="connsiteY7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1212334" y="0"/>
                </a:lnTo>
                <a:lnTo>
                  <a:pt x="1212334" y="862145"/>
                </a:lnTo>
                <a:lnTo>
                  <a:pt x="2095304" y="862145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633850" y="3511675"/>
            <a:ext cx="2095302" cy="2095302"/>
          </a:xfrm>
          <a:custGeom>
            <a:avLst/>
            <a:gdLst>
              <a:gd name="connsiteX0" fmla="*/ 882970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862145 h 2095302"/>
              <a:gd name="connsiteX6" fmla="*/ 882970 w 2095302"/>
              <a:gd name="connsiteY6" fmla="*/ 862145 h 2095302"/>
              <a:gd name="connsiteX7" fmla="*/ 882970 w 2095302"/>
              <a:gd name="connsiteY7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302" h="2095302">
                <a:moveTo>
                  <a:pt x="882970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862145"/>
                </a:lnTo>
                <a:lnTo>
                  <a:pt x="882970" y="862145"/>
                </a:lnTo>
                <a:lnTo>
                  <a:pt x="88297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4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>
          <a:xfrm>
            <a:off x="2539264" y="1292672"/>
            <a:ext cx="1970887" cy="1738113"/>
          </a:xfrm>
          <a:custGeom>
            <a:avLst/>
            <a:gdLst>
              <a:gd name="connsiteX0" fmla="*/ 1970887 w 1970887"/>
              <a:gd name="connsiteY0" fmla="*/ 0 h 1738113"/>
              <a:gd name="connsiteX1" fmla="*/ 1970887 w 1970887"/>
              <a:gd name="connsiteY1" fmla="*/ 990425 h 1738113"/>
              <a:gd name="connsiteX2" fmla="*/ 943212 w 1970887"/>
              <a:gd name="connsiteY2" fmla="*/ 1738113 h 1738113"/>
              <a:gd name="connsiteX3" fmla="*/ 0 w 1970887"/>
              <a:gd name="connsiteY3" fmla="*/ 1431645 h 1738113"/>
              <a:gd name="connsiteX4" fmla="*/ 42225 w 1970887"/>
              <a:gd name="connsiteY4" fmla="*/ 1316276 h 1738113"/>
              <a:gd name="connsiteX5" fmla="*/ 1811860 w 1970887"/>
              <a:gd name="connsiteY5" fmla="*/ 8030 h 1738113"/>
              <a:gd name="connsiteX6" fmla="*/ 1970887 w 1970887"/>
              <a:gd name="connsiteY6" fmla="*/ 0 h 17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887" h="1738113">
                <a:moveTo>
                  <a:pt x="1970887" y="0"/>
                </a:moveTo>
                <a:lnTo>
                  <a:pt x="1970887" y="990425"/>
                </a:lnTo>
                <a:lnTo>
                  <a:pt x="943212" y="1738113"/>
                </a:lnTo>
                <a:lnTo>
                  <a:pt x="0" y="1431645"/>
                </a:lnTo>
                <a:lnTo>
                  <a:pt x="42225" y="1316276"/>
                </a:lnTo>
                <a:cubicBezTo>
                  <a:pt x="342844" y="605534"/>
                  <a:pt x="1013017" y="89157"/>
                  <a:pt x="1811860" y="8030"/>
                </a:cubicBezTo>
                <a:lnTo>
                  <a:pt x="1970887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4633850" y="1292672"/>
            <a:ext cx="1970886" cy="1735137"/>
          </a:xfrm>
          <a:custGeom>
            <a:avLst/>
            <a:gdLst>
              <a:gd name="connsiteX0" fmla="*/ 0 w 1970886"/>
              <a:gd name="connsiteY0" fmla="*/ 0 h 1735137"/>
              <a:gd name="connsiteX1" fmla="*/ 159025 w 1970886"/>
              <a:gd name="connsiteY1" fmla="*/ 8030 h 1735137"/>
              <a:gd name="connsiteX2" fmla="*/ 1928660 w 1970886"/>
              <a:gd name="connsiteY2" fmla="*/ 1316276 h 1735137"/>
              <a:gd name="connsiteX3" fmla="*/ 1970886 w 1970886"/>
              <a:gd name="connsiteY3" fmla="*/ 1431646 h 1735137"/>
              <a:gd name="connsiteX4" fmla="*/ 1036837 w 1970886"/>
              <a:gd name="connsiteY4" fmla="*/ 1735137 h 1735137"/>
              <a:gd name="connsiteX5" fmla="*/ 0 w 1970886"/>
              <a:gd name="connsiteY5" fmla="*/ 980784 h 1735137"/>
              <a:gd name="connsiteX6" fmla="*/ 0 w 1970886"/>
              <a:gd name="connsiteY6" fmla="*/ 0 h 173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886" h="1735137">
                <a:moveTo>
                  <a:pt x="0" y="0"/>
                </a:moveTo>
                <a:lnTo>
                  <a:pt x="159025" y="8030"/>
                </a:lnTo>
                <a:cubicBezTo>
                  <a:pt x="957868" y="89157"/>
                  <a:pt x="1628041" y="605534"/>
                  <a:pt x="1928660" y="1316276"/>
                </a:cubicBezTo>
                <a:lnTo>
                  <a:pt x="1970886" y="1431646"/>
                </a:lnTo>
                <a:lnTo>
                  <a:pt x="1036837" y="1735137"/>
                </a:lnTo>
                <a:lnTo>
                  <a:pt x="0" y="98078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2411723" y="2841640"/>
            <a:ext cx="1422484" cy="2317099"/>
          </a:xfrm>
          <a:custGeom>
            <a:avLst/>
            <a:gdLst>
              <a:gd name="connsiteX0" fmla="*/ 88324 w 1422484"/>
              <a:gd name="connsiteY0" fmla="*/ 0 h 2317099"/>
              <a:gd name="connsiteX1" fmla="*/ 1028966 w 1422484"/>
              <a:gd name="connsiteY1" fmla="*/ 305633 h 2317099"/>
              <a:gd name="connsiteX2" fmla="*/ 1422484 w 1422484"/>
              <a:gd name="connsiteY2" fmla="*/ 1518443 h 2317099"/>
              <a:gd name="connsiteX3" fmla="*/ 842226 w 1422484"/>
              <a:gd name="connsiteY3" fmla="*/ 2317099 h 2317099"/>
              <a:gd name="connsiteX4" fmla="*/ 786140 w 1422484"/>
              <a:gd name="connsiteY4" fmla="*/ 2275158 h 2317099"/>
              <a:gd name="connsiteX5" fmla="*/ 0 w 1422484"/>
              <a:gd name="connsiteY5" fmla="*/ 608184 h 2317099"/>
              <a:gd name="connsiteX6" fmla="*/ 43889 w 1422484"/>
              <a:gd name="connsiteY6" fmla="*/ 172813 h 2317099"/>
              <a:gd name="connsiteX7" fmla="*/ 88324 w 1422484"/>
              <a:gd name="connsiteY7" fmla="*/ 0 h 23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484" h="2317099">
                <a:moveTo>
                  <a:pt x="88324" y="0"/>
                </a:moveTo>
                <a:lnTo>
                  <a:pt x="1028966" y="305633"/>
                </a:lnTo>
                <a:lnTo>
                  <a:pt x="1422484" y="1518443"/>
                </a:lnTo>
                <a:lnTo>
                  <a:pt x="842226" y="2317099"/>
                </a:lnTo>
                <a:lnTo>
                  <a:pt x="786140" y="2275158"/>
                </a:lnTo>
                <a:cubicBezTo>
                  <a:pt x="306025" y="1878932"/>
                  <a:pt x="0" y="1279296"/>
                  <a:pt x="0" y="608184"/>
                </a:cubicBezTo>
                <a:cubicBezTo>
                  <a:pt x="0" y="459048"/>
                  <a:pt x="15112" y="313442"/>
                  <a:pt x="43889" y="172813"/>
                </a:cubicBezTo>
                <a:lnTo>
                  <a:pt x="8832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5318955" y="2841641"/>
            <a:ext cx="1413321" cy="2317097"/>
          </a:xfrm>
          <a:custGeom>
            <a:avLst/>
            <a:gdLst>
              <a:gd name="connsiteX0" fmla="*/ 1324997 w 1413321"/>
              <a:gd name="connsiteY0" fmla="*/ 0 h 2317097"/>
              <a:gd name="connsiteX1" fmla="*/ 1369432 w 1413321"/>
              <a:gd name="connsiteY1" fmla="*/ 172812 h 2317097"/>
              <a:gd name="connsiteX2" fmla="*/ 1413321 w 1413321"/>
              <a:gd name="connsiteY2" fmla="*/ 608183 h 2317097"/>
              <a:gd name="connsiteX3" fmla="*/ 627181 w 1413321"/>
              <a:gd name="connsiteY3" fmla="*/ 2275157 h 2317097"/>
              <a:gd name="connsiteX4" fmla="*/ 571096 w 1413321"/>
              <a:gd name="connsiteY4" fmla="*/ 2317097 h 2317097"/>
              <a:gd name="connsiteX5" fmla="*/ 0 w 1413321"/>
              <a:gd name="connsiteY5" fmla="*/ 1531051 h 2317097"/>
              <a:gd name="connsiteX6" fmla="*/ 399171 w 1413321"/>
              <a:gd name="connsiteY6" fmla="*/ 300819 h 2317097"/>
              <a:gd name="connsiteX7" fmla="*/ 1324997 w 1413321"/>
              <a:gd name="connsiteY7" fmla="*/ 0 h 231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3321" h="2317097">
                <a:moveTo>
                  <a:pt x="1324997" y="0"/>
                </a:moveTo>
                <a:lnTo>
                  <a:pt x="1369432" y="172812"/>
                </a:lnTo>
                <a:cubicBezTo>
                  <a:pt x="1398209" y="313441"/>
                  <a:pt x="1413321" y="459047"/>
                  <a:pt x="1413321" y="608183"/>
                </a:cubicBezTo>
                <a:cubicBezTo>
                  <a:pt x="1413321" y="1279295"/>
                  <a:pt x="1107297" y="1878931"/>
                  <a:pt x="627181" y="2275157"/>
                </a:cubicBezTo>
                <a:lnTo>
                  <a:pt x="571096" y="2317097"/>
                </a:lnTo>
                <a:lnTo>
                  <a:pt x="0" y="1531051"/>
                </a:lnTo>
                <a:lnTo>
                  <a:pt x="399171" y="300819"/>
                </a:lnTo>
                <a:lnTo>
                  <a:pt x="1324997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353024" y="4443816"/>
            <a:ext cx="2437952" cy="1166284"/>
          </a:xfrm>
          <a:custGeom>
            <a:avLst/>
            <a:gdLst>
              <a:gd name="connsiteX0" fmla="*/ 573249 w 2437952"/>
              <a:gd name="connsiteY0" fmla="*/ 0 h 1166284"/>
              <a:gd name="connsiteX1" fmla="*/ 1864703 w 2437952"/>
              <a:gd name="connsiteY1" fmla="*/ 0 h 1166284"/>
              <a:gd name="connsiteX2" fmla="*/ 2437952 w 2437952"/>
              <a:gd name="connsiteY2" fmla="*/ 789009 h 1166284"/>
              <a:gd name="connsiteX3" fmla="*/ 2426806 w 2437952"/>
              <a:gd name="connsiteY3" fmla="*/ 797343 h 1166284"/>
              <a:gd name="connsiteX4" fmla="*/ 1218975 w 2437952"/>
              <a:gd name="connsiteY4" fmla="*/ 1166284 h 1166284"/>
              <a:gd name="connsiteX5" fmla="*/ 11144 w 2437952"/>
              <a:gd name="connsiteY5" fmla="*/ 797343 h 1166284"/>
              <a:gd name="connsiteX6" fmla="*/ 0 w 2437952"/>
              <a:gd name="connsiteY6" fmla="*/ 789010 h 1166284"/>
              <a:gd name="connsiteX7" fmla="*/ 573249 w 2437952"/>
              <a:gd name="connsiteY7" fmla="*/ 0 h 11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952" h="1166284">
                <a:moveTo>
                  <a:pt x="573249" y="0"/>
                </a:moveTo>
                <a:lnTo>
                  <a:pt x="1864703" y="0"/>
                </a:lnTo>
                <a:lnTo>
                  <a:pt x="2437952" y="789009"/>
                </a:lnTo>
                <a:lnTo>
                  <a:pt x="2426806" y="797343"/>
                </a:lnTo>
                <a:cubicBezTo>
                  <a:pt x="2082024" y="1030273"/>
                  <a:pt x="1666383" y="1166284"/>
                  <a:pt x="1218975" y="1166284"/>
                </a:cubicBezTo>
                <a:cubicBezTo>
                  <a:pt x="771568" y="1166284"/>
                  <a:pt x="355927" y="1030273"/>
                  <a:pt x="11144" y="797343"/>
                </a:cubicBezTo>
                <a:lnTo>
                  <a:pt x="0" y="789010"/>
                </a:lnTo>
                <a:lnTo>
                  <a:pt x="573249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1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/>
        </p:nvSpPr>
        <p:spPr>
          <a:xfrm rot="1804950">
            <a:off x="3076040" y="1047424"/>
            <a:ext cx="1544001" cy="1776849"/>
          </a:xfrm>
          <a:custGeom>
            <a:avLst/>
            <a:gdLst>
              <a:gd name="connsiteX0" fmla="*/ 1022536 w 1544001"/>
              <a:gd name="connsiteY0" fmla="*/ 0 h 1776849"/>
              <a:gd name="connsiteX1" fmla="*/ 1544001 w 1544001"/>
              <a:gd name="connsiteY1" fmla="*/ 900208 h 1776849"/>
              <a:gd name="connsiteX2" fmla="*/ 1046452 w 1544001"/>
              <a:gd name="connsiteY2" fmla="*/ 1775342 h 1776849"/>
              <a:gd name="connsiteX3" fmla="*/ 0 w 1544001"/>
              <a:gd name="connsiteY3" fmla="*/ 1776849 h 1776849"/>
              <a:gd name="connsiteX4" fmla="*/ 1848 w 1544001"/>
              <a:gd name="connsiteY4" fmla="*/ 1688351 h 1776849"/>
              <a:gd name="connsiteX5" fmla="*/ 888954 w 1544001"/>
              <a:gd name="connsiteY5" fmla="*/ 86660 h 1776849"/>
              <a:gd name="connsiteX6" fmla="*/ 1022536 w 1544001"/>
              <a:gd name="connsiteY6" fmla="*/ 0 h 177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001" h="1776849">
                <a:moveTo>
                  <a:pt x="1022536" y="0"/>
                </a:moveTo>
                <a:lnTo>
                  <a:pt x="1544001" y="900208"/>
                </a:lnTo>
                <a:lnTo>
                  <a:pt x="1046452" y="1775342"/>
                </a:lnTo>
                <a:lnTo>
                  <a:pt x="0" y="1776849"/>
                </a:lnTo>
                <a:lnTo>
                  <a:pt x="1848" y="1688351"/>
                </a:lnTo>
                <a:cubicBezTo>
                  <a:pt x="44951" y="1065706"/>
                  <a:pt x="356663" y="471710"/>
                  <a:pt x="888954" y="86660"/>
                </a:cubicBezTo>
                <a:lnTo>
                  <a:pt x="1022536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 rot="1804950">
            <a:off x="4334128" y="1499988"/>
            <a:ext cx="2050064" cy="1171087"/>
          </a:xfrm>
          <a:custGeom>
            <a:avLst/>
            <a:gdLst>
              <a:gd name="connsiteX0" fmla="*/ 0 w 2050064"/>
              <a:gd name="connsiteY0" fmla="*/ 263037 h 1171087"/>
              <a:gd name="connsiteX1" fmla="*/ 141630 w 2050064"/>
              <a:gd name="connsiteY1" fmla="*/ 190274 h 1171087"/>
              <a:gd name="connsiteX2" fmla="*/ 1972375 w 2050064"/>
              <a:gd name="connsiteY2" fmla="*/ 217592 h 1171087"/>
              <a:gd name="connsiteX3" fmla="*/ 2050064 w 2050064"/>
              <a:gd name="connsiteY3" fmla="*/ 260016 h 1171087"/>
              <a:gd name="connsiteX4" fmla="*/ 1525805 w 2050064"/>
              <a:gd name="connsiteY4" fmla="*/ 1171087 h 1171087"/>
              <a:gd name="connsiteX5" fmla="*/ 526008 w 2050064"/>
              <a:gd name="connsiteY5" fmla="*/ 1171087 h 1171087"/>
              <a:gd name="connsiteX6" fmla="*/ 0 w 2050064"/>
              <a:gd name="connsiteY6" fmla="*/ 263037 h 117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064" h="1171087">
                <a:moveTo>
                  <a:pt x="0" y="263037"/>
                </a:moveTo>
                <a:lnTo>
                  <a:pt x="141630" y="190274"/>
                </a:lnTo>
                <a:cubicBezTo>
                  <a:pt x="740464" y="-79904"/>
                  <a:pt x="1410810" y="-54787"/>
                  <a:pt x="1972375" y="217592"/>
                </a:cubicBezTo>
                <a:lnTo>
                  <a:pt x="2050064" y="260016"/>
                </a:lnTo>
                <a:lnTo>
                  <a:pt x="1525805" y="1171087"/>
                </a:lnTo>
                <a:lnTo>
                  <a:pt x="526008" y="1171087"/>
                </a:lnTo>
                <a:lnTo>
                  <a:pt x="0" y="263037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1804950">
            <a:off x="2121814" y="2690451"/>
            <a:ext cx="1547725" cy="1777545"/>
          </a:xfrm>
          <a:custGeom>
            <a:avLst/>
            <a:gdLst>
              <a:gd name="connsiteX0" fmla="*/ 0 w 1547725"/>
              <a:gd name="connsiteY0" fmla="*/ 1511 h 1777545"/>
              <a:gd name="connsiteX1" fmla="*/ 1049822 w 1547725"/>
              <a:gd name="connsiteY1" fmla="*/ 0 h 1777545"/>
              <a:gd name="connsiteX2" fmla="*/ 1547725 w 1547725"/>
              <a:gd name="connsiteY2" fmla="*/ 875756 h 1777545"/>
              <a:gd name="connsiteX3" fmla="*/ 1028807 w 1547725"/>
              <a:gd name="connsiteY3" fmla="*/ 1777545 h 1777545"/>
              <a:gd name="connsiteX4" fmla="*/ 858620 w 1547725"/>
              <a:gd name="connsiteY4" fmla="*/ 1661903 h 1777545"/>
              <a:gd name="connsiteX5" fmla="*/ 290235 w 1547725"/>
              <a:gd name="connsiteY5" fmla="*/ 1019382 h 1777545"/>
              <a:gd name="connsiteX6" fmla="*/ 15647 w 1547725"/>
              <a:gd name="connsiteY6" fmla="*/ 206674 h 1777545"/>
              <a:gd name="connsiteX7" fmla="*/ 0 w 1547725"/>
              <a:gd name="connsiteY7" fmla="*/ 1511 h 177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725" h="1777545">
                <a:moveTo>
                  <a:pt x="0" y="1511"/>
                </a:moveTo>
                <a:lnTo>
                  <a:pt x="1049822" y="0"/>
                </a:lnTo>
                <a:lnTo>
                  <a:pt x="1547725" y="875756"/>
                </a:lnTo>
                <a:lnTo>
                  <a:pt x="1028807" y="1777545"/>
                </a:lnTo>
                <a:lnTo>
                  <a:pt x="858620" y="1661903"/>
                </a:lnTo>
                <a:cubicBezTo>
                  <a:pt x="634480" y="1493058"/>
                  <a:pt x="439743" y="1277478"/>
                  <a:pt x="290235" y="1019382"/>
                </a:cubicBezTo>
                <a:cubicBezTo>
                  <a:pt x="140727" y="761287"/>
                  <a:pt x="50603" y="485107"/>
                  <a:pt x="15647" y="206674"/>
                </a:cubicBezTo>
                <a:lnTo>
                  <a:pt x="0" y="1511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1804950">
            <a:off x="5477056" y="2432350"/>
            <a:ext cx="1544943" cy="1777537"/>
          </a:xfrm>
          <a:custGeom>
            <a:avLst/>
            <a:gdLst>
              <a:gd name="connsiteX0" fmla="*/ 516138 w 1544943"/>
              <a:gd name="connsiteY0" fmla="*/ 0 h 1777537"/>
              <a:gd name="connsiteX1" fmla="*/ 686323 w 1544943"/>
              <a:gd name="connsiteY1" fmla="*/ 115641 h 1777537"/>
              <a:gd name="connsiteX2" fmla="*/ 1254708 w 1544943"/>
              <a:gd name="connsiteY2" fmla="*/ 758162 h 1777537"/>
              <a:gd name="connsiteX3" fmla="*/ 1529297 w 1544943"/>
              <a:gd name="connsiteY3" fmla="*/ 1570871 h 1777537"/>
              <a:gd name="connsiteX4" fmla="*/ 1544943 w 1544943"/>
              <a:gd name="connsiteY4" fmla="*/ 1776033 h 1777537"/>
              <a:gd name="connsiteX5" fmla="*/ 500645 w 1544943"/>
              <a:gd name="connsiteY5" fmla="*/ 1777537 h 1777537"/>
              <a:gd name="connsiteX6" fmla="*/ 0 w 1544943"/>
              <a:gd name="connsiteY6" fmla="*/ 896957 h 1777537"/>
              <a:gd name="connsiteX7" fmla="*/ 516138 w 1544943"/>
              <a:gd name="connsiteY7" fmla="*/ 0 h 17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4943" h="1777537">
                <a:moveTo>
                  <a:pt x="516138" y="0"/>
                </a:moveTo>
                <a:lnTo>
                  <a:pt x="686323" y="115641"/>
                </a:lnTo>
                <a:cubicBezTo>
                  <a:pt x="910463" y="284487"/>
                  <a:pt x="1105201" y="500066"/>
                  <a:pt x="1254708" y="758162"/>
                </a:cubicBezTo>
                <a:cubicBezTo>
                  <a:pt x="1404216" y="1016258"/>
                  <a:pt x="1494340" y="1292437"/>
                  <a:pt x="1529297" y="1570871"/>
                </a:cubicBezTo>
                <a:lnTo>
                  <a:pt x="1544943" y="1776033"/>
                </a:lnTo>
                <a:lnTo>
                  <a:pt x="500645" y="1777537"/>
                </a:lnTo>
                <a:lnTo>
                  <a:pt x="0" y="896957"/>
                </a:lnTo>
                <a:lnTo>
                  <a:pt x="516138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1804950">
            <a:off x="2759519" y="4229655"/>
            <a:ext cx="2050063" cy="1169928"/>
          </a:xfrm>
          <a:custGeom>
            <a:avLst/>
            <a:gdLst>
              <a:gd name="connsiteX0" fmla="*/ 523592 w 2050063"/>
              <a:gd name="connsiteY0" fmla="*/ 1 h 1169928"/>
              <a:gd name="connsiteX1" fmla="*/ 1524727 w 2050063"/>
              <a:gd name="connsiteY1" fmla="*/ 0 h 1169928"/>
              <a:gd name="connsiteX2" fmla="*/ 2050063 w 2050063"/>
              <a:gd name="connsiteY2" fmla="*/ 906891 h 1169928"/>
              <a:gd name="connsiteX3" fmla="*/ 1908431 w 2050063"/>
              <a:gd name="connsiteY3" fmla="*/ 979654 h 1169928"/>
              <a:gd name="connsiteX4" fmla="*/ 77686 w 2050063"/>
              <a:gd name="connsiteY4" fmla="*/ 952337 h 1169928"/>
              <a:gd name="connsiteX5" fmla="*/ 0 w 2050063"/>
              <a:gd name="connsiteY5" fmla="*/ 909913 h 1169928"/>
              <a:gd name="connsiteX6" fmla="*/ 523592 w 2050063"/>
              <a:gd name="connsiteY6" fmla="*/ 1 h 116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063" h="1169928">
                <a:moveTo>
                  <a:pt x="523592" y="1"/>
                </a:moveTo>
                <a:lnTo>
                  <a:pt x="1524727" y="0"/>
                </a:lnTo>
                <a:lnTo>
                  <a:pt x="2050063" y="906891"/>
                </a:lnTo>
                <a:lnTo>
                  <a:pt x="1908431" y="979654"/>
                </a:lnTo>
                <a:cubicBezTo>
                  <a:pt x="1309598" y="1249832"/>
                  <a:pt x="639251" y="1224715"/>
                  <a:pt x="77686" y="952337"/>
                </a:cubicBezTo>
                <a:lnTo>
                  <a:pt x="0" y="909913"/>
                </a:lnTo>
                <a:lnTo>
                  <a:pt x="523592" y="1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 rot="1804950">
            <a:off x="4527181" y="4076242"/>
            <a:ext cx="1540545" cy="1776848"/>
          </a:xfrm>
          <a:custGeom>
            <a:avLst/>
            <a:gdLst>
              <a:gd name="connsiteX0" fmla="*/ 500946 w 1540545"/>
              <a:gd name="connsiteY0" fmla="*/ 1497 h 1776848"/>
              <a:gd name="connsiteX1" fmla="*/ 1540545 w 1540545"/>
              <a:gd name="connsiteY1" fmla="*/ 0 h 1776848"/>
              <a:gd name="connsiteX2" fmla="*/ 1538696 w 1540545"/>
              <a:gd name="connsiteY2" fmla="*/ 88497 h 1776848"/>
              <a:gd name="connsiteX3" fmla="*/ 651590 w 1540545"/>
              <a:gd name="connsiteY3" fmla="*/ 1690188 h 1776848"/>
              <a:gd name="connsiteX4" fmla="*/ 518010 w 1540545"/>
              <a:gd name="connsiteY4" fmla="*/ 1776848 h 1776848"/>
              <a:gd name="connsiteX5" fmla="*/ 0 w 1540545"/>
              <a:gd name="connsiteY5" fmla="*/ 882604 h 1776848"/>
              <a:gd name="connsiteX6" fmla="*/ 500946 w 1540545"/>
              <a:gd name="connsiteY6" fmla="*/ 1497 h 17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545" h="1776848">
                <a:moveTo>
                  <a:pt x="500946" y="1497"/>
                </a:moveTo>
                <a:lnTo>
                  <a:pt x="1540545" y="0"/>
                </a:lnTo>
                <a:lnTo>
                  <a:pt x="1538696" y="88497"/>
                </a:lnTo>
                <a:cubicBezTo>
                  <a:pt x="1495593" y="711143"/>
                  <a:pt x="1183881" y="1305138"/>
                  <a:pt x="651590" y="1690188"/>
                </a:cubicBezTo>
                <a:lnTo>
                  <a:pt x="518010" y="1776848"/>
                </a:lnTo>
                <a:lnTo>
                  <a:pt x="0" y="882604"/>
                </a:lnTo>
                <a:lnTo>
                  <a:pt x="500946" y="1497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3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941920" y="774177"/>
            <a:ext cx="1260161" cy="126016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18000000">
            <a:off x="3941920" y="2798920"/>
            <a:ext cx="1260161" cy="126016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18000000">
            <a:off x="5695399" y="3811292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3600000">
            <a:off x="2188441" y="3811292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8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3941920" y="2798920"/>
            <a:ext cx="1260161" cy="126016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941920" y="774177"/>
            <a:ext cx="1260161" cy="126016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941920" y="4823663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5400000">
            <a:off x="5966663" y="2798920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5400000">
            <a:off x="1917177" y="2798920"/>
            <a:ext cx="1260161" cy="126016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7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 rot="8640000">
            <a:off x="5132034" y="4436971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12960000">
            <a:off x="3941920" y="2798920"/>
            <a:ext cx="1260161" cy="126016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12960000">
            <a:off x="2751806" y="4436971"/>
            <a:ext cx="1260161" cy="126016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941920" y="774177"/>
            <a:ext cx="1260161" cy="126016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rot="17280000">
            <a:off x="2016275" y="2173240"/>
            <a:ext cx="1260161" cy="126016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 rot="4320000">
            <a:off x="5867565" y="2173240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2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941920" y="774177"/>
            <a:ext cx="1260161" cy="126016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941920" y="4823663"/>
            <a:ext cx="1260161" cy="126016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18000000">
            <a:off x="3941920" y="2798920"/>
            <a:ext cx="1260161" cy="126016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18000000">
            <a:off x="2188441" y="1786548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18000000">
            <a:off x="5695399" y="3811292"/>
            <a:ext cx="1260161" cy="126016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3600000">
            <a:off x="5695399" y="1786548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3600000">
            <a:off x="2188441" y="3811292"/>
            <a:ext cx="1260161" cy="126016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5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手繪多邊形 16"/>
          <p:cNvSpPr/>
          <p:nvPr/>
        </p:nvSpPr>
        <p:spPr>
          <a:xfrm rot="3600000">
            <a:off x="2475685" y="1178793"/>
            <a:ext cx="2098787" cy="3184636"/>
          </a:xfrm>
          <a:custGeom>
            <a:avLst/>
            <a:gdLst>
              <a:gd name="connsiteX0" fmla="*/ 261562 w 2098787"/>
              <a:gd name="connsiteY0" fmla="*/ 0 h 3184636"/>
              <a:gd name="connsiteX1" fmla="*/ 2098787 w 2098787"/>
              <a:gd name="connsiteY1" fmla="*/ 1060722 h 3184636"/>
              <a:gd name="connsiteX2" fmla="*/ 2098787 w 2098787"/>
              <a:gd name="connsiteY2" fmla="*/ 3184636 h 3184636"/>
              <a:gd name="connsiteX3" fmla="*/ 1893601 w 2098787"/>
              <a:gd name="connsiteY3" fmla="*/ 3169285 h 3184636"/>
              <a:gd name="connsiteX4" fmla="*/ 1080498 w 2098787"/>
              <a:gd name="connsiteY4" fmla="*/ 2895867 h 3184636"/>
              <a:gd name="connsiteX5" fmla="*/ 189003 w 2098787"/>
              <a:gd name="connsiteY5" fmla="*/ 141736 h 3184636"/>
              <a:gd name="connsiteX6" fmla="*/ 261562 w 2098787"/>
              <a:gd name="connsiteY6" fmla="*/ 0 h 318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787" h="3184636">
                <a:moveTo>
                  <a:pt x="261562" y="0"/>
                </a:moveTo>
                <a:lnTo>
                  <a:pt x="2098787" y="1060722"/>
                </a:lnTo>
                <a:lnTo>
                  <a:pt x="2098787" y="3184636"/>
                </a:lnTo>
                <a:lnTo>
                  <a:pt x="1893601" y="3169285"/>
                </a:lnTo>
                <a:cubicBezTo>
                  <a:pt x="1615117" y="3134729"/>
                  <a:pt x="1338809" y="3045003"/>
                  <a:pt x="1080498" y="2895867"/>
                </a:cubicBezTo>
                <a:cubicBezTo>
                  <a:pt x="111832" y="2336608"/>
                  <a:pt x="-259856" y="1140439"/>
                  <a:pt x="189003" y="141736"/>
                </a:cubicBezTo>
                <a:lnTo>
                  <a:pt x="261562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3600000">
            <a:off x="3700749" y="1848128"/>
            <a:ext cx="3676587" cy="2089217"/>
          </a:xfrm>
          <a:custGeom>
            <a:avLst/>
            <a:gdLst>
              <a:gd name="connsiteX0" fmla="*/ 0 w 3676587"/>
              <a:gd name="connsiteY0" fmla="*/ 1028495 h 2089217"/>
              <a:gd name="connsiteX1" fmla="*/ 86467 w 3676587"/>
              <a:gd name="connsiteY1" fmla="*/ 894790 h 2089217"/>
              <a:gd name="connsiteX2" fmla="*/ 2917362 w 3676587"/>
              <a:gd name="connsiteY2" fmla="*/ 289782 h 2089217"/>
              <a:gd name="connsiteX3" fmla="*/ 3560700 w 3676587"/>
              <a:gd name="connsiteY3" fmla="*/ 857242 h 2089217"/>
              <a:gd name="connsiteX4" fmla="*/ 3676587 w 3676587"/>
              <a:gd name="connsiteY4" fmla="*/ 1027262 h 2089217"/>
              <a:gd name="connsiteX5" fmla="*/ 1837225 w 3676587"/>
              <a:gd name="connsiteY5" fmla="*/ 2089217 h 2089217"/>
              <a:gd name="connsiteX6" fmla="*/ 0 w 3676587"/>
              <a:gd name="connsiteY6" fmla="*/ 1028495 h 208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6587" h="2089217">
                <a:moveTo>
                  <a:pt x="0" y="1028495"/>
                </a:moveTo>
                <a:lnTo>
                  <a:pt x="86467" y="894790"/>
                </a:lnTo>
                <a:cubicBezTo>
                  <a:pt x="726939" y="6716"/>
                  <a:pt x="1948696" y="-269477"/>
                  <a:pt x="2917362" y="289782"/>
                </a:cubicBezTo>
                <a:cubicBezTo>
                  <a:pt x="3175673" y="438918"/>
                  <a:pt x="3391532" y="633346"/>
                  <a:pt x="3560700" y="857242"/>
                </a:cubicBezTo>
                <a:lnTo>
                  <a:pt x="3676587" y="1027262"/>
                </a:lnTo>
                <a:lnTo>
                  <a:pt x="1837225" y="2089217"/>
                </a:lnTo>
                <a:lnTo>
                  <a:pt x="0" y="1028495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rot="3600000">
            <a:off x="3587980" y="3104090"/>
            <a:ext cx="2098785" cy="3182286"/>
          </a:xfrm>
          <a:custGeom>
            <a:avLst/>
            <a:gdLst>
              <a:gd name="connsiteX0" fmla="*/ 0 w 2098785"/>
              <a:gd name="connsiteY0" fmla="*/ 1060761 h 3182286"/>
              <a:gd name="connsiteX1" fmla="*/ 1837293 w 2098785"/>
              <a:gd name="connsiteY1" fmla="*/ 0 h 3182286"/>
              <a:gd name="connsiteX2" fmla="*/ 1879829 w 2098785"/>
              <a:gd name="connsiteY2" fmla="*/ 77626 h 3182286"/>
              <a:gd name="connsiteX3" fmla="*/ 1809003 w 2098785"/>
              <a:gd name="connsiteY3" fmla="*/ 2105190 h 3182286"/>
              <a:gd name="connsiteX4" fmla="*/ 88494 w 2098785"/>
              <a:gd name="connsiteY4" fmla="*/ 3180310 h 3182286"/>
              <a:gd name="connsiteX5" fmla="*/ 0 w 2098785"/>
              <a:gd name="connsiteY5" fmla="*/ 3182286 h 3182286"/>
              <a:gd name="connsiteX6" fmla="*/ 0 w 2098785"/>
              <a:gd name="connsiteY6" fmla="*/ 1060761 h 318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785" h="3182286">
                <a:moveTo>
                  <a:pt x="0" y="1060761"/>
                </a:moveTo>
                <a:lnTo>
                  <a:pt x="1837293" y="0"/>
                </a:lnTo>
                <a:lnTo>
                  <a:pt x="1879829" y="77626"/>
                </a:lnTo>
                <a:cubicBezTo>
                  <a:pt x="2183370" y="701151"/>
                  <a:pt x="2181843" y="1459413"/>
                  <a:pt x="1809003" y="2105190"/>
                </a:cubicBezTo>
                <a:cubicBezTo>
                  <a:pt x="1436163" y="2750968"/>
                  <a:pt x="780253" y="3131422"/>
                  <a:pt x="88494" y="3180310"/>
                </a:cubicBezTo>
                <a:lnTo>
                  <a:pt x="0" y="3182286"/>
                </a:lnTo>
                <a:lnTo>
                  <a:pt x="0" y="1060761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5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 14"/>
          <p:cNvSpPr/>
          <p:nvPr/>
        </p:nvSpPr>
        <p:spPr>
          <a:xfrm rot="5400000">
            <a:off x="2414845" y="1292670"/>
            <a:ext cx="2095305" cy="2095304"/>
          </a:xfrm>
          <a:custGeom>
            <a:avLst/>
            <a:gdLst>
              <a:gd name="connsiteX0" fmla="*/ 0 w 2095305"/>
              <a:gd name="connsiteY0" fmla="*/ 0 h 2095304"/>
              <a:gd name="connsiteX1" fmla="*/ 2095305 w 2095305"/>
              <a:gd name="connsiteY1" fmla="*/ 0 h 2095304"/>
              <a:gd name="connsiteX2" fmla="*/ 2095305 w 2095305"/>
              <a:gd name="connsiteY2" fmla="*/ 2095304 h 2095304"/>
              <a:gd name="connsiteX3" fmla="*/ 1936277 w 2095305"/>
              <a:gd name="connsiteY3" fmla="*/ 2087274 h 2095304"/>
              <a:gd name="connsiteX4" fmla="*/ 8030 w 2095305"/>
              <a:gd name="connsiteY4" fmla="*/ 159027 h 2095304"/>
              <a:gd name="connsiteX5" fmla="*/ 0 w 2095305"/>
              <a:gd name="connsiteY5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305" h="2095304">
                <a:moveTo>
                  <a:pt x="0" y="0"/>
                </a:moveTo>
                <a:lnTo>
                  <a:pt x="2095305" y="0"/>
                </a:lnTo>
                <a:lnTo>
                  <a:pt x="2095305" y="2095304"/>
                </a:lnTo>
                <a:lnTo>
                  <a:pt x="1936277" y="2087274"/>
                </a:lnTo>
                <a:cubicBezTo>
                  <a:pt x="919568" y="1984021"/>
                  <a:pt x="111283" y="1175736"/>
                  <a:pt x="8030" y="159027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5400000">
            <a:off x="4633848" y="1292672"/>
            <a:ext cx="2095304" cy="2095302"/>
          </a:xfrm>
          <a:custGeom>
            <a:avLst/>
            <a:gdLst>
              <a:gd name="connsiteX0" fmla="*/ 0 w 2095304"/>
              <a:gd name="connsiteY0" fmla="*/ 2095302 h 2095302"/>
              <a:gd name="connsiteX1" fmla="*/ 8029 w 2095304"/>
              <a:gd name="connsiteY1" fmla="*/ 1936277 h 2095302"/>
              <a:gd name="connsiteX2" fmla="*/ 1936276 w 2095304"/>
              <a:gd name="connsiteY2" fmla="*/ 8030 h 2095302"/>
              <a:gd name="connsiteX3" fmla="*/ 2095304 w 2095304"/>
              <a:gd name="connsiteY3" fmla="*/ 0 h 2095302"/>
              <a:gd name="connsiteX4" fmla="*/ 2095304 w 2095304"/>
              <a:gd name="connsiteY4" fmla="*/ 2095302 h 2095302"/>
              <a:gd name="connsiteX5" fmla="*/ 0 w 2095304"/>
              <a:gd name="connsiteY5" fmla="*/ 2095302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304" h="2095302">
                <a:moveTo>
                  <a:pt x="0" y="2095302"/>
                </a:moveTo>
                <a:lnTo>
                  <a:pt x="8029" y="1936277"/>
                </a:lnTo>
                <a:cubicBezTo>
                  <a:pt x="111282" y="919567"/>
                  <a:pt x="919567" y="111283"/>
                  <a:pt x="1936276" y="8030"/>
                </a:cubicBezTo>
                <a:lnTo>
                  <a:pt x="2095304" y="0"/>
                </a:lnTo>
                <a:lnTo>
                  <a:pt x="2095304" y="2095302"/>
                </a:lnTo>
                <a:lnTo>
                  <a:pt x="0" y="2095302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5400000">
            <a:off x="2414847" y="3511675"/>
            <a:ext cx="2095302" cy="2095303"/>
          </a:xfrm>
          <a:custGeom>
            <a:avLst/>
            <a:gdLst>
              <a:gd name="connsiteX0" fmla="*/ 0 w 2095302"/>
              <a:gd name="connsiteY0" fmla="*/ 2095303 h 2095303"/>
              <a:gd name="connsiteX1" fmla="*/ 0 w 2095302"/>
              <a:gd name="connsiteY1" fmla="*/ 0 h 2095303"/>
              <a:gd name="connsiteX2" fmla="*/ 2095302 w 2095302"/>
              <a:gd name="connsiteY2" fmla="*/ 0 h 2095303"/>
              <a:gd name="connsiteX3" fmla="*/ 2087272 w 2095302"/>
              <a:gd name="connsiteY3" fmla="*/ 159027 h 2095303"/>
              <a:gd name="connsiteX4" fmla="*/ 159025 w 2095302"/>
              <a:gd name="connsiteY4" fmla="*/ 2087274 h 2095303"/>
              <a:gd name="connsiteX5" fmla="*/ 0 w 2095302"/>
              <a:gd name="connsiteY5" fmla="*/ 2095303 h 20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302" h="2095303">
                <a:moveTo>
                  <a:pt x="0" y="2095303"/>
                </a:moveTo>
                <a:lnTo>
                  <a:pt x="0" y="0"/>
                </a:lnTo>
                <a:lnTo>
                  <a:pt x="2095302" y="0"/>
                </a:lnTo>
                <a:lnTo>
                  <a:pt x="2087272" y="159027"/>
                </a:lnTo>
                <a:cubicBezTo>
                  <a:pt x="1984019" y="1175736"/>
                  <a:pt x="1175734" y="1984021"/>
                  <a:pt x="159025" y="2087274"/>
                </a:cubicBezTo>
                <a:lnTo>
                  <a:pt x="0" y="2095303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 rot="5400000">
            <a:off x="4633849" y="3511675"/>
            <a:ext cx="2095302" cy="2095302"/>
          </a:xfrm>
          <a:custGeom>
            <a:avLst/>
            <a:gdLst>
              <a:gd name="connsiteX0" fmla="*/ 0 w 2095302"/>
              <a:gd name="connsiteY0" fmla="*/ 2095302 h 2095302"/>
              <a:gd name="connsiteX1" fmla="*/ 0 w 2095302"/>
              <a:gd name="connsiteY1" fmla="*/ 0 h 2095302"/>
              <a:gd name="connsiteX2" fmla="*/ 159025 w 2095302"/>
              <a:gd name="connsiteY2" fmla="*/ 8030 h 2095302"/>
              <a:gd name="connsiteX3" fmla="*/ 2087272 w 2095302"/>
              <a:gd name="connsiteY3" fmla="*/ 1936277 h 2095302"/>
              <a:gd name="connsiteX4" fmla="*/ 2095302 w 2095302"/>
              <a:gd name="connsiteY4" fmla="*/ 2095302 h 2095302"/>
              <a:gd name="connsiteX5" fmla="*/ 0 w 2095302"/>
              <a:gd name="connsiteY5" fmla="*/ 2095302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302" h="2095302">
                <a:moveTo>
                  <a:pt x="0" y="2095302"/>
                </a:moveTo>
                <a:lnTo>
                  <a:pt x="0" y="0"/>
                </a:lnTo>
                <a:lnTo>
                  <a:pt x="159025" y="8030"/>
                </a:lnTo>
                <a:cubicBezTo>
                  <a:pt x="1175734" y="111283"/>
                  <a:pt x="1984019" y="919567"/>
                  <a:pt x="2087272" y="1936277"/>
                </a:cubicBezTo>
                <a:lnTo>
                  <a:pt x="2095302" y="2095302"/>
                </a:lnTo>
                <a:lnTo>
                  <a:pt x="0" y="2095302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5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手繪多邊形 27"/>
          <p:cNvSpPr/>
          <p:nvPr/>
        </p:nvSpPr>
        <p:spPr>
          <a:xfrm rot="4320000">
            <a:off x="2668584" y="1386428"/>
            <a:ext cx="2060785" cy="2316828"/>
          </a:xfrm>
          <a:custGeom>
            <a:avLst/>
            <a:gdLst>
              <a:gd name="connsiteX0" fmla="*/ 90172 w 2060785"/>
              <a:gd name="connsiteY0" fmla="*/ 0 h 2316828"/>
              <a:gd name="connsiteX1" fmla="*/ 2060785 w 2060785"/>
              <a:gd name="connsiteY1" fmla="*/ 640291 h 2316828"/>
              <a:gd name="connsiteX2" fmla="*/ 842710 w 2060785"/>
              <a:gd name="connsiteY2" fmla="*/ 2316828 h 2316828"/>
              <a:gd name="connsiteX3" fmla="*/ 746036 w 2060785"/>
              <a:gd name="connsiteY3" fmla="*/ 2241018 h 2316828"/>
              <a:gd name="connsiteX4" fmla="*/ 48667 w 2060785"/>
              <a:gd name="connsiteY4" fmla="*/ 153725 h 2316828"/>
              <a:gd name="connsiteX5" fmla="*/ 90172 w 2060785"/>
              <a:gd name="connsiteY5" fmla="*/ 0 h 231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785" h="2316828">
                <a:moveTo>
                  <a:pt x="90172" y="0"/>
                </a:moveTo>
                <a:lnTo>
                  <a:pt x="2060785" y="640291"/>
                </a:lnTo>
                <a:lnTo>
                  <a:pt x="842710" y="2316828"/>
                </a:lnTo>
                <a:lnTo>
                  <a:pt x="746036" y="2241018"/>
                </a:lnTo>
                <a:cubicBezTo>
                  <a:pt x="162976" y="1735481"/>
                  <a:pt x="-121032" y="938539"/>
                  <a:pt x="48667" y="153725"/>
                </a:cubicBezTo>
                <a:lnTo>
                  <a:pt x="90172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 rot="4320000">
            <a:off x="4329509" y="1071269"/>
            <a:ext cx="1970614" cy="2072312"/>
          </a:xfrm>
          <a:custGeom>
            <a:avLst/>
            <a:gdLst>
              <a:gd name="connsiteX0" fmla="*/ 0 w 1970614"/>
              <a:gd name="connsiteY0" fmla="*/ 1432021 h 2072312"/>
              <a:gd name="connsiteX1" fmla="*/ 56778 w 1970614"/>
              <a:gd name="connsiteY1" fmla="*/ 1283261 h 2072312"/>
              <a:gd name="connsiteX2" fmla="*/ 1847842 w 1970614"/>
              <a:gd name="connsiteY2" fmla="*/ 4508 h 2072312"/>
              <a:gd name="connsiteX3" fmla="*/ 1970614 w 1970614"/>
              <a:gd name="connsiteY3" fmla="*/ 0 h 2072312"/>
              <a:gd name="connsiteX4" fmla="*/ 1970614 w 1970614"/>
              <a:gd name="connsiteY4" fmla="*/ 2072312 h 2072312"/>
              <a:gd name="connsiteX5" fmla="*/ 0 w 1970614"/>
              <a:gd name="connsiteY5" fmla="*/ 1432021 h 207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614" h="2072312">
                <a:moveTo>
                  <a:pt x="0" y="1432021"/>
                </a:moveTo>
                <a:lnTo>
                  <a:pt x="56778" y="1283261"/>
                </a:lnTo>
                <a:cubicBezTo>
                  <a:pt x="380791" y="548585"/>
                  <a:pt x="1078989" y="70782"/>
                  <a:pt x="1847842" y="4508"/>
                </a:cubicBezTo>
                <a:lnTo>
                  <a:pt x="1970614" y="0"/>
                </a:lnTo>
                <a:lnTo>
                  <a:pt x="1970614" y="2072312"/>
                </a:lnTo>
                <a:lnTo>
                  <a:pt x="0" y="1432021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4320000">
            <a:off x="2275972" y="2771798"/>
            <a:ext cx="2436661" cy="2055633"/>
          </a:xfrm>
          <a:custGeom>
            <a:avLst/>
            <a:gdLst>
              <a:gd name="connsiteX0" fmla="*/ 0 w 2436661"/>
              <a:gd name="connsiteY0" fmla="*/ 1677379 h 2055633"/>
              <a:gd name="connsiteX1" fmla="*/ 1218687 w 2436661"/>
              <a:gd name="connsiteY1" fmla="*/ 0 h 2055633"/>
              <a:gd name="connsiteX2" fmla="*/ 2436661 w 2436661"/>
              <a:gd name="connsiteY2" fmla="*/ 1676398 h 2055633"/>
              <a:gd name="connsiteX3" fmla="*/ 2379442 w 2436661"/>
              <a:gd name="connsiteY3" fmla="*/ 1716779 h 2055633"/>
              <a:gd name="connsiteX4" fmla="*/ 551124 w 2436661"/>
              <a:gd name="connsiteY4" fmla="*/ 1949319 h 2055633"/>
              <a:gd name="connsiteX5" fmla="*/ 150624 w 2436661"/>
              <a:gd name="connsiteY5" fmla="*/ 1773041 h 2055633"/>
              <a:gd name="connsiteX6" fmla="*/ 0 w 2436661"/>
              <a:gd name="connsiteY6" fmla="*/ 1677379 h 20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6661" h="2055633">
                <a:moveTo>
                  <a:pt x="0" y="1677379"/>
                </a:moveTo>
                <a:lnTo>
                  <a:pt x="1218687" y="0"/>
                </a:lnTo>
                <a:lnTo>
                  <a:pt x="2436661" y="1676398"/>
                </a:lnTo>
                <a:lnTo>
                  <a:pt x="2379442" y="1716779"/>
                </a:lnTo>
                <a:cubicBezTo>
                  <a:pt x="1854244" y="2050955"/>
                  <a:pt x="1189389" y="2156704"/>
                  <a:pt x="551124" y="1949319"/>
                </a:cubicBezTo>
                <a:cubicBezTo>
                  <a:pt x="409288" y="1903234"/>
                  <a:pt x="275478" y="1843867"/>
                  <a:pt x="150624" y="1773041"/>
                </a:cubicBezTo>
                <a:lnTo>
                  <a:pt x="0" y="1677379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 rot="4320000">
            <a:off x="4977146" y="3062449"/>
            <a:ext cx="1970722" cy="2073352"/>
          </a:xfrm>
          <a:custGeom>
            <a:avLst/>
            <a:gdLst>
              <a:gd name="connsiteX0" fmla="*/ 0 w 1970722"/>
              <a:gd name="connsiteY0" fmla="*/ 0 h 2073352"/>
              <a:gd name="connsiteX1" fmla="*/ 178085 w 1970722"/>
              <a:gd name="connsiteY1" fmla="*/ 11142 h 2073352"/>
              <a:gd name="connsiteX2" fmla="*/ 605710 w 1970722"/>
              <a:gd name="connsiteY2" fmla="*/ 103938 h 2073352"/>
              <a:gd name="connsiteX3" fmla="*/ 1948166 w 1970722"/>
              <a:gd name="connsiteY3" fmla="*/ 1366725 h 2073352"/>
              <a:gd name="connsiteX4" fmla="*/ 1970722 w 1970722"/>
              <a:gd name="connsiteY4" fmla="*/ 1433025 h 2073352"/>
              <a:gd name="connsiteX5" fmla="*/ 0 w 1970722"/>
              <a:gd name="connsiteY5" fmla="*/ 2073352 h 2073352"/>
              <a:gd name="connsiteX6" fmla="*/ 0 w 1970722"/>
              <a:gd name="connsiteY6" fmla="*/ 0 h 20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722" h="2073352">
                <a:moveTo>
                  <a:pt x="0" y="0"/>
                </a:moveTo>
                <a:lnTo>
                  <a:pt x="178085" y="11142"/>
                </a:lnTo>
                <a:cubicBezTo>
                  <a:pt x="320724" y="27231"/>
                  <a:pt x="463874" y="57852"/>
                  <a:pt x="605710" y="103938"/>
                </a:cubicBezTo>
                <a:cubicBezTo>
                  <a:pt x="1243975" y="311323"/>
                  <a:pt x="1719696" y="787667"/>
                  <a:pt x="1948166" y="1366725"/>
                </a:cubicBezTo>
                <a:lnTo>
                  <a:pt x="1970722" y="1433025"/>
                </a:lnTo>
                <a:lnTo>
                  <a:pt x="0" y="207335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4320000">
            <a:off x="3366930" y="3535909"/>
            <a:ext cx="2060784" cy="2318630"/>
          </a:xfrm>
          <a:custGeom>
            <a:avLst/>
            <a:gdLst>
              <a:gd name="connsiteX0" fmla="*/ 0 w 2060784"/>
              <a:gd name="connsiteY0" fmla="*/ 640853 h 2318630"/>
              <a:gd name="connsiteX1" fmla="*/ 1972343 w 2060784"/>
              <a:gd name="connsiteY1" fmla="*/ 0 h 2318630"/>
              <a:gd name="connsiteX2" fmla="*/ 1976826 w 2060784"/>
              <a:gd name="connsiteY2" fmla="*/ 13175 h 2318630"/>
              <a:gd name="connsiteX3" fmla="*/ 1954469 w 2060784"/>
              <a:gd name="connsiteY3" fmla="*/ 1275900 h 2318630"/>
              <a:gd name="connsiteX4" fmla="*/ 1230345 w 2060784"/>
              <a:gd name="connsiteY4" fmla="*/ 2310606 h 2318630"/>
              <a:gd name="connsiteX5" fmla="*/ 1218976 w 2060784"/>
              <a:gd name="connsiteY5" fmla="*/ 2318630 h 2318630"/>
              <a:gd name="connsiteX6" fmla="*/ 0 w 2060784"/>
              <a:gd name="connsiteY6" fmla="*/ 640853 h 231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0784" h="2318630">
                <a:moveTo>
                  <a:pt x="0" y="640853"/>
                </a:moveTo>
                <a:lnTo>
                  <a:pt x="1972343" y="0"/>
                </a:lnTo>
                <a:lnTo>
                  <a:pt x="1976826" y="13175"/>
                </a:lnTo>
                <a:cubicBezTo>
                  <a:pt x="2091812" y="413062"/>
                  <a:pt x="2092726" y="850390"/>
                  <a:pt x="1954469" y="1275900"/>
                </a:cubicBezTo>
                <a:cubicBezTo>
                  <a:pt x="1816212" y="1701410"/>
                  <a:pt x="1558418" y="2054678"/>
                  <a:pt x="1230345" y="2310606"/>
                </a:cubicBezTo>
                <a:lnTo>
                  <a:pt x="1218976" y="2318630"/>
                </a:lnTo>
                <a:lnTo>
                  <a:pt x="0" y="640853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6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 25"/>
          <p:cNvSpPr/>
          <p:nvPr/>
        </p:nvSpPr>
        <p:spPr>
          <a:xfrm rot="3600000">
            <a:off x="2982429" y="1435653"/>
            <a:ext cx="2036937" cy="2050068"/>
          </a:xfrm>
          <a:custGeom>
            <a:avLst/>
            <a:gdLst>
              <a:gd name="connsiteX0" fmla="*/ 261562 w 2036937"/>
              <a:gd name="connsiteY0" fmla="*/ 0 h 2050068"/>
              <a:gd name="connsiteX1" fmla="*/ 2036937 w 2036937"/>
              <a:gd name="connsiteY1" fmla="*/ 1025014 h 2050068"/>
              <a:gd name="connsiteX2" fmla="*/ 261492 w 2036937"/>
              <a:gd name="connsiteY2" fmla="*/ 2050068 h 2050068"/>
              <a:gd name="connsiteX3" fmla="*/ 218956 w 2036937"/>
              <a:gd name="connsiteY3" fmla="*/ 1972440 h 2050068"/>
              <a:gd name="connsiteX4" fmla="*/ 189003 w 2036937"/>
              <a:gd name="connsiteY4" fmla="*/ 141737 h 2050068"/>
              <a:gd name="connsiteX5" fmla="*/ 261562 w 2036937"/>
              <a:gd name="connsiteY5" fmla="*/ 0 h 205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937" h="2050068">
                <a:moveTo>
                  <a:pt x="261562" y="0"/>
                </a:moveTo>
                <a:lnTo>
                  <a:pt x="2036937" y="1025014"/>
                </a:lnTo>
                <a:lnTo>
                  <a:pt x="261492" y="2050068"/>
                </a:lnTo>
                <a:lnTo>
                  <a:pt x="218956" y="1972440"/>
                </a:lnTo>
                <a:cubicBezTo>
                  <a:pt x="-54231" y="1411268"/>
                  <a:pt x="-80312" y="740959"/>
                  <a:pt x="189003" y="141737"/>
                </a:cubicBezTo>
                <a:lnTo>
                  <a:pt x="261562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3600000">
            <a:off x="4190041" y="1036358"/>
            <a:ext cx="1775375" cy="2050105"/>
          </a:xfrm>
          <a:custGeom>
            <a:avLst/>
            <a:gdLst>
              <a:gd name="connsiteX0" fmla="*/ 0 w 1775375"/>
              <a:gd name="connsiteY0" fmla="*/ 1025092 h 2050105"/>
              <a:gd name="connsiteX1" fmla="*/ 86467 w 1775375"/>
              <a:gd name="connsiteY1" fmla="*/ 891387 h 2050105"/>
              <a:gd name="connsiteX2" fmla="*/ 1686879 w 1775375"/>
              <a:gd name="connsiteY2" fmla="*/ 1976 h 2050105"/>
              <a:gd name="connsiteX3" fmla="*/ 1775375 w 1775375"/>
              <a:gd name="connsiteY3" fmla="*/ 0 h 2050105"/>
              <a:gd name="connsiteX4" fmla="*/ 1775375 w 1775375"/>
              <a:gd name="connsiteY4" fmla="*/ 2050105 h 2050105"/>
              <a:gd name="connsiteX5" fmla="*/ 0 w 1775375"/>
              <a:gd name="connsiteY5" fmla="*/ 1025092 h 20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375" h="2050105">
                <a:moveTo>
                  <a:pt x="0" y="1025092"/>
                </a:moveTo>
                <a:lnTo>
                  <a:pt x="86467" y="891387"/>
                </a:lnTo>
                <a:cubicBezTo>
                  <a:pt x="470750" y="358543"/>
                  <a:pt x="1064296" y="45975"/>
                  <a:pt x="1686879" y="1976"/>
                </a:cubicBezTo>
                <a:lnTo>
                  <a:pt x="1775375" y="0"/>
                </a:lnTo>
                <a:lnTo>
                  <a:pt x="1775375" y="2050105"/>
                </a:lnTo>
                <a:lnTo>
                  <a:pt x="0" y="1025092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3600000">
            <a:off x="2226407" y="2167014"/>
            <a:ext cx="1777514" cy="2052496"/>
          </a:xfrm>
          <a:custGeom>
            <a:avLst/>
            <a:gdLst>
              <a:gd name="connsiteX0" fmla="*/ 0 w 1777514"/>
              <a:gd name="connsiteY0" fmla="*/ 1026248 h 2052496"/>
              <a:gd name="connsiteX1" fmla="*/ 1777514 w 1777514"/>
              <a:gd name="connsiteY1" fmla="*/ 0 h 2052496"/>
              <a:gd name="connsiteX2" fmla="*/ 1777514 w 1777514"/>
              <a:gd name="connsiteY2" fmla="*/ 2052496 h 2052496"/>
              <a:gd name="connsiteX3" fmla="*/ 1572328 w 1777514"/>
              <a:gd name="connsiteY3" fmla="*/ 2037145 h 2052496"/>
              <a:gd name="connsiteX4" fmla="*/ 759225 w 1777514"/>
              <a:gd name="connsiteY4" fmla="*/ 1763727 h 2052496"/>
              <a:gd name="connsiteX5" fmla="*/ 115887 w 1777514"/>
              <a:gd name="connsiteY5" fmla="*/ 1196268 h 2052496"/>
              <a:gd name="connsiteX6" fmla="*/ 0 w 1777514"/>
              <a:gd name="connsiteY6" fmla="*/ 1026248 h 205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14" h="2052496">
                <a:moveTo>
                  <a:pt x="0" y="1026248"/>
                </a:moveTo>
                <a:lnTo>
                  <a:pt x="1777514" y="0"/>
                </a:lnTo>
                <a:lnTo>
                  <a:pt x="1777514" y="2052496"/>
                </a:lnTo>
                <a:lnTo>
                  <a:pt x="1572328" y="2037145"/>
                </a:lnTo>
                <a:cubicBezTo>
                  <a:pt x="1293845" y="2002589"/>
                  <a:pt x="1017536" y="1912863"/>
                  <a:pt x="759225" y="1763727"/>
                </a:cubicBezTo>
                <a:cubicBezTo>
                  <a:pt x="500914" y="1614591"/>
                  <a:pt x="285055" y="1420164"/>
                  <a:pt x="115887" y="1196268"/>
                </a:cubicBezTo>
                <a:lnTo>
                  <a:pt x="0" y="1026248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3600000">
            <a:off x="5140077" y="2680139"/>
            <a:ext cx="1777512" cy="2052494"/>
          </a:xfrm>
          <a:custGeom>
            <a:avLst/>
            <a:gdLst>
              <a:gd name="connsiteX0" fmla="*/ 0 w 1777512"/>
              <a:gd name="connsiteY0" fmla="*/ 0 h 2052494"/>
              <a:gd name="connsiteX1" fmla="*/ 205184 w 1777512"/>
              <a:gd name="connsiteY1" fmla="*/ 15351 h 2052494"/>
              <a:gd name="connsiteX2" fmla="*/ 1018287 w 1777512"/>
              <a:gd name="connsiteY2" fmla="*/ 288768 h 2052494"/>
              <a:gd name="connsiteX3" fmla="*/ 1661625 w 1777512"/>
              <a:gd name="connsiteY3" fmla="*/ 856228 h 2052494"/>
              <a:gd name="connsiteX4" fmla="*/ 1777512 w 1777512"/>
              <a:gd name="connsiteY4" fmla="*/ 1026247 h 2052494"/>
              <a:gd name="connsiteX5" fmla="*/ 0 w 1777512"/>
              <a:gd name="connsiteY5" fmla="*/ 2052494 h 2052494"/>
              <a:gd name="connsiteX6" fmla="*/ 0 w 1777512"/>
              <a:gd name="connsiteY6" fmla="*/ 0 h 205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12" h="2052494">
                <a:moveTo>
                  <a:pt x="0" y="0"/>
                </a:moveTo>
                <a:lnTo>
                  <a:pt x="205184" y="15351"/>
                </a:lnTo>
                <a:cubicBezTo>
                  <a:pt x="483668" y="49907"/>
                  <a:pt x="759976" y="139632"/>
                  <a:pt x="1018287" y="288768"/>
                </a:cubicBezTo>
                <a:cubicBezTo>
                  <a:pt x="1276598" y="437904"/>
                  <a:pt x="1492457" y="632332"/>
                  <a:pt x="1661625" y="856228"/>
                </a:cubicBezTo>
                <a:lnTo>
                  <a:pt x="1777512" y="1026247"/>
                </a:lnTo>
                <a:lnTo>
                  <a:pt x="0" y="205249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3600000">
            <a:off x="3178584" y="3813184"/>
            <a:ext cx="1775374" cy="2050107"/>
          </a:xfrm>
          <a:custGeom>
            <a:avLst/>
            <a:gdLst>
              <a:gd name="connsiteX0" fmla="*/ 0 w 1775374"/>
              <a:gd name="connsiteY0" fmla="*/ 0 h 2050107"/>
              <a:gd name="connsiteX1" fmla="*/ 1775374 w 1775374"/>
              <a:gd name="connsiteY1" fmla="*/ 1025013 h 2050107"/>
              <a:gd name="connsiteX2" fmla="*/ 1688906 w 1775374"/>
              <a:gd name="connsiteY2" fmla="*/ 1158719 h 2050107"/>
              <a:gd name="connsiteX3" fmla="*/ 88494 w 1775374"/>
              <a:gd name="connsiteY3" fmla="*/ 2048130 h 2050107"/>
              <a:gd name="connsiteX4" fmla="*/ 1 w 1775374"/>
              <a:gd name="connsiteY4" fmla="*/ 2050107 h 2050107"/>
              <a:gd name="connsiteX5" fmla="*/ 0 w 1775374"/>
              <a:gd name="connsiteY5" fmla="*/ 0 h 205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374" h="2050107">
                <a:moveTo>
                  <a:pt x="0" y="0"/>
                </a:moveTo>
                <a:lnTo>
                  <a:pt x="1775374" y="1025013"/>
                </a:lnTo>
                <a:lnTo>
                  <a:pt x="1688906" y="1158719"/>
                </a:lnTo>
                <a:cubicBezTo>
                  <a:pt x="1304623" y="1691564"/>
                  <a:pt x="711077" y="2004131"/>
                  <a:pt x="88494" y="2048130"/>
                </a:cubicBezTo>
                <a:lnTo>
                  <a:pt x="1" y="205010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 rot="3600000">
            <a:off x="4124633" y="3413929"/>
            <a:ext cx="2036935" cy="2050064"/>
          </a:xfrm>
          <a:custGeom>
            <a:avLst/>
            <a:gdLst>
              <a:gd name="connsiteX0" fmla="*/ 0 w 2036935"/>
              <a:gd name="connsiteY0" fmla="*/ 1025052 h 2050064"/>
              <a:gd name="connsiteX1" fmla="*/ 1775443 w 2036935"/>
              <a:gd name="connsiteY1" fmla="*/ 0 h 2050064"/>
              <a:gd name="connsiteX2" fmla="*/ 1817979 w 2036935"/>
              <a:gd name="connsiteY2" fmla="*/ 77626 h 2050064"/>
              <a:gd name="connsiteX3" fmla="*/ 1847932 w 2036935"/>
              <a:gd name="connsiteY3" fmla="*/ 1908330 h 2050064"/>
              <a:gd name="connsiteX4" fmla="*/ 1775374 w 2036935"/>
              <a:gd name="connsiteY4" fmla="*/ 2050064 h 2050064"/>
              <a:gd name="connsiteX5" fmla="*/ 0 w 2036935"/>
              <a:gd name="connsiteY5" fmla="*/ 1025052 h 205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935" h="2050064">
                <a:moveTo>
                  <a:pt x="0" y="1025052"/>
                </a:moveTo>
                <a:lnTo>
                  <a:pt x="1775443" y="0"/>
                </a:lnTo>
                <a:lnTo>
                  <a:pt x="1817979" y="77626"/>
                </a:lnTo>
                <a:cubicBezTo>
                  <a:pt x="2091166" y="638798"/>
                  <a:pt x="2117248" y="1309108"/>
                  <a:pt x="1847932" y="1908330"/>
                </a:cubicBezTo>
                <a:lnTo>
                  <a:pt x="1775374" y="2050064"/>
                </a:lnTo>
                <a:lnTo>
                  <a:pt x="0" y="1025052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 25"/>
          <p:cNvSpPr/>
          <p:nvPr/>
        </p:nvSpPr>
        <p:spPr>
          <a:xfrm rot="2700000">
            <a:off x="3183248" y="1088611"/>
            <a:ext cx="1425459" cy="1980194"/>
          </a:xfrm>
          <a:custGeom>
            <a:avLst/>
            <a:gdLst>
              <a:gd name="connsiteX0" fmla="*/ 591204 w 1425459"/>
              <a:gd name="connsiteY0" fmla="*/ 0 h 1980194"/>
              <a:gd name="connsiteX1" fmla="*/ 1425459 w 1425459"/>
              <a:gd name="connsiteY1" fmla="*/ 834254 h 1980194"/>
              <a:gd name="connsiteX2" fmla="*/ 1425459 w 1425459"/>
              <a:gd name="connsiteY2" fmla="*/ 1614465 h 1980194"/>
              <a:gd name="connsiteX3" fmla="*/ 60541 w 1425459"/>
              <a:gd name="connsiteY3" fmla="*/ 1980194 h 1980194"/>
              <a:gd name="connsiteX4" fmla="*/ 39545 w 1425459"/>
              <a:gd name="connsiteY4" fmla="*/ 1894203 h 1980194"/>
              <a:gd name="connsiteX5" fmla="*/ 484433 w 1425459"/>
              <a:gd name="connsiteY5" fmla="*/ 118127 h 1980194"/>
              <a:gd name="connsiteX6" fmla="*/ 591204 w 1425459"/>
              <a:gd name="connsiteY6" fmla="*/ 0 h 19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459" h="1980194">
                <a:moveTo>
                  <a:pt x="591204" y="0"/>
                </a:moveTo>
                <a:lnTo>
                  <a:pt x="1425459" y="834254"/>
                </a:lnTo>
                <a:lnTo>
                  <a:pt x="1425459" y="1614465"/>
                </a:lnTo>
                <a:lnTo>
                  <a:pt x="60541" y="1980194"/>
                </a:lnTo>
                <a:lnTo>
                  <a:pt x="39545" y="1894203"/>
                </a:lnTo>
                <a:cubicBezTo>
                  <a:pt x="-79091" y="1281446"/>
                  <a:pt x="69205" y="627226"/>
                  <a:pt x="484433" y="118127"/>
                </a:cubicBezTo>
                <a:lnTo>
                  <a:pt x="591204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2700000">
            <a:off x="4257926" y="1365980"/>
            <a:ext cx="1980194" cy="1425457"/>
          </a:xfrm>
          <a:custGeom>
            <a:avLst/>
            <a:gdLst>
              <a:gd name="connsiteX0" fmla="*/ 0 w 1980194"/>
              <a:gd name="connsiteY0" fmla="*/ 591202 h 1425457"/>
              <a:gd name="connsiteX1" fmla="*/ 118125 w 1980194"/>
              <a:gd name="connsiteY1" fmla="*/ 484433 h 1425457"/>
              <a:gd name="connsiteX2" fmla="*/ 1894201 w 1980194"/>
              <a:gd name="connsiteY2" fmla="*/ 39545 h 1425457"/>
              <a:gd name="connsiteX3" fmla="*/ 1980194 w 1980194"/>
              <a:gd name="connsiteY3" fmla="*/ 60540 h 1425457"/>
              <a:gd name="connsiteX4" fmla="*/ 1614465 w 1980194"/>
              <a:gd name="connsiteY4" fmla="*/ 1425457 h 1425457"/>
              <a:gd name="connsiteX5" fmla="*/ 834254 w 1980194"/>
              <a:gd name="connsiteY5" fmla="*/ 1425457 h 1425457"/>
              <a:gd name="connsiteX6" fmla="*/ 0 w 1980194"/>
              <a:gd name="connsiteY6" fmla="*/ 591202 h 142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194" h="1425457">
                <a:moveTo>
                  <a:pt x="0" y="591202"/>
                </a:moveTo>
                <a:lnTo>
                  <a:pt x="118125" y="484433"/>
                </a:lnTo>
                <a:cubicBezTo>
                  <a:pt x="627225" y="69204"/>
                  <a:pt x="1281445" y="-79092"/>
                  <a:pt x="1894201" y="39545"/>
                </a:cubicBezTo>
                <a:lnTo>
                  <a:pt x="1980194" y="60540"/>
                </a:lnTo>
                <a:lnTo>
                  <a:pt x="1614465" y="1425457"/>
                </a:lnTo>
                <a:lnTo>
                  <a:pt x="834254" y="1425457"/>
                </a:lnTo>
                <a:lnTo>
                  <a:pt x="0" y="591202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2700000">
            <a:off x="2018060" y="2548064"/>
            <a:ext cx="1816994" cy="1809102"/>
          </a:xfrm>
          <a:custGeom>
            <a:avLst/>
            <a:gdLst>
              <a:gd name="connsiteX0" fmla="*/ 0 w 1816994"/>
              <a:gd name="connsiteY0" fmla="*/ 357768 h 1809102"/>
              <a:gd name="connsiteX1" fmla="*/ 1335210 w 1816994"/>
              <a:gd name="connsiteY1" fmla="*/ 0 h 1809102"/>
              <a:gd name="connsiteX2" fmla="*/ 1335210 w 1816994"/>
              <a:gd name="connsiteY2" fmla="*/ 444440 h 1809102"/>
              <a:gd name="connsiteX3" fmla="*/ 1816994 w 1816994"/>
              <a:gd name="connsiteY3" fmla="*/ 444440 h 1809102"/>
              <a:gd name="connsiteX4" fmla="*/ 1451334 w 1816994"/>
              <a:gd name="connsiteY4" fmla="*/ 1809102 h 1809102"/>
              <a:gd name="connsiteX5" fmla="*/ 1257113 w 1816994"/>
              <a:gd name="connsiteY5" fmla="*/ 1741168 h 1809102"/>
              <a:gd name="connsiteX6" fmla="*/ 542481 w 1816994"/>
              <a:gd name="connsiteY6" fmla="*/ 1266620 h 1809102"/>
              <a:gd name="connsiteX7" fmla="*/ 67933 w 1816994"/>
              <a:gd name="connsiteY7" fmla="*/ 551988 h 1809102"/>
              <a:gd name="connsiteX8" fmla="*/ 0 w 1816994"/>
              <a:gd name="connsiteY8" fmla="*/ 357768 h 180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6994" h="1809102">
                <a:moveTo>
                  <a:pt x="0" y="357768"/>
                </a:moveTo>
                <a:lnTo>
                  <a:pt x="1335210" y="0"/>
                </a:lnTo>
                <a:lnTo>
                  <a:pt x="1335210" y="444440"/>
                </a:lnTo>
                <a:lnTo>
                  <a:pt x="1816994" y="444440"/>
                </a:lnTo>
                <a:lnTo>
                  <a:pt x="1451334" y="1809102"/>
                </a:lnTo>
                <a:lnTo>
                  <a:pt x="1257113" y="1741168"/>
                </a:lnTo>
                <a:cubicBezTo>
                  <a:pt x="997062" y="1635713"/>
                  <a:pt x="753391" y="1477530"/>
                  <a:pt x="542481" y="1266620"/>
                </a:cubicBezTo>
                <a:cubicBezTo>
                  <a:pt x="331571" y="1055710"/>
                  <a:pt x="173388" y="812039"/>
                  <a:pt x="67933" y="551988"/>
                </a:cubicBezTo>
                <a:lnTo>
                  <a:pt x="0" y="357768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rot="2700000">
            <a:off x="5312893" y="2544118"/>
            <a:ext cx="1809100" cy="1816993"/>
          </a:xfrm>
          <a:custGeom>
            <a:avLst/>
            <a:gdLst>
              <a:gd name="connsiteX0" fmla="*/ 357768 w 1809100"/>
              <a:gd name="connsiteY0" fmla="*/ 0 h 1816993"/>
              <a:gd name="connsiteX1" fmla="*/ 551987 w 1809100"/>
              <a:gd name="connsiteY1" fmla="*/ 67933 h 1816993"/>
              <a:gd name="connsiteX2" fmla="*/ 1266619 w 1809100"/>
              <a:gd name="connsiteY2" fmla="*/ 542481 h 1816993"/>
              <a:gd name="connsiteX3" fmla="*/ 1741167 w 1809100"/>
              <a:gd name="connsiteY3" fmla="*/ 1257113 h 1816993"/>
              <a:gd name="connsiteX4" fmla="*/ 1809100 w 1809100"/>
              <a:gd name="connsiteY4" fmla="*/ 1451333 h 1816993"/>
              <a:gd name="connsiteX5" fmla="*/ 444440 w 1809100"/>
              <a:gd name="connsiteY5" fmla="*/ 1816993 h 1816993"/>
              <a:gd name="connsiteX6" fmla="*/ 444440 w 1809100"/>
              <a:gd name="connsiteY6" fmla="*/ 1335209 h 1816993"/>
              <a:gd name="connsiteX7" fmla="*/ 0 w 1809100"/>
              <a:gd name="connsiteY7" fmla="*/ 1335209 h 1816993"/>
              <a:gd name="connsiteX8" fmla="*/ 357768 w 1809100"/>
              <a:gd name="connsiteY8" fmla="*/ 0 h 181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100" h="1816993">
                <a:moveTo>
                  <a:pt x="357768" y="0"/>
                </a:moveTo>
                <a:lnTo>
                  <a:pt x="551987" y="67933"/>
                </a:lnTo>
                <a:cubicBezTo>
                  <a:pt x="812038" y="173389"/>
                  <a:pt x="1055709" y="331571"/>
                  <a:pt x="1266619" y="542481"/>
                </a:cubicBezTo>
                <a:cubicBezTo>
                  <a:pt x="1477529" y="753391"/>
                  <a:pt x="1635711" y="997062"/>
                  <a:pt x="1741167" y="1257113"/>
                </a:cubicBezTo>
                <a:lnTo>
                  <a:pt x="1809100" y="1451333"/>
                </a:lnTo>
                <a:lnTo>
                  <a:pt x="444440" y="1816993"/>
                </a:lnTo>
                <a:lnTo>
                  <a:pt x="444440" y="1335209"/>
                </a:lnTo>
                <a:lnTo>
                  <a:pt x="0" y="1335209"/>
                </a:lnTo>
                <a:lnTo>
                  <a:pt x="357768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 rot="2700000">
            <a:off x="2916294" y="4083074"/>
            <a:ext cx="1980193" cy="1454910"/>
          </a:xfrm>
          <a:custGeom>
            <a:avLst/>
            <a:gdLst>
              <a:gd name="connsiteX0" fmla="*/ 373620 w 1980193"/>
              <a:gd name="connsiteY0" fmla="*/ 0 h 1454910"/>
              <a:gd name="connsiteX1" fmla="*/ 1116487 w 1980193"/>
              <a:gd name="connsiteY1" fmla="*/ 0 h 1454910"/>
              <a:gd name="connsiteX2" fmla="*/ 1980193 w 1980193"/>
              <a:gd name="connsiteY2" fmla="*/ 863706 h 1454910"/>
              <a:gd name="connsiteX3" fmla="*/ 1862065 w 1980193"/>
              <a:gd name="connsiteY3" fmla="*/ 970477 h 1454910"/>
              <a:gd name="connsiteX4" fmla="*/ 85989 w 1980193"/>
              <a:gd name="connsiteY4" fmla="*/ 1415365 h 1454910"/>
              <a:gd name="connsiteX5" fmla="*/ 0 w 1980193"/>
              <a:gd name="connsiteY5" fmla="*/ 1394370 h 1454910"/>
              <a:gd name="connsiteX6" fmla="*/ 373620 w 1980193"/>
              <a:gd name="connsiteY6" fmla="*/ 0 h 145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193" h="1454910">
                <a:moveTo>
                  <a:pt x="373620" y="0"/>
                </a:moveTo>
                <a:lnTo>
                  <a:pt x="1116487" y="0"/>
                </a:lnTo>
                <a:lnTo>
                  <a:pt x="1980193" y="863706"/>
                </a:lnTo>
                <a:lnTo>
                  <a:pt x="1862065" y="970477"/>
                </a:lnTo>
                <a:cubicBezTo>
                  <a:pt x="1352966" y="1385705"/>
                  <a:pt x="698746" y="1534001"/>
                  <a:pt x="85989" y="1415365"/>
                </a:cubicBezTo>
                <a:lnTo>
                  <a:pt x="0" y="1394370"/>
                </a:lnTo>
                <a:lnTo>
                  <a:pt x="37362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rot="2700000">
            <a:off x="4510155" y="3820432"/>
            <a:ext cx="1454909" cy="1980193"/>
          </a:xfrm>
          <a:custGeom>
            <a:avLst/>
            <a:gdLst>
              <a:gd name="connsiteX0" fmla="*/ 0 w 1454909"/>
              <a:gd name="connsiteY0" fmla="*/ 373620 h 1980193"/>
              <a:gd name="connsiteX1" fmla="*/ 1394368 w 1454909"/>
              <a:gd name="connsiteY1" fmla="*/ 0 h 1980193"/>
              <a:gd name="connsiteX2" fmla="*/ 1415364 w 1454909"/>
              <a:gd name="connsiteY2" fmla="*/ 85991 h 1980193"/>
              <a:gd name="connsiteX3" fmla="*/ 970475 w 1454909"/>
              <a:gd name="connsiteY3" fmla="*/ 1862067 h 1980193"/>
              <a:gd name="connsiteX4" fmla="*/ 863706 w 1454909"/>
              <a:gd name="connsiteY4" fmla="*/ 1980193 h 1980193"/>
              <a:gd name="connsiteX5" fmla="*/ 0 w 1454909"/>
              <a:gd name="connsiteY5" fmla="*/ 1116487 h 1980193"/>
              <a:gd name="connsiteX6" fmla="*/ 0 w 1454909"/>
              <a:gd name="connsiteY6" fmla="*/ 373620 h 198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909" h="1980193">
                <a:moveTo>
                  <a:pt x="0" y="373620"/>
                </a:moveTo>
                <a:lnTo>
                  <a:pt x="1394368" y="0"/>
                </a:lnTo>
                <a:lnTo>
                  <a:pt x="1415364" y="85991"/>
                </a:lnTo>
                <a:cubicBezTo>
                  <a:pt x="1534000" y="698747"/>
                  <a:pt x="1385704" y="1352967"/>
                  <a:pt x="970475" y="1862067"/>
                </a:cubicBezTo>
                <a:lnTo>
                  <a:pt x="863706" y="1980193"/>
                </a:lnTo>
                <a:lnTo>
                  <a:pt x="0" y="1116487"/>
                </a:lnTo>
                <a:lnTo>
                  <a:pt x="0" y="37362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8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 25"/>
          <p:cNvSpPr/>
          <p:nvPr/>
        </p:nvSpPr>
        <p:spPr>
          <a:xfrm rot="3600000">
            <a:off x="2137586" y="1363990"/>
            <a:ext cx="2364407" cy="4114112"/>
          </a:xfrm>
          <a:custGeom>
            <a:avLst/>
            <a:gdLst>
              <a:gd name="connsiteX0" fmla="*/ 0 w 2364407"/>
              <a:gd name="connsiteY0" fmla="*/ 0 h 4114112"/>
              <a:gd name="connsiteX1" fmla="*/ 1325643 w 2364407"/>
              <a:gd name="connsiteY1" fmla="*/ 765361 h 4114112"/>
              <a:gd name="connsiteX2" fmla="*/ 2364407 w 2364407"/>
              <a:gd name="connsiteY2" fmla="*/ 2572830 h 4114112"/>
              <a:gd name="connsiteX3" fmla="*/ 2364407 w 2364407"/>
              <a:gd name="connsiteY3" fmla="*/ 4114112 h 4114112"/>
              <a:gd name="connsiteX4" fmla="*/ 0 w 2364407"/>
              <a:gd name="connsiteY4" fmla="*/ 0 h 411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407" h="4114112">
                <a:moveTo>
                  <a:pt x="0" y="0"/>
                </a:moveTo>
                <a:lnTo>
                  <a:pt x="1325643" y="765361"/>
                </a:lnTo>
                <a:lnTo>
                  <a:pt x="2364407" y="2572830"/>
                </a:lnTo>
                <a:lnTo>
                  <a:pt x="2364407" y="411411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3600000">
            <a:off x="3123300" y="3226767"/>
            <a:ext cx="4745128" cy="767702"/>
          </a:xfrm>
          <a:custGeom>
            <a:avLst/>
            <a:gdLst>
              <a:gd name="connsiteX0" fmla="*/ 0 w 4745128"/>
              <a:gd name="connsiteY0" fmla="*/ 9419 h 767702"/>
              <a:gd name="connsiteX1" fmla="*/ 4745128 w 4745128"/>
              <a:gd name="connsiteY1" fmla="*/ 0 h 767702"/>
              <a:gd name="connsiteX2" fmla="*/ 3422683 w 4745128"/>
              <a:gd name="connsiteY2" fmla="*/ 763514 h 767702"/>
              <a:gd name="connsiteX3" fmla="*/ 1313384 w 4745128"/>
              <a:gd name="connsiteY3" fmla="*/ 767702 h 767702"/>
              <a:gd name="connsiteX4" fmla="*/ 0 w 4745128"/>
              <a:gd name="connsiteY4" fmla="*/ 9419 h 76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128" h="767702">
                <a:moveTo>
                  <a:pt x="0" y="9419"/>
                </a:moveTo>
                <a:lnTo>
                  <a:pt x="4745128" y="0"/>
                </a:lnTo>
                <a:lnTo>
                  <a:pt x="3422683" y="763514"/>
                </a:lnTo>
                <a:lnTo>
                  <a:pt x="1313384" y="767702"/>
                </a:lnTo>
                <a:lnTo>
                  <a:pt x="0" y="9419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3600000">
            <a:off x="3387535" y="3522159"/>
            <a:ext cx="2368931" cy="4103107"/>
          </a:xfrm>
          <a:custGeom>
            <a:avLst/>
            <a:gdLst>
              <a:gd name="connsiteX0" fmla="*/ 0 w 2368931"/>
              <a:gd name="connsiteY0" fmla="*/ 2606210 h 4103107"/>
              <a:gd name="connsiteX1" fmla="*/ 1072579 w 2368931"/>
              <a:gd name="connsiteY1" fmla="*/ 748449 h 4103107"/>
              <a:gd name="connsiteX2" fmla="*/ 2368931 w 2368931"/>
              <a:gd name="connsiteY2" fmla="*/ 0 h 4103107"/>
              <a:gd name="connsiteX3" fmla="*/ 1 w 2368931"/>
              <a:gd name="connsiteY3" fmla="*/ 4103107 h 4103107"/>
              <a:gd name="connsiteX4" fmla="*/ 0 w 2368931"/>
              <a:gd name="connsiteY4" fmla="*/ 2606210 h 41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931" h="4103107">
                <a:moveTo>
                  <a:pt x="0" y="2606210"/>
                </a:moveTo>
                <a:lnTo>
                  <a:pt x="1072579" y="748449"/>
                </a:lnTo>
                <a:lnTo>
                  <a:pt x="2368931" y="0"/>
                </a:lnTo>
                <a:lnTo>
                  <a:pt x="1" y="4103107"/>
                </a:lnTo>
                <a:lnTo>
                  <a:pt x="0" y="260621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2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1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手繪多邊形 15"/>
          <p:cNvSpPr/>
          <p:nvPr/>
        </p:nvSpPr>
        <p:spPr>
          <a:xfrm rot="5400000">
            <a:off x="4623765" y="1350487"/>
            <a:ext cx="2047573" cy="2027403"/>
          </a:xfrm>
          <a:custGeom>
            <a:avLst/>
            <a:gdLst>
              <a:gd name="connsiteX0" fmla="*/ 0 w 2047573"/>
              <a:gd name="connsiteY0" fmla="*/ 2027403 h 2027403"/>
              <a:gd name="connsiteX1" fmla="*/ 2047573 w 2047573"/>
              <a:gd name="connsiteY1" fmla="*/ 0 h 2027403"/>
              <a:gd name="connsiteX2" fmla="*/ 2047573 w 2047573"/>
              <a:gd name="connsiteY2" fmla="*/ 1201619 h 2027403"/>
              <a:gd name="connsiteX3" fmla="*/ 1213574 w 2047573"/>
              <a:gd name="connsiteY3" fmla="*/ 2027403 h 2027403"/>
              <a:gd name="connsiteX4" fmla="*/ 0 w 2047573"/>
              <a:gd name="connsiteY4" fmla="*/ 2027403 h 202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573" h="2027403">
                <a:moveTo>
                  <a:pt x="0" y="2027403"/>
                </a:moveTo>
                <a:lnTo>
                  <a:pt x="2047573" y="0"/>
                </a:lnTo>
                <a:lnTo>
                  <a:pt x="2047573" y="1201619"/>
                </a:lnTo>
                <a:lnTo>
                  <a:pt x="1213574" y="2027403"/>
                </a:lnTo>
                <a:lnTo>
                  <a:pt x="0" y="2027403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 rot="5400000">
            <a:off x="2472663" y="1350488"/>
            <a:ext cx="2047571" cy="2027402"/>
          </a:xfrm>
          <a:custGeom>
            <a:avLst/>
            <a:gdLst>
              <a:gd name="connsiteX0" fmla="*/ 0 w 2047571"/>
              <a:gd name="connsiteY0" fmla="*/ 0 h 2027402"/>
              <a:gd name="connsiteX1" fmla="*/ 1213574 w 2047571"/>
              <a:gd name="connsiteY1" fmla="*/ 0 h 2027402"/>
              <a:gd name="connsiteX2" fmla="*/ 2047571 w 2047571"/>
              <a:gd name="connsiteY2" fmla="*/ 825782 h 2027402"/>
              <a:gd name="connsiteX3" fmla="*/ 2047571 w 2047571"/>
              <a:gd name="connsiteY3" fmla="*/ 2027402 h 2027402"/>
              <a:gd name="connsiteX4" fmla="*/ 0 w 2047571"/>
              <a:gd name="connsiteY4" fmla="*/ 0 h 20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571" h="2027402">
                <a:moveTo>
                  <a:pt x="0" y="0"/>
                </a:moveTo>
                <a:lnTo>
                  <a:pt x="1213574" y="0"/>
                </a:lnTo>
                <a:lnTo>
                  <a:pt x="2047571" y="825782"/>
                </a:lnTo>
                <a:lnTo>
                  <a:pt x="2047571" y="202740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5400000">
            <a:off x="2514107" y="3521553"/>
            <a:ext cx="2005921" cy="1986164"/>
          </a:xfrm>
          <a:custGeom>
            <a:avLst/>
            <a:gdLst>
              <a:gd name="connsiteX0" fmla="*/ 0 w 2005921"/>
              <a:gd name="connsiteY0" fmla="*/ 1986164 h 1986164"/>
              <a:gd name="connsiteX1" fmla="*/ 0 w 2005921"/>
              <a:gd name="connsiteY1" fmla="*/ 784544 h 1986164"/>
              <a:gd name="connsiteX2" fmla="*/ 792348 w 2005921"/>
              <a:gd name="connsiteY2" fmla="*/ 0 h 1986164"/>
              <a:gd name="connsiteX3" fmla="*/ 2005921 w 2005921"/>
              <a:gd name="connsiteY3" fmla="*/ 0 h 1986164"/>
              <a:gd name="connsiteX4" fmla="*/ 0 w 2005921"/>
              <a:gd name="connsiteY4" fmla="*/ 1986164 h 19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921" h="1986164">
                <a:moveTo>
                  <a:pt x="0" y="1986164"/>
                </a:moveTo>
                <a:lnTo>
                  <a:pt x="0" y="784544"/>
                </a:lnTo>
                <a:lnTo>
                  <a:pt x="792348" y="0"/>
                </a:lnTo>
                <a:lnTo>
                  <a:pt x="2005921" y="0"/>
                </a:lnTo>
                <a:lnTo>
                  <a:pt x="0" y="198616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 rot="5400000">
            <a:off x="4623971" y="3521553"/>
            <a:ext cx="2005923" cy="1986166"/>
          </a:xfrm>
          <a:custGeom>
            <a:avLst/>
            <a:gdLst>
              <a:gd name="connsiteX0" fmla="*/ 0 w 2005923"/>
              <a:gd name="connsiteY0" fmla="*/ 1201619 h 1986166"/>
              <a:gd name="connsiteX1" fmla="*/ 0 w 2005923"/>
              <a:gd name="connsiteY1" fmla="*/ 0 h 1986166"/>
              <a:gd name="connsiteX2" fmla="*/ 2005923 w 2005923"/>
              <a:gd name="connsiteY2" fmla="*/ 1986166 h 1986166"/>
              <a:gd name="connsiteX3" fmla="*/ 792350 w 2005923"/>
              <a:gd name="connsiteY3" fmla="*/ 1986166 h 1986166"/>
              <a:gd name="connsiteX4" fmla="*/ 0 w 2005923"/>
              <a:gd name="connsiteY4" fmla="*/ 1201619 h 19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923" h="1986166">
                <a:moveTo>
                  <a:pt x="0" y="1201619"/>
                </a:moveTo>
                <a:lnTo>
                  <a:pt x="0" y="0"/>
                </a:lnTo>
                <a:lnTo>
                  <a:pt x="2005923" y="1986166"/>
                </a:lnTo>
                <a:lnTo>
                  <a:pt x="792350" y="1986166"/>
                </a:lnTo>
                <a:lnTo>
                  <a:pt x="0" y="1201619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6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手繪多邊形 34"/>
          <p:cNvSpPr/>
          <p:nvPr/>
        </p:nvSpPr>
        <p:spPr>
          <a:xfrm rot="4320000">
            <a:off x="4447561" y="1199013"/>
            <a:ext cx="2129720" cy="1934778"/>
          </a:xfrm>
          <a:custGeom>
            <a:avLst/>
            <a:gdLst>
              <a:gd name="connsiteX0" fmla="*/ 0 w 2129720"/>
              <a:gd name="connsiteY0" fmla="*/ 1545179 h 1934778"/>
              <a:gd name="connsiteX1" fmla="*/ 2129719 w 2129720"/>
              <a:gd name="connsiteY1" fmla="*/ 0 h 1934778"/>
              <a:gd name="connsiteX2" fmla="*/ 2129720 w 2129720"/>
              <a:gd name="connsiteY2" fmla="*/ 1259556 h 1934778"/>
              <a:gd name="connsiteX3" fmla="*/ 1199062 w 2129720"/>
              <a:gd name="connsiteY3" fmla="*/ 1934778 h 1934778"/>
              <a:gd name="connsiteX4" fmla="*/ 0 w 2129720"/>
              <a:gd name="connsiteY4" fmla="*/ 1545179 h 193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20" h="1934778">
                <a:moveTo>
                  <a:pt x="0" y="1545179"/>
                </a:moveTo>
                <a:lnTo>
                  <a:pt x="2129719" y="0"/>
                </a:lnTo>
                <a:lnTo>
                  <a:pt x="2129720" y="1259556"/>
                </a:lnTo>
                <a:lnTo>
                  <a:pt x="1199062" y="1934778"/>
                </a:lnTo>
                <a:lnTo>
                  <a:pt x="0" y="1545179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 rot="4320000">
            <a:off x="2783158" y="1207317"/>
            <a:ext cx="1555093" cy="2501893"/>
          </a:xfrm>
          <a:custGeom>
            <a:avLst/>
            <a:gdLst>
              <a:gd name="connsiteX0" fmla="*/ 0 w 1555093"/>
              <a:gd name="connsiteY0" fmla="*/ 0 h 2501893"/>
              <a:gd name="connsiteX1" fmla="*/ 1199062 w 1555093"/>
              <a:gd name="connsiteY1" fmla="*/ 389599 h 2501893"/>
              <a:gd name="connsiteX2" fmla="*/ 1555093 w 1555093"/>
              <a:gd name="connsiteY2" fmla="*/ 1482890 h 2501893"/>
              <a:gd name="connsiteX3" fmla="*/ 814744 w 1555093"/>
              <a:gd name="connsiteY3" fmla="*/ 2501893 h 2501893"/>
              <a:gd name="connsiteX4" fmla="*/ 0 w 1555093"/>
              <a:gd name="connsiteY4" fmla="*/ 0 h 250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093" h="2501893">
                <a:moveTo>
                  <a:pt x="0" y="0"/>
                </a:moveTo>
                <a:lnTo>
                  <a:pt x="1199062" y="389599"/>
                </a:lnTo>
                <a:lnTo>
                  <a:pt x="1555093" y="1482890"/>
                </a:lnTo>
                <a:lnTo>
                  <a:pt x="814744" y="250189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 rot="4320000">
            <a:off x="5147687" y="3342455"/>
            <a:ext cx="2134684" cy="1935302"/>
          </a:xfrm>
          <a:custGeom>
            <a:avLst/>
            <a:gdLst>
              <a:gd name="connsiteX0" fmla="*/ 0 w 2134684"/>
              <a:gd name="connsiteY0" fmla="*/ 0 h 1935302"/>
              <a:gd name="connsiteX1" fmla="*/ 2134684 w 2134684"/>
              <a:gd name="connsiteY1" fmla="*/ 1549606 h 1935302"/>
              <a:gd name="connsiteX2" fmla="*/ 947635 w 2134684"/>
              <a:gd name="connsiteY2" fmla="*/ 1935302 h 1935302"/>
              <a:gd name="connsiteX3" fmla="*/ 0 w 2134684"/>
              <a:gd name="connsiteY3" fmla="*/ 1247396 h 1935302"/>
              <a:gd name="connsiteX4" fmla="*/ 0 w 2134684"/>
              <a:gd name="connsiteY4" fmla="*/ 0 h 1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684" h="1935302">
                <a:moveTo>
                  <a:pt x="0" y="0"/>
                </a:moveTo>
                <a:lnTo>
                  <a:pt x="2134684" y="1549606"/>
                </a:lnTo>
                <a:lnTo>
                  <a:pt x="947635" y="1935302"/>
                </a:lnTo>
                <a:lnTo>
                  <a:pt x="0" y="124739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 rot="4320000">
            <a:off x="1906534" y="3589466"/>
            <a:ext cx="2637830" cy="1010242"/>
          </a:xfrm>
          <a:custGeom>
            <a:avLst/>
            <a:gdLst>
              <a:gd name="connsiteX0" fmla="*/ 0 w 2637830"/>
              <a:gd name="connsiteY0" fmla="*/ 1009164 h 1010242"/>
              <a:gd name="connsiteX1" fmla="*/ 733200 w 2637830"/>
              <a:gd name="connsiteY1" fmla="*/ 0 h 1010242"/>
              <a:gd name="connsiteX2" fmla="*/ 1904193 w 2637830"/>
              <a:gd name="connsiteY2" fmla="*/ 478 h 1010242"/>
              <a:gd name="connsiteX3" fmla="*/ 2637830 w 2637830"/>
              <a:gd name="connsiteY3" fmla="*/ 1010242 h 1010242"/>
              <a:gd name="connsiteX4" fmla="*/ 0 w 2637830"/>
              <a:gd name="connsiteY4" fmla="*/ 1009164 h 10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7830" h="1010242">
                <a:moveTo>
                  <a:pt x="0" y="1009164"/>
                </a:moveTo>
                <a:lnTo>
                  <a:pt x="733200" y="0"/>
                </a:lnTo>
                <a:lnTo>
                  <a:pt x="1904193" y="478"/>
                </a:lnTo>
                <a:lnTo>
                  <a:pt x="2637830" y="1010242"/>
                </a:lnTo>
                <a:lnTo>
                  <a:pt x="0" y="1009164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 rot="4320000">
            <a:off x="3685134" y="3977525"/>
            <a:ext cx="1548091" cy="2517243"/>
          </a:xfrm>
          <a:custGeom>
            <a:avLst/>
            <a:gdLst>
              <a:gd name="connsiteX0" fmla="*/ 0 w 1548091"/>
              <a:gd name="connsiteY0" fmla="*/ 1512222 h 2517243"/>
              <a:gd name="connsiteX1" fmla="*/ 366619 w 1548091"/>
              <a:gd name="connsiteY1" fmla="*/ 383884 h 2517243"/>
              <a:gd name="connsiteX2" fmla="*/ 1548091 w 1548091"/>
              <a:gd name="connsiteY2" fmla="*/ 0 h 2517243"/>
              <a:gd name="connsiteX3" fmla="*/ 730190 w 1548091"/>
              <a:gd name="connsiteY3" fmla="*/ 2517243 h 2517243"/>
              <a:gd name="connsiteX4" fmla="*/ 0 w 1548091"/>
              <a:gd name="connsiteY4" fmla="*/ 1512222 h 251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91" h="2517243">
                <a:moveTo>
                  <a:pt x="0" y="1512222"/>
                </a:moveTo>
                <a:lnTo>
                  <a:pt x="366619" y="383884"/>
                </a:lnTo>
                <a:lnTo>
                  <a:pt x="1548091" y="0"/>
                </a:lnTo>
                <a:lnTo>
                  <a:pt x="730190" y="2517243"/>
                </a:lnTo>
                <a:lnTo>
                  <a:pt x="0" y="1512222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 23"/>
          <p:cNvSpPr/>
          <p:nvPr/>
        </p:nvSpPr>
        <p:spPr>
          <a:xfrm rot="2004033">
            <a:off x="3293778" y="486335"/>
            <a:ext cx="2257848" cy="2053578"/>
          </a:xfrm>
          <a:custGeom>
            <a:avLst/>
            <a:gdLst>
              <a:gd name="connsiteX0" fmla="*/ 0 w 2257848"/>
              <a:gd name="connsiteY0" fmla="*/ 1488807 h 2053578"/>
              <a:gd name="connsiteX1" fmla="*/ 2257847 w 2257848"/>
              <a:gd name="connsiteY1" fmla="*/ 0 h 2053578"/>
              <a:gd name="connsiteX2" fmla="*/ 2257848 w 2257848"/>
              <a:gd name="connsiteY2" fmla="*/ 1423900 h 2053578"/>
              <a:gd name="connsiteX3" fmla="*/ 1302911 w 2257848"/>
              <a:gd name="connsiteY3" fmla="*/ 2053578 h 2053578"/>
              <a:gd name="connsiteX4" fmla="*/ 0 w 2257848"/>
              <a:gd name="connsiteY4" fmla="*/ 1488807 h 205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848" h="2053578">
                <a:moveTo>
                  <a:pt x="0" y="1488807"/>
                </a:moveTo>
                <a:lnTo>
                  <a:pt x="2257847" y="0"/>
                </a:lnTo>
                <a:lnTo>
                  <a:pt x="2257848" y="1423900"/>
                </a:lnTo>
                <a:lnTo>
                  <a:pt x="1302911" y="2053578"/>
                </a:lnTo>
                <a:lnTo>
                  <a:pt x="0" y="1488807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 rot="2004033">
            <a:off x="2377049" y="1545567"/>
            <a:ext cx="1423528" cy="2271920"/>
          </a:xfrm>
          <a:custGeom>
            <a:avLst/>
            <a:gdLst>
              <a:gd name="connsiteX0" fmla="*/ 0 w 1423528"/>
              <a:gd name="connsiteY0" fmla="*/ 0 h 2271920"/>
              <a:gd name="connsiteX1" fmla="*/ 1310265 w 1423528"/>
              <a:gd name="connsiteY1" fmla="*/ 567958 h 2271920"/>
              <a:gd name="connsiteX2" fmla="*/ 1423528 w 1423528"/>
              <a:gd name="connsiteY2" fmla="*/ 1512834 h 2271920"/>
              <a:gd name="connsiteX3" fmla="*/ 272337 w 1423528"/>
              <a:gd name="connsiteY3" fmla="*/ 2271920 h 2271920"/>
              <a:gd name="connsiteX4" fmla="*/ 0 w 1423528"/>
              <a:gd name="connsiteY4" fmla="*/ 0 h 227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528" h="2271920">
                <a:moveTo>
                  <a:pt x="0" y="0"/>
                </a:moveTo>
                <a:lnTo>
                  <a:pt x="1310265" y="567958"/>
                </a:lnTo>
                <a:lnTo>
                  <a:pt x="1423528" y="1512834"/>
                </a:lnTo>
                <a:lnTo>
                  <a:pt x="272337" y="22719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2004033">
            <a:off x="5344119" y="1737633"/>
            <a:ext cx="1970648" cy="1898418"/>
          </a:xfrm>
          <a:custGeom>
            <a:avLst/>
            <a:gdLst>
              <a:gd name="connsiteX0" fmla="*/ 0 w 1970648"/>
              <a:gd name="connsiteY0" fmla="*/ 0 h 1898418"/>
              <a:gd name="connsiteX1" fmla="*/ 1970648 w 1970648"/>
              <a:gd name="connsiteY1" fmla="*/ 1139332 h 1898418"/>
              <a:gd name="connsiteX2" fmla="*/ 819458 w 1970648"/>
              <a:gd name="connsiteY2" fmla="*/ 1898418 h 1898418"/>
              <a:gd name="connsiteX3" fmla="*/ 0 w 1970648"/>
              <a:gd name="connsiteY3" fmla="*/ 1424648 h 1898418"/>
              <a:gd name="connsiteX4" fmla="*/ 0 w 1970648"/>
              <a:gd name="connsiteY4" fmla="*/ 0 h 189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48" h="1898418">
                <a:moveTo>
                  <a:pt x="0" y="0"/>
                </a:moveTo>
                <a:lnTo>
                  <a:pt x="1970648" y="1139332"/>
                </a:lnTo>
                <a:lnTo>
                  <a:pt x="819458" y="1898418"/>
                </a:lnTo>
                <a:lnTo>
                  <a:pt x="0" y="14246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2004033">
            <a:off x="1854260" y="3259645"/>
            <a:ext cx="1953265" cy="1888367"/>
          </a:xfrm>
          <a:custGeom>
            <a:avLst/>
            <a:gdLst>
              <a:gd name="connsiteX0" fmla="*/ 0 w 1953265"/>
              <a:gd name="connsiteY0" fmla="*/ 759086 h 1888367"/>
              <a:gd name="connsiteX1" fmla="*/ 1151191 w 1953265"/>
              <a:gd name="connsiteY1" fmla="*/ 0 h 1888367"/>
              <a:gd name="connsiteX2" fmla="*/ 1953265 w 1953265"/>
              <a:gd name="connsiteY2" fmla="*/ 463720 h 1888367"/>
              <a:gd name="connsiteX3" fmla="*/ 1953264 w 1953265"/>
              <a:gd name="connsiteY3" fmla="*/ 1888367 h 1888367"/>
              <a:gd name="connsiteX4" fmla="*/ 0 w 1953265"/>
              <a:gd name="connsiteY4" fmla="*/ 759086 h 188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265" h="1888367">
                <a:moveTo>
                  <a:pt x="0" y="759086"/>
                </a:moveTo>
                <a:lnTo>
                  <a:pt x="1151191" y="0"/>
                </a:lnTo>
                <a:lnTo>
                  <a:pt x="1953265" y="463720"/>
                </a:lnTo>
                <a:lnTo>
                  <a:pt x="1953264" y="1888367"/>
                </a:lnTo>
                <a:lnTo>
                  <a:pt x="0" y="759086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2004033">
            <a:off x="5328139" y="3083127"/>
            <a:ext cx="1421199" cy="2252490"/>
          </a:xfrm>
          <a:custGeom>
            <a:avLst/>
            <a:gdLst>
              <a:gd name="connsiteX0" fmla="*/ 0 w 1421199"/>
              <a:gd name="connsiteY0" fmla="*/ 759086 h 2252490"/>
              <a:gd name="connsiteX1" fmla="*/ 1151190 w 1421199"/>
              <a:gd name="connsiteY1" fmla="*/ 0 h 2252490"/>
              <a:gd name="connsiteX2" fmla="*/ 1421199 w 1421199"/>
              <a:gd name="connsiteY2" fmla="*/ 2252490 h 2252490"/>
              <a:gd name="connsiteX3" fmla="*/ 110934 w 1421199"/>
              <a:gd name="connsiteY3" fmla="*/ 1684532 h 2252490"/>
              <a:gd name="connsiteX4" fmla="*/ 0 w 1421199"/>
              <a:gd name="connsiteY4" fmla="*/ 759086 h 22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99" h="2252490">
                <a:moveTo>
                  <a:pt x="0" y="759086"/>
                </a:moveTo>
                <a:lnTo>
                  <a:pt x="1151190" y="0"/>
                </a:lnTo>
                <a:lnTo>
                  <a:pt x="1421199" y="2252490"/>
                </a:lnTo>
                <a:lnTo>
                  <a:pt x="110934" y="1684532"/>
                </a:lnTo>
                <a:lnTo>
                  <a:pt x="0" y="759086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 rot="2004033">
            <a:off x="3615272" y="4333314"/>
            <a:ext cx="2211665" cy="2023126"/>
          </a:xfrm>
          <a:custGeom>
            <a:avLst/>
            <a:gdLst>
              <a:gd name="connsiteX0" fmla="*/ 0 w 2211665"/>
              <a:gd name="connsiteY0" fmla="*/ 599225 h 2023126"/>
              <a:gd name="connsiteX1" fmla="*/ 908754 w 2211665"/>
              <a:gd name="connsiteY1" fmla="*/ 0 h 2023126"/>
              <a:gd name="connsiteX2" fmla="*/ 2211665 w 2211665"/>
              <a:gd name="connsiteY2" fmla="*/ 564771 h 2023126"/>
              <a:gd name="connsiteX3" fmla="*/ 0 w 2211665"/>
              <a:gd name="connsiteY3" fmla="*/ 2023126 h 2023126"/>
              <a:gd name="connsiteX4" fmla="*/ 0 w 2211665"/>
              <a:gd name="connsiteY4" fmla="*/ 599225 h 202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665" h="2023126">
                <a:moveTo>
                  <a:pt x="0" y="599225"/>
                </a:moveTo>
                <a:lnTo>
                  <a:pt x="908754" y="0"/>
                </a:lnTo>
                <a:lnTo>
                  <a:pt x="2211665" y="564771"/>
                </a:lnTo>
                <a:lnTo>
                  <a:pt x="0" y="2023126"/>
                </a:lnTo>
                <a:lnTo>
                  <a:pt x="0" y="599225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 25"/>
          <p:cNvSpPr/>
          <p:nvPr/>
        </p:nvSpPr>
        <p:spPr>
          <a:xfrm>
            <a:off x="2129428" y="1368701"/>
            <a:ext cx="2380722" cy="4104692"/>
          </a:xfrm>
          <a:custGeom>
            <a:avLst/>
            <a:gdLst>
              <a:gd name="connsiteX0" fmla="*/ 2380722 w 2380722"/>
              <a:gd name="connsiteY0" fmla="*/ 0 h 4104692"/>
              <a:gd name="connsiteX1" fmla="*/ 2380722 w 2380722"/>
              <a:gd name="connsiteY1" fmla="*/ 1239697 h 4104692"/>
              <a:gd name="connsiteX2" fmla="*/ 1081017 w 2380722"/>
              <a:gd name="connsiteY2" fmla="*/ 3480567 h 4104692"/>
              <a:gd name="connsiteX3" fmla="*/ 0 w 2380722"/>
              <a:gd name="connsiteY3" fmla="*/ 4104692 h 4104692"/>
              <a:gd name="connsiteX4" fmla="*/ 2380722 w 2380722"/>
              <a:gd name="connsiteY4" fmla="*/ 0 h 41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0722" h="4104692">
                <a:moveTo>
                  <a:pt x="2380722" y="0"/>
                </a:moveTo>
                <a:lnTo>
                  <a:pt x="2380722" y="1239697"/>
                </a:lnTo>
                <a:lnTo>
                  <a:pt x="1081017" y="3480567"/>
                </a:lnTo>
                <a:lnTo>
                  <a:pt x="0" y="4104692"/>
                </a:lnTo>
                <a:lnTo>
                  <a:pt x="2380722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4633850" y="1368701"/>
            <a:ext cx="2380721" cy="4104692"/>
          </a:xfrm>
          <a:custGeom>
            <a:avLst/>
            <a:gdLst>
              <a:gd name="connsiteX0" fmla="*/ 0 w 2380721"/>
              <a:gd name="connsiteY0" fmla="*/ 0 h 4104692"/>
              <a:gd name="connsiteX1" fmla="*/ 2380721 w 2380721"/>
              <a:gd name="connsiteY1" fmla="*/ 4104692 h 4104692"/>
              <a:gd name="connsiteX2" fmla="*/ 1312049 w 2380721"/>
              <a:gd name="connsiteY2" fmla="*/ 3487693 h 4104692"/>
              <a:gd name="connsiteX3" fmla="*/ 0 w 2380721"/>
              <a:gd name="connsiteY3" fmla="*/ 1225542 h 4104692"/>
              <a:gd name="connsiteX4" fmla="*/ 0 w 2380721"/>
              <a:gd name="connsiteY4" fmla="*/ 0 h 41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0721" h="4104692">
                <a:moveTo>
                  <a:pt x="0" y="0"/>
                </a:moveTo>
                <a:lnTo>
                  <a:pt x="2380721" y="4104692"/>
                </a:lnTo>
                <a:lnTo>
                  <a:pt x="1312049" y="3487693"/>
                </a:lnTo>
                <a:lnTo>
                  <a:pt x="0" y="122554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4633850" y="2885267"/>
            <a:ext cx="1058276" cy="1824613"/>
          </a:xfrm>
          <a:custGeom>
            <a:avLst/>
            <a:gdLst>
              <a:gd name="connsiteX0" fmla="*/ 0 w 1058276"/>
              <a:gd name="connsiteY0" fmla="*/ 0 h 1824613"/>
              <a:gd name="connsiteX1" fmla="*/ 1058276 w 1058276"/>
              <a:gd name="connsiteY1" fmla="*/ 1824613 h 1824613"/>
              <a:gd name="connsiteX2" fmla="*/ 0 w 1058276"/>
              <a:gd name="connsiteY2" fmla="*/ 1213617 h 1824613"/>
              <a:gd name="connsiteX3" fmla="*/ 0 w 1058276"/>
              <a:gd name="connsiteY3" fmla="*/ 0 h 182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276" h="1824613">
                <a:moveTo>
                  <a:pt x="0" y="0"/>
                </a:moveTo>
                <a:lnTo>
                  <a:pt x="1058276" y="1824613"/>
                </a:lnTo>
                <a:lnTo>
                  <a:pt x="0" y="121361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3464218" y="2899422"/>
            <a:ext cx="1045932" cy="1803330"/>
          </a:xfrm>
          <a:custGeom>
            <a:avLst/>
            <a:gdLst>
              <a:gd name="connsiteX0" fmla="*/ 1045932 w 1045932"/>
              <a:gd name="connsiteY0" fmla="*/ 0 h 1803330"/>
              <a:gd name="connsiteX1" fmla="*/ 1045932 w 1045932"/>
              <a:gd name="connsiteY1" fmla="*/ 1199461 h 1803330"/>
              <a:gd name="connsiteX2" fmla="*/ 0 w 1045932"/>
              <a:gd name="connsiteY2" fmla="*/ 1803330 h 1803330"/>
              <a:gd name="connsiteX3" fmla="*/ 1045932 w 1045932"/>
              <a:gd name="connsiteY3" fmla="*/ 0 h 180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932" h="1803330">
                <a:moveTo>
                  <a:pt x="1045932" y="0"/>
                </a:moveTo>
                <a:lnTo>
                  <a:pt x="1045932" y="1199461"/>
                </a:lnTo>
                <a:lnTo>
                  <a:pt x="0" y="1803330"/>
                </a:lnTo>
                <a:lnTo>
                  <a:pt x="1045932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3499421" y="4206010"/>
            <a:ext cx="2145158" cy="619254"/>
          </a:xfrm>
          <a:custGeom>
            <a:avLst/>
            <a:gdLst>
              <a:gd name="connsiteX0" fmla="*/ 1072579 w 2145158"/>
              <a:gd name="connsiteY0" fmla="*/ 0 h 619254"/>
              <a:gd name="connsiteX1" fmla="*/ 2145158 w 2145158"/>
              <a:gd name="connsiteY1" fmla="*/ 619254 h 619254"/>
              <a:gd name="connsiteX2" fmla="*/ 0 w 2145158"/>
              <a:gd name="connsiteY2" fmla="*/ 619254 h 619254"/>
              <a:gd name="connsiteX3" fmla="*/ 1072579 w 2145158"/>
              <a:gd name="connsiteY3" fmla="*/ 0 h 6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158" h="619254">
                <a:moveTo>
                  <a:pt x="1072579" y="0"/>
                </a:moveTo>
                <a:lnTo>
                  <a:pt x="2145158" y="619254"/>
                </a:lnTo>
                <a:lnTo>
                  <a:pt x="0" y="619254"/>
                </a:lnTo>
                <a:lnTo>
                  <a:pt x="1072579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2203070" y="4963885"/>
            <a:ext cx="4737861" cy="609828"/>
          </a:xfrm>
          <a:custGeom>
            <a:avLst/>
            <a:gdLst>
              <a:gd name="connsiteX0" fmla="*/ 1056253 w 4737861"/>
              <a:gd name="connsiteY0" fmla="*/ 0 h 609828"/>
              <a:gd name="connsiteX1" fmla="*/ 3681608 w 4737861"/>
              <a:gd name="connsiteY1" fmla="*/ 0 h 609828"/>
              <a:gd name="connsiteX2" fmla="*/ 4737861 w 4737861"/>
              <a:gd name="connsiteY2" fmla="*/ 609828 h 609828"/>
              <a:gd name="connsiteX3" fmla="*/ 0 w 4737861"/>
              <a:gd name="connsiteY3" fmla="*/ 609828 h 609828"/>
              <a:gd name="connsiteX4" fmla="*/ 1056253 w 4737861"/>
              <a:gd name="connsiteY4" fmla="*/ 0 h 6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7861" h="609828">
                <a:moveTo>
                  <a:pt x="1056253" y="0"/>
                </a:moveTo>
                <a:lnTo>
                  <a:pt x="3681608" y="0"/>
                </a:lnTo>
                <a:lnTo>
                  <a:pt x="4737861" y="609828"/>
                </a:lnTo>
                <a:lnTo>
                  <a:pt x="0" y="609828"/>
                </a:lnTo>
                <a:lnTo>
                  <a:pt x="1056253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手繪多邊形 21"/>
          <p:cNvSpPr/>
          <p:nvPr/>
        </p:nvSpPr>
        <p:spPr>
          <a:xfrm>
            <a:off x="4633850" y="1340402"/>
            <a:ext cx="2027403" cy="2047573"/>
          </a:xfrm>
          <a:custGeom>
            <a:avLst/>
            <a:gdLst>
              <a:gd name="connsiteX0" fmla="*/ 0 w 2027403"/>
              <a:gd name="connsiteY0" fmla="*/ 0 h 2047573"/>
              <a:gd name="connsiteX1" fmla="*/ 2027403 w 2027403"/>
              <a:gd name="connsiteY1" fmla="*/ 2047573 h 2047573"/>
              <a:gd name="connsiteX2" fmla="*/ 996934 w 2027403"/>
              <a:gd name="connsiteY2" fmla="*/ 2047573 h 2047573"/>
              <a:gd name="connsiteX3" fmla="*/ 0 w 2027403"/>
              <a:gd name="connsiteY3" fmla="*/ 1040721 h 2047573"/>
              <a:gd name="connsiteX4" fmla="*/ 0 w 2027403"/>
              <a:gd name="connsiteY4" fmla="*/ 0 h 204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403" h="2047573">
                <a:moveTo>
                  <a:pt x="0" y="0"/>
                </a:moveTo>
                <a:lnTo>
                  <a:pt x="2027403" y="2047573"/>
                </a:lnTo>
                <a:lnTo>
                  <a:pt x="996934" y="2047573"/>
                </a:lnTo>
                <a:lnTo>
                  <a:pt x="0" y="104072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2482748" y="1340404"/>
            <a:ext cx="2027402" cy="2047571"/>
          </a:xfrm>
          <a:custGeom>
            <a:avLst/>
            <a:gdLst>
              <a:gd name="connsiteX0" fmla="*/ 2027402 w 2027402"/>
              <a:gd name="connsiteY0" fmla="*/ 0 h 2047571"/>
              <a:gd name="connsiteX1" fmla="*/ 2027402 w 2027402"/>
              <a:gd name="connsiteY1" fmla="*/ 1040721 h 2047571"/>
              <a:gd name="connsiteX2" fmla="*/ 1030470 w 2027402"/>
              <a:gd name="connsiteY2" fmla="*/ 2047571 h 2047571"/>
              <a:gd name="connsiteX3" fmla="*/ 0 w 2027402"/>
              <a:gd name="connsiteY3" fmla="*/ 2047571 h 2047571"/>
              <a:gd name="connsiteX4" fmla="*/ 2027402 w 2027402"/>
              <a:gd name="connsiteY4" fmla="*/ 0 h 204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402" h="2047571">
                <a:moveTo>
                  <a:pt x="2027402" y="0"/>
                </a:moveTo>
                <a:lnTo>
                  <a:pt x="2027402" y="1040721"/>
                </a:lnTo>
                <a:lnTo>
                  <a:pt x="1030470" y="2047571"/>
                </a:lnTo>
                <a:lnTo>
                  <a:pt x="0" y="2047571"/>
                </a:lnTo>
                <a:lnTo>
                  <a:pt x="2027402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4633850" y="2553977"/>
            <a:ext cx="825784" cy="833999"/>
          </a:xfrm>
          <a:custGeom>
            <a:avLst/>
            <a:gdLst>
              <a:gd name="connsiteX0" fmla="*/ 0 w 825784"/>
              <a:gd name="connsiteY0" fmla="*/ 0 h 833999"/>
              <a:gd name="connsiteX1" fmla="*/ 825784 w 825784"/>
              <a:gd name="connsiteY1" fmla="*/ 833999 h 833999"/>
              <a:gd name="connsiteX2" fmla="*/ 0 w 825784"/>
              <a:gd name="connsiteY2" fmla="*/ 833999 h 833999"/>
              <a:gd name="connsiteX3" fmla="*/ 0 w 825784"/>
              <a:gd name="connsiteY3" fmla="*/ 0 h 8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784" h="833999">
                <a:moveTo>
                  <a:pt x="0" y="0"/>
                </a:moveTo>
                <a:lnTo>
                  <a:pt x="825784" y="833999"/>
                </a:lnTo>
                <a:lnTo>
                  <a:pt x="0" y="83399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3684368" y="2553979"/>
            <a:ext cx="825782" cy="833997"/>
          </a:xfrm>
          <a:custGeom>
            <a:avLst/>
            <a:gdLst>
              <a:gd name="connsiteX0" fmla="*/ 825782 w 825782"/>
              <a:gd name="connsiteY0" fmla="*/ 0 h 833997"/>
              <a:gd name="connsiteX1" fmla="*/ 825782 w 825782"/>
              <a:gd name="connsiteY1" fmla="*/ 833997 h 833997"/>
              <a:gd name="connsiteX2" fmla="*/ 0 w 825782"/>
              <a:gd name="connsiteY2" fmla="*/ 833997 h 833997"/>
              <a:gd name="connsiteX3" fmla="*/ 825782 w 825782"/>
              <a:gd name="connsiteY3" fmla="*/ 0 h 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782" h="833997">
                <a:moveTo>
                  <a:pt x="825782" y="0"/>
                </a:moveTo>
                <a:lnTo>
                  <a:pt x="825782" y="833997"/>
                </a:lnTo>
                <a:lnTo>
                  <a:pt x="0" y="833997"/>
                </a:lnTo>
                <a:lnTo>
                  <a:pt x="825782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523986" y="3511675"/>
            <a:ext cx="1986164" cy="2005922"/>
          </a:xfrm>
          <a:custGeom>
            <a:avLst/>
            <a:gdLst>
              <a:gd name="connsiteX0" fmla="*/ 0 w 1986164"/>
              <a:gd name="connsiteY0" fmla="*/ 0 h 2005922"/>
              <a:gd name="connsiteX1" fmla="*/ 1030470 w 1986164"/>
              <a:gd name="connsiteY1" fmla="*/ 0 h 2005922"/>
              <a:gd name="connsiteX2" fmla="*/ 1986164 w 1986164"/>
              <a:gd name="connsiteY2" fmla="*/ 965202 h 2005922"/>
              <a:gd name="connsiteX3" fmla="*/ 1986164 w 1986164"/>
              <a:gd name="connsiteY3" fmla="*/ 2005922 h 2005922"/>
              <a:gd name="connsiteX4" fmla="*/ 0 w 1986164"/>
              <a:gd name="connsiteY4" fmla="*/ 0 h 200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164" h="2005922">
                <a:moveTo>
                  <a:pt x="0" y="0"/>
                </a:moveTo>
                <a:lnTo>
                  <a:pt x="1030470" y="0"/>
                </a:lnTo>
                <a:lnTo>
                  <a:pt x="1986164" y="965202"/>
                </a:lnTo>
                <a:lnTo>
                  <a:pt x="1986164" y="20059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3725606" y="3511676"/>
            <a:ext cx="784544" cy="792349"/>
          </a:xfrm>
          <a:custGeom>
            <a:avLst/>
            <a:gdLst>
              <a:gd name="connsiteX0" fmla="*/ 0 w 784544"/>
              <a:gd name="connsiteY0" fmla="*/ 0 h 792349"/>
              <a:gd name="connsiteX1" fmla="*/ 784544 w 784544"/>
              <a:gd name="connsiteY1" fmla="*/ 0 h 792349"/>
              <a:gd name="connsiteX2" fmla="*/ 784544 w 784544"/>
              <a:gd name="connsiteY2" fmla="*/ 792349 h 792349"/>
              <a:gd name="connsiteX3" fmla="*/ 0 w 784544"/>
              <a:gd name="connsiteY3" fmla="*/ 0 h 79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544" h="792349">
                <a:moveTo>
                  <a:pt x="0" y="0"/>
                </a:moveTo>
                <a:lnTo>
                  <a:pt x="784544" y="0"/>
                </a:lnTo>
                <a:lnTo>
                  <a:pt x="784544" y="79234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4633851" y="3511676"/>
            <a:ext cx="784547" cy="792351"/>
          </a:xfrm>
          <a:custGeom>
            <a:avLst/>
            <a:gdLst>
              <a:gd name="connsiteX0" fmla="*/ 0 w 784547"/>
              <a:gd name="connsiteY0" fmla="*/ 0 h 792351"/>
              <a:gd name="connsiteX1" fmla="*/ 784547 w 784547"/>
              <a:gd name="connsiteY1" fmla="*/ 0 h 792351"/>
              <a:gd name="connsiteX2" fmla="*/ 0 w 784547"/>
              <a:gd name="connsiteY2" fmla="*/ 792351 h 792351"/>
              <a:gd name="connsiteX3" fmla="*/ 0 w 784547"/>
              <a:gd name="connsiteY3" fmla="*/ 0 h 79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547" h="792351">
                <a:moveTo>
                  <a:pt x="0" y="0"/>
                </a:moveTo>
                <a:lnTo>
                  <a:pt x="784547" y="0"/>
                </a:lnTo>
                <a:lnTo>
                  <a:pt x="0" y="79235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633850" y="3511675"/>
            <a:ext cx="1986166" cy="2005924"/>
          </a:xfrm>
          <a:custGeom>
            <a:avLst/>
            <a:gdLst>
              <a:gd name="connsiteX0" fmla="*/ 955697 w 1986166"/>
              <a:gd name="connsiteY0" fmla="*/ 0 h 2005924"/>
              <a:gd name="connsiteX1" fmla="*/ 1986166 w 1986166"/>
              <a:gd name="connsiteY1" fmla="*/ 0 h 2005924"/>
              <a:gd name="connsiteX2" fmla="*/ 0 w 1986166"/>
              <a:gd name="connsiteY2" fmla="*/ 2005924 h 2005924"/>
              <a:gd name="connsiteX3" fmla="*/ 0 w 1986166"/>
              <a:gd name="connsiteY3" fmla="*/ 965204 h 2005924"/>
              <a:gd name="connsiteX4" fmla="*/ 955697 w 1986166"/>
              <a:gd name="connsiteY4" fmla="*/ 0 h 200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166" h="2005924">
                <a:moveTo>
                  <a:pt x="955697" y="0"/>
                </a:moveTo>
                <a:lnTo>
                  <a:pt x="1986166" y="0"/>
                </a:lnTo>
                <a:lnTo>
                  <a:pt x="0" y="2005924"/>
                </a:lnTo>
                <a:lnTo>
                  <a:pt x="0" y="965204"/>
                </a:lnTo>
                <a:lnTo>
                  <a:pt x="955697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8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手繪多邊形 40"/>
          <p:cNvSpPr/>
          <p:nvPr/>
        </p:nvSpPr>
        <p:spPr>
          <a:xfrm>
            <a:off x="4633850" y="1332207"/>
            <a:ext cx="2127673" cy="1888774"/>
          </a:xfrm>
          <a:custGeom>
            <a:avLst/>
            <a:gdLst>
              <a:gd name="connsiteX0" fmla="*/ 0 w 2127673"/>
              <a:gd name="connsiteY0" fmla="*/ 0 h 1888774"/>
              <a:gd name="connsiteX1" fmla="*/ 2127673 w 2127673"/>
              <a:gd name="connsiteY1" fmla="*/ 1547997 h 1888774"/>
              <a:gd name="connsiteX2" fmla="*/ 1078868 w 2127673"/>
              <a:gd name="connsiteY2" fmla="*/ 1888774 h 1888774"/>
              <a:gd name="connsiteX3" fmla="*/ 0 w 2127673"/>
              <a:gd name="connsiteY3" fmla="*/ 1103839 h 1888774"/>
              <a:gd name="connsiteX4" fmla="*/ 0 w 2127673"/>
              <a:gd name="connsiteY4" fmla="*/ 0 h 188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673" h="1888774">
                <a:moveTo>
                  <a:pt x="0" y="0"/>
                </a:moveTo>
                <a:lnTo>
                  <a:pt x="2127673" y="1547997"/>
                </a:lnTo>
                <a:lnTo>
                  <a:pt x="1078868" y="1888774"/>
                </a:lnTo>
                <a:lnTo>
                  <a:pt x="0" y="110383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2382479" y="1332209"/>
            <a:ext cx="2127671" cy="1888772"/>
          </a:xfrm>
          <a:custGeom>
            <a:avLst/>
            <a:gdLst>
              <a:gd name="connsiteX0" fmla="*/ 2127671 w 2127671"/>
              <a:gd name="connsiteY0" fmla="*/ 0 h 1888772"/>
              <a:gd name="connsiteX1" fmla="*/ 2127671 w 2127671"/>
              <a:gd name="connsiteY1" fmla="*/ 1103839 h 1888772"/>
              <a:gd name="connsiteX2" fmla="*/ 1048805 w 2127671"/>
              <a:gd name="connsiteY2" fmla="*/ 1888772 h 1888772"/>
              <a:gd name="connsiteX3" fmla="*/ 0 w 2127671"/>
              <a:gd name="connsiteY3" fmla="*/ 1547995 h 1888772"/>
              <a:gd name="connsiteX4" fmla="*/ 2127671 w 2127671"/>
              <a:gd name="connsiteY4" fmla="*/ 0 h 188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671" h="1888772">
                <a:moveTo>
                  <a:pt x="2127671" y="0"/>
                </a:moveTo>
                <a:lnTo>
                  <a:pt x="2127671" y="1103839"/>
                </a:lnTo>
                <a:lnTo>
                  <a:pt x="1048805" y="1888772"/>
                </a:lnTo>
                <a:lnTo>
                  <a:pt x="0" y="1547995"/>
                </a:lnTo>
                <a:lnTo>
                  <a:pt x="2127671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>
            <a:off x="4633850" y="2592977"/>
            <a:ext cx="929763" cy="978551"/>
          </a:xfrm>
          <a:custGeom>
            <a:avLst/>
            <a:gdLst>
              <a:gd name="connsiteX0" fmla="*/ 0 w 929763"/>
              <a:gd name="connsiteY0" fmla="*/ 0 h 978551"/>
              <a:gd name="connsiteX1" fmla="*/ 929763 w 929763"/>
              <a:gd name="connsiteY1" fmla="*/ 676453 h 978551"/>
              <a:gd name="connsiteX2" fmla="*/ 0 w 929763"/>
              <a:gd name="connsiteY2" fmla="*/ 978551 h 978551"/>
              <a:gd name="connsiteX3" fmla="*/ 0 w 929763"/>
              <a:gd name="connsiteY3" fmla="*/ 0 h 97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3" h="978551">
                <a:moveTo>
                  <a:pt x="0" y="0"/>
                </a:moveTo>
                <a:lnTo>
                  <a:pt x="929763" y="676453"/>
                </a:lnTo>
                <a:lnTo>
                  <a:pt x="0" y="97855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3580388" y="2592978"/>
            <a:ext cx="929762" cy="978549"/>
          </a:xfrm>
          <a:custGeom>
            <a:avLst/>
            <a:gdLst>
              <a:gd name="connsiteX0" fmla="*/ 929762 w 929762"/>
              <a:gd name="connsiteY0" fmla="*/ 0 h 978549"/>
              <a:gd name="connsiteX1" fmla="*/ 929762 w 929762"/>
              <a:gd name="connsiteY1" fmla="*/ 978549 h 978549"/>
              <a:gd name="connsiteX2" fmla="*/ 0 w 929762"/>
              <a:gd name="connsiteY2" fmla="*/ 676451 h 978549"/>
              <a:gd name="connsiteX3" fmla="*/ 929762 w 929762"/>
              <a:gd name="connsiteY3" fmla="*/ 0 h 9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2" h="978549">
                <a:moveTo>
                  <a:pt x="929762" y="0"/>
                </a:moveTo>
                <a:lnTo>
                  <a:pt x="929762" y="978549"/>
                </a:lnTo>
                <a:lnTo>
                  <a:pt x="0" y="676451"/>
                </a:lnTo>
                <a:lnTo>
                  <a:pt x="929762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5343811" y="2995982"/>
            <a:ext cx="1461682" cy="2509060"/>
          </a:xfrm>
          <a:custGeom>
            <a:avLst/>
            <a:gdLst>
              <a:gd name="connsiteX0" fmla="*/ 1461682 w 1461682"/>
              <a:gd name="connsiteY0" fmla="*/ 0 h 2509060"/>
              <a:gd name="connsiteX1" fmla="*/ 647573 w 1461682"/>
              <a:gd name="connsiteY1" fmla="*/ 2509060 h 2509060"/>
              <a:gd name="connsiteX2" fmla="*/ 0 w 1461682"/>
              <a:gd name="connsiteY2" fmla="*/ 1617752 h 2509060"/>
              <a:gd name="connsiteX3" fmla="*/ 414509 w 1461682"/>
              <a:gd name="connsiteY3" fmla="*/ 340248 h 2509060"/>
              <a:gd name="connsiteX4" fmla="*/ 1461682 w 1461682"/>
              <a:gd name="connsiteY4" fmla="*/ 0 h 250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682" h="2509060">
                <a:moveTo>
                  <a:pt x="1461682" y="0"/>
                </a:moveTo>
                <a:lnTo>
                  <a:pt x="647573" y="2509060"/>
                </a:lnTo>
                <a:lnTo>
                  <a:pt x="0" y="1617752"/>
                </a:lnTo>
                <a:lnTo>
                  <a:pt x="414509" y="340248"/>
                </a:lnTo>
                <a:lnTo>
                  <a:pt x="1461682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2338508" y="2995983"/>
            <a:ext cx="1461683" cy="2509058"/>
          </a:xfrm>
          <a:custGeom>
            <a:avLst/>
            <a:gdLst>
              <a:gd name="connsiteX0" fmla="*/ 0 w 1461683"/>
              <a:gd name="connsiteY0" fmla="*/ 0 h 2509058"/>
              <a:gd name="connsiteX1" fmla="*/ 1047175 w 1461683"/>
              <a:gd name="connsiteY1" fmla="*/ 340247 h 2509058"/>
              <a:gd name="connsiteX2" fmla="*/ 1461683 w 1461683"/>
              <a:gd name="connsiteY2" fmla="*/ 1617749 h 2509058"/>
              <a:gd name="connsiteX3" fmla="*/ 814109 w 1461683"/>
              <a:gd name="connsiteY3" fmla="*/ 2509058 h 2509058"/>
              <a:gd name="connsiteX4" fmla="*/ 0 w 1461683"/>
              <a:gd name="connsiteY4" fmla="*/ 0 h 25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683" h="2509058">
                <a:moveTo>
                  <a:pt x="0" y="0"/>
                </a:moveTo>
                <a:lnTo>
                  <a:pt x="1047175" y="340247"/>
                </a:lnTo>
                <a:lnTo>
                  <a:pt x="1461683" y="1617749"/>
                </a:lnTo>
                <a:lnTo>
                  <a:pt x="814109" y="250905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3524852" y="3381449"/>
            <a:ext cx="947072" cy="1113828"/>
          </a:xfrm>
          <a:custGeom>
            <a:avLst/>
            <a:gdLst>
              <a:gd name="connsiteX0" fmla="*/ 0 w 947072"/>
              <a:gd name="connsiteY0" fmla="*/ 0 h 1113828"/>
              <a:gd name="connsiteX1" fmla="*/ 947072 w 947072"/>
              <a:gd name="connsiteY1" fmla="*/ 307722 h 1113828"/>
              <a:gd name="connsiteX2" fmla="*/ 361402 w 947072"/>
              <a:gd name="connsiteY2" fmla="*/ 1113828 h 1113828"/>
              <a:gd name="connsiteX3" fmla="*/ 0 w 947072"/>
              <a:gd name="connsiteY3" fmla="*/ 0 h 111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072" h="1113828">
                <a:moveTo>
                  <a:pt x="0" y="0"/>
                </a:moveTo>
                <a:lnTo>
                  <a:pt x="947072" y="307722"/>
                </a:lnTo>
                <a:lnTo>
                  <a:pt x="361402" y="111382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4672077" y="3381450"/>
            <a:ext cx="947072" cy="1113829"/>
          </a:xfrm>
          <a:custGeom>
            <a:avLst/>
            <a:gdLst>
              <a:gd name="connsiteX0" fmla="*/ 947072 w 947072"/>
              <a:gd name="connsiteY0" fmla="*/ 0 h 1113829"/>
              <a:gd name="connsiteX1" fmla="*/ 585670 w 947072"/>
              <a:gd name="connsiteY1" fmla="*/ 1113829 h 1113829"/>
              <a:gd name="connsiteX2" fmla="*/ 0 w 947072"/>
              <a:gd name="connsiteY2" fmla="*/ 307722 h 1113829"/>
              <a:gd name="connsiteX3" fmla="*/ 947072 w 947072"/>
              <a:gd name="connsiteY3" fmla="*/ 0 h 11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072" h="1113829">
                <a:moveTo>
                  <a:pt x="947072" y="0"/>
                </a:moveTo>
                <a:lnTo>
                  <a:pt x="585670" y="1113829"/>
                </a:lnTo>
                <a:lnTo>
                  <a:pt x="0" y="307722"/>
                </a:lnTo>
                <a:lnTo>
                  <a:pt x="947072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3978798" y="3761880"/>
            <a:ext cx="1186405" cy="816472"/>
          </a:xfrm>
          <a:custGeom>
            <a:avLst/>
            <a:gdLst>
              <a:gd name="connsiteX0" fmla="*/ 593202 w 1186405"/>
              <a:gd name="connsiteY0" fmla="*/ 0 h 816472"/>
              <a:gd name="connsiteX1" fmla="*/ 1186405 w 1186405"/>
              <a:gd name="connsiteY1" fmla="*/ 816472 h 816472"/>
              <a:gd name="connsiteX2" fmla="*/ 0 w 1186405"/>
              <a:gd name="connsiteY2" fmla="*/ 816472 h 816472"/>
              <a:gd name="connsiteX3" fmla="*/ 593202 w 1186405"/>
              <a:gd name="connsiteY3" fmla="*/ 0 h 8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405" h="816472">
                <a:moveTo>
                  <a:pt x="593202" y="0"/>
                </a:moveTo>
                <a:lnTo>
                  <a:pt x="1186405" y="816472"/>
                </a:lnTo>
                <a:lnTo>
                  <a:pt x="0" y="816472"/>
                </a:lnTo>
                <a:lnTo>
                  <a:pt x="593202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3248606" y="4691736"/>
            <a:ext cx="2646786" cy="891636"/>
          </a:xfrm>
          <a:custGeom>
            <a:avLst/>
            <a:gdLst>
              <a:gd name="connsiteX0" fmla="*/ 647813 w 2646786"/>
              <a:gd name="connsiteY0" fmla="*/ 0 h 891636"/>
              <a:gd name="connsiteX1" fmla="*/ 1998974 w 2646786"/>
              <a:gd name="connsiteY1" fmla="*/ 0 h 891636"/>
              <a:gd name="connsiteX2" fmla="*/ 2646786 w 2646786"/>
              <a:gd name="connsiteY2" fmla="*/ 891636 h 891636"/>
              <a:gd name="connsiteX3" fmla="*/ 0 w 2646786"/>
              <a:gd name="connsiteY3" fmla="*/ 891636 h 891636"/>
              <a:gd name="connsiteX4" fmla="*/ 647813 w 2646786"/>
              <a:gd name="connsiteY4" fmla="*/ 0 h 89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786" h="891636">
                <a:moveTo>
                  <a:pt x="647813" y="0"/>
                </a:moveTo>
                <a:lnTo>
                  <a:pt x="1998974" y="0"/>
                </a:lnTo>
                <a:lnTo>
                  <a:pt x="2646786" y="891636"/>
                </a:lnTo>
                <a:lnTo>
                  <a:pt x="0" y="891636"/>
                </a:lnTo>
                <a:lnTo>
                  <a:pt x="647813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3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手繪多邊形 34"/>
          <p:cNvSpPr/>
          <p:nvPr/>
        </p:nvSpPr>
        <p:spPr>
          <a:xfrm>
            <a:off x="3225892" y="1277377"/>
            <a:ext cx="2704520" cy="1073939"/>
          </a:xfrm>
          <a:custGeom>
            <a:avLst/>
            <a:gdLst>
              <a:gd name="connsiteX0" fmla="*/ 0 w 2704520"/>
              <a:gd name="connsiteY0" fmla="*/ 0 h 1073939"/>
              <a:gd name="connsiteX1" fmla="*/ 2704520 w 2704520"/>
              <a:gd name="connsiteY1" fmla="*/ 0 h 1073939"/>
              <a:gd name="connsiteX2" fmla="*/ 1996373 w 2704520"/>
              <a:gd name="connsiteY2" fmla="*/ 1073939 h 1073939"/>
              <a:gd name="connsiteX3" fmla="*/ 701810 w 2704520"/>
              <a:gd name="connsiteY3" fmla="*/ 1073939 h 1073939"/>
              <a:gd name="connsiteX4" fmla="*/ 0 w 2704520"/>
              <a:gd name="connsiteY4" fmla="*/ 0 h 107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20" h="1073939">
                <a:moveTo>
                  <a:pt x="0" y="0"/>
                </a:moveTo>
                <a:lnTo>
                  <a:pt x="2704520" y="0"/>
                </a:lnTo>
                <a:lnTo>
                  <a:pt x="1996373" y="1073939"/>
                </a:lnTo>
                <a:lnTo>
                  <a:pt x="701810" y="107393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2096627" y="1341361"/>
            <a:ext cx="1729078" cy="2046614"/>
          </a:xfrm>
          <a:custGeom>
            <a:avLst/>
            <a:gdLst>
              <a:gd name="connsiteX0" fmla="*/ 1023308 w 1729078"/>
              <a:gd name="connsiteY0" fmla="*/ 0 h 2046614"/>
              <a:gd name="connsiteX1" fmla="*/ 1729078 w 1729078"/>
              <a:gd name="connsiteY1" fmla="*/ 1079999 h 2046614"/>
              <a:gd name="connsiteX2" fmla="*/ 1245769 w 1729078"/>
              <a:gd name="connsiteY2" fmla="*/ 2046614 h 2046614"/>
              <a:gd name="connsiteX3" fmla="*/ 0 w 1729078"/>
              <a:gd name="connsiteY3" fmla="*/ 2046614 h 2046614"/>
              <a:gd name="connsiteX4" fmla="*/ 1023308 w 1729078"/>
              <a:gd name="connsiteY4" fmla="*/ 0 h 204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9078" h="2046614">
                <a:moveTo>
                  <a:pt x="1023308" y="0"/>
                </a:moveTo>
                <a:lnTo>
                  <a:pt x="1729078" y="1079999"/>
                </a:lnTo>
                <a:lnTo>
                  <a:pt x="1245769" y="2046614"/>
                </a:lnTo>
                <a:lnTo>
                  <a:pt x="0" y="2046614"/>
                </a:lnTo>
                <a:lnTo>
                  <a:pt x="1023308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5320863" y="1351993"/>
            <a:ext cx="1726510" cy="2035982"/>
          </a:xfrm>
          <a:custGeom>
            <a:avLst/>
            <a:gdLst>
              <a:gd name="connsiteX0" fmla="*/ 708519 w 1726510"/>
              <a:gd name="connsiteY0" fmla="*/ 0 h 2035982"/>
              <a:gd name="connsiteX1" fmla="*/ 1726510 w 1726510"/>
              <a:gd name="connsiteY1" fmla="*/ 2035982 h 2035982"/>
              <a:gd name="connsiteX2" fmla="*/ 480741 w 1726510"/>
              <a:gd name="connsiteY2" fmla="*/ 2035982 h 2035982"/>
              <a:gd name="connsiteX3" fmla="*/ 0 w 1726510"/>
              <a:gd name="connsiteY3" fmla="*/ 1074502 h 2035982"/>
              <a:gd name="connsiteX4" fmla="*/ 708519 w 1726510"/>
              <a:gd name="connsiteY4" fmla="*/ 0 h 203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510" h="2035982">
                <a:moveTo>
                  <a:pt x="708519" y="0"/>
                </a:moveTo>
                <a:lnTo>
                  <a:pt x="1726510" y="2035982"/>
                </a:lnTo>
                <a:lnTo>
                  <a:pt x="480741" y="2035982"/>
                </a:lnTo>
                <a:lnTo>
                  <a:pt x="0" y="1074502"/>
                </a:lnTo>
                <a:lnTo>
                  <a:pt x="708519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4002719" y="2466109"/>
            <a:ext cx="1143852" cy="871252"/>
          </a:xfrm>
          <a:custGeom>
            <a:avLst/>
            <a:gdLst>
              <a:gd name="connsiteX0" fmla="*/ 0 w 1143852"/>
              <a:gd name="connsiteY0" fmla="*/ 0 h 871252"/>
              <a:gd name="connsiteX1" fmla="*/ 1143852 w 1143852"/>
              <a:gd name="connsiteY1" fmla="*/ 0 h 871252"/>
              <a:gd name="connsiteX2" fmla="*/ 569355 w 1143852"/>
              <a:gd name="connsiteY2" fmla="*/ 871252 h 871252"/>
              <a:gd name="connsiteX3" fmla="*/ 0 w 1143852"/>
              <a:gd name="connsiteY3" fmla="*/ 0 h 8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852" h="871252">
                <a:moveTo>
                  <a:pt x="0" y="0"/>
                </a:moveTo>
                <a:lnTo>
                  <a:pt x="1143852" y="0"/>
                </a:lnTo>
                <a:lnTo>
                  <a:pt x="569355" y="87125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3475559" y="2536803"/>
            <a:ext cx="981820" cy="851172"/>
          </a:xfrm>
          <a:custGeom>
            <a:avLst/>
            <a:gdLst>
              <a:gd name="connsiteX0" fmla="*/ 425586 w 981820"/>
              <a:gd name="connsiteY0" fmla="*/ 0 h 851172"/>
              <a:gd name="connsiteX1" fmla="*/ 981820 w 981820"/>
              <a:gd name="connsiteY1" fmla="*/ 851172 h 851172"/>
              <a:gd name="connsiteX2" fmla="*/ 0 w 981820"/>
              <a:gd name="connsiteY2" fmla="*/ 851172 h 851172"/>
              <a:gd name="connsiteX3" fmla="*/ 425586 w 981820"/>
              <a:gd name="connsiteY3" fmla="*/ 0 h 85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820" h="851172">
                <a:moveTo>
                  <a:pt x="425586" y="0"/>
                </a:moveTo>
                <a:lnTo>
                  <a:pt x="981820" y="851172"/>
                </a:lnTo>
                <a:lnTo>
                  <a:pt x="0" y="851172"/>
                </a:lnTo>
                <a:lnTo>
                  <a:pt x="425586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4686872" y="2541349"/>
            <a:ext cx="981571" cy="846626"/>
          </a:xfrm>
          <a:custGeom>
            <a:avLst/>
            <a:gdLst>
              <a:gd name="connsiteX0" fmla="*/ 558258 w 981571"/>
              <a:gd name="connsiteY0" fmla="*/ 0 h 846626"/>
              <a:gd name="connsiteX1" fmla="*/ 981571 w 981571"/>
              <a:gd name="connsiteY1" fmla="*/ 846626 h 846626"/>
              <a:gd name="connsiteX2" fmla="*/ 0 w 981571"/>
              <a:gd name="connsiteY2" fmla="*/ 846626 h 846626"/>
              <a:gd name="connsiteX3" fmla="*/ 558258 w 981571"/>
              <a:gd name="connsiteY3" fmla="*/ 0 h 84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571" h="846626">
                <a:moveTo>
                  <a:pt x="558258" y="0"/>
                </a:moveTo>
                <a:lnTo>
                  <a:pt x="981571" y="846626"/>
                </a:lnTo>
                <a:lnTo>
                  <a:pt x="0" y="846626"/>
                </a:lnTo>
                <a:lnTo>
                  <a:pt x="558258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2117452" y="3511675"/>
            <a:ext cx="1717530" cy="2018022"/>
          </a:xfrm>
          <a:custGeom>
            <a:avLst/>
            <a:gdLst>
              <a:gd name="connsiteX0" fmla="*/ 0 w 1717530"/>
              <a:gd name="connsiteY0" fmla="*/ 0 h 2018022"/>
              <a:gd name="connsiteX1" fmla="*/ 1245769 w 1717530"/>
              <a:gd name="connsiteY1" fmla="*/ 0 h 2018022"/>
              <a:gd name="connsiteX2" fmla="*/ 1717530 w 1717530"/>
              <a:gd name="connsiteY2" fmla="*/ 943521 h 2018022"/>
              <a:gd name="connsiteX3" fmla="*/ 1009012 w 1717530"/>
              <a:gd name="connsiteY3" fmla="*/ 2018022 h 2018022"/>
              <a:gd name="connsiteX4" fmla="*/ 0 w 1717530"/>
              <a:gd name="connsiteY4" fmla="*/ 0 h 201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530" h="2018022">
                <a:moveTo>
                  <a:pt x="0" y="0"/>
                </a:moveTo>
                <a:lnTo>
                  <a:pt x="1245769" y="0"/>
                </a:lnTo>
                <a:lnTo>
                  <a:pt x="1717530" y="943521"/>
                </a:lnTo>
                <a:lnTo>
                  <a:pt x="1009012" y="20180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3496384" y="3511675"/>
            <a:ext cx="960748" cy="828666"/>
          </a:xfrm>
          <a:custGeom>
            <a:avLst/>
            <a:gdLst>
              <a:gd name="connsiteX0" fmla="*/ 0 w 960748"/>
              <a:gd name="connsiteY0" fmla="*/ 0 h 828666"/>
              <a:gd name="connsiteX1" fmla="*/ 960748 w 960748"/>
              <a:gd name="connsiteY1" fmla="*/ 0 h 828666"/>
              <a:gd name="connsiteX2" fmla="*/ 414333 w 960748"/>
              <a:gd name="connsiteY2" fmla="*/ 828666 h 828666"/>
              <a:gd name="connsiteX3" fmla="*/ 0 w 960748"/>
              <a:gd name="connsiteY3" fmla="*/ 0 h 82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748" h="828666">
                <a:moveTo>
                  <a:pt x="0" y="0"/>
                </a:moveTo>
                <a:lnTo>
                  <a:pt x="960748" y="0"/>
                </a:lnTo>
                <a:lnTo>
                  <a:pt x="414333" y="82866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4685987" y="3511675"/>
            <a:ext cx="961630" cy="833670"/>
          </a:xfrm>
          <a:custGeom>
            <a:avLst/>
            <a:gdLst>
              <a:gd name="connsiteX0" fmla="*/ 0 w 961630"/>
              <a:gd name="connsiteY0" fmla="*/ 0 h 833670"/>
              <a:gd name="connsiteX1" fmla="*/ 961630 w 961630"/>
              <a:gd name="connsiteY1" fmla="*/ 0 h 833670"/>
              <a:gd name="connsiteX2" fmla="*/ 544795 w 961630"/>
              <a:gd name="connsiteY2" fmla="*/ 833670 h 833670"/>
              <a:gd name="connsiteX3" fmla="*/ 0 w 961630"/>
              <a:gd name="connsiteY3" fmla="*/ 0 h 8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630" h="833670">
                <a:moveTo>
                  <a:pt x="0" y="0"/>
                </a:moveTo>
                <a:lnTo>
                  <a:pt x="961630" y="0"/>
                </a:lnTo>
                <a:lnTo>
                  <a:pt x="544795" y="83367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5306222" y="3511675"/>
            <a:ext cx="1720326" cy="2029111"/>
          </a:xfrm>
          <a:custGeom>
            <a:avLst/>
            <a:gdLst>
              <a:gd name="connsiteX0" fmla="*/ 474557 w 1720326"/>
              <a:gd name="connsiteY0" fmla="*/ 0 h 2029111"/>
              <a:gd name="connsiteX1" fmla="*/ 1720326 w 1720326"/>
              <a:gd name="connsiteY1" fmla="*/ 0 h 2029111"/>
              <a:gd name="connsiteX2" fmla="*/ 705770 w 1720326"/>
              <a:gd name="connsiteY2" fmla="*/ 2029111 h 2029111"/>
              <a:gd name="connsiteX3" fmla="*/ 0 w 1720326"/>
              <a:gd name="connsiteY3" fmla="*/ 949112 h 2029111"/>
              <a:gd name="connsiteX4" fmla="*/ 474557 w 1720326"/>
              <a:gd name="connsiteY4" fmla="*/ 0 h 20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326" h="2029111">
                <a:moveTo>
                  <a:pt x="474557" y="0"/>
                </a:moveTo>
                <a:lnTo>
                  <a:pt x="1720326" y="0"/>
                </a:lnTo>
                <a:lnTo>
                  <a:pt x="705770" y="2029111"/>
                </a:lnTo>
                <a:lnTo>
                  <a:pt x="0" y="949112"/>
                </a:lnTo>
                <a:lnTo>
                  <a:pt x="474557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4024897" y="3562775"/>
            <a:ext cx="1088533" cy="829116"/>
          </a:xfrm>
          <a:custGeom>
            <a:avLst/>
            <a:gdLst>
              <a:gd name="connsiteX0" fmla="*/ 546713 w 1088533"/>
              <a:gd name="connsiteY0" fmla="*/ 0 h 829116"/>
              <a:gd name="connsiteX1" fmla="*/ 1088533 w 1088533"/>
              <a:gd name="connsiteY1" fmla="*/ 829116 h 829116"/>
              <a:gd name="connsiteX2" fmla="*/ 0 w 1088533"/>
              <a:gd name="connsiteY2" fmla="*/ 829116 h 829116"/>
              <a:gd name="connsiteX3" fmla="*/ 546713 w 1088533"/>
              <a:gd name="connsiteY3" fmla="*/ 0 h 82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533" h="829116">
                <a:moveTo>
                  <a:pt x="546713" y="0"/>
                </a:moveTo>
                <a:lnTo>
                  <a:pt x="1088533" y="829116"/>
                </a:lnTo>
                <a:lnTo>
                  <a:pt x="0" y="829116"/>
                </a:lnTo>
                <a:lnTo>
                  <a:pt x="546713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3241054" y="4506686"/>
            <a:ext cx="2649201" cy="1073939"/>
          </a:xfrm>
          <a:custGeom>
            <a:avLst/>
            <a:gdLst>
              <a:gd name="connsiteX0" fmla="*/ 708148 w 2649201"/>
              <a:gd name="connsiteY0" fmla="*/ 0 h 1073939"/>
              <a:gd name="connsiteX1" fmla="*/ 1947392 w 2649201"/>
              <a:gd name="connsiteY1" fmla="*/ 0 h 1073939"/>
              <a:gd name="connsiteX2" fmla="*/ 2649201 w 2649201"/>
              <a:gd name="connsiteY2" fmla="*/ 1073939 h 1073939"/>
              <a:gd name="connsiteX3" fmla="*/ 0 w 2649201"/>
              <a:gd name="connsiteY3" fmla="*/ 1073939 h 1073939"/>
              <a:gd name="connsiteX4" fmla="*/ 708148 w 2649201"/>
              <a:gd name="connsiteY4" fmla="*/ 0 h 107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201" h="1073939">
                <a:moveTo>
                  <a:pt x="708148" y="0"/>
                </a:moveTo>
                <a:lnTo>
                  <a:pt x="1947392" y="0"/>
                </a:lnTo>
                <a:lnTo>
                  <a:pt x="2649201" y="1073939"/>
                </a:lnTo>
                <a:lnTo>
                  <a:pt x="0" y="1073939"/>
                </a:lnTo>
                <a:lnTo>
                  <a:pt x="708148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7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 28"/>
          <p:cNvSpPr/>
          <p:nvPr/>
        </p:nvSpPr>
        <p:spPr>
          <a:xfrm>
            <a:off x="4380411" y="1358664"/>
            <a:ext cx="2241903" cy="2818370"/>
          </a:xfrm>
          <a:custGeom>
            <a:avLst/>
            <a:gdLst>
              <a:gd name="connsiteX0" fmla="*/ 212366 w 2734926"/>
              <a:gd name="connsiteY0" fmla="*/ 0 h 3438165"/>
              <a:gd name="connsiteX1" fmla="*/ 2734926 w 2734926"/>
              <a:gd name="connsiteY1" fmla="*/ 2522560 h 3438165"/>
              <a:gd name="connsiteX2" fmla="*/ 2621517 w 2734926"/>
              <a:gd name="connsiteY2" fmla="*/ 3272692 h 3438165"/>
              <a:gd name="connsiteX3" fmla="*/ 2560954 w 2734926"/>
              <a:gd name="connsiteY3" fmla="*/ 3438165 h 3438165"/>
              <a:gd name="connsiteX4" fmla="*/ 2558475 w 2734926"/>
              <a:gd name="connsiteY4" fmla="*/ 3437911 h 3438165"/>
              <a:gd name="connsiteX5" fmla="*/ 1208474 w 2734926"/>
              <a:gd name="connsiteY5" fmla="*/ 2924569 h 3438165"/>
              <a:gd name="connsiteX6" fmla="*/ 1203276 w 2734926"/>
              <a:gd name="connsiteY6" fmla="*/ 2920855 h 3438165"/>
              <a:gd name="connsiteX7" fmla="*/ 1232767 w 2734926"/>
              <a:gd name="connsiteY7" fmla="*/ 2840280 h 3438165"/>
              <a:gd name="connsiteX8" fmla="*/ 1280802 w 2734926"/>
              <a:gd name="connsiteY8" fmla="*/ 2522560 h 3438165"/>
              <a:gd name="connsiteX9" fmla="*/ 427694 w 2734926"/>
              <a:gd name="connsiteY9" fmla="*/ 1475832 h 3438165"/>
              <a:gd name="connsiteX10" fmla="*/ 330431 w 2734926"/>
              <a:gd name="connsiteY10" fmla="*/ 1466027 h 3438165"/>
              <a:gd name="connsiteX11" fmla="*/ 325500 w 2734926"/>
              <a:gd name="connsiteY11" fmla="*/ 1275892 h 3438165"/>
              <a:gd name="connsiteX12" fmla="*/ 61416 w 2734926"/>
              <a:gd name="connsiteY12" fmla="*/ 144843 h 3438165"/>
              <a:gd name="connsiteX13" fmla="*/ 0 w 2734926"/>
              <a:gd name="connsiteY13" fmla="*/ 10724 h 3438165"/>
              <a:gd name="connsiteX14" fmla="*/ 212366 w 2734926"/>
              <a:gd name="connsiteY14" fmla="*/ 0 h 343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4926" h="3438165">
                <a:moveTo>
                  <a:pt x="212366" y="0"/>
                </a:moveTo>
                <a:cubicBezTo>
                  <a:pt x="1605537" y="0"/>
                  <a:pt x="2734926" y="1129389"/>
                  <a:pt x="2734926" y="2522560"/>
                </a:cubicBezTo>
                <a:cubicBezTo>
                  <a:pt x="2734926" y="2783780"/>
                  <a:pt x="2695221" y="3035726"/>
                  <a:pt x="2621517" y="3272692"/>
                </a:cubicBezTo>
                <a:lnTo>
                  <a:pt x="2560954" y="3438165"/>
                </a:lnTo>
                <a:lnTo>
                  <a:pt x="2558475" y="3437911"/>
                </a:lnTo>
                <a:cubicBezTo>
                  <a:pt x="2070526" y="3371612"/>
                  <a:pt x="1609532" y="3193999"/>
                  <a:pt x="1208474" y="2924569"/>
                </a:cubicBezTo>
                <a:lnTo>
                  <a:pt x="1203276" y="2920855"/>
                </a:lnTo>
                <a:lnTo>
                  <a:pt x="1232767" y="2840280"/>
                </a:lnTo>
                <a:cubicBezTo>
                  <a:pt x="1263985" y="2739912"/>
                  <a:pt x="1280801" y="2633200"/>
                  <a:pt x="1280802" y="2522560"/>
                </a:cubicBezTo>
                <a:cubicBezTo>
                  <a:pt x="1280802" y="2006240"/>
                  <a:pt x="914561" y="1575459"/>
                  <a:pt x="427694" y="1475832"/>
                </a:cubicBezTo>
                <a:lnTo>
                  <a:pt x="330431" y="1466027"/>
                </a:lnTo>
                <a:lnTo>
                  <a:pt x="325500" y="1275892"/>
                </a:lnTo>
                <a:cubicBezTo>
                  <a:pt x="302928" y="889395"/>
                  <a:pt x="214606" y="506628"/>
                  <a:pt x="61416" y="144843"/>
                </a:cubicBezTo>
                <a:lnTo>
                  <a:pt x="0" y="10724"/>
                </a:lnTo>
                <a:lnTo>
                  <a:pt x="2123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2486674" y="1392309"/>
            <a:ext cx="1984561" cy="3103271"/>
          </a:xfrm>
          <a:custGeom>
            <a:avLst/>
            <a:gdLst>
              <a:gd name="connsiteX0" fmla="*/ 2081039 w 2420991"/>
              <a:gd name="connsiteY0" fmla="*/ 0 h 3785720"/>
              <a:gd name="connsiteX1" fmla="*/ 2092636 w 2420991"/>
              <a:gd name="connsiteY1" fmla="*/ 21884 h 3785720"/>
              <a:gd name="connsiteX2" fmla="*/ 2416435 w 2420991"/>
              <a:gd name="connsiteY2" fmla="*/ 1247652 h 3785720"/>
              <a:gd name="connsiteX3" fmla="*/ 2420991 w 2420991"/>
              <a:gd name="connsiteY3" fmla="*/ 1423319 h 3785720"/>
              <a:gd name="connsiteX4" fmla="*/ 2307234 w 2420991"/>
              <a:gd name="connsiteY4" fmla="*/ 1434787 h 3785720"/>
              <a:gd name="connsiteX5" fmla="*/ 1454126 w 2420991"/>
              <a:gd name="connsiteY5" fmla="*/ 2481515 h 3785720"/>
              <a:gd name="connsiteX6" fmla="*/ 1502160 w 2420991"/>
              <a:gd name="connsiteY6" fmla="*/ 2799235 h 3785720"/>
              <a:gd name="connsiteX7" fmla="*/ 1530076 w 2420991"/>
              <a:gd name="connsiteY7" fmla="*/ 2875508 h 3785720"/>
              <a:gd name="connsiteX8" fmla="*/ 1349589 w 2420991"/>
              <a:gd name="connsiteY8" fmla="*/ 2967621 h 3785720"/>
              <a:gd name="connsiteX9" fmla="*/ 443069 w 2420991"/>
              <a:gd name="connsiteY9" fmla="*/ 3693730 h 3785720"/>
              <a:gd name="connsiteX10" fmla="*/ 366306 w 2420991"/>
              <a:gd name="connsiteY10" fmla="*/ 3785720 h 3785720"/>
              <a:gd name="connsiteX11" fmla="*/ 304459 w 2420991"/>
              <a:gd name="connsiteY11" fmla="*/ 3683917 h 3785720"/>
              <a:gd name="connsiteX12" fmla="*/ 0 w 2420991"/>
              <a:gd name="connsiteY12" fmla="*/ 2481515 h 3785720"/>
              <a:gd name="connsiteX13" fmla="*/ 2014176 w 2420991"/>
              <a:gd name="connsiteY13" fmla="*/ 10204 h 3785720"/>
              <a:gd name="connsiteX14" fmla="*/ 2081039 w 2420991"/>
              <a:gd name="connsiteY14" fmla="*/ 0 h 378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0991" h="3785720">
                <a:moveTo>
                  <a:pt x="2081039" y="0"/>
                </a:moveTo>
                <a:lnTo>
                  <a:pt x="2092636" y="21884"/>
                </a:lnTo>
                <a:cubicBezTo>
                  <a:pt x="2283426" y="408634"/>
                  <a:pt x="2391797" y="825768"/>
                  <a:pt x="2416435" y="1247652"/>
                </a:cubicBezTo>
                <a:lnTo>
                  <a:pt x="2420991" y="1423319"/>
                </a:lnTo>
                <a:lnTo>
                  <a:pt x="2307234" y="1434787"/>
                </a:lnTo>
                <a:cubicBezTo>
                  <a:pt x="1820366" y="1534415"/>
                  <a:pt x="1454126" y="1965195"/>
                  <a:pt x="1454126" y="2481515"/>
                </a:cubicBezTo>
                <a:cubicBezTo>
                  <a:pt x="1454125" y="2592155"/>
                  <a:pt x="1470942" y="2698867"/>
                  <a:pt x="1502160" y="2799235"/>
                </a:cubicBezTo>
                <a:lnTo>
                  <a:pt x="1530076" y="2875508"/>
                </a:lnTo>
                <a:lnTo>
                  <a:pt x="1349589" y="2967621"/>
                </a:lnTo>
                <a:cubicBezTo>
                  <a:pt x="1010629" y="3154693"/>
                  <a:pt x="703394" y="3399475"/>
                  <a:pt x="443069" y="3693730"/>
                </a:cubicBezTo>
                <a:lnTo>
                  <a:pt x="366306" y="3785720"/>
                </a:lnTo>
                <a:lnTo>
                  <a:pt x="304459" y="3683917"/>
                </a:lnTo>
                <a:cubicBezTo>
                  <a:pt x="110292" y="3326487"/>
                  <a:pt x="0" y="2916881"/>
                  <a:pt x="0" y="2481515"/>
                </a:cubicBezTo>
                <a:cubicBezTo>
                  <a:pt x="0" y="1262491"/>
                  <a:pt x="864689" y="245424"/>
                  <a:pt x="2014176" y="10204"/>
                </a:cubicBezTo>
                <a:lnTo>
                  <a:pt x="20810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2891283" y="3909105"/>
            <a:ext cx="3512873" cy="1585199"/>
          </a:xfrm>
          <a:custGeom>
            <a:avLst/>
            <a:gdLst>
              <a:gd name="connsiteX0" fmla="*/ 1137774 w 4285398"/>
              <a:gd name="connsiteY0" fmla="*/ 0 h 1933805"/>
              <a:gd name="connsiteX1" fmla="*/ 1143009 w 4285398"/>
              <a:gd name="connsiteY1" fmla="*/ 8618 h 1933805"/>
              <a:gd name="connsiteX2" fmla="*/ 2028973 w 4285398"/>
              <a:gd name="connsiteY2" fmla="*/ 479680 h 1933805"/>
              <a:gd name="connsiteX3" fmla="*/ 2914935 w 4285398"/>
              <a:gd name="connsiteY3" fmla="*/ 8617 h 1933805"/>
              <a:gd name="connsiteX4" fmla="*/ 2917284 w 4285398"/>
              <a:gd name="connsiteY4" fmla="*/ 4753 h 1933805"/>
              <a:gd name="connsiteX5" fmla="*/ 3090122 w 4285398"/>
              <a:gd name="connsiteY5" fmla="*/ 112907 h 1933805"/>
              <a:gd name="connsiteX6" fmla="*/ 4178891 w 4285398"/>
              <a:gd name="connsiteY6" fmla="*/ 517377 h 1933805"/>
              <a:gd name="connsiteX7" fmla="*/ 4285398 w 4285398"/>
              <a:gd name="connsiteY7" fmla="*/ 534090 h 1933805"/>
              <a:gd name="connsiteX8" fmla="*/ 4247073 w 4285398"/>
              <a:gd name="connsiteY8" fmla="*/ 613647 h 1933805"/>
              <a:gd name="connsiteX9" fmla="*/ 2028972 w 4285398"/>
              <a:gd name="connsiteY9" fmla="*/ 1933805 h 1933805"/>
              <a:gd name="connsiteX10" fmla="*/ 82442 w 4285398"/>
              <a:gd name="connsiteY10" fmla="*/ 1015827 h 1933805"/>
              <a:gd name="connsiteX11" fmla="*/ 0 w 4285398"/>
              <a:gd name="connsiteY11" fmla="*/ 905578 h 1933805"/>
              <a:gd name="connsiteX12" fmla="*/ 113968 w 4285398"/>
              <a:gd name="connsiteY12" fmla="*/ 769003 h 1933805"/>
              <a:gd name="connsiteX13" fmla="*/ 962126 w 4285398"/>
              <a:gd name="connsiteY13" fmla="*/ 89642 h 1933805"/>
              <a:gd name="connsiteX14" fmla="*/ 1137774 w 4285398"/>
              <a:gd name="connsiteY14" fmla="*/ 0 h 193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85398" h="1933805">
                <a:moveTo>
                  <a:pt x="1137774" y="0"/>
                </a:moveTo>
                <a:lnTo>
                  <a:pt x="1143009" y="8618"/>
                </a:lnTo>
                <a:cubicBezTo>
                  <a:pt x="1335015" y="292823"/>
                  <a:pt x="1660173" y="479680"/>
                  <a:pt x="2028973" y="479680"/>
                </a:cubicBezTo>
                <a:cubicBezTo>
                  <a:pt x="2397772" y="479680"/>
                  <a:pt x="2722930" y="292822"/>
                  <a:pt x="2914935" y="8617"/>
                </a:cubicBezTo>
                <a:lnTo>
                  <a:pt x="2917284" y="4753"/>
                </a:lnTo>
                <a:lnTo>
                  <a:pt x="3090122" y="112907"/>
                </a:lnTo>
                <a:cubicBezTo>
                  <a:pt x="3424801" y="307536"/>
                  <a:pt x="3792681" y="445290"/>
                  <a:pt x="4178891" y="517377"/>
                </a:cubicBezTo>
                <a:lnTo>
                  <a:pt x="4285398" y="534090"/>
                </a:lnTo>
                <a:lnTo>
                  <a:pt x="4247073" y="613647"/>
                </a:lnTo>
                <a:cubicBezTo>
                  <a:pt x="3819904" y="1399992"/>
                  <a:pt x="2986777" y="1933805"/>
                  <a:pt x="2028972" y="1933805"/>
                </a:cubicBezTo>
                <a:cubicBezTo>
                  <a:pt x="1245313" y="1933805"/>
                  <a:pt x="545117" y="1576460"/>
                  <a:pt x="82442" y="1015827"/>
                </a:cubicBezTo>
                <a:lnTo>
                  <a:pt x="0" y="905578"/>
                </a:lnTo>
                <a:lnTo>
                  <a:pt x="113968" y="769003"/>
                </a:lnTo>
                <a:cubicBezTo>
                  <a:pt x="357533" y="493693"/>
                  <a:pt x="644988" y="264670"/>
                  <a:pt x="962126" y="89642"/>
                </a:cubicBezTo>
                <a:lnTo>
                  <a:pt x="113777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1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手繪多邊形 20"/>
          <p:cNvSpPr/>
          <p:nvPr/>
        </p:nvSpPr>
        <p:spPr>
          <a:xfrm rot="3649974">
            <a:off x="4149934" y="1516521"/>
            <a:ext cx="2564875" cy="1556517"/>
          </a:xfrm>
          <a:custGeom>
            <a:avLst/>
            <a:gdLst>
              <a:gd name="connsiteX0" fmla="*/ 94134 w 3135261"/>
              <a:gd name="connsiteY0" fmla="*/ 1293626 h 1902661"/>
              <a:gd name="connsiteX1" fmla="*/ 3057331 w 3135261"/>
              <a:gd name="connsiteY1" fmla="*/ 117297 h 1902661"/>
              <a:gd name="connsiteX2" fmla="*/ 3135261 w 3135261"/>
              <a:gd name="connsiteY2" fmla="*/ 146418 h 1902661"/>
              <a:gd name="connsiteX3" fmla="*/ 3118861 w 3135261"/>
              <a:gd name="connsiteY3" fmla="*/ 323024 h 1902661"/>
              <a:gd name="connsiteX4" fmla="*/ 2805371 w 3135261"/>
              <a:gd name="connsiteY4" fmla="*/ 1363518 h 1902661"/>
              <a:gd name="connsiteX5" fmla="*/ 2709059 w 3135261"/>
              <a:gd name="connsiteY5" fmla="*/ 1541470 h 1902661"/>
              <a:gd name="connsiteX6" fmla="*/ 2644267 w 3135261"/>
              <a:gd name="connsiteY6" fmla="*/ 1512454 h 1902661"/>
              <a:gd name="connsiteX7" fmla="*/ 1487775 w 3135261"/>
              <a:gd name="connsiteY7" fmla="*/ 1824860 h 1902661"/>
              <a:gd name="connsiteX8" fmla="*/ 1427330 w 3135261"/>
              <a:gd name="connsiteY8" fmla="*/ 1902661 h 1902661"/>
              <a:gd name="connsiteX9" fmla="*/ 1263384 w 3135261"/>
              <a:gd name="connsiteY9" fmla="*/ 1816654 h 1902661"/>
              <a:gd name="connsiteX10" fmla="*/ 147045 w 3135261"/>
              <a:gd name="connsiteY10" fmla="*/ 1496027 h 1902661"/>
              <a:gd name="connsiteX11" fmla="*/ 0 w 3135261"/>
              <a:gd name="connsiteY11" fmla="*/ 1484292 h 1902661"/>
              <a:gd name="connsiteX12" fmla="*/ 94134 w 3135261"/>
              <a:gd name="connsiteY12" fmla="*/ 1293626 h 19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5261" h="1902661">
                <a:moveTo>
                  <a:pt x="94134" y="1293626"/>
                </a:moveTo>
                <a:cubicBezTo>
                  <a:pt x="688236" y="229171"/>
                  <a:pt x="1938960" y="-237521"/>
                  <a:pt x="3057331" y="117297"/>
                </a:cubicBezTo>
                <a:lnTo>
                  <a:pt x="3135261" y="146418"/>
                </a:lnTo>
                <a:lnTo>
                  <a:pt x="3118861" y="323024"/>
                </a:lnTo>
                <a:cubicBezTo>
                  <a:pt x="3074318" y="687901"/>
                  <a:pt x="2967378" y="1039534"/>
                  <a:pt x="2805371" y="1363518"/>
                </a:cubicBezTo>
                <a:lnTo>
                  <a:pt x="2709059" y="1541470"/>
                </a:lnTo>
                <a:lnTo>
                  <a:pt x="2644267" y="1512454"/>
                </a:lnTo>
                <a:cubicBezTo>
                  <a:pt x="2231635" y="1370056"/>
                  <a:pt x="1771516" y="1495353"/>
                  <a:pt x="1487775" y="1824860"/>
                </a:cubicBezTo>
                <a:lnTo>
                  <a:pt x="1427330" y="1902661"/>
                </a:lnTo>
                <a:lnTo>
                  <a:pt x="1263384" y="1816654"/>
                </a:lnTo>
                <a:cubicBezTo>
                  <a:pt x="914892" y="1648001"/>
                  <a:pt x="537614" y="1538579"/>
                  <a:pt x="147045" y="1496027"/>
                </a:cubicBezTo>
                <a:lnTo>
                  <a:pt x="0" y="1484292"/>
                </a:lnTo>
                <a:lnTo>
                  <a:pt x="94134" y="12936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 rot="3649974">
            <a:off x="2683898" y="1333543"/>
            <a:ext cx="1536552" cy="2531439"/>
          </a:xfrm>
          <a:custGeom>
            <a:avLst/>
            <a:gdLst>
              <a:gd name="connsiteX0" fmla="*/ 140973 w 1878256"/>
              <a:gd name="connsiteY0" fmla="*/ 0 h 3094391"/>
              <a:gd name="connsiteX1" fmla="*/ 165734 w 1878256"/>
              <a:gd name="connsiteY1" fmla="*/ 539 h 3094391"/>
              <a:gd name="connsiteX2" fmla="*/ 1393883 w 1878256"/>
              <a:gd name="connsiteY2" fmla="*/ 315185 h 3094391"/>
              <a:gd name="connsiteX3" fmla="*/ 1544975 w 1878256"/>
              <a:gd name="connsiteY3" fmla="*/ 394448 h 3094391"/>
              <a:gd name="connsiteX4" fmla="*/ 1541634 w 1878256"/>
              <a:gd name="connsiteY4" fmla="*/ 401216 h 3094391"/>
              <a:gd name="connsiteX5" fmla="*/ 1824861 w 1878256"/>
              <a:gd name="connsiteY5" fmla="*/ 1632913 h 3094391"/>
              <a:gd name="connsiteX6" fmla="*/ 1878256 w 1878256"/>
              <a:gd name="connsiteY6" fmla="*/ 1674398 h 3094391"/>
              <a:gd name="connsiteX7" fmla="*/ 1872626 w 1878256"/>
              <a:gd name="connsiteY7" fmla="*/ 1683550 h 3094391"/>
              <a:gd name="connsiteX8" fmla="*/ 1446692 w 1878256"/>
              <a:gd name="connsiteY8" fmla="*/ 2937037 h 3094391"/>
              <a:gd name="connsiteX9" fmla="*/ 1431026 w 1878256"/>
              <a:gd name="connsiteY9" fmla="*/ 3094391 h 3094391"/>
              <a:gd name="connsiteX10" fmla="*/ 1293626 w 1878256"/>
              <a:gd name="connsiteY10" fmla="*/ 3026554 h 3094391"/>
              <a:gd name="connsiteX11" fmla="*/ 117297 w 1878256"/>
              <a:gd name="connsiteY11" fmla="*/ 63357 h 3094391"/>
              <a:gd name="connsiteX12" fmla="*/ 140973 w 1878256"/>
              <a:gd name="connsiteY12" fmla="*/ 0 h 309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8256" h="3094391">
                <a:moveTo>
                  <a:pt x="140973" y="0"/>
                </a:moveTo>
                <a:lnTo>
                  <a:pt x="165734" y="539"/>
                </a:lnTo>
                <a:cubicBezTo>
                  <a:pt x="596428" y="22425"/>
                  <a:pt x="1013485" y="131090"/>
                  <a:pt x="1393883" y="315185"/>
                </a:cubicBezTo>
                <a:lnTo>
                  <a:pt x="1544975" y="394448"/>
                </a:lnTo>
                <a:lnTo>
                  <a:pt x="1541634" y="401216"/>
                </a:lnTo>
                <a:cubicBezTo>
                  <a:pt x="1355478" y="832050"/>
                  <a:pt x="1475179" y="1331801"/>
                  <a:pt x="1824861" y="1632913"/>
                </a:cubicBezTo>
                <a:lnTo>
                  <a:pt x="1878256" y="1674398"/>
                </a:lnTo>
                <a:lnTo>
                  <a:pt x="1872626" y="1683550"/>
                </a:lnTo>
                <a:cubicBezTo>
                  <a:pt x="1651629" y="2067063"/>
                  <a:pt x="1505796" y="2492574"/>
                  <a:pt x="1446692" y="2937037"/>
                </a:cubicBezTo>
                <a:lnTo>
                  <a:pt x="1431026" y="3094391"/>
                </a:lnTo>
                <a:lnTo>
                  <a:pt x="1293626" y="3026554"/>
                </a:lnTo>
                <a:cubicBezTo>
                  <a:pt x="229171" y="2432452"/>
                  <a:pt x="-237521" y="1181728"/>
                  <a:pt x="117297" y="63357"/>
                </a:cubicBezTo>
                <a:lnTo>
                  <a:pt x="1409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手繪多邊形 16"/>
          <p:cNvSpPr/>
          <p:nvPr/>
        </p:nvSpPr>
        <p:spPr>
          <a:xfrm rot="3649974">
            <a:off x="4951686" y="2986249"/>
            <a:ext cx="1567882" cy="2576795"/>
          </a:xfrm>
          <a:custGeom>
            <a:avLst/>
            <a:gdLst>
              <a:gd name="connsiteX0" fmla="*/ 444479 w 1916553"/>
              <a:gd name="connsiteY0" fmla="*/ 0 h 3149833"/>
              <a:gd name="connsiteX1" fmla="*/ 622929 w 1916553"/>
              <a:gd name="connsiteY1" fmla="*/ 88104 h 3149833"/>
              <a:gd name="connsiteX2" fmla="*/ 1799257 w 1916553"/>
              <a:gd name="connsiteY2" fmla="*/ 3051300 h 3149833"/>
              <a:gd name="connsiteX3" fmla="*/ 1762437 w 1916553"/>
              <a:gd name="connsiteY3" fmla="*/ 3149833 h 3149833"/>
              <a:gd name="connsiteX4" fmla="*/ 1747510 w 1916553"/>
              <a:gd name="connsiteY4" fmla="*/ 3149104 h 3149833"/>
              <a:gd name="connsiteX5" fmla="*/ 528320 w 1916553"/>
              <a:gd name="connsiteY5" fmla="*/ 2801350 h 3149833"/>
              <a:gd name="connsiteX6" fmla="*/ 374005 w 1916553"/>
              <a:gd name="connsiteY6" fmla="*/ 2714995 h 3149833"/>
              <a:gd name="connsiteX7" fmla="*/ 408377 w 1916553"/>
              <a:gd name="connsiteY7" fmla="*/ 2625590 h 3149833"/>
              <a:gd name="connsiteX8" fmla="*/ 6950 w 1916553"/>
              <a:gd name="connsiteY8" fmla="*/ 1415905 h 3149833"/>
              <a:gd name="connsiteX9" fmla="*/ 0 w 1916553"/>
              <a:gd name="connsiteY9" fmla="*/ 1411552 h 3149833"/>
              <a:gd name="connsiteX10" fmla="*/ 98511 w 1916553"/>
              <a:gd name="connsiteY10" fmla="*/ 1229540 h 3149833"/>
              <a:gd name="connsiteX11" fmla="*/ 433573 w 1916553"/>
              <a:gd name="connsiteY11" fmla="*/ 117448 h 3149833"/>
              <a:gd name="connsiteX12" fmla="*/ 444479 w 1916553"/>
              <a:gd name="connsiteY12" fmla="*/ 0 h 314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6553" h="3149833">
                <a:moveTo>
                  <a:pt x="444479" y="0"/>
                </a:moveTo>
                <a:lnTo>
                  <a:pt x="622929" y="88104"/>
                </a:lnTo>
                <a:cubicBezTo>
                  <a:pt x="1687384" y="682205"/>
                  <a:pt x="2154075" y="1932929"/>
                  <a:pt x="1799257" y="3051300"/>
                </a:cubicBezTo>
                <a:lnTo>
                  <a:pt x="1762437" y="3149833"/>
                </a:lnTo>
                <a:lnTo>
                  <a:pt x="1747510" y="3149104"/>
                </a:lnTo>
                <a:cubicBezTo>
                  <a:pt x="1317565" y="3115574"/>
                  <a:pt x="903599" y="2995668"/>
                  <a:pt x="528320" y="2801350"/>
                </a:cubicBezTo>
                <a:lnTo>
                  <a:pt x="374005" y="2714995"/>
                </a:lnTo>
                <a:lnTo>
                  <a:pt x="408377" y="2625590"/>
                </a:lnTo>
                <a:cubicBezTo>
                  <a:pt x="555100" y="2182471"/>
                  <a:pt x="395263" y="1687460"/>
                  <a:pt x="6950" y="1415905"/>
                </a:cubicBezTo>
                <a:lnTo>
                  <a:pt x="0" y="1411552"/>
                </a:lnTo>
                <a:lnTo>
                  <a:pt x="98511" y="1229540"/>
                </a:lnTo>
                <a:cubicBezTo>
                  <a:pt x="271664" y="883262"/>
                  <a:pt x="385964" y="507434"/>
                  <a:pt x="433573" y="117448"/>
                </a:cubicBezTo>
                <a:lnTo>
                  <a:pt x="4444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手繪多邊形 15"/>
          <p:cNvSpPr/>
          <p:nvPr/>
        </p:nvSpPr>
        <p:spPr>
          <a:xfrm rot="3649974">
            <a:off x="2465882" y="3788148"/>
            <a:ext cx="2585562" cy="1560451"/>
          </a:xfrm>
          <a:custGeom>
            <a:avLst/>
            <a:gdLst>
              <a:gd name="connsiteX0" fmla="*/ 419672 w 3160549"/>
              <a:gd name="connsiteY0" fmla="*/ 353823 h 1907470"/>
              <a:gd name="connsiteX1" fmla="*/ 422731 w 3160549"/>
              <a:gd name="connsiteY1" fmla="*/ 348851 h 1907470"/>
              <a:gd name="connsiteX2" fmla="*/ 457136 w 3160549"/>
              <a:gd name="connsiteY2" fmla="*/ 365838 h 1907470"/>
              <a:gd name="connsiteX3" fmla="*/ 1697463 w 3160549"/>
              <a:gd name="connsiteY3" fmla="*/ 72460 h 1907470"/>
              <a:gd name="connsiteX4" fmla="*/ 1752674 w 3160549"/>
              <a:gd name="connsiteY4" fmla="*/ 0 h 1907470"/>
              <a:gd name="connsiteX5" fmla="*/ 1913562 w 3160549"/>
              <a:gd name="connsiteY5" fmla="*/ 90033 h 1907470"/>
              <a:gd name="connsiteX6" fmla="*/ 3020818 w 3160549"/>
              <a:gd name="connsiteY6" fmla="*/ 440742 h 1907470"/>
              <a:gd name="connsiteX7" fmla="*/ 3160549 w 3160549"/>
              <a:gd name="connsiteY7" fmla="*/ 455707 h 1907470"/>
              <a:gd name="connsiteX8" fmla="*/ 3082474 w 3160549"/>
              <a:gd name="connsiteY8" fmla="*/ 613846 h 1907470"/>
              <a:gd name="connsiteX9" fmla="*/ 119277 w 3160549"/>
              <a:gd name="connsiteY9" fmla="*/ 1790174 h 1907470"/>
              <a:gd name="connsiteX10" fmla="*/ 0 w 3160549"/>
              <a:gd name="connsiteY10" fmla="*/ 1745603 h 1907470"/>
              <a:gd name="connsiteX11" fmla="*/ 322 w 3160549"/>
              <a:gd name="connsiteY11" fmla="*/ 1735911 h 1907470"/>
              <a:gd name="connsiteX12" fmla="*/ 419672 w 3160549"/>
              <a:gd name="connsiteY12" fmla="*/ 353823 h 19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0549" h="1907470">
                <a:moveTo>
                  <a:pt x="419672" y="353823"/>
                </a:moveTo>
                <a:lnTo>
                  <a:pt x="422731" y="348851"/>
                </a:lnTo>
                <a:lnTo>
                  <a:pt x="457136" y="365838"/>
                </a:lnTo>
                <a:cubicBezTo>
                  <a:pt x="892113" y="553784"/>
                  <a:pt x="1397339" y="429961"/>
                  <a:pt x="1697463" y="72460"/>
                </a:cubicBezTo>
                <a:lnTo>
                  <a:pt x="1752674" y="0"/>
                </a:lnTo>
                <a:lnTo>
                  <a:pt x="1913562" y="90033"/>
                </a:lnTo>
                <a:cubicBezTo>
                  <a:pt x="2257363" y="268052"/>
                  <a:pt x="2631543" y="387640"/>
                  <a:pt x="3020818" y="440742"/>
                </a:cubicBezTo>
                <a:lnTo>
                  <a:pt x="3160549" y="455707"/>
                </a:lnTo>
                <a:lnTo>
                  <a:pt x="3082474" y="613846"/>
                </a:lnTo>
                <a:cubicBezTo>
                  <a:pt x="2488372" y="1678301"/>
                  <a:pt x="1237648" y="2144992"/>
                  <a:pt x="119277" y="1790174"/>
                </a:cubicBezTo>
                <a:lnTo>
                  <a:pt x="0" y="1745603"/>
                </a:lnTo>
                <a:lnTo>
                  <a:pt x="322" y="1735911"/>
                </a:lnTo>
                <a:cubicBezTo>
                  <a:pt x="32930" y="1244559"/>
                  <a:pt x="178442" y="772449"/>
                  <a:pt x="419672" y="353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手繪多邊形 30"/>
          <p:cNvSpPr/>
          <p:nvPr/>
        </p:nvSpPr>
        <p:spPr>
          <a:xfrm rot="4690307">
            <a:off x="4488145" y="1277079"/>
            <a:ext cx="1804240" cy="1700360"/>
          </a:xfrm>
          <a:custGeom>
            <a:avLst/>
            <a:gdLst>
              <a:gd name="connsiteX0" fmla="*/ 33034 w 2242810"/>
              <a:gd name="connsiteY0" fmla="*/ 1903626 h 2113681"/>
              <a:gd name="connsiteX1" fmla="*/ 1779823 w 2242810"/>
              <a:gd name="connsiteY1" fmla="*/ 3227 h 2113681"/>
              <a:gd name="connsiteX2" fmla="*/ 1792866 w 2242810"/>
              <a:gd name="connsiteY2" fmla="*/ 0 h 2113681"/>
              <a:gd name="connsiteX3" fmla="*/ 1799802 w 2242810"/>
              <a:gd name="connsiteY3" fmla="*/ 10747 h 2113681"/>
              <a:gd name="connsiteX4" fmla="*/ 2242683 w 2242810"/>
              <a:gd name="connsiteY4" fmla="*/ 1385476 h 2113681"/>
              <a:gd name="connsiteX5" fmla="*/ 2242810 w 2242810"/>
              <a:gd name="connsiteY5" fmla="*/ 1387781 h 2113681"/>
              <a:gd name="connsiteX6" fmla="*/ 2171493 w 2242810"/>
              <a:gd name="connsiteY6" fmla="*/ 1404485 h 2113681"/>
              <a:gd name="connsiteX7" fmla="*/ 1521667 w 2242810"/>
              <a:gd name="connsiteY7" fmla="*/ 1995384 h 2113681"/>
              <a:gd name="connsiteX8" fmla="*/ 1487155 w 2242810"/>
              <a:gd name="connsiteY8" fmla="*/ 2087663 h 2113681"/>
              <a:gd name="connsiteX9" fmla="*/ 1305025 w 2242810"/>
              <a:gd name="connsiteY9" fmla="*/ 2054423 h 2113681"/>
              <a:gd name="connsiteX10" fmla="*/ 143860 w 2242810"/>
              <a:gd name="connsiteY10" fmla="*/ 2081061 h 2113681"/>
              <a:gd name="connsiteX11" fmla="*/ 0 w 2242810"/>
              <a:gd name="connsiteY11" fmla="*/ 2113681 h 2113681"/>
              <a:gd name="connsiteX12" fmla="*/ 33034 w 2242810"/>
              <a:gd name="connsiteY12" fmla="*/ 1903626 h 211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2810" h="2113681">
                <a:moveTo>
                  <a:pt x="33034" y="1903626"/>
                </a:moveTo>
                <a:cubicBezTo>
                  <a:pt x="229363" y="966159"/>
                  <a:pt x="922614" y="260142"/>
                  <a:pt x="1779823" y="3227"/>
                </a:cubicBezTo>
                <a:lnTo>
                  <a:pt x="1792866" y="0"/>
                </a:lnTo>
                <a:lnTo>
                  <a:pt x="1799802" y="10747"/>
                </a:lnTo>
                <a:cubicBezTo>
                  <a:pt x="2052972" y="433116"/>
                  <a:pt x="2202395" y="904002"/>
                  <a:pt x="2242683" y="1385476"/>
                </a:cubicBezTo>
                <a:lnTo>
                  <a:pt x="2242810" y="1387781"/>
                </a:lnTo>
                <a:lnTo>
                  <a:pt x="2171493" y="1404485"/>
                </a:lnTo>
                <a:cubicBezTo>
                  <a:pt x="1885255" y="1497882"/>
                  <a:pt x="1644985" y="1710317"/>
                  <a:pt x="1521667" y="1995384"/>
                </a:cubicBezTo>
                <a:lnTo>
                  <a:pt x="1487155" y="2087663"/>
                </a:lnTo>
                <a:lnTo>
                  <a:pt x="1305025" y="2054423"/>
                </a:lnTo>
                <a:cubicBezTo>
                  <a:pt x="922107" y="1997294"/>
                  <a:pt x="529364" y="2005281"/>
                  <a:pt x="143860" y="2081061"/>
                </a:cubicBezTo>
                <a:lnTo>
                  <a:pt x="0" y="2113681"/>
                </a:lnTo>
                <a:lnTo>
                  <a:pt x="33034" y="19036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手繪多邊形 29"/>
          <p:cNvSpPr/>
          <p:nvPr/>
        </p:nvSpPr>
        <p:spPr>
          <a:xfrm rot="4690307">
            <a:off x="2709729" y="1371189"/>
            <a:ext cx="1500274" cy="1975543"/>
          </a:xfrm>
          <a:custGeom>
            <a:avLst/>
            <a:gdLst>
              <a:gd name="connsiteX0" fmla="*/ 3744 w 1864957"/>
              <a:gd name="connsiteY0" fmla="*/ 107499 h 2455754"/>
              <a:gd name="connsiteX1" fmla="*/ 27541 w 1864957"/>
              <a:gd name="connsiteY1" fmla="*/ 100634 h 2455754"/>
              <a:gd name="connsiteX2" fmla="*/ 1293653 w 1864957"/>
              <a:gd name="connsiteY2" fmla="*/ 34964 h 2455754"/>
              <a:gd name="connsiteX3" fmla="*/ 1461503 w 1864957"/>
              <a:gd name="connsiteY3" fmla="*/ 65598 h 2455754"/>
              <a:gd name="connsiteX4" fmla="*/ 1460329 w 1864957"/>
              <a:gd name="connsiteY4" fmla="*/ 73055 h 2455754"/>
              <a:gd name="connsiteX5" fmla="*/ 1832032 w 1864957"/>
              <a:gd name="connsiteY5" fmla="*/ 999149 h 2455754"/>
              <a:gd name="connsiteX6" fmla="*/ 1864957 w 1864957"/>
              <a:gd name="connsiteY6" fmla="*/ 1024458 h 2455754"/>
              <a:gd name="connsiteX7" fmla="*/ 1749366 w 1864957"/>
              <a:gd name="connsiteY7" fmla="*/ 1245269 h 2455754"/>
              <a:gd name="connsiteX8" fmla="*/ 1488389 w 1864957"/>
              <a:gd name="connsiteY8" fmla="*/ 2033253 h 2455754"/>
              <a:gd name="connsiteX9" fmla="*/ 1438701 w 1864957"/>
              <a:gd name="connsiteY9" fmla="*/ 2365295 h 2455754"/>
              <a:gd name="connsiteX10" fmla="*/ 1431950 w 1864957"/>
              <a:gd name="connsiteY10" fmla="*/ 2455754 h 2455754"/>
              <a:gd name="connsiteX11" fmla="*/ 1295043 w 1864957"/>
              <a:gd name="connsiteY11" fmla="*/ 2388245 h 2455754"/>
              <a:gd name="connsiteX12" fmla="*/ 27 w 1864957"/>
              <a:gd name="connsiteY12" fmla="*/ 175033 h 2455754"/>
              <a:gd name="connsiteX13" fmla="*/ 3744 w 1864957"/>
              <a:gd name="connsiteY13" fmla="*/ 107499 h 245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4957" h="2455754">
                <a:moveTo>
                  <a:pt x="3744" y="107499"/>
                </a:moveTo>
                <a:lnTo>
                  <a:pt x="27541" y="100634"/>
                </a:lnTo>
                <a:cubicBezTo>
                  <a:pt x="445188" y="-6831"/>
                  <a:pt x="875677" y="-27398"/>
                  <a:pt x="1293653" y="34964"/>
                </a:cubicBezTo>
                <a:lnTo>
                  <a:pt x="1461503" y="65598"/>
                </a:lnTo>
                <a:lnTo>
                  <a:pt x="1460329" y="73055"/>
                </a:lnTo>
                <a:cubicBezTo>
                  <a:pt x="1422409" y="432081"/>
                  <a:pt x="1569397" y="776099"/>
                  <a:pt x="1832032" y="999149"/>
                </a:cubicBezTo>
                <a:lnTo>
                  <a:pt x="1864957" y="1024458"/>
                </a:lnTo>
                <a:lnTo>
                  <a:pt x="1749366" y="1245269"/>
                </a:lnTo>
                <a:cubicBezTo>
                  <a:pt x="1631131" y="1495275"/>
                  <a:pt x="1543198" y="1759812"/>
                  <a:pt x="1488389" y="2033253"/>
                </a:cubicBezTo>
                <a:cubicBezTo>
                  <a:pt x="1466466" y="2142629"/>
                  <a:pt x="1449843" y="2253430"/>
                  <a:pt x="1438701" y="2365295"/>
                </a:cubicBezTo>
                <a:lnTo>
                  <a:pt x="1431950" y="2455754"/>
                </a:lnTo>
                <a:lnTo>
                  <a:pt x="1295043" y="2388245"/>
                </a:lnTo>
                <a:cubicBezTo>
                  <a:pt x="500011" y="1945633"/>
                  <a:pt x="-4212" y="1096908"/>
                  <a:pt x="27" y="175033"/>
                </a:cubicBezTo>
                <a:lnTo>
                  <a:pt x="3744" y="1074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手繪多邊形 27"/>
          <p:cNvSpPr/>
          <p:nvPr/>
        </p:nvSpPr>
        <p:spPr>
          <a:xfrm rot="4690307">
            <a:off x="4856935" y="3027162"/>
            <a:ext cx="2070860" cy="1573687"/>
          </a:xfrm>
          <a:custGeom>
            <a:avLst/>
            <a:gdLst>
              <a:gd name="connsiteX0" fmla="*/ 0 w 2574239"/>
              <a:gd name="connsiteY0" fmla="*/ 47565 h 1956216"/>
              <a:gd name="connsiteX1" fmla="*/ 2965 w 2574239"/>
              <a:gd name="connsiteY1" fmla="*/ 46832 h 1956216"/>
              <a:gd name="connsiteX2" fmla="*/ 1004643 w 2574239"/>
              <a:gd name="connsiteY2" fmla="*/ 54073 h 1956216"/>
              <a:gd name="connsiteX3" fmla="*/ 2457081 w 2574239"/>
              <a:gd name="connsiteY3" fmla="*/ 946776 h 1956216"/>
              <a:gd name="connsiteX4" fmla="*/ 2574239 w 2574239"/>
              <a:gd name="connsiteY4" fmla="*/ 1108593 h 1956216"/>
              <a:gd name="connsiteX5" fmla="*/ 2569435 w 2574239"/>
              <a:gd name="connsiteY5" fmla="*/ 1114395 h 1956216"/>
              <a:gd name="connsiteX6" fmla="*/ 1560185 w 2574239"/>
              <a:gd name="connsiteY6" fmla="*/ 1881709 h 1956216"/>
              <a:gd name="connsiteX7" fmla="*/ 1392315 w 2574239"/>
              <a:gd name="connsiteY7" fmla="*/ 1956216 h 1956216"/>
              <a:gd name="connsiteX8" fmla="*/ 1381891 w 2574239"/>
              <a:gd name="connsiteY8" fmla="*/ 1938475 h 1956216"/>
              <a:gd name="connsiteX9" fmla="*/ 706580 w 2574239"/>
              <a:gd name="connsiteY9" fmla="*/ 1477322 h 1956216"/>
              <a:gd name="connsiteX10" fmla="*/ 518044 w 2574239"/>
              <a:gd name="connsiteY10" fmla="*/ 1454888 h 1956216"/>
              <a:gd name="connsiteX11" fmla="*/ 445870 w 2574239"/>
              <a:gd name="connsiteY11" fmla="*/ 1459034 h 1956216"/>
              <a:gd name="connsiteX12" fmla="*/ 421515 w 2574239"/>
              <a:gd name="connsiteY12" fmla="*/ 1249813 h 1956216"/>
              <a:gd name="connsiteX13" fmla="*/ 56887 w 2574239"/>
              <a:gd name="connsiteY13" fmla="*/ 147062 h 1956216"/>
              <a:gd name="connsiteX14" fmla="*/ 0 w 2574239"/>
              <a:gd name="connsiteY14" fmla="*/ 47565 h 19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4239" h="1956216">
                <a:moveTo>
                  <a:pt x="0" y="47565"/>
                </a:moveTo>
                <a:lnTo>
                  <a:pt x="2965" y="46832"/>
                </a:lnTo>
                <a:cubicBezTo>
                  <a:pt x="324516" y="-16244"/>
                  <a:pt x="663746" y="-17319"/>
                  <a:pt x="1004643" y="54073"/>
                </a:cubicBezTo>
                <a:cubicBezTo>
                  <a:pt x="1601214" y="179010"/>
                  <a:pt x="2104056" y="505179"/>
                  <a:pt x="2457081" y="946776"/>
                </a:cubicBezTo>
                <a:lnTo>
                  <a:pt x="2574239" y="1108593"/>
                </a:lnTo>
                <a:lnTo>
                  <a:pt x="2569435" y="1114395"/>
                </a:lnTo>
                <a:cubicBezTo>
                  <a:pt x="2284842" y="1438407"/>
                  <a:pt x="1940695" y="1697844"/>
                  <a:pt x="1560185" y="1881709"/>
                </a:cubicBezTo>
                <a:lnTo>
                  <a:pt x="1392315" y="1956216"/>
                </a:lnTo>
                <a:lnTo>
                  <a:pt x="1381891" y="1938475"/>
                </a:lnTo>
                <a:cubicBezTo>
                  <a:pt x="1232279" y="1709599"/>
                  <a:pt x="995355" y="1537798"/>
                  <a:pt x="706580" y="1477322"/>
                </a:cubicBezTo>
                <a:cubicBezTo>
                  <a:pt x="643410" y="1464092"/>
                  <a:pt x="580375" y="1456738"/>
                  <a:pt x="518044" y="1454888"/>
                </a:cubicBezTo>
                <a:lnTo>
                  <a:pt x="445870" y="1459034"/>
                </a:lnTo>
                <a:lnTo>
                  <a:pt x="421515" y="1249813"/>
                </a:lnTo>
                <a:cubicBezTo>
                  <a:pt x="364312" y="866906"/>
                  <a:pt x="241959" y="493621"/>
                  <a:pt x="56887" y="147062"/>
                </a:cubicBezTo>
                <a:lnTo>
                  <a:pt x="0" y="47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 rot="4690307">
            <a:off x="2207009" y="3418180"/>
            <a:ext cx="2153729" cy="1328784"/>
          </a:xfrm>
          <a:custGeom>
            <a:avLst/>
            <a:gdLst>
              <a:gd name="connsiteX0" fmla="*/ 79802 w 2677252"/>
              <a:gd name="connsiteY0" fmla="*/ 919245 h 1651782"/>
              <a:gd name="connsiteX1" fmla="*/ 324321 w 2677252"/>
              <a:gd name="connsiteY1" fmla="*/ 237269 h 1651782"/>
              <a:gd name="connsiteX2" fmla="*/ 405032 w 2677252"/>
              <a:gd name="connsiteY2" fmla="*/ 86083 h 1651782"/>
              <a:gd name="connsiteX3" fmla="*/ 451664 w 2677252"/>
              <a:gd name="connsiteY3" fmla="*/ 109077 h 1651782"/>
              <a:gd name="connsiteX4" fmla="*/ 657969 w 2677252"/>
              <a:gd name="connsiteY4" fmla="*/ 174461 h 1651782"/>
              <a:gd name="connsiteX5" fmla="*/ 1461571 w 2677252"/>
              <a:gd name="connsiteY5" fmla="*/ 23029 h 1651782"/>
              <a:gd name="connsiteX6" fmla="*/ 1493376 w 2677252"/>
              <a:gd name="connsiteY6" fmla="*/ 0 h 1651782"/>
              <a:gd name="connsiteX7" fmla="*/ 1599373 w 2677252"/>
              <a:gd name="connsiteY7" fmla="*/ 120719 h 1651782"/>
              <a:gd name="connsiteX8" fmla="*/ 2526249 w 2677252"/>
              <a:gd name="connsiteY8" fmla="*/ 820658 h 1651782"/>
              <a:gd name="connsiteX9" fmla="*/ 2677252 w 2677252"/>
              <a:gd name="connsiteY9" fmla="*/ 892997 h 1651782"/>
              <a:gd name="connsiteX10" fmla="*/ 2635208 w 2677252"/>
              <a:gd name="connsiteY10" fmla="*/ 937915 h 1651782"/>
              <a:gd name="connsiteX11" fmla="*/ 359905 w 2677252"/>
              <a:gd name="connsiteY11" fmla="*/ 1597710 h 1651782"/>
              <a:gd name="connsiteX12" fmla="*/ 110134 w 2677252"/>
              <a:gd name="connsiteY12" fmla="*/ 1532096 h 1651782"/>
              <a:gd name="connsiteX13" fmla="*/ 0 w 2677252"/>
              <a:gd name="connsiteY13" fmla="*/ 1490906 h 1651782"/>
              <a:gd name="connsiteX14" fmla="*/ 806 w 2677252"/>
              <a:gd name="connsiteY14" fmla="*/ 1463112 h 1651782"/>
              <a:gd name="connsiteX15" fmla="*/ 79802 w 2677252"/>
              <a:gd name="connsiteY15" fmla="*/ 919245 h 165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77252" h="1651782">
                <a:moveTo>
                  <a:pt x="79802" y="919245"/>
                </a:moveTo>
                <a:cubicBezTo>
                  <a:pt x="135333" y="682625"/>
                  <a:pt x="217556" y="453873"/>
                  <a:pt x="324321" y="237269"/>
                </a:cubicBezTo>
                <a:lnTo>
                  <a:pt x="405032" y="86083"/>
                </a:lnTo>
                <a:lnTo>
                  <a:pt x="451664" y="109077"/>
                </a:lnTo>
                <a:cubicBezTo>
                  <a:pt x="516822" y="137265"/>
                  <a:pt x="585775" y="159341"/>
                  <a:pt x="657969" y="174461"/>
                </a:cubicBezTo>
                <a:cubicBezTo>
                  <a:pt x="946745" y="234937"/>
                  <a:pt x="1232695" y="172639"/>
                  <a:pt x="1461571" y="23029"/>
                </a:cubicBezTo>
                <a:lnTo>
                  <a:pt x="1493376" y="0"/>
                </a:lnTo>
                <a:lnTo>
                  <a:pt x="1599373" y="120719"/>
                </a:lnTo>
                <a:cubicBezTo>
                  <a:pt x="1864110" y="403215"/>
                  <a:pt x="2176977" y="640758"/>
                  <a:pt x="2526249" y="820658"/>
                </a:cubicBezTo>
                <a:lnTo>
                  <a:pt x="2677252" y="892997"/>
                </a:lnTo>
                <a:lnTo>
                  <a:pt x="2635208" y="937915"/>
                </a:lnTo>
                <a:cubicBezTo>
                  <a:pt x="2053970" y="1501751"/>
                  <a:pt x="1212149" y="1776191"/>
                  <a:pt x="359905" y="1597710"/>
                </a:cubicBezTo>
                <a:cubicBezTo>
                  <a:pt x="274681" y="1579862"/>
                  <a:pt x="191369" y="1557907"/>
                  <a:pt x="110134" y="1532096"/>
                </a:cubicBezTo>
                <a:lnTo>
                  <a:pt x="0" y="1490906"/>
                </a:lnTo>
                <a:lnTo>
                  <a:pt x="806" y="1463112"/>
                </a:lnTo>
                <a:cubicBezTo>
                  <a:pt x="11520" y="1278601"/>
                  <a:pt x="38154" y="1096710"/>
                  <a:pt x="79802" y="919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手繪多邊形 24"/>
          <p:cNvSpPr/>
          <p:nvPr/>
        </p:nvSpPr>
        <p:spPr>
          <a:xfrm rot="4690307">
            <a:off x="3969421" y="3639979"/>
            <a:ext cx="1400881" cy="2261981"/>
          </a:xfrm>
          <a:custGeom>
            <a:avLst/>
            <a:gdLst>
              <a:gd name="connsiteX0" fmla="*/ 219760 w 1741404"/>
              <a:gd name="connsiteY0" fmla="*/ 850035 h 2811819"/>
              <a:gd name="connsiteX1" fmla="*/ 386502 w 1741404"/>
              <a:gd name="connsiteY1" fmla="*/ 776029 h 2811819"/>
              <a:gd name="connsiteX2" fmla="*/ 1331011 w 1741404"/>
              <a:gd name="connsiteY2" fmla="*/ 100073 h 2811819"/>
              <a:gd name="connsiteX3" fmla="*/ 1424163 w 1741404"/>
              <a:gd name="connsiteY3" fmla="*/ 0 h 2811819"/>
              <a:gd name="connsiteX4" fmla="*/ 1452438 w 1741404"/>
              <a:gd name="connsiteY4" fmla="*/ 48120 h 2811819"/>
              <a:gd name="connsiteX5" fmla="*/ 1687332 w 1741404"/>
              <a:gd name="connsiteY5" fmla="*/ 1736704 h 2811819"/>
              <a:gd name="connsiteX6" fmla="*/ 1292040 w 1741404"/>
              <a:gd name="connsiteY6" fmla="*/ 2657116 h 2811819"/>
              <a:gd name="connsiteX7" fmla="*/ 1173120 w 1741404"/>
              <a:gd name="connsiteY7" fmla="*/ 2811819 h 2811819"/>
              <a:gd name="connsiteX8" fmla="*/ 1134375 w 1741404"/>
              <a:gd name="connsiteY8" fmla="*/ 2795944 h 2811819"/>
              <a:gd name="connsiteX9" fmla="*/ 100993 w 1741404"/>
              <a:gd name="connsiteY9" fmla="*/ 2061456 h 2811819"/>
              <a:gd name="connsiteX10" fmla="*/ 0 w 1741404"/>
              <a:gd name="connsiteY10" fmla="*/ 1946437 h 2811819"/>
              <a:gd name="connsiteX11" fmla="*/ 33476 w 1741404"/>
              <a:gd name="connsiteY11" fmla="*/ 1910673 h 2811819"/>
              <a:gd name="connsiteX12" fmla="*/ 264084 w 1741404"/>
              <a:gd name="connsiteY12" fmla="*/ 1438640 h 2811819"/>
              <a:gd name="connsiteX13" fmla="*/ 242259 w 1741404"/>
              <a:gd name="connsiteY13" fmla="*/ 913741 h 2811819"/>
              <a:gd name="connsiteX14" fmla="*/ 219760 w 1741404"/>
              <a:gd name="connsiteY14" fmla="*/ 850035 h 281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1404" h="2811819">
                <a:moveTo>
                  <a:pt x="219760" y="850035"/>
                </a:moveTo>
                <a:lnTo>
                  <a:pt x="386502" y="776029"/>
                </a:lnTo>
                <a:cubicBezTo>
                  <a:pt x="735096" y="607586"/>
                  <a:pt x="1055134" y="379800"/>
                  <a:pt x="1331011" y="100073"/>
                </a:cubicBezTo>
                <a:lnTo>
                  <a:pt x="1424163" y="0"/>
                </a:lnTo>
                <a:lnTo>
                  <a:pt x="1452438" y="48120"/>
                </a:lnTo>
                <a:cubicBezTo>
                  <a:pt x="1715274" y="548671"/>
                  <a:pt x="1812269" y="1140134"/>
                  <a:pt x="1687332" y="1736704"/>
                </a:cubicBezTo>
                <a:cubicBezTo>
                  <a:pt x="1615940" y="2077602"/>
                  <a:pt x="1478839" y="2387894"/>
                  <a:pt x="1292040" y="2657116"/>
                </a:cubicBezTo>
                <a:lnTo>
                  <a:pt x="1173120" y="2811819"/>
                </a:lnTo>
                <a:lnTo>
                  <a:pt x="1134375" y="2795944"/>
                </a:lnTo>
                <a:cubicBezTo>
                  <a:pt x="740235" y="2620930"/>
                  <a:pt x="389969" y="2369817"/>
                  <a:pt x="100993" y="2061456"/>
                </a:cubicBezTo>
                <a:lnTo>
                  <a:pt x="0" y="1946437"/>
                </a:lnTo>
                <a:lnTo>
                  <a:pt x="33476" y="1910673"/>
                </a:lnTo>
                <a:cubicBezTo>
                  <a:pt x="145002" y="1779355"/>
                  <a:pt x="226286" y="1619124"/>
                  <a:pt x="264084" y="1438640"/>
                </a:cubicBezTo>
                <a:cubicBezTo>
                  <a:pt x="301881" y="1258155"/>
                  <a:pt x="291721" y="1078774"/>
                  <a:pt x="242259" y="913741"/>
                </a:cubicBezTo>
                <a:lnTo>
                  <a:pt x="219760" y="8500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手繪多邊形 34"/>
          <p:cNvSpPr/>
          <p:nvPr/>
        </p:nvSpPr>
        <p:spPr>
          <a:xfrm rot="5400000">
            <a:off x="2742621" y="972533"/>
            <a:ext cx="1785067" cy="2377446"/>
          </a:xfrm>
          <a:custGeom>
            <a:avLst/>
            <a:gdLst>
              <a:gd name="connsiteX0" fmla="*/ 0 w 1785067"/>
              <a:gd name="connsiteY0" fmla="*/ 251877 h 2377446"/>
              <a:gd name="connsiteX1" fmla="*/ 11153 w 1785067"/>
              <a:gd name="connsiteY1" fmla="*/ 31001 h 2377446"/>
              <a:gd name="connsiteX2" fmla="*/ 15885 w 1785067"/>
              <a:gd name="connsiteY2" fmla="*/ 0 h 2377446"/>
              <a:gd name="connsiteX3" fmla="*/ 945121 w 1785067"/>
              <a:gd name="connsiteY3" fmla="*/ 0 h 2377446"/>
              <a:gd name="connsiteX4" fmla="*/ 945121 w 1785067"/>
              <a:gd name="connsiteY4" fmla="*/ 618976 h 2377446"/>
              <a:gd name="connsiteX5" fmla="*/ 1785067 w 1785067"/>
              <a:gd name="connsiteY5" fmla="*/ 618976 h 2377446"/>
              <a:gd name="connsiteX6" fmla="*/ 1785067 w 1785067"/>
              <a:gd name="connsiteY6" fmla="*/ 2377446 h 2377446"/>
              <a:gd name="connsiteX7" fmla="*/ 1724905 w 1785067"/>
              <a:gd name="connsiteY7" fmla="*/ 2368265 h 2377446"/>
              <a:gd name="connsiteX8" fmla="*/ 0 w 1785067"/>
              <a:gd name="connsiteY8" fmla="*/ 251877 h 237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5067" h="2377446">
                <a:moveTo>
                  <a:pt x="0" y="251877"/>
                </a:moveTo>
                <a:cubicBezTo>
                  <a:pt x="0" y="177309"/>
                  <a:pt x="3779" y="103624"/>
                  <a:pt x="11153" y="31001"/>
                </a:cubicBezTo>
                <a:lnTo>
                  <a:pt x="15885" y="0"/>
                </a:lnTo>
                <a:lnTo>
                  <a:pt x="945121" y="0"/>
                </a:lnTo>
                <a:lnTo>
                  <a:pt x="945121" y="618976"/>
                </a:lnTo>
                <a:lnTo>
                  <a:pt x="1785067" y="618976"/>
                </a:lnTo>
                <a:lnTo>
                  <a:pt x="1785067" y="2377446"/>
                </a:lnTo>
                <a:lnTo>
                  <a:pt x="1724905" y="2368265"/>
                </a:lnTo>
                <a:cubicBezTo>
                  <a:pt x="740505" y="2166827"/>
                  <a:pt x="0" y="1295829"/>
                  <a:pt x="0" y="251877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 rot="5400000">
            <a:off x="4652328" y="1598737"/>
            <a:ext cx="2375198" cy="1784699"/>
          </a:xfrm>
          <a:custGeom>
            <a:avLst/>
            <a:gdLst>
              <a:gd name="connsiteX0" fmla="*/ 0 w 2375198"/>
              <a:gd name="connsiteY0" fmla="*/ 1784699 h 1784699"/>
              <a:gd name="connsiteX1" fmla="*/ 9125 w 2375198"/>
              <a:gd name="connsiteY1" fmla="*/ 1724905 h 1784699"/>
              <a:gd name="connsiteX2" fmla="*/ 2125513 w 2375198"/>
              <a:gd name="connsiteY2" fmla="*/ 0 h 1784699"/>
              <a:gd name="connsiteX3" fmla="*/ 2346389 w 2375198"/>
              <a:gd name="connsiteY3" fmla="*/ 11153 h 1784699"/>
              <a:gd name="connsiteX4" fmla="*/ 2375198 w 2375198"/>
              <a:gd name="connsiteY4" fmla="*/ 15550 h 1784699"/>
              <a:gd name="connsiteX5" fmla="*/ 2375198 w 2375198"/>
              <a:gd name="connsiteY5" fmla="*/ 945121 h 1784699"/>
              <a:gd name="connsiteX6" fmla="*/ 1758415 w 2375198"/>
              <a:gd name="connsiteY6" fmla="*/ 945121 h 1784699"/>
              <a:gd name="connsiteX7" fmla="*/ 1758415 w 2375198"/>
              <a:gd name="connsiteY7" fmla="*/ 1784699 h 1784699"/>
              <a:gd name="connsiteX8" fmla="*/ 0 w 2375198"/>
              <a:gd name="connsiteY8" fmla="*/ 1784699 h 178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5198" h="1784699">
                <a:moveTo>
                  <a:pt x="0" y="1784699"/>
                </a:moveTo>
                <a:lnTo>
                  <a:pt x="9125" y="1724905"/>
                </a:lnTo>
                <a:cubicBezTo>
                  <a:pt x="210563" y="740504"/>
                  <a:pt x="1081561" y="0"/>
                  <a:pt x="2125513" y="0"/>
                </a:cubicBezTo>
                <a:cubicBezTo>
                  <a:pt x="2200081" y="0"/>
                  <a:pt x="2273766" y="3778"/>
                  <a:pt x="2346389" y="11153"/>
                </a:cubicBezTo>
                <a:lnTo>
                  <a:pt x="2375198" y="15550"/>
                </a:lnTo>
                <a:lnTo>
                  <a:pt x="2375198" y="945121"/>
                </a:lnTo>
                <a:lnTo>
                  <a:pt x="1758415" y="945121"/>
                </a:lnTo>
                <a:lnTo>
                  <a:pt x="1758415" y="1784699"/>
                </a:lnTo>
                <a:lnTo>
                  <a:pt x="0" y="1784699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 rot="5400000">
            <a:off x="2115288" y="3473926"/>
            <a:ext cx="2376924" cy="1784053"/>
          </a:xfrm>
          <a:custGeom>
            <a:avLst/>
            <a:gdLst>
              <a:gd name="connsiteX0" fmla="*/ 0 w 2376924"/>
              <a:gd name="connsiteY0" fmla="*/ 1768224 h 1784053"/>
              <a:gd name="connsiteX1" fmla="*/ 0 w 2376924"/>
              <a:gd name="connsiteY1" fmla="*/ 838932 h 1784053"/>
              <a:gd name="connsiteX2" fmla="*/ 618608 w 2376924"/>
              <a:gd name="connsiteY2" fmla="*/ 838932 h 1784053"/>
              <a:gd name="connsiteX3" fmla="*/ 618608 w 2376924"/>
              <a:gd name="connsiteY3" fmla="*/ 0 h 1784053"/>
              <a:gd name="connsiteX4" fmla="*/ 2376924 w 2376924"/>
              <a:gd name="connsiteY4" fmla="*/ 0 h 1784053"/>
              <a:gd name="connsiteX5" fmla="*/ 2367897 w 2376924"/>
              <a:gd name="connsiteY5" fmla="*/ 59148 h 1784053"/>
              <a:gd name="connsiteX6" fmla="*/ 251510 w 2376924"/>
              <a:gd name="connsiteY6" fmla="*/ 1784053 h 1784053"/>
              <a:gd name="connsiteX7" fmla="*/ 30634 w 2376924"/>
              <a:gd name="connsiteY7" fmla="*/ 1772900 h 1784053"/>
              <a:gd name="connsiteX8" fmla="*/ 0 w 2376924"/>
              <a:gd name="connsiteY8" fmla="*/ 1768224 h 178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6924" h="1784053">
                <a:moveTo>
                  <a:pt x="0" y="1768224"/>
                </a:moveTo>
                <a:lnTo>
                  <a:pt x="0" y="838932"/>
                </a:lnTo>
                <a:lnTo>
                  <a:pt x="618608" y="838932"/>
                </a:lnTo>
                <a:lnTo>
                  <a:pt x="618608" y="0"/>
                </a:lnTo>
                <a:lnTo>
                  <a:pt x="2376924" y="0"/>
                </a:lnTo>
                <a:lnTo>
                  <a:pt x="2367897" y="59148"/>
                </a:lnTo>
                <a:cubicBezTo>
                  <a:pt x="2166459" y="1043549"/>
                  <a:pt x="1295461" y="1784053"/>
                  <a:pt x="251510" y="1784053"/>
                </a:cubicBezTo>
                <a:cubicBezTo>
                  <a:pt x="176942" y="1784053"/>
                  <a:pt x="103256" y="1780275"/>
                  <a:pt x="30634" y="1772900"/>
                </a:cubicBezTo>
                <a:lnTo>
                  <a:pt x="0" y="176822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 rot="5400000">
            <a:off x="4615217" y="3506645"/>
            <a:ext cx="1786891" cy="2378371"/>
          </a:xfrm>
          <a:custGeom>
            <a:avLst/>
            <a:gdLst>
              <a:gd name="connsiteX0" fmla="*/ 0 w 1786891"/>
              <a:gd name="connsiteY0" fmla="*/ 1758749 h 2378371"/>
              <a:gd name="connsiteX1" fmla="*/ 0 w 1786891"/>
              <a:gd name="connsiteY1" fmla="*/ 0 h 2378371"/>
              <a:gd name="connsiteX2" fmla="*/ 61986 w 1786891"/>
              <a:gd name="connsiteY2" fmla="*/ 9460 h 2378371"/>
              <a:gd name="connsiteX3" fmla="*/ 1786891 w 1786891"/>
              <a:gd name="connsiteY3" fmla="*/ 2125847 h 2378371"/>
              <a:gd name="connsiteX4" fmla="*/ 1775738 w 1786891"/>
              <a:gd name="connsiteY4" fmla="*/ 2346724 h 2378371"/>
              <a:gd name="connsiteX5" fmla="*/ 1770908 w 1786891"/>
              <a:gd name="connsiteY5" fmla="*/ 2378371 h 2378371"/>
              <a:gd name="connsiteX6" fmla="*/ 841770 w 1786891"/>
              <a:gd name="connsiteY6" fmla="*/ 2378371 h 2378371"/>
              <a:gd name="connsiteX7" fmla="*/ 841770 w 1786891"/>
              <a:gd name="connsiteY7" fmla="*/ 1758749 h 2378371"/>
              <a:gd name="connsiteX8" fmla="*/ 0 w 1786891"/>
              <a:gd name="connsiteY8" fmla="*/ 1758749 h 237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891" h="2378371">
                <a:moveTo>
                  <a:pt x="0" y="1758749"/>
                </a:moveTo>
                <a:lnTo>
                  <a:pt x="0" y="0"/>
                </a:lnTo>
                <a:lnTo>
                  <a:pt x="61986" y="9460"/>
                </a:lnTo>
                <a:cubicBezTo>
                  <a:pt x="1046387" y="210898"/>
                  <a:pt x="1786891" y="1081896"/>
                  <a:pt x="1786891" y="2125847"/>
                </a:cubicBezTo>
                <a:cubicBezTo>
                  <a:pt x="1786891" y="2200415"/>
                  <a:pt x="1783113" y="2274101"/>
                  <a:pt x="1775738" y="2346724"/>
                </a:cubicBezTo>
                <a:lnTo>
                  <a:pt x="1770908" y="2378371"/>
                </a:lnTo>
                <a:lnTo>
                  <a:pt x="841770" y="2378371"/>
                </a:lnTo>
                <a:lnTo>
                  <a:pt x="841770" y="1758749"/>
                </a:lnTo>
                <a:lnTo>
                  <a:pt x="0" y="1758749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2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 28"/>
          <p:cNvSpPr/>
          <p:nvPr/>
        </p:nvSpPr>
        <p:spPr>
          <a:xfrm rot="5570100">
            <a:off x="4483838" y="1235108"/>
            <a:ext cx="1502633" cy="1802614"/>
          </a:xfrm>
          <a:custGeom>
            <a:avLst/>
            <a:gdLst>
              <a:gd name="connsiteX0" fmla="*/ 3144 w 1823497"/>
              <a:gd name="connsiteY0" fmla="*/ 1975958 h 2187535"/>
              <a:gd name="connsiteX1" fmla="*/ 652858 w 1823497"/>
              <a:gd name="connsiteY1" fmla="*/ 157879 h 2187535"/>
              <a:gd name="connsiteX2" fmla="*/ 810179 w 1823497"/>
              <a:gd name="connsiteY2" fmla="*/ 0 h 2187535"/>
              <a:gd name="connsiteX3" fmla="*/ 953318 w 1823497"/>
              <a:gd name="connsiteY3" fmla="*/ 97161 h 2187535"/>
              <a:gd name="connsiteX4" fmla="*/ 1713234 w 1823497"/>
              <a:gd name="connsiteY4" fmla="*/ 873970 h 2187535"/>
              <a:gd name="connsiteX5" fmla="*/ 1823497 w 1823497"/>
              <a:gd name="connsiteY5" fmla="*/ 1045636 h 2187535"/>
              <a:gd name="connsiteX6" fmla="*/ 1803047 w 1823497"/>
              <a:gd name="connsiteY6" fmla="*/ 1061360 h 2187535"/>
              <a:gd name="connsiteX7" fmla="*/ 1466520 w 1823497"/>
              <a:gd name="connsiteY7" fmla="*/ 1687900 h 2187535"/>
              <a:gd name="connsiteX8" fmla="*/ 1456490 w 1823497"/>
              <a:gd name="connsiteY8" fmla="*/ 1785910 h 2187535"/>
              <a:gd name="connsiteX9" fmla="*/ 1271879 w 1823497"/>
              <a:gd name="connsiteY9" fmla="*/ 1799858 h 2187535"/>
              <a:gd name="connsiteX10" fmla="*/ 155276 w 1823497"/>
              <a:gd name="connsiteY10" fmla="*/ 2119561 h 2187535"/>
              <a:gd name="connsiteX11" fmla="*/ 24358 w 1823497"/>
              <a:gd name="connsiteY11" fmla="*/ 2187535 h 2187535"/>
              <a:gd name="connsiteX12" fmla="*/ 3144 w 1823497"/>
              <a:gd name="connsiteY12" fmla="*/ 1975958 h 21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3497" h="2187535">
                <a:moveTo>
                  <a:pt x="3144" y="1975958"/>
                </a:moveTo>
                <a:cubicBezTo>
                  <a:pt x="-31309" y="1280225"/>
                  <a:pt x="219501" y="636392"/>
                  <a:pt x="652858" y="157879"/>
                </a:cubicBezTo>
                <a:lnTo>
                  <a:pt x="810179" y="0"/>
                </a:lnTo>
                <a:lnTo>
                  <a:pt x="953318" y="97161"/>
                </a:lnTo>
                <a:cubicBezTo>
                  <a:pt x="1251368" y="312303"/>
                  <a:pt x="1507698" y="575697"/>
                  <a:pt x="1713234" y="873970"/>
                </a:cubicBezTo>
                <a:lnTo>
                  <a:pt x="1823497" y="1045636"/>
                </a:lnTo>
                <a:lnTo>
                  <a:pt x="1803047" y="1061360"/>
                </a:lnTo>
                <a:cubicBezTo>
                  <a:pt x="1626123" y="1222726"/>
                  <a:pt x="1504232" y="1442300"/>
                  <a:pt x="1466520" y="1687900"/>
                </a:cubicBezTo>
                <a:lnTo>
                  <a:pt x="1456490" y="1785910"/>
                </a:lnTo>
                <a:lnTo>
                  <a:pt x="1271879" y="1799858"/>
                </a:lnTo>
                <a:cubicBezTo>
                  <a:pt x="886971" y="1841518"/>
                  <a:pt x="509041" y="1948664"/>
                  <a:pt x="155276" y="2119561"/>
                </a:cubicBezTo>
                <a:lnTo>
                  <a:pt x="24358" y="2187535"/>
                </a:lnTo>
                <a:lnTo>
                  <a:pt x="3144" y="19759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手繪多邊形 27"/>
          <p:cNvSpPr/>
          <p:nvPr/>
        </p:nvSpPr>
        <p:spPr>
          <a:xfrm rot="5570100">
            <a:off x="2848004" y="1233744"/>
            <a:ext cx="1510115" cy="1760054"/>
          </a:xfrm>
          <a:custGeom>
            <a:avLst/>
            <a:gdLst>
              <a:gd name="connsiteX0" fmla="*/ 0 w 1832577"/>
              <a:gd name="connsiteY0" fmla="*/ 409549 h 2135887"/>
              <a:gd name="connsiteX1" fmla="*/ 21284 w 1832577"/>
              <a:gd name="connsiteY1" fmla="*/ 396884 h 2135887"/>
              <a:gd name="connsiteX2" fmla="*/ 1229537 w 1832577"/>
              <a:gd name="connsiteY2" fmla="*/ 12854 h 2135887"/>
              <a:gd name="connsiteX3" fmla="*/ 1399672 w 1832577"/>
              <a:gd name="connsiteY3" fmla="*/ 0 h 2135887"/>
              <a:gd name="connsiteX4" fmla="*/ 1400426 w 1832577"/>
              <a:gd name="connsiteY4" fmla="*/ 7511 h 2135887"/>
              <a:gd name="connsiteX5" fmla="*/ 1818626 w 1832577"/>
              <a:gd name="connsiteY5" fmla="*/ 702893 h 2135887"/>
              <a:gd name="connsiteX6" fmla="*/ 1832577 w 1832577"/>
              <a:gd name="connsiteY6" fmla="*/ 712286 h 2135887"/>
              <a:gd name="connsiteX7" fmla="*/ 1742352 w 1832577"/>
              <a:gd name="connsiteY7" fmla="*/ 881291 h 2135887"/>
              <a:gd name="connsiteX8" fmla="*/ 1413665 w 1832577"/>
              <a:gd name="connsiteY8" fmla="*/ 1995282 h 2135887"/>
              <a:gd name="connsiteX9" fmla="*/ 1401419 w 1832577"/>
              <a:gd name="connsiteY9" fmla="*/ 2135887 h 2135887"/>
              <a:gd name="connsiteX10" fmla="*/ 1365417 w 1832577"/>
              <a:gd name="connsiteY10" fmla="*/ 2120689 h 2135887"/>
              <a:gd name="connsiteX11" fmla="*/ 13499 w 1832577"/>
              <a:gd name="connsiteY11" fmla="*/ 475824 h 2135887"/>
              <a:gd name="connsiteX12" fmla="*/ 0 w 1832577"/>
              <a:gd name="connsiteY12" fmla="*/ 409549 h 213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2577" h="2135887">
                <a:moveTo>
                  <a:pt x="0" y="409549"/>
                </a:moveTo>
                <a:lnTo>
                  <a:pt x="21284" y="396884"/>
                </a:lnTo>
                <a:cubicBezTo>
                  <a:pt x="398124" y="187198"/>
                  <a:pt x="809387" y="58328"/>
                  <a:pt x="1229537" y="12854"/>
                </a:cubicBezTo>
                <a:lnTo>
                  <a:pt x="1399672" y="0"/>
                </a:lnTo>
                <a:lnTo>
                  <a:pt x="1400426" y="7511"/>
                </a:lnTo>
                <a:cubicBezTo>
                  <a:pt x="1443783" y="293058"/>
                  <a:pt x="1599197" y="539353"/>
                  <a:pt x="1818626" y="702893"/>
                </a:cubicBezTo>
                <a:lnTo>
                  <a:pt x="1832577" y="712286"/>
                </a:lnTo>
                <a:lnTo>
                  <a:pt x="1742352" y="881291"/>
                </a:lnTo>
                <a:cubicBezTo>
                  <a:pt x="1571185" y="1228554"/>
                  <a:pt x="1459039" y="1605030"/>
                  <a:pt x="1413665" y="1995282"/>
                </a:cubicBezTo>
                <a:lnTo>
                  <a:pt x="1401419" y="2135887"/>
                </a:lnTo>
                <a:lnTo>
                  <a:pt x="1365417" y="2120689"/>
                </a:lnTo>
                <a:cubicBezTo>
                  <a:pt x="705545" y="1803436"/>
                  <a:pt x="201075" y="1206397"/>
                  <a:pt x="13499" y="475824"/>
                </a:cubicBezTo>
                <a:lnTo>
                  <a:pt x="0" y="4095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 rot="5570100">
            <a:off x="5019581" y="2541328"/>
            <a:ext cx="1925152" cy="1312048"/>
          </a:xfrm>
          <a:custGeom>
            <a:avLst/>
            <a:gdLst>
              <a:gd name="connsiteX0" fmla="*/ 0 w 2336239"/>
              <a:gd name="connsiteY0" fmla="*/ 524547 h 1592216"/>
              <a:gd name="connsiteX1" fmla="*/ 25797 w 2336239"/>
              <a:gd name="connsiteY1" fmla="*/ 503188 h 1592216"/>
              <a:gd name="connsiteX2" fmla="*/ 1413150 w 2336239"/>
              <a:gd name="connsiteY2" fmla="*/ 3144 h 1592216"/>
              <a:gd name="connsiteX3" fmla="*/ 2167973 w 2336239"/>
              <a:gd name="connsiteY3" fmla="*/ 79313 h 1592216"/>
              <a:gd name="connsiteX4" fmla="*/ 2336239 w 2336239"/>
              <a:gd name="connsiteY4" fmla="*/ 131618 h 1592216"/>
              <a:gd name="connsiteX5" fmla="*/ 2336108 w 2336239"/>
              <a:gd name="connsiteY5" fmla="*/ 134107 h 1592216"/>
              <a:gd name="connsiteX6" fmla="*/ 1890164 w 2336239"/>
              <a:gd name="connsiteY6" fmla="*/ 1507845 h 1592216"/>
              <a:gd name="connsiteX7" fmla="*/ 1886712 w 2336239"/>
              <a:gd name="connsiteY7" fmla="*/ 1513221 h 1592216"/>
              <a:gd name="connsiteX8" fmla="*/ 1804777 w 2336239"/>
              <a:gd name="connsiteY8" fmla="*/ 1487751 h 1592216"/>
              <a:gd name="connsiteX9" fmla="*/ 1485070 w 2336239"/>
              <a:gd name="connsiteY9" fmla="*/ 1455489 h 1592216"/>
              <a:gd name="connsiteX10" fmla="*/ 1121363 w 2336239"/>
              <a:gd name="connsiteY10" fmla="*/ 1538412 h 1592216"/>
              <a:gd name="connsiteX11" fmla="*/ 1019508 w 2336239"/>
              <a:gd name="connsiteY11" fmla="*/ 1592216 h 1592216"/>
              <a:gd name="connsiteX12" fmla="*/ 909384 w 2336239"/>
              <a:gd name="connsiteY12" fmla="*/ 1420772 h 1592216"/>
              <a:gd name="connsiteX13" fmla="*/ 97178 w 2336239"/>
              <a:gd name="connsiteY13" fmla="*/ 590511 h 1592216"/>
              <a:gd name="connsiteX14" fmla="*/ 0 w 2336239"/>
              <a:gd name="connsiteY14" fmla="*/ 524547 h 159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6239" h="1592216">
                <a:moveTo>
                  <a:pt x="0" y="524547"/>
                </a:moveTo>
                <a:lnTo>
                  <a:pt x="25797" y="503188"/>
                </a:lnTo>
                <a:cubicBezTo>
                  <a:pt x="414455" y="211615"/>
                  <a:pt x="891350" y="28984"/>
                  <a:pt x="1413150" y="3144"/>
                </a:cubicBezTo>
                <a:cubicBezTo>
                  <a:pt x="1674050" y="-9776"/>
                  <a:pt x="1927651" y="17419"/>
                  <a:pt x="2167973" y="79313"/>
                </a:cubicBezTo>
                <a:lnTo>
                  <a:pt x="2336239" y="131618"/>
                </a:lnTo>
                <a:lnTo>
                  <a:pt x="2336108" y="134107"/>
                </a:lnTo>
                <a:cubicBezTo>
                  <a:pt x="2294024" y="624737"/>
                  <a:pt x="2139429" y="1093951"/>
                  <a:pt x="1890164" y="1507845"/>
                </a:cubicBezTo>
                <a:lnTo>
                  <a:pt x="1886712" y="1513221"/>
                </a:lnTo>
                <a:lnTo>
                  <a:pt x="1804777" y="1487751"/>
                </a:lnTo>
                <a:cubicBezTo>
                  <a:pt x="1702989" y="1461536"/>
                  <a:pt x="1595576" y="1450017"/>
                  <a:pt x="1485070" y="1455489"/>
                </a:cubicBezTo>
                <a:cubicBezTo>
                  <a:pt x="1356148" y="1461874"/>
                  <a:pt x="1233698" y="1490855"/>
                  <a:pt x="1121363" y="1538412"/>
                </a:cubicBezTo>
                <a:lnTo>
                  <a:pt x="1019508" y="1592216"/>
                </a:lnTo>
                <a:lnTo>
                  <a:pt x="909384" y="1420772"/>
                </a:lnTo>
                <a:cubicBezTo>
                  <a:pt x="689706" y="1101975"/>
                  <a:pt x="415738" y="820457"/>
                  <a:pt x="97178" y="590511"/>
                </a:cubicBezTo>
                <a:lnTo>
                  <a:pt x="0" y="5245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手繪多邊形 23"/>
          <p:cNvSpPr/>
          <p:nvPr/>
        </p:nvSpPr>
        <p:spPr>
          <a:xfrm rot="5570100">
            <a:off x="2168973" y="2955113"/>
            <a:ext cx="1854595" cy="1277397"/>
          </a:xfrm>
          <a:custGeom>
            <a:avLst/>
            <a:gdLst>
              <a:gd name="connsiteX0" fmla="*/ 0 w 2250616"/>
              <a:gd name="connsiteY0" fmla="*/ 1405170 h 1550166"/>
              <a:gd name="connsiteX1" fmla="*/ 557 w 2250616"/>
              <a:gd name="connsiteY1" fmla="*/ 1385954 h 1550166"/>
              <a:gd name="connsiteX2" fmla="*/ 324072 w 2250616"/>
              <a:gd name="connsiteY2" fmla="*/ 160112 h 1550166"/>
              <a:gd name="connsiteX3" fmla="*/ 407852 w 2250616"/>
              <a:gd name="connsiteY3" fmla="*/ 3177 h 1550166"/>
              <a:gd name="connsiteX4" fmla="*/ 474678 w 2250616"/>
              <a:gd name="connsiteY4" fmla="*/ 31387 h 1550166"/>
              <a:gd name="connsiteX5" fmla="*/ 894204 w 2250616"/>
              <a:gd name="connsiteY5" fmla="*/ 94677 h 1550166"/>
              <a:gd name="connsiteX6" fmla="*/ 1281827 w 2250616"/>
              <a:gd name="connsiteY6" fmla="*/ 1281 h 1550166"/>
              <a:gd name="connsiteX7" fmla="*/ 1284342 w 2250616"/>
              <a:gd name="connsiteY7" fmla="*/ 0 h 1550166"/>
              <a:gd name="connsiteX8" fmla="*/ 1384886 w 2250616"/>
              <a:gd name="connsiteY8" fmla="*/ 175043 h 1550166"/>
              <a:gd name="connsiteX9" fmla="*/ 2154941 w 2250616"/>
              <a:gd name="connsiteY9" fmla="*/ 1044540 h 1550166"/>
              <a:gd name="connsiteX10" fmla="*/ 2250616 w 2250616"/>
              <a:gd name="connsiteY10" fmla="*/ 1116660 h 1550166"/>
              <a:gd name="connsiteX11" fmla="*/ 2151997 w 2250616"/>
              <a:gd name="connsiteY11" fmla="*/ 1183465 h 1550166"/>
              <a:gd name="connsiteX12" fmla="*/ 966125 w 2250616"/>
              <a:gd name="connsiteY12" fmla="*/ 1547023 h 1550166"/>
              <a:gd name="connsiteX13" fmla="*/ 211302 w 2250616"/>
              <a:gd name="connsiteY13" fmla="*/ 1470854 h 1550166"/>
              <a:gd name="connsiteX14" fmla="*/ 0 w 2250616"/>
              <a:gd name="connsiteY14" fmla="*/ 1405170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0616" h="1550166">
                <a:moveTo>
                  <a:pt x="0" y="1405170"/>
                </a:moveTo>
                <a:lnTo>
                  <a:pt x="557" y="1385954"/>
                </a:lnTo>
                <a:cubicBezTo>
                  <a:pt x="25557" y="955430"/>
                  <a:pt x="137231" y="539169"/>
                  <a:pt x="324072" y="160112"/>
                </a:cubicBezTo>
                <a:lnTo>
                  <a:pt x="407852" y="3177"/>
                </a:lnTo>
                <a:lnTo>
                  <a:pt x="474678" y="31387"/>
                </a:lnTo>
                <a:cubicBezTo>
                  <a:pt x="605020" y="79064"/>
                  <a:pt x="746864" y="101974"/>
                  <a:pt x="894204" y="94677"/>
                </a:cubicBezTo>
                <a:cubicBezTo>
                  <a:pt x="1032335" y="87837"/>
                  <a:pt x="1163037" y="55055"/>
                  <a:pt x="1281827" y="1281"/>
                </a:cubicBezTo>
                <a:lnTo>
                  <a:pt x="1284342" y="0"/>
                </a:lnTo>
                <a:lnTo>
                  <a:pt x="1384886" y="175043"/>
                </a:lnTo>
                <a:cubicBezTo>
                  <a:pt x="1588494" y="504335"/>
                  <a:pt x="1848172" y="799088"/>
                  <a:pt x="2154941" y="1044540"/>
                </a:cubicBezTo>
                <a:lnTo>
                  <a:pt x="2250616" y="1116660"/>
                </a:lnTo>
                <a:lnTo>
                  <a:pt x="2151997" y="1183465"/>
                </a:lnTo>
                <a:cubicBezTo>
                  <a:pt x="1804608" y="1395073"/>
                  <a:pt x="1400958" y="1525489"/>
                  <a:pt x="966125" y="1547023"/>
                </a:cubicBezTo>
                <a:cubicBezTo>
                  <a:pt x="705225" y="1559942"/>
                  <a:pt x="451624" y="1532747"/>
                  <a:pt x="211302" y="1470854"/>
                </a:cubicBezTo>
                <a:lnTo>
                  <a:pt x="0" y="14051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 rot="5570100">
            <a:off x="3009349" y="3779924"/>
            <a:ext cx="1558575" cy="1829885"/>
          </a:xfrm>
          <a:custGeom>
            <a:avLst/>
            <a:gdLst>
              <a:gd name="connsiteX0" fmla="*/ 0 w 1891385"/>
              <a:gd name="connsiteY0" fmla="*/ 1127500 h 2220629"/>
              <a:gd name="connsiteX1" fmla="*/ 125398 w 1891385"/>
              <a:gd name="connsiteY1" fmla="*/ 1022424 h 2220629"/>
              <a:gd name="connsiteX2" fmla="*/ 435791 w 1891385"/>
              <a:gd name="connsiteY2" fmla="*/ 324584 h 2220629"/>
              <a:gd name="connsiteX3" fmla="*/ 435797 w 1891385"/>
              <a:gd name="connsiteY3" fmla="*/ 317999 h 2220629"/>
              <a:gd name="connsiteX4" fmla="*/ 613832 w 1891385"/>
              <a:gd name="connsiteY4" fmla="*/ 314482 h 2220629"/>
              <a:gd name="connsiteX5" fmla="*/ 1746489 w 1891385"/>
              <a:gd name="connsiteY5" fmla="*/ 57384 h 2220629"/>
              <a:gd name="connsiteX6" fmla="*/ 1873876 w 1891385"/>
              <a:gd name="connsiteY6" fmla="*/ 0 h 2220629"/>
              <a:gd name="connsiteX7" fmla="*/ 1888242 w 1891385"/>
              <a:gd name="connsiteY7" fmla="*/ 143283 h 2220629"/>
              <a:gd name="connsiteX8" fmla="*/ 1067663 w 1891385"/>
              <a:gd name="connsiteY8" fmla="*/ 2132834 h 2220629"/>
              <a:gd name="connsiteX9" fmla="*/ 961626 w 1891385"/>
              <a:gd name="connsiteY9" fmla="*/ 2220629 h 2220629"/>
              <a:gd name="connsiteX10" fmla="*/ 819582 w 1891385"/>
              <a:gd name="connsiteY10" fmla="*/ 2113556 h 2220629"/>
              <a:gd name="connsiteX11" fmla="*/ 99101 w 1891385"/>
              <a:gd name="connsiteY11" fmla="*/ 1300036 h 2220629"/>
              <a:gd name="connsiteX12" fmla="*/ 0 w 1891385"/>
              <a:gd name="connsiteY12" fmla="*/ 1127500 h 222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1385" h="2220629">
                <a:moveTo>
                  <a:pt x="0" y="1127500"/>
                </a:moveTo>
                <a:lnTo>
                  <a:pt x="125398" y="1022424"/>
                </a:lnTo>
                <a:cubicBezTo>
                  <a:pt x="306376" y="840798"/>
                  <a:pt x="421790" y="594990"/>
                  <a:pt x="435791" y="324584"/>
                </a:cubicBezTo>
                <a:lnTo>
                  <a:pt x="435797" y="317999"/>
                </a:lnTo>
                <a:lnTo>
                  <a:pt x="613832" y="314482"/>
                </a:lnTo>
                <a:cubicBezTo>
                  <a:pt x="1000462" y="294296"/>
                  <a:pt x="1383767" y="208338"/>
                  <a:pt x="1746489" y="57384"/>
                </a:cubicBezTo>
                <a:lnTo>
                  <a:pt x="1873876" y="0"/>
                </a:lnTo>
                <a:lnTo>
                  <a:pt x="1888242" y="143283"/>
                </a:lnTo>
                <a:cubicBezTo>
                  <a:pt x="1927002" y="925983"/>
                  <a:pt x="1604726" y="1642996"/>
                  <a:pt x="1067663" y="2132834"/>
                </a:cubicBezTo>
                <a:lnTo>
                  <a:pt x="961626" y="2220629"/>
                </a:lnTo>
                <a:lnTo>
                  <a:pt x="819582" y="2113556"/>
                </a:lnTo>
                <a:cubicBezTo>
                  <a:pt x="532562" y="1883906"/>
                  <a:pt x="289601" y="1608130"/>
                  <a:pt x="99101" y="1300036"/>
                </a:cubicBezTo>
                <a:lnTo>
                  <a:pt x="0" y="1127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手繪多邊形 16"/>
          <p:cNvSpPr/>
          <p:nvPr/>
        </p:nvSpPr>
        <p:spPr>
          <a:xfrm rot="5570100">
            <a:off x="4712606" y="3842782"/>
            <a:ext cx="1583876" cy="1763320"/>
          </a:xfrm>
          <a:custGeom>
            <a:avLst/>
            <a:gdLst>
              <a:gd name="connsiteX0" fmla="*/ 0 w 1922088"/>
              <a:gd name="connsiteY0" fmla="*/ 1392815 h 2139850"/>
              <a:gd name="connsiteX1" fmla="*/ 99581 w 1922088"/>
              <a:gd name="connsiteY1" fmla="*/ 1214645 h 2139850"/>
              <a:gd name="connsiteX2" fmla="*/ 449705 w 1922088"/>
              <a:gd name="connsiteY2" fmla="*/ 107204 h 2139850"/>
              <a:gd name="connsiteX3" fmla="*/ 461130 w 1922088"/>
              <a:gd name="connsiteY3" fmla="*/ 0 h 2139850"/>
              <a:gd name="connsiteX4" fmla="*/ 542486 w 1922088"/>
              <a:gd name="connsiteY4" fmla="*/ 34344 h 2139850"/>
              <a:gd name="connsiteX5" fmla="*/ 1894405 w 1922088"/>
              <a:gd name="connsiteY5" fmla="*/ 1679208 h 2139850"/>
              <a:gd name="connsiteX6" fmla="*/ 1922088 w 1922088"/>
              <a:gd name="connsiteY6" fmla="*/ 1815129 h 2139850"/>
              <a:gd name="connsiteX7" fmla="*/ 1912618 w 1922088"/>
              <a:gd name="connsiteY7" fmla="*/ 1820073 h 2139850"/>
              <a:gd name="connsiteX8" fmla="*/ 684875 w 1922088"/>
              <a:gd name="connsiteY8" fmla="*/ 2136300 h 2139850"/>
              <a:gd name="connsiteX9" fmla="*/ 505231 w 1922088"/>
              <a:gd name="connsiteY9" fmla="*/ 2139850 h 2139850"/>
              <a:gd name="connsiteX10" fmla="*/ 503086 w 1922088"/>
              <a:gd name="connsiteY10" fmla="*/ 2120868 h 2139850"/>
              <a:gd name="connsiteX11" fmla="*/ 4084 w 1922088"/>
              <a:gd name="connsiteY11" fmla="*/ 1394776 h 2139850"/>
              <a:gd name="connsiteX12" fmla="*/ 0 w 1922088"/>
              <a:gd name="connsiteY12" fmla="*/ 1392815 h 21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2088" h="2139850">
                <a:moveTo>
                  <a:pt x="0" y="1392815"/>
                </a:moveTo>
                <a:lnTo>
                  <a:pt x="99581" y="1214645"/>
                </a:lnTo>
                <a:cubicBezTo>
                  <a:pt x="277418" y="870749"/>
                  <a:pt x="396808" y="496506"/>
                  <a:pt x="449705" y="107204"/>
                </a:cubicBezTo>
                <a:lnTo>
                  <a:pt x="461130" y="0"/>
                </a:lnTo>
                <a:lnTo>
                  <a:pt x="542486" y="34344"/>
                </a:lnTo>
                <a:cubicBezTo>
                  <a:pt x="1202359" y="351597"/>
                  <a:pt x="1706828" y="948635"/>
                  <a:pt x="1894405" y="1679208"/>
                </a:cubicBezTo>
                <a:lnTo>
                  <a:pt x="1922088" y="1815129"/>
                </a:lnTo>
                <a:lnTo>
                  <a:pt x="1912618" y="1820073"/>
                </a:lnTo>
                <a:cubicBezTo>
                  <a:pt x="1524697" y="2008473"/>
                  <a:pt x="1106904" y="2114266"/>
                  <a:pt x="684875" y="2136300"/>
                </a:cubicBezTo>
                <a:lnTo>
                  <a:pt x="505231" y="2139850"/>
                </a:lnTo>
                <a:lnTo>
                  <a:pt x="503086" y="2120868"/>
                </a:lnTo>
                <a:cubicBezTo>
                  <a:pt x="448056" y="1811281"/>
                  <a:pt x="260769" y="1550276"/>
                  <a:pt x="4084" y="1394776"/>
                </a:cubicBezTo>
                <a:lnTo>
                  <a:pt x="0" y="13928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 rot="3600000">
            <a:off x="2517848" y="3376102"/>
            <a:ext cx="1704693" cy="1505355"/>
          </a:xfrm>
          <a:custGeom>
            <a:avLst/>
            <a:gdLst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569575 w 1704693"/>
              <a:gd name="connsiteY5" fmla="*/ 176012 h 1505355"/>
              <a:gd name="connsiteX6" fmla="*/ 542936 w 1704693"/>
              <a:gd name="connsiteY6" fmla="*/ 165613 h 1505355"/>
              <a:gd name="connsiteX7" fmla="*/ 651690 w 1704693"/>
              <a:gd name="connsiteY7" fmla="*/ 198908 h 1505355"/>
              <a:gd name="connsiteX8" fmla="*/ 1360976 w 1704693"/>
              <a:gd name="connsiteY8" fmla="*/ 45590 h 1505355"/>
              <a:gd name="connsiteX9" fmla="*/ 1410288 w 1704693"/>
              <a:gd name="connsiteY9" fmla="*/ 0 h 1505355"/>
              <a:gd name="connsiteX10" fmla="*/ 1452372 w 1704693"/>
              <a:gd name="connsiteY10" fmla="*/ 34722 h 1505355"/>
              <a:gd name="connsiteX11" fmla="*/ 1704693 w 1704693"/>
              <a:gd name="connsiteY11" fmla="*/ 643878 h 1505355"/>
              <a:gd name="connsiteX12" fmla="*/ 843215 w 1704693"/>
              <a:gd name="connsiteY12" fmla="*/ 1505355 h 1505355"/>
              <a:gd name="connsiteX13" fmla="*/ 49437 w 1704693"/>
              <a:gd name="connsiteY13" fmla="*/ 979204 h 1505355"/>
              <a:gd name="connsiteX14" fmla="*/ 271084 w 1704693"/>
              <a:gd name="connsiteY14" fmla="*/ 4174 h 1505355"/>
              <a:gd name="connsiteX15" fmla="*/ 271200 w 1704693"/>
              <a:gd name="connsiteY15" fmla="*/ 4078 h 1505355"/>
              <a:gd name="connsiteX16" fmla="*/ 410469 w 1704693"/>
              <a:gd name="connsiteY16" fmla="*/ 104361 h 1505355"/>
              <a:gd name="connsiteX17" fmla="*/ 516110 w 1704693"/>
              <a:gd name="connsiteY17" fmla="*/ 155142 h 1505355"/>
              <a:gd name="connsiteX18" fmla="*/ 488972 w 1704693"/>
              <a:gd name="connsiteY18" fmla="*/ 144549 h 1505355"/>
              <a:gd name="connsiteX19" fmla="*/ 410467 w 1704693"/>
              <a:gd name="connsiteY19" fmla="*/ 104361 h 1505355"/>
              <a:gd name="connsiteX20" fmla="*/ 336411 w 1704693"/>
              <a:gd name="connsiteY20" fmla="*/ 56468 h 1505355"/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569575 w 1704693"/>
              <a:gd name="connsiteY5" fmla="*/ 176012 h 1505355"/>
              <a:gd name="connsiteX6" fmla="*/ 542936 w 1704693"/>
              <a:gd name="connsiteY6" fmla="*/ 165613 h 1505355"/>
              <a:gd name="connsiteX7" fmla="*/ 651690 w 1704693"/>
              <a:gd name="connsiteY7" fmla="*/ 198908 h 1505355"/>
              <a:gd name="connsiteX8" fmla="*/ 1360976 w 1704693"/>
              <a:gd name="connsiteY8" fmla="*/ 45590 h 1505355"/>
              <a:gd name="connsiteX9" fmla="*/ 1410288 w 1704693"/>
              <a:gd name="connsiteY9" fmla="*/ 0 h 1505355"/>
              <a:gd name="connsiteX10" fmla="*/ 1452372 w 1704693"/>
              <a:gd name="connsiteY10" fmla="*/ 34722 h 1505355"/>
              <a:gd name="connsiteX11" fmla="*/ 1704693 w 1704693"/>
              <a:gd name="connsiteY11" fmla="*/ 643878 h 1505355"/>
              <a:gd name="connsiteX12" fmla="*/ 843215 w 1704693"/>
              <a:gd name="connsiteY12" fmla="*/ 1505355 h 1505355"/>
              <a:gd name="connsiteX13" fmla="*/ 49437 w 1704693"/>
              <a:gd name="connsiteY13" fmla="*/ 979204 h 1505355"/>
              <a:gd name="connsiteX14" fmla="*/ 0 w 1704693"/>
              <a:gd name="connsiteY14" fmla="*/ 819945 h 1505355"/>
              <a:gd name="connsiteX15" fmla="*/ 336411 w 1704693"/>
              <a:gd name="connsiteY15" fmla="*/ 56468 h 1505355"/>
              <a:gd name="connsiteX16" fmla="*/ 271200 w 1704693"/>
              <a:gd name="connsiteY16" fmla="*/ 4078 h 1505355"/>
              <a:gd name="connsiteX17" fmla="*/ 410469 w 1704693"/>
              <a:gd name="connsiteY17" fmla="*/ 104361 h 1505355"/>
              <a:gd name="connsiteX18" fmla="*/ 516110 w 1704693"/>
              <a:gd name="connsiteY18" fmla="*/ 155142 h 1505355"/>
              <a:gd name="connsiteX19" fmla="*/ 488972 w 1704693"/>
              <a:gd name="connsiteY19" fmla="*/ 144549 h 1505355"/>
              <a:gd name="connsiteX20" fmla="*/ 410467 w 1704693"/>
              <a:gd name="connsiteY20" fmla="*/ 104361 h 1505355"/>
              <a:gd name="connsiteX21" fmla="*/ 336411 w 1704693"/>
              <a:gd name="connsiteY21" fmla="*/ 56468 h 1505355"/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569575 w 1704693"/>
              <a:gd name="connsiteY5" fmla="*/ 176012 h 1505355"/>
              <a:gd name="connsiteX6" fmla="*/ 542936 w 1704693"/>
              <a:gd name="connsiteY6" fmla="*/ 165613 h 1505355"/>
              <a:gd name="connsiteX7" fmla="*/ 651690 w 1704693"/>
              <a:gd name="connsiteY7" fmla="*/ 198908 h 1505355"/>
              <a:gd name="connsiteX8" fmla="*/ 1360976 w 1704693"/>
              <a:gd name="connsiteY8" fmla="*/ 45590 h 1505355"/>
              <a:gd name="connsiteX9" fmla="*/ 1410288 w 1704693"/>
              <a:gd name="connsiteY9" fmla="*/ 0 h 1505355"/>
              <a:gd name="connsiteX10" fmla="*/ 1452372 w 1704693"/>
              <a:gd name="connsiteY10" fmla="*/ 34722 h 1505355"/>
              <a:gd name="connsiteX11" fmla="*/ 1704693 w 1704693"/>
              <a:gd name="connsiteY11" fmla="*/ 643878 h 1505355"/>
              <a:gd name="connsiteX12" fmla="*/ 843215 w 1704693"/>
              <a:gd name="connsiteY12" fmla="*/ 1505355 h 1505355"/>
              <a:gd name="connsiteX13" fmla="*/ 49437 w 1704693"/>
              <a:gd name="connsiteY13" fmla="*/ 979204 h 1505355"/>
              <a:gd name="connsiteX14" fmla="*/ 0 w 1704693"/>
              <a:gd name="connsiteY14" fmla="*/ 819945 h 1505355"/>
              <a:gd name="connsiteX15" fmla="*/ 336411 w 1704693"/>
              <a:gd name="connsiteY15" fmla="*/ 56468 h 1505355"/>
              <a:gd name="connsiteX16" fmla="*/ 410469 w 1704693"/>
              <a:gd name="connsiteY16" fmla="*/ 104361 h 1505355"/>
              <a:gd name="connsiteX17" fmla="*/ 516110 w 1704693"/>
              <a:gd name="connsiteY17" fmla="*/ 155142 h 1505355"/>
              <a:gd name="connsiteX18" fmla="*/ 488972 w 1704693"/>
              <a:gd name="connsiteY18" fmla="*/ 144549 h 1505355"/>
              <a:gd name="connsiteX19" fmla="*/ 410467 w 1704693"/>
              <a:gd name="connsiteY19" fmla="*/ 104361 h 1505355"/>
              <a:gd name="connsiteX20" fmla="*/ 336411 w 1704693"/>
              <a:gd name="connsiteY20" fmla="*/ 56468 h 1505355"/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569575 w 1704693"/>
              <a:gd name="connsiteY5" fmla="*/ 176012 h 1505355"/>
              <a:gd name="connsiteX6" fmla="*/ 542936 w 1704693"/>
              <a:gd name="connsiteY6" fmla="*/ 165613 h 1505355"/>
              <a:gd name="connsiteX7" fmla="*/ 651690 w 1704693"/>
              <a:gd name="connsiteY7" fmla="*/ 198908 h 1505355"/>
              <a:gd name="connsiteX8" fmla="*/ 1360976 w 1704693"/>
              <a:gd name="connsiteY8" fmla="*/ 45590 h 1505355"/>
              <a:gd name="connsiteX9" fmla="*/ 1410288 w 1704693"/>
              <a:gd name="connsiteY9" fmla="*/ 0 h 1505355"/>
              <a:gd name="connsiteX10" fmla="*/ 1452372 w 1704693"/>
              <a:gd name="connsiteY10" fmla="*/ 34722 h 1505355"/>
              <a:gd name="connsiteX11" fmla="*/ 1704693 w 1704693"/>
              <a:gd name="connsiteY11" fmla="*/ 643878 h 1505355"/>
              <a:gd name="connsiteX12" fmla="*/ 843215 w 1704693"/>
              <a:gd name="connsiteY12" fmla="*/ 1505355 h 1505355"/>
              <a:gd name="connsiteX13" fmla="*/ 49437 w 1704693"/>
              <a:gd name="connsiteY13" fmla="*/ 979204 h 1505355"/>
              <a:gd name="connsiteX14" fmla="*/ 0 w 1704693"/>
              <a:gd name="connsiteY14" fmla="*/ 819945 h 1505355"/>
              <a:gd name="connsiteX15" fmla="*/ 410467 w 1704693"/>
              <a:gd name="connsiteY15" fmla="*/ 104361 h 1505355"/>
              <a:gd name="connsiteX16" fmla="*/ 410469 w 1704693"/>
              <a:gd name="connsiteY16" fmla="*/ 104361 h 1505355"/>
              <a:gd name="connsiteX17" fmla="*/ 516110 w 1704693"/>
              <a:gd name="connsiteY17" fmla="*/ 155142 h 1505355"/>
              <a:gd name="connsiteX18" fmla="*/ 488972 w 1704693"/>
              <a:gd name="connsiteY18" fmla="*/ 144549 h 1505355"/>
              <a:gd name="connsiteX19" fmla="*/ 410467 w 1704693"/>
              <a:gd name="connsiteY19" fmla="*/ 104361 h 1505355"/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569575 w 1704693"/>
              <a:gd name="connsiteY5" fmla="*/ 176012 h 1505355"/>
              <a:gd name="connsiteX6" fmla="*/ 542936 w 1704693"/>
              <a:gd name="connsiteY6" fmla="*/ 165613 h 1505355"/>
              <a:gd name="connsiteX7" fmla="*/ 651690 w 1704693"/>
              <a:gd name="connsiteY7" fmla="*/ 198908 h 1505355"/>
              <a:gd name="connsiteX8" fmla="*/ 1360976 w 1704693"/>
              <a:gd name="connsiteY8" fmla="*/ 45590 h 1505355"/>
              <a:gd name="connsiteX9" fmla="*/ 1410288 w 1704693"/>
              <a:gd name="connsiteY9" fmla="*/ 0 h 1505355"/>
              <a:gd name="connsiteX10" fmla="*/ 1452372 w 1704693"/>
              <a:gd name="connsiteY10" fmla="*/ 34722 h 1505355"/>
              <a:gd name="connsiteX11" fmla="*/ 1704693 w 1704693"/>
              <a:gd name="connsiteY11" fmla="*/ 643878 h 1505355"/>
              <a:gd name="connsiteX12" fmla="*/ 843215 w 1704693"/>
              <a:gd name="connsiteY12" fmla="*/ 1505355 h 1505355"/>
              <a:gd name="connsiteX13" fmla="*/ 49437 w 1704693"/>
              <a:gd name="connsiteY13" fmla="*/ 979204 h 1505355"/>
              <a:gd name="connsiteX14" fmla="*/ 0 w 1704693"/>
              <a:gd name="connsiteY14" fmla="*/ 819945 h 1505355"/>
              <a:gd name="connsiteX15" fmla="*/ 488972 w 1704693"/>
              <a:gd name="connsiteY15" fmla="*/ 144549 h 1505355"/>
              <a:gd name="connsiteX16" fmla="*/ 410469 w 1704693"/>
              <a:gd name="connsiteY16" fmla="*/ 104361 h 1505355"/>
              <a:gd name="connsiteX17" fmla="*/ 516110 w 1704693"/>
              <a:gd name="connsiteY17" fmla="*/ 155142 h 1505355"/>
              <a:gd name="connsiteX18" fmla="*/ 488972 w 1704693"/>
              <a:gd name="connsiteY18" fmla="*/ 144549 h 1505355"/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569575 w 1704693"/>
              <a:gd name="connsiteY5" fmla="*/ 176012 h 1505355"/>
              <a:gd name="connsiteX6" fmla="*/ 542936 w 1704693"/>
              <a:gd name="connsiteY6" fmla="*/ 165613 h 1505355"/>
              <a:gd name="connsiteX7" fmla="*/ 651690 w 1704693"/>
              <a:gd name="connsiteY7" fmla="*/ 198908 h 1505355"/>
              <a:gd name="connsiteX8" fmla="*/ 1360976 w 1704693"/>
              <a:gd name="connsiteY8" fmla="*/ 45590 h 1505355"/>
              <a:gd name="connsiteX9" fmla="*/ 1410288 w 1704693"/>
              <a:gd name="connsiteY9" fmla="*/ 0 h 1505355"/>
              <a:gd name="connsiteX10" fmla="*/ 1452372 w 1704693"/>
              <a:gd name="connsiteY10" fmla="*/ 34722 h 1505355"/>
              <a:gd name="connsiteX11" fmla="*/ 1704693 w 1704693"/>
              <a:gd name="connsiteY11" fmla="*/ 643878 h 1505355"/>
              <a:gd name="connsiteX12" fmla="*/ 843215 w 1704693"/>
              <a:gd name="connsiteY12" fmla="*/ 1505355 h 1505355"/>
              <a:gd name="connsiteX13" fmla="*/ 49437 w 1704693"/>
              <a:gd name="connsiteY13" fmla="*/ 979204 h 1505355"/>
              <a:gd name="connsiteX14" fmla="*/ 0 w 1704693"/>
              <a:gd name="connsiteY14" fmla="*/ 819945 h 1505355"/>
              <a:gd name="connsiteX15" fmla="*/ 488972 w 1704693"/>
              <a:gd name="connsiteY15" fmla="*/ 144549 h 1505355"/>
              <a:gd name="connsiteX16" fmla="*/ 516110 w 1704693"/>
              <a:gd name="connsiteY16" fmla="*/ 155142 h 1505355"/>
              <a:gd name="connsiteX17" fmla="*/ 488972 w 1704693"/>
              <a:gd name="connsiteY17" fmla="*/ 144549 h 1505355"/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569575 w 1704693"/>
              <a:gd name="connsiteY5" fmla="*/ 176012 h 1505355"/>
              <a:gd name="connsiteX6" fmla="*/ 542936 w 1704693"/>
              <a:gd name="connsiteY6" fmla="*/ 165613 h 1505355"/>
              <a:gd name="connsiteX7" fmla="*/ 651690 w 1704693"/>
              <a:gd name="connsiteY7" fmla="*/ 198908 h 1505355"/>
              <a:gd name="connsiteX8" fmla="*/ 1360976 w 1704693"/>
              <a:gd name="connsiteY8" fmla="*/ 45590 h 1505355"/>
              <a:gd name="connsiteX9" fmla="*/ 1410288 w 1704693"/>
              <a:gd name="connsiteY9" fmla="*/ 0 h 1505355"/>
              <a:gd name="connsiteX10" fmla="*/ 1452372 w 1704693"/>
              <a:gd name="connsiteY10" fmla="*/ 34722 h 1505355"/>
              <a:gd name="connsiteX11" fmla="*/ 1704693 w 1704693"/>
              <a:gd name="connsiteY11" fmla="*/ 643878 h 1505355"/>
              <a:gd name="connsiteX12" fmla="*/ 843215 w 1704693"/>
              <a:gd name="connsiteY12" fmla="*/ 1505355 h 1505355"/>
              <a:gd name="connsiteX13" fmla="*/ 49437 w 1704693"/>
              <a:gd name="connsiteY13" fmla="*/ 979204 h 1505355"/>
              <a:gd name="connsiteX14" fmla="*/ 0 w 1704693"/>
              <a:gd name="connsiteY14" fmla="*/ 819945 h 1505355"/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569575 w 1704693"/>
              <a:gd name="connsiteY5" fmla="*/ 176012 h 1505355"/>
              <a:gd name="connsiteX6" fmla="*/ 651690 w 1704693"/>
              <a:gd name="connsiteY6" fmla="*/ 198908 h 1505355"/>
              <a:gd name="connsiteX7" fmla="*/ 1360976 w 1704693"/>
              <a:gd name="connsiteY7" fmla="*/ 45590 h 1505355"/>
              <a:gd name="connsiteX8" fmla="*/ 1410288 w 1704693"/>
              <a:gd name="connsiteY8" fmla="*/ 0 h 1505355"/>
              <a:gd name="connsiteX9" fmla="*/ 1452372 w 1704693"/>
              <a:gd name="connsiteY9" fmla="*/ 34722 h 1505355"/>
              <a:gd name="connsiteX10" fmla="*/ 1704693 w 1704693"/>
              <a:gd name="connsiteY10" fmla="*/ 643878 h 1505355"/>
              <a:gd name="connsiteX11" fmla="*/ 843215 w 1704693"/>
              <a:gd name="connsiteY11" fmla="*/ 1505355 h 1505355"/>
              <a:gd name="connsiteX12" fmla="*/ 49437 w 1704693"/>
              <a:gd name="connsiteY12" fmla="*/ 979204 h 1505355"/>
              <a:gd name="connsiteX13" fmla="*/ 0 w 1704693"/>
              <a:gd name="connsiteY13" fmla="*/ 819945 h 1505355"/>
              <a:gd name="connsiteX0" fmla="*/ 0 w 1704693"/>
              <a:gd name="connsiteY0" fmla="*/ 819945 h 1505355"/>
              <a:gd name="connsiteX1" fmla="*/ 2503 w 1704693"/>
              <a:gd name="connsiteY1" fmla="*/ 819378 h 1505355"/>
              <a:gd name="connsiteX2" fmla="*/ 161612 w 1704693"/>
              <a:gd name="connsiteY2" fmla="*/ 747727 h 1505355"/>
              <a:gd name="connsiteX3" fmla="*/ 562997 w 1704693"/>
              <a:gd name="connsiteY3" fmla="*/ 224632 h 1505355"/>
              <a:gd name="connsiteX4" fmla="*/ 571097 w 1704693"/>
              <a:gd name="connsiteY4" fmla="*/ 176356 h 1505355"/>
              <a:gd name="connsiteX5" fmla="*/ 651690 w 1704693"/>
              <a:gd name="connsiteY5" fmla="*/ 198908 h 1505355"/>
              <a:gd name="connsiteX6" fmla="*/ 1360976 w 1704693"/>
              <a:gd name="connsiteY6" fmla="*/ 45590 h 1505355"/>
              <a:gd name="connsiteX7" fmla="*/ 1410288 w 1704693"/>
              <a:gd name="connsiteY7" fmla="*/ 0 h 1505355"/>
              <a:gd name="connsiteX8" fmla="*/ 1452372 w 1704693"/>
              <a:gd name="connsiteY8" fmla="*/ 34722 h 1505355"/>
              <a:gd name="connsiteX9" fmla="*/ 1704693 w 1704693"/>
              <a:gd name="connsiteY9" fmla="*/ 643878 h 1505355"/>
              <a:gd name="connsiteX10" fmla="*/ 843215 w 1704693"/>
              <a:gd name="connsiteY10" fmla="*/ 1505355 h 1505355"/>
              <a:gd name="connsiteX11" fmla="*/ 49437 w 1704693"/>
              <a:gd name="connsiteY11" fmla="*/ 979204 h 1505355"/>
              <a:gd name="connsiteX12" fmla="*/ 0 w 1704693"/>
              <a:gd name="connsiteY12" fmla="*/ 819945 h 150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4693" h="1505355">
                <a:moveTo>
                  <a:pt x="0" y="819945"/>
                </a:moveTo>
                <a:lnTo>
                  <a:pt x="2503" y="819378"/>
                </a:lnTo>
                <a:cubicBezTo>
                  <a:pt x="56808" y="801276"/>
                  <a:pt x="110107" y="777463"/>
                  <a:pt x="161612" y="747727"/>
                </a:cubicBezTo>
                <a:cubicBezTo>
                  <a:pt x="367632" y="628781"/>
                  <a:pt x="505934" y="437591"/>
                  <a:pt x="562997" y="224632"/>
                </a:cubicBezTo>
                <a:lnTo>
                  <a:pt x="571097" y="176356"/>
                </a:lnTo>
                <a:lnTo>
                  <a:pt x="651690" y="198908"/>
                </a:lnTo>
                <a:cubicBezTo>
                  <a:pt x="899699" y="254902"/>
                  <a:pt x="1160084" y="197377"/>
                  <a:pt x="1360976" y="45590"/>
                </a:cubicBezTo>
                <a:lnTo>
                  <a:pt x="1410288" y="0"/>
                </a:lnTo>
                <a:lnTo>
                  <a:pt x="1452372" y="34722"/>
                </a:lnTo>
                <a:cubicBezTo>
                  <a:pt x="1608269" y="190619"/>
                  <a:pt x="1704693" y="405987"/>
                  <a:pt x="1704693" y="643878"/>
                </a:cubicBezTo>
                <a:cubicBezTo>
                  <a:pt x="1704693" y="1119659"/>
                  <a:pt x="1318997" y="1505355"/>
                  <a:pt x="843215" y="1505355"/>
                </a:cubicBezTo>
                <a:cubicBezTo>
                  <a:pt x="486380" y="1505355"/>
                  <a:pt x="180216" y="1288401"/>
                  <a:pt x="49437" y="979204"/>
                </a:cubicBezTo>
                <a:lnTo>
                  <a:pt x="0" y="819945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3729016" y="4072163"/>
            <a:ext cx="1704652" cy="1504845"/>
          </a:xfrm>
          <a:custGeom>
            <a:avLst/>
            <a:gdLst>
              <a:gd name="connsiteX0" fmla="*/ 489052 w 1704652"/>
              <a:gd name="connsiteY0" fmla="*/ 140786 h 1504845"/>
              <a:gd name="connsiteX1" fmla="*/ 534375 w 1704652"/>
              <a:gd name="connsiteY1" fmla="*/ 158644 h 1504845"/>
              <a:gd name="connsiteX2" fmla="*/ 507850 w 1704652"/>
              <a:gd name="connsiteY2" fmla="*/ 150410 h 1504845"/>
              <a:gd name="connsiteX3" fmla="*/ 379445 w 1704652"/>
              <a:gd name="connsiteY3" fmla="*/ 81287 h 1504845"/>
              <a:gd name="connsiteX4" fmla="*/ 433358 w 1704652"/>
              <a:gd name="connsiteY4" fmla="*/ 112275 h 1504845"/>
              <a:gd name="connsiteX5" fmla="*/ 396469 w 1704652"/>
              <a:gd name="connsiteY5" fmla="*/ 93390 h 1504845"/>
              <a:gd name="connsiteX6" fmla="*/ 1410866 w 1704652"/>
              <a:gd name="connsiteY6" fmla="*/ 0 h 1504845"/>
              <a:gd name="connsiteX7" fmla="*/ 1452332 w 1704652"/>
              <a:gd name="connsiteY7" fmla="*/ 34212 h 1504845"/>
              <a:gd name="connsiteX8" fmla="*/ 1704652 w 1704652"/>
              <a:gd name="connsiteY8" fmla="*/ 643368 h 1504845"/>
              <a:gd name="connsiteX9" fmla="*/ 843175 w 1704652"/>
              <a:gd name="connsiteY9" fmla="*/ 1504845 h 1504845"/>
              <a:gd name="connsiteX10" fmla="*/ 49397 w 1704652"/>
              <a:gd name="connsiteY10" fmla="*/ 978694 h 1504845"/>
              <a:gd name="connsiteX11" fmla="*/ 0 w 1704652"/>
              <a:gd name="connsiteY11" fmla="*/ 819561 h 1504845"/>
              <a:gd name="connsiteX12" fmla="*/ 2467 w 1704652"/>
              <a:gd name="connsiteY12" fmla="*/ 818873 h 1504845"/>
              <a:gd name="connsiteX13" fmla="*/ 161575 w 1704652"/>
              <a:gd name="connsiteY13" fmla="*/ 747221 h 1504845"/>
              <a:gd name="connsiteX14" fmla="*/ 562959 w 1704652"/>
              <a:gd name="connsiteY14" fmla="*/ 224127 h 1504845"/>
              <a:gd name="connsiteX15" fmla="*/ 571493 w 1704652"/>
              <a:gd name="connsiteY15" fmla="*/ 173269 h 1504845"/>
              <a:gd name="connsiteX16" fmla="*/ 586998 w 1704652"/>
              <a:gd name="connsiteY16" fmla="*/ 179378 h 1504845"/>
              <a:gd name="connsiteX17" fmla="*/ 843175 w 1704652"/>
              <a:gd name="connsiteY17" fmla="*/ 218108 h 1504845"/>
              <a:gd name="connsiteX18" fmla="*/ 1324836 w 1704652"/>
              <a:gd name="connsiteY18" fmla="*/ 70981 h 1504845"/>
              <a:gd name="connsiteX19" fmla="*/ 275484 w 1704652"/>
              <a:gd name="connsiteY19" fmla="*/ 0 h 1504845"/>
              <a:gd name="connsiteX20" fmla="*/ 340116 w 1704652"/>
              <a:gd name="connsiteY20" fmla="*/ 53326 h 1504845"/>
              <a:gd name="connsiteX21" fmla="*/ 295197 w 1704652"/>
              <a:gd name="connsiteY21" fmla="*/ 21389 h 1504845"/>
              <a:gd name="connsiteX22" fmla="*/ 274025 w 1704652"/>
              <a:gd name="connsiteY22" fmla="*/ 1204 h 1504845"/>
              <a:gd name="connsiteX0" fmla="*/ 489052 w 1704652"/>
              <a:gd name="connsiteY0" fmla="*/ 140786 h 1504845"/>
              <a:gd name="connsiteX1" fmla="*/ 534375 w 1704652"/>
              <a:gd name="connsiteY1" fmla="*/ 158644 h 1504845"/>
              <a:gd name="connsiteX2" fmla="*/ 507850 w 1704652"/>
              <a:gd name="connsiteY2" fmla="*/ 150410 h 1504845"/>
              <a:gd name="connsiteX3" fmla="*/ 489052 w 1704652"/>
              <a:gd name="connsiteY3" fmla="*/ 140786 h 1504845"/>
              <a:gd name="connsiteX4" fmla="*/ 379445 w 1704652"/>
              <a:gd name="connsiteY4" fmla="*/ 81287 h 1504845"/>
              <a:gd name="connsiteX5" fmla="*/ 433358 w 1704652"/>
              <a:gd name="connsiteY5" fmla="*/ 112275 h 1504845"/>
              <a:gd name="connsiteX6" fmla="*/ 396469 w 1704652"/>
              <a:gd name="connsiteY6" fmla="*/ 93390 h 1504845"/>
              <a:gd name="connsiteX7" fmla="*/ 379445 w 1704652"/>
              <a:gd name="connsiteY7" fmla="*/ 81287 h 1504845"/>
              <a:gd name="connsiteX8" fmla="*/ 1410866 w 1704652"/>
              <a:gd name="connsiteY8" fmla="*/ 0 h 1504845"/>
              <a:gd name="connsiteX9" fmla="*/ 1452332 w 1704652"/>
              <a:gd name="connsiteY9" fmla="*/ 34212 h 1504845"/>
              <a:gd name="connsiteX10" fmla="*/ 1704652 w 1704652"/>
              <a:gd name="connsiteY10" fmla="*/ 643368 h 1504845"/>
              <a:gd name="connsiteX11" fmla="*/ 843175 w 1704652"/>
              <a:gd name="connsiteY11" fmla="*/ 1504845 h 1504845"/>
              <a:gd name="connsiteX12" fmla="*/ 49397 w 1704652"/>
              <a:gd name="connsiteY12" fmla="*/ 978694 h 1504845"/>
              <a:gd name="connsiteX13" fmla="*/ 0 w 1704652"/>
              <a:gd name="connsiteY13" fmla="*/ 819561 h 1504845"/>
              <a:gd name="connsiteX14" fmla="*/ 2467 w 1704652"/>
              <a:gd name="connsiteY14" fmla="*/ 818873 h 1504845"/>
              <a:gd name="connsiteX15" fmla="*/ 161575 w 1704652"/>
              <a:gd name="connsiteY15" fmla="*/ 747221 h 1504845"/>
              <a:gd name="connsiteX16" fmla="*/ 562959 w 1704652"/>
              <a:gd name="connsiteY16" fmla="*/ 224127 h 1504845"/>
              <a:gd name="connsiteX17" fmla="*/ 571493 w 1704652"/>
              <a:gd name="connsiteY17" fmla="*/ 173269 h 1504845"/>
              <a:gd name="connsiteX18" fmla="*/ 586998 w 1704652"/>
              <a:gd name="connsiteY18" fmla="*/ 179378 h 1504845"/>
              <a:gd name="connsiteX19" fmla="*/ 843175 w 1704652"/>
              <a:gd name="connsiteY19" fmla="*/ 218108 h 1504845"/>
              <a:gd name="connsiteX20" fmla="*/ 1324836 w 1704652"/>
              <a:gd name="connsiteY20" fmla="*/ 70981 h 1504845"/>
              <a:gd name="connsiteX21" fmla="*/ 1410866 w 1704652"/>
              <a:gd name="connsiteY21" fmla="*/ 0 h 1504845"/>
              <a:gd name="connsiteX22" fmla="*/ 274025 w 1704652"/>
              <a:gd name="connsiteY22" fmla="*/ 1204 h 1504845"/>
              <a:gd name="connsiteX23" fmla="*/ 340116 w 1704652"/>
              <a:gd name="connsiteY23" fmla="*/ 53326 h 1504845"/>
              <a:gd name="connsiteX24" fmla="*/ 295197 w 1704652"/>
              <a:gd name="connsiteY24" fmla="*/ 21389 h 1504845"/>
              <a:gd name="connsiteX25" fmla="*/ 274025 w 1704652"/>
              <a:gd name="connsiteY25" fmla="*/ 1204 h 1504845"/>
              <a:gd name="connsiteX0" fmla="*/ 489052 w 1704652"/>
              <a:gd name="connsiteY0" fmla="*/ 140786 h 1504845"/>
              <a:gd name="connsiteX1" fmla="*/ 534375 w 1704652"/>
              <a:gd name="connsiteY1" fmla="*/ 158644 h 1504845"/>
              <a:gd name="connsiteX2" fmla="*/ 507850 w 1704652"/>
              <a:gd name="connsiteY2" fmla="*/ 150410 h 1504845"/>
              <a:gd name="connsiteX3" fmla="*/ 489052 w 1704652"/>
              <a:gd name="connsiteY3" fmla="*/ 140786 h 1504845"/>
              <a:gd name="connsiteX4" fmla="*/ 379445 w 1704652"/>
              <a:gd name="connsiteY4" fmla="*/ 81287 h 1504845"/>
              <a:gd name="connsiteX5" fmla="*/ 433358 w 1704652"/>
              <a:gd name="connsiteY5" fmla="*/ 112275 h 1504845"/>
              <a:gd name="connsiteX6" fmla="*/ 396469 w 1704652"/>
              <a:gd name="connsiteY6" fmla="*/ 93390 h 1504845"/>
              <a:gd name="connsiteX7" fmla="*/ 379445 w 1704652"/>
              <a:gd name="connsiteY7" fmla="*/ 81287 h 1504845"/>
              <a:gd name="connsiteX8" fmla="*/ 1410866 w 1704652"/>
              <a:gd name="connsiteY8" fmla="*/ 0 h 1504845"/>
              <a:gd name="connsiteX9" fmla="*/ 1452332 w 1704652"/>
              <a:gd name="connsiteY9" fmla="*/ 34212 h 1504845"/>
              <a:gd name="connsiteX10" fmla="*/ 1704652 w 1704652"/>
              <a:gd name="connsiteY10" fmla="*/ 643368 h 1504845"/>
              <a:gd name="connsiteX11" fmla="*/ 843175 w 1704652"/>
              <a:gd name="connsiteY11" fmla="*/ 1504845 h 1504845"/>
              <a:gd name="connsiteX12" fmla="*/ 49397 w 1704652"/>
              <a:gd name="connsiteY12" fmla="*/ 978694 h 1504845"/>
              <a:gd name="connsiteX13" fmla="*/ 0 w 1704652"/>
              <a:gd name="connsiteY13" fmla="*/ 819561 h 1504845"/>
              <a:gd name="connsiteX14" fmla="*/ 2467 w 1704652"/>
              <a:gd name="connsiteY14" fmla="*/ 818873 h 1504845"/>
              <a:gd name="connsiteX15" fmla="*/ 161575 w 1704652"/>
              <a:gd name="connsiteY15" fmla="*/ 747221 h 1504845"/>
              <a:gd name="connsiteX16" fmla="*/ 562959 w 1704652"/>
              <a:gd name="connsiteY16" fmla="*/ 224127 h 1504845"/>
              <a:gd name="connsiteX17" fmla="*/ 571493 w 1704652"/>
              <a:gd name="connsiteY17" fmla="*/ 173269 h 1504845"/>
              <a:gd name="connsiteX18" fmla="*/ 586998 w 1704652"/>
              <a:gd name="connsiteY18" fmla="*/ 179378 h 1504845"/>
              <a:gd name="connsiteX19" fmla="*/ 843175 w 1704652"/>
              <a:gd name="connsiteY19" fmla="*/ 218108 h 1504845"/>
              <a:gd name="connsiteX20" fmla="*/ 1324836 w 1704652"/>
              <a:gd name="connsiteY20" fmla="*/ 70981 h 1504845"/>
              <a:gd name="connsiteX21" fmla="*/ 1410866 w 1704652"/>
              <a:gd name="connsiteY21" fmla="*/ 0 h 1504845"/>
              <a:gd name="connsiteX22" fmla="*/ 295197 w 1704652"/>
              <a:gd name="connsiteY22" fmla="*/ 21389 h 1504845"/>
              <a:gd name="connsiteX23" fmla="*/ 340116 w 1704652"/>
              <a:gd name="connsiteY23" fmla="*/ 53326 h 1504845"/>
              <a:gd name="connsiteX24" fmla="*/ 295197 w 1704652"/>
              <a:gd name="connsiteY24" fmla="*/ 21389 h 1504845"/>
              <a:gd name="connsiteX0" fmla="*/ 489052 w 1704652"/>
              <a:gd name="connsiteY0" fmla="*/ 140786 h 1504845"/>
              <a:gd name="connsiteX1" fmla="*/ 534375 w 1704652"/>
              <a:gd name="connsiteY1" fmla="*/ 158644 h 1504845"/>
              <a:gd name="connsiteX2" fmla="*/ 507850 w 1704652"/>
              <a:gd name="connsiteY2" fmla="*/ 150410 h 1504845"/>
              <a:gd name="connsiteX3" fmla="*/ 489052 w 1704652"/>
              <a:gd name="connsiteY3" fmla="*/ 140786 h 1504845"/>
              <a:gd name="connsiteX4" fmla="*/ 379445 w 1704652"/>
              <a:gd name="connsiteY4" fmla="*/ 81287 h 1504845"/>
              <a:gd name="connsiteX5" fmla="*/ 433358 w 1704652"/>
              <a:gd name="connsiteY5" fmla="*/ 112275 h 1504845"/>
              <a:gd name="connsiteX6" fmla="*/ 396469 w 1704652"/>
              <a:gd name="connsiteY6" fmla="*/ 93390 h 1504845"/>
              <a:gd name="connsiteX7" fmla="*/ 379445 w 1704652"/>
              <a:gd name="connsiteY7" fmla="*/ 81287 h 1504845"/>
              <a:gd name="connsiteX8" fmla="*/ 1410866 w 1704652"/>
              <a:gd name="connsiteY8" fmla="*/ 0 h 1504845"/>
              <a:gd name="connsiteX9" fmla="*/ 1452332 w 1704652"/>
              <a:gd name="connsiteY9" fmla="*/ 34212 h 1504845"/>
              <a:gd name="connsiteX10" fmla="*/ 1704652 w 1704652"/>
              <a:gd name="connsiteY10" fmla="*/ 643368 h 1504845"/>
              <a:gd name="connsiteX11" fmla="*/ 843175 w 1704652"/>
              <a:gd name="connsiteY11" fmla="*/ 1504845 h 1504845"/>
              <a:gd name="connsiteX12" fmla="*/ 49397 w 1704652"/>
              <a:gd name="connsiteY12" fmla="*/ 978694 h 1504845"/>
              <a:gd name="connsiteX13" fmla="*/ 0 w 1704652"/>
              <a:gd name="connsiteY13" fmla="*/ 819561 h 1504845"/>
              <a:gd name="connsiteX14" fmla="*/ 2467 w 1704652"/>
              <a:gd name="connsiteY14" fmla="*/ 818873 h 1504845"/>
              <a:gd name="connsiteX15" fmla="*/ 161575 w 1704652"/>
              <a:gd name="connsiteY15" fmla="*/ 747221 h 1504845"/>
              <a:gd name="connsiteX16" fmla="*/ 562959 w 1704652"/>
              <a:gd name="connsiteY16" fmla="*/ 224127 h 1504845"/>
              <a:gd name="connsiteX17" fmla="*/ 571493 w 1704652"/>
              <a:gd name="connsiteY17" fmla="*/ 173269 h 1504845"/>
              <a:gd name="connsiteX18" fmla="*/ 586998 w 1704652"/>
              <a:gd name="connsiteY18" fmla="*/ 179378 h 1504845"/>
              <a:gd name="connsiteX19" fmla="*/ 843175 w 1704652"/>
              <a:gd name="connsiteY19" fmla="*/ 218108 h 1504845"/>
              <a:gd name="connsiteX20" fmla="*/ 1324836 w 1704652"/>
              <a:gd name="connsiteY20" fmla="*/ 70981 h 1504845"/>
              <a:gd name="connsiteX21" fmla="*/ 1410866 w 1704652"/>
              <a:gd name="connsiteY21" fmla="*/ 0 h 1504845"/>
              <a:gd name="connsiteX0" fmla="*/ 489052 w 1704652"/>
              <a:gd name="connsiteY0" fmla="*/ 140786 h 1504845"/>
              <a:gd name="connsiteX1" fmla="*/ 534375 w 1704652"/>
              <a:gd name="connsiteY1" fmla="*/ 158644 h 1504845"/>
              <a:gd name="connsiteX2" fmla="*/ 507850 w 1704652"/>
              <a:gd name="connsiteY2" fmla="*/ 150410 h 1504845"/>
              <a:gd name="connsiteX3" fmla="*/ 489052 w 1704652"/>
              <a:gd name="connsiteY3" fmla="*/ 140786 h 1504845"/>
              <a:gd name="connsiteX4" fmla="*/ 396469 w 1704652"/>
              <a:gd name="connsiteY4" fmla="*/ 93390 h 1504845"/>
              <a:gd name="connsiteX5" fmla="*/ 433358 w 1704652"/>
              <a:gd name="connsiteY5" fmla="*/ 112275 h 1504845"/>
              <a:gd name="connsiteX6" fmla="*/ 396469 w 1704652"/>
              <a:gd name="connsiteY6" fmla="*/ 93390 h 1504845"/>
              <a:gd name="connsiteX7" fmla="*/ 1410866 w 1704652"/>
              <a:gd name="connsiteY7" fmla="*/ 0 h 1504845"/>
              <a:gd name="connsiteX8" fmla="*/ 1452332 w 1704652"/>
              <a:gd name="connsiteY8" fmla="*/ 34212 h 1504845"/>
              <a:gd name="connsiteX9" fmla="*/ 1704652 w 1704652"/>
              <a:gd name="connsiteY9" fmla="*/ 643368 h 1504845"/>
              <a:gd name="connsiteX10" fmla="*/ 843175 w 1704652"/>
              <a:gd name="connsiteY10" fmla="*/ 1504845 h 1504845"/>
              <a:gd name="connsiteX11" fmla="*/ 49397 w 1704652"/>
              <a:gd name="connsiteY11" fmla="*/ 978694 h 1504845"/>
              <a:gd name="connsiteX12" fmla="*/ 0 w 1704652"/>
              <a:gd name="connsiteY12" fmla="*/ 819561 h 1504845"/>
              <a:gd name="connsiteX13" fmla="*/ 2467 w 1704652"/>
              <a:gd name="connsiteY13" fmla="*/ 818873 h 1504845"/>
              <a:gd name="connsiteX14" fmla="*/ 161575 w 1704652"/>
              <a:gd name="connsiteY14" fmla="*/ 747221 h 1504845"/>
              <a:gd name="connsiteX15" fmla="*/ 562959 w 1704652"/>
              <a:gd name="connsiteY15" fmla="*/ 224127 h 1504845"/>
              <a:gd name="connsiteX16" fmla="*/ 571493 w 1704652"/>
              <a:gd name="connsiteY16" fmla="*/ 173269 h 1504845"/>
              <a:gd name="connsiteX17" fmla="*/ 586998 w 1704652"/>
              <a:gd name="connsiteY17" fmla="*/ 179378 h 1504845"/>
              <a:gd name="connsiteX18" fmla="*/ 843175 w 1704652"/>
              <a:gd name="connsiteY18" fmla="*/ 218108 h 1504845"/>
              <a:gd name="connsiteX19" fmla="*/ 1324836 w 1704652"/>
              <a:gd name="connsiteY19" fmla="*/ 70981 h 1504845"/>
              <a:gd name="connsiteX20" fmla="*/ 1410866 w 1704652"/>
              <a:gd name="connsiteY20" fmla="*/ 0 h 1504845"/>
              <a:gd name="connsiteX0" fmla="*/ 489052 w 1704652"/>
              <a:gd name="connsiteY0" fmla="*/ 140786 h 1504845"/>
              <a:gd name="connsiteX1" fmla="*/ 534375 w 1704652"/>
              <a:gd name="connsiteY1" fmla="*/ 158644 h 1504845"/>
              <a:gd name="connsiteX2" fmla="*/ 507850 w 1704652"/>
              <a:gd name="connsiteY2" fmla="*/ 150410 h 1504845"/>
              <a:gd name="connsiteX3" fmla="*/ 489052 w 1704652"/>
              <a:gd name="connsiteY3" fmla="*/ 140786 h 1504845"/>
              <a:gd name="connsiteX4" fmla="*/ 1410866 w 1704652"/>
              <a:gd name="connsiteY4" fmla="*/ 0 h 1504845"/>
              <a:gd name="connsiteX5" fmla="*/ 1452332 w 1704652"/>
              <a:gd name="connsiteY5" fmla="*/ 34212 h 1504845"/>
              <a:gd name="connsiteX6" fmla="*/ 1704652 w 1704652"/>
              <a:gd name="connsiteY6" fmla="*/ 643368 h 1504845"/>
              <a:gd name="connsiteX7" fmla="*/ 843175 w 1704652"/>
              <a:gd name="connsiteY7" fmla="*/ 1504845 h 1504845"/>
              <a:gd name="connsiteX8" fmla="*/ 49397 w 1704652"/>
              <a:gd name="connsiteY8" fmla="*/ 978694 h 1504845"/>
              <a:gd name="connsiteX9" fmla="*/ 0 w 1704652"/>
              <a:gd name="connsiteY9" fmla="*/ 819561 h 1504845"/>
              <a:gd name="connsiteX10" fmla="*/ 2467 w 1704652"/>
              <a:gd name="connsiteY10" fmla="*/ 818873 h 1504845"/>
              <a:gd name="connsiteX11" fmla="*/ 161575 w 1704652"/>
              <a:gd name="connsiteY11" fmla="*/ 747221 h 1504845"/>
              <a:gd name="connsiteX12" fmla="*/ 562959 w 1704652"/>
              <a:gd name="connsiteY12" fmla="*/ 224127 h 1504845"/>
              <a:gd name="connsiteX13" fmla="*/ 571493 w 1704652"/>
              <a:gd name="connsiteY13" fmla="*/ 173269 h 1504845"/>
              <a:gd name="connsiteX14" fmla="*/ 586998 w 1704652"/>
              <a:gd name="connsiteY14" fmla="*/ 179378 h 1504845"/>
              <a:gd name="connsiteX15" fmla="*/ 843175 w 1704652"/>
              <a:gd name="connsiteY15" fmla="*/ 218108 h 1504845"/>
              <a:gd name="connsiteX16" fmla="*/ 1324836 w 1704652"/>
              <a:gd name="connsiteY16" fmla="*/ 70981 h 1504845"/>
              <a:gd name="connsiteX17" fmla="*/ 1410866 w 1704652"/>
              <a:gd name="connsiteY17" fmla="*/ 0 h 1504845"/>
              <a:gd name="connsiteX0" fmla="*/ 507850 w 1704652"/>
              <a:gd name="connsiteY0" fmla="*/ 150410 h 1504845"/>
              <a:gd name="connsiteX1" fmla="*/ 534375 w 1704652"/>
              <a:gd name="connsiteY1" fmla="*/ 158644 h 1504845"/>
              <a:gd name="connsiteX2" fmla="*/ 507850 w 1704652"/>
              <a:gd name="connsiteY2" fmla="*/ 150410 h 1504845"/>
              <a:gd name="connsiteX3" fmla="*/ 1410866 w 1704652"/>
              <a:gd name="connsiteY3" fmla="*/ 0 h 1504845"/>
              <a:gd name="connsiteX4" fmla="*/ 1452332 w 1704652"/>
              <a:gd name="connsiteY4" fmla="*/ 34212 h 1504845"/>
              <a:gd name="connsiteX5" fmla="*/ 1704652 w 1704652"/>
              <a:gd name="connsiteY5" fmla="*/ 643368 h 1504845"/>
              <a:gd name="connsiteX6" fmla="*/ 843175 w 1704652"/>
              <a:gd name="connsiteY6" fmla="*/ 1504845 h 1504845"/>
              <a:gd name="connsiteX7" fmla="*/ 49397 w 1704652"/>
              <a:gd name="connsiteY7" fmla="*/ 978694 h 1504845"/>
              <a:gd name="connsiteX8" fmla="*/ 0 w 1704652"/>
              <a:gd name="connsiteY8" fmla="*/ 819561 h 1504845"/>
              <a:gd name="connsiteX9" fmla="*/ 2467 w 1704652"/>
              <a:gd name="connsiteY9" fmla="*/ 818873 h 1504845"/>
              <a:gd name="connsiteX10" fmla="*/ 161575 w 1704652"/>
              <a:gd name="connsiteY10" fmla="*/ 747221 h 1504845"/>
              <a:gd name="connsiteX11" fmla="*/ 562959 w 1704652"/>
              <a:gd name="connsiteY11" fmla="*/ 224127 h 1504845"/>
              <a:gd name="connsiteX12" fmla="*/ 571493 w 1704652"/>
              <a:gd name="connsiteY12" fmla="*/ 173269 h 1504845"/>
              <a:gd name="connsiteX13" fmla="*/ 586998 w 1704652"/>
              <a:gd name="connsiteY13" fmla="*/ 179378 h 1504845"/>
              <a:gd name="connsiteX14" fmla="*/ 843175 w 1704652"/>
              <a:gd name="connsiteY14" fmla="*/ 218108 h 1504845"/>
              <a:gd name="connsiteX15" fmla="*/ 1324836 w 1704652"/>
              <a:gd name="connsiteY15" fmla="*/ 70981 h 1504845"/>
              <a:gd name="connsiteX16" fmla="*/ 1410866 w 1704652"/>
              <a:gd name="connsiteY16" fmla="*/ 0 h 1504845"/>
              <a:gd name="connsiteX0" fmla="*/ 1410866 w 1704652"/>
              <a:gd name="connsiteY0" fmla="*/ 0 h 1504845"/>
              <a:gd name="connsiteX1" fmla="*/ 1452332 w 1704652"/>
              <a:gd name="connsiteY1" fmla="*/ 34212 h 1504845"/>
              <a:gd name="connsiteX2" fmla="*/ 1704652 w 1704652"/>
              <a:gd name="connsiteY2" fmla="*/ 643368 h 1504845"/>
              <a:gd name="connsiteX3" fmla="*/ 843175 w 1704652"/>
              <a:gd name="connsiteY3" fmla="*/ 1504845 h 1504845"/>
              <a:gd name="connsiteX4" fmla="*/ 49397 w 1704652"/>
              <a:gd name="connsiteY4" fmla="*/ 978694 h 1504845"/>
              <a:gd name="connsiteX5" fmla="*/ 0 w 1704652"/>
              <a:gd name="connsiteY5" fmla="*/ 819561 h 1504845"/>
              <a:gd name="connsiteX6" fmla="*/ 2467 w 1704652"/>
              <a:gd name="connsiteY6" fmla="*/ 818873 h 1504845"/>
              <a:gd name="connsiteX7" fmla="*/ 161575 w 1704652"/>
              <a:gd name="connsiteY7" fmla="*/ 747221 h 1504845"/>
              <a:gd name="connsiteX8" fmla="*/ 562959 w 1704652"/>
              <a:gd name="connsiteY8" fmla="*/ 224127 h 1504845"/>
              <a:gd name="connsiteX9" fmla="*/ 571493 w 1704652"/>
              <a:gd name="connsiteY9" fmla="*/ 173269 h 1504845"/>
              <a:gd name="connsiteX10" fmla="*/ 586998 w 1704652"/>
              <a:gd name="connsiteY10" fmla="*/ 179378 h 1504845"/>
              <a:gd name="connsiteX11" fmla="*/ 843175 w 1704652"/>
              <a:gd name="connsiteY11" fmla="*/ 218108 h 1504845"/>
              <a:gd name="connsiteX12" fmla="*/ 1324836 w 1704652"/>
              <a:gd name="connsiteY12" fmla="*/ 70981 h 1504845"/>
              <a:gd name="connsiteX13" fmla="*/ 1410866 w 1704652"/>
              <a:gd name="connsiteY13" fmla="*/ 0 h 15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4652" h="1504845">
                <a:moveTo>
                  <a:pt x="1410866" y="0"/>
                </a:moveTo>
                <a:lnTo>
                  <a:pt x="1452332" y="34212"/>
                </a:lnTo>
                <a:cubicBezTo>
                  <a:pt x="1608229" y="190109"/>
                  <a:pt x="1704652" y="405478"/>
                  <a:pt x="1704652" y="643368"/>
                </a:cubicBezTo>
                <a:cubicBezTo>
                  <a:pt x="1704652" y="1119149"/>
                  <a:pt x="1318956" y="1504845"/>
                  <a:pt x="843175" y="1504845"/>
                </a:cubicBezTo>
                <a:cubicBezTo>
                  <a:pt x="486340" y="1504845"/>
                  <a:pt x="180176" y="1287891"/>
                  <a:pt x="49397" y="978694"/>
                </a:cubicBezTo>
                <a:lnTo>
                  <a:pt x="0" y="819561"/>
                </a:lnTo>
                <a:lnTo>
                  <a:pt x="2467" y="818873"/>
                </a:lnTo>
                <a:cubicBezTo>
                  <a:pt x="56772" y="800771"/>
                  <a:pt x="110071" y="776958"/>
                  <a:pt x="161575" y="747221"/>
                </a:cubicBezTo>
                <a:cubicBezTo>
                  <a:pt x="367595" y="628276"/>
                  <a:pt x="505897" y="437086"/>
                  <a:pt x="562959" y="224127"/>
                </a:cubicBezTo>
                <a:lnTo>
                  <a:pt x="571493" y="173269"/>
                </a:lnTo>
                <a:lnTo>
                  <a:pt x="586998" y="179378"/>
                </a:lnTo>
                <a:cubicBezTo>
                  <a:pt x="667924" y="204549"/>
                  <a:pt x="753966" y="218108"/>
                  <a:pt x="843175" y="218108"/>
                </a:cubicBezTo>
                <a:cubicBezTo>
                  <a:pt x="1021593" y="218108"/>
                  <a:pt x="1187343" y="163870"/>
                  <a:pt x="1324836" y="70981"/>
                </a:cubicBezTo>
                <a:lnTo>
                  <a:pt x="1410866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 rot="18000000">
            <a:off x="4923515" y="3384991"/>
            <a:ext cx="1704812" cy="1501277"/>
          </a:xfrm>
          <a:custGeom>
            <a:avLst/>
            <a:gdLst>
              <a:gd name="connsiteX0" fmla="*/ 305193 w 1704812"/>
              <a:gd name="connsiteY0" fmla="*/ 26748 h 1505354"/>
              <a:gd name="connsiteX1" fmla="*/ 273955 w 1704812"/>
              <a:gd name="connsiteY1" fmla="*/ 1904 h 1505354"/>
              <a:gd name="connsiteX2" fmla="*/ 276263 w 1704812"/>
              <a:gd name="connsiteY2" fmla="*/ 0 h 1505354"/>
              <a:gd name="connsiteX3" fmla="*/ 395868 w 1704812"/>
              <a:gd name="connsiteY3" fmla="*/ 91049 h 1505354"/>
              <a:gd name="connsiteX4" fmla="*/ 359595 w 1704812"/>
              <a:gd name="connsiteY4" fmla="*/ 70013 h 1505354"/>
              <a:gd name="connsiteX5" fmla="*/ 343300 w 1704812"/>
              <a:gd name="connsiteY5" fmla="*/ 57053 h 1505354"/>
              <a:gd name="connsiteX6" fmla="*/ 493537 w 1704812"/>
              <a:gd name="connsiteY6" fmla="*/ 142319 h 1505354"/>
              <a:gd name="connsiteX7" fmla="*/ 467528 w 1704812"/>
              <a:gd name="connsiteY7" fmla="*/ 132607 h 1505354"/>
              <a:gd name="connsiteX8" fmla="*/ 449625 w 1704812"/>
              <a:gd name="connsiteY8" fmla="*/ 122225 h 1505354"/>
              <a:gd name="connsiteX9" fmla="*/ 1600837 w 1704812"/>
              <a:gd name="connsiteY9" fmla="*/ 233246 h 1505354"/>
              <a:gd name="connsiteX10" fmla="*/ 1704812 w 1704812"/>
              <a:gd name="connsiteY10" fmla="*/ 643877 h 1505354"/>
              <a:gd name="connsiteX11" fmla="*/ 843336 w 1704812"/>
              <a:gd name="connsiteY11" fmla="*/ 1505354 h 1505354"/>
              <a:gd name="connsiteX12" fmla="*/ 20591 w 1704812"/>
              <a:gd name="connsiteY12" fmla="*/ 900054 h 1505354"/>
              <a:gd name="connsiteX13" fmla="*/ 0 w 1704812"/>
              <a:gd name="connsiteY13" fmla="*/ 819977 h 1505354"/>
              <a:gd name="connsiteX14" fmla="*/ 2626 w 1704812"/>
              <a:gd name="connsiteY14" fmla="*/ 819383 h 1505354"/>
              <a:gd name="connsiteX15" fmla="*/ 161735 w 1704812"/>
              <a:gd name="connsiteY15" fmla="*/ 747731 h 1505354"/>
              <a:gd name="connsiteX16" fmla="*/ 563119 w 1704812"/>
              <a:gd name="connsiteY16" fmla="*/ 224637 h 1505354"/>
              <a:gd name="connsiteX17" fmla="*/ 571702 w 1704812"/>
              <a:gd name="connsiteY17" fmla="*/ 173486 h 1505354"/>
              <a:gd name="connsiteX18" fmla="*/ 662549 w 1704812"/>
              <a:gd name="connsiteY18" fmla="*/ 200168 h 1505354"/>
              <a:gd name="connsiteX19" fmla="*/ 1276083 w 1704812"/>
              <a:gd name="connsiteY19" fmla="*/ 104361 h 1505354"/>
              <a:gd name="connsiteX20" fmla="*/ 1415352 w 1704812"/>
              <a:gd name="connsiteY20" fmla="*/ 4077 h 1505354"/>
              <a:gd name="connsiteX21" fmla="*/ 1452492 w 1704812"/>
              <a:gd name="connsiteY21" fmla="*/ 34721 h 1505354"/>
              <a:gd name="connsiteX22" fmla="*/ 1600837 w 1704812"/>
              <a:gd name="connsiteY22" fmla="*/ 233246 h 1505354"/>
              <a:gd name="connsiteX0" fmla="*/ 305193 w 1704812"/>
              <a:gd name="connsiteY0" fmla="*/ 24844 h 1503450"/>
              <a:gd name="connsiteX1" fmla="*/ 273955 w 1704812"/>
              <a:gd name="connsiteY1" fmla="*/ 0 h 1503450"/>
              <a:gd name="connsiteX2" fmla="*/ 305193 w 1704812"/>
              <a:gd name="connsiteY2" fmla="*/ 24844 h 1503450"/>
              <a:gd name="connsiteX3" fmla="*/ 395868 w 1704812"/>
              <a:gd name="connsiteY3" fmla="*/ 89145 h 1503450"/>
              <a:gd name="connsiteX4" fmla="*/ 359595 w 1704812"/>
              <a:gd name="connsiteY4" fmla="*/ 68109 h 1503450"/>
              <a:gd name="connsiteX5" fmla="*/ 343300 w 1704812"/>
              <a:gd name="connsiteY5" fmla="*/ 55149 h 1503450"/>
              <a:gd name="connsiteX6" fmla="*/ 395868 w 1704812"/>
              <a:gd name="connsiteY6" fmla="*/ 89145 h 1503450"/>
              <a:gd name="connsiteX7" fmla="*/ 493537 w 1704812"/>
              <a:gd name="connsiteY7" fmla="*/ 140415 h 1503450"/>
              <a:gd name="connsiteX8" fmla="*/ 467528 w 1704812"/>
              <a:gd name="connsiteY8" fmla="*/ 130703 h 1503450"/>
              <a:gd name="connsiteX9" fmla="*/ 449625 w 1704812"/>
              <a:gd name="connsiteY9" fmla="*/ 120321 h 1503450"/>
              <a:gd name="connsiteX10" fmla="*/ 493537 w 1704812"/>
              <a:gd name="connsiteY10" fmla="*/ 140415 h 1503450"/>
              <a:gd name="connsiteX11" fmla="*/ 1600837 w 1704812"/>
              <a:gd name="connsiteY11" fmla="*/ 231342 h 1503450"/>
              <a:gd name="connsiteX12" fmla="*/ 1704812 w 1704812"/>
              <a:gd name="connsiteY12" fmla="*/ 641973 h 1503450"/>
              <a:gd name="connsiteX13" fmla="*/ 843336 w 1704812"/>
              <a:gd name="connsiteY13" fmla="*/ 1503450 h 1503450"/>
              <a:gd name="connsiteX14" fmla="*/ 20591 w 1704812"/>
              <a:gd name="connsiteY14" fmla="*/ 898150 h 1503450"/>
              <a:gd name="connsiteX15" fmla="*/ 0 w 1704812"/>
              <a:gd name="connsiteY15" fmla="*/ 818073 h 1503450"/>
              <a:gd name="connsiteX16" fmla="*/ 2626 w 1704812"/>
              <a:gd name="connsiteY16" fmla="*/ 817479 h 1503450"/>
              <a:gd name="connsiteX17" fmla="*/ 161735 w 1704812"/>
              <a:gd name="connsiteY17" fmla="*/ 745827 h 1503450"/>
              <a:gd name="connsiteX18" fmla="*/ 563119 w 1704812"/>
              <a:gd name="connsiteY18" fmla="*/ 222733 h 1503450"/>
              <a:gd name="connsiteX19" fmla="*/ 571702 w 1704812"/>
              <a:gd name="connsiteY19" fmla="*/ 171582 h 1503450"/>
              <a:gd name="connsiteX20" fmla="*/ 662549 w 1704812"/>
              <a:gd name="connsiteY20" fmla="*/ 198264 h 1503450"/>
              <a:gd name="connsiteX21" fmla="*/ 1276083 w 1704812"/>
              <a:gd name="connsiteY21" fmla="*/ 102457 h 1503450"/>
              <a:gd name="connsiteX22" fmla="*/ 1415352 w 1704812"/>
              <a:gd name="connsiteY22" fmla="*/ 2173 h 1503450"/>
              <a:gd name="connsiteX23" fmla="*/ 1452492 w 1704812"/>
              <a:gd name="connsiteY23" fmla="*/ 32817 h 1503450"/>
              <a:gd name="connsiteX24" fmla="*/ 1600837 w 1704812"/>
              <a:gd name="connsiteY24" fmla="*/ 231342 h 1503450"/>
              <a:gd name="connsiteX0" fmla="*/ 395868 w 1704812"/>
              <a:gd name="connsiteY0" fmla="*/ 86972 h 1501277"/>
              <a:gd name="connsiteX1" fmla="*/ 359595 w 1704812"/>
              <a:gd name="connsiteY1" fmla="*/ 65936 h 1501277"/>
              <a:gd name="connsiteX2" fmla="*/ 343300 w 1704812"/>
              <a:gd name="connsiteY2" fmla="*/ 52976 h 1501277"/>
              <a:gd name="connsiteX3" fmla="*/ 395868 w 1704812"/>
              <a:gd name="connsiteY3" fmla="*/ 86972 h 1501277"/>
              <a:gd name="connsiteX4" fmla="*/ 493537 w 1704812"/>
              <a:gd name="connsiteY4" fmla="*/ 138242 h 1501277"/>
              <a:gd name="connsiteX5" fmla="*/ 467528 w 1704812"/>
              <a:gd name="connsiteY5" fmla="*/ 128530 h 1501277"/>
              <a:gd name="connsiteX6" fmla="*/ 449625 w 1704812"/>
              <a:gd name="connsiteY6" fmla="*/ 118148 h 1501277"/>
              <a:gd name="connsiteX7" fmla="*/ 493537 w 1704812"/>
              <a:gd name="connsiteY7" fmla="*/ 138242 h 1501277"/>
              <a:gd name="connsiteX8" fmla="*/ 1600837 w 1704812"/>
              <a:gd name="connsiteY8" fmla="*/ 229169 h 1501277"/>
              <a:gd name="connsiteX9" fmla="*/ 1704812 w 1704812"/>
              <a:gd name="connsiteY9" fmla="*/ 639800 h 1501277"/>
              <a:gd name="connsiteX10" fmla="*/ 843336 w 1704812"/>
              <a:gd name="connsiteY10" fmla="*/ 1501277 h 1501277"/>
              <a:gd name="connsiteX11" fmla="*/ 20591 w 1704812"/>
              <a:gd name="connsiteY11" fmla="*/ 895977 h 1501277"/>
              <a:gd name="connsiteX12" fmla="*/ 0 w 1704812"/>
              <a:gd name="connsiteY12" fmla="*/ 815900 h 1501277"/>
              <a:gd name="connsiteX13" fmla="*/ 2626 w 1704812"/>
              <a:gd name="connsiteY13" fmla="*/ 815306 h 1501277"/>
              <a:gd name="connsiteX14" fmla="*/ 161735 w 1704812"/>
              <a:gd name="connsiteY14" fmla="*/ 743654 h 1501277"/>
              <a:gd name="connsiteX15" fmla="*/ 563119 w 1704812"/>
              <a:gd name="connsiteY15" fmla="*/ 220560 h 1501277"/>
              <a:gd name="connsiteX16" fmla="*/ 571702 w 1704812"/>
              <a:gd name="connsiteY16" fmla="*/ 169409 h 1501277"/>
              <a:gd name="connsiteX17" fmla="*/ 662549 w 1704812"/>
              <a:gd name="connsiteY17" fmla="*/ 196091 h 1501277"/>
              <a:gd name="connsiteX18" fmla="*/ 1276083 w 1704812"/>
              <a:gd name="connsiteY18" fmla="*/ 100284 h 1501277"/>
              <a:gd name="connsiteX19" fmla="*/ 1415352 w 1704812"/>
              <a:gd name="connsiteY19" fmla="*/ 0 h 1501277"/>
              <a:gd name="connsiteX20" fmla="*/ 1452492 w 1704812"/>
              <a:gd name="connsiteY20" fmla="*/ 30644 h 1501277"/>
              <a:gd name="connsiteX21" fmla="*/ 1600837 w 1704812"/>
              <a:gd name="connsiteY21" fmla="*/ 229169 h 1501277"/>
              <a:gd name="connsiteX0" fmla="*/ 395868 w 1704812"/>
              <a:gd name="connsiteY0" fmla="*/ 86972 h 1501277"/>
              <a:gd name="connsiteX1" fmla="*/ 359595 w 1704812"/>
              <a:gd name="connsiteY1" fmla="*/ 65936 h 1501277"/>
              <a:gd name="connsiteX2" fmla="*/ 395868 w 1704812"/>
              <a:gd name="connsiteY2" fmla="*/ 86972 h 1501277"/>
              <a:gd name="connsiteX3" fmla="*/ 493537 w 1704812"/>
              <a:gd name="connsiteY3" fmla="*/ 138242 h 1501277"/>
              <a:gd name="connsiteX4" fmla="*/ 467528 w 1704812"/>
              <a:gd name="connsiteY4" fmla="*/ 128530 h 1501277"/>
              <a:gd name="connsiteX5" fmla="*/ 449625 w 1704812"/>
              <a:gd name="connsiteY5" fmla="*/ 118148 h 1501277"/>
              <a:gd name="connsiteX6" fmla="*/ 493537 w 1704812"/>
              <a:gd name="connsiteY6" fmla="*/ 138242 h 1501277"/>
              <a:gd name="connsiteX7" fmla="*/ 1600837 w 1704812"/>
              <a:gd name="connsiteY7" fmla="*/ 229169 h 1501277"/>
              <a:gd name="connsiteX8" fmla="*/ 1704812 w 1704812"/>
              <a:gd name="connsiteY8" fmla="*/ 639800 h 1501277"/>
              <a:gd name="connsiteX9" fmla="*/ 843336 w 1704812"/>
              <a:gd name="connsiteY9" fmla="*/ 1501277 h 1501277"/>
              <a:gd name="connsiteX10" fmla="*/ 20591 w 1704812"/>
              <a:gd name="connsiteY10" fmla="*/ 895977 h 1501277"/>
              <a:gd name="connsiteX11" fmla="*/ 0 w 1704812"/>
              <a:gd name="connsiteY11" fmla="*/ 815900 h 1501277"/>
              <a:gd name="connsiteX12" fmla="*/ 2626 w 1704812"/>
              <a:gd name="connsiteY12" fmla="*/ 815306 h 1501277"/>
              <a:gd name="connsiteX13" fmla="*/ 161735 w 1704812"/>
              <a:gd name="connsiteY13" fmla="*/ 743654 h 1501277"/>
              <a:gd name="connsiteX14" fmla="*/ 563119 w 1704812"/>
              <a:gd name="connsiteY14" fmla="*/ 220560 h 1501277"/>
              <a:gd name="connsiteX15" fmla="*/ 571702 w 1704812"/>
              <a:gd name="connsiteY15" fmla="*/ 169409 h 1501277"/>
              <a:gd name="connsiteX16" fmla="*/ 662549 w 1704812"/>
              <a:gd name="connsiteY16" fmla="*/ 196091 h 1501277"/>
              <a:gd name="connsiteX17" fmla="*/ 1276083 w 1704812"/>
              <a:gd name="connsiteY17" fmla="*/ 100284 h 1501277"/>
              <a:gd name="connsiteX18" fmla="*/ 1415352 w 1704812"/>
              <a:gd name="connsiteY18" fmla="*/ 0 h 1501277"/>
              <a:gd name="connsiteX19" fmla="*/ 1452492 w 1704812"/>
              <a:gd name="connsiteY19" fmla="*/ 30644 h 1501277"/>
              <a:gd name="connsiteX20" fmla="*/ 1600837 w 1704812"/>
              <a:gd name="connsiteY20" fmla="*/ 229169 h 1501277"/>
              <a:gd name="connsiteX0" fmla="*/ 493537 w 1704812"/>
              <a:gd name="connsiteY0" fmla="*/ 138242 h 1501277"/>
              <a:gd name="connsiteX1" fmla="*/ 467528 w 1704812"/>
              <a:gd name="connsiteY1" fmla="*/ 128530 h 1501277"/>
              <a:gd name="connsiteX2" fmla="*/ 449625 w 1704812"/>
              <a:gd name="connsiteY2" fmla="*/ 118148 h 1501277"/>
              <a:gd name="connsiteX3" fmla="*/ 493537 w 1704812"/>
              <a:gd name="connsiteY3" fmla="*/ 138242 h 1501277"/>
              <a:gd name="connsiteX4" fmla="*/ 1600837 w 1704812"/>
              <a:gd name="connsiteY4" fmla="*/ 229169 h 1501277"/>
              <a:gd name="connsiteX5" fmla="*/ 1704812 w 1704812"/>
              <a:gd name="connsiteY5" fmla="*/ 639800 h 1501277"/>
              <a:gd name="connsiteX6" fmla="*/ 843336 w 1704812"/>
              <a:gd name="connsiteY6" fmla="*/ 1501277 h 1501277"/>
              <a:gd name="connsiteX7" fmla="*/ 20591 w 1704812"/>
              <a:gd name="connsiteY7" fmla="*/ 895977 h 1501277"/>
              <a:gd name="connsiteX8" fmla="*/ 0 w 1704812"/>
              <a:gd name="connsiteY8" fmla="*/ 815900 h 1501277"/>
              <a:gd name="connsiteX9" fmla="*/ 2626 w 1704812"/>
              <a:gd name="connsiteY9" fmla="*/ 815306 h 1501277"/>
              <a:gd name="connsiteX10" fmla="*/ 161735 w 1704812"/>
              <a:gd name="connsiteY10" fmla="*/ 743654 h 1501277"/>
              <a:gd name="connsiteX11" fmla="*/ 563119 w 1704812"/>
              <a:gd name="connsiteY11" fmla="*/ 220560 h 1501277"/>
              <a:gd name="connsiteX12" fmla="*/ 571702 w 1704812"/>
              <a:gd name="connsiteY12" fmla="*/ 169409 h 1501277"/>
              <a:gd name="connsiteX13" fmla="*/ 662549 w 1704812"/>
              <a:gd name="connsiteY13" fmla="*/ 196091 h 1501277"/>
              <a:gd name="connsiteX14" fmla="*/ 1276083 w 1704812"/>
              <a:gd name="connsiteY14" fmla="*/ 100284 h 1501277"/>
              <a:gd name="connsiteX15" fmla="*/ 1415352 w 1704812"/>
              <a:gd name="connsiteY15" fmla="*/ 0 h 1501277"/>
              <a:gd name="connsiteX16" fmla="*/ 1452492 w 1704812"/>
              <a:gd name="connsiteY16" fmla="*/ 30644 h 1501277"/>
              <a:gd name="connsiteX17" fmla="*/ 1600837 w 1704812"/>
              <a:gd name="connsiteY17" fmla="*/ 229169 h 1501277"/>
              <a:gd name="connsiteX0" fmla="*/ 493537 w 1704812"/>
              <a:gd name="connsiteY0" fmla="*/ 138242 h 1501277"/>
              <a:gd name="connsiteX1" fmla="*/ 467528 w 1704812"/>
              <a:gd name="connsiteY1" fmla="*/ 128530 h 1501277"/>
              <a:gd name="connsiteX2" fmla="*/ 493537 w 1704812"/>
              <a:gd name="connsiteY2" fmla="*/ 138242 h 1501277"/>
              <a:gd name="connsiteX3" fmla="*/ 1600837 w 1704812"/>
              <a:gd name="connsiteY3" fmla="*/ 229169 h 1501277"/>
              <a:gd name="connsiteX4" fmla="*/ 1704812 w 1704812"/>
              <a:gd name="connsiteY4" fmla="*/ 639800 h 1501277"/>
              <a:gd name="connsiteX5" fmla="*/ 843336 w 1704812"/>
              <a:gd name="connsiteY5" fmla="*/ 1501277 h 1501277"/>
              <a:gd name="connsiteX6" fmla="*/ 20591 w 1704812"/>
              <a:gd name="connsiteY6" fmla="*/ 895977 h 1501277"/>
              <a:gd name="connsiteX7" fmla="*/ 0 w 1704812"/>
              <a:gd name="connsiteY7" fmla="*/ 815900 h 1501277"/>
              <a:gd name="connsiteX8" fmla="*/ 2626 w 1704812"/>
              <a:gd name="connsiteY8" fmla="*/ 815306 h 1501277"/>
              <a:gd name="connsiteX9" fmla="*/ 161735 w 1704812"/>
              <a:gd name="connsiteY9" fmla="*/ 743654 h 1501277"/>
              <a:gd name="connsiteX10" fmla="*/ 563119 w 1704812"/>
              <a:gd name="connsiteY10" fmla="*/ 220560 h 1501277"/>
              <a:gd name="connsiteX11" fmla="*/ 571702 w 1704812"/>
              <a:gd name="connsiteY11" fmla="*/ 169409 h 1501277"/>
              <a:gd name="connsiteX12" fmla="*/ 662549 w 1704812"/>
              <a:gd name="connsiteY12" fmla="*/ 196091 h 1501277"/>
              <a:gd name="connsiteX13" fmla="*/ 1276083 w 1704812"/>
              <a:gd name="connsiteY13" fmla="*/ 100284 h 1501277"/>
              <a:gd name="connsiteX14" fmla="*/ 1415352 w 1704812"/>
              <a:gd name="connsiteY14" fmla="*/ 0 h 1501277"/>
              <a:gd name="connsiteX15" fmla="*/ 1452492 w 1704812"/>
              <a:gd name="connsiteY15" fmla="*/ 30644 h 1501277"/>
              <a:gd name="connsiteX16" fmla="*/ 1600837 w 1704812"/>
              <a:gd name="connsiteY16" fmla="*/ 229169 h 1501277"/>
              <a:gd name="connsiteX0" fmla="*/ 1600837 w 1704812"/>
              <a:gd name="connsiteY0" fmla="*/ 229169 h 1501277"/>
              <a:gd name="connsiteX1" fmla="*/ 1704812 w 1704812"/>
              <a:gd name="connsiteY1" fmla="*/ 639800 h 1501277"/>
              <a:gd name="connsiteX2" fmla="*/ 843336 w 1704812"/>
              <a:gd name="connsiteY2" fmla="*/ 1501277 h 1501277"/>
              <a:gd name="connsiteX3" fmla="*/ 20591 w 1704812"/>
              <a:gd name="connsiteY3" fmla="*/ 895977 h 1501277"/>
              <a:gd name="connsiteX4" fmla="*/ 0 w 1704812"/>
              <a:gd name="connsiteY4" fmla="*/ 815900 h 1501277"/>
              <a:gd name="connsiteX5" fmla="*/ 2626 w 1704812"/>
              <a:gd name="connsiteY5" fmla="*/ 815306 h 1501277"/>
              <a:gd name="connsiteX6" fmla="*/ 161735 w 1704812"/>
              <a:gd name="connsiteY6" fmla="*/ 743654 h 1501277"/>
              <a:gd name="connsiteX7" fmla="*/ 563119 w 1704812"/>
              <a:gd name="connsiteY7" fmla="*/ 220560 h 1501277"/>
              <a:gd name="connsiteX8" fmla="*/ 571702 w 1704812"/>
              <a:gd name="connsiteY8" fmla="*/ 169409 h 1501277"/>
              <a:gd name="connsiteX9" fmla="*/ 662549 w 1704812"/>
              <a:gd name="connsiteY9" fmla="*/ 196091 h 1501277"/>
              <a:gd name="connsiteX10" fmla="*/ 1276083 w 1704812"/>
              <a:gd name="connsiteY10" fmla="*/ 100284 h 1501277"/>
              <a:gd name="connsiteX11" fmla="*/ 1415352 w 1704812"/>
              <a:gd name="connsiteY11" fmla="*/ 0 h 1501277"/>
              <a:gd name="connsiteX12" fmla="*/ 1452492 w 1704812"/>
              <a:gd name="connsiteY12" fmla="*/ 30644 h 1501277"/>
              <a:gd name="connsiteX13" fmla="*/ 1600837 w 1704812"/>
              <a:gd name="connsiteY13" fmla="*/ 229169 h 150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4812" h="1501277">
                <a:moveTo>
                  <a:pt x="1600837" y="229169"/>
                </a:moveTo>
                <a:cubicBezTo>
                  <a:pt x="1667146" y="351234"/>
                  <a:pt x="1704812" y="491119"/>
                  <a:pt x="1704812" y="639800"/>
                </a:cubicBezTo>
                <a:cubicBezTo>
                  <a:pt x="1704812" y="1115581"/>
                  <a:pt x="1319116" y="1501277"/>
                  <a:pt x="843336" y="1501277"/>
                </a:cubicBezTo>
                <a:cubicBezTo>
                  <a:pt x="456765" y="1501277"/>
                  <a:pt x="129663" y="1246658"/>
                  <a:pt x="20591" y="895977"/>
                </a:cubicBezTo>
                <a:lnTo>
                  <a:pt x="0" y="815900"/>
                </a:lnTo>
                <a:lnTo>
                  <a:pt x="2626" y="815306"/>
                </a:lnTo>
                <a:cubicBezTo>
                  <a:pt x="56931" y="797204"/>
                  <a:pt x="110230" y="773390"/>
                  <a:pt x="161735" y="743654"/>
                </a:cubicBezTo>
                <a:cubicBezTo>
                  <a:pt x="367754" y="624709"/>
                  <a:pt x="506057" y="433519"/>
                  <a:pt x="563119" y="220560"/>
                </a:cubicBezTo>
                <a:lnTo>
                  <a:pt x="571702" y="169409"/>
                </a:lnTo>
                <a:lnTo>
                  <a:pt x="662549" y="196091"/>
                </a:lnTo>
                <a:cubicBezTo>
                  <a:pt x="864565" y="240016"/>
                  <a:pt x="1082939" y="211795"/>
                  <a:pt x="1276083" y="100284"/>
                </a:cubicBezTo>
                <a:lnTo>
                  <a:pt x="1415352" y="0"/>
                </a:lnTo>
                <a:lnTo>
                  <a:pt x="1452492" y="30644"/>
                </a:lnTo>
                <a:cubicBezTo>
                  <a:pt x="1510953" y="89105"/>
                  <a:pt x="1561051" y="155930"/>
                  <a:pt x="1600837" y="22916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3600000">
            <a:off x="4932202" y="1983594"/>
            <a:ext cx="1704692" cy="1502511"/>
          </a:xfrm>
          <a:custGeom>
            <a:avLst/>
            <a:gdLst>
              <a:gd name="connsiteX0" fmla="*/ 1387020 w 1704692"/>
              <a:gd name="connsiteY0" fmla="*/ 1464780 h 1502511"/>
              <a:gd name="connsiteX1" fmla="*/ 1398863 w 1704692"/>
              <a:gd name="connsiteY1" fmla="*/ 1472868 h 1502511"/>
              <a:gd name="connsiteX2" fmla="*/ 1409481 w 1704692"/>
              <a:gd name="connsiteY2" fmla="*/ 1482761 h 1502511"/>
              <a:gd name="connsiteX3" fmla="*/ 103975 w 1704692"/>
              <a:gd name="connsiteY3" fmla="*/ 450846 h 1502511"/>
              <a:gd name="connsiteX4" fmla="*/ 861478 w 1704692"/>
              <a:gd name="connsiteY4" fmla="*/ 0 h 1502511"/>
              <a:gd name="connsiteX5" fmla="*/ 1655256 w 1704692"/>
              <a:gd name="connsiteY5" fmla="*/ 526151 h 1502511"/>
              <a:gd name="connsiteX6" fmla="*/ 1704692 w 1704692"/>
              <a:gd name="connsiteY6" fmla="*/ 685407 h 1502511"/>
              <a:gd name="connsiteX7" fmla="*/ 1702187 w 1704692"/>
              <a:gd name="connsiteY7" fmla="*/ 685974 h 1502511"/>
              <a:gd name="connsiteX8" fmla="*/ 1543078 w 1704692"/>
              <a:gd name="connsiteY8" fmla="*/ 757625 h 1502511"/>
              <a:gd name="connsiteX9" fmla="*/ 1239449 w 1704692"/>
              <a:gd name="connsiteY9" fmla="*/ 1052986 h 1502511"/>
              <a:gd name="connsiteX10" fmla="*/ 1141694 w 1704692"/>
              <a:gd name="connsiteY10" fmla="*/ 1280719 h 1502511"/>
              <a:gd name="connsiteX11" fmla="*/ 1133726 w 1704692"/>
              <a:gd name="connsiteY11" fmla="*/ 1328205 h 1502511"/>
              <a:gd name="connsiteX12" fmla="*/ 1146649 w 1704692"/>
              <a:gd name="connsiteY12" fmla="*/ 1334025 h 1502511"/>
              <a:gd name="connsiteX13" fmla="*/ 1048988 w 1704692"/>
              <a:gd name="connsiteY13" fmla="*/ 1304126 h 1502511"/>
              <a:gd name="connsiteX14" fmla="*/ 339702 w 1704692"/>
              <a:gd name="connsiteY14" fmla="*/ 1457445 h 1502511"/>
              <a:gd name="connsiteX15" fmla="*/ 290957 w 1704692"/>
              <a:gd name="connsiteY15" fmla="*/ 1502511 h 1502511"/>
              <a:gd name="connsiteX16" fmla="*/ 252321 w 1704692"/>
              <a:gd name="connsiteY16" fmla="*/ 1470633 h 1502511"/>
              <a:gd name="connsiteX17" fmla="*/ 0 w 1704692"/>
              <a:gd name="connsiteY17" fmla="*/ 861477 h 1502511"/>
              <a:gd name="connsiteX18" fmla="*/ 103975 w 1704692"/>
              <a:gd name="connsiteY18" fmla="*/ 450846 h 1502511"/>
              <a:gd name="connsiteX0" fmla="*/ 1409481 w 1704692"/>
              <a:gd name="connsiteY0" fmla="*/ 1482761 h 1502511"/>
              <a:gd name="connsiteX1" fmla="*/ 1398863 w 1704692"/>
              <a:gd name="connsiteY1" fmla="*/ 1472868 h 1502511"/>
              <a:gd name="connsiteX2" fmla="*/ 1409481 w 1704692"/>
              <a:gd name="connsiteY2" fmla="*/ 1482761 h 1502511"/>
              <a:gd name="connsiteX3" fmla="*/ 103975 w 1704692"/>
              <a:gd name="connsiteY3" fmla="*/ 450846 h 1502511"/>
              <a:gd name="connsiteX4" fmla="*/ 861478 w 1704692"/>
              <a:gd name="connsiteY4" fmla="*/ 0 h 1502511"/>
              <a:gd name="connsiteX5" fmla="*/ 1655256 w 1704692"/>
              <a:gd name="connsiteY5" fmla="*/ 526151 h 1502511"/>
              <a:gd name="connsiteX6" fmla="*/ 1704692 w 1704692"/>
              <a:gd name="connsiteY6" fmla="*/ 685407 h 1502511"/>
              <a:gd name="connsiteX7" fmla="*/ 1702187 w 1704692"/>
              <a:gd name="connsiteY7" fmla="*/ 685974 h 1502511"/>
              <a:gd name="connsiteX8" fmla="*/ 1543078 w 1704692"/>
              <a:gd name="connsiteY8" fmla="*/ 757625 h 1502511"/>
              <a:gd name="connsiteX9" fmla="*/ 1239449 w 1704692"/>
              <a:gd name="connsiteY9" fmla="*/ 1052986 h 1502511"/>
              <a:gd name="connsiteX10" fmla="*/ 1141694 w 1704692"/>
              <a:gd name="connsiteY10" fmla="*/ 1280719 h 1502511"/>
              <a:gd name="connsiteX11" fmla="*/ 1133726 w 1704692"/>
              <a:gd name="connsiteY11" fmla="*/ 1328205 h 1502511"/>
              <a:gd name="connsiteX12" fmla="*/ 1146649 w 1704692"/>
              <a:gd name="connsiteY12" fmla="*/ 1334025 h 1502511"/>
              <a:gd name="connsiteX13" fmla="*/ 1048988 w 1704692"/>
              <a:gd name="connsiteY13" fmla="*/ 1304126 h 1502511"/>
              <a:gd name="connsiteX14" fmla="*/ 339702 w 1704692"/>
              <a:gd name="connsiteY14" fmla="*/ 1457445 h 1502511"/>
              <a:gd name="connsiteX15" fmla="*/ 290957 w 1704692"/>
              <a:gd name="connsiteY15" fmla="*/ 1502511 h 1502511"/>
              <a:gd name="connsiteX16" fmla="*/ 252321 w 1704692"/>
              <a:gd name="connsiteY16" fmla="*/ 1470633 h 1502511"/>
              <a:gd name="connsiteX17" fmla="*/ 0 w 1704692"/>
              <a:gd name="connsiteY17" fmla="*/ 861477 h 1502511"/>
              <a:gd name="connsiteX18" fmla="*/ 103975 w 1704692"/>
              <a:gd name="connsiteY18" fmla="*/ 450846 h 1502511"/>
              <a:gd name="connsiteX0" fmla="*/ 103975 w 1704692"/>
              <a:gd name="connsiteY0" fmla="*/ 450846 h 1502511"/>
              <a:gd name="connsiteX1" fmla="*/ 861478 w 1704692"/>
              <a:gd name="connsiteY1" fmla="*/ 0 h 1502511"/>
              <a:gd name="connsiteX2" fmla="*/ 1655256 w 1704692"/>
              <a:gd name="connsiteY2" fmla="*/ 526151 h 1502511"/>
              <a:gd name="connsiteX3" fmla="*/ 1704692 w 1704692"/>
              <a:gd name="connsiteY3" fmla="*/ 685407 h 1502511"/>
              <a:gd name="connsiteX4" fmla="*/ 1702187 w 1704692"/>
              <a:gd name="connsiteY4" fmla="*/ 685974 h 1502511"/>
              <a:gd name="connsiteX5" fmla="*/ 1543078 w 1704692"/>
              <a:gd name="connsiteY5" fmla="*/ 757625 h 1502511"/>
              <a:gd name="connsiteX6" fmla="*/ 1239449 w 1704692"/>
              <a:gd name="connsiteY6" fmla="*/ 1052986 h 1502511"/>
              <a:gd name="connsiteX7" fmla="*/ 1141694 w 1704692"/>
              <a:gd name="connsiteY7" fmla="*/ 1280719 h 1502511"/>
              <a:gd name="connsiteX8" fmla="*/ 1133726 w 1704692"/>
              <a:gd name="connsiteY8" fmla="*/ 1328205 h 1502511"/>
              <a:gd name="connsiteX9" fmla="*/ 1146649 w 1704692"/>
              <a:gd name="connsiteY9" fmla="*/ 1334025 h 1502511"/>
              <a:gd name="connsiteX10" fmla="*/ 1048988 w 1704692"/>
              <a:gd name="connsiteY10" fmla="*/ 1304126 h 1502511"/>
              <a:gd name="connsiteX11" fmla="*/ 339702 w 1704692"/>
              <a:gd name="connsiteY11" fmla="*/ 1457445 h 1502511"/>
              <a:gd name="connsiteX12" fmla="*/ 290957 w 1704692"/>
              <a:gd name="connsiteY12" fmla="*/ 1502511 h 1502511"/>
              <a:gd name="connsiteX13" fmla="*/ 252321 w 1704692"/>
              <a:gd name="connsiteY13" fmla="*/ 1470633 h 1502511"/>
              <a:gd name="connsiteX14" fmla="*/ 0 w 1704692"/>
              <a:gd name="connsiteY14" fmla="*/ 861477 h 1502511"/>
              <a:gd name="connsiteX15" fmla="*/ 103975 w 1704692"/>
              <a:gd name="connsiteY15" fmla="*/ 450846 h 15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04692" h="1502511">
                <a:moveTo>
                  <a:pt x="103975" y="450846"/>
                </a:moveTo>
                <a:cubicBezTo>
                  <a:pt x="249857" y="182301"/>
                  <a:pt x="534379" y="0"/>
                  <a:pt x="861478" y="0"/>
                </a:cubicBezTo>
                <a:cubicBezTo>
                  <a:pt x="1218314" y="0"/>
                  <a:pt x="1524477" y="216954"/>
                  <a:pt x="1655256" y="526151"/>
                </a:cubicBezTo>
                <a:lnTo>
                  <a:pt x="1704692" y="685407"/>
                </a:lnTo>
                <a:lnTo>
                  <a:pt x="1702187" y="685974"/>
                </a:lnTo>
                <a:cubicBezTo>
                  <a:pt x="1647882" y="704075"/>
                  <a:pt x="1594583" y="727889"/>
                  <a:pt x="1543078" y="757625"/>
                </a:cubicBezTo>
                <a:cubicBezTo>
                  <a:pt x="1414317" y="831966"/>
                  <a:pt x="1312006" y="934528"/>
                  <a:pt x="1239449" y="1052986"/>
                </a:cubicBezTo>
                <a:cubicBezTo>
                  <a:pt x="1195915" y="1124061"/>
                  <a:pt x="1163092" y="1200859"/>
                  <a:pt x="1141694" y="1280719"/>
                </a:cubicBezTo>
                <a:lnTo>
                  <a:pt x="1133726" y="1328205"/>
                </a:lnTo>
                <a:lnTo>
                  <a:pt x="1146649" y="1334025"/>
                </a:lnTo>
                <a:lnTo>
                  <a:pt x="1048988" y="1304126"/>
                </a:lnTo>
                <a:cubicBezTo>
                  <a:pt x="800979" y="1248132"/>
                  <a:pt x="540594" y="1305657"/>
                  <a:pt x="339702" y="1457445"/>
                </a:cubicBezTo>
                <a:lnTo>
                  <a:pt x="290957" y="1502511"/>
                </a:lnTo>
                <a:lnTo>
                  <a:pt x="252321" y="1470633"/>
                </a:lnTo>
                <a:cubicBezTo>
                  <a:pt x="96425" y="1314736"/>
                  <a:pt x="0" y="1099367"/>
                  <a:pt x="0" y="861477"/>
                </a:cubicBezTo>
                <a:cubicBezTo>
                  <a:pt x="0" y="712796"/>
                  <a:pt x="37665" y="572911"/>
                  <a:pt x="103975" y="450846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3711086" y="1285216"/>
            <a:ext cx="1705085" cy="1502527"/>
          </a:xfrm>
          <a:custGeom>
            <a:avLst/>
            <a:gdLst>
              <a:gd name="connsiteX0" fmla="*/ 1364542 w 1705085"/>
              <a:gd name="connsiteY0" fmla="*/ 1446887 h 1502527"/>
              <a:gd name="connsiteX1" fmla="*/ 1409457 w 1705085"/>
              <a:gd name="connsiteY1" fmla="*/ 1478819 h 1502527"/>
              <a:gd name="connsiteX2" fmla="*/ 1433236 w 1705085"/>
              <a:gd name="connsiteY2" fmla="*/ 1501490 h 1502527"/>
              <a:gd name="connsiteX3" fmla="*/ 1431978 w 1705085"/>
              <a:gd name="connsiteY3" fmla="*/ 1502527 h 1502527"/>
              <a:gd name="connsiteX4" fmla="*/ 1271307 w 1705085"/>
              <a:gd name="connsiteY4" fmla="*/ 1387940 h 1502527"/>
              <a:gd name="connsiteX5" fmla="*/ 1308185 w 1705085"/>
              <a:gd name="connsiteY5" fmla="*/ 1406819 h 1502527"/>
              <a:gd name="connsiteX6" fmla="*/ 1325201 w 1705085"/>
              <a:gd name="connsiteY6" fmla="*/ 1418917 h 1502527"/>
              <a:gd name="connsiteX7" fmla="*/ 1170292 w 1705085"/>
              <a:gd name="connsiteY7" fmla="*/ 1341570 h 1502527"/>
              <a:gd name="connsiteX8" fmla="*/ 1196803 w 1705085"/>
              <a:gd name="connsiteY8" fmla="*/ 1349799 h 1502527"/>
              <a:gd name="connsiteX9" fmla="*/ 1215596 w 1705085"/>
              <a:gd name="connsiteY9" fmla="*/ 1359420 h 1502527"/>
              <a:gd name="connsiteX10" fmla="*/ 861477 w 1705085"/>
              <a:gd name="connsiteY10" fmla="*/ 0 h 1502527"/>
              <a:gd name="connsiteX11" fmla="*/ 1655255 w 1705085"/>
              <a:gd name="connsiteY11" fmla="*/ 526151 h 1502527"/>
              <a:gd name="connsiteX12" fmla="*/ 1705085 w 1705085"/>
              <a:gd name="connsiteY12" fmla="*/ 686675 h 1502527"/>
              <a:gd name="connsiteX13" fmla="*/ 1641557 w 1705085"/>
              <a:gd name="connsiteY13" fmla="*/ 708759 h 1502527"/>
              <a:gd name="connsiteX14" fmla="*/ 1543076 w 1705085"/>
              <a:gd name="connsiteY14" fmla="*/ 757625 h 1502527"/>
              <a:gd name="connsiteX15" fmla="*/ 1141692 w 1705085"/>
              <a:gd name="connsiteY15" fmla="*/ 1280719 h 1502527"/>
              <a:gd name="connsiteX16" fmla="*/ 1133888 w 1705085"/>
              <a:gd name="connsiteY16" fmla="*/ 1327226 h 1502527"/>
              <a:gd name="connsiteX17" fmla="*/ 1117655 w 1705085"/>
              <a:gd name="connsiteY17" fmla="*/ 1320830 h 1502527"/>
              <a:gd name="connsiteX18" fmla="*/ 861477 w 1705085"/>
              <a:gd name="connsiteY18" fmla="*/ 1282100 h 1502527"/>
              <a:gd name="connsiteX19" fmla="*/ 379818 w 1705085"/>
              <a:gd name="connsiteY19" fmla="*/ 1429227 h 1502527"/>
              <a:gd name="connsiteX20" fmla="*/ 290976 w 1705085"/>
              <a:gd name="connsiteY20" fmla="*/ 1502527 h 1502527"/>
              <a:gd name="connsiteX21" fmla="*/ 252321 w 1705085"/>
              <a:gd name="connsiteY21" fmla="*/ 1470634 h 1502527"/>
              <a:gd name="connsiteX22" fmla="*/ 0 w 1705085"/>
              <a:gd name="connsiteY22" fmla="*/ 861477 h 1502527"/>
              <a:gd name="connsiteX23" fmla="*/ 861477 w 1705085"/>
              <a:gd name="connsiteY23" fmla="*/ 0 h 1502527"/>
              <a:gd name="connsiteX0" fmla="*/ 1364542 w 1705085"/>
              <a:gd name="connsiteY0" fmla="*/ 1446887 h 1502527"/>
              <a:gd name="connsiteX1" fmla="*/ 1409457 w 1705085"/>
              <a:gd name="connsiteY1" fmla="*/ 1478819 h 1502527"/>
              <a:gd name="connsiteX2" fmla="*/ 1433236 w 1705085"/>
              <a:gd name="connsiteY2" fmla="*/ 1501490 h 1502527"/>
              <a:gd name="connsiteX3" fmla="*/ 1364542 w 1705085"/>
              <a:gd name="connsiteY3" fmla="*/ 1446887 h 1502527"/>
              <a:gd name="connsiteX4" fmla="*/ 1271307 w 1705085"/>
              <a:gd name="connsiteY4" fmla="*/ 1387940 h 1502527"/>
              <a:gd name="connsiteX5" fmla="*/ 1308185 w 1705085"/>
              <a:gd name="connsiteY5" fmla="*/ 1406819 h 1502527"/>
              <a:gd name="connsiteX6" fmla="*/ 1325201 w 1705085"/>
              <a:gd name="connsiteY6" fmla="*/ 1418917 h 1502527"/>
              <a:gd name="connsiteX7" fmla="*/ 1271307 w 1705085"/>
              <a:gd name="connsiteY7" fmla="*/ 1387940 h 1502527"/>
              <a:gd name="connsiteX8" fmla="*/ 1170292 w 1705085"/>
              <a:gd name="connsiteY8" fmla="*/ 1341570 h 1502527"/>
              <a:gd name="connsiteX9" fmla="*/ 1196803 w 1705085"/>
              <a:gd name="connsiteY9" fmla="*/ 1349799 h 1502527"/>
              <a:gd name="connsiteX10" fmla="*/ 1215596 w 1705085"/>
              <a:gd name="connsiteY10" fmla="*/ 1359420 h 1502527"/>
              <a:gd name="connsiteX11" fmla="*/ 1170292 w 1705085"/>
              <a:gd name="connsiteY11" fmla="*/ 1341570 h 1502527"/>
              <a:gd name="connsiteX12" fmla="*/ 861477 w 1705085"/>
              <a:gd name="connsiteY12" fmla="*/ 0 h 1502527"/>
              <a:gd name="connsiteX13" fmla="*/ 1655255 w 1705085"/>
              <a:gd name="connsiteY13" fmla="*/ 526151 h 1502527"/>
              <a:gd name="connsiteX14" fmla="*/ 1705085 w 1705085"/>
              <a:gd name="connsiteY14" fmla="*/ 686675 h 1502527"/>
              <a:gd name="connsiteX15" fmla="*/ 1641557 w 1705085"/>
              <a:gd name="connsiteY15" fmla="*/ 708759 h 1502527"/>
              <a:gd name="connsiteX16" fmla="*/ 1543076 w 1705085"/>
              <a:gd name="connsiteY16" fmla="*/ 757625 h 1502527"/>
              <a:gd name="connsiteX17" fmla="*/ 1141692 w 1705085"/>
              <a:gd name="connsiteY17" fmla="*/ 1280719 h 1502527"/>
              <a:gd name="connsiteX18" fmla="*/ 1133888 w 1705085"/>
              <a:gd name="connsiteY18" fmla="*/ 1327226 h 1502527"/>
              <a:gd name="connsiteX19" fmla="*/ 1117655 w 1705085"/>
              <a:gd name="connsiteY19" fmla="*/ 1320830 h 1502527"/>
              <a:gd name="connsiteX20" fmla="*/ 861477 w 1705085"/>
              <a:gd name="connsiteY20" fmla="*/ 1282100 h 1502527"/>
              <a:gd name="connsiteX21" fmla="*/ 379818 w 1705085"/>
              <a:gd name="connsiteY21" fmla="*/ 1429227 h 1502527"/>
              <a:gd name="connsiteX22" fmla="*/ 290976 w 1705085"/>
              <a:gd name="connsiteY22" fmla="*/ 1502527 h 1502527"/>
              <a:gd name="connsiteX23" fmla="*/ 252321 w 1705085"/>
              <a:gd name="connsiteY23" fmla="*/ 1470634 h 1502527"/>
              <a:gd name="connsiteX24" fmla="*/ 0 w 1705085"/>
              <a:gd name="connsiteY24" fmla="*/ 861477 h 1502527"/>
              <a:gd name="connsiteX25" fmla="*/ 861477 w 1705085"/>
              <a:gd name="connsiteY25" fmla="*/ 0 h 1502527"/>
              <a:gd name="connsiteX0" fmla="*/ 1364542 w 1705085"/>
              <a:gd name="connsiteY0" fmla="*/ 1446887 h 1502527"/>
              <a:gd name="connsiteX1" fmla="*/ 1409457 w 1705085"/>
              <a:gd name="connsiteY1" fmla="*/ 1478819 h 1502527"/>
              <a:gd name="connsiteX2" fmla="*/ 1364542 w 1705085"/>
              <a:gd name="connsiteY2" fmla="*/ 1446887 h 1502527"/>
              <a:gd name="connsiteX3" fmla="*/ 1271307 w 1705085"/>
              <a:gd name="connsiteY3" fmla="*/ 1387940 h 1502527"/>
              <a:gd name="connsiteX4" fmla="*/ 1308185 w 1705085"/>
              <a:gd name="connsiteY4" fmla="*/ 1406819 h 1502527"/>
              <a:gd name="connsiteX5" fmla="*/ 1325201 w 1705085"/>
              <a:gd name="connsiteY5" fmla="*/ 1418917 h 1502527"/>
              <a:gd name="connsiteX6" fmla="*/ 1271307 w 1705085"/>
              <a:gd name="connsiteY6" fmla="*/ 1387940 h 1502527"/>
              <a:gd name="connsiteX7" fmla="*/ 1170292 w 1705085"/>
              <a:gd name="connsiteY7" fmla="*/ 1341570 h 1502527"/>
              <a:gd name="connsiteX8" fmla="*/ 1196803 w 1705085"/>
              <a:gd name="connsiteY8" fmla="*/ 1349799 h 1502527"/>
              <a:gd name="connsiteX9" fmla="*/ 1215596 w 1705085"/>
              <a:gd name="connsiteY9" fmla="*/ 1359420 h 1502527"/>
              <a:gd name="connsiteX10" fmla="*/ 1170292 w 1705085"/>
              <a:gd name="connsiteY10" fmla="*/ 1341570 h 1502527"/>
              <a:gd name="connsiteX11" fmla="*/ 861477 w 1705085"/>
              <a:gd name="connsiteY11" fmla="*/ 0 h 1502527"/>
              <a:gd name="connsiteX12" fmla="*/ 1655255 w 1705085"/>
              <a:gd name="connsiteY12" fmla="*/ 526151 h 1502527"/>
              <a:gd name="connsiteX13" fmla="*/ 1705085 w 1705085"/>
              <a:gd name="connsiteY13" fmla="*/ 686675 h 1502527"/>
              <a:gd name="connsiteX14" fmla="*/ 1641557 w 1705085"/>
              <a:gd name="connsiteY14" fmla="*/ 708759 h 1502527"/>
              <a:gd name="connsiteX15" fmla="*/ 1543076 w 1705085"/>
              <a:gd name="connsiteY15" fmla="*/ 757625 h 1502527"/>
              <a:gd name="connsiteX16" fmla="*/ 1141692 w 1705085"/>
              <a:gd name="connsiteY16" fmla="*/ 1280719 h 1502527"/>
              <a:gd name="connsiteX17" fmla="*/ 1133888 w 1705085"/>
              <a:gd name="connsiteY17" fmla="*/ 1327226 h 1502527"/>
              <a:gd name="connsiteX18" fmla="*/ 1117655 w 1705085"/>
              <a:gd name="connsiteY18" fmla="*/ 1320830 h 1502527"/>
              <a:gd name="connsiteX19" fmla="*/ 861477 w 1705085"/>
              <a:gd name="connsiteY19" fmla="*/ 1282100 h 1502527"/>
              <a:gd name="connsiteX20" fmla="*/ 379818 w 1705085"/>
              <a:gd name="connsiteY20" fmla="*/ 1429227 h 1502527"/>
              <a:gd name="connsiteX21" fmla="*/ 290976 w 1705085"/>
              <a:gd name="connsiteY21" fmla="*/ 1502527 h 1502527"/>
              <a:gd name="connsiteX22" fmla="*/ 252321 w 1705085"/>
              <a:gd name="connsiteY22" fmla="*/ 1470634 h 1502527"/>
              <a:gd name="connsiteX23" fmla="*/ 0 w 1705085"/>
              <a:gd name="connsiteY23" fmla="*/ 861477 h 1502527"/>
              <a:gd name="connsiteX24" fmla="*/ 861477 w 1705085"/>
              <a:gd name="connsiteY24" fmla="*/ 0 h 1502527"/>
              <a:gd name="connsiteX0" fmla="*/ 1271307 w 1705085"/>
              <a:gd name="connsiteY0" fmla="*/ 1387940 h 1502527"/>
              <a:gd name="connsiteX1" fmla="*/ 1308185 w 1705085"/>
              <a:gd name="connsiteY1" fmla="*/ 1406819 h 1502527"/>
              <a:gd name="connsiteX2" fmla="*/ 1325201 w 1705085"/>
              <a:gd name="connsiteY2" fmla="*/ 1418917 h 1502527"/>
              <a:gd name="connsiteX3" fmla="*/ 1271307 w 1705085"/>
              <a:gd name="connsiteY3" fmla="*/ 1387940 h 1502527"/>
              <a:gd name="connsiteX4" fmla="*/ 1170292 w 1705085"/>
              <a:gd name="connsiteY4" fmla="*/ 1341570 h 1502527"/>
              <a:gd name="connsiteX5" fmla="*/ 1196803 w 1705085"/>
              <a:gd name="connsiteY5" fmla="*/ 1349799 h 1502527"/>
              <a:gd name="connsiteX6" fmla="*/ 1215596 w 1705085"/>
              <a:gd name="connsiteY6" fmla="*/ 1359420 h 1502527"/>
              <a:gd name="connsiteX7" fmla="*/ 1170292 w 1705085"/>
              <a:gd name="connsiteY7" fmla="*/ 1341570 h 1502527"/>
              <a:gd name="connsiteX8" fmla="*/ 861477 w 1705085"/>
              <a:gd name="connsiteY8" fmla="*/ 0 h 1502527"/>
              <a:gd name="connsiteX9" fmla="*/ 1655255 w 1705085"/>
              <a:gd name="connsiteY9" fmla="*/ 526151 h 1502527"/>
              <a:gd name="connsiteX10" fmla="*/ 1705085 w 1705085"/>
              <a:gd name="connsiteY10" fmla="*/ 686675 h 1502527"/>
              <a:gd name="connsiteX11" fmla="*/ 1641557 w 1705085"/>
              <a:gd name="connsiteY11" fmla="*/ 708759 h 1502527"/>
              <a:gd name="connsiteX12" fmla="*/ 1543076 w 1705085"/>
              <a:gd name="connsiteY12" fmla="*/ 757625 h 1502527"/>
              <a:gd name="connsiteX13" fmla="*/ 1141692 w 1705085"/>
              <a:gd name="connsiteY13" fmla="*/ 1280719 h 1502527"/>
              <a:gd name="connsiteX14" fmla="*/ 1133888 w 1705085"/>
              <a:gd name="connsiteY14" fmla="*/ 1327226 h 1502527"/>
              <a:gd name="connsiteX15" fmla="*/ 1117655 w 1705085"/>
              <a:gd name="connsiteY15" fmla="*/ 1320830 h 1502527"/>
              <a:gd name="connsiteX16" fmla="*/ 861477 w 1705085"/>
              <a:gd name="connsiteY16" fmla="*/ 1282100 h 1502527"/>
              <a:gd name="connsiteX17" fmla="*/ 379818 w 1705085"/>
              <a:gd name="connsiteY17" fmla="*/ 1429227 h 1502527"/>
              <a:gd name="connsiteX18" fmla="*/ 290976 w 1705085"/>
              <a:gd name="connsiteY18" fmla="*/ 1502527 h 1502527"/>
              <a:gd name="connsiteX19" fmla="*/ 252321 w 1705085"/>
              <a:gd name="connsiteY19" fmla="*/ 1470634 h 1502527"/>
              <a:gd name="connsiteX20" fmla="*/ 0 w 1705085"/>
              <a:gd name="connsiteY20" fmla="*/ 861477 h 1502527"/>
              <a:gd name="connsiteX21" fmla="*/ 861477 w 1705085"/>
              <a:gd name="connsiteY21" fmla="*/ 0 h 1502527"/>
              <a:gd name="connsiteX0" fmla="*/ 1271307 w 1705085"/>
              <a:gd name="connsiteY0" fmla="*/ 1387940 h 1502527"/>
              <a:gd name="connsiteX1" fmla="*/ 1308185 w 1705085"/>
              <a:gd name="connsiteY1" fmla="*/ 1406819 h 1502527"/>
              <a:gd name="connsiteX2" fmla="*/ 1271307 w 1705085"/>
              <a:gd name="connsiteY2" fmla="*/ 1387940 h 1502527"/>
              <a:gd name="connsiteX3" fmla="*/ 1170292 w 1705085"/>
              <a:gd name="connsiteY3" fmla="*/ 1341570 h 1502527"/>
              <a:gd name="connsiteX4" fmla="*/ 1196803 w 1705085"/>
              <a:gd name="connsiteY4" fmla="*/ 1349799 h 1502527"/>
              <a:gd name="connsiteX5" fmla="*/ 1215596 w 1705085"/>
              <a:gd name="connsiteY5" fmla="*/ 1359420 h 1502527"/>
              <a:gd name="connsiteX6" fmla="*/ 1170292 w 1705085"/>
              <a:gd name="connsiteY6" fmla="*/ 1341570 h 1502527"/>
              <a:gd name="connsiteX7" fmla="*/ 861477 w 1705085"/>
              <a:gd name="connsiteY7" fmla="*/ 0 h 1502527"/>
              <a:gd name="connsiteX8" fmla="*/ 1655255 w 1705085"/>
              <a:gd name="connsiteY8" fmla="*/ 526151 h 1502527"/>
              <a:gd name="connsiteX9" fmla="*/ 1705085 w 1705085"/>
              <a:gd name="connsiteY9" fmla="*/ 686675 h 1502527"/>
              <a:gd name="connsiteX10" fmla="*/ 1641557 w 1705085"/>
              <a:gd name="connsiteY10" fmla="*/ 708759 h 1502527"/>
              <a:gd name="connsiteX11" fmla="*/ 1543076 w 1705085"/>
              <a:gd name="connsiteY11" fmla="*/ 757625 h 1502527"/>
              <a:gd name="connsiteX12" fmla="*/ 1141692 w 1705085"/>
              <a:gd name="connsiteY12" fmla="*/ 1280719 h 1502527"/>
              <a:gd name="connsiteX13" fmla="*/ 1133888 w 1705085"/>
              <a:gd name="connsiteY13" fmla="*/ 1327226 h 1502527"/>
              <a:gd name="connsiteX14" fmla="*/ 1117655 w 1705085"/>
              <a:gd name="connsiteY14" fmla="*/ 1320830 h 1502527"/>
              <a:gd name="connsiteX15" fmla="*/ 861477 w 1705085"/>
              <a:gd name="connsiteY15" fmla="*/ 1282100 h 1502527"/>
              <a:gd name="connsiteX16" fmla="*/ 379818 w 1705085"/>
              <a:gd name="connsiteY16" fmla="*/ 1429227 h 1502527"/>
              <a:gd name="connsiteX17" fmla="*/ 290976 w 1705085"/>
              <a:gd name="connsiteY17" fmla="*/ 1502527 h 1502527"/>
              <a:gd name="connsiteX18" fmla="*/ 252321 w 1705085"/>
              <a:gd name="connsiteY18" fmla="*/ 1470634 h 1502527"/>
              <a:gd name="connsiteX19" fmla="*/ 0 w 1705085"/>
              <a:gd name="connsiteY19" fmla="*/ 861477 h 1502527"/>
              <a:gd name="connsiteX20" fmla="*/ 861477 w 1705085"/>
              <a:gd name="connsiteY20" fmla="*/ 0 h 1502527"/>
              <a:gd name="connsiteX0" fmla="*/ 1170292 w 1705085"/>
              <a:gd name="connsiteY0" fmla="*/ 1341570 h 1502527"/>
              <a:gd name="connsiteX1" fmla="*/ 1196803 w 1705085"/>
              <a:gd name="connsiteY1" fmla="*/ 1349799 h 1502527"/>
              <a:gd name="connsiteX2" fmla="*/ 1215596 w 1705085"/>
              <a:gd name="connsiteY2" fmla="*/ 1359420 h 1502527"/>
              <a:gd name="connsiteX3" fmla="*/ 1170292 w 1705085"/>
              <a:gd name="connsiteY3" fmla="*/ 1341570 h 1502527"/>
              <a:gd name="connsiteX4" fmla="*/ 861477 w 1705085"/>
              <a:gd name="connsiteY4" fmla="*/ 0 h 1502527"/>
              <a:gd name="connsiteX5" fmla="*/ 1655255 w 1705085"/>
              <a:gd name="connsiteY5" fmla="*/ 526151 h 1502527"/>
              <a:gd name="connsiteX6" fmla="*/ 1705085 w 1705085"/>
              <a:gd name="connsiteY6" fmla="*/ 686675 h 1502527"/>
              <a:gd name="connsiteX7" fmla="*/ 1641557 w 1705085"/>
              <a:gd name="connsiteY7" fmla="*/ 708759 h 1502527"/>
              <a:gd name="connsiteX8" fmla="*/ 1543076 w 1705085"/>
              <a:gd name="connsiteY8" fmla="*/ 757625 h 1502527"/>
              <a:gd name="connsiteX9" fmla="*/ 1141692 w 1705085"/>
              <a:gd name="connsiteY9" fmla="*/ 1280719 h 1502527"/>
              <a:gd name="connsiteX10" fmla="*/ 1133888 w 1705085"/>
              <a:gd name="connsiteY10" fmla="*/ 1327226 h 1502527"/>
              <a:gd name="connsiteX11" fmla="*/ 1117655 w 1705085"/>
              <a:gd name="connsiteY11" fmla="*/ 1320830 h 1502527"/>
              <a:gd name="connsiteX12" fmla="*/ 861477 w 1705085"/>
              <a:gd name="connsiteY12" fmla="*/ 1282100 h 1502527"/>
              <a:gd name="connsiteX13" fmla="*/ 379818 w 1705085"/>
              <a:gd name="connsiteY13" fmla="*/ 1429227 h 1502527"/>
              <a:gd name="connsiteX14" fmla="*/ 290976 w 1705085"/>
              <a:gd name="connsiteY14" fmla="*/ 1502527 h 1502527"/>
              <a:gd name="connsiteX15" fmla="*/ 252321 w 1705085"/>
              <a:gd name="connsiteY15" fmla="*/ 1470634 h 1502527"/>
              <a:gd name="connsiteX16" fmla="*/ 0 w 1705085"/>
              <a:gd name="connsiteY16" fmla="*/ 861477 h 1502527"/>
              <a:gd name="connsiteX17" fmla="*/ 861477 w 1705085"/>
              <a:gd name="connsiteY17" fmla="*/ 0 h 1502527"/>
              <a:gd name="connsiteX0" fmla="*/ 1170292 w 1705085"/>
              <a:gd name="connsiteY0" fmla="*/ 1341570 h 1502527"/>
              <a:gd name="connsiteX1" fmla="*/ 1196803 w 1705085"/>
              <a:gd name="connsiteY1" fmla="*/ 1349799 h 1502527"/>
              <a:gd name="connsiteX2" fmla="*/ 1170292 w 1705085"/>
              <a:gd name="connsiteY2" fmla="*/ 1341570 h 1502527"/>
              <a:gd name="connsiteX3" fmla="*/ 861477 w 1705085"/>
              <a:gd name="connsiteY3" fmla="*/ 0 h 1502527"/>
              <a:gd name="connsiteX4" fmla="*/ 1655255 w 1705085"/>
              <a:gd name="connsiteY4" fmla="*/ 526151 h 1502527"/>
              <a:gd name="connsiteX5" fmla="*/ 1705085 w 1705085"/>
              <a:gd name="connsiteY5" fmla="*/ 686675 h 1502527"/>
              <a:gd name="connsiteX6" fmla="*/ 1641557 w 1705085"/>
              <a:gd name="connsiteY6" fmla="*/ 708759 h 1502527"/>
              <a:gd name="connsiteX7" fmla="*/ 1543076 w 1705085"/>
              <a:gd name="connsiteY7" fmla="*/ 757625 h 1502527"/>
              <a:gd name="connsiteX8" fmla="*/ 1141692 w 1705085"/>
              <a:gd name="connsiteY8" fmla="*/ 1280719 h 1502527"/>
              <a:gd name="connsiteX9" fmla="*/ 1133888 w 1705085"/>
              <a:gd name="connsiteY9" fmla="*/ 1327226 h 1502527"/>
              <a:gd name="connsiteX10" fmla="*/ 1117655 w 1705085"/>
              <a:gd name="connsiteY10" fmla="*/ 1320830 h 1502527"/>
              <a:gd name="connsiteX11" fmla="*/ 861477 w 1705085"/>
              <a:gd name="connsiteY11" fmla="*/ 1282100 h 1502527"/>
              <a:gd name="connsiteX12" fmla="*/ 379818 w 1705085"/>
              <a:gd name="connsiteY12" fmla="*/ 1429227 h 1502527"/>
              <a:gd name="connsiteX13" fmla="*/ 290976 w 1705085"/>
              <a:gd name="connsiteY13" fmla="*/ 1502527 h 1502527"/>
              <a:gd name="connsiteX14" fmla="*/ 252321 w 1705085"/>
              <a:gd name="connsiteY14" fmla="*/ 1470634 h 1502527"/>
              <a:gd name="connsiteX15" fmla="*/ 0 w 1705085"/>
              <a:gd name="connsiteY15" fmla="*/ 861477 h 1502527"/>
              <a:gd name="connsiteX16" fmla="*/ 861477 w 1705085"/>
              <a:gd name="connsiteY16" fmla="*/ 0 h 1502527"/>
              <a:gd name="connsiteX0" fmla="*/ 861477 w 1705085"/>
              <a:gd name="connsiteY0" fmla="*/ 0 h 1502527"/>
              <a:gd name="connsiteX1" fmla="*/ 1655255 w 1705085"/>
              <a:gd name="connsiteY1" fmla="*/ 526151 h 1502527"/>
              <a:gd name="connsiteX2" fmla="*/ 1705085 w 1705085"/>
              <a:gd name="connsiteY2" fmla="*/ 686675 h 1502527"/>
              <a:gd name="connsiteX3" fmla="*/ 1641557 w 1705085"/>
              <a:gd name="connsiteY3" fmla="*/ 708759 h 1502527"/>
              <a:gd name="connsiteX4" fmla="*/ 1543076 w 1705085"/>
              <a:gd name="connsiteY4" fmla="*/ 757625 h 1502527"/>
              <a:gd name="connsiteX5" fmla="*/ 1141692 w 1705085"/>
              <a:gd name="connsiteY5" fmla="*/ 1280719 h 1502527"/>
              <a:gd name="connsiteX6" fmla="*/ 1133888 w 1705085"/>
              <a:gd name="connsiteY6" fmla="*/ 1327226 h 1502527"/>
              <a:gd name="connsiteX7" fmla="*/ 1117655 w 1705085"/>
              <a:gd name="connsiteY7" fmla="*/ 1320830 h 1502527"/>
              <a:gd name="connsiteX8" fmla="*/ 861477 w 1705085"/>
              <a:gd name="connsiteY8" fmla="*/ 1282100 h 1502527"/>
              <a:gd name="connsiteX9" fmla="*/ 379818 w 1705085"/>
              <a:gd name="connsiteY9" fmla="*/ 1429227 h 1502527"/>
              <a:gd name="connsiteX10" fmla="*/ 290976 w 1705085"/>
              <a:gd name="connsiteY10" fmla="*/ 1502527 h 1502527"/>
              <a:gd name="connsiteX11" fmla="*/ 252321 w 1705085"/>
              <a:gd name="connsiteY11" fmla="*/ 1470634 h 1502527"/>
              <a:gd name="connsiteX12" fmla="*/ 0 w 1705085"/>
              <a:gd name="connsiteY12" fmla="*/ 861477 h 1502527"/>
              <a:gd name="connsiteX13" fmla="*/ 861477 w 1705085"/>
              <a:gd name="connsiteY13" fmla="*/ 0 h 15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5085" h="1502527">
                <a:moveTo>
                  <a:pt x="861477" y="0"/>
                </a:moveTo>
                <a:cubicBezTo>
                  <a:pt x="1218313" y="0"/>
                  <a:pt x="1524476" y="216954"/>
                  <a:pt x="1655255" y="526151"/>
                </a:cubicBezTo>
                <a:lnTo>
                  <a:pt x="1705085" y="686675"/>
                </a:lnTo>
                <a:lnTo>
                  <a:pt x="1641557" y="708759"/>
                </a:lnTo>
                <a:cubicBezTo>
                  <a:pt x="1608157" y="722768"/>
                  <a:pt x="1575266" y="739040"/>
                  <a:pt x="1543076" y="757625"/>
                </a:cubicBezTo>
                <a:cubicBezTo>
                  <a:pt x="1337057" y="876570"/>
                  <a:pt x="1198754" y="1067761"/>
                  <a:pt x="1141692" y="1280719"/>
                </a:cubicBezTo>
                <a:lnTo>
                  <a:pt x="1133888" y="1327226"/>
                </a:lnTo>
                <a:lnTo>
                  <a:pt x="1117655" y="1320830"/>
                </a:lnTo>
                <a:cubicBezTo>
                  <a:pt x="1036728" y="1295660"/>
                  <a:pt x="950686" y="1282100"/>
                  <a:pt x="861477" y="1282100"/>
                </a:cubicBezTo>
                <a:cubicBezTo>
                  <a:pt x="683059" y="1282100"/>
                  <a:pt x="517310" y="1336339"/>
                  <a:pt x="379818" y="1429227"/>
                </a:cubicBezTo>
                <a:lnTo>
                  <a:pt x="290976" y="1502527"/>
                </a:lnTo>
                <a:lnTo>
                  <a:pt x="252321" y="1470634"/>
                </a:lnTo>
                <a:cubicBezTo>
                  <a:pt x="96425" y="1314737"/>
                  <a:pt x="0" y="1099368"/>
                  <a:pt x="0" y="861477"/>
                </a:cubicBezTo>
                <a:cubicBezTo>
                  <a:pt x="0" y="385696"/>
                  <a:pt x="385696" y="0"/>
                  <a:pt x="861477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18000000">
            <a:off x="2507144" y="1990571"/>
            <a:ext cx="1704813" cy="1501787"/>
          </a:xfrm>
          <a:custGeom>
            <a:avLst/>
            <a:gdLst>
              <a:gd name="connsiteX0" fmla="*/ 1475026 w 1553229"/>
              <a:gd name="connsiteY0" fmla="*/ 410759 h 1368256"/>
              <a:gd name="connsiteX1" fmla="*/ 1534470 w 1553229"/>
              <a:gd name="connsiteY1" fmla="*/ 551480 h 1368256"/>
              <a:gd name="connsiteX2" fmla="*/ 1553229 w 1553229"/>
              <a:gd name="connsiteY2" fmla="*/ 624439 h 1368256"/>
              <a:gd name="connsiteX3" fmla="*/ 1550834 w 1553229"/>
              <a:gd name="connsiteY3" fmla="*/ 624981 h 1368256"/>
              <a:gd name="connsiteX4" fmla="*/ 1405873 w 1553229"/>
              <a:gd name="connsiteY4" fmla="*/ 690261 h 1368256"/>
              <a:gd name="connsiteX5" fmla="*/ 1050789 w 1553229"/>
              <a:gd name="connsiteY5" fmla="*/ 1130709 h 1368256"/>
              <a:gd name="connsiteX6" fmla="*/ 1031230 w 1553229"/>
              <a:gd name="connsiteY6" fmla="*/ 1211354 h 1368256"/>
              <a:gd name="connsiteX7" fmla="*/ 989847 w 1553229"/>
              <a:gd name="connsiteY7" fmla="*/ 1195903 h 1368256"/>
              <a:gd name="connsiteX8" fmla="*/ 394266 w 1553229"/>
              <a:gd name="connsiteY8" fmla="*/ 1274312 h 1368256"/>
              <a:gd name="connsiteX9" fmla="*/ 265251 w 1553229"/>
              <a:gd name="connsiteY9" fmla="*/ 1367212 h 1368256"/>
              <a:gd name="connsiteX10" fmla="*/ 264286 w 1553229"/>
              <a:gd name="connsiteY10" fmla="*/ 1368256 h 1368256"/>
              <a:gd name="connsiteX11" fmla="*/ 229885 w 1553229"/>
              <a:gd name="connsiteY11" fmla="*/ 1339873 h 1368256"/>
              <a:gd name="connsiteX12" fmla="*/ 0 w 1553229"/>
              <a:gd name="connsiteY12" fmla="*/ 784879 h 1368256"/>
              <a:gd name="connsiteX13" fmla="*/ 784878 w 1553229"/>
              <a:gd name="connsiteY13" fmla="*/ 0 h 1368256"/>
              <a:gd name="connsiteX14" fmla="*/ 1475026 w 1553229"/>
              <a:gd name="connsiteY14" fmla="*/ 410759 h 136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3229" h="1368256">
                <a:moveTo>
                  <a:pt x="1475026" y="410759"/>
                </a:moveTo>
                <a:cubicBezTo>
                  <a:pt x="1499191" y="455244"/>
                  <a:pt x="1519181" y="502326"/>
                  <a:pt x="1534470" y="551480"/>
                </a:cubicBezTo>
                <a:lnTo>
                  <a:pt x="1553229" y="624439"/>
                </a:lnTo>
                <a:lnTo>
                  <a:pt x="1550834" y="624981"/>
                </a:lnTo>
                <a:cubicBezTo>
                  <a:pt x="1501358" y="641473"/>
                  <a:pt x="1452798" y="663169"/>
                  <a:pt x="1405873" y="690261"/>
                </a:cubicBezTo>
                <a:cubicBezTo>
                  <a:pt x="1229903" y="791857"/>
                  <a:pt x="1108157" y="951304"/>
                  <a:pt x="1050789" y="1130709"/>
                </a:cubicBezTo>
                <a:lnTo>
                  <a:pt x="1031230" y="1211354"/>
                </a:lnTo>
                <a:lnTo>
                  <a:pt x="989847" y="1195903"/>
                </a:lnTo>
                <a:cubicBezTo>
                  <a:pt x="795824" y="1143914"/>
                  <a:pt x="581967" y="1165943"/>
                  <a:pt x="394266" y="1274312"/>
                </a:cubicBezTo>
                <a:cubicBezTo>
                  <a:pt x="347341" y="1301405"/>
                  <a:pt x="304272" y="1332611"/>
                  <a:pt x="265251" y="1367212"/>
                </a:cubicBezTo>
                <a:lnTo>
                  <a:pt x="264286" y="1368256"/>
                </a:lnTo>
                <a:lnTo>
                  <a:pt x="229885" y="1339873"/>
                </a:lnTo>
                <a:cubicBezTo>
                  <a:pt x="87850" y="1197837"/>
                  <a:pt x="0" y="1001618"/>
                  <a:pt x="0" y="784879"/>
                </a:cubicBezTo>
                <a:cubicBezTo>
                  <a:pt x="0" y="351402"/>
                  <a:pt x="351402" y="0"/>
                  <a:pt x="784878" y="0"/>
                </a:cubicBezTo>
                <a:cubicBezTo>
                  <a:pt x="1082893" y="0"/>
                  <a:pt x="1342115" y="166092"/>
                  <a:pt x="1475026" y="41075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8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 rot="3060000">
            <a:off x="4894775" y="1724593"/>
            <a:ext cx="1639659" cy="1546406"/>
          </a:xfrm>
          <a:custGeom>
            <a:avLst/>
            <a:gdLst>
              <a:gd name="connsiteX0" fmla="*/ 1220122 w 1639659"/>
              <a:gd name="connsiteY0" fmla="*/ 1512349 h 1547912"/>
              <a:gd name="connsiteX1" fmla="*/ 1277776 w 1639659"/>
              <a:gd name="connsiteY1" fmla="*/ 1546069 h 1547912"/>
              <a:gd name="connsiteX2" fmla="*/ 1274379 w 1639659"/>
              <a:gd name="connsiteY2" fmla="*/ 1547912 h 1547912"/>
              <a:gd name="connsiteX3" fmla="*/ 204127 w 1639659"/>
              <a:gd name="connsiteY3" fmla="*/ 289279 h 1547912"/>
              <a:gd name="connsiteX4" fmla="*/ 837095 w 1639659"/>
              <a:gd name="connsiteY4" fmla="*/ 0 h 1547912"/>
              <a:gd name="connsiteX5" fmla="*/ 1608406 w 1639659"/>
              <a:gd name="connsiteY5" fmla="*/ 511260 h 1547912"/>
              <a:gd name="connsiteX6" fmla="*/ 1639659 w 1639659"/>
              <a:gd name="connsiteY6" fmla="*/ 611940 h 1547912"/>
              <a:gd name="connsiteX7" fmla="*/ 1584387 w 1639659"/>
              <a:gd name="connsiteY7" fmla="*/ 632886 h 1547912"/>
              <a:gd name="connsiteX8" fmla="*/ 1440976 w 1639659"/>
              <a:gd name="connsiteY8" fmla="*/ 723349 h 1547912"/>
              <a:gd name="connsiteX9" fmla="*/ 1318506 w 1639659"/>
              <a:gd name="connsiteY9" fmla="*/ 840615 h 1547912"/>
              <a:gd name="connsiteX10" fmla="*/ 1121213 w 1639659"/>
              <a:gd name="connsiteY10" fmla="*/ 1441528 h 1547912"/>
              <a:gd name="connsiteX11" fmla="*/ 1126105 w 1639659"/>
              <a:gd name="connsiteY11" fmla="*/ 1470736 h 1547912"/>
              <a:gd name="connsiteX12" fmla="*/ 1125574 w 1639659"/>
              <a:gd name="connsiteY12" fmla="*/ 1470501 h 1547912"/>
              <a:gd name="connsiteX13" fmla="*/ 440735 w 1639659"/>
              <a:gd name="connsiteY13" fmla="*/ 1517202 h 1547912"/>
              <a:gd name="connsiteX14" fmla="*/ 397037 w 1639659"/>
              <a:gd name="connsiteY14" fmla="*/ 1546406 h 1547912"/>
              <a:gd name="connsiteX15" fmla="*/ 369067 w 1639659"/>
              <a:gd name="connsiteY15" fmla="*/ 1531225 h 1547912"/>
              <a:gd name="connsiteX16" fmla="*/ 0 w 1639659"/>
              <a:gd name="connsiteY16" fmla="*/ 837094 h 1547912"/>
              <a:gd name="connsiteX17" fmla="*/ 142962 w 1639659"/>
              <a:gd name="connsiteY17" fmla="*/ 369067 h 1547912"/>
              <a:gd name="connsiteX18" fmla="*/ 204127 w 1639659"/>
              <a:gd name="connsiteY18" fmla="*/ 289279 h 1547912"/>
              <a:gd name="connsiteX0" fmla="*/ 1220122 w 1639659"/>
              <a:gd name="connsiteY0" fmla="*/ 1512349 h 1546406"/>
              <a:gd name="connsiteX1" fmla="*/ 1277776 w 1639659"/>
              <a:gd name="connsiteY1" fmla="*/ 1546069 h 1546406"/>
              <a:gd name="connsiteX2" fmla="*/ 1220122 w 1639659"/>
              <a:gd name="connsiteY2" fmla="*/ 1512349 h 1546406"/>
              <a:gd name="connsiteX3" fmla="*/ 204127 w 1639659"/>
              <a:gd name="connsiteY3" fmla="*/ 289279 h 1546406"/>
              <a:gd name="connsiteX4" fmla="*/ 837095 w 1639659"/>
              <a:gd name="connsiteY4" fmla="*/ 0 h 1546406"/>
              <a:gd name="connsiteX5" fmla="*/ 1608406 w 1639659"/>
              <a:gd name="connsiteY5" fmla="*/ 511260 h 1546406"/>
              <a:gd name="connsiteX6" fmla="*/ 1639659 w 1639659"/>
              <a:gd name="connsiteY6" fmla="*/ 611940 h 1546406"/>
              <a:gd name="connsiteX7" fmla="*/ 1584387 w 1639659"/>
              <a:gd name="connsiteY7" fmla="*/ 632886 h 1546406"/>
              <a:gd name="connsiteX8" fmla="*/ 1440976 w 1639659"/>
              <a:gd name="connsiteY8" fmla="*/ 723349 h 1546406"/>
              <a:gd name="connsiteX9" fmla="*/ 1318506 w 1639659"/>
              <a:gd name="connsiteY9" fmla="*/ 840615 h 1546406"/>
              <a:gd name="connsiteX10" fmla="*/ 1121213 w 1639659"/>
              <a:gd name="connsiteY10" fmla="*/ 1441528 h 1546406"/>
              <a:gd name="connsiteX11" fmla="*/ 1126105 w 1639659"/>
              <a:gd name="connsiteY11" fmla="*/ 1470736 h 1546406"/>
              <a:gd name="connsiteX12" fmla="*/ 1125574 w 1639659"/>
              <a:gd name="connsiteY12" fmla="*/ 1470501 h 1546406"/>
              <a:gd name="connsiteX13" fmla="*/ 440735 w 1639659"/>
              <a:gd name="connsiteY13" fmla="*/ 1517202 h 1546406"/>
              <a:gd name="connsiteX14" fmla="*/ 397037 w 1639659"/>
              <a:gd name="connsiteY14" fmla="*/ 1546406 h 1546406"/>
              <a:gd name="connsiteX15" fmla="*/ 369067 w 1639659"/>
              <a:gd name="connsiteY15" fmla="*/ 1531225 h 1546406"/>
              <a:gd name="connsiteX16" fmla="*/ 0 w 1639659"/>
              <a:gd name="connsiteY16" fmla="*/ 837094 h 1546406"/>
              <a:gd name="connsiteX17" fmla="*/ 142962 w 1639659"/>
              <a:gd name="connsiteY17" fmla="*/ 369067 h 1546406"/>
              <a:gd name="connsiteX18" fmla="*/ 204127 w 1639659"/>
              <a:gd name="connsiteY18" fmla="*/ 289279 h 1546406"/>
              <a:gd name="connsiteX0" fmla="*/ 204127 w 1639659"/>
              <a:gd name="connsiteY0" fmla="*/ 289279 h 1546406"/>
              <a:gd name="connsiteX1" fmla="*/ 837095 w 1639659"/>
              <a:gd name="connsiteY1" fmla="*/ 0 h 1546406"/>
              <a:gd name="connsiteX2" fmla="*/ 1608406 w 1639659"/>
              <a:gd name="connsiteY2" fmla="*/ 511260 h 1546406"/>
              <a:gd name="connsiteX3" fmla="*/ 1639659 w 1639659"/>
              <a:gd name="connsiteY3" fmla="*/ 611940 h 1546406"/>
              <a:gd name="connsiteX4" fmla="*/ 1584387 w 1639659"/>
              <a:gd name="connsiteY4" fmla="*/ 632886 h 1546406"/>
              <a:gd name="connsiteX5" fmla="*/ 1440976 w 1639659"/>
              <a:gd name="connsiteY5" fmla="*/ 723349 h 1546406"/>
              <a:gd name="connsiteX6" fmla="*/ 1318506 w 1639659"/>
              <a:gd name="connsiteY6" fmla="*/ 840615 h 1546406"/>
              <a:gd name="connsiteX7" fmla="*/ 1121213 w 1639659"/>
              <a:gd name="connsiteY7" fmla="*/ 1441528 h 1546406"/>
              <a:gd name="connsiteX8" fmla="*/ 1126105 w 1639659"/>
              <a:gd name="connsiteY8" fmla="*/ 1470736 h 1546406"/>
              <a:gd name="connsiteX9" fmla="*/ 1125574 w 1639659"/>
              <a:gd name="connsiteY9" fmla="*/ 1470501 h 1546406"/>
              <a:gd name="connsiteX10" fmla="*/ 440735 w 1639659"/>
              <a:gd name="connsiteY10" fmla="*/ 1517202 h 1546406"/>
              <a:gd name="connsiteX11" fmla="*/ 397037 w 1639659"/>
              <a:gd name="connsiteY11" fmla="*/ 1546406 h 1546406"/>
              <a:gd name="connsiteX12" fmla="*/ 369067 w 1639659"/>
              <a:gd name="connsiteY12" fmla="*/ 1531225 h 1546406"/>
              <a:gd name="connsiteX13" fmla="*/ 0 w 1639659"/>
              <a:gd name="connsiteY13" fmla="*/ 837094 h 1546406"/>
              <a:gd name="connsiteX14" fmla="*/ 142962 w 1639659"/>
              <a:gd name="connsiteY14" fmla="*/ 369067 h 1546406"/>
              <a:gd name="connsiteX15" fmla="*/ 204127 w 1639659"/>
              <a:gd name="connsiteY15" fmla="*/ 289279 h 154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39659" h="1546406">
                <a:moveTo>
                  <a:pt x="204127" y="289279"/>
                </a:moveTo>
                <a:cubicBezTo>
                  <a:pt x="357617" y="112086"/>
                  <a:pt x="584267" y="0"/>
                  <a:pt x="837095" y="0"/>
                </a:cubicBezTo>
                <a:cubicBezTo>
                  <a:pt x="1183830" y="0"/>
                  <a:pt x="1481328" y="210814"/>
                  <a:pt x="1608406" y="511260"/>
                </a:cubicBezTo>
                <a:lnTo>
                  <a:pt x="1639659" y="611940"/>
                </a:lnTo>
                <a:lnTo>
                  <a:pt x="1584387" y="632886"/>
                </a:lnTo>
                <a:cubicBezTo>
                  <a:pt x="1534581" y="657648"/>
                  <a:pt x="1486514" y="687770"/>
                  <a:pt x="1440976" y="723349"/>
                </a:cubicBezTo>
                <a:cubicBezTo>
                  <a:pt x="1395437" y="758927"/>
                  <a:pt x="1354582" y="798279"/>
                  <a:pt x="1318506" y="840615"/>
                </a:cubicBezTo>
                <a:cubicBezTo>
                  <a:pt x="1174203" y="1009959"/>
                  <a:pt x="1106376" y="1227064"/>
                  <a:pt x="1121213" y="1441528"/>
                </a:cubicBezTo>
                <a:lnTo>
                  <a:pt x="1126105" y="1470736"/>
                </a:lnTo>
                <a:lnTo>
                  <a:pt x="1125574" y="1470501"/>
                </a:lnTo>
                <a:cubicBezTo>
                  <a:pt x="900920" y="1387381"/>
                  <a:pt x="650614" y="1405263"/>
                  <a:pt x="440735" y="1517202"/>
                </a:cubicBezTo>
                <a:lnTo>
                  <a:pt x="397037" y="1546406"/>
                </a:lnTo>
                <a:lnTo>
                  <a:pt x="369067" y="1531225"/>
                </a:lnTo>
                <a:cubicBezTo>
                  <a:pt x="146399" y="1380794"/>
                  <a:pt x="0" y="1126040"/>
                  <a:pt x="0" y="837094"/>
                </a:cubicBezTo>
                <a:cubicBezTo>
                  <a:pt x="0" y="663726"/>
                  <a:pt x="52703" y="502667"/>
                  <a:pt x="142962" y="369067"/>
                </a:cubicBezTo>
                <a:cubicBezTo>
                  <a:pt x="161767" y="341233"/>
                  <a:pt x="182200" y="314592"/>
                  <a:pt x="204127" y="28927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6180000">
            <a:off x="5204498" y="2985326"/>
            <a:ext cx="1635140" cy="1547472"/>
          </a:xfrm>
          <a:custGeom>
            <a:avLst/>
            <a:gdLst>
              <a:gd name="connsiteX0" fmla="*/ 1134495 w 1635140"/>
              <a:gd name="connsiteY0" fmla="*/ 1476398 h 1547472"/>
              <a:gd name="connsiteX1" fmla="*/ 1225986 w 1635140"/>
              <a:gd name="connsiteY1" fmla="*/ 1518042 h 1547472"/>
              <a:gd name="connsiteX2" fmla="*/ 1262800 w 1635140"/>
              <a:gd name="connsiteY2" fmla="*/ 1540439 h 1547472"/>
              <a:gd name="connsiteX3" fmla="*/ 17007 w 1635140"/>
              <a:gd name="connsiteY3" fmla="*/ 1005798 h 1547472"/>
              <a:gd name="connsiteX4" fmla="*/ 0 w 1635140"/>
              <a:gd name="connsiteY4" fmla="*/ 837094 h 1547472"/>
              <a:gd name="connsiteX5" fmla="*/ 837095 w 1635140"/>
              <a:gd name="connsiteY5" fmla="*/ 0 h 1547472"/>
              <a:gd name="connsiteX6" fmla="*/ 1608406 w 1635140"/>
              <a:gd name="connsiteY6" fmla="*/ 511259 h 1547472"/>
              <a:gd name="connsiteX7" fmla="*/ 1635140 w 1635140"/>
              <a:gd name="connsiteY7" fmla="*/ 584303 h 1547472"/>
              <a:gd name="connsiteX8" fmla="*/ 1631246 w 1635140"/>
              <a:gd name="connsiteY8" fmla="*/ 585636 h 1547472"/>
              <a:gd name="connsiteX9" fmla="*/ 1414110 w 1635140"/>
              <a:gd name="connsiteY9" fmla="*/ 713043 h 1547472"/>
              <a:gd name="connsiteX10" fmla="*/ 1106930 w 1635140"/>
              <a:gd name="connsiteY10" fmla="*/ 1436693 h 1547472"/>
              <a:gd name="connsiteX11" fmla="*/ 1113088 w 1635140"/>
              <a:gd name="connsiteY11" fmla="*/ 1469897 h 1547472"/>
              <a:gd name="connsiteX12" fmla="*/ 1018474 w 1635140"/>
              <a:gd name="connsiteY12" fmla="*/ 1441170 h 1547472"/>
              <a:gd name="connsiteX13" fmla="*/ 646292 w 1635140"/>
              <a:gd name="connsiteY13" fmla="*/ 1442377 h 1547472"/>
              <a:gd name="connsiteX14" fmla="*/ 485737 w 1635140"/>
              <a:gd name="connsiteY14" fmla="*/ 1496899 h 1547472"/>
              <a:gd name="connsiteX15" fmla="*/ 398999 w 1635140"/>
              <a:gd name="connsiteY15" fmla="*/ 1547472 h 1547472"/>
              <a:gd name="connsiteX16" fmla="*/ 369067 w 1635140"/>
              <a:gd name="connsiteY16" fmla="*/ 1531226 h 1547472"/>
              <a:gd name="connsiteX17" fmla="*/ 17007 w 1635140"/>
              <a:gd name="connsiteY17" fmla="*/ 1005798 h 1547472"/>
              <a:gd name="connsiteX0" fmla="*/ 1134495 w 1635140"/>
              <a:gd name="connsiteY0" fmla="*/ 1476398 h 1547472"/>
              <a:gd name="connsiteX1" fmla="*/ 1225986 w 1635140"/>
              <a:gd name="connsiteY1" fmla="*/ 1518042 h 1547472"/>
              <a:gd name="connsiteX2" fmla="*/ 1134495 w 1635140"/>
              <a:gd name="connsiteY2" fmla="*/ 1476398 h 1547472"/>
              <a:gd name="connsiteX3" fmla="*/ 17007 w 1635140"/>
              <a:gd name="connsiteY3" fmla="*/ 1005798 h 1547472"/>
              <a:gd name="connsiteX4" fmla="*/ 0 w 1635140"/>
              <a:gd name="connsiteY4" fmla="*/ 837094 h 1547472"/>
              <a:gd name="connsiteX5" fmla="*/ 837095 w 1635140"/>
              <a:gd name="connsiteY5" fmla="*/ 0 h 1547472"/>
              <a:gd name="connsiteX6" fmla="*/ 1608406 w 1635140"/>
              <a:gd name="connsiteY6" fmla="*/ 511259 h 1547472"/>
              <a:gd name="connsiteX7" fmla="*/ 1635140 w 1635140"/>
              <a:gd name="connsiteY7" fmla="*/ 584303 h 1547472"/>
              <a:gd name="connsiteX8" fmla="*/ 1631246 w 1635140"/>
              <a:gd name="connsiteY8" fmla="*/ 585636 h 1547472"/>
              <a:gd name="connsiteX9" fmla="*/ 1414110 w 1635140"/>
              <a:gd name="connsiteY9" fmla="*/ 713043 h 1547472"/>
              <a:gd name="connsiteX10" fmla="*/ 1106930 w 1635140"/>
              <a:gd name="connsiteY10" fmla="*/ 1436693 h 1547472"/>
              <a:gd name="connsiteX11" fmla="*/ 1113088 w 1635140"/>
              <a:gd name="connsiteY11" fmla="*/ 1469897 h 1547472"/>
              <a:gd name="connsiteX12" fmla="*/ 1018474 w 1635140"/>
              <a:gd name="connsiteY12" fmla="*/ 1441170 h 1547472"/>
              <a:gd name="connsiteX13" fmla="*/ 646292 w 1635140"/>
              <a:gd name="connsiteY13" fmla="*/ 1442377 h 1547472"/>
              <a:gd name="connsiteX14" fmla="*/ 485737 w 1635140"/>
              <a:gd name="connsiteY14" fmla="*/ 1496899 h 1547472"/>
              <a:gd name="connsiteX15" fmla="*/ 398999 w 1635140"/>
              <a:gd name="connsiteY15" fmla="*/ 1547472 h 1547472"/>
              <a:gd name="connsiteX16" fmla="*/ 369067 w 1635140"/>
              <a:gd name="connsiteY16" fmla="*/ 1531226 h 1547472"/>
              <a:gd name="connsiteX17" fmla="*/ 17007 w 1635140"/>
              <a:gd name="connsiteY17" fmla="*/ 1005798 h 1547472"/>
              <a:gd name="connsiteX0" fmla="*/ 17007 w 1635140"/>
              <a:gd name="connsiteY0" fmla="*/ 1005798 h 1547472"/>
              <a:gd name="connsiteX1" fmla="*/ 0 w 1635140"/>
              <a:gd name="connsiteY1" fmla="*/ 837094 h 1547472"/>
              <a:gd name="connsiteX2" fmla="*/ 837095 w 1635140"/>
              <a:gd name="connsiteY2" fmla="*/ 0 h 1547472"/>
              <a:gd name="connsiteX3" fmla="*/ 1608406 w 1635140"/>
              <a:gd name="connsiteY3" fmla="*/ 511259 h 1547472"/>
              <a:gd name="connsiteX4" fmla="*/ 1635140 w 1635140"/>
              <a:gd name="connsiteY4" fmla="*/ 584303 h 1547472"/>
              <a:gd name="connsiteX5" fmla="*/ 1631246 w 1635140"/>
              <a:gd name="connsiteY5" fmla="*/ 585636 h 1547472"/>
              <a:gd name="connsiteX6" fmla="*/ 1414110 w 1635140"/>
              <a:gd name="connsiteY6" fmla="*/ 713043 h 1547472"/>
              <a:gd name="connsiteX7" fmla="*/ 1106930 w 1635140"/>
              <a:gd name="connsiteY7" fmla="*/ 1436693 h 1547472"/>
              <a:gd name="connsiteX8" fmla="*/ 1113088 w 1635140"/>
              <a:gd name="connsiteY8" fmla="*/ 1469897 h 1547472"/>
              <a:gd name="connsiteX9" fmla="*/ 1018474 w 1635140"/>
              <a:gd name="connsiteY9" fmla="*/ 1441170 h 1547472"/>
              <a:gd name="connsiteX10" fmla="*/ 646292 w 1635140"/>
              <a:gd name="connsiteY10" fmla="*/ 1442377 h 1547472"/>
              <a:gd name="connsiteX11" fmla="*/ 485737 w 1635140"/>
              <a:gd name="connsiteY11" fmla="*/ 1496899 h 1547472"/>
              <a:gd name="connsiteX12" fmla="*/ 398999 w 1635140"/>
              <a:gd name="connsiteY12" fmla="*/ 1547472 h 1547472"/>
              <a:gd name="connsiteX13" fmla="*/ 369067 w 1635140"/>
              <a:gd name="connsiteY13" fmla="*/ 1531226 h 1547472"/>
              <a:gd name="connsiteX14" fmla="*/ 17007 w 1635140"/>
              <a:gd name="connsiteY14" fmla="*/ 1005798 h 15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5140" h="1547472">
                <a:moveTo>
                  <a:pt x="17007" y="1005798"/>
                </a:moveTo>
                <a:cubicBezTo>
                  <a:pt x="5856" y="951304"/>
                  <a:pt x="0" y="894883"/>
                  <a:pt x="0" y="837094"/>
                </a:cubicBezTo>
                <a:cubicBezTo>
                  <a:pt x="0" y="374780"/>
                  <a:pt x="374780" y="0"/>
                  <a:pt x="837095" y="0"/>
                </a:cubicBezTo>
                <a:cubicBezTo>
                  <a:pt x="1183830" y="0"/>
                  <a:pt x="1481328" y="210814"/>
                  <a:pt x="1608406" y="511259"/>
                </a:cubicBezTo>
                <a:lnTo>
                  <a:pt x="1635140" y="584303"/>
                </a:lnTo>
                <a:lnTo>
                  <a:pt x="1631246" y="585636"/>
                </a:lnTo>
                <a:cubicBezTo>
                  <a:pt x="1554742" y="616116"/>
                  <a:pt x="1481476" y="658491"/>
                  <a:pt x="1414110" y="713043"/>
                </a:cubicBezTo>
                <a:cubicBezTo>
                  <a:pt x="1189557" y="894883"/>
                  <a:pt x="1083708" y="1168978"/>
                  <a:pt x="1106930" y="1436693"/>
                </a:cubicBezTo>
                <a:lnTo>
                  <a:pt x="1113088" y="1469897"/>
                </a:lnTo>
                <a:lnTo>
                  <a:pt x="1018474" y="1441170"/>
                </a:lnTo>
                <a:cubicBezTo>
                  <a:pt x="899600" y="1414322"/>
                  <a:pt x="772985" y="1413128"/>
                  <a:pt x="646292" y="1442377"/>
                </a:cubicBezTo>
                <a:cubicBezTo>
                  <a:pt x="589984" y="1455376"/>
                  <a:pt x="536325" y="1473774"/>
                  <a:pt x="485737" y="1496899"/>
                </a:cubicBezTo>
                <a:lnTo>
                  <a:pt x="398999" y="1547472"/>
                </a:lnTo>
                <a:lnTo>
                  <a:pt x="369067" y="1531226"/>
                </a:lnTo>
                <a:cubicBezTo>
                  <a:pt x="190932" y="1410880"/>
                  <a:pt x="61610" y="1223769"/>
                  <a:pt x="17007" y="1005798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 rot="9240000">
            <a:off x="4418069" y="4011732"/>
            <a:ext cx="1639658" cy="1547625"/>
          </a:xfrm>
          <a:custGeom>
            <a:avLst/>
            <a:gdLst>
              <a:gd name="connsiteX0" fmla="*/ 1271209 w 1639658"/>
              <a:gd name="connsiteY0" fmla="*/ 1549634 h 1549634"/>
              <a:gd name="connsiteX1" fmla="*/ 1202928 w 1639658"/>
              <a:gd name="connsiteY1" fmla="*/ 1507369 h 1549634"/>
              <a:gd name="connsiteX2" fmla="*/ 1202928 w 1639658"/>
              <a:gd name="connsiteY2" fmla="*/ 1507369 h 1549634"/>
              <a:gd name="connsiteX3" fmla="*/ 1274324 w 1639658"/>
              <a:gd name="connsiteY3" fmla="*/ 1547944 h 1549634"/>
              <a:gd name="connsiteX4" fmla="*/ 399279 w 1639658"/>
              <a:gd name="connsiteY4" fmla="*/ 1547625 h 1549634"/>
              <a:gd name="connsiteX5" fmla="*/ 369067 w 1639658"/>
              <a:gd name="connsiteY5" fmla="*/ 1531226 h 1549634"/>
              <a:gd name="connsiteX6" fmla="*/ 0 w 1639658"/>
              <a:gd name="connsiteY6" fmla="*/ 837095 h 1549634"/>
              <a:gd name="connsiteX7" fmla="*/ 837094 w 1639658"/>
              <a:gd name="connsiteY7" fmla="*/ 0 h 1549634"/>
              <a:gd name="connsiteX8" fmla="*/ 1608405 w 1639658"/>
              <a:gd name="connsiteY8" fmla="*/ 511259 h 1549634"/>
              <a:gd name="connsiteX9" fmla="*/ 1639658 w 1639658"/>
              <a:gd name="connsiteY9" fmla="*/ 611940 h 1549634"/>
              <a:gd name="connsiteX10" fmla="*/ 1584386 w 1639658"/>
              <a:gd name="connsiteY10" fmla="*/ 632886 h 1549634"/>
              <a:gd name="connsiteX11" fmla="*/ 1440975 w 1639658"/>
              <a:gd name="connsiteY11" fmla="*/ 723349 h 1549634"/>
              <a:gd name="connsiteX12" fmla="*/ 1121212 w 1639658"/>
              <a:gd name="connsiteY12" fmla="*/ 1441528 h 1549634"/>
              <a:gd name="connsiteX13" fmla="*/ 1126999 w 1639658"/>
              <a:gd name="connsiteY13" fmla="*/ 1476088 h 1549634"/>
              <a:gd name="connsiteX14" fmla="*/ 1104154 w 1639658"/>
              <a:gd name="connsiteY14" fmla="*/ 1466677 h 1549634"/>
              <a:gd name="connsiteX15" fmla="*/ 417259 w 1639658"/>
              <a:gd name="connsiteY15" fmla="*/ 1534797 h 1549634"/>
              <a:gd name="connsiteX0" fmla="*/ 1274324 w 1639658"/>
              <a:gd name="connsiteY0" fmla="*/ 1547944 h 1547944"/>
              <a:gd name="connsiteX1" fmla="*/ 1202928 w 1639658"/>
              <a:gd name="connsiteY1" fmla="*/ 1507369 h 1547944"/>
              <a:gd name="connsiteX2" fmla="*/ 1202928 w 1639658"/>
              <a:gd name="connsiteY2" fmla="*/ 1507369 h 1547944"/>
              <a:gd name="connsiteX3" fmla="*/ 1274324 w 1639658"/>
              <a:gd name="connsiteY3" fmla="*/ 1547944 h 1547944"/>
              <a:gd name="connsiteX4" fmla="*/ 399279 w 1639658"/>
              <a:gd name="connsiteY4" fmla="*/ 1547625 h 1547944"/>
              <a:gd name="connsiteX5" fmla="*/ 369067 w 1639658"/>
              <a:gd name="connsiteY5" fmla="*/ 1531226 h 1547944"/>
              <a:gd name="connsiteX6" fmla="*/ 0 w 1639658"/>
              <a:gd name="connsiteY6" fmla="*/ 837095 h 1547944"/>
              <a:gd name="connsiteX7" fmla="*/ 837094 w 1639658"/>
              <a:gd name="connsiteY7" fmla="*/ 0 h 1547944"/>
              <a:gd name="connsiteX8" fmla="*/ 1608405 w 1639658"/>
              <a:gd name="connsiteY8" fmla="*/ 511259 h 1547944"/>
              <a:gd name="connsiteX9" fmla="*/ 1639658 w 1639658"/>
              <a:gd name="connsiteY9" fmla="*/ 611940 h 1547944"/>
              <a:gd name="connsiteX10" fmla="*/ 1584386 w 1639658"/>
              <a:gd name="connsiteY10" fmla="*/ 632886 h 1547944"/>
              <a:gd name="connsiteX11" fmla="*/ 1440975 w 1639658"/>
              <a:gd name="connsiteY11" fmla="*/ 723349 h 1547944"/>
              <a:gd name="connsiteX12" fmla="*/ 1121212 w 1639658"/>
              <a:gd name="connsiteY12" fmla="*/ 1441528 h 1547944"/>
              <a:gd name="connsiteX13" fmla="*/ 1126999 w 1639658"/>
              <a:gd name="connsiteY13" fmla="*/ 1476088 h 1547944"/>
              <a:gd name="connsiteX14" fmla="*/ 1104154 w 1639658"/>
              <a:gd name="connsiteY14" fmla="*/ 1466677 h 1547944"/>
              <a:gd name="connsiteX15" fmla="*/ 417259 w 1639658"/>
              <a:gd name="connsiteY15" fmla="*/ 1534797 h 1547944"/>
              <a:gd name="connsiteX16" fmla="*/ 399279 w 1639658"/>
              <a:gd name="connsiteY16" fmla="*/ 1547625 h 1547944"/>
              <a:gd name="connsiteX0" fmla="*/ 1202928 w 1639658"/>
              <a:gd name="connsiteY0" fmla="*/ 1507369 h 1547625"/>
              <a:gd name="connsiteX1" fmla="*/ 1202928 w 1639658"/>
              <a:gd name="connsiteY1" fmla="*/ 1507369 h 1547625"/>
              <a:gd name="connsiteX2" fmla="*/ 1202928 w 1639658"/>
              <a:gd name="connsiteY2" fmla="*/ 1507369 h 1547625"/>
              <a:gd name="connsiteX3" fmla="*/ 399279 w 1639658"/>
              <a:gd name="connsiteY3" fmla="*/ 1547625 h 1547625"/>
              <a:gd name="connsiteX4" fmla="*/ 369067 w 1639658"/>
              <a:gd name="connsiteY4" fmla="*/ 1531226 h 1547625"/>
              <a:gd name="connsiteX5" fmla="*/ 0 w 1639658"/>
              <a:gd name="connsiteY5" fmla="*/ 837095 h 1547625"/>
              <a:gd name="connsiteX6" fmla="*/ 837094 w 1639658"/>
              <a:gd name="connsiteY6" fmla="*/ 0 h 1547625"/>
              <a:gd name="connsiteX7" fmla="*/ 1608405 w 1639658"/>
              <a:gd name="connsiteY7" fmla="*/ 511259 h 1547625"/>
              <a:gd name="connsiteX8" fmla="*/ 1639658 w 1639658"/>
              <a:gd name="connsiteY8" fmla="*/ 611940 h 1547625"/>
              <a:gd name="connsiteX9" fmla="*/ 1584386 w 1639658"/>
              <a:gd name="connsiteY9" fmla="*/ 632886 h 1547625"/>
              <a:gd name="connsiteX10" fmla="*/ 1440975 w 1639658"/>
              <a:gd name="connsiteY10" fmla="*/ 723349 h 1547625"/>
              <a:gd name="connsiteX11" fmla="*/ 1121212 w 1639658"/>
              <a:gd name="connsiteY11" fmla="*/ 1441528 h 1547625"/>
              <a:gd name="connsiteX12" fmla="*/ 1126999 w 1639658"/>
              <a:gd name="connsiteY12" fmla="*/ 1476088 h 1547625"/>
              <a:gd name="connsiteX13" fmla="*/ 1104154 w 1639658"/>
              <a:gd name="connsiteY13" fmla="*/ 1466677 h 1547625"/>
              <a:gd name="connsiteX14" fmla="*/ 417259 w 1639658"/>
              <a:gd name="connsiteY14" fmla="*/ 1534797 h 1547625"/>
              <a:gd name="connsiteX15" fmla="*/ 399279 w 1639658"/>
              <a:gd name="connsiteY15" fmla="*/ 1547625 h 1547625"/>
              <a:gd name="connsiteX0" fmla="*/ 399279 w 1639658"/>
              <a:gd name="connsiteY0" fmla="*/ 1547625 h 1547625"/>
              <a:gd name="connsiteX1" fmla="*/ 369067 w 1639658"/>
              <a:gd name="connsiteY1" fmla="*/ 1531226 h 1547625"/>
              <a:gd name="connsiteX2" fmla="*/ 0 w 1639658"/>
              <a:gd name="connsiteY2" fmla="*/ 837095 h 1547625"/>
              <a:gd name="connsiteX3" fmla="*/ 837094 w 1639658"/>
              <a:gd name="connsiteY3" fmla="*/ 0 h 1547625"/>
              <a:gd name="connsiteX4" fmla="*/ 1608405 w 1639658"/>
              <a:gd name="connsiteY4" fmla="*/ 511259 h 1547625"/>
              <a:gd name="connsiteX5" fmla="*/ 1639658 w 1639658"/>
              <a:gd name="connsiteY5" fmla="*/ 611940 h 1547625"/>
              <a:gd name="connsiteX6" fmla="*/ 1584386 w 1639658"/>
              <a:gd name="connsiteY6" fmla="*/ 632886 h 1547625"/>
              <a:gd name="connsiteX7" fmla="*/ 1440975 w 1639658"/>
              <a:gd name="connsiteY7" fmla="*/ 723349 h 1547625"/>
              <a:gd name="connsiteX8" fmla="*/ 1121212 w 1639658"/>
              <a:gd name="connsiteY8" fmla="*/ 1441528 h 1547625"/>
              <a:gd name="connsiteX9" fmla="*/ 1126999 w 1639658"/>
              <a:gd name="connsiteY9" fmla="*/ 1476088 h 1547625"/>
              <a:gd name="connsiteX10" fmla="*/ 1104154 w 1639658"/>
              <a:gd name="connsiteY10" fmla="*/ 1466677 h 1547625"/>
              <a:gd name="connsiteX11" fmla="*/ 417259 w 1639658"/>
              <a:gd name="connsiteY11" fmla="*/ 1534797 h 1547625"/>
              <a:gd name="connsiteX12" fmla="*/ 399279 w 1639658"/>
              <a:gd name="connsiteY12" fmla="*/ 1547625 h 15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9658" h="1547625">
                <a:moveTo>
                  <a:pt x="399279" y="1547625"/>
                </a:moveTo>
                <a:lnTo>
                  <a:pt x="369067" y="1531226"/>
                </a:lnTo>
                <a:cubicBezTo>
                  <a:pt x="146399" y="1380794"/>
                  <a:pt x="0" y="1126041"/>
                  <a:pt x="0" y="837095"/>
                </a:cubicBezTo>
                <a:cubicBezTo>
                  <a:pt x="0" y="374780"/>
                  <a:pt x="374780" y="0"/>
                  <a:pt x="837094" y="0"/>
                </a:cubicBezTo>
                <a:cubicBezTo>
                  <a:pt x="1183830" y="0"/>
                  <a:pt x="1481328" y="210814"/>
                  <a:pt x="1608405" y="511259"/>
                </a:cubicBezTo>
                <a:lnTo>
                  <a:pt x="1639658" y="611940"/>
                </a:lnTo>
                <a:lnTo>
                  <a:pt x="1584386" y="632886"/>
                </a:lnTo>
                <a:cubicBezTo>
                  <a:pt x="1534580" y="657648"/>
                  <a:pt x="1486514" y="687770"/>
                  <a:pt x="1440975" y="723349"/>
                </a:cubicBezTo>
                <a:cubicBezTo>
                  <a:pt x="1213282" y="901242"/>
                  <a:pt x="1102665" y="1173447"/>
                  <a:pt x="1121212" y="1441528"/>
                </a:cubicBezTo>
                <a:lnTo>
                  <a:pt x="1126999" y="1476088"/>
                </a:lnTo>
                <a:lnTo>
                  <a:pt x="1104154" y="1466677"/>
                </a:lnTo>
                <a:cubicBezTo>
                  <a:pt x="870880" y="1387465"/>
                  <a:pt x="620975" y="1417382"/>
                  <a:pt x="417259" y="1534797"/>
                </a:cubicBezTo>
                <a:lnTo>
                  <a:pt x="399279" y="1547625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12360000">
            <a:off x="3122040" y="4010815"/>
            <a:ext cx="1635140" cy="1549634"/>
          </a:xfrm>
          <a:custGeom>
            <a:avLst/>
            <a:gdLst>
              <a:gd name="connsiteX0" fmla="*/ 1126390 w 1635140"/>
              <a:gd name="connsiteY0" fmla="*/ 1475377 h 1549634"/>
              <a:gd name="connsiteX1" fmla="*/ 1072469 w 1635140"/>
              <a:gd name="connsiteY1" fmla="*/ 1456088 h 1549634"/>
              <a:gd name="connsiteX2" fmla="*/ 471261 w 1635140"/>
              <a:gd name="connsiteY2" fmla="*/ 1507369 h 1549634"/>
              <a:gd name="connsiteX3" fmla="*/ 402979 w 1635140"/>
              <a:gd name="connsiteY3" fmla="*/ 1549634 h 1549634"/>
              <a:gd name="connsiteX4" fmla="*/ 369067 w 1635140"/>
              <a:gd name="connsiteY4" fmla="*/ 1531226 h 1549634"/>
              <a:gd name="connsiteX5" fmla="*/ 0 w 1635140"/>
              <a:gd name="connsiteY5" fmla="*/ 837094 h 1549634"/>
              <a:gd name="connsiteX6" fmla="*/ 837094 w 1635140"/>
              <a:gd name="connsiteY6" fmla="*/ 0 h 1549634"/>
              <a:gd name="connsiteX7" fmla="*/ 1608405 w 1635140"/>
              <a:gd name="connsiteY7" fmla="*/ 511259 h 1549634"/>
              <a:gd name="connsiteX8" fmla="*/ 1635140 w 1635140"/>
              <a:gd name="connsiteY8" fmla="*/ 584304 h 1549634"/>
              <a:gd name="connsiteX9" fmla="*/ 1631245 w 1635140"/>
              <a:gd name="connsiteY9" fmla="*/ 585637 h 1549634"/>
              <a:gd name="connsiteX10" fmla="*/ 1414110 w 1635140"/>
              <a:gd name="connsiteY10" fmla="*/ 713044 h 1549634"/>
              <a:gd name="connsiteX11" fmla="*/ 1106929 w 1635140"/>
              <a:gd name="connsiteY11" fmla="*/ 1436695 h 1549634"/>
              <a:gd name="connsiteX12" fmla="*/ 1112972 w 1635140"/>
              <a:gd name="connsiteY12" fmla="*/ 1469269 h 1549634"/>
              <a:gd name="connsiteX13" fmla="*/ 1274909 w 1635140"/>
              <a:gd name="connsiteY13" fmla="*/ 1547625 h 1549634"/>
              <a:gd name="connsiteX14" fmla="*/ 1256953 w 1635140"/>
              <a:gd name="connsiteY14" fmla="*/ 1534814 h 1549634"/>
              <a:gd name="connsiteX15" fmla="*/ 1275441 w 1635140"/>
              <a:gd name="connsiteY15" fmla="*/ 1547336 h 1549634"/>
              <a:gd name="connsiteX0" fmla="*/ 1126390 w 1635140"/>
              <a:gd name="connsiteY0" fmla="*/ 1475377 h 1549634"/>
              <a:gd name="connsiteX1" fmla="*/ 1072469 w 1635140"/>
              <a:gd name="connsiteY1" fmla="*/ 1456088 h 1549634"/>
              <a:gd name="connsiteX2" fmla="*/ 471261 w 1635140"/>
              <a:gd name="connsiteY2" fmla="*/ 1507369 h 1549634"/>
              <a:gd name="connsiteX3" fmla="*/ 402979 w 1635140"/>
              <a:gd name="connsiteY3" fmla="*/ 1549634 h 1549634"/>
              <a:gd name="connsiteX4" fmla="*/ 369067 w 1635140"/>
              <a:gd name="connsiteY4" fmla="*/ 1531226 h 1549634"/>
              <a:gd name="connsiteX5" fmla="*/ 0 w 1635140"/>
              <a:gd name="connsiteY5" fmla="*/ 837094 h 1549634"/>
              <a:gd name="connsiteX6" fmla="*/ 837094 w 1635140"/>
              <a:gd name="connsiteY6" fmla="*/ 0 h 1549634"/>
              <a:gd name="connsiteX7" fmla="*/ 1608405 w 1635140"/>
              <a:gd name="connsiteY7" fmla="*/ 511259 h 1549634"/>
              <a:gd name="connsiteX8" fmla="*/ 1635140 w 1635140"/>
              <a:gd name="connsiteY8" fmla="*/ 584304 h 1549634"/>
              <a:gd name="connsiteX9" fmla="*/ 1631245 w 1635140"/>
              <a:gd name="connsiteY9" fmla="*/ 585637 h 1549634"/>
              <a:gd name="connsiteX10" fmla="*/ 1414110 w 1635140"/>
              <a:gd name="connsiteY10" fmla="*/ 713044 h 1549634"/>
              <a:gd name="connsiteX11" fmla="*/ 1106929 w 1635140"/>
              <a:gd name="connsiteY11" fmla="*/ 1436695 h 1549634"/>
              <a:gd name="connsiteX12" fmla="*/ 1112972 w 1635140"/>
              <a:gd name="connsiteY12" fmla="*/ 1469269 h 1549634"/>
              <a:gd name="connsiteX13" fmla="*/ 1126390 w 1635140"/>
              <a:gd name="connsiteY13" fmla="*/ 1475377 h 1549634"/>
              <a:gd name="connsiteX14" fmla="*/ 1275441 w 1635140"/>
              <a:gd name="connsiteY14" fmla="*/ 1547336 h 1549634"/>
              <a:gd name="connsiteX15" fmla="*/ 1256953 w 1635140"/>
              <a:gd name="connsiteY15" fmla="*/ 1534814 h 1549634"/>
              <a:gd name="connsiteX16" fmla="*/ 1275441 w 1635140"/>
              <a:gd name="connsiteY16" fmla="*/ 1547336 h 1549634"/>
              <a:gd name="connsiteX0" fmla="*/ 1126390 w 1635140"/>
              <a:gd name="connsiteY0" fmla="*/ 1475377 h 1549634"/>
              <a:gd name="connsiteX1" fmla="*/ 1072469 w 1635140"/>
              <a:gd name="connsiteY1" fmla="*/ 1456088 h 1549634"/>
              <a:gd name="connsiteX2" fmla="*/ 471261 w 1635140"/>
              <a:gd name="connsiteY2" fmla="*/ 1507369 h 1549634"/>
              <a:gd name="connsiteX3" fmla="*/ 402979 w 1635140"/>
              <a:gd name="connsiteY3" fmla="*/ 1549634 h 1549634"/>
              <a:gd name="connsiteX4" fmla="*/ 369067 w 1635140"/>
              <a:gd name="connsiteY4" fmla="*/ 1531226 h 1549634"/>
              <a:gd name="connsiteX5" fmla="*/ 0 w 1635140"/>
              <a:gd name="connsiteY5" fmla="*/ 837094 h 1549634"/>
              <a:gd name="connsiteX6" fmla="*/ 837094 w 1635140"/>
              <a:gd name="connsiteY6" fmla="*/ 0 h 1549634"/>
              <a:gd name="connsiteX7" fmla="*/ 1608405 w 1635140"/>
              <a:gd name="connsiteY7" fmla="*/ 511259 h 1549634"/>
              <a:gd name="connsiteX8" fmla="*/ 1635140 w 1635140"/>
              <a:gd name="connsiteY8" fmla="*/ 584304 h 1549634"/>
              <a:gd name="connsiteX9" fmla="*/ 1631245 w 1635140"/>
              <a:gd name="connsiteY9" fmla="*/ 585637 h 1549634"/>
              <a:gd name="connsiteX10" fmla="*/ 1414110 w 1635140"/>
              <a:gd name="connsiteY10" fmla="*/ 713044 h 1549634"/>
              <a:gd name="connsiteX11" fmla="*/ 1106929 w 1635140"/>
              <a:gd name="connsiteY11" fmla="*/ 1436695 h 1549634"/>
              <a:gd name="connsiteX12" fmla="*/ 1112972 w 1635140"/>
              <a:gd name="connsiteY12" fmla="*/ 1469269 h 1549634"/>
              <a:gd name="connsiteX13" fmla="*/ 1126390 w 1635140"/>
              <a:gd name="connsiteY13" fmla="*/ 1475377 h 15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5140" h="1549634">
                <a:moveTo>
                  <a:pt x="1126390" y="1475377"/>
                </a:moveTo>
                <a:lnTo>
                  <a:pt x="1072469" y="1456088"/>
                </a:lnTo>
                <a:cubicBezTo>
                  <a:pt x="879628" y="1399817"/>
                  <a:pt x="666038" y="1412370"/>
                  <a:pt x="471261" y="1507369"/>
                </a:cubicBezTo>
                <a:lnTo>
                  <a:pt x="402979" y="1549634"/>
                </a:lnTo>
                <a:lnTo>
                  <a:pt x="369067" y="1531226"/>
                </a:lnTo>
                <a:cubicBezTo>
                  <a:pt x="146397" y="1380795"/>
                  <a:pt x="0" y="1126041"/>
                  <a:pt x="0" y="837094"/>
                </a:cubicBezTo>
                <a:cubicBezTo>
                  <a:pt x="0" y="374780"/>
                  <a:pt x="374780" y="0"/>
                  <a:pt x="837094" y="0"/>
                </a:cubicBezTo>
                <a:cubicBezTo>
                  <a:pt x="1183830" y="0"/>
                  <a:pt x="1481327" y="210814"/>
                  <a:pt x="1608405" y="511259"/>
                </a:cubicBezTo>
                <a:lnTo>
                  <a:pt x="1635140" y="584304"/>
                </a:lnTo>
                <a:lnTo>
                  <a:pt x="1631245" y="585637"/>
                </a:lnTo>
                <a:cubicBezTo>
                  <a:pt x="1554742" y="616117"/>
                  <a:pt x="1481476" y="658492"/>
                  <a:pt x="1414110" y="713044"/>
                </a:cubicBezTo>
                <a:cubicBezTo>
                  <a:pt x="1189556" y="894884"/>
                  <a:pt x="1083707" y="1168979"/>
                  <a:pt x="1106929" y="1436695"/>
                </a:cubicBezTo>
                <a:lnTo>
                  <a:pt x="1112972" y="1469269"/>
                </a:lnTo>
                <a:lnTo>
                  <a:pt x="1126390" y="147537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 rot="15420000">
            <a:off x="2310595" y="3021342"/>
            <a:ext cx="1639659" cy="1547030"/>
          </a:xfrm>
          <a:custGeom>
            <a:avLst/>
            <a:gdLst>
              <a:gd name="connsiteX0" fmla="*/ 1278384 w 1639659"/>
              <a:gd name="connsiteY0" fmla="*/ 1545739 h 1547473"/>
              <a:gd name="connsiteX1" fmla="*/ 1275190 w 1639659"/>
              <a:gd name="connsiteY1" fmla="*/ 1547473 h 1547473"/>
              <a:gd name="connsiteX2" fmla="*/ 1188452 w 1639659"/>
              <a:gd name="connsiteY2" fmla="*/ 1496899 h 1547473"/>
              <a:gd name="connsiteX3" fmla="*/ 1188439 w 1639659"/>
              <a:gd name="connsiteY3" fmla="*/ 1496894 h 1547473"/>
              <a:gd name="connsiteX4" fmla="*/ 1188451 w 1639659"/>
              <a:gd name="connsiteY4" fmla="*/ 1496898 h 1547473"/>
              <a:gd name="connsiteX5" fmla="*/ 1261977 w 1639659"/>
              <a:gd name="connsiteY5" fmla="*/ 1535043 h 1547473"/>
              <a:gd name="connsiteX6" fmla="*/ 1639659 w 1639659"/>
              <a:gd name="connsiteY6" fmla="*/ 611941 h 1547473"/>
              <a:gd name="connsiteX7" fmla="*/ 1584385 w 1639659"/>
              <a:gd name="connsiteY7" fmla="*/ 632887 h 1547473"/>
              <a:gd name="connsiteX8" fmla="*/ 1440975 w 1639659"/>
              <a:gd name="connsiteY8" fmla="*/ 723350 h 1547473"/>
              <a:gd name="connsiteX9" fmla="*/ 1121212 w 1639659"/>
              <a:gd name="connsiteY9" fmla="*/ 1441529 h 1547473"/>
              <a:gd name="connsiteX10" fmla="*/ 1126351 w 1639659"/>
              <a:gd name="connsiteY10" fmla="*/ 1472214 h 1547473"/>
              <a:gd name="connsiteX11" fmla="*/ 1110320 w 1639659"/>
              <a:gd name="connsiteY11" fmla="*/ 1465841 h 1547473"/>
              <a:gd name="connsiteX12" fmla="*/ 1027897 w 1639659"/>
              <a:gd name="connsiteY12" fmla="*/ 1442377 h 1547473"/>
              <a:gd name="connsiteX13" fmla="*/ 539706 w 1639659"/>
              <a:gd name="connsiteY13" fmla="*/ 1476392 h 1547473"/>
              <a:gd name="connsiteX14" fmla="*/ 398185 w 1639659"/>
              <a:gd name="connsiteY14" fmla="*/ 1547030 h 1547473"/>
              <a:gd name="connsiteX15" fmla="*/ 369067 w 1639659"/>
              <a:gd name="connsiteY15" fmla="*/ 1531226 h 1547473"/>
              <a:gd name="connsiteX16" fmla="*/ 0 w 1639659"/>
              <a:gd name="connsiteY16" fmla="*/ 837094 h 1547473"/>
              <a:gd name="connsiteX17" fmla="*/ 837095 w 1639659"/>
              <a:gd name="connsiteY17" fmla="*/ 0 h 1547473"/>
              <a:gd name="connsiteX18" fmla="*/ 1608406 w 1639659"/>
              <a:gd name="connsiteY18" fmla="*/ 511260 h 1547473"/>
              <a:gd name="connsiteX0" fmla="*/ 1261977 w 1639659"/>
              <a:gd name="connsiteY0" fmla="*/ 1535043 h 1547473"/>
              <a:gd name="connsiteX1" fmla="*/ 1275190 w 1639659"/>
              <a:gd name="connsiteY1" fmla="*/ 1547473 h 1547473"/>
              <a:gd name="connsiteX2" fmla="*/ 1188452 w 1639659"/>
              <a:gd name="connsiteY2" fmla="*/ 1496899 h 1547473"/>
              <a:gd name="connsiteX3" fmla="*/ 1188439 w 1639659"/>
              <a:gd name="connsiteY3" fmla="*/ 1496894 h 1547473"/>
              <a:gd name="connsiteX4" fmla="*/ 1188451 w 1639659"/>
              <a:gd name="connsiteY4" fmla="*/ 1496898 h 1547473"/>
              <a:gd name="connsiteX5" fmla="*/ 1261977 w 1639659"/>
              <a:gd name="connsiteY5" fmla="*/ 1535043 h 1547473"/>
              <a:gd name="connsiteX6" fmla="*/ 1639659 w 1639659"/>
              <a:gd name="connsiteY6" fmla="*/ 611941 h 1547473"/>
              <a:gd name="connsiteX7" fmla="*/ 1584385 w 1639659"/>
              <a:gd name="connsiteY7" fmla="*/ 632887 h 1547473"/>
              <a:gd name="connsiteX8" fmla="*/ 1440975 w 1639659"/>
              <a:gd name="connsiteY8" fmla="*/ 723350 h 1547473"/>
              <a:gd name="connsiteX9" fmla="*/ 1121212 w 1639659"/>
              <a:gd name="connsiteY9" fmla="*/ 1441529 h 1547473"/>
              <a:gd name="connsiteX10" fmla="*/ 1126351 w 1639659"/>
              <a:gd name="connsiteY10" fmla="*/ 1472214 h 1547473"/>
              <a:gd name="connsiteX11" fmla="*/ 1110320 w 1639659"/>
              <a:gd name="connsiteY11" fmla="*/ 1465841 h 1547473"/>
              <a:gd name="connsiteX12" fmla="*/ 1027897 w 1639659"/>
              <a:gd name="connsiteY12" fmla="*/ 1442377 h 1547473"/>
              <a:gd name="connsiteX13" fmla="*/ 539706 w 1639659"/>
              <a:gd name="connsiteY13" fmla="*/ 1476392 h 1547473"/>
              <a:gd name="connsiteX14" fmla="*/ 398185 w 1639659"/>
              <a:gd name="connsiteY14" fmla="*/ 1547030 h 1547473"/>
              <a:gd name="connsiteX15" fmla="*/ 369067 w 1639659"/>
              <a:gd name="connsiteY15" fmla="*/ 1531226 h 1547473"/>
              <a:gd name="connsiteX16" fmla="*/ 0 w 1639659"/>
              <a:gd name="connsiteY16" fmla="*/ 837094 h 1547473"/>
              <a:gd name="connsiteX17" fmla="*/ 837095 w 1639659"/>
              <a:gd name="connsiteY17" fmla="*/ 0 h 1547473"/>
              <a:gd name="connsiteX18" fmla="*/ 1608406 w 1639659"/>
              <a:gd name="connsiteY18" fmla="*/ 511260 h 1547473"/>
              <a:gd name="connsiteX19" fmla="*/ 1639659 w 1639659"/>
              <a:gd name="connsiteY19" fmla="*/ 611941 h 1547473"/>
              <a:gd name="connsiteX0" fmla="*/ 1188451 w 1639659"/>
              <a:gd name="connsiteY0" fmla="*/ 1496898 h 1547473"/>
              <a:gd name="connsiteX1" fmla="*/ 1275190 w 1639659"/>
              <a:gd name="connsiteY1" fmla="*/ 1547473 h 1547473"/>
              <a:gd name="connsiteX2" fmla="*/ 1188452 w 1639659"/>
              <a:gd name="connsiteY2" fmla="*/ 1496899 h 1547473"/>
              <a:gd name="connsiteX3" fmla="*/ 1188439 w 1639659"/>
              <a:gd name="connsiteY3" fmla="*/ 1496894 h 1547473"/>
              <a:gd name="connsiteX4" fmla="*/ 1188451 w 1639659"/>
              <a:gd name="connsiteY4" fmla="*/ 1496898 h 1547473"/>
              <a:gd name="connsiteX5" fmla="*/ 1639659 w 1639659"/>
              <a:gd name="connsiteY5" fmla="*/ 611941 h 1547473"/>
              <a:gd name="connsiteX6" fmla="*/ 1584385 w 1639659"/>
              <a:gd name="connsiteY6" fmla="*/ 632887 h 1547473"/>
              <a:gd name="connsiteX7" fmla="*/ 1440975 w 1639659"/>
              <a:gd name="connsiteY7" fmla="*/ 723350 h 1547473"/>
              <a:gd name="connsiteX8" fmla="*/ 1121212 w 1639659"/>
              <a:gd name="connsiteY8" fmla="*/ 1441529 h 1547473"/>
              <a:gd name="connsiteX9" fmla="*/ 1126351 w 1639659"/>
              <a:gd name="connsiteY9" fmla="*/ 1472214 h 1547473"/>
              <a:gd name="connsiteX10" fmla="*/ 1110320 w 1639659"/>
              <a:gd name="connsiteY10" fmla="*/ 1465841 h 1547473"/>
              <a:gd name="connsiteX11" fmla="*/ 1027897 w 1639659"/>
              <a:gd name="connsiteY11" fmla="*/ 1442377 h 1547473"/>
              <a:gd name="connsiteX12" fmla="*/ 539706 w 1639659"/>
              <a:gd name="connsiteY12" fmla="*/ 1476392 h 1547473"/>
              <a:gd name="connsiteX13" fmla="*/ 398185 w 1639659"/>
              <a:gd name="connsiteY13" fmla="*/ 1547030 h 1547473"/>
              <a:gd name="connsiteX14" fmla="*/ 369067 w 1639659"/>
              <a:gd name="connsiteY14" fmla="*/ 1531226 h 1547473"/>
              <a:gd name="connsiteX15" fmla="*/ 0 w 1639659"/>
              <a:gd name="connsiteY15" fmla="*/ 837094 h 1547473"/>
              <a:gd name="connsiteX16" fmla="*/ 837095 w 1639659"/>
              <a:gd name="connsiteY16" fmla="*/ 0 h 1547473"/>
              <a:gd name="connsiteX17" fmla="*/ 1608406 w 1639659"/>
              <a:gd name="connsiteY17" fmla="*/ 511260 h 1547473"/>
              <a:gd name="connsiteX18" fmla="*/ 1639659 w 1639659"/>
              <a:gd name="connsiteY18" fmla="*/ 611941 h 1547473"/>
              <a:gd name="connsiteX0" fmla="*/ 1188451 w 1639659"/>
              <a:gd name="connsiteY0" fmla="*/ 1496898 h 1547030"/>
              <a:gd name="connsiteX1" fmla="*/ 1188452 w 1639659"/>
              <a:gd name="connsiteY1" fmla="*/ 1496899 h 1547030"/>
              <a:gd name="connsiteX2" fmla="*/ 1188439 w 1639659"/>
              <a:gd name="connsiteY2" fmla="*/ 1496894 h 1547030"/>
              <a:gd name="connsiteX3" fmla="*/ 1188451 w 1639659"/>
              <a:gd name="connsiteY3" fmla="*/ 1496898 h 1547030"/>
              <a:gd name="connsiteX4" fmla="*/ 1639659 w 1639659"/>
              <a:gd name="connsiteY4" fmla="*/ 611941 h 1547030"/>
              <a:gd name="connsiteX5" fmla="*/ 1584385 w 1639659"/>
              <a:gd name="connsiteY5" fmla="*/ 632887 h 1547030"/>
              <a:gd name="connsiteX6" fmla="*/ 1440975 w 1639659"/>
              <a:gd name="connsiteY6" fmla="*/ 723350 h 1547030"/>
              <a:gd name="connsiteX7" fmla="*/ 1121212 w 1639659"/>
              <a:gd name="connsiteY7" fmla="*/ 1441529 h 1547030"/>
              <a:gd name="connsiteX8" fmla="*/ 1126351 w 1639659"/>
              <a:gd name="connsiteY8" fmla="*/ 1472214 h 1547030"/>
              <a:gd name="connsiteX9" fmla="*/ 1110320 w 1639659"/>
              <a:gd name="connsiteY9" fmla="*/ 1465841 h 1547030"/>
              <a:gd name="connsiteX10" fmla="*/ 1027897 w 1639659"/>
              <a:gd name="connsiteY10" fmla="*/ 1442377 h 1547030"/>
              <a:gd name="connsiteX11" fmla="*/ 539706 w 1639659"/>
              <a:gd name="connsiteY11" fmla="*/ 1476392 h 1547030"/>
              <a:gd name="connsiteX12" fmla="*/ 398185 w 1639659"/>
              <a:gd name="connsiteY12" fmla="*/ 1547030 h 1547030"/>
              <a:gd name="connsiteX13" fmla="*/ 369067 w 1639659"/>
              <a:gd name="connsiteY13" fmla="*/ 1531226 h 1547030"/>
              <a:gd name="connsiteX14" fmla="*/ 0 w 1639659"/>
              <a:gd name="connsiteY14" fmla="*/ 837094 h 1547030"/>
              <a:gd name="connsiteX15" fmla="*/ 837095 w 1639659"/>
              <a:gd name="connsiteY15" fmla="*/ 0 h 1547030"/>
              <a:gd name="connsiteX16" fmla="*/ 1608406 w 1639659"/>
              <a:gd name="connsiteY16" fmla="*/ 511260 h 1547030"/>
              <a:gd name="connsiteX17" fmla="*/ 1639659 w 1639659"/>
              <a:gd name="connsiteY17" fmla="*/ 611941 h 1547030"/>
              <a:gd name="connsiteX0" fmla="*/ 1188439 w 1639659"/>
              <a:gd name="connsiteY0" fmla="*/ 1496894 h 1547030"/>
              <a:gd name="connsiteX1" fmla="*/ 1188452 w 1639659"/>
              <a:gd name="connsiteY1" fmla="*/ 1496899 h 1547030"/>
              <a:gd name="connsiteX2" fmla="*/ 1188439 w 1639659"/>
              <a:gd name="connsiteY2" fmla="*/ 1496894 h 1547030"/>
              <a:gd name="connsiteX3" fmla="*/ 1639659 w 1639659"/>
              <a:gd name="connsiteY3" fmla="*/ 611941 h 1547030"/>
              <a:gd name="connsiteX4" fmla="*/ 1584385 w 1639659"/>
              <a:gd name="connsiteY4" fmla="*/ 632887 h 1547030"/>
              <a:gd name="connsiteX5" fmla="*/ 1440975 w 1639659"/>
              <a:gd name="connsiteY5" fmla="*/ 723350 h 1547030"/>
              <a:gd name="connsiteX6" fmla="*/ 1121212 w 1639659"/>
              <a:gd name="connsiteY6" fmla="*/ 1441529 h 1547030"/>
              <a:gd name="connsiteX7" fmla="*/ 1126351 w 1639659"/>
              <a:gd name="connsiteY7" fmla="*/ 1472214 h 1547030"/>
              <a:gd name="connsiteX8" fmla="*/ 1110320 w 1639659"/>
              <a:gd name="connsiteY8" fmla="*/ 1465841 h 1547030"/>
              <a:gd name="connsiteX9" fmla="*/ 1027897 w 1639659"/>
              <a:gd name="connsiteY9" fmla="*/ 1442377 h 1547030"/>
              <a:gd name="connsiteX10" fmla="*/ 539706 w 1639659"/>
              <a:gd name="connsiteY10" fmla="*/ 1476392 h 1547030"/>
              <a:gd name="connsiteX11" fmla="*/ 398185 w 1639659"/>
              <a:gd name="connsiteY11" fmla="*/ 1547030 h 1547030"/>
              <a:gd name="connsiteX12" fmla="*/ 369067 w 1639659"/>
              <a:gd name="connsiteY12" fmla="*/ 1531226 h 1547030"/>
              <a:gd name="connsiteX13" fmla="*/ 0 w 1639659"/>
              <a:gd name="connsiteY13" fmla="*/ 837094 h 1547030"/>
              <a:gd name="connsiteX14" fmla="*/ 837095 w 1639659"/>
              <a:gd name="connsiteY14" fmla="*/ 0 h 1547030"/>
              <a:gd name="connsiteX15" fmla="*/ 1608406 w 1639659"/>
              <a:gd name="connsiteY15" fmla="*/ 511260 h 1547030"/>
              <a:gd name="connsiteX16" fmla="*/ 1639659 w 1639659"/>
              <a:gd name="connsiteY16" fmla="*/ 611941 h 1547030"/>
              <a:gd name="connsiteX0" fmla="*/ 1639659 w 1639659"/>
              <a:gd name="connsiteY0" fmla="*/ 611941 h 1547030"/>
              <a:gd name="connsiteX1" fmla="*/ 1584385 w 1639659"/>
              <a:gd name="connsiteY1" fmla="*/ 632887 h 1547030"/>
              <a:gd name="connsiteX2" fmla="*/ 1440975 w 1639659"/>
              <a:gd name="connsiteY2" fmla="*/ 723350 h 1547030"/>
              <a:gd name="connsiteX3" fmla="*/ 1121212 w 1639659"/>
              <a:gd name="connsiteY3" fmla="*/ 1441529 h 1547030"/>
              <a:gd name="connsiteX4" fmla="*/ 1126351 w 1639659"/>
              <a:gd name="connsiteY4" fmla="*/ 1472214 h 1547030"/>
              <a:gd name="connsiteX5" fmla="*/ 1110320 w 1639659"/>
              <a:gd name="connsiteY5" fmla="*/ 1465841 h 1547030"/>
              <a:gd name="connsiteX6" fmla="*/ 1027897 w 1639659"/>
              <a:gd name="connsiteY6" fmla="*/ 1442377 h 1547030"/>
              <a:gd name="connsiteX7" fmla="*/ 539706 w 1639659"/>
              <a:gd name="connsiteY7" fmla="*/ 1476392 h 1547030"/>
              <a:gd name="connsiteX8" fmla="*/ 398185 w 1639659"/>
              <a:gd name="connsiteY8" fmla="*/ 1547030 h 1547030"/>
              <a:gd name="connsiteX9" fmla="*/ 369067 w 1639659"/>
              <a:gd name="connsiteY9" fmla="*/ 1531226 h 1547030"/>
              <a:gd name="connsiteX10" fmla="*/ 0 w 1639659"/>
              <a:gd name="connsiteY10" fmla="*/ 837094 h 1547030"/>
              <a:gd name="connsiteX11" fmla="*/ 837095 w 1639659"/>
              <a:gd name="connsiteY11" fmla="*/ 0 h 1547030"/>
              <a:gd name="connsiteX12" fmla="*/ 1608406 w 1639659"/>
              <a:gd name="connsiteY12" fmla="*/ 511260 h 1547030"/>
              <a:gd name="connsiteX13" fmla="*/ 1639659 w 1639659"/>
              <a:gd name="connsiteY13" fmla="*/ 611941 h 15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9659" h="1547030">
                <a:moveTo>
                  <a:pt x="1639659" y="611941"/>
                </a:moveTo>
                <a:lnTo>
                  <a:pt x="1584385" y="632887"/>
                </a:lnTo>
                <a:cubicBezTo>
                  <a:pt x="1534579" y="657649"/>
                  <a:pt x="1486513" y="687771"/>
                  <a:pt x="1440975" y="723350"/>
                </a:cubicBezTo>
                <a:cubicBezTo>
                  <a:pt x="1213282" y="901243"/>
                  <a:pt x="1102666" y="1173449"/>
                  <a:pt x="1121212" y="1441529"/>
                </a:cubicBezTo>
                <a:lnTo>
                  <a:pt x="1126351" y="1472214"/>
                </a:lnTo>
                <a:lnTo>
                  <a:pt x="1110320" y="1465841"/>
                </a:lnTo>
                <a:cubicBezTo>
                  <a:pt x="1083543" y="1456726"/>
                  <a:pt x="1056051" y="1448877"/>
                  <a:pt x="1027897" y="1442377"/>
                </a:cubicBezTo>
                <a:cubicBezTo>
                  <a:pt x="858974" y="1403378"/>
                  <a:pt x="690187" y="1418500"/>
                  <a:pt x="539706" y="1476392"/>
                </a:cubicBezTo>
                <a:lnTo>
                  <a:pt x="398185" y="1547030"/>
                </a:lnTo>
                <a:lnTo>
                  <a:pt x="369067" y="1531226"/>
                </a:lnTo>
                <a:cubicBezTo>
                  <a:pt x="146399" y="1380794"/>
                  <a:pt x="0" y="1126040"/>
                  <a:pt x="0" y="837094"/>
                </a:cubicBezTo>
                <a:cubicBezTo>
                  <a:pt x="0" y="374780"/>
                  <a:pt x="374780" y="0"/>
                  <a:pt x="837095" y="0"/>
                </a:cubicBezTo>
                <a:cubicBezTo>
                  <a:pt x="1183830" y="0"/>
                  <a:pt x="1481328" y="210814"/>
                  <a:pt x="1608406" y="511260"/>
                </a:cubicBezTo>
                <a:lnTo>
                  <a:pt x="1639659" y="611941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3734907" y="1186885"/>
            <a:ext cx="1631471" cy="1545985"/>
          </a:xfrm>
          <a:custGeom>
            <a:avLst/>
            <a:gdLst>
              <a:gd name="connsiteX0" fmla="*/ 1162913 w 1631471"/>
              <a:gd name="connsiteY0" fmla="*/ 1483559 h 1545985"/>
              <a:gd name="connsiteX1" fmla="*/ 1162930 w 1631471"/>
              <a:gd name="connsiteY1" fmla="*/ 1483564 h 1545985"/>
              <a:gd name="connsiteX2" fmla="*/ 1253765 w 1631471"/>
              <a:gd name="connsiteY2" fmla="*/ 1528686 h 1545985"/>
              <a:gd name="connsiteX3" fmla="*/ 1279092 w 1631471"/>
              <a:gd name="connsiteY3" fmla="*/ 1545354 h 1545985"/>
              <a:gd name="connsiteX4" fmla="*/ 1277930 w 1631471"/>
              <a:gd name="connsiteY4" fmla="*/ 1545985 h 1545985"/>
              <a:gd name="connsiteX5" fmla="*/ 1162930 w 1631471"/>
              <a:gd name="connsiteY5" fmla="*/ 1483565 h 1545985"/>
              <a:gd name="connsiteX6" fmla="*/ 837094 w 1631471"/>
              <a:gd name="connsiteY6" fmla="*/ 0 h 1545985"/>
              <a:gd name="connsiteX7" fmla="*/ 1608405 w 1631471"/>
              <a:gd name="connsiteY7" fmla="*/ 511260 h 1545985"/>
              <a:gd name="connsiteX8" fmla="*/ 1631471 w 1631471"/>
              <a:gd name="connsiteY8" fmla="*/ 585564 h 1545985"/>
              <a:gd name="connsiteX9" fmla="*/ 1631246 w 1631471"/>
              <a:gd name="connsiteY9" fmla="*/ 585635 h 1545985"/>
              <a:gd name="connsiteX10" fmla="*/ 1414110 w 1631471"/>
              <a:gd name="connsiteY10" fmla="*/ 713042 h 1545985"/>
              <a:gd name="connsiteX11" fmla="*/ 1106930 w 1631471"/>
              <a:gd name="connsiteY11" fmla="*/ 1436692 h 1545985"/>
              <a:gd name="connsiteX12" fmla="*/ 1112179 w 1631471"/>
              <a:gd name="connsiteY12" fmla="*/ 1464990 h 1545985"/>
              <a:gd name="connsiteX13" fmla="*/ 1086021 w 1631471"/>
              <a:gd name="connsiteY13" fmla="*/ 1455416 h 1545985"/>
              <a:gd name="connsiteX14" fmla="*/ 837094 w 1631471"/>
              <a:gd name="connsiteY14" fmla="*/ 1417782 h 1545985"/>
              <a:gd name="connsiteX15" fmla="*/ 511260 w 1631471"/>
              <a:gd name="connsiteY15" fmla="*/ 1483565 h 1545985"/>
              <a:gd name="connsiteX16" fmla="*/ 396258 w 1631471"/>
              <a:gd name="connsiteY16" fmla="*/ 1545985 h 1545985"/>
              <a:gd name="connsiteX17" fmla="*/ 369067 w 1631471"/>
              <a:gd name="connsiteY17" fmla="*/ 1531226 h 1545985"/>
              <a:gd name="connsiteX18" fmla="*/ 0 w 1631471"/>
              <a:gd name="connsiteY18" fmla="*/ 837094 h 1545985"/>
              <a:gd name="connsiteX19" fmla="*/ 837094 w 1631471"/>
              <a:gd name="connsiteY19" fmla="*/ 0 h 1545985"/>
              <a:gd name="connsiteX0" fmla="*/ 1162913 w 1631471"/>
              <a:gd name="connsiteY0" fmla="*/ 1483559 h 1545985"/>
              <a:gd name="connsiteX1" fmla="*/ 1162930 w 1631471"/>
              <a:gd name="connsiteY1" fmla="*/ 1483564 h 1545985"/>
              <a:gd name="connsiteX2" fmla="*/ 1253765 w 1631471"/>
              <a:gd name="connsiteY2" fmla="*/ 1528686 h 1545985"/>
              <a:gd name="connsiteX3" fmla="*/ 1279092 w 1631471"/>
              <a:gd name="connsiteY3" fmla="*/ 1545354 h 1545985"/>
              <a:gd name="connsiteX4" fmla="*/ 1162930 w 1631471"/>
              <a:gd name="connsiteY4" fmla="*/ 1483565 h 1545985"/>
              <a:gd name="connsiteX5" fmla="*/ 1162913 w 1631471"/>
              <a:gd name="connsiteY5" fmla="*/ 1483559 h 1545985"/>
              <a:gd name="connsiteX6" fmla="*/ 837094 w 1631471"/>
              <a:gd name="connsiteY6" fmla="*/ 0 h 1545985"/>
              <a:gd name="connsiteX7" fmla="*/ 1608405 w 1631471"/>
              <a:gd name="connsiteY7" fmla="*/ 511260 h 1545985"/>
              <a:gd name="connsiteX8" fmla="*/ 1631471 w 1631471"/>
              <a:gd name="connsiteY8" fmla="*/ 585564 h 1545985"/>
              <a:gd name="connsiteX9" fmla="*/ 1631246 w 1631471"/>
              <a:gd name="connsiteY9" fmla="*/ 585635 h 1545985"/>
              <a:gd name="connsiteX10" fmla="*/ 1414110 w 1631471"/>
              <a:gd name="connsiteY10" fmla="*/ 713042 h 1545985"/>
              <a:gd name="connsiteX11" fmla="*/ 1106930 w 1631471"/>
              <a:gd name="connsiteY11" fmla="*/ 1436692 h 1545985"/>
              <a:gd name="connsiteX12" fmla="*/ 1112179 w 1631471"/>
              <a:gd name="connsiteY12" fmla="*/ 1464990 h 1545985"/>
              <a:gd name="connsiteX13" fmla="*/ 1086021 w 1631471"/>
              <a:gd name="connsiteY13" fmla="*/ 1455416 h 1545985"/>
              <a:gd name="connsiteX14" fmla="*/ 837094 w 1631471"/>
              <a:gd name="connsiteY14" fmla="*/ 1417782 h 1545985"/>
              <a:gd name="connsiteX15" fmla="*/ 511260 w 1631471"/>
              <a:gd name="connsiteY15" fmla="*/ 1483565 h 1545985"/>
              <a:gd name="connsiteX16" fmla="*/ 396258 w 1631471"/>
              <a:gd name="connsiteY16" fmla="*/ 1545985 h 1545985"/>
              <a:gd name="connsiteX17" fmla="*/ 369067 w 1631471"/>
              <a:gd name="connsiteY17" fmla="*/ 1531226 h 1545985"/>
              <a:gd name="connsiteX18" fmla="*/ 0 w 1631471"/>
              <a:gd name="connsiteY18" fmla="*/ 837094 h 1545985"/>
              <a:gd name="connsiteX19" fmla="*/ 837094 w 1631471"/>
              <a:gd name="connsiteY19" fmla="*/ 0 h 1545985"/>
              <a:gd name="connsiteX0" fmla="*/ 1162913 w 1631471"/>
              <a:gd name="connsiteY0" fmla="*/ 1483559 h 1545985"/>
              <a:gd name="connsiteX1" fmla="*/ 1162930 w 1631471"/>
              <a:gd name="connsiteY1" fmla="*/ 1483564 h 1545985"/>
              <a:gd name="connsiteX2" fmla="*/ 1253765 w 1631471"/>
              <a:gd name="connsiteY2" fmla="*/ 1528686 h 1545985"/>
              <a:gd name="connsiteX3" fmla="*/ 1162930 w 1631471"/>
              <a:gd name="connsiteY3" fmla="*/ 1483565 h 1545985"/>
              <a:gd name="connsiteX4" fmla="*/ 1162913 w 1631471"/>
              <a:gd name="connsiteY4" fmla="*/ 1483559 h 1545985"/>
              <a:gd name="connsiteX5" fmla="*/ 837094 w 1631471"/>
              <a:gd name="connsiteY5" fmla="*/ 0 h 1545985"/>
              <a:gd name="connsiteX6" fmla="*/ 1608405 w 1631471"/>
              <a:gd name="connsiteY6" fmla="*/ 511260 h 1545985"/>
              <a:gd name="connsiteX7" fmla="*/ 1631471 w 1631471"/>
              <a:gd name="connsiteY7" fmla="*/ 585564 h 1545985"/>
              <a:gd name="connsiteX8" fmla="*/ 1631246 w 1631471"/>
              <a:gd name="connsiteY8" fmla="*/ 585635 h 1545985"/>
              <a:gd name="connsiteX9" fmla="*/ 1414110 w 1631471"/>
              <a:gd name="connsiteY9" fmla="*/ 713042 h 1545985"/>
              <a:gd name="connsiteX10" fmla="*/ 1106930 w 1631471"/>
              <a:gd name="connsiteY10" fmla="*/ 1436692 h 1545985"/>
              <a:gd name="connsiteX11" fmla="*/ 1112179 w 1631471"/>
              <a:gd name="connsiteY11" fmla="*/ 1464990 h 1545985"/>
              <a:gd name="connsiteX12" fmla="*/ 1086021 w 1631471"/>
              <a:gd name="connsiteY12" fmla="*/ 1455416 h 1545985"/>
              <a:gd name="connsiteX13" fmla="*/ 837094 w 1631471"/>
              <a:gd name="connsiteY13" fmla="*/ 1417782 h 1545985"/>
              <a:gd name="connsiteX14" fmla="*/ 511260 w 1631471"/>
              <a:gd name="connsiteY14" fmla="*/ 1483565 h 1545985"/>
              <a:gd name="connsiteX15" fmla="*/ 396258 w 1631471"/>
              <a:gd name="connsiteY15" fmla="*/ 1545985 h 1545985"/>
              <a:gd name="connsiteX16" fmla="*/ 369067 w 1631471"/>
              <a:gd name="connsiteY16" fmla="*/ 1531226 h 1545985"/>
              <a:gd name="connsiteX17" fmla="*/ 0 w 1631471"/>
              <a:gd name="connsiteY17" fmla="*/ 837094 h 1545985"/>
              <a:gd name="connsiteX18" fmla="*/ 837094 w 1631471"/>
              <a:gd name="connsiteY18" fmla="*/ 0 h 1545985"/>
              <a:gd name="connsiteX0" fmla="*/ 1253765 w 1631471"/>
              <a:gd name="connsiteY0" fmla="*/ 1528686 h 1620126"/>
              <a:gd name="connsiteX1" fmla="*/ 1162930 w 1631471"/>
              <a:gd name="connsiteY1" fmla="*/ 1483565 h 1620126"/>
              <a:gd name="connsiteX2" fmla="*/ 1162913 w 1631471"/>
              <a:gd name="connsiteY2" fmla="*/ 1483559 h 1620126"/>
              <a:gd name="connsiteX3" fmla="*/ 837094 w 1631471"/>
              <a:gd name="connsiteY3" fmla="*/ 0 h 1620126"/>
              <a:gd name="connsiteX4" fmla="*/ 1608405 w 1631471"/>
              <a:gd name="connsiteY4" fmla="*/ 511260 h 1620126"/>
              <a:gd name="connsiteX5" fmla="*/ 1631471 w 1631471"/>
              <a:gd name="connsiteY5" fmla="*/ 585564 h 1620126"/>
              <a:gd name="connsiteX6" fmla="*/ 1631246 w 1631471"/>
              <a:gd name="connsiteY6" fmla="*/ 585635 h 1620126"/>
              <a:gd name="connsiteX7" fmla="*/ 1414110 w 1631471"/>
              <a:gd name="connsiteY7" fmla="*/ 713042 h 1620126"/>
              <a:gd name="connsiteX8" fmla="*/ 1106930 w 1631471"/>
              <a:gd name="connsiteY8" fmla="*/ 1436692 h 1620126"/>
              <a:gd name="connsiteX9" fmla="*/ 1112179 w 1631471"/>
              <a:gd name="connsiteY9" fmla="*/ 1464990 h 1620126"/>
              <a:gd name="connsiteX10" fmla="*/ 1086021 w 1631471"/>
              <a:gd name="connsiteY10" fmla="*/ 1455416 h 1620126"/>
              <a:gd name="connsiteX11" fmla="*/ 837094 w 1631471"/>
              <a:gd name="connsiteY11" fmla="*/ 1417782 h 1620126"/>
              <a:gd name="connsiteX12" fmla="*/ 511260 w 1631471"/>
              <a:gd name="connsiteY12" fmla="*/ 1483565 h 1620126"/>
              <a:gd name="connsiteX13" fmla="*/ 396258 w 1631471"/>
              <a:gd name="connsiteY13" fmla="*/ 1545985 h 1620126"/>
              <a:gd name="connsiteX14" fmla="*/ 369067 w 1631471"/>
              <a:gd name="connsiteY14" fmla="*/ 1531226 h 1620126"/>
              <a:gd name="connsiteX15" fmla="*/ 0 w 1631471"/>
              <a:gd name="connsiteY15" fmla="*/ 837094 h 1620126"/>
              <a:gd name="connsiteX16" fmla="*/ 837094 w 1631471"/>
              <a:gd name="connsiteY16" fmla="*/ 0 h 1620126"/>
              <a:gd name="connsiteX17" fmla="*/ 1162930 w 1631471"/>
              <a:gd name="connsiteY17" fmla="*/ 1483564 h 1620126"/>
              <a:gd name="connsiteX18" fmla="*/ 1345205 w 1631471"/>
              <a:gd name="connsiteY18" fmla="*/ 1620126 h 1620126"/>
              <a:gd name="connsiteX0" fmla="*/ 1253765 w 1631471"/>
              <a:gd name="connsiteY0" fmla="*/ 1528686 h 1545985"/>
              <a:gd name="connsiteX1" fmla="*/ 1162930 w 1631471"/>
              <a:gd name="connsiteY1" fmla="*/ 1483565 h 1545985"/>
              <a:gd name="connsiteX2" fmla="*/ 1162913 w 1631471"/>
              <a:gd name="connsiteY2" fmla="*/ 1483559 h 1545985"/>
              <a:gd name="connsiteX3" fmla="*/ 1253765 w 1631471"/>
              <a:gd name="connsiteY3" fmla="*/ 1528686 h 1545985"/>
              <a:gd name="connsiteX4" fmla="*/ 837094 w 1631471"/>
              <a:gd name="connsiteY4" fmla="*/ 0 h 1545985"/>
              <a:gd name="connsiteX5" fmla="*/ 1608405 w 1631471"/>
              <a:gd name="connsiteY5" fmla="*/ 511260 h 1545985"/>
              <a:gd name="connsiteX6" fmla="*/ 1631471 w 1631471"/>
              <a:gd name="connsiteY6" fmla="*/ 585564 h 1545985"/>
              <a:gd name="connsiteX7" fmla="*/ 1631246 w 1631471"/>
              <a:gd name="connsiteY7" fmla="*/ 585635 h 1545985"/>
              <a:gd name="connsiteX8" fmla="*/ 1414110 w 1631471"/>
              <a:gd name="connsiteY8" fmla="*/ 713042 h 1545985"/>
              <a:gd name="connsiteX9" fmla="*/ 1106930 w 1631471"/>
              <a:gd name="connsiteY9" fmla="*/ 1436692 h 1545985"/>
              <a:gd name="connsiteX10" fmla="*/ 1112179 w 1631471"/>
              <a:gd name="connsiteY10" fmla="*/ 1464990 h 1545985"/>
              <a:gd name="connsiteX11" fmla="*/ 1086021 w 1631471"/>
              <a:gd name="connsiteY11" fmla="*/ 1455416 h 1545985"/>
              <a:gd name="connsiteX12" fmla="*/ 837094 w 1631471"/>
              <a:gd name="connsiteY12" fmla="*/ 1417782 h 1545985"/>
              <a:gd name="connsiteX13" fmla="*/ 511260 w 1631471"/>
              <a:gd name="connsiteY13" fmla="*/ 1483565 h 1545985"/>
              <a:gd name="connsiteX14" fmla="*/ 396258 w 1631471"/>
              <a:gd name="connsiteY14" fmla="*/ 1545985 h 1545985"/>
              <a:gd name="connsiteX15" fmla="*/ 369067 w 1631471"/>
              <a:gd name="connsiteY15" fmla="*/ 1531226 h 1545985"/>
              <a:gd name="connsiteX16" fmla="*/ 0 w 1631471"/>
              <a:gd name="connsiteY16" fmla="*/ 837094 h 1545985"/>
              <a:gd name="connsiteX17" fmla="*/ 837094 w 1631471"/>
              <a:gd name="connsiteY17" fmla="*/ 0 h 1545985"/>
              <a:gd name="connsiteX18" fmla="*/ 1162930 w 1631471"/>
              <a:gd name="connsiteY18" fmla="*/ 1483564 h 1545985"/>
              <a:gd name="connsiteX0" fmla="*/ 1162913 w 1631471"/>
              <a:gd name="connsiteY0" fmla="*/ 1483559 h 1545985"/>
              <a:gd name="connsiteX1" fmla="*/ 1162930 w 1631471"/>
              <a:gd name="connsiteY1" fmla="*/ 1483565 h 1545985"/>
              <a:gd name="connsiteX2" fmla="*/ 1162913 w 1631471"/>
              <a:gd name="connsiteY2" fmla="*/ 1483559 h 1545985"/>
              <a:gd name="connsiteX3" fmla="*/ 837094 w 1631471"/>
              <a:gd name="connsiteY3" fmla="*/ 0 h 1545985"/>
              <a:gd name="connsiteX4" fmla="*/ 1608405 w 1631471"/>
              <a:gd name="connsiteY4" fmla="*/ 511260 h 1545985"/>
              <a:gd name="connsiteX5" fmla="*/ 1631471 w 1631471"/>
              <a:gd name="connsiteY5" fmla="*/ 585564 h 1545985"/>
              <a:gd name="connsiteX6" fmla="*/ 1631246 w 1631471"/>
              <a:gd name="connsiteY6" fmla="*/ 585635 h 1545985"/>
              <a:gd name="connsiteX7" fmla="*/ 1414110 w 1631471"/>
              <a:gd name="connsiteY7" fmla="*/ 713042 h 1545985"/>
              <a:gd name="connsiteX8" fmla="*/ 1106930 w 1631471"/>
              <a:gd name="connsiteY8" fmla="*/ 1436692 h 1545985"/>
              <a:gd name="connsiteX9" fmla="*/ 1112179 w 1631471"/>
              <a:gd name="connsiteY9" fmla="*/ 1464990 h 1545985"/>
              <a:gd name="connsiteX10" fmla="*/ 1086021 w 1631471"/>
              <a:gd name="connsiteY10" fmla="*/ 1455416 h 1545985"/>
              <a:gd name="connsiteX11" fmla="*/ 837094 w 1631471"/>
              <a:gd name="connsiteY11" fmla="*/ 1417782 h 1545985"/>
              <a:gd name="connsiteX12" fmla="*/ 511260 w 1631471"/>
              <a:gd name="connsiteY12" fmla="*/ 1483565 h 1545985"/>
              <a:gd name="connsiteX13" fmla="*/ 396258 w 1631471"/>
              <a:gd name="connsiteY13" fmla="*/ 1545985 h 1545985"/>
              <a:gd name="connsiteX14" fmla="*/ 369067 w 1631471"/>
              <a:gd name="connsiteY14" fmla="*/ 1531226 h 1545985"/>
              <a:gd name="connsiteX15" fmla="*/ 0 w 1631471"/>
              <a:gd name="connsiteY15" fmla="*/ 837094 h 1545985"/>
              <a:gd name="connsiteX16" fmla="*/ 837094 w 1631471"/>
              <a:gd name="connsiteY16" fmla="*/ 0 h 1545985"/>
              <a:gd name="connsiteX17" fmla="*/ 1162930 w 1631471"/>
              <a:gd name="connsiteY17" fmla="*/ 1483564 h 1545985"/>
              <a:gd name="connsiteX0" fmla="*/ 1162913 w 1631471"/>
              <a:gd name="connsiteY0" fmla="*/ 1483559 h 1545985"/>
              <a:gd name="connsiteX1" fmla="*/ 1162930 w 1631471"/>
              <a:gd name="connsiteY1" fmla="*/ 1483565 h 1545985"/>
              <a:gd name="connsiteX2" fmla="*/ 1162913 w 1631471"/>
              <a:gd name="connsiteY2" fmla="*/ 1483559 h 1545985"/>
              <a:gd name="connsiteX3" fmla="*/ 837094 w 1631471"/>
              <a:gd name="connsiteY3" fmla="*/ 0 h 1545985"/>
              <a:gd name="connsiteX4" fmla="*/ 1608405 w 1631471"/>
              <a:gd name="connsiteY4" fmla="*/ 511260 h 1545985"/>
              <a:gd name="connsiteX5" fmla="*/ 1631471 w 1631471"/>
              <a:gd name="connsiteY5" fmla="*/ 585564 h 1545985"/>
              <a:gd name="connsiteX6" fmla="*/ 1631246 w 1631471"/>
              <a:gd name="connsiteY6" fmla="*/ 585635 h 1545985"/>
              <a:gd name="connsiteX7" fmla="*/ 1414110 w 1631471"/>
              <a:gd name="connsiteY7" fmla="*/ 713042 h 1545985"/>
              <a:gd name="connsiteX8" fmla="*/ 1106930 w 1631471"/>
              <a:gd name="connsiteY8" fmla="*/ 1436692 h 1545985"/>
              <a:gd name="connsiteX9" fmla="*/ 1112179 w 1631471"/>
              <a:gd name="connsiteY9" fmla="*/ 1464990 h 1545985"/>
              <a:gd name="connsiteX10" fmla="*/ 1086021 w 1631471"/>
              <a:gd name="connsiteY10" fmla="*/ 1455416 h 1545985"/>
              <a:gd name="connsiteX11" fmla="*/ 837094 w 1631471"/>
              <a:gd name="connsiteY11" fmla="*/ 1417782 h 1545985"/>
              <a:gd name="connsiteX12" fmla="*/ 511260 w 1631471"/>
              <a:gd name="connsiteY12" fmla="*/ 1483565 h 1545985"/>
              <a:gd name="connsiteX13" fmla="*/ 396258 w 1631471"/>
              <a:gd name="connsiteY13" fmla="*/ 1545985 h 1545985"/>
              <a:gd name="connsiteX14" fmla="*/ 369067 w 1631471"/>
              <a:gd name="connsiteY14" fmla="*/ 1531226 h 1545985"/>
              <a:gd name="connsiteX15" fmla="*/ 0 w 1631471"/>
              <a:gd name="connsiteY15" fmla="*/ 837094 h 1545985"/>
              <a:gd name="connsiteX16" fmla="*/ 837094 w 1631471"/>
              <a:gd name="connsiteY16" fmla="*/ 0 h 1545985"/>
              <a:gd name="connsiteX0" fmla="*/ 837094 w 1631471"/>
              <a:gd name="connsiteY0" fmla="*/ 0 h 1545985"/>
              <a:gd name="connsiteX1" fmla="*/ 1608405 w 1631471"/>
              <a:gd name="connsiteY1" fmla="*/ 511260 h 1545985"/>
              <a:gd name="connsiteX2" fmla="*/ 1631471 w 1631471"/>
              <a:gd name="connsiteY2" fmla="*/ 585564 h 1545985"/>
              <a:gd name="connsiteX3" fmla="*/ 1631246 w 1631471"/>
              <a:gd name="connsiteY3" fmla="*/ 585635 h 1545985"/>
              <a:gd name="connsiteX4" fmla="*/ 1414110 w 1631471"/>
              <a:gd name="connsiteY4" fmla="*/ 713042 h 1545985"/>
              <a:gd name="connsiteX5" fmla="*/ 1106930 w 1631471"/>
              <a:gd name="connsiteY5" fmla="*/ 1436692 h 1545985"/>
              <a:gd name="connsiteX6" fmla="*/ 1112179 w 1631471"/>
              <a:gd name="connsiteY6" fmla="*/ 1464990 h 1545985"/>
              <a:gd name="connsiteX7" fmla="*/ 1086021 w 1631471"/>
              <a:gd name="connsiteY7" fmla="*/ 1455416 h 1545985"/>
              <a:gd name="connsiteX8" fmla="*/ 837094 w 1631471"/>
              <a:gd name="connsiteY8" fmla="*/ 1417782 h 1545985"/>
              <a:gd name="connsiteX9" fmla="*/ 511260 w 1631471"/>
              <a:gd name="connsiteY9" fmla="*/ 1483565 h 1545985"/>
              <a:gd name="connsiteX10" fmla="*/ 396258 w 1631471"/>
              <a:gd name="connsiteY10" fmla="*/ 1545985 h 1545985"/>
              <a:gd name="connsiteX11" fmla="*/ 369067 w 1631471"/>
              <a:gd name="connsiteY11" fmla="*/ 1531226 h 1545985"/>
              <a:gd name="connsiteX12" fmla="*/ 0 w 1631471"/>
              <a:gd name="connsiteY12" fmla="*/ 837094 h 1545985"/>
              <a:gd name="connsiteX13" fmla="*/ 837094 w 1631471"/>
              <a:gd name="connsiteY13" fmla="*/ 0 h 15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1471" h="1545985">
                <a:moveTo>
                  <a:pt x="837094" y="0"/>
                </a:moveTo>
                <a:cubicBezTo>
                  <a:pt x="1183830" y="0"/>
                  <a:pt x="1481327" y="210814"/>
                  <a:pt x="1608405" y="511260"/>
                </a:cubicBezTo>
                <a:lnTo>
                  <a:pt x="1631471" y="585564"/>
                </a:lnTo>
                <a:lnTo>
                  <a:pt x="1631246" y="585635"/>
                </a:lnTo>
                <a:cubicBezTo>
                  <a:pt x="1554742" y="616115"/>
                  <a:pt x="1481476" y="658490"/>
                  <a:pt x="1414110" y="713042"/>
                </a:cubicBezTo>
                <a:cubicBezTo>
                  <a:pt x="1189556" y="894882"/>
                  <a:pt x="1083707" y="1168977"/>
                  <a:pt x="1106930" y="1436692"/>
                </a:cubicBezTo>
                <a:lnTo>
                  <a:pt x="1112179" y="1464990"/>
                </a:lnTo>
                <a:lnTo>
                  <a:pt x="1086021" y="1455416"/>
                </a:lnTo>
                <a:cubicBezTo>
                  <a:pt x="1007385" y="1430958"/>
                  <a:pt x="923779" y="1417782"/>
                  <a:pt x="837094" y="1417782"/>
                </a:cubicBezTo>
                <a:cubicBezTo>
                  <a:pt x="721516" y="1417782"/>
                  <a:pt x="611409" y="1441206"/>
                  <a:pt x="511260" y="1483565"/>
                </a:cubicBezTo>
                <a:lnTo>
                  <a:pt x="396258" y="1545985"/>
                </a:lnTo>
                <a:lnTo>
                  <a:pt x="369067" y="1531226"/>
                </a:lnTo>
                <a:cubicBezTo>
                  <a:pt x="146399" y="1380794"/>
                  <a:pt x="0" y="1126040"/>
                  <a:pt x="0" y="837094"/>
                </a:cubicBezTo>
                <a:cubicBezTo>
                  <a:pt x="0" y="374780"/>
                  <a:pt x="374780" y="0"/>
                  <a:pt x="837094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 rot="18540000">
            <a:off x="2589718" y="1752911"/>
            <a:ext cx="1632680" cy="1547912"/>
          </a:xfrm>
          <a:custGeom>
            <a:avLst/>
            <a:gdLst>
              <a:gd name="connsiteX0" fmla="*/ 1211174 w 1345155"/>
              <a:gd name="connsiteY0" fmla="*/ 238335 h 1275316"/>
              <a:gd name="connsiteX1" fmla="*/ 1261568 w 1345155"/>
              <a:gd name="connsiteY1" fmla="*/ 304072 h 1275316"/>
              <a:gd name="connsiteX2" fmla="*/ 1325156 w 1345155"/>
              <a:gd name="connsiteY2" fmla="*/ 421224 h 1275316"/>
              <a:gd name="connsiteX3" fmla="*/ 1345155 w 1345155"/>
              <a:gd name="connsiteY3" fmla="*/ 485652 h 1275316"/>
              <a:gd name="connsiteX4" fmla="*/ 1281913 w 1345155"/>
              <a:gd name="connsiteY4" fmla="*/ 510889 h 1275316"/>
              <a:gd name="connsiteX5" fmla="*/ 1165077 w 1345155"/>
              <a:gd name="connsiteY5" fmla="*/ 587471 h 1275316"/>
              <a:gd name="connsiteX6" fmla="*/ 909435 w 1345155"/>
              <a:gd name="connsiteY6" fmla="*/ 1117435 h 1275316"/>
              <a:gd name="connsiteX7" fmla="*/ 915122 w 1345155"/>
              <a:gd name="connsiteY7" fmla="*/ 1208116 h 1275316"/>
              <a:gd name="connsiteX8" fmla="*/ 893091 w 1345155"/>
              <a:gd name="connsiteY8" fmla="*/ 1198988 h 1275316"/>
              <a:gd name="connsiteX9" fmla="*/ 374126 w 1345155"/>
              <a:gd name="connsiteY9" fmla="*/ 1245999 h 1275316"/>
              <a:gd name="connsiteX10" fmla="*/ 329401 w 1345155"/>
              <a:gd name="connsiteY10" fmla="*/ 1275316 h 1275316"/>
              <a:gd name="connsiteX11" fmla="*/ 304072 w 1345155"/>
              <a:gd name="connsiteY11" fmla="*/ 1261568 h 1275316"/>
              <a:gd name="connsiteX12" fmla="*/ 0 w 1345155"/>
              <a:gd name="connsiteY12" fmla="*/ 689677 h 1275316"/>
              <a:gd name="connsiteX13" fmla="*/ 689677 w 1345155"/>
              <a:gd name="connsiteY13" fmla="*/ 0 h 1275316"/>
              <a:gd name="connsiteX14" fmla="*/ 1211174 w 1345155"/>
              <a:gd name="connsiteY14" fmla="*/ 238335 h 127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5155" h="1275316">
                <a:moveTo>
                  <a:pt x="1211174" y="238335"/>
                </a:moveTo>
                <a:cubicBezTo>
                  <a:pt x="1229240" y="259190"/>
                  <a:pt x="1246076" y="281140"/>
                  <a:pt x="1261568" y="304072"/>
                </a:cubicBezTo>
                <a:cubicBezTo>
                  <a:pt x="1286356" y="340763"/>
                  <a:pt x="1307706" y="379968"/>
                  <a:pt x="1325156" y="421224"/>
                </a:cubicBezTo>
                <a:lnTo>
                  <a:pt x="1345155" y="485652"/>
                </a:lnTo>
                <a:lnTo>
                  <a:pt x="1281913" y="510889"/>
                </a:lnTo>
                <a:cubicBezTo>
                  <a:pt x="1241241" y="532003"/>
                  <a:pt x="1202078" y="557508"/>
                  <a:pt x="1165077" y="587471"/>
                </a:cubicBezTo>
                <a:cubicBezTo>
                  <a:pt x="998569" y="722307"/>
                  <a:pt x="911280" y="918708"/>
                  <a:pt x="909435" y="1117435"/>
                </a:cubicBezTo>
                <a:lnTo>
                  <a:pt x="915122" y="1208116"/>
                </a:lnTo>
                <a:lnTo>
                  <a:pt x="893091" y="1198988"/>
                </a:lnTo>
                <a:cubicBezTo>
                  <a:pt x="723674" y="1147329"/>
                  <a:pt x="536817" y="1161542"/>
                  <a:pt x="374126" y="1245999"/>
                </a:cubicBezTo>
                <a:lnTo>
                  <a:pt x="329401" y="1275316"/>
                </a:lnTo>
                <a:lnTo>
                  <a:pt x="304072" y="1261568"/>
                </a:lnTo>
                <a:cubicBezTo>
                  <a:pt x="120617" y="1137628"/>
                  <a:pt x="0" y="927738"/>
                  <a:pt x="0" y="689677"/>
                </a:cubicBezTo>
                <a:cubicBezTo>
                  <a:pt x="0" y="308779"/>
                  <a:pt x="308779" y="0"/>
                  <a:pt x="689677" y="0"/>
                </a:cubicBezTo>
                <a:cubicBezTo>
                  <a:pt x="897980" y="0"/>
                  <a:pt x="1084715" y="92347"/>
                  <a:pt x="1211174" y="238335"/>
                </a:cubicBezTo>
                <a:close/>
              </a:path>
            </a:pathLst>
          </a:custGeom>
          <a:solidFill>
            <a:srgbClr val="6F6F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手繪多邊形 53"/>
          <p:cNvSpPr/>
          <p:nvPr/>
        </p:nvSpPr>
        <p:spPr>
          <a:xfrm rot="18900000">
            <a:off x="2667928" y="1607189"/>
            <a:ext cx="1534575" cy="1448445"/>
          </a:xfrm>
          <a:custGeom>
            <a:avLst/>
            <a:gdLst>
              <a:gd name="connsiteX0" fmla="*/ 1048298 w 1187571"/>
              <a:gd name="connsiteY0" fmla="*/ 179860 h 1120917"/>
              <a:gd name="connsiteX1" fmla="*/ 1179901 w 1187571"/>
              <a:gd name="connsiteY1" fmla="*/ 375052 h 1120917"/>
              <a:gd name="connsiteX2" fmla="*/ 1187571 w 1187571"/>
              <a:gd name="connsiteY2" fmla="*/ 399762 h 1120917"/>
              <a:gd name="connsiteX3" fmla="*/ 1103659 w 1187571"/>
              <a:gd name="connsiteY3" fmla="*/ 443919 h 1120917"/>
              <a:gd name="connsiteX4" fmla="*/ 1007327 w 1187571"/>
              <a:gd name="connsiteY4" fmla="*/ 522608 h 1120917"/>
              <a:gd name="connsiteX5" fmla="*/ 828170 w 1187571"/>
              <a:gd name="connsiteY5" fmla="*/ 927369 h 1120917"/>
              <a:gd name="connsiteX6" fmla="*/ 838337 w 1187571"/>
              <a:gd name="connsiteY6" fmla="*/ 1068939 h 1120917"/>
              <a:gd name="connsiteX7" fmla="*/ 759030 w 1187571"/>
              <a:gd name="connsiteY7" fmla="*/ 1045435 h 1120917"/>
              <a:gd name="connsiteX8" fmla="*/ 332927 w 1187571"/>
              <a:gd name="connsiteY8" fmla="*/ 1086685 h 1120917"/>
              <a:gd name="connsiteX9" fmla="*/ 267875 w 1187571"/>
              <a:gd name="connsiteY9" fmla="*/ 1120917 h 1120917"/>
              <a:gd name="connsiteX10" fmla="*/ 179860 w 1187571"/>
              <a:gd name="connsiteY10" fmla="*/ 1048298 h 1120917"/>
              <a:gd name="connsiteX11" fmla="*/ 0 w 1187571"/>
              <a:gd name="connsiteY11" fmla="*/ 614079 h 1120917"/>
              <a:gd name="connsiteX12" fmla="*/ 614079 w 1187571"/>
              <a:gd name="connsiteY12" fmla="*/ 0 h 1120917"/>
              <a:gd name="connsiteX13" fmla="*/ 1048298 w 1187571"/>
              <a:gd name="connsiteY13" fmla="*/ 179860 h 11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7571" h="1120917">
                <a:moveTo>
                  <a:pt x="1048298" y="179860"/>
                </a:moveTo>
                <a:cubicBezTo>
                  <a:pt x="1103862" y="235423"/>
                  <a:pt x="1148827" y="301585"/>
                  <a:pt x="1179901" y="375052"/>
                </a:cubicBezTo>
                <a:lnTo>
                  <a:pt x="1187571" y="399762"/>
                </a:lnTo>
                <a:lnTo>
                  <a:pt x="1103659" y="443919"/>
                </a:lnTo>
                <a:cubicBezTo>
                  <a:pt x="1069608" y="466402"/>
                  <a:pt x="1037303" y="492631"/>
                  <a:pt x="1007327" y="522608"/>
                </a:cubicBezTo>
                <a:cubicBezTo>
                  <a:pt x="894915" y="635019"/>
                  <a:pt x="835196" y="780171"/>
                  <a:pt x="828170" y="927369"/>
                </a:cubicBezTo>
                <a:lnTo>
                  <a:pt x="838337" y="1068939"/>
                </a:lnTo>
                <a:lnTo>
                  <a:pt x="759030" y="1045435"/>
                </a:lnTo>
                <a:cubicBezTo>
                  <a:pt x="616996" y="1017936"/>
                  <a:pt x="468554" y="1031686"/>
                  <a:pt x="332927" y="1086685"/>
                </a:cubicBezTo>
                <a:lnTo>
                  <a:pt x="267875" y="1120917"/>
                </a:lnTo>
                <a:lnTo>
                  <a:pt x="179860" y="1048298"/>
                </a:lnTo>
                <a:cubicBezTo>
                  <a:pt x="68733" y="937172"/>
                  <a:pt x="0" y="783652"/>
                  <a:pt x="0" y="614079"/>
                </a:cubicBezTo>
                <a:cubicBezTo>
                  <a:pt x="0" y="274933"/>
                  <a:pt x="274933" y="0"/>
                  <a:pt x="614079" y="0"/>
                </a:cubicBezTo>
                <a:cubicBezTo>
                  <a:pt x="783652" y="0"/>
                  <a:pt x="937172" y="68733"/>
                  <a:pt x="1048298" y="17986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2700000">
            <a:off x="4904853" y="1570725"/>
            <a:ext cx="1534576" cy="1447206"/>
          </a:xfrm>
          <a:custGeom>
            <a:avLst/>
            <a:gdLst>
              <a:gd name="connsiteX0" fmla="*/ 1156830 w 1534576"/>
              <a:gd name="connsiteY0" fmla="*/ 1404219 h 1448446"/>
              <a:gd name="connsiteX1" fmla="*/ 1242946 w 1534576"/>
              <a:gd name="connsiteY1" fmla="*/ 1444188 h 1448446"/>
              <a:gd name="connsiteX2" fmla="*/ 1244746 w 1534576"/>
              <a:gd name="connsiteY2" fmla="*/ 1445252 h 1448446"/>
              <a:gd name="connsiteX3" fmla="*/ 1240875 w 1534576"/>
              <a:gd name="connsiteY3" fmla="*/ 1448446 h 1448446"/>
              <a:gd name="connsiteX4" fmla="*/ 232415 w 1534576"/>
              <a:gd name="connsiteY4" fmla="*/ 232415 h 1448446"/>
              <a:gd name="connsiteX5" fmla="*/ 793511 w 1534576"/>
              <a:gd name="connsiteY5" fmla="*/ 0 h 1448446"/>
              <a:gd name="connsiteX6" fmla="*/ 1524664 w 1534576"/>
              <a:gd name="connsiteY6" fmla="*/ 484641 h 1448446"/>
              <a:gd name="connsiteX7" fmla="*/ 1534576 w 1534576"/>
              <a:gd name="connsiteY7" fmla="*/ 516571 h 1448446"/>
              <a:gd name="connsiteX8" fmla="*/ 1426143 w 1534576"/>
              <a:gd name="connsiteY8" fmla="*/ 573631 h 1448446"/>
              <a:gd name="connsiteX9" fmla="*/ 1301663 w 1534576"/>
              <a:gd name="connsiteY9" fmla="*/ 675312 h 1448446"/>
              <a:gd name="connsiteX10" fmla="*/ 1069249 w 1534576"/>
              <a:gd name="connsiteY10" fmla="*/ 1236410 h 1448446"/>
              <a:gd name="connsiteX11" fmla="*/ 1082853 w 1534576"/>
              <a:gd name="connsiteY11" fmla="*/ 1378340 h 1448446"/>
              <a:gd name="connsiteX12" fmla="*/ 1067920 w 1534576"/>
              <a:gd name="connsiteY12" fmla="*/ 1373117 h 1448446"/>
              <a:gd name="connsiteX13" fmla="*/ 426347 w 1534576"/>
              <a:gd name="connsiteY13" fmla="*/ 1404210 h 1448446"/>
              <a:gd name="connsiteX14" fmla="*/ 344644 w 1534576"/>
              <a:gd name="connsiteY14" fmla="*/ 1447206 h 1448446"/>
              <a:gd name="connsiteX15" fmla="*/ 232415 w 1534576"/>
              <a:gd name="connsiteY15" fmla="*/ 1354607 h 1448446"/>
              <a:gd name="connsiteX16" fmla="*/ 0 w 1534576"/>
              <a:gd name="connsiteY16" fmla="*/ 793510 h 1448446"/>
              <a:gd name="connsiteX17" fmla="*/ 232415 w 1534576"/>
              <a:gd name="connsiteY17" fmla="*/ 232415 h 1448446"/>
              <a:gd name="connsiteX0" fmla="*/ 1156830 w 1534576"/>
              <a:gd name="connsiteY0" fmla="*/ 1404219 h 1447206"/>
              <a:gd name="connsiteX1" fmla="*/ 1242946 w 1534576"/>
              <a:gd name="connsiteY1" fmla="*/ 1444188 h 1447206"/>
              <a:gd name="connsiteX2" fmla="*/ 1244746 w 1534576"/>
              <a:gd name="connsiteY2" fmla="*/ 1445252 h 1447206"/>
              <a:gd name="connsiteX3" fmla="*/ 1156830 w 1534576"/>
              <a:gd name="connsiteY3" fmla="*/ 1404219 h 1447206"/>
              <a:gd name="connsiteX4" fmla="*/ 232415 w 1534576"/>
              <a:gd name="connsiteY4" fmla="*/ 232415 h 1447206"/>
              <a:gd name="connsiteX5" fmla="*/ 793511 w 1534576"/>
              <a:gd name="connsiteY5" fmla="*/ 0 h 1447206"/>
              <a:gd name="connsiteX6" fmla="*/ 1524664 w 1534576"/>
              <a:gd name="connsiteY6" fmla="*/ 484641 h 1447206"/>
              <a:gd name="connsiteX7" fmla="*/ 1534576 w 1534576"/>
              <a:gd name="connsiteY7" fmla="*/ 516571 h 1447206"/>
              <a:gd name="connsiteX8" fmla="*/ 1426143 w 1534576"/>
              <a:gd name="connsiteY8" fmla="*/ 573631 h 1447206"/>
              <a:gd name="connsiteX9" fmla="*/ 1301663 w 1534576"/>
              <a:gd name="connsiteY9" fmla="*/ 675312 h 1447206"/>
              <a:gd name="connsiteX10" fmla="*/ 1069249 w 1534576"/>
              <a:gd name="connsiteY10" fmla="*/ 1236410 h 1447206"/>
              <a:gd name="connsiteX11" fmla="*/ 1082853 w 1534576"/>
              <a:gd name="connsiteY11" fmla="*/ 1378340 h 1447206"/>
              <a:gd name="connsiteX12" fmla="*/ 1067920 w 1534576"/>
              <a:gd name="connsiteY12" fmla="*/ 1373117 h 1447206"/>
              <a:gd name="connsiteX13" fmla="*/ 426347 w 1534576"/>
              <a:gd name="connsiteY13" fmla="*/ 1404210 h 1447206"/>
              <a:gd name="connsiteX14" fmla="*/ 344644 w 1534576"/>
              <a:gd name="connsiteY14" fmla="*/ 1447206 h 1447206"/>
              <a:gd name="connsiteX15" fmla="*/ 232415 w 1534576"/>
              <a:gd name="connsiteY15" fmla="*/ 1354607 h 1447206"/>
              <a:gd name="connsiteX16" fmla="*/ 0 w 1534576"/>
              <a:gd name="connsiteY16" fmla="*/ 793510 h 1447206"/>
              <a:gd name="connsiteX17" fmla="*/ 232415 w 1534576"/>
              <a:gd name="connsiteY17" fmla="*/ 232415 h 1447206"/>
              <a:gd name="connsiteX0" fmla="*/ 1156830 w 1534576"/>
              <a:gd name="connsiteY0" fmla="*/ 1404219 h 1447206"/>
              <a:gd name="connsiteX1" fmla="*/ 1242946 w 1534576"/>
              <a:gd name="connsiteY1" fmla="*/ 1444188 h 1447206"/>
              <a:gd name="connsiteX2" fmla="*/ 1156830 w 1534576"/>
              <a:gd name="connsiteY2" fmla="*/ 1404219 h 1447206"/>
              <a:gd name="connsiteX3" fmla="*/ 232415 w 1534576"/>
              <a:gd name="connsiteY3" fmla="*/ 232415 h 1447206"/>
              <a:gd name="connsiteX4" fmla="*/ 793511 w 1534576"/>
              <a:gd name="connsiteY4" fmla="*/ 0 h 1447206"/>
              <a:gd name="connsiteX5" fmla="*/ 1524664 w 1534576"/>
              <a:gd name="connsiteY5" fmla="*/ 484641 h 1447206"/>
              <a:gd name="connsiteX6" fmla="*/ 1534576 w 1534576"/>
              <a:gd name="connsiteY6" fmla="*/ 516571 h 1447206"/>
              <a:gd name="connsiteX7" fmla="*/ 1426143 w 1534576"/>
              <a:gd name="connsiteY7" fmla="*/ 573631 h 1447206"/>
              <a:gd name="connsiteX8" fmla="*/ 1301663 w 1534576"/>
              <a:gd name="connsiteY8" fmla="*/ 675312 h 1447206"/>
              <a:gd name="connsiteX9" fmla="*/ 1069249 w 1534576"/>
              <a:gd name="connsiteY9" fmla="*/ 1236410 h 1447206"/>
              <a:gd name="connsiteX10" fmla="*/ 1082853 w 1534576"/>
              <a:gd name="connsiteY10" fmla="*/ 1378340 h 1447206"/>
              <a:gd name="connsiteX11" fmla="*/ 1067920 w 1534576"/>
              <a:gd name="connsiteY11" fmla="*/ 1373117 h 1447206"/>
              <a:gd name="connsiteX12" fmla="*/ 426347 w 1534576"/>
              <a:gd name="connsiteY12" fmla="*/ 1404210 h 1447206"/>
              <a:gd name="connsiteX13" fmla="*/ 344644 w 1534576"/>
              <a:gd name="connsiteY13" fmla="*/ 1447206 h 1447206"/>
              <a:gd name="connsiteX14" fmla="*/ 232415 w 1534576"/>
              <a:gd name="connsiteY14" fmla="*/ 1354607 h 1447206"/>
              <a:gd name="connsiteX15" fmla="*/ 0 w 1534576"/>
              <a:gd name="connsiteY15" fmla="*/ 793510 h 1447206"/>
              <a:gd name="connsiteX16" fmla="*/ 232415 w 1534576"/>
              <a:gd name="connsiteY16" fmla="*/ 232415 h 1447206"/>
              <a:gd name="connsiteX0" fmla="*/ 232415 w 1534576"/>
              <a:gd name="connsiteY0" fmla="*/ 232415 h 1447206"/>
              <a:gd name="connsiteX1" fmla="*/ 793511 w 1534576"/>
              <a:gd name="connsiteY1" fmla="*/ 0 h 1447206"/>
              <a:gd name="connsiteX2" fmla="*/ 1524664 w 1534576"/>
              <a:gd name="connsiteY2" fmla="*/ 484641 h 1447206"/>
              <a:gd name="connsiteX3" fmla="*/ 1534576 w 1534576"/>
              <a:gd name="connsiteY3" fmla="*/ 516571 h 1447206"/>
              <a:gd name="connsiteX4" fmla="*/ 1426143 w 1534576"/>
              <a:gd name="connsiteY4" fmla="*/ 573631 h 1447206"/>
              <a:gd name="connsiteX5" fmla="*/ 1301663 w 1534576"/>
              <a:gd name="connsiteY5" fmla="*/ 675312 h 1447206"/>
              <a:gd name="connsiteX6" fmla="*/ 1069249 w 1534576"/>
              <a:gd name="connsiteY6" fmla="*/ 1236410 h 1447206"/>
              <a:gd name="connsiteX7" fmla="*/ 1082853 w 1534576"/>
              <a:gd name="connsiteY7" fmla="*/ 1378340 h 1447206"/>
              <a:gd name="connsiteX8" fmla="*/ 1067920 w 1534576"/>
              <a:gd name="connsiteY8" fmla="*/ 1373117 h 1447206"/>
              <a:gd name="connsiteX9" fmla="*/ 426347 w 1534576"/>
              <a:gd name="connsiteY9" fmla="*/ 1404210 h 1447206"/>
              <a:gd name="connsiteX10" fmla="*/ 344644 w 1534576"/>
              <a:gd name="connsiteY10" fmla="*/ 1447206 h 1447206"/>
              <a:gd name="connsiteX11" fmla="*/ 232415 w 1534576"/>
              <a:gd name="connsiteY11" fmla="*/ 1354607 h 1447206"/>
              <a:gd name="connsiteX12" fmla="*/ 0 w 1534576"/>
              <a:gd name="connsiteY12" fmla="*/ 793510 h 1447206"/>
              <a:gd name="connsiteX13" fmla="*/ 232415 w 1534576"/>
              <a:gd name="connsiteY13" fmla="*/ 232415 h 14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4576" h="1447206">
                <a:moveTo>
                  <a:pt x="232415" y="232415"/>
                </a:moveTo>
                <a:cubicBezTo>
                  <a:pt x="376011" y="88816"/>
                  <a:pt x="574389" y="0"/>
                  <a:pt x="793511" y="0"/>
                </a:cubicBezTo>
                <a:cubicBezTo>
                  <a:pt x="1122194" y="0"/>
                  <a:pt x="1404202" y="199838"/>
                  <a:pt x="1524664" y="484641"/>
                </a:cubicBezTo>
                <a:lnTo>
                  <a:pt x="1534576" y="516571"/>
                </a:lnTo>
                <a:lnTo>
                  <a:pt x="1426143" y="573631"/>
                </a:lnTo>
                <a:cubicBezTo>
                  <a:pt x="1382142" y="602683"/>
                  <a:pt x="1340399" y="636576"/>
                  <a:pt x="1301663" y="675312"/>
                </a:cubicBezTo>
                <a:cubicBezTo>
                  <a:pt x="1146721" y="830254"/>
                  <a:pt x="1069249" y="1033332"/>
                  <a:pt x="1069249" y="1236410"/>
                </a:cubicBezTo>
                <a:lnTo>
                  <a:pt x="1082853" y="1378340"/>
                </a:lnTo>
                <a:lnTo>
                  <a:pt x="1067920" y="1373117"/>
                </a:lnTo>
                <a:cubicBezTo>
                  <a:pt x="857819" y="1310931"/>
                  <a:pt x="630814" y="1321296"/>
                  <a:pt x="426347" y="1404210"/>
                </a:cubicBezTo>
                <a:lnTo>
                  <a:pt x="344644" y="1447206"/>
                </a:lnTo>
                <a:lnTo>
                  <a:pt x="232415" y="1354607"/>
                </a:lnTo>
                <a:cubicBezTo>
                  <a:pt x="88817" y="1211010"/>
                  <a:pt x="0" y="1012632"/>
                  <a:pt x="0" y="793510"/>
                </a:cubicBezTo>
                <a:cubicBezTo>
                  <a:pt x="0" y="574389"/>
                  <a:pt x="88817" y="376011"/>
                  <a:pt x="232415" y="232415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rot="5400000">
            <a:off x="5384607" y="2680916"/>
            <a:ext cx="1534576" cy="1447950"/>
          </a:xfrm>
          <a:custGeom>
            <a:avLst/>
            <a:gdLst>
              <a:gd name="connsiteX0" fmla="*/ 1168573 w 1534576"/>
              <a:gd name="connsiteY0" fmla="*/ 1411343 h 1449737"/>
              <a:gd name="connsiteX1" fmla="*/ 1168577 w 1534576"/>
              <a:gd name="connsiteY1" fmla="*/ 1411344 h 1449737"/>
              <a:gd name="connsiteX2" fmla="*/ 1242615 w 1534576"/>
              <a:gd name="connsiteY2" fmla="*/ 1447010 h 1449737"/>
              <a:gd name="connsiteX3" fmla="*/ 1239310 w 1534576"/>
              <a:gd name="connsiteY3" fmla="*/ 1449737 h 1449737"/>
              <a:gd name="connsiteX4" fmla="*/ 1168578 w 1534576"/>
              <a:gd name="connsiteY4" fmla="*/ 1411345 h 1449737"/>
              <a:gd name="connsiteX5" fmla="*/ 0 w 1534576"/>
              <a:gd name="connsiteY5" fmla="*/ 793511 h 1449737"/>
              <a:gd name="connsiteX6" fmla="*/ 793511 w 1534576"/>
              <a:gd name="connsiteY6" fmla="*/ 0 h 1449737"/>
              <a:gd name="connsiteX7" fmla="*/ 1524664 w 1534576"/>
              <a:gd name="connsiteY7" fmla="*/ 484641 h 1449737"/>
              <a:gd name="connsiteX8" fmla="*/ 1534576 w 1534576"/>
              <a:gd name="connsiteY8" fmla="*/ 516570 h 1449737"/>
              <a:gd name="connsiteX9" fmla="*/ 1426143 w 1534576"/>
              <a:gd name="connsiteY9" fmla="*/ 573631 h 1449737"/>
              <a:gd name="connsiteX10" fmla="*/ 1301663 w 1534576"/>
              <a:gd name="connsiteY10" fmla="*/ 675312 h 1449737"/>
              <a:gd name="connsiteX11" fmla="*/ 1069250 w 1534576"/>
              <a:gd name="connsiteY11" fmla="*/ 1236409 h 1449737"/>
              <a:gd name="connsiteX12" fmla="*/ 1083015 w 1534576"/>
              <a:gd name="connsiteY12" fmla="*/ 1380029 h 1449737"/>
              <a:gd name="connsiteX13" fmla="*/ 1079404 w 1534576"/>
              <a:gd name="connsiteY13" fmla="*/ 1378707 h 1449737"/>
              <a:gd name="connsiteX14" fmla="*/ 790781 w 1534576"/>
              <a:gd name="connsiteY14" fmla="*/ 1335072 h 1449737"/>
              <a:gd name="connsiteX15" fmla="*/ 412985 w 1534576"/>
              <a:gd name="connsiteY15" fmla="*/ 1411345 h 1449737"/>
              <a:gd name="connsiteX16" fmla="*/ 345547 w 1534576"/>
              <a:gd name="connsiteY16" fmla="*/ 1447950 h 1449737"/>
              <a:gd name="connsiteX17" fmla="*/ 232415 w 1534576"/>
              <a:gd name="connsiteY17" fmla="*/ 1354608 h 1449737"/>
              <a:gd name="connsiteX18" fmla="*/ 0 w 1534576"/>
              <a:gd name="connsiteY18" fmla="*/ 793511 h 1449737"/>
              <a:gd name="connsiteX0" fmla="*/ 1168573 w 1534576"/>
              <a:gd name="connsiteY0" fmla="*/ 1411343 h 1447950"/>
              <a:gd name="connsiteX1" fmla="*/ 1168577 w 1534576"/>
              <a:gd name="connsiteY1" fmla="*/ 1411344 h 1447950"/>
              <a:gd name="connsiteX2" fmla="*/ 1242615 w 1534576"/>
              <a:gd name="connsiteY2" fmla="*/ 1447010 h 1447950"/>
              <a:gd name="connsiteX3" fmla="*/ 1168578 w 1534576"/>
              <a:gd name="connsiteY3" fmla="*/ 1411345 h 1447950"/>
              <a:gd name="connsiteX4" fmla="*/ 1168573 w 1534576"/>
              <a:gd name="connsiteY4" fmla="*/ 1411343 h 1447950"/>
              <a:gd name="connsiteX5" fmla="*/ 0 w 1534576"/>
              <a:gd name="connsiteY5" fmla="*/ 793511 h 1447950"/>
              <a:gd name="connsiteX6" fmla="*/ 793511 w 1534576"/>
              <a:gd name="connsiteY6" fmla="*/ 0 h 1447950"/>
              <a:gd name="connsiteX7" fmla="*/ 1524664 w 1534576"/>
              <a:gd name="connsiteY7" fmla="*/ 484641 h 1447950"/>
              <a:gd name="connsiteX8" fmla="*/ 1534576 w 1534576"/>
              <a:gd name="connsiteY8" fmla="*/ 516570 h 1447950"/>
              <a:gd name="connsiteX9" fmla="*/ 1426143 w 1534576"/>
              <a:gd name="connsiteY9" fmla="*/ 573631 h 1447950"/>
              <a:gd name="connsiteX10" fmla="*/ 1301663 w 1534576"/>
              <a:gd name="connsiteY10" fmla="*/ 675312 h 1447950"/>
              <a:gd name="connsiteX11" fmla="*/ 1069250 w 1534576"/>
              <a:gd name="connsiteY11" fmla="*/ 1236409 h 1447950"/>
              <a:gd name="connsiteX12" fmla="*/ 1083015 w 1534576"/>
              <a:gd name="connsiteY12" fmla="*/ 1380029 h 1447950"/>
              <a:gd name="connsiteX13" fmla="*/ 1079404 w 1534576"/>
              <a:gd name="connsiteY13" fmla="*/ 1378707 h 1447950"/>
              <a:gd name="connsiteX14" fmla="*/ 790781 w 1534576"/>
              <a:gd name="connsiteY14" fmla="*/ 1335072 h 1447950"/>
              <a:gd name="connsiteX15" fmla="*/ 412985 w 1534576"/>
              <a:gd name="connsiteY15" fmla="*/ 1411345 h 1447950"/>
              <a:gd name="connsiteX16" fmla="*/ 345547 w 1534576"/>
              <a:gd name="connsiteY16" fmla="*/ 1447950 h 1447950"/>
              <a:gd name="connsiteX17" fmla="*/ 232415 w 1534576"/>
              <a:gd name="connsiteY17" fmla="*/ 1354608 h 1447950"/>
              <a:gd name="connsiteX18" fmla="*/ 0 w 1534576"/>
              <a:gd name="connsiteY18" fmla="*/ 793511 h 1447950"/>
              <a:gd name="connsiteX0" fmla="*/ 1168573 w 1534576"/>
              <a:gd name="connsiteY0" fmla="*/ 1411343 h 1447950"/>
              <a:gd name="connsiteX1" fmla="*/ 1168577 w 1534576"/>
              <a:gd name="connsiteY1" fmla="*/ 1411344 h 1447950"/>
              <a:gd name="connsiteX2" fmla="*/ 1168578 w 1534576"/>
              <a:gd name="connsiteY2" fmla="*/ 1411345 h 1447950"/>
              <a:gd name="connsiteX3" fmla="*/ 1168573 w 1534576"/>
              <a:gd name="connsiteY3" fmla="*/ 1411343 h 1447950"/>
              <a:gd name="connsiteX4" fmla="*/ 0 w 1534576"/>
              <a:gd name="connsiteY4" fmla="*/ 793511 h 1447950"/>
              <a:gd name="connsiteX5" fmla="*/ 793511 w 1534576"/>
              <a:gd name="connsiteY5" fmla="*/ 0 h 1447950"/>
              <a:gd name="connsiteX6" fmla="*/ 1524664 w 1534576"/>
              <a:gd name="connsiteY6" fmla="*/ 484641 h 1447950"/>
              <a:gd name="connsiteX7" fmla="*/ 1534576 w 1534576"/>
              <a:gd name="connsiteY7" fmla="*/ 516570 h 1447950"/>
              <a:gd name="connsiteX8" fmla="*/ 1426143 w 1534576"/>
              <a:gd name="connsiteY8" fmla="*/ 573631 h 1447950"/>
              <a:gd name="connsiteX9" fmla="*/ 1301663 w 1534576"/>
              <a:gd name="connsiteY9" fmla="*/ 675312 h 1447950"/>
              <a:gd name="connsiteX10" fmla="*/ 1069250 w 1534576"/>
              <a:gd name="connsiteY10" fmla="*/ 1236409 h 1447950"/>
              <a:gd name="connsiteX11" fmla="*/ 1083015 w 1534576"/>
              <a:gd name="connsiteY11" fmla="*/ 1380029 h 1447950"/>
              <a:gd name="connsiteX12" fmla="*/ 1079404 w 1534576"/>
              <a:gd name="connsiteY12" fmla="*/ 1378707 h 1447950"/>
              <a:gd name="connsiteX13" fmla="*/ 790781 w 1534576"/>
              <a:gd name="connsiteY13" fmla="*/ 1335072 h 1447950"/>
              <a:gd name="connsiteX14" fmla="*/ 412985 w 1534576"/>
              <a:gd name="connsiteY14" fmla="*/ 1411345 h 1447950"/>
              <a:gd name="connsiteX15" fmla="*/ 345547 w 1534576"/>
              <a:gd name="connsiteY15" fmla="*/ 1447950 h 1447950"/>
              <a:gd name="connsiteX16" fmla="*/ 232415 w 1534576"/>
              <a:gd name="connsiteY16" fmla="*/ 1354608 h 1447950"/>
              <a:gd name="connsiteX17" fmla="*/ 0 w 1534576"/>
              <a:gd name="connsiteY17" fmla="*/ 793511 h 1447950"/>
              <a:gd name="connsiteX0" fmla="*/ 1168578 w 1534576"/>
              <a:gd name="connsiteY0" fmla="*/ 1411345 h 1447950"/>
              <a:gd name="connsiteX1" fmla="*/ 1168577 w 1534576"/>
              <a:gd name="connsiteY1" fmla="*/ 1411344 h 1447950"/>
              <a:gd name="connsiteX2" fmla="*/ 1168578 w 1534576"/>
              <a:gd name="connsiteY2" fmla="*/ 1411345 h 1447950"/>
              <a:gd name="connsiteX3" fmla="*/ 0 w 1534576"/>
              <a:gd name="connsiteY3" fmla="*/ 793511 h 1447950"/>
              <a:gd name="connsiteX4" fmla="*/ 793511 w 1534576"/>
              <a:gd name="connsiteY4" fmla="*/ 0 h 1447950"/>
              <a:gd name="connsiteX5" fmla="*/ 1524664 w 1534576"/>
              <a:gd name="connsiteY5" fmla="*/ 484641 h 1447950"/>
              <a:gd name="connsiteX6" fmla="*/ 1534576 w 1534576"/>
              <a:gd name="connsiteY6" fmla="*/ 516570 h 1447950"/>
              <a:gd name="connsiteX7" fmla="*/ 1426143 w 1534576"/>
              <a:gd name="connsiteY7" fmla="*/ 573631 h 1447950"/>
              <a:gd name="connsiteX8" fmla="*/ 1301663 w 1534576"/>
              <a:gd name="connsiteY8" fmla="*/ 675312 h 1447950"/>
              <a:gd name="connsiteX9" fmla="*/ 1069250 w 1534576"/>
              <a:gd name="connsiteY9" fmla="*/ 1236409 h 1447950"/>
              <a:gd name="connsiteX10" fmla="*/ 1083015 w 1534576"/>
              <a:gd name="connsiteY10" fmla="*/ 1380029 h 1447950"/>
              <a:gd name="connsiteX11" fmla="*/ 1079404 w 1534576"/>
              <a:gd name="connsiteY11" fmla="*/ 1378707 h 1447950"/>
              <a:gd name="connsiteX12" fmla="*/ 790781 w 1534576"/>
              <a:gd name="connsiteY12" fmla="*/ 1335072 h 1447950"/>
              <a:gd name="connsiteX13" fmla="*/ 412985 w 1534576"/>
              <a:gd name="connsiteY13" fmla="*/ 1411345 h 1447950"/>
              <a:gd name="connsiteX14" fmla="*/ 345547 w 1534576"/>
              <a:gd name="connsiteY14" fmla="*/ 1447950 h 1447950"/>
              <a:gd name="connsiteX15" fmla="*/ 232415 w 1534576"/>
              <a:gd name="connsiteY15" fmla="*/ 1354608 h 1447950"/>
              <a:gd name="connsiteX16" fmla="*/ 0 w 1534576"/>
              <a:gd name="connsiteY16" fmla="*/ 793511 h 1447950"/>
              <a:gd name="connsiteX0" fmla="*/ 0 w 1534576"/>
              <a:gd name="connsiteY0" fmla="*/ 793511 h 1447950"/>
              <a:gd name="connsiteX1" fmla="*/ 793511 w 1534576"/>
              <a:gd name="connsiteY1" fmla="*/ 0 h 1447950"/>
              <a:gd name="connsiteX2" fmla="*/ 1524664 w 1534576"/>
              <a:gd name="connsiteY2" fmla="*/ 484641 h 1447950"/>
              <a:gd name="connsiteX3" fmla="*/ 1534576 w 1534576"/>
              <a:gd name="connsiteY3" fmla="*/ 516570 h 1447950"/>
              <a:gd name="connsiteX4" fmla="*/ 1426143 w 1534576"/>
              <a:gd name="connsiteY4" fmla="*/ 573631 h 1447950"/>
              <a:gd name="connsiteX5" fmla="*/ 1301663 w 1534576"/>
              <a:gd name="connsiteY5" fmla="*/ 675312 h 1447950"/>
              <a:gd name="connsiteX6" fmla="*/ 1069250 w 1534576"/>
              <a:gd name="connsiteY6" fmla="*/ 1236409 h 1447950"/>
              <a:gd name="connsiteX7" fmla="*/ 1083015 w 1534576"/>
              <a:gd name="connsiteY7" fmla="*/ 1380029 h 1447950"/>
              <a:gd name="connsiteX8" fmla="*/ 1079404 w 1534576"/>
              <a:gd name="connsiteY8" fmla="*/ 1378707 h 1447950"/>
              <a:gd name="connsiteX9" fmla="*/ 790781 w 1534576"/>
              <a:gd name="connsiteY9" fmla="*/ 1335072 h 1447950"/>
              <a:gd name="connsiteX10" fmla="*/ 412985 w 1534576"/>
              <a:gd name="connsiteY10" fmla="*/ 1411345 h 1447950"/>
              <a:gd name="connsiteX11" fmla="*/ 345547 w 1534576"/>
              <a:gd name="connsiteY11" fmla="*/ 1447950 h 1447950"/>
              <a:gd name="connsiteX12" fmla="*/ 232415 w 1534576"/>
              <a:gd name="connsiteY12" fmla="*/ 1354608 h 1447950"/>
              <a:gd name="connsiteX13" fmla="*/ 0 w 1534576"/>
              <a:gd name="connsiteY13" fmla="*/ 793511 h 14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4576" h="1447950">
                <a:moveTo>
                  <a:pt x="0" y="793511"/>
                </a:moveTo>
                <a:cubicBezTo>
                  <a:pt x="0" y="355268"/>
                  <a:pt x="355268" y="0"/>
                  <a:pt x="793511" y="0"/>
                </a:cubicBezTo>
                <a:cubicBezTo>
                  <a:pt x="1122194" y="0"/>
                  <a:pt x="1404202" y="199838"/>
                  <a:pt x="1524664" y="484641"/>
                </a:cubicBezTo>
                <a:lnTo>
                  <a:pt x="1534576" y="516570"/>
                </a:lnTo>
                <a:lnTo>
                  <a:pt x="1426143" y="573631"/>
                </a:lnTo>
                <a:cubicBezTo>
                  <a:pt x="1382143" y="602683"/>
                  <a:pt x="1340399" y="636576"/>
                  <a:pt x="1301663" y="675312"/>
                </a:cubicBezTo>
                <a:cubicBezTo>
                  <a:pt x="1146721" y="830254"/>
                  <a:pt x="1069249" y="1033332"/>
                  <a:pt x="1069250" y="1236409"/>
                </a:cubicBezTo>
                <a:lnTo>
                  <a:pt x="1083015" y="1380029"/>
                </a:lnTo>
                <a:lnTo>
                  <a:pt x="1079404" y="1378707"/>
                </a:lnTo>
                <a:cubicBezTo>
                  <a:pt x="988228" y="1350349"/>
                  <a:pt x="891288" y="1335072"/>
                  <a:pt x="790781" y="1335072"/>
                </a:cubicBezTo>
                <a:cubicBezTo>
                  <a:pt x="656771" y="1335072"/>
                  <a:pt x="529104" y="1362231"/>
                  <a:pt x="412985" y="1411345"/>
                </a:cubicBezTo>
                <a:lnTo>
                  <a:pt x="345547" y="1447950"/>
                </a:lnTo>
                <a:lnTo>
                  <a:pt x="232415" y="1354608"/>
                </a:lnTo>
                <a:cubicBezTo>
                  <a:pt x="88817" y="1211011"/>
                  <a:pt x="0" y="1012632"/>
                  <a:pt x="0" y="793511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 rot="18900000">
            <a:off x="4941104" y="3804760"/>
            <a:ext cx="1534575" cy="1449562"/>
          </a:xfrm>
          <a:custGeom>
            <a:avLst/>
            <a:gdLst>
              <a:gd name="connsiteX0" fmla="*/ 377792 w 1534575"/>
              <a:gd name="connsiteY0" fmla="*/ 42744 h 1450803"/>
              <a:gd name="connsiteX1" fmla="*/ 377760 w 1534575"/>
              <a:gd name="connsiteY1" fmla="*/ 42734 h 1450803"/>
              <a:gd name="connsiteX2" fmla="*/ 292644 w 1534575"/>
              <a:gd name="connsiteY2" fmla="*/ 3229 h 1450803"/>
              <a:gd name="connsiteX3" fmla="*/ 296558 w 1534575"/>
              <a:gd name="connsiteY3" fmla="*/ 0 h 1450803"/>
              <a:gd name="connsiteX4" fmla="*/ 377762 w 1534575"/>
              <a:gd name="connsiteY4" fmla="*/ 42733 h 1450803"/>
              <a:gd name="connsiteX5" fmla="*/ 1302161 w 1534575"/>
              <a:gd name="connsiteY5" fmla="*/ 96196 h 1450803"/>
              <a:gd name="connsiteX6" fmla="*/ 1534575 w 1534575"/>
              <a:gd name="connsiteY6" fmla="*/ 657293 h 1450803"/>
              <a:gd name="connsiteX7" fmla="*/ 741065 w 1534575"/>
              <a:gd name="connsiteY7" fmla="*/ 1450803 h 1450803"/>
              <a:gd name="connsiteX8" fmla="*/ 9912 w 1534575"/>
              <a:gd name="connsiteY8" fmla="*/ 966162 h 1450803"/>
              <a:gd name="connsiteX9" fmla="*/ 0 w 1534575"/>
              <a:gd name="connsiteY9" fmla="*/ 934233 h 1450803"/>
              <a:gd name="connsiteX10" fmla="*/ 108430 w 1534575"/>
              <a:gd name="connsiteY10" fmla="*/ 877174 h 1450803"/>
              <a:gd name="connsiteX11" fmla="*/ 232910 w 1534575"/>
              <a:gd name="connsiteY11" fmla="*/ 775493 h 1450803"/>
              <a:gd name="connsiteX12" fmla="*/ 465323 w 1534575"/>
              <a:gd name="connsiteY12" fmla="*/ 214396 h 1450803"/>
              <a:gd name="connsiteX13" fmla="*/ 451337 w 1534575"/>
              <a:gd name="connsiteY13" fmla="*/ 68468 h 1450803"/>
              <a:gd name="connsiteX14" fmla="*/ 466655 w 1534575"/>
              <a:gd name="connsiteY14" fmla="*/ 73826 h 1450803"/>
              <a:gd name="connsiteX15" fmla="*/ 1108228 w 1534575"/>
              <a:gd name="connsiteY15" fmla="*/ 42733 h 1450803"/>
              <a:gd name="connsiteX16" fmla="*/ 1187074 w 1534575"/>
              <a:gd name="connsiteY16" fmla="*/ 1241 h 1450803"/>
              <a:gd name="connsiteX0" fmla="*/ 377792 w 1534575"/>
              <a:gd name="connsiteY0" fmla="*/ 41503 h 1449562"/>
              <a:gd name="connsiteX1" fmla="*/ 377760 w 1534575"/>
              <a:gd name="connsiteY1" fmla="*/ 41493 h 1449562"/>
              <a:gd name="connsiteX2" fmla="*/ 292644 w 1534575"/>
              <a:gd name="connsiteY2" fmla="*/ 1988 h 1449562"/>
              <a:gd name="connsiteX3" fmla="*/ 377762 w 1534575"/>
              <a:gd name="connsiteY3" fmla="*/ 41492 h 1449562"/>
              <a:gd name="connsiteX4" fmla="*/ 377792 w 1534575"/>
              <a:gd name="connsiteY4" fmla="*/ 41503 h 1449562"/>
              <a:gd name="connsiteX5" fmla="*/ 1302161 w 1534575"/>
              <a:gd name="connsiteY5" fmla="*/ 94955 h 1449562"/>
              <a:gd name="connsiteX6" fmla="*/ 1534575 w 1534575"/>
              <a:gd name="connsiteY6" fmla="*/ 656052 h 1449562"/>
              <a:gd name="connsiteX7" fmla="*/ 741065 w 1534575"/>
              <a:gd name="connsiteY7" fmla="*/ 1449562 h 1449562"/>
              <a:gd name="connsiteX8" fmla="*/ 9912 w 1534575"/>
              <a:gd name="connsiteY8" fmla="*/ 964921 h 1449562"/>
              <a:gd name="connsiteX9" fmla="*/ 0 w 1534575"/>
              <a:gd name="connsiteY9" fmla="*/ 932992 h 1449562"/>
              <a:gd name="connsiteX10" fmla="*/ 108430 w 1534575"/>
              <a:gd name="connsiteY10" fmla="*/ 875933 h 1449562"/>
              <a:gd name="connsiteX11" fmla="*/ 232910 w 1534575"/>
              <a:gd name="connsiteY11" fmla="*/ 774252 h 1449562"/>
              <a:gd name="connsiteX12" fmla="*/ 465323 w 1534575"/>
              <a:gd name="connsiteY12" fmla="*/ 213155 h 1449562"/>
              <a:gd name="connsiteX13" fmla="*/ 451337 w 1534575"/>
              <a:gd name="connsiteY13" fmla="*/ 67227 h 1449562"/>
              <a:gd name="connsiteX14" fmla="*/ 466655 w 1534575"/>
              <a:gd name="connsiteY14" fmla="*/ 72585 h 1449562"/>
              <a:gd name="connsiteX15" fmla="*/ 1108228 w 1534575"/>
              <a:gd name="connsiteY15" fmla="*/ 41492 h 1449562"/>
              <a:gd name="connsiteX16" fmla="*/ 1187074 w 1534575"/>
              <a:gd name="connsiteY16" fmla="*/ 0 h 1449562"/>
              <a:gd name="connsiteX17" fmla="*/ 1302161 w 1534575"/>
              <a:gd name="connsiteY17" fmla="*/ 94955 h 1449562"/>
              <a:gd name="connsiteX0" fmla="*/ 377792 w 1534575"/>
              <a:gd name="connsiteY0" fmla="*/ 41503 h 1449562"/>
              <a:gd name="connsiteX1" fmla="*/ 377760 w 1534575"/>
              <a:gd name="connsiteY1" fmla="*/ 41493 h 1449562"/>
              <a:gd name="connsiteX2" fmla="*/ 377762 w 1534575"/>
              <a:gd name="connsiteY2" fmla="*/ 41492 h 1449562"/>
              <a:gd name="connsiteX3" fmla="*/ 377792 w 1534575"/>
              <a:gd name="connsiteY3" fmla="*/ 41503 h 1449562"/>
              <a:gd name="connsiteX4" fmla="*/ 1302161 w 1534575"/>
              <a:gd name="connsiteY4" fmla="*/ 94955 h 1449562"/>
              <a:gd name="connsiteX5" fmla="*/ 1534575 w 1534575"/>
              <a:gd name="connsiteY5" fmla="*/ 656052 h 1449562"/>
              <a:gd name="connsiteX6" fmla="*/ 741065 w 1534575"/>
              <a:gd name="connsiteY6" fmla="*/ 1449562 h 1449562"/>
              <a:gd name="connsiteX7" fmla="*/ 9912 w 1534575"/>
              <a:gd name="connsiteY7" fmla="*/ 964921 h 1449562"/>
              <a:gd name="connsiteX8" fmla="*/ 0 w 1534575"/>
              <a:gd name="connsiteY8" fmla="*/ 932992 h 1449562"/>
              <a:gd name="connsiteX9" fmla="*/ 108430 w 1534575"/>
              <a:gd name="connsiteY9" fmla="*/ 875933 h 1449562"/>
              <a:gd name="connsiteX10" fmla="*/ 232910 w 1534575"/>
              <a:gd name="connsiteY10" fmla="*/ 774252 h 1449562"/>
              <a:gd name="connsiteX11" fmla="*/ 465323 w 1534575"/>
              <a:gd name="connsiteY11" fmla="*/ 213155 h 1449562"/>
              <a:gd name="connsiteX12" fmla="*/ 451337 w 1534575"/>
              <a:gd name="connsiteY12" fmla="*/ 67227 h 1449562"/>
              <a:gd name="connsiteX13" fmla="*/ 466655 w 1534575"/>
              <a:gd name="connsiteY13" fmla="*/ 72585 h 1449562"/>
              <a:gd name="connsiteX14" fmla="*/ 1108228 w 1534575"/>
              <a:gd name="connsiteY14" fmla="*/ 41492 h 1449562"/>
              <a:gd name="connsiteX15" fmla="*/ 1187074 w 1534575"/>
              <a:gd name="connsiteY15" fmla="*/ 0 h 1449562"/>
              <a:gd name="connsiteX16" fmla="*/ 1302161 w 1534575"/>
              <a:gd name="connsiteY16" fmla="*/ 94955 h 1449562"/>
              <a:gd name="connsiteX0" fmla="*/ 377762 w 1534575"/>
              <a:gd name="connsiteY0" fmla="*/ 41492 h 1449562"/>
              <a:gd name="connsiteX1" fmla="*/ 377760 w 1534575"/>
              <a:gd name="connsiteY1" fmla="*/ 41493 h 1449562"/>
              <a:gd name="connsiteX2" fmla="*/ 377762 w 1534575"/>
              <a:gd name="connsiteY2" fmla="*/ 41492 h 1449562"/>
              <a:gd name="connsiteX3" fmla="*/ 1302161 w 1534575"/>
              <a:gd name="connsiteY3" fmla="*/ 94955 h 1449562"/>
              <a:gd name="connsiteX4" fmla="*/ 1534575 w 1534575"/>
              <a:gd name="connsiteY4" fmla="*/ 656052 h 1449562"/>
              <a:gd name="connsiteX5" fmla="*/ 741065 w 1534575"/>
              <a:gd name="connsiteY5" fmla="*/ 1449562 h 1449562"/>
              <a:gd name="connsiteX6" fmla="*/ 9912 w 1534575"/>
              <a:gd name="connsiteY6" fmla="*/ 964921 h 1449562"/>
              <a:gd name="connsiteX7" fmla="*/ 0 w 1534575"/>
              <a:gd name="connsiteY7" fmla="*/ 932992 h 1449562"/>
              <a:gd name="connsiteX8" fmla="*/ 108430 w 1534575"/>
              <a:gd name="connsiteY8" fmla="*/ 875933 h 1449562"/>
              <a:gd name="connsiteX9" fmla="*/ 232910 w 1534575"/>
              <a:gd name="connsiteY9" fmla="*/ 774252 h 1449562"/>
              <a:gd name="connsiteX10" fmla="*/ 465323 w 1534575"/>
              <a:gd name="connsiteY10" fmla="*/ 213155 h 1449562"/>
              <a:gd name="connsiteX11" fmla="*/ 451337 w 1534575"/>
              <a:gd name="connsiteY11" fmla="*/ 67227 h 1449562"/>
              <a:gd name="connsiteX12" fmla="*/ 466655 w 1534575"/>
              <a:gd name="connsiteY12" fmla="*/ 72585 h 1449562"/>
              <a:gd name="connsiteX13" fmla="*/ 1108228 w 1534575"/>
              <a:gd name="connsiteY13" fmla="*/ 41492 h 1449562"/>
              <a:gd name="connsiteX14" fmla="*/ 1187074 w 1534575"/>
              <a:gd name="connsiteY14" fmla="*/ 0 h 1449562"/>
              <a:gd name="connsiteX15" fmla="*/ 1302161 w 1534575"/>
              <a:gd name="connsiteY15" fmla="*/ 94955 h 1449562"/>
              <a:gd name="connsiteX0" fmla="*/ 1302161 w 1534575"/>
              <a:gd name="connsiteY0" fmla="*/ 94955 h 1449562"/>
              <a:gd name="connsiteX1" fmla="*/ 1534575 w 1534575"/>
              <a:gd name="connsiteY1" fmla="*/ 656052 h 1449562"/>
              <a:gd name="connsiteX2" fmla="*/ 741065 w 1534575"/>
              <a:gd name="connsiteY2" fmla="*/ 1449562 h 1449562"/>
              <a:gd name="connsiteX3" fmla="*/ 9912 w 1534575"/>
              <a:gd name="connsiteY3" fmla="*/ 964921 h 1449562"/>
              <a:gd name="connsiteX4" fmla="*/ 0 w 1534575"/>
              <a:gd name="connsiteY4" fmla="*/ 932992 h 1449562"/>
              <a:gd name="connsiteX5" fmla="*/ 108430 w 1534575"/>
              <a:gd name="connsiteY5" fmla="*/ 875933 h 1449562"/>
              <a:gd name="connsiteX6" fmla="*/ 232910 w 1534575"/>
              <a:gd name="connsiteY6" fmla="*/ 774252 h 1449562"/>
              <a:gd name="connsiteX7" fmla="*/ 465323 w 1534575"/>
              <a:gd name="connsiteY7" fmla="*/ 213155 h 1449562"/>
              <a:gd name="connsiteX8" fmla="*/ 451337 w 1534575"/>
              <a:gd name="connsiteY8" fmla="*/ 67227 h 1449562"/>
              <a:gd name="connsiteX9" fmla="*/ 466655 w 1534575"/>
              <a:gd name="connsiteY9" fmla="*/ 72585 h 1449562"/>
              <a:gd name="connsiteX10" fmla="*/ 1108228 w 1534575"/>
              <a:gd name="connsiteY10" fmla="*/ 41492 h 1449562"/>
              <a:gd name="connsiteX11" fmla="*/ 1187074 w 1534575"/>
              <a:gd name="connsiteY11" fmla="*/ 0 h 1449562"/>
              <a:gd name="connsiteX12" fmla="*/ 1302161 w 1534575"/>
              <a:gd name="connsiteY12" fmla="*/ 94955 h 144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4575" h="1449562">
                <a:moveTo>
                  <a:pt x="1302161" y="94955"/>
                </a:moveTo>
                <a:cubicBezTo>
                  <a:pt x="1445758" y="238552"/>
                  <a:pt x="1534575" y="436930"/>
                  <a:pt x="1534575" y="656052"/>
                </a:cubicBezTo>
                <a:cubicBezTo>
                  <a:pt x="1534575" y="1094295"/>
                  <a:pt x="1179308" y="1449562"/>
                  <a:pt x="741065" y="1449562"/>
                </a:cubicBezTo>
                <a:cubicBezTo>
                  <a:pt x="412382" y="1449562"/>
                  <a:pt x="130374" y="1249724"/>
                  <a:pt x="9912" y="964921"/>
                </a:cubicBezTo>
                <a:lnTo>
                  <a:pt x="0" y="932992"/>
                </a:lnTo>
                <a:lnTo>
                  <a:pt x="108430" y="875933"/>
                </a:lnTo>
                <a:cubicBezTo>
                  <a:pt x="152431" y="846881"/>
                  <a:pt x="194175" y="812987"/>
                  <a:pt x="232910" y="774252"/>
                </a:cubicBezTo>
                <a:cubicBezTo>
                  <a:pt x="387853" y="619309"/>
                  <a:pt x="465324" y="416232"/>
                  <a:pt x="465323" y="213155"/>
                </a:cubicBezTo>
                <a:lnTo>
                  <a:pt x="451337" y="67227"/>
                </a:lnTo>
                <a:lnTo>
                  <a:pt x="466655" y="72585"/>
                </a:lnTo>
                <a:cubicBezTo>
                  <a:pt x="676756" y="134771"/>
                  <a:pt x="903760" y="124406"/>
                  <a:pt x="1108228" y="41492"/>
                </a:cubicBezTo>
                <a:lnTo>
                  <a:pt x="1187074" y="0"/>
                </a:lnTo>
                <a:lnTo>
                  <a:pt x="1302161" y="94955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830935" y="4286283"/>
            <a:ext cx="1534575" cy="1450489"/>
          </a:xfrm>
          <a:custGeom>
            <a:avLst/>
            <a:gdLst>
              <a:gd name="connsiteX0" fmla="*/ 1185951 w 1534575"/>
              <a:gd name="connsiteY0" fmla="*/ 0 h 1450489"/>
              <a:gd name="connsiteX1" fmla="*/ 1302161 w 1534575"/>
              <a:gd name="connsiteY1" fmla="*/ 95883 h 1450489"/>
              <a:gd name="connsiteX2" fmla="*/ 1534575 w 1534575"/>
              <a:gd name="connsiteY2" fmla="*/ 656979 h 1450489"/>
              <a:gd name="connsiteX3" fmla="*/ 741065 w 1534575"/>
              <a:gd name="connsiteY3" fmla="*/ 1450489 h 1450489"/>
              <a:gd name="connsiteX4" fmla="*/ 9912 w 1534575"/>
              <a:gd name="connsiteY4" fmla="*/ 965849 h 1450489"/>
              <a:gd name="connsiteX5" fmla="*/ 0 w 1534575"/>
              <a:gd name="connsiteY5" fmla="*/ 933918 h 1450489"/>
              <a:gd name="connsiteX6" fmla="*/ 108433 w 1534575"/>
              <a:gd name="connsiteY6" fmla="*/ 876857 h 1450489"/>
              <a:gd name="connsiteX7" fmla="*/ 232913 w 1534575"/>
              <a:gd name="connsiteY7" fmla="*/ 775176 h 1450489"/>
              <a:gd name="connsiteX8" fmla="*/ 465326 w 1534575"/>
              <a:gd name="connsiteY8" fmla="*/ 214080 h 1450489"/>
              <a:gd name="connsiteX9" fmla="*/ 451389 w 1534575"/>
              <a:gd name="connsiteY9" fmla="*/ 68668 h 1450489"/>
              <a:gd name="connsiteX10" fmla="*/ 452443 w 1534575"/>
              <a:gd name="connsiteY10" fmla="*/ 69053 h 1450489"/>
              <a:gd name="connsiteX11" fmla="*/ 741065 w 1534575"/>
              <a:gd name="connsiteY11" fmla="*/ 112689 h 1450489"/>
              <a:gd name="connsiteX12" fmla="*/ 1118861 w 1534575"/>
              <a:gd name="connsiteY12" fmla="*/ 36416 h 1450489"/>
              <a:gd name="connsiteX13" fmla="*/ 296178 w 1534575"/>
              <a:gd name="connsiteY13" fmla="*/ 0 h 1450489"/>
              <a:gd name="connsiteX14" fmla="*/ 363253 w 1534575"/>
              <a:gd name="connsiteY14" fmla="*/ 36407 h 1450489"/>
              <a:gd name="connsiteX15" fmla="*/ 293045 w 1534575"/>
              <a:gd name="connsiteY15" fmla="*/ 2586 h 1450489"/>
              <a:gd name="connsiteX0" fmla="*/ 1185951 w 1534575"/>
              <a:gd name="connsiteY0" fmla="*/ 0 h 1450489"/>
              <a:gd name="connsiteX1" fmla="*/ 1302161 w 1534575"/>
              <a:gd name="connsiteY1" fmla="*/ 95883 h 1450489"/>
              <a:gd name="connsiteX2" fmla="*/ 1534575 w 1534575"/>
              <a:gd name="connsiteY2" fmla="*/ 656979 h 1450489"/>
              <a:gd name="connsiteX3" fmla="*/ 741065 w 1534575"/>
              <a:gd name="connsiteY3" fmla="*/ 1450489 h 1450489"/>
              <a:gd name="connsiteX4" fmla="*/ 9912 w 1534575"/>
              <a:gd name="connsiteY4" fmla="*/ 965849 h 1450489"/>
              <a:gd name="connsiteX5" fmla="*/ 0 w 1534575"/>
              <a:gd name="connsiteY5" fmla="*/ 933918 h 1450489"/>
              <a:gd name="connsiteX6" fmla="*/ 108433 w 1534575"/>
              <a:gd name="connsiteY6" fmla="*/ 876857 h 1450489"/>
              <a:gd name="connsiteX7" fmla="*/ 232913 w 1534575"/>
              <a:gd name="connsiteY7" fmla="*/ 775176 h 1450489"/>
              <a:gd name="connsiteX8" fmla="*/ 465326 w 1534575"/>
              <a:gd name="connsiteY8" fmla="*/ 214080 h 1450489"/>
              <a:gd name="connsiteX9" fmla="*/ 451389 w 1534575"/>
              <a:gd name="connsiteY9" fmla="*/ 68668 h 1450489"/>
              <a:gd name="connsiteX10" fmla="*/ 452443 w 1534575"/>
              <a:gd name="connsiteY10" fmla="*/ 69053 h 1450489"/>
              <a:gd name="connsiteX11" fmla="*/ 741065 w 1534575"/>
              <a:gd name="connsiteY11" fmla="*/ 112689 h 1450489"/>
              <a:gd name="connsiteX12" fmla="*/ 1118861 w 1534575"/>
              <a:gd name="connsiteY12" fmla="*/ 36416 h 1450489"/>
              <a:gd name="connsiteX13" fmla="*/ 1185951 w 1534575"/>
              <a:gd name="connsiteY13" fmla="*/ 0 h 1450489"/>
              <a:gd name="connsiteX14" fmla="*/ 293045 w 1534575"/>
              <a:gd name="connsiteY14" fmla="*/ 2586 h 1450489"/>
              <a:gd name="connsiteX15" fmla="*/ 363253 w 1534575"/>
              <a:gd name="connsiteY15" fmla="*/ 36407 h 1450489"/>
              <a:gd name="connsiteX16" fmla="*/ 293045 w 1534575"/>
              <a:gd name="connsiteY16" fmla="*/ 2586 h 1450489"/>
              <a:gd name="connsiteX0" fmla="*/ 1185951 w 1534575"/>
              <a:gd name="connsiteY0" fmla="*/ 0 h 1450489"/>
              <a:gd name="connsiteX1" fmla="*/ 1302161 w 1534575"/>
              <a:gd name="connsiteY1" fmla="*/ 95883 h 1450489"/>
              <a:gd name="connsiteX2" fmla="*/ 1534575 w 1534575"/>
              <a:gd name="connsiteY2" fmla="*/ 656979 h 1450489"/>
              <a:gd name="connsiteX3" fmla="*/ 741065 w 1534575"/>
              <a:gd name="connsiteY3" fmla="*/ 1450489 h 1450489"/>
              <a:gd name="connsiteX4" fmla="*/ 9912 w 1534575"/>
              <a:gd name="connsiteY4" fmla="*/ 965849 h 1450489"/>
              <a:gd name="connsiteX5" fmla="*/ 0 w 1534575"/>
              <a:gd name="connsiteY5" fmla="*/ 933918 h 1450489"/>
              <a:gd name="connsiteX6" fmla="*/ 108433 w 1534575"/>
              <a:gd name="connsiteY6" fmla="*/ 876857 h 1450489"/>
              <a:gd name="connsiteX7" fmla="*/ 232913 w 1534575"/>
              <a:gd name="connsiteY7" fmla="*/ 775176 h 1450489"/>
              <a:gd name="connsiteX8" fmla="*/ 465326 w 1534575"/>
              <a:gd name="connsiteY8" fmla="*/ 214080 h 1450489"/>
              <a:gd name="connsiteX9" fmla="*/ 451389 w 1534575"/>
              <a:gd name="connsiteY9" fmla="*/ 68668 h 1450489"/>
              <a:gd name="connsiteX10" fmla="*/ 452443 w 1534575"/>
              <a:gd name="connsiteY10" fmla="*/ 69053 h 1450489"/>
              <a:gd name="connsiteX11" fmla="*/ 741065 w 1534575"/>
              <a:gd name="connsiteY11" fmla="*/ 112689 h 1450489"/>
              <a:gd name="connsiteX12" fmla="*/ 1118861 w 1534575"/>
              <a:gd name="connsiteY12" fmla="*/ 36416 h 1450489"/>
              <a:gd name="connsiteX13" fmla="*/ 1185951 w 1534575"/>
              <a:gd name="connsiteY13" fmla="*/ 0 h 145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4575" h="1450489">
                <a:moveTo>
                  <a:pt x="1185951" y="0"/>
                </a:moveTo>
                <a:lnTo>
                  <a:pt x="1302161" y="95883"/>
                </a:lnTo>
                <a:cubicBezTo>
                  <a:pt x="1445759" y="239479"/>
                  <a:pt x="1534575" y="437857"/>
                  <a:pt x="1534575" y="656979"/>
                </a:cubicBezTo>
                <a:cubicBezTo>
                  <a:pt x="1534575" y="1095222"/>
                  <a:pt x="1179308" y="1450489"/>
                  <a:pt x="741065" y="1450489"/>
                </a:cubicBezTo>
                <a:cubicBezTo>
                  <a:pt x="412382" y="1450489"/>
                  <a:pt x="130374" y="1250651"/>
                  <a:pt x="9912" y="965849"/>
                </a:cubicBezTo>
                <a:lnTo>
                  <a:pt x="0" y="933918"/>
                </a:lnTo>
                <a:lnTo>
                  <a:pt x="108433" y="876857"/>
                </a:lnTo>
                <a:cubicBezTo>
                  <a:pt x="152433" y="847806"/>
                  <a:pt x="194177" y="813912"/>
                  <a:pt x="232913" y="775176"/>
                </a:cubicBezTo>
                <a:cubicBezTo>
                  <a:pt x="387855" y="620234"/>
                  <a:pt x="465327" y="417157"/>
                  <a:pt x="465326" y="214080"/>
                </a:cubicBezTo>
                <a:lnTo>
                  <a:pt x="451389" y="68668"/>
                </a:lnTo>
                <a:lnTo>
                  <a:pt x="452443" y="69053"/>
                </a:lnTo>
                <a:cubicBezTo>
                  <a:pt x="543618" y="97412"/>
                  <a:pt x="640557" y="112689"/>
                  <a:pt x="741065" y="112689"/>
                </a:cubicBezTo>
                <a:cubicBezTo>
                  <a:pt x="875075" y="112689"/>
                  <a:pt x="1002742" y="85529"/>
                  <a:pt x="1118861" y="36416"/>
                </a:cubicBezTo>
                <a:lnTo>
                  <a:pt x="1185951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 rot="2700000">
            <a:off x="2705846" y="3841665"/>
            <a:ext cx="1534575" cy="1450803"/>
          </a:xfrm>
          <a:custGeom>
            <a:avLst/>
            <a:gdLst>
              <a:gd name="connsiteX0" fmla="*/ 451473 w 1534575"/>
              <a:gd name="connsiteY0" fmla="*/ 69866 h 1450803"/>
              <a:gd name="connsiteX1" fmla="*/ 462795 w 1534575"/>
              <a:gd name="connsiteY1" fmla="*/ 73826 h 1450803"/>
              <a:gd name="connsiteX2" fmla="*/ 1104368 w 1534575"/>
              <a:gd name="connsiteY2" fmla="*/ 42733 h 1450803"/>
              <a:gd name="connsiteX3" fmla="*/ 1185571 w 1534575"/>
              <a:gd name="connsiteY3" fmla="*/ 0 h 1450803"/>
              <a:gd name="connsiteX4" fmla="*/ 1302161 w 1534575"/>
              <a:gd name="connsiteY4" fmla="*/ 96196 h 1450803"/>
              <a:gd name="connsiteX5" fmla="*/ 1534575 w 1534575"/>
              <a:gd name="connsiteY5" fmla="*/ 657292 h 1450803"/>
              <a:gd name="connsiteX6" fmla="*/ 741064 w 1534575"/>
              <a:gd name="connsiteY6" fmla="*/ 1450803 h 1450803"/>
              <a:gd name="connsiteX7" fmla="*/ 9911 w 1534575"/>
              <a:gd name="connsiteY7" fmla="*/ 966162 h 1450803"/>
              <a:gd name="connsiteX8" fmla="*/ 0 w 1534575"/>
              <a:gd name="connsiteY8" fmla="*/ 934233 h 1450803"/>
              <a:gd name="connsiteX9" fmla="*/ 108433 w 1534575"/>
              <a:gd name="connsiteY9" fmla="*/ 877172 h 1450803"/>
              <a:gd name="connsiteX10" fmla="*/ 232913 w 1534575"/>
              <a:gd name="connsiteY10" fmla="*/ 775491 h 1450803"/>
              <a:gd name="connsiteX11" fmla="*/ 465326 w 1534575"/>
              <a:gd name="connsiteY11" fmla="*/ 214395 h 1450803"/>
              <a:gd name="connsiteX12" fmla="*/ 291256 w 1534575"/>
              <a:gd name="connsiteY12" fmla="*/ 4375 h 1450803"/>
              <a:gd name="connsiteX13" fmla="*/ 295054 w 1534575"/>
              <a:gd name="connsiteY13" fmla="*/ 1241 h 1450803"/>
              <a:gd name="connsiteX14" fmla="*/ 373902 w 1534575"/>
              <a:gd name="connsiteY14" fmla="*/ 42733 h 1450803"/>
              <a:gd name="connsiteX15" fmla="*/ 373901 w 1534575"/>
              <a:gd name="connsiteY15" fmla="*/ 42733 h 1450803"/>
              <a:gd name="connsiteX0" fmla="*/ 451473 w 1534575"/>
              <a:gd name="connsiteY0" fmla="*/ 69866 h 1450803"/>
              <a:gd name="connsiteX1" fmla="*/ 462795 w 1534575"/>
              <a:gd name="connsiteY1" fmla="*/ 73826 h 1450803"/>
              <a:gd name="connsiteX2" fmla="*/ 1104368 w 1534575"/>
              <a:gd name="connsiteY2" fmla="*/ 42733 h 1450803"/>
              <a:gd name="connsiteX3" fmla="*/ 1185571 w 1534575"/>
              <a:gd name="connsiteY3" fmla="*/ 0 h 1450803"/>
              <a:gd name="connsiteX4" fmla="*/ 1302161 w 1534575"/>
              <a:gd name="connsiteY4" fmla="*/ 96196 h 1450803"/>
              <a:gd name="connsiteX5" fmla="*/ 1534575 w 1534575"/>
              <a:gd name="connsiteY5" fmla="*/ 657292 h 1450803"/>
              <a:gd name="connsiteX6" fmla="*/ 741064 w 1534575"/>
              <a:gd name="connsiteY6" fmla="*/ 1450803 h 1450803"/>
              <a:gd name="connsiteX7" fmla="*/ 9911 w 1534575"/>
              <a:gd name="connsiteY7" fmla="*/ 966162 h 1450803"/>
              <a:gd name="connsiteX8" fmla="*/ 0 w 1534575"/>
              <a:gd name="connsiteY8" fmla="*/ 934233 h 1450803"/>
              <a:gd name="connsiteX9" fmla="*/ 108433 w 1534575"/>
              <a:gd name="connsiteY9" fmla="*/ 877172 h 1450803"/>
              <a:gd name="connsiteX10" fmla="*/ 232913 w 1534575"/>
              <a:gd name="connsiteY10" fmla="*/ 775491 h 1450803"/>
              <a:gd name="connsiteX11" fmla="*/ 465326 w 1534575"/>
              <a:gd name="connsiteY11" fmla="*/ 214395 h 1450803"/>
              <a:gd name="connsiteX12" fmla="*/ 451473 w 1534575"/>
              <a:gd name="connsiteY12" fmla="*/ 69866 h 1450803"/>
              <a:gd name="connsiteX13" fmla="*/ 373901 w 1534575"/>
              <a:gd name="connsiteY13" fmla="*/ 42733 h 1450803"/>
              <a:gd name="connsiteX14" fmla="*/ 295054 w 1534575"/>
              <a:gd name="connsiteY14" fmla="*/ 1241 h 1450803"/>
              <a:gd name="connsiteX15" fmla="*/ 373902 w 1534575"/>
              <a:gd name="connsiteY15" fmla="*/ 42733 h 1450803"/>
              <a:gd name="connsiteX16" fmla="*/ 373901 w 1534575"/>
              <a:gd name="connsiteY16" fmla="*/ 42733 h 1450803"/>
              <a:gd name="connsiteX0" fmla="*/ 451473 w 1534575"/>
              <a:gd name="connsiteY0" fmla="*/ 69866 h 1450803"/>
              <a:gd name="connsiteX1" fmla="*/ 462795 w 1534575"/>
              <a:gd name="connsiteY1" fmla="*/ 73826 h 1450803"/>
              <a:gd name="connsiteX2" fmla="*/ 1104368 w 1534575"/>
              <a:gd name="connsiteY2" fmla="*/ 42733 h 1450803"/>
              <a:gd name="connsiteX3" fmla="*/ 1185571 w 1534575"/>
              <a:gd name="connsiteY3" fmla="*/ 0 h 1450803"/>
              <a:gd name="connsiteX4" fmla="*/ 1302161 w 1534575"/>
              <a:gd name="connsiteY4" fmla="*/ 96196 h 1450803"/>
              <a:gd name="connsiteX5" fmla="*/ 1534575 w 1534575"/>
              <a:gd name="connsiteY5" fmla="*/ 657292 h 1450803"/>
              <a:gd name="connsiteX6" fmla="*/ 741064 w 1534575"/>
              <a:gd name="connsiteY6" fmla="*/ 1450803 h 1450803"/>
              <a:gd name="connsiteX7" fmla="*/ 9911 w 1534575"/>
              <a:gd name="connsiteY7" fmla="*/ 966162 h 1450803"/>
              <a:gd name="connsiteX8" fmla="*/ 0 w 1534575"/>
              <a:gd name="connsiteY8" fmla="*/ 934233 h 1450803"/>
              <a:gd name="connsiteX9" fmla="*/ 108433 w 1534575"/>
              <a:gd name="connsiteY9" fmla="*/ 877172 h 1450803"/>
              <a:gd name="connsiteX10" fmla="*/ 232913 w 1534575"/>
              <a:gd name="connsiteY10" fmla="*/ 775491 h 1450803"/>
              <a:gd name="connsiteX11" fmla="*/ 465326 w 1534575"/>
              <a:gd name="connsiteY11" fmla="*/ 214395 h 1450803"/>
              <a:gd name="connsiteX12" fmla="*/ 451473 w 1534575"/>
              <a:gd name="connsiteY12" fmla="*/ 69866 h 1450803"/>
              <a:gd name="connsiteX13" fmla="*/ 373901 w 1534575"/>
              <a:gd name="connsiteY13" fmla="*/ 42733 h 1450803"/>
              <a:gd name="connsiteX14" fmla="*/ 373902 w 1534575"/>
              <a:gd name="connsiteY14" fmla="*/ 42733 h 1450803"/>
              <a:gd name="connsiteX15" fmla="*/ 373901 w 1534575"/>
              <a:gd name="connsiteY15" fmla="*/ 42733 h 1450803"/>
              <a:gd name="connsiteX0" fmla="*/ 451473 w 1534575"/>
              <a:gd name="connsiteY0" fmla="*/ 69866 h 1450803"/>
              <a:gd name="connsiteX1" fmla="*/ 462795 w 1534575"/>
              <a:gd name="connsiteY1" fmla="*/ 73826 h 1450803"/>
              <a:gd name="connsiteX2" fmla="*/ 1104368 w 1534575"/>
              <a:gd name="connsiteY2" fmla="*/ 42733 h 1450803"/>
              <a:gd name="connsiteX3" fmla="*/ 1185571 w 1534575"/>
              <a:gd name="connsiteY3" fmla="*/ 0 h 1450803"/>
              <a:gd name="connsiteX4" fmla="*/ 1302161 w 1534575"/>
              <a:gd name="connsiteY4" fmla="*/ 96196 h 1450803"/>
              <a:gd name="connsiteX5" fmla="*/ 1534575 w 1534575"/>
              <a:gd name="connsiteY5" fmla="*/ 657292 h 1450803"/>
              <a:gd name="connsiteX6" fmla="*/ 741064 w 1534575"/>
              <a:gd name="connsiteY6" fmla="*/ 1450803 h 1450803"/>
              <a:gd name="connsiteX7" fmla="*/ 9911 w 1534575"/>
              <a:gd name="connsiteY7" fmla="*/ 966162 h 1450803"/>
              <a:gd name="connsiteX8" fmla="*/ 0 w 1534575"/>
              <a:gd name="connsiteY8" fmla="*/ 934233 h 1450803"/>
              <a:gd name="connsiteX9" fmla="*/ 108433 w 1534575"/>
              <a:gd name="connsiteY9" fmla="*/ 877172 h 1450803"/>
              <a:gd name="connsiteX10" fmla="*/ 232913 w 1534575"/>
              <a:gd name="connsiteY10" fmla="*/ 775491 h 1450803"/>
              <a:gd name="connsiteX11" fmla="*/ 465326 w 1534575"/>
              <a:gd name="connsiteY11" fmla="*/ 214395 h 1450803"/>
              <a:gd name="connsiteX12" fmla="*/ 451473 w 1534575"/>
              <a:gd name="connsiteY12" fmla="*/ 69866 h 1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4575" h="1450803">
                <a:moveTo>
                  <a:pt x="451473" y="69866"/>
                </a:moveTo>
                <a:lnTo>
                  <a:pt x="462795" y="73826"/>
                </a:lnTo>
                <a:cubicBezTo>
                  <a:pt x="672896" y="136012"/>
                  <a:pt x="899901" y="125647"/>
                  <a:pt x="1104368" y="42733"/>
                </a:cubicBezTo>
                <a:lnTo>
                  <a:pt x="1185571" y="0"/>
                </a:lnTo>
                <a:lnTo>
                  <a:pt x="1302161" y="96196"/>
                </a:lnTo>
                <a:cubicBezTo>
                  <a:pt x="1445759" y="239793"/>
                  <a:pt x="1534575" y="438170"/>
                  <a:pt x="1534575" y="657292"/>
                </a:cubicBezTo>
                <a:cubicBezTo>
                  <a:pt x="1534575" y="1095536"/>
                  <a:pt x="1179307" y="1450803"/>
                  <a:pt x="741064" y="1450803"/>
                </a:cubicBezTo>
                <a:cubicBezTo>
                  <a:pt x="412381" y="1450803"/>
                  <a:pt x="130373" y="1250965"/>
                  <a:pt x="9911" y="966162"/>
                </a:cubicBezTo>
                <a:lnTo>
                  <a:pt x="0" y="934233"/>
                </a:lnTo>
                <a:lnTo>
                  <a:pt x="108433" y="877172"/>
                </a:lnTo>
                <a:cubicBezTo>
                  <a:pt x="152433" y="848121"/>
                  <a:pt x="194177" y="814227"/>
                  <a:pt x="232913" y="775491"/>
                </a:cubicBezTo>
                <a:cubicBezTo>
                  <a:pt x="387855" y="620549"/>
                  <a:pt x="465327" y="417472"/>
                  <a:pt x="465326" y="214395"/>
                </a:cubicBezTo>
                <a:lnTo>
                  <a:pt x="451473" y="6986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5400000">
            <a:off x="2223923" y="2749620"/>
            <a:ext cx="1534576" cy="1449736"/>
          </a:xfrm>
          <a:custGeom>
            <a:avLst/>
            <a:gdLst>
              <a:gd name="connsiteX0" fmla="*/ 291544 w 1534576"/>
              <a:gd name="connsiteY0" fmla="*/ 3070 h 1449736"/>
              <a:gd name="connsiteX1" fmla="*/ 293099 w 1534576"/>
              <a:gd name="connsiteY1" fmla="*/ 1787 h 1449736"/>
              <a:gd name="connsiteX2" fmla="*/ 360486 w 1534576"/>
              <a:gd name="connsiteY2" fmla="*/ 38364 h 1449736"/>
              <a:gd name="connsiteX3" fmla="*/ 0 w 1534576"/>
              <a:gd name="connsiteY3" fmla="*/ 933165 h 1449736"/>
              <a:gd name="connsiteX4" fmla="*/ 108432 w 1534576"/>
              <a:gd name="connsiteY4" fmla="*/ 876105 h 1449736"/>
              <a:gd name="connsiteX5" fmla="*/ 232912 w 1534576"/>
              <a:gd name="connsiteY5" fmla="*/ 774424 h 1449736"/>
              <a:gd name="connsiteX6" fmla="*/ 465325 w 1534576"/>
              <a:gd name="connsiteY6" fmla="*/ 213327 h 1449736"/>
              <a:gd name="connsiteX7" fmla="*/ 451736 w 1534576"/>
              <a:gd name="connsiteY7" fmla="*/ 71551 h 1449736"/>
              <a:gd name="connsiteX8" fmla="*/ 542728 w 1534576"/>
              <a:gd name="connsiteY8" fmla="*/ 94947 h 1449736"/>
              <a:gd name="connsiteX9" fmla="*/ 738335 w 1534576"/>
              <a:gd name="connsiteY9" fmla="*/ 114666 h 1449736"/>
              <a:gd name="connsiteX10" fmla="*/ 1116132 w 1534576"/>
              <a:gd name="connsiteY10" fmla="*/ 38393 h 1449736"/>
              <a:gd name="connsiteX11" fmla="*/ 1186864 w 1534576"/>
              <a:gd name="connsiteY11" fmla="*/ 0 h 1449736"/>
              <a:gd name="connsiteX12" fmla="*/ 1302162 w 1534576"/>
              <a:gd name="connsiteY12" fmla="*/ 95129 h 1449736"/>
              <a:gd name="connsiteX13" fmla="*/ 1534576 w 1534576"/>
              <a:gd name="connsiteY13" fmla="*/ 656225 h 1449736"/>
              <a:gd name="connsiteX14" fmla="*/ 741065 w 1534576"/>
              <a:gd name="connsiteY14" fmla="*/ 1449736 h 1449736"/>
              <a:gd name="connsiteX15" fmla="*/ 9912 w 1534576"/>
              <a:gd name="connsiteY15" fmla="*/ 965095 h 1449736"/>
              <a:gd name="connsiteX0" fmla="*/ 360486 w 1534576"/>
              <a:gd name="connsiteY0" fmla="*/ 38364 h 1449736"/>
              <a:gd name="connsiteX1" fmla="*/ 293099 w 1534576"/>
              <a:gd name="connsiteY1" fmla="*/ 1787 h 1449736"/>
              <a:gd name="connsiteX2" fmla="*/ 360486 w 1534576"/>
              <a:gd name="connsiteY2" fmla="*/ 38364 h 1449736"/>
              <a:gd name="connsiteX3" fmla="*/ 0 w 1534576"/>
              <a:gd name="connsiteY3" fmla="*/ 933165 h 1449736"/>
              <a:gd name="connsiteX4" fmla="*/ 108432 w 1534576"/>
              <a:gd name="connsiteY4" fmla="*/ 876105 h 1449736"/>
              <a:gd name="connsiteX5" fmla="*/ 232912 w 1534576"/>
              <a:gd name="connsiteY5" fmla="*/ 774424 h 1449736"/>
              <a:gd name="connsiteX6" fmla="*/ 465325 w 1534576"/>
              <a:gd name="connsiteY6" fmla="*/ 213327 h 1449736"/>
              <a:gd name="connsiteX7" fmla="*/ 451736 w 1534576"/>
              <a:gd name="connsiteY7" fmla="*/ 71551 h 1449736"/>
              <a:gd name="connsiteX8" fmla="*/ 542728 w 1534576"/>
              <a:gd name="connsiteY8" fmla="*/ 94947 h 1449736"/>
              <a:gd name="connsiteX9" fmla="*/ 738335 w 1534576"/>
              <a:gd name="connsiteY9" fmla="*/ 114666 h 1449736"/>
              <a:gd name="connsiteX10" fmla="*/ 1116132 w 1534576"/>
              <a:gd name="connsiteY10" fmla="*/ 38393 h 1449736"/>
              <a:gd name="connsiteX11" fmla="*/ 1186864 w 1534576"/>
              <a:gd name="connsiteY11" fmla="*/ 0 h 1449736"/>
              <a:gd name="connsiteX12" fmla="*/ 1302162 w 1534576"/>
              <a:gd name="connsiteY12" fmla="*/ 95129 h 1449736"/>
              <a:gd name="connsiteX13" fmla="*/ 1534576 w 1534576"/>
              <a:gd name="connsiteY13" fmla="*/ 656225 h 1449736"/>
              <a:gd name="connsiteX14" fmla="*/ 741065 w 1534576"/>
              <a:gd name="connsiteY14" fmla="*/ 1449736 h 1449736"/>
              <a:gd name="connsiteX15" fmla="*/ 9912 w 1534576"/>
              <a:gd name="connsiteY15" fmla="*/ 965095 h 1449736"/>
              <a:gd name="connsiteX16" fmla="*/ 0 w 1534576"/>
              <a:gd name="connsiteY16" fmla="*/ 933165 h 1449736"/>
              <a:gd name="connsiteX0" fmla="*/ 0 w 1534576"/>
              <a:gd name="connsiteY0" fmla="*/ 933165 h 1449736"/>
              <a:gd name="connsiteX1" fmla="*/ 108432 w 1534576"/>
              <a:gd name="connsiteY1" fmla="*/ 876105 h 1449736"/>
              <a:gd name="connsiteX2" fmla="*/ 232912 w 1534576"/>
              <a:gd name="connsiteY2" fmla="*/ 774424 h 1449736"/>
              <a:gd name="connsiteX3" fmla="*/ 465325 w 1534576"/>
              <a:gd name="connsiteY3" fmla="*/ 213327 h 1449736"/>
              <a:gd name="connsiteX4" fmla="*/ 451736 w 1534576"/>
              <a:gd name="connsiteY4" fmla="*/ 71551 h 1449736"/>
              <a:gd name="connsiteX5" fmla="*/ 542728 w 1534576"/>
              <a:gd name="connsiteY5" fmla="*/ 94947 h 1449736"/>
              <a:gd name="connsiteX6" fmla="*/ 738335 w 1534576"/>
              <a:gd name="connsiteY6" fmla="*/ 114666 h 1449736"/>
              <a:gd name="connsiteX7" fmla="*/ 1116132 w 1534576"/>
              <a:gd name="connsiteY7" fmla="*/ 38393 h 1449736"/>
              <a:gd name="connsiteX8" fmla="*/ 1186864 w 1534576"/>
              <a:gd name="connsiteY8" fmla="*/ 0 h 1449736"/>
              <a:gd name="connsiteX9" fmla="*/ 1302162 w 1534576"/>
              <a:gd name="connsiteY9" fmla="*/ 95129 h 1449736"/>
              <a:gd name="connsiteX10" fmla="*/ 1534576 w 1534576"/>
              <a:gd name="connsiteY10" fmla="*/ 656225 h 1449736"/>
              <a:gd name="connsiteX11" fmla="*/ 741065 w 1534576"/>
              <a:gd name="connsiteY11" fmla="*/ 1449736 h 1449736"/>
              <a:gd name="connsiteX12" fmla="*/ 9912 w 1534576"/>
              <a:gd name="connsiteY12" fmla="*/ 965095 h 1449736"/>
              <a:gd name="connsiteX13" fmla="*/ 0 w 1534576"/>
              <a:gd name="connsiteY13" fmla="*/ 933165 h 144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4576" h="1449736">
                <a:moveTo>
                  <a:pt x="0" y="933165"/>
                </a:moveTo>
                <a:lnTo>
                  <a:pt x="108432" y="876105"/>
                </a:lnTo>
                <a:cubicBezTo>
                  <a:pt x="152432" y="847053"/>
                  <a:pt x="194177" y="813159"/>
                  <a:pt x="232912" y="774424"/>
                </a:cubicBezTo>
                <a:cubicBezTo>
                  <a:pt x="387854" y="619481"/>
                  <a:pt x="465326" y="416404"/>
                  <a:pt x="465325" y="213327"/>
                </a:cubicBezTo>
                <a:lnTo>
                  <a:pt x="451736" y="71551"/>
                </a:lnTo>
                <a:lnTo>
                  <a:pt x="542728" y="94947"/>
                </a:lnTo>
                <a:cubicBezTo>
                  <a:pt x="605911" y="107876"/>
                  <a:pt x="671330" y="114666"/>
                  <a:pt x="738335" y="114666"/>
                </a:cubicBezTo>
                <a:cubicBezTo>
                  <a:pt x="872345" y="114666"/>
                  <a:pt x="1000012" y="87506"/>
                  <a:pt x="1116132" y="38393"/>
                </a:cubicBezTo>
                <a:lnTo>
                  <a:pt x="1186864" y="0"/>
                </a:lnTo>
                <a:lnTo>
                  <a:pt x="1302162" y="95129"/>
                </a:lnTo>
                <a:cubicBezTo>
                  <a:pt x="1445760" y="238726"/>
                  <a:pt x="1534576" y="437104"/>
                  <a:pt x="1534576" y="656225"/>
                </a:cubicBezTo>
                <a:cubicBezTo>
                  <a:pt x="1534576" y="1094469"/>
                  <a:pt x="1179309" y="1449736"/>
                  <a:pt x="741065" y="1449736"/>
                </a:cubicBezTo>
                <a:cubicBezTo>
                  <a:pt x="412383" y="1449736"/>
                  <a:pt x="130374" y="1249898"/>
                  <a:pt x="9912" y="965095"/>
                </a:cubicBezTo>
                <a:lnTo>
                  <a:pt x="0" y="933165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3778489" y="1125456"/>
            <a:ext cx="1534575" cy="1447197"/>
          </a:xfrm>
          <a:custGeom>
            <a:avLst/>
            <a:gdLst>
              <a:gd name="connsiteX0" fmla="*/ 1171291 w 1534575"/>
              <a:gd name="connsiteY0" fmla="*/ 1408609 h 1447197"/>
              <a:gd name="connsiteX1" fmla="*/ 1171308 w 1534575"/>
              <a:gd name="connsiteY1" fmla="*/ 1408614 h 1447197"/>
              <a:gd name="connsiteX2" fmla="*/ 1245711 w 1534575"/>
              <a:gd name="connsiteY2" fmla="*/ 1444456 h 1447197"/>
              <a:gd name="connsiteX3" fmla="*/ 1242389 w 1534575"/>
              <a:gd name="connsiteY3" fmla="*/ 1447197 h 1447197"/>
              <a:gd name="connsiteX4" fmla="*/ 1171307 w 1534575"/>
              <a:gd name="connsiteY4" fmla="*/ 1408615 h 1447197"/>
              <a:gd name="connsiteX5" fmla="*/ 793511 w 1534575"/>
              <a:gd name="connsiteY5" fmla="*/ 0 h 1447197"/>
              <a:gd name="connsiteX6" fmla="*/ 1524663 w 1534575"/>
              <a:gd name="connsiteY6" fmla="*/ 484641 h 1447197"/>
              <a:gd name="connsiteX7" fmla="*/ 1534575 w 1534575"/>
              <a:gd name="connsiteY7" fmla="*/ 516571 h 1447197"/>
              <a:gd name="connsiteX8" fmla="*/ 1426145 w 1534575"/>
              <a:gd name="connsiteY8" fmla="*/ 573630 h 1447197"/>
              <a:gd name="connsiteX9" fmla="*/ 1301665 w 1534575"/>
              <a:gd name="connsiteY9" fmla="*/ 675311 h 1447197"/>
              <a:gd name="connsiteX10" fmla="*/ 1069252 w 1534575"/>
              <a:gd name="connsiteY10" fmla="*/ 1236408 h 1447197"/>
              <a:gd name="connsiteX11" fmla="*/ 1082646 w 1534575"/>
              <a:gd name="connsiteY11" fmla="*/ 1376164 h 1447197"/>
              <a:gd name="connsiteX12" fmla="*/ 1082134 w 1534575"/>
              <a:gd name="connsiteY12" fmla="*/ 1375977 h 1447197"/>
              <a:gd name="connsiteX13" fmla="*/ 793511 w 1534575"/>
              <a:gd name="connsiteY13" fmla="*/ 1332342 h 1447197"/>
              <a:gd name="connsiteX14" fmla="*/ 415715 w 1534575"/>
              <a:gd name="connsiteY14" fmla="*/ 1408615 h 1447197"/>
              <a:gd name="connsiteX15" fmla="*/ 344633 w 1534575"/>
              <a:gd name="connsiteY15" fmla="*/ 1447197 h 1447197"/>
              <a:gd name="connsiteX16" fmla="*/ 232415 w 1534575"/>
              <a:gd name="connsiteY16" fmla="*/ 1354607 h 1447197"/>
              <a:gd name="connsiteX17" fmla="*/ 0 w 1534575"/>
              <a:gd name="connsiteY17" fmla="*/ 793511 h 1447197"/>
              <a:gd name="connsiteX18" fmla="*/ 793511 w 1534575"/>
              <a:gd name="connsiteY18" fmla="*/ 0 h 1447197"/>
              <a:gd name="connsiteX0" fmla="*/ 1171291 w 1534575"/>
              <a:gd name="connsiteY0" fmla="*/ 1408609 h 1447197"/>
              <a:gd name="connsiteX1" fmla="*/ 1171308 w 1534575"/>
              <a:gd name="connsiteY1" fmla="*/ 1408614 h 1447197"/>
              <a:gd name="connsiteX2" fmla="*/ 1245711 w 1534575"/>
              <a:gd name="connsiteY2" fmla="*/ 1444456 h 1447197"/>
              <a:gd name="connsiteX3" fmla="*/ 1171307 w 1534575"/>
              <a:gd name="connsiteY3" fmla="*/ 1408615 h 1447197"/>
              <a:gd name="connsiteX4" fmla="*/ 1171291 w 1534575"/>
              <a:gd name="connsiteY4" fmla="*/ 1408609 h 1447197"/>
              <a:gd name="connsiteX5" fmla="*/ 793511 w 1534575"/>
              <a:gd name="connsiteY5" fmla="*/ 0 h 1447197"/>
              <a:gd name="connsiteX6" fmla="*/ 1524663 w 1534575"/>
              <a:gd name="connsiteY6" fmla="*/ 484641 h 1447197"/>
              <a:gd name="connsiteX7" fmla="*/ 1534575 w 1534575"/>
              <a:gd name="connsiteY7" fmla="*/ 516571 h 1447197"/>
              <a:gd name="connsiteX8" fmla="*/ 1426145 w 1534575"/>
              <a:gd name="connsiteY8" fmla="*/ 573630 h 1447197"/>
              <a:gd name="connsiteX9" fmla="*/ 1301665 w 1534575"/>
              <a:gd name="connsiteY9" fmla="*/ 675311 h 1447197"/>
              <a:gd name="connsiteX10" fmla="*/ 1069252 w 1534575"/>
              <a:gd name="connsiteY10" fmla="*/ 1236408 h 1447197"/>
              <a:gd name="connsiteX11" fmla="*/ 1082646 w 1534575"/>
              <a:gd name="connsiteY11" fmla="*/ 1376164 h 1447197"/>
              <a:gd name="connsiteX12" fmla="*/ 1082134 w 1534575"/>
              <a:gd name="connsiteY12" fmla="*/ 1375977 h 1447197"/>
              <a:gd name="connsiteX13" fmla="*/ 793511 w 1534575"/>
              <a:gd name="connsiteY13" fmla="*/ 1332342 h 1447197"/>
              <a:gd name="connsiteX14" fmla="*/ 415715 w 1534575"/>
              <a:gd name="connsiteY14" fmla="*/ 1408615 h 1447197"/>
              <a:gd name="connsiteX15" fmla="*/ 344633 w 1534575"/>
              <a:gd name="connsiteY15" fmla="*/ 1447197 h 1447197"/>
              <a:gd name="connsiteX16" fmla="*/ 232415 w 1534575"/>
              <a:gd name="connsiteY16" fmla="*/ 1354607 h 1447197"/>
              <a:gd name="connsiteX17" fmla="*/ 0 w 1534575"/>
              <a:gd name="connsiteY17" fmla="*/ 793511 h 1447197"/>
              <a:gd name="connsiteX18" fmla="*/ 793511 w 1534575"/>
              <a:gd name="connsiteY18" fmla="*/ 0 h 1447197"/>
              <a:gd name="connsiteX0" fmla="*/ 1171291 w 1534575"/>
              <a:gd name="connsiteY0" fmla="*/ 1408609 h 1447197"/>
              <a:gd name="connsiteX1" fmla="*/ 1171308 w 1534575"/>
              <a:gd name="connsiteY1" fmla="*/ 1408614 h 1447197"/>
              <a:gd name="connsiteX2" fmla="*/ 1171307 w 1534575"/>
              <a:gd name="connsiteY2" fmla="*/ 1408615 h 1447197"/>
              <a:gd name="connsiteX3" fmla="*/ 1171291 w 1534575"/>
              <a:gd name="connsiteY3" fmla="*/ 1408609 h 1447197"/>
              <a:gd name="connsiteX4" fmla="*/ 793511 w 1534575"/>
              <a:gd name="connsiteY4" fmla="*/ 0 h 1447197"/>
              <a:gd name="connsiteX5" fmla="*/ 1524663 w 1534575"/>
              <a:gd name="connsiteY5" fmla="*/ 484641 h 1447197"/>
              <a:gd name="connsiteX6" fmla="*/ 1534575 w 1534575"/>
              <a:gd name="connsiteY6" fmla="*/ 516571 h 1447197"/>
              <a:gd name="connsiteX7" fmla="*/ 1426145 w 1534575"/>
              <a:gd name="connsiteY7" fmla="*/ 573630 h 1447197"/>
              <a:gd name="connsiteX8" fmla="*/ 1301665 w 1534575"/>
              <a:gd name="connsiteY8" fmla="*/ 675311 h 1447197"/>
              <a:gd name="connsiteX9" fmla="*/ 1069252 w 1534575"/>
              <a:gd name="connsiteY9" fmla="*/ 1236408 h 1447197"/>
              <a:gd name="connsiteX10" fmla="*/ 1082646 w 1534575"/>
              <a:gd name="connsiteY10" fmla="*/ 1376164 h 1447197"/>
              <a:gd name="connsiteX11" fmla="*/ 1082134 w 1534575"/>
              <a:gd name="connsiteY11" fmla="*/ 1375977 h 1447197"/>
              <a:gd name="connsiteX12" fmla="*/ 793511 w 1534575"/>
              <a:gd name="connsiteY12" fmla="*/ 1332342 h 1447197"/>
              <a:gd name="connsiteX13" fmla="*/ 415715 w 1534575"/>
              <a:gd name="connsiteY13" fmla="*/ 1408615 h 1447197"/>
              <a:gd name="connsiteX14" fmla="*/ 344633 w 1534575"/>
              <a:gd name="connsiteY14" fmla="*/ 1447197 h 1447197"/>
              <a:gd name="connsiteX15" fmla="*/ 232415 w 1534575"/>
              <a:gd name="connsiteY15" fmla="*/ 1354607 h 1447197"/>
              <a:gd name="connsiteX16" fmla="*/ 0 w 1534575"/>
              <a:gd name="connsiteY16" fmla="*/ 793511 h 1447197"/>
              <a:gd name="connsiteX17" fmla="*/ 793511 w 1534575"/>
              <a:gd name="connsiteY17" fmla="*/ 0 h 1447197"/>
              <a:gd name="connsiteX0" fmla="*/ 1171307 w 1534575"/>
              <a:gd name="connsiteY0" fmla="*/ 1408615 h 1447197"/>
              <a:gd name="connsiteX1" fmla="*/ 1171308 w 1534575"/>
              <a:gd name="connsiteY1" fmla="*/ 1408614 h 1447197"/>
              <a:gd name="connsiteX2" fmla="*/ 1171307 w 1534575"/>
              <a:gd name="connsiteY2" fmla="*/ 1408615 h 1447197"/>
              <a:gd name="connsiteX3" fmla="*/ 793511 w 1534575"/>
              <a:gd name="connsiteY3" fmla="*/ 0 h 1447197"/>
              <a:gd name="connsiteX4" fmla="*/ 1524663 w 1534575"/>
              <a:gd name="connsiteY4" fmla="*/ 484641 h 1447197"/>
              <a:gd name="connsiteX5" fmla="*/ 1534575 w 1534575"/>
              <a:gd name="connsiteY5" fmla="*/ 516571 h 1447197"/>
              <a:gd name="connsiteX6" fmla="*/ 1426145 w 1534575"/>
              <a:gd name="connsiteY6" fmla="*/ 573630 h 1447197"/>
              <a:gd name="connsiteX7" fmla="*/ 1301665 w 1534575"/>
              <a:gd name="connsiteY7" fmla="*/ 675311 h 1447197"/>
              <a:gd name="connsiteX8" fmla="*/ 1069252 w 1534575"/>
              <a:gd name="connsiteY8" fmla="*/ 1236408 h 1447197"/>
              <a:gd name="connsiteX9" fmla="*/ 1082646 w 1534575"/>
              <a:gd name="connsiteY9" fmla="*/ 1376164 h 1447197"/>
              <a:gd name="connsiteX10" fmla="*/ 1082134 w 1534575"/>
              <a:gd name="connsiteY10" fmla="*/ 1375977 h 1447197"/>
              <a:gd name="connsiteX11" fmla="*/ 793511 w 1534575"/>
              <a:gd name="connsiteY11" fmla="*/ 1332342 h 1447197"/>
              <a:gd name="connsiteX12" fmla="*/ 415715 w 1534575"/>
              <a:gd name="connsiteY12" fmla="*/ 1408615 h 1447197"/>
              <a:gd name="connsiteX13" fmla="*/ 344633 w 1534575"/>
              <a:gd name="connsiteY13" fmla="*/ 1447197 h 1447197"/>
              <a:gd name="connsiteX14" fmla="*/ 232415 w 1534575"/>
              <a:gd name="connsiteY14" fmla="*/ 1354607 h 1447197"/>
              <a:gd name="connsiteX15" fmla="*/ 0 w 1534575"/>
              <a:gd name="connsiteY15" fmla="*/ 793511 h 1447197"/>
              <a:gd name="connsiteX16" fmla="*/ 793511 w 1534575"/>
              <a:gd name="connsiteY16" fmla="*/ 0 h 1447197"/>
              <a:gd name="connsiteX0" fmla="*/ 793511 w 1534575"/>
              <a:gd name="connsiteY0" fmla="*/ 0 h 1447197"/>
              <a:gd name="connsiteX1" fmla="*/ 1524663 w 1534575"/>
              <a:gd name="connsiteY1" fmla="*/ 484641 h 1447197"/>
              <a:gd name="connsiteX2" fmla="*/ 1534575 w 1534575"/>
              <a:gd name="connsiteY2" fmla="*/ 516571 h 1447197"/>
              <a:gd name="connsiteX3" fmla="*/ 1426145 w 1534575"/>
              <a:gd name="connsiteY3" fmla="*/ 573630 h 1447197"/>
              <a:gd name="connsiteX4" fmla="*/ 1301665 w 1534575"/>
              <a:gd name="connsiteY4" fmla="*/ 675311 h 1447197"/>
              <a:gd name="connsiteX5" fmla="*/ 1069252 w 1534575"/>
              <a:gd name="connsiteY5" fmla="*/ 1236408 h 1447197"/>
              <a:gd name="connsiteX6" fmla="*/ 1082646 w 1534575"/>
              <a:gd name="connsiteY6" fmla="*/ 1376164 h 1447197"/>
              <a:gd name="connsiteX7" fmla="*/ 1082134 w 1534575"/>
              <a:gd name="connsiteY7" fmla="*/ 1375977 h 1447197"/>
              <a:gd name="connsiteX8" fmla="*/ 793511 w 1534575"/>
              <a:gd name="connsiteY8" fmla="*/ 1332342 h 1447197"/>
              <a:gd name="connsiteX9" fmla="*/ 415715 w 1534575"/>
              <a:gd name="connsiteY9" fmla="*/ 1408615 h 1447197"/>
              <a:gd name="connsiteX10" fmla="*/ 344633 w 1534575"/>
              <a:gd name="connsiteY10" fmla="*/ 1447197 h 1447197"/>
              <a:gd name="connsiteX11" fmla="*/ 232415 w 1534575"/>
              <a:gd name="connsiteY11" fmla="*/ 1354607 h 1447197"/>
              <a:gd name="connsiteX12" fmla="*/ 0 w 1534575"/>
              <a:gd name="connsiteY12" fmla="*/ 793511 h 1447197"/>
              <a:gd name="connsiteX13" fmla="*/ 793511 w 1534575"/>
              <a:gd name="connsiteY13" fmla="*/ 0 h 144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4575" h="1447197">
                <a:moveTo>
                  <a:pt x="793511" y="0"/>
                </a:moveTo>
                <a:cubicBezTo>
                  <a:pt x="1122193" y="0"/>
                  <a:pt x="1404202" y="199838"/>
                  <a:pt x="1524663" y="484641"/>
                </a:cubicBezTo>
                <a:lnTo>
                  <a:pt x="1534575" y="516571"/>
                </a:lnTo>
                <a:lnTo>
                  <a:pt x="1426145" y="573630"/>
                </a:lnTo>
                <a:cubicBezTo>
                  <a:pt x="1382144" y="602682"/>
                  <a:pt x="1340400" y="636575"/>
                  <a:pt x="1301665" y="675311"/>
                </a:cubicBezTo>
                <a:cubicBezTo>
                  <a:pt x="1146722" y="830253"/>
                  <a:pt x="1069251" y="1033330"/>
                  <a:pt x="1069252" y="1236408"/>
                </a:cubicBezTo>
                <a:lnTo>
                  <a:pt x="1082646" y="1376164"/>
                </a:lnTo>
                <a:lnTo>
                  <a:pt x="1082134" y="1375977"/>
                </a:lnTo>
                <a:cubicBezTo>
                  <a:pt x="990958" y="1347619"/>
                  <a:pt x="894018" y="1332342"/>
                  <a:pt x="793511" y="1332342"/>
                </a:cubicBezTo>
                <a:cubicBezTo>
                  <a:pt x="659501" y="1332342"/>
                  <a:pt x="531835" y="1359501"/>
                  <a:pt x="415715" y="1408615"/>
                </a:cubicBezTo>
                <a:lnTo>
                  <a:pt x="344633" y="1447197"/>
                </a:lnTo>
                <a:lnTo>
                  <a:pt x="232415" y="1354607"/>
                </a:lnTo>
                <a:cubicBezTo>
                  <a:pt x="88817" y="1211011"/>
                  <a:pt x="0" y="1012633"/>
                  <a:pt x="0" y="793511"/>
                </a:cubicBezTo>
                <a:cubicBezTo>
                  <a:pt x="0" y="355268"/>
                  <a:pt x="355267" y="0"/>
                  <a:pt x="793511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4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手繪多邊形 33"/>
          <p:cNvSpPr/>
          <p:nvPr/>
        </p:nvSpPr>
        <p:spPr>
          <a:xfrm>
            <a:off x="3131816" y="1991938"/>
            <a:ext cx="1378335" cy="2118895"/>
          </a:xfrm>
          <a:custGeom>
            <a:avLst/>
            <a:gdLst>
              <a:gd name="connsiteX0" fmla="*/ 1378335 w 1378335"/>
              <a:gd name="connsiteY0" fmla="*/ 0 h 2118895"/>
              <a:gd name="connsiteX1" fmla="*/ 1378335 w 1378335"/>
              <a:gd name="connsiteY1" fmla="*/ 720185 h 2118895"/>
              <a:gd name="connsiteX2" fmla="*/ 1366569 w 1378335"/>
              <a:gd name="connsiteY2" fmla="*/ 720779 h 2118895"/>
              <a:gd name="connsiteX3" fmla="*/ 720185 w 1378335"/>
              <a:gd name="connsiteY3" fmla="*/ 1437062 h 2118895"/>
              <a:gd name="connsiteX4" fmla="*/ 776766 w 1378335"/>
              <a:gd name="connsiteY4" fmla="*/ 1717318 h 2118895"/>
              <a:gd name="connsiteX5" fmla="*/ 798329 w 1378335"/>
              <a:gd name="connsiteY5" fmla="*/ 1757045 h 2118895"/>
              <a:gd name="connsiteX6" fmla="*/ 171585 w 1378335"/>
              <a:gd name="connsiteY6" fmla="*/ 2118895 h 2118895"/>
              <a:gd name="connsiteX7" fmla="*/ 113177 w 1378335"/>
              <a:gd name="connsiteY7" fmla="*/ 1997647 h 2118895"/>
              <a:gd name="connsiteX8" fmla="*/ 0 w 1378335"/>
              <a:gd name="connsiteY8" fmla="*/ 1437062 h 2118895"/>
              <a:gd name="connsiteX9" fmla="*/ 1292934 w 1378335"/>
              <a:gd name="connsiteY9" fmla="*/ 4313 h 2118895"/>
              <a:gd name="connsiteX10" fmla="*/ 1378335 w 1378335"/>
              <a:gd name="connsiteY10" fmla="*/ 0 h 211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8335" h="2118895">
                <a:moveTo>
                  <a:pt x="1378335" y="0"/>
                </a:moveTo>
                <a:lnTo>
                  <a:pt x="1378335" y="720185"/>
                </a:lnTo>
                <a:lnTo>
                  <a:pt x="1366569" y="720779"/>
                </a:lnTo>
                <a:cubicBezTo>
                  <a:pt x="1003505" y="757651"/>
                  <a:pt x="720185" y="1064270"/>
                  <a:pt x="720185" y="1437062"/>
                </a:cubicBezTo>
                <a:cubicBezTo>
                  <a:pt x="720185" y="1536473"/>
                  <a:pt x="740332" y="1631179"/>
                  <a:pt x="776766" y="1717318"/>
                </a:cubicBezTo>
                <a:lnTo>
                  <a:pt x="798329" y="1757045"/>
                </a:lnTo>
                <a:lnTo>
                  <a:pt x="171585" y="2118895"/>
                </a:lnTo>
                <a:lnTo>
                  <a:pt x="113177" y="1997647"/>
                </a:lnTo>
                <a:cubicBezTo>
                  <a:pt x="40299" y="1825346"/>
                  <a:pt x="0" y="1635910"/>
                  <a:pt x="0" y="1437062"/>
                </a:cubicBezTo>
                <a:cubicBezTo>
                  <a:pt x="0" y="691382"/>
                  <a:pt x="566712" y="78064"/>
                  <a:pt x="1292934" y="4313"/>
                </a:cubicBezTo>
                <a:lnTo>
                  <a:pt x="1378335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4633851" y="1991938"/>
            <a:ext cx="1378335" cy="2118895"/>
          </a:xfrm>
          <a:custGeom>
            <a:avLst/>
            <a:gdLst>
              <a:gd name="connsiteX0" fmla="*/ 0 w 1378335"/>
              <a:gd name="connsiteY0" fmla="*/ 0 h 2118895"/>
              <a:gd name="connsiteX1" fmla="*/ 85401 w 1378335"/>
              <a:gd name="connsiteY1" fmla="*/ 4313 h 2118895"/>
              <a:gd name="connsiteX2" fmla="*/ 1378335 w 1378335"/>
              <a:gd name="connsiteY2" fmla="*/ 1437062 h 2118895"/>
              <a:gd name="connsiteX3" fmla="*/ 1265158 w 1378335"/>
              <a:gd name="connsiteY3" fmla="*/ 1997647 h 2118895"/>
              <a:gd name="connsiteX4" fmla="*/ 1206750 w 1378335"/>
              <a:gd name="connsiteY4" fmla="*/ 2118895 h 2118895"/>
              <a:gd name="connsiteX5" fmla="*/ 580006 w 1378335"/>
              <a:gd name="connsiteY5" fmla="*/ 1757045 h 2118895"/>
              <a:gd name="connsiteX6" fmla="*/ 601569 w 1378335"/>
              <a:gd name="connsiteY6" fmla="*/ 1717318 h 2118895"/>
              <a:gd name="connsiteX7" fmla="*/ 658150 w 1378335"/>
              <a:gd name="connsiteY7" fmla="*/ 1437062 h 2118895"/>
              <a:gd name="connsiteX8" fmla="*/ 11766 w 1378335"/>
              <a:gd name="connsiteY8" fmla="*/ 720779 h 2118895"/>
              <a:gd name="connsiteX9" fmla="*/ 0 w 1378335"/>
              <a:gd name="connsiteY9" fmla="*/ 720185 h 2118895"/>
              <a:gd name="connsiteX10" fmla="*/ 0 w 1378335"/>
              <a:gd name="connsiteY10" fmla="*/ 0 h 211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8335" h="2118895">
                <a:moveTo>
                  <a:pt x="0" y="0"/>
                </a:moveTo>
                <a:lnTo>
                  <a:pt x="85401" y="4313"/>
                </a:lnTo>
                <a:cubicBezTo>
                  <a:pt x="811623" y="78064"/>
                  <a:pt x="1378335" y="691382"/>
                  <a:pt x="1378335" y="1437062"/>
                </a:cubicBezTo>
                <a:cubicBezTo>
                  <a:pt x="1378335" y="1635910"/>
                  <a:pt x="1338036" y="1825346"/>
                  <a:pt x="1265158" y="1997647"/>
                </a:cubicBezTo>
                <a:lnTo>
                  <a:pt x="1206750" y="2118895"/>
                </a:lnTo>
                <a:lnTo>
                  <a:pt x="580006" y="1757045"/>
                </a:lnTo>
                <a:lnTo>
                  <a:pt x="601569" y="1717318"/>
                </a:lnTo>
                <a:cubicBezTo>
                  <a:pt x="638003" y="1631179"/>
                  <a:pt x="658150" y="1536473"/>
                  <a:pt x="658150" y="1437062"/>
                </a:cubicBezTo>
                <a:cubicBezTo>
                  <a:pt x="658150" y="1064270"/>
                  <a:pt x="374830" y="757651"/>
                  <a:pt x="11766" y="720779"/>
                </a:cubicBezTo>
                <a:lnTo>
                  <a:pt x="0" y="720185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3367210" y="3854849"/>
            <a:ext cx="2409580" cy="1014337"/>
          </a:xfrm>
          <a:custGeom>
            <a:avLst/>
            <a:gdLst>
              <a:gd name="connsiteX0" fmla="*/ 626970 w 2409580"/>
              <a:gd name="connsiteY0" fmla="*/ 0 h 1014337"/>
              <a:gd name="connsiteX1" fmla="*/ 695673 w 2409580"/>
              <a:gd name="connsiteY1" fmla="*/ 83269 h 1014337"/>
              <a:gd name="connsiteX2" fmla="*/ 1204790 w 2409580"/>
              <a:gd name="connsiteY2" fmla="*/ 294152 h 1014337"/>
              <a:gd name="connsiteX3" fmla="*/ 1713907 w 2409580"/>
              <a:gd name="connsiteY3" fmla="*/ 83269 h 1014337"/>
              <a:gd name="connsiteX4" fmla="*/ 1782610 w 2409580"/>
              <a:gd name="connsiteY4" fmla="*/ 0 h 1014337"/>
              <a:gd name="connsiteX5" fmla="*/ 2409580 w 2409580"/>
              <a:gd name="connsiteY5" fmla="*/ 361981 h 1014337"/>
              <a:gd name="connsiteX6" fmla="*/ 2399014 w 2409580"/>
              <a:gd name="connsiteY6" fmla="*/ 379373 h 1014337"/>
              <a:gd name="connsiteX7" fmla="*/ 1204790 w 2409580"/>
              <a:gd name="connsiteY7" fmla="*/ 1014337 h 1014337"/>
              <a:gd name="connsiteX8" fmla="*/ 10566 w 2409580"/>
              <a:gd name="connsiteY8" fmla="*/ 379373 h 1014337"/>
              <a:gd name="connsiteX9" fmla="*/ 0 w 2409580"/>
              <a:gd name="connsiteY9" fmla="*/ 361981 h 1014337"/>
              <a:gd name="connsiteX10" fmla="*/ 626970 w 2409580"/>
              <a:gd name="connsiteY10" fmla="*/ 0 h 10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9580" h="1014337">
                <a:moveTo>
                  <a:pt x="626970" y="0"/>
                </a:moveTo>
                <a:lnTo>
                  <a:pt x="695673" y="83269"/>
                </a:lnTo>
                <a:cubicBezTo>
                  <a:pt x="825968" y="213563"/>
                  <a:pt x="1005968" y="294152"/>
                  <a:pt x="1204790" y="294152"/>
                </a:cubicBezTo>
                <a:cubicBezTo>
                  <a:pt x="1403613" y="294152"/>
                  <a:pt x="1583613" y="213563"/>
                  <a:pt x="1713907" y="83269"/>
                </a:cubicBezTo>
                <a:lnTo>
                  <a:pt x="1782610" y="0"/>
                </a:lnTo>
                <a:lnTo>
                  <a:pt x="2409580" y="361981"/>
                </a:lnTo>
                <a:lnTo>
                  <a:pt x="2399014" y="379373"/>
                </a:lnTo>
                <a:cubicBezTo>
                  <a:pt x="2140203" y="762465"/>
                  <a:pt x="1701910" y="1014337"/>
                  <a:pt x="1204790" y="1014337"/>
                </a:cubicBezTo>
                <a:cubicBezTo>
                  <a:pt x="707670" y="1014337"/>
                  <a:pt x="269378" y="762465"/>
                  <a:pt x="10566" y="379373"/>
                </a:cubicBezTo>
                <a:lnTo>
                  <a:pt x="0" y="361981"/>
                </a:lnTo>
                <a:lnTo>
                  <a:pt x="62697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2411723" y="1292671"/>
            <a:ext cx="2098427" cy="3183402"/>
          </a:xfrm>
          <a:custGeom>
            <a:avLst/>
            <a:gdLst>
              <a:gd name="connsiteX0" fmla="*/ 2098427 w 2098427"/>
              <a:gd name="connsiteY0" fmla="*/ 0 h 3183402"/>
              <a:gd name="connsiteX1" fmla="*/ 2098427 w 2098427"/>
              <a:gd name="connsiteY1" fmla="*/ 699267 h 3183402"/>
              <a:gd name="connsiteX2" fmla="*/ 2013026 w 2098427"/>
              <a:gd name="connsiteY2" fmla="*/ 703580 h 3183402"/>
              <a:gd name="connsiteX3" fmla="*/ 720092 w 2098427"/>
              <a:gd name="connsiteY3" fmla="*/ 2136329 h 3183402"/>
              <a:gd name="connsiteX4" fmla="*/ 833269 w 2098427"/>
              <a:gd name="connsiteY4" fmla="*/ 2696914 h 3183402"/>
              <a:gd name="connsiteX5" fmla="*/ 891677 w 2098427"/>
              <a:gd name="connsiteY5" fmla="*/ 2818162 h 3183402"/>
              <a:gd name="connsiteX6" fmla="*/ 259063 w 2098427"/>
              <a:gd name="connsiteY6" fmla="*/ 3183402 h 3183402"/>
              <a:gd name="connsiteX7" fmla="*/ 169765 w 2098427"/>
              <a:gd name="connsiteY7" fmla="*/ 2998030 h 3183402"/>
              <a:gd name="connsiteX8" fmla="*/ 0 w 2098427"/>
              <a:gd name="connsiteY8" fmla="*/ 2157153 h 3183402"/>
              <a:gd name="connsiteX9" fmla="*/ 1939400 w 2098427"/>
              <a:gd name="connsiteY9" fmla="*/ 8030 h 3183402"/>
              <a:gd name="connsiteX10" fmla="*/ 2098427 w 2098427"/>
              <a:gd name="connsiteY10" fmla="*/ 0 h 31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427" h="3183402">
                <a:moveTo>
                  <a:pt x="2098427" y="0"/>
                </a:moveTo>
                <a:lnTo>
                  <a:pt x="2098427" y="699267"/>
                </a:lnTo>
                <a:lnTo>
                  <a:pt x="2013026" y="703580"/>
                </a:lnTo>
                <a:cubicBezTo>
                  <a:pt x="1286804" y="777331"/>
                  <a:pt x="720092" y="1390649"/>
                  <a:pt x="720092" y="2136329"/>
                </a:cubicBezTo>
                <a:cubicBezTo>
                  <a:pt x="720092" y="2335177"/>
                  <a:pt x="760391" y="2524613"/>
                  <a:pt x="833269" y="2696914"/>
                </a:cubicBezTo>
                <a:lnTo>
                  <a:pt x="891677" y="2818162"/>
                </a:lnTo>
                <a:lnTo>
                  <a:pt x="259063" y="3183402"/>
                </a:lnTo>
                <a:lnTo>
                  <a:pt x="169765" y="2998030"/>
                </a:lnTo>
                <a:cubicBezTo>
                  <a:pt x="60449" y="2739578"/>
                  <a:pt x="0" y="2455425"/>
                  <a:pt x="0" y="2157153"/>
                </a:cubicBezTo>
                <a:cubicBezTo>
                  <a:pt x="0" y="1038634"/>
                  <a:pt x="850068" y="118658"/>
                  <a:pt x="1939400" y="8030"/>
                </a:cubicBezTo>
                <a:lnTo>
                  <a:pt x="2098427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4633850" y="1292671"/>
            <a:ext cx="2098425" cy="3183401"/>
          </a:xfrm>
          <a:custGeom>
            <a:avLst/>
            <a:gdLst>
              <a:gd name="connsiteX0" fmla="*/ 0 w 2098425"/>
              <a:gd name="connsiteY0" fmla="*/ 0 h 3183401"/>
              <a:gd name="connsiteX1" fmla="*/ 159025 w 2098425"/>
              <a:gd name="connsiteY1" fmla="*/ 8030 h 3183401"/>
              <a:gd name="connsiteX2" fmla="*/ 2098425 w 2098425"/>
              <a:gd name="connsiteY2" fmla="*/ 2157153 h 3183401"/>
              <a:gd name="connsiteX3" fmla="*/ 1928660 w 2098425"/>
              <a:gd name="connsiteY3" fmla="*/ 2998030 h 3183401"/>
              <a:gd name="connsiteX4" fmla="*/ 1839362 w 2098425"/>
              <a:gd name="connsiteY4" fmla="*/ 3183401 h 3183401"/>
              <a:gd name="connsiteX5" fmla="*/ 1206750 w 2098425"/>
              <a:gd name="connsiteY5" fmla="*/ 2818162 h 3183401"/>
              <a:gd name="connsiteX6" fmla="*/ 1265158 w 2098425"/>
              <a:gd name="connsiteY6" fmla="*/ 2696914 h 3183401"/>
              <a:gd name="connsiteX7" fmla="*/ 1378335 w 2098425"/>
              <a:gd name="connsiteY7" fmla="*/ 2136329 h 3183401"/>
              <a:gd name="connsiteX8" fmla="*/ 85401 w 2098425"/>
              <a:gd name="connsiteY8" fmla="*/ 703580 h 3183401"/>
              <a:gd name="connsiteX9" fmla="*/ 0 w 2098425"/>
              <a:gd name="connsiteY9" fmla="*/ 699267 h 3183401"/>
              <a:gd name="connsiteX10" fmla="*/ 0 w 2098425"/>
              <a:gd name="connsiteY10" fmla="*/ 0 h 31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425" h="3183401">
                <a:moveTo>
                  <a:pt x="0" y="0"/>
                </a:moveTo>
                <a:lnTo>
                  <a:pt x="159025" y="8030"/>
                </a:lnTo>
                <a:cubicBezTo>
                  <a:pt x="1248357" y="118658"/>
                  <a:pt x="2098425" y="1038634"/>
                  <a:pt x="2098425" y="2157153"/>
                </a:cubicBezTo>
                <a:cubicBezTo>
                  <a:pt x="2098425" y="2455425"/>
                  <a:pt x="2037976" y="2739578"/>
                  <a:pt x="1928660" y="2998030"/>
                </a:cubicBezTo>
                <a:lnTo>
                  <a:pt x="1839362" y="3183401"/>
                </a:lnTo>
                <a:lnTo>
                  <a:pt x="1206750" y="2818162"/>
                </a:lnTo>
                <a:lnTo>
                  <a:pt x="1265158" y="2696914"/>
                </a:lnTo>
                <a:cubicBezTo>
                  <a:pt x="1338036" y="2524613"/>
                  <a:pt x="1378335" y="2335177"/>
                  <a:pt x="1378335" y="2136329"/>
                </a:cubicBezTo>
                <a:cubicBezTo>
                  <a:pt x="1378335" y="1390649"/>
                  <a:pt x="811623" y="777331"/>
                  <a:pt x="85401" y="703580"/>
                </a:cubicBezTo>
                <a:lnTo>
                  <a:pt x="0" y="69926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2734706" y="4216830"/>
            <a:ext cx="3674587" cy="1393271"/>
          </a:xfrm>
          <a:custGeom>
            <a:avLst/>
            <a:gdLst>
              <a:gd name="connsiteX0" fmla="*/ 632504 w 3674587"/>
              <a:gd name="connsiteY0" fmla="*/ 0 h 1393271"/>
              <a:gd name="connsiteX1" fmla="*/ 643070 w 3674587"/>
              <a:gd name="connsiteY1" fmla="*/ 17392 h 1393271"/>
              <a:gd name="connsiteX2" fmla="*/ 1837294 w 3674587"/>
              <a:gd name="connsiteY2" fmla="*/ 652356 h 1393271"/>
              <a:gd name="connsiteX3" fmla="*/ 3031518 w 3674587"/>
              <a:gd name="connsiteY3" fmla="*/ 17392 h 1393271"/>
              <a:gd name="connsiteX4" fmla="*/ 3042084 w 3674587"/>
              <a:gd name="connsiteY4" fmla="*/ 0 h 1393271"/>
              <a:gd name="connsiteX5" fmla="*/ 3674587 w 3674587"/>
              <a:gd name="connsiteY5" fmla="*/ 365176 h 1393271"/>
              <a:gd name="connsiteX6" fmla="*/ 3628628 w 3674587"/>
              <a:gd name="connsiteY6" fmla="*/ 440826 h 1393271"/>
              <a:gd name="connsiteX7" fmla="*/ 1837293 w 3674587"/>
              <a:gd name="connsiteY7" fmla="*/ 1393271 h 1393271"/>
              <a:gd name="connsiteX8" fmla="*/ 45958 w 3674587"/>
              <a:gd name="connsiteY8" fmla="*/ 440826 h 1393271"/>
              <a:gd name="connsiteX9" fmla="*/ 0 w 3674587"/>
              <a:gd name="connsiteY9" fmla="*/ 365177 h 1393271"/>
              <a:gd name="connsiteX10" fmla="*/ 632504 w 3674587"/>
              <a:gd name="connsiteY10" fmla="*/ 0 h 13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4587" h="1393271">
                <a:moveTo>
                  <a:pt x="632504" y="0"/>
                </a:moveTo>
                <a:lnTo>
                  <a:pt x="643070" y="17392"/>
                </a:lnTo>
                <a:cubicBezTo>
                  <a:pt x="901882" y="400484"/>
                  <a:pt x="1340174" y="652356"/>
                  <a:pt x="1837294" y="652356"/>
                </a:cubicBezTo>
                <a:cubicBezTo>
                  <a:pt x="2334414" y="652356"/>
                  <a:pt x="2772707" y="400484"/>
                  <a:pt x="3031518" y="17392"/>
                </a:cubicBezTo>
                <a:lnTo>
                  <a:pt x="3042084" y="0"/>
                </a:lnTo>
                <a:lnTo>
                  <a:pt x="3674587" y="365176"/>
                </a:lnTo>
                <a:lnTo>
                  <a:pt x="3628628" y="440826"/>
                </a:lnTo>
                <a:cubicBezTo>
                  <a:pt x="3240411" y="1015463"/>
                  <a:pt x="2582973" y="1393271"/>
                  <a:pt x="1837293" y="1393271"/>
                </a:cubicBezTo>
                <a:cubicBezTo>
                  <a:pt x="1091613" y="1393271"/>
                  <a:pt x="434176" y="1015463"/>
                  <a:pt x="45958" y="440826"/>
                </a:cubicBezTo>
                <a:lnTo>
                  <a:pt x="0" y="365177"/>
                </a:lnTo>
                <a:lnTo>
                  <a:pt x="632504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3852000" y="2709000"/>
            <a:ext cx="1440000" cy="14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手繪多邊形 35"/>
          <p:cNvSpPr/>
          <p:nvPr/>
        </p:nvSpPr>
        <p:spPr>
          <a:xfrm>
            <a:off x="3134072" y="1992123"/>
            <a:ext cx="1376078" cy="1395852"/>
          </a:xfrm>
          <a:custGeom>
            <a:avLst/>
            <a:gdLst>
              <a:gd name="connsiteX0" fmla="*/ 1376078 w 1376078"/>
              <a:gd name="connsiteY0" fmla="*/ 0 h 1395852"/>
              <a:gd name="connsiteX1" fmla="*/ 1376078 w 1376078"/>
              <a:gd name="connsiteY1" fmla="*/ 720000 h 1395852"/>
              <a:gd name="connsiteX2" fmla="*/ 1364312 w 1376078"/>
              <a:gd name="connsiteY2" fmla="*/ 720594 h 1395852"/>
              <a:gd name="connsiteX3" fmla="*/ 721645 w 1376078"/>
              <a:gd name="connsiteY3" fmla="*/ 1363261 h 1395852"/>
              <a:gd name="connsiteX4" fmla="*/ 720000 w 1376078"/>
              <a:gd name="connsiteY4" fmla="*/ 1395852 h 1395852"/>
              <a:gd name="connsiteX5" fmla="*/ 0 w 1376078"/>
              <a:gd name="connsiteY5" fmla="*/ 1395852 h 1395852"/>
              <a:gd name="connsiteX6" fmla="*/ 5363 w 1376078"/>
              <a:gd name="connsiteY6" fmla="*/ 1289645 h 1395852"/>
              <a:gd name="connsiteX7" fmla="*/ 1290696 w 1376078"/>
              <a:gd name="connsiteY7" fmla="*/ 4312 h 1395852"/>
              <a:gd name="connsiteX8" fmla="*/ 1376078 w 1376078"/>
              <a:gd name="connsiteY8" fmla="*/ 0 h 13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078" h="1395852">
                <a:moveTo>
                  <a:pt x="1376078" y="0"/>
                </a:moveTo>
                <a:lnTo>
                  <a:pt x="1376078" y="720000"/>
                </a:lnTo>
                <a:lnTo>
                  <a:pt x="1364312" y="720594"/>
                </a:lnTo>
                <a:cubicBezTo>
                  <a:pt x="1025452" y="755008"/>
                  <a:pt x="756059" y="1024401"/>
                  <a:pt x="721645" y="1363261"/>
                </a:cubicBezTo>
                <a:lnTo>
                  <a:pt x="720000" y="1395852"/>
                </a:lnTo>
                <a:lnTo>
                  <a:pt x="0" y="1395852"/>
                </a:lnTo>
                <a:lnTo>
                  <a:pt x="5363" y="1289645"/>
                </a:lnTo>
                <a:cubicBezTo>
                  <a:pt x="74189" y="611925"/>
                  <a:pt x="612976" y="73138"/>
                  <a:pt x="1290696" y="4312"/>
                </a:cubicBezTo>
                <a:lnTo>
                  <a:pt x="1376078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4633851" y="1992123"/>
            <a:ext cx="1376079" cy="1395852"/>
          </a:xfrm>
          <a:custGeom>
            <a:avLst/>
            <a:gdLst>
              <a:gd name="connsiteX0" fmla="*/ 0 w 1376079"/>
              <a:gd name="connsiteY0" fmla="*/ 0 h 1395852"/>
              <a:gd name="connsiteX1" fmla="*/ 85382 w 1376079"/>
              <a:gd name="connsiteY1" fmla="*/ 4312 h 1395852"/>
              <a:gd name="connsiteX2" fmla="*/ 1370715 w 1376079"/>
              <a:gd name="connsiteY2" fmla="*/ 1289645 h 1395852"/>
              <a:gd name="connsiteX3" fmla="*/ 1376079 w 1376079"/>
              <a:gd name="connsiteY3" fmla="*/ 1395852 h 1395852"/>
              <a:gd name="connsiteX4" fmla="*/ 656079 w 1376079"/>
              <a:gd name="connsiteY4" fmla="*/ 1395852 h 1395852"/>
              <a:gd name="connsiteX5" fmla="*/ 654433 w 1376079"/>
              <a:gd name="connsiteY5" fmla="*/ 1363261 h 1395852"/>
              <a:gd name="connsiteX6" fmla="*/ 11766 w 1376079"/>
              <a:gd name="connsiteY6" fmla="*/ 720594 h 1395852"/>
              <a:gd name="connsiteX7" fmla="*/ 0 w 1376079"/>
              <a:gd name="connsiteY7" fmla="*/ 720000 h 1395852"/>
              <a:gd name="connsiteX8" fmla="*/ 0 w 1376079"/>
              <a:gd name="connsiteY8" fmla="*/ 0 h 13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079" h="1395852">
                <a:moveTo>
                  <a:pt x="0" y="0"/>
                </a:moveTo>
                <a:lnTo>
                  <a:pt x="85382" y="4312"/>
                </a:lnTo>
                <a:cubicBezTo>
                  <a:pt x="763102" y="73138"/>
                  <a:pt x="1301889" y="611925"/>
                  <a:pt x="1370715" y="1289645"/>
                </a:cubicBezTo>
                <a:lnTo>
                  <a:pt x="1376079" y="1395852"/>
                </a:lnTo>
                <a:lnTo>
                  <a:pt x="656079" y="1395852"/>
                </a:lnTo>
                <a:lnTo>
                  <a:pt x="654433" y="1363261"/>
                </a:lnTo>
                <a:cubicBezTo>
                  <a:pt x="620020" y="1024401"/>
                  <a:pt x="350626" y="755008"/>
                  <a:pt x="11766" y="720594"/>
                </a:cubicBez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3136176" y="3511675"/>
            <a:ext cx="1373975" cy="1354202"/>
          </a:xfrm>
          <a:custGeom>
            <a:avLst/>
            <a:gdLst>
              <a:gd name="connsiteX0" fmla="*/ 0 w 1373975"/>
              <a:gd name="connsiteY0" fmla="*/ 0 h 1354202"/>
              <a:gd name="connsiteX1" fmla="*/ 720925 w 1373975"/>
              <a:gd name="connsiteY1" fmla="*/ 0 h 1354202"/>
              <a:gd name="connsiteX2" fmla="*/ 730453 w 1373975"/>
              <a:gd name="connsiteY2" fmla="*/ 62430 h 1354202"/>
              <a:gd name="connsiteX3" fmla="*/ 1362209 w 1373975"/>
              <a:gd name="connsiteY3" fmla="*/ 633608 h 1354202"/>
              <a:gd name="connsiteX4" fmla="*/ 1373975 w 1373975"/>
              <a:gd name="connsiteY4" fmla="*/ 634202 h 1354202"/>
              <a:gd name="connsiteX5" fmla="*/ 1373975 w 1373975"/>
              <a:gd name="connsiteY5" fmla="*/ 1354202 h 1354202"/>
              <a:gd name="connsiteX6" fmla="*/ 1288593 w 1373975"/>
              <a:gd name="connsiteY6" fmla="*/ 1349890 h 1354202"/>
              <a:gd name="connsiteX7" fmla="*/ 3260 w 1373975"/>
              <a:gd name="connsiteY7" fmla="*/ 64557 h 1354202"/>
              <a:gd name="connsiteX8" fmla="*/ 0 w 1373975"/>
              <a:gd name="connsiteY8" fmla="*/ 0 h 135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975" h="1354202">
                <a:moveTo>
                  <a:pt x="0" y="0"/>
                </a:moveTo>
                <a:lnTo>
                  <a:pt x="720925" y="0"/>
                </a:lnTo>
                <a:lnTo>
                  <a:pt x="730453" y="62430"/>
                </a:lnTo>
                <a:cubicBezTo>
                  <a:pt x="792795" y="367087"/>
                  <a:pt x="1047554" y="601653"/>
                  <a:pt x="1362209" y="633608"/>
                </a:cubicBezTo>
                <a:lnTo>
                  <a:pt x="1373975" y="634202"/>
                </a:lnTo>
                <a:lnTo>
                  <a:pt x="1373975" y="1354202"/>
                </a:lnTo>
                <a:lnTo>
                  <a:pt x="1288593" y="1349890"/>
                </a:lnTo>
                <a:cubicBezTo>
                  <a:pt x="610873" y="1281064"/>
                  <a:pt x="72086" y="742277"/>
                  <a:pt x="3260" y="64557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4633851" y="3511675"/>
            <a:ext cx="1373975" cy="1354202"/>
          </a:xfrm>
          <a:custGeom>
            <a:avLst/>
            <a:gdLst>
              <a:gd name="connsiteX0" fmla="*/ 653051 w 1373975"/>
              <a:gd name="connsiteY0" fmla="*/ 0 h 1354202"/>
              <a:gd name="connsiteX1" fmla="*/ 1373975 w 1373975"/>
              <a:gd name="connsiteY1" fmla="*/ 0 h 1354202"/>
              <a:gd name="connsiteX2" fmla="*/ 1370715 w 1373975"/>
              <a:gd name="connsiteY2" fmla="*/ 64557 h 1354202"/>
              <a:gd name="connsiteX3" fmla="*/ 85382 w 1373975"/>
              <a:gd name="connsiteY3" fmla="*/ 1349890 h 1354202"/>
              <a:gd name="connsiteX4" fmla="*/ 0 w 1373975"/>
              <a:gd name="connsiteY4" fmla="*/ 1354202 h 1354202"/>
              <a:gd name="connsiteX5" fmla="*/ 0 w 1373975"/>
              <a:gd name="connsiteY5" fmla="*/ 634202 h 1354202"/>
              <a:gd name="connsiteX6" fmla="*/ 11766 w 1373975"/>
              <a:gd name="connsiteY6" fmla="*/ 633608 h 1354202"/>
              <a:gd name="connsiteX7" fmla="*/ 643522 w 1373975"/>
              <a:gd name="connsiteY7" fmla="*/ 62430 h 1354202"/>
              <a:gd name="connsiteX8" fmla="*/ 653051 w 1373975"/>
              <a:gd name="connsiteY8" fmla="*/ 0 h 135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975" h="1354202">
                <a:moveTo>
                  <a:pt x="653051" y="0"/>
                </a:moveTo>
                <a:lnTo>
                  <a:pt x="1373975" y="0"/>
                </a:lnTo>
                <a:lnTo>
                  <a:pt x="1370715" y="64557"/>
                </a:lnTo>
                <a:cubicBezTo>
                  <a:pt x="1301889" y="742277"/>
                  <a:pt x="763102" y="1281064"/>
                  <a:pt x="85382" y="1349890"/>
                </a:cubicBezTo>
                <a:lnTo>
                  <a:pt x="0" y="1354202"/>
                </a:lnTo>
                <a:lnTo>
                  <a:pt x="0" y="634202"/>
                </a:lnTo>
                <a:lnTo>
                  <a:pt x="11766" y="633608"/>
                </a:lnTo>
                <a:cubicBezTo>
                  <a:pt x="326422" y="601653"/>
                  <a:pt x="581181" y="367087"/>
                  <a:pt x="643522" y="62430"/>
                </a:cubicBezTo>
                <a:lnTo>
                  <a:pt x="653051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2414846" y="1292671"/>
            <a:ext cx="2095304" cy="2095304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699452 h 2095304"/>
              <a:gd name="connsiteX2" fmla="*/ 2009922 w 2095304"/>
              <a:gd name="connsiteY2" fmla="*/ 703764 h 2095304"/>
              <a:gd name="connsiteX3" fmla="*/ 724589 w 2095304"/>
              <a:gd name="connsiteY3" fmla="*/ 1989097 h 2095304"/>
              <a:gd name="connsiteX4" fmla="*/ 719226 w 2095304"/>
              <a:gd name="connsiteY4" fmla="*/ 2095304 h 2095304"/>
              <a:gd name="connsiteX5" fmla="*/ 0 w 2095304"/>
              <a:gd name="connsiteY5" fmla="*/ 2095304 h 2095304"/>
              <a:gd name="connsiteX6" fmla="*/ 8030 w 2095304"/>
              <a:gd name="connsiteY6" fmla="*/ 1936277 h 2095304"/>
              <a:gd name="connsiteX7" fmla="*/ 1936277 w 2095304"/>
              <a:gd name="connsiteY7" fmla="*/ 8030 h 2095304"/>
              <a:gd name="connsiteX8" fmla="*/ 2095304 w 2095304"/>
              <a:gd name="connsiteY8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699452"/>
                </a:lnTo>
                <a:lnTo>
                  <a:pt x="2009922" y="703764"/>
                </a:lnTo>
                <a:cubicBezTo>
                  <a:pt x="1332202" y="772590"/>
                  <a:pt x="793415" y="1311377"/>
                  <a:pt x="724589" y="1989097"/>
                </a:cubicBezTo>
                <a:lnTo>
                  <a:pt x="719226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lnTo>
                  <a:pt x="209530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4633850" y="1292671"/>
            <a:ext cx="2095302" cy="2095304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1376079 w 2095302"/>
              <a:gd name="connsiteY4" fmla="*/ 2095304 h 2095304"/>
              <a:gd name="connsiteX5" fmla="*/ 1370715 w 2095302"/>
              <a:gd name="connsiteY5" fmla="*/ 1989097 h 2095304"/>
              <a:gd name="connsiteX6" fmla="*/ 85382 w 2095302"/>
              <a:gd name="connsiteY6" fmla="*/ 703764 h 2095304"/>
              <a:gd name="connsiteX7" fmla="*/ 0 w 2095302"/>
              <a:gd name="connsiteY7" fmla="*/ 699452 h 2095304"/>
              <a:gd name="connsiteX8" fmla="*/ 0 w 2095302"/>
              <a:gd name="connsiteY8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1376079" y="2095304"/>
                </a:lnTo>
                <a:lnTo>
                  <a:pt x="1370715" y="1989097"/>
                </a:lnTo>
                <a:cubicBezTo>
                  <a:pt x="1301889" y="1311377"/>
                  <a:pt x="763102" y="772590"/>
                  <a:pt x="85382" y="703764"/>
                </a:cubicBezTo>
                <a:lnTo>
                  <a:pt x="0" y="69945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2414846" y="3511675"/>
            <a:ext cx="2095304" cy="2095302"/>
          </a:xfrm>
          <a:custGeom>
            <a:avLst/>
            <a:gdLst>
              <a:gd name="connsiteX0" fmla="*/ 0 w 2095304"/>
              <a:gd name="connsiteY0" fmla="*/ 0 h 2095302"/>
              <a:gd name="connsiteX1" fmla="*/ 721329 w 2095304"/>
              <a:gd name="connsiteY1" fmla="*/ 0 h 2095302"/>
              <a:gd name="connsiteX2" fmla="*/ 724589 w 2095304"/>
              <a:gd name="connsiteY2" fmla="*/ 64557 h 2095302"/>
              <a:gd name="connsiteX3" fmla="*/ 2009922 w 2095304"/>
              <a:gd name="connsiteY3" fmla="*/ 1349890 h 2095302"/>
              <a:gd name="connsiteX4" fmla="*/ 2095304 w 2095304"/>
              <a:gd name="connsiteY4" fmla="*/ 1354202 h 2095302"/>
              <a:gd name="connsiteX5" fmla="*/ 2095304 w 2095304"/>
              <a:gd name="connsiteY5" fmla="*/ 2095302 h 2095302"/>
              <a:gd name="connsiteX6" fmla="*/ 1936277 w 2095304"/>
              <a:gd name="connsiteY6" fmla="*/ 2087272 h 2095302"/>
              <a:gd name="connsiteX7" fmla="*/ 8030 w 2095304"/>
              <a:gd name="connsiteY7" fmla="*/ 159025 h 2095302"/>
              <a:gd name="connsiteX8" fmla="*/ 0 w 2095304"/>
              <a:gd name="connsiteY8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721329" y="0"/>
                </a:lnTo>
                <a:lnTo>
                  <a:pt x="724589" y="64557"/>
                </a:lnTo>
                <a:cubicBezTo>
                  <a:pt x="793415" y="742277"/>
                  <a:pt x="1332202" y="1281064"/>
                  <a:pt x="2009922" y="1349890"/>
                </a:cubicBezTo>
                <a:lnTo>
                  <a:pt x="2095304" y="1354202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633850" y="3511675"/>
            <a:ext cx="2095302" cy="2095302"/>
          </a:xfrm>
          <a:custGeom>
            <a:avLst/>
            <a:gdLst>
              <a:gd name="connsiteX0" fmla="*/ 1373975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1354202 h 2095302"/>
              <a:gd name="connsiteX6" fmla="*/ 85382 w 2095302"/>
              <a:gd name="connsiteY6" fmla="*/ 1349890 h 2095302"/>
              <a:gd name="connsiteX7" fmla="*/ 1370715 w 2095302"/>
              <a:gd name="connsiteY7" fmla="*/ 64557 h 2095302"/>
              <a:gd name="connsiteX8" fmla="*/ 1373975 w 2095302"/>
              <a:gd name="connsiteY8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2" h="2095302">
                <a:moveTo>
                  <a:pt x="1373975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1354202"/>
                </a:lnTo>
                <a:lnTo>
                  <a:pt x="85382" y="1349890"/>
                </a:lnTo>
                <a:cubicBezTo>
                  <a:pt x="763102" y="1281064"/>
                  <a:pt x="1301889" y="742277"/>
                  <a:pt x="1370715" y="64557"/>
                </a:cubicBezTo>
                <a:lnTo>
                  <a:pt x="1373975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3852000" y="2709000"/>
            <a:ext cx="1440000" cy="14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1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手繪多邊形 60"/>
          <p:cNvSpPr/>
          <p:nvPr/>
        </p:nvSpPr>
        <p:spPr>
          <a:xfrm>
            <a:off x="3217296" y="1992123"/>
            <a:ext cx="1292854" cy="1175234"/>
          </a:xfrm>
          <a:custGeom>
            <a:avLst/>
            <a:gdLst>
              <a:gd name="connsiteX0" fmla="*/ 1292854 w 1292854"/>
              <a:gd name="connsiteY0" fmla="*/ 0 h 1175234"/>
              <a:gd name="connsiteX1" fmla="*/ 1292854 w 1292854"/>
              <a:gd name="connsiteY1" fmla="*/ 720000 h 1175234"/>
              <a:gd name="connsiteX2" fmla="*/ 1281088 w 1292854"/>
              <a:gd name="connsiteY2" fmla="*/ 720594 h 1175234"/>
              <a:gd name="connsiteX3" fmla="*/ 691285 w 1292854"/>
              <a:gd name="connsiteY3" fmla="*/ 1156621 h 1175234"/>
              <a:gd name="connsiteX4" fmla="*/ 685507 w 1292854"/>
              <a:gd name="connsiteY4" fmla="*/ 1175234 h 1175234"/>
              <a:gd name="connsiteX5" fmla="*/ 0 w 1292854"/>
              <a:gd name="connsiteY5" fmla="*/ 952499 h 1175234"/>
              <a:gd name="connsiteX6" fmla="*/ 27866 w 1292854"/>
              <a:gd name="connsiteY6" fmla="*/ 876364 h 1175234"/>
              <a:gd name="connsiteX7" fmla="*/ 1207472 w 1292854"/>
              <a:gd name="connsiteY7" fmla="*/ 4312 h 1175234"/>
              <a:gd name="connsiteX8" fmla="*/ 1292854 w 1292854"/>
              <a:gd name="connsiteY8" fmla="*/ 0 h 117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854" h="1175234">
                <a:moveTo>
                  <a:pt x="1292854" y="0"/>
                </a:moveTo>
                <a:lnTo>
                  <a:pt x="1292854" y="720000"/>
                </a:lnTo>
                <a:lnTo>
                  <a:pt x="1281088" y="720594"/>
                </a:lnTo>
                <a:cubicBezTo>
                  <a:pt x="1014841" y="747633"/>
                  <a:pt x="791479" y="919737"/>
                  <a:pt x="691285" y="1156621"/>
                </a:cubicBezTo>
                <a:lnTo>
                  <a:pt x="685507" y="1175234"/>
                </a:lnTo>
                <a:lnTo>
                  <a:pt x="0" y="952499"/>
                </a:lnTo>
                <a:lnTo>
                  <a:pt x="27866" y="876364"/>
                </a:lnTo>
                <a:cubicBezTo>
                  <a:pt x="228253" y="402596"/>
                  <a:pt x="674978" y="58389"/>
                  <a:pt x="1207472" y="4312"/>
                </a:cubicBezTo>
                <a:lnTo>
                  <a:pt x="1292854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0" name="手繪多邊形 59"/>
          <p:cNvSpPr/>
          <p:nvPr/>
        </p:nvSpPr>
        <p:spPr>
          <a:xfrm>
            <a:off x="4633850" y="1992124"/>
            <a:ext cx="1292854" cy="1175235"/>
          </a:xfrm>
          <a:custGeom>
            <a:avLst/>
            <a:gdLst>
              <a:gd name="connsiteX0" fmla="*/ 0 w 1292854"/>
              <a:gd name="connsiteY0" fmla="*/ 0 h 1175235"/>
              <a:gd name="connsiteX1" fmla="*/ 85382 w 1292854"/>
              <a:gd name="connsiteY1" fmla="*/ 4312 h 1175235"/>
              <a:gd name="connsiteX2" fmla="*/ 1264988 w 1292854"/>
              <a:gd name="connsiteY2" fmla="*/ 876364 h 1175235"/>
              <a:gd name="connsiteX3" fmla="*/ 1292854 w 1292854"/>
              <a:gd name="connsiteY3" fmla="*/ 952500 h 1175235"/>
              <a:gd name="connsiteX4" fmla="*/ 607347 w 1292854"/>
              <a:gd name="connsiteY4" fmla="*/ 1175235 h 1175235"/>
              <a:gd name="connsiteX5" fmla="*/ 601569 w 1292854"/>
              <a:gd name="connsiteY5" fmla="*/ 1156621 h 1175235"/>
              <a:gd name="connsiteX6" fmla="*/ 11766 w 1292854"/>
              <a:gd name="connsiteY6" fmla="*/ 720594 h 1175235"/>
              <a:gd name="connsiteX7" fmla="*/ 0 w 1292854"/>
              <a:gd name="connsiteY7" fmla="*/ 720000 h 1175235"/>
              <a:gd name="connsiteX8" fmla="*/ 0 w 1292854"/>
              <a:gd name="connsiteY8" fmla="*/ 0 h 117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854" h="1175235">
                <a:moveTo>
                  <a:pt x="0" y="0"/>
                </a:moveTo>
                <a:lnTo>
                  <a:pt x="85382" y="4312"/>
                </a:lnTo>
                <a:cubicBezTo>
                  <a:pt x="617876" y="58389"/>
                  <a:pt x="1064601" y="402596"/>
                  <a:pt x="1264988" y="876364"/>
                </a:cubicBezTo>
                <a:lnTo>
                  <a:pt x="1292854" y="952500"/>
                </a:lnTo>
                <a:lnTo>
                  <a:pt x="607347" y="1175235"/>
                </a:lnTo>
                <a:lnTo>
                  <a:pt x="601569" y="1156621"/>
                </a:lnTo>
                <a:cubicBezTo>
                  <a:pt x="501376" y="919737"/>
                  <a:pt x="278013" y="747633"/>
                  <a:pt x="11766" y="720594"/>
                </a:cubicBez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>
            <a:off x="3132001" y="3062826"/>
            <a:ext cx="979587" cy="1500285"/>
          </a:xfrm>
          <a:custGeom>
            <a:avLst/>
            <a:gdLst>
              <a:gd name="connsiteX0" fmla="*/ 48788 w 979587"/>
              <a:gd name="connsiteY0" fmla="*/ 0 h 1500285"/>
              <a:gd name="connsiteX1" fmla="*/ 734370 w 979587"/>
              <a:gd name="connsiteY1" fmla="*/ 222759 h 1500285"/>
              <a:gd name="connsiteX2" fmla="*/ 723717 w 979587"/>
              <a:gd name="connsiteY2" fmla="*/ 292558 h 1500285"/>
              <a:gd name="connsiteX3" fmla="*/ 720000 w 979587"/>
              <a:gd name="connsiteY3" fmla="*/ 366174 h 1500285"/>
              <a:gd name="connsiteX4" fmla="*/ 930883 w 979587"/>
              <a:gd name="connsiteY4" fmla="*/ 875291 h 1500285"/>
              <a:gd name="connsiteX5" fmla="*/ 979587 w 979587"/>
              <a:gd name="connsiteY5" fmla="*/ 915476 h 1500285"/>
              <a:gd name="connsiteX6" fmla="*/ 554699 w 979587"/>
              <a:gd name="connsiteY6" fmla="*/ 1500285 h 1500285"/>
              <a:gd name="connsiteX7" fmla="*/ 524026 w 979587"/>
              <a:gd name="connsiteY7" fmla="*/ 1477348 h 1500285"/>
              <a:gd name="connsiteX8" fmla="*/ 0 w 979587"/>
              <a:gd name="connsiteY8" fmla="*/ 366174 h 1500285"/>
              <a:gd name="connsiteX9" fmla="*/ 29256 w 979587"/>
              <a:gd name="connsiteY9" fmla="*/ 75964 h 1500285"/>
              <a:gd name="connsiteX10" fmla="*/ 48788 w 979587"/>
              <a:gd name="connsiteY10" fmla="*/ 0 h 150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587" h="1500285">
                <a:moveTo>
                  <a:pt x="48788" y="0"/>
                </a:moveTo>
                <a:lnTo>
                  <a:pt x="734370" y="222759"/>
                </a:lnTo>
                <a:lnTo>
                  <a:pt x="723717" y="292558"/>
                </a:lnTo>
                <a:cubicBezTo>
                  <a:pt x="721259" y="316763"/>
                  <a:pt x="720000" y="341321"/>
                  <a:pt x="720000" y="366174"/>
                </a:cubicBezTo>
                <a:cubicBezTo>
                  <a:pt x="720000" y="564997"/>
                  <a:pt x="800589" y="744997"/>
                  <a:pt x="930883" y="875291"/>
                </a:cubicBezTo>
                <a:lnTo>
                  <a:pt x="979587" y="915476"/>
                </a:lnTo>
                <a:lnTo>
                  <a:pt x="554699" y="1500285"/>
                </a:lnTo>
                <a:lnTo>
                  <a:pt x="524026" y="1477348"/>
                </a:lnTo>
                <a:cubicBezTo>
                  <a:pt x="203990" y="1213231"/>
                  <a:pt x="0" y="813525"/>
                  <a:pt x="0" y="366174"/>
                </a:cubicBezTo>
                <a:cubicBezTo>
                  <a:pt x="0" y="266763"/>
                  <a:pt x="10073" y="169704"/>
                  <a:pt x="29256" y="75964"/>
                </a:cubicBezTo>
                <a:lnTo>
                  <a:pt x="48788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>
            <a:off x="5032414" y="3062826"/>
            <a:ext cx="979587" cy="1500285"/>
          </a:xfrm>
          <a:custGeom>
            <a:avLst/>
            <a:gdLst>
              <a:gd name="connsiteX0" fmla="*/ 930799 w 979587"/>
              <a:gd name="connsiteY0" fmla="*/ 0 h 1500285"/>
              <a:gd name="connsiteX1" fmla="*/ 950331 w 979587"/>
              <a:gd name="connsiteY1" fmla="*/ 75964 h 1500285"/>
              <a:gd name="connsiteX2" fmla="*/ 979587 w 979587"/>
              <a:gd name="connsiteY2" fmla="*/ 366174 h 1500285"/>
              <a:gd name="connsiteX3" fmla="*/ 455561 w 979587"/>
              <a:gd name="connsiteY3" fmla="*/ 1477348 h 1500285"/>
              <a:gd name="connsiteX4" fmla="*/ 424889 w 979587"/>
              <a:gd name="connsiteY4" fmla="*/ 1500285 h 1500285"/>
              <a:gd name="connsiteX5" fmla="*/ 0 w 979587"/>
              <a:gd name="connsiteY5" fmla="*/ 915476 h 1500285"/>
              <a:gd name="connsiteX6" fmla="*/ 48704 w 979587"/>
              <a:gd name="connsiteY6" fmla="*/ 875291 h 1500285"/>
              <a:gd name="connsiteX7" fmla="*/ 259587 w 979587"/>
              <a:gd name="connsiteY7" fmla="*/ 366174 h 1500285"/>
              <a:gd name="connsiteX8" fmla="*/ 255870 w 979587"/>
              <a:gd name="connsiteY8" fmla="*/ 292558 h 1500285"/>
              <a:gd name="connsiteX9" fmla="*/ 245217 w 979587"/>
              <a:gd name="connsiteY9" fmla="*/ 222759 h 1500285"/>
              <a:gd name="connsiteX10" fmla="*/ 930799 w 979587"/>
              <a:gd name="connsiteY10" fmla="*/ 0 h 150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587" h="1500285">
                <a:moveTo>
                  <a:pt x="930799" y="0"/>
                </a:moveTo>
                <a:lnTo>
                  <a:pt x="950331" y="75964"/>
                </a:lnTo>
                <a:cubicBezTo>
                  <a:pt x="969514" y="169704"/>
                  <a:pt x="979587" y="266763"/>
                  <a:pt x="979587" y="366174"/>
                </a:cubicBezTo>
                <a:cubicBezTo>
                  <a:pt x="979587" y="813525"/>
                  <a:pt x="775597" y="1213231"/>
                  <a:pt x="455561" y="1477348"/>
                </a:cubicBezTo>
                <a:lnTo>
                  <a:pt x="424889" y="1500285"/>
                </a:lnTo>
                <a:lnTo>
                  <a:pt x="0" y="915476"/>
                </a:lnTo>
                <a:lnTo>
                  <a:pt x="48704" y="875291"/>
                </a:lnTo>
                <a:cubicBezTo>
                  <a:pt x="178998" y="744997"/>
                  <a:pt x="259587" y="564997"/>
                  <a:pt x="259587" y="366174"/>
                </a:cubicBezTo>
                <a:cubicBezTo>
                  <a:pt x="259587" y="341321"/>
                  <a:pt x="258328" y="316763"/>
                  <a:pt x="255870" y="292558"/>
                </a:cubicBezTo>
                <a:lnTo>
                  <a:pt x="245217" y="222759"/>
                </a:lnTo>
                <a:lnTo>
                  <a:pt x="930799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3787109" y="4049536"/>
            <a:ext cx="1569783" cy="819465"/>
          </a:xfrm>
          <a:custGeom>
            <a:avLst/>
            <a:gdLst>
              <a:gd name="connsiteX0" fmla="*/ 1144156 w 1569783"/>
              <a:gd name="connsiteY0" fmla="*/ 0 h 819465"/>
              <a:gd name="connsiteX1" fmla="*/ 1569783 w 1569783"/>
              <a:gd name="connsiteY1" fmla="*/ 585824 h 819465"/>
              <a:gd name="connsiteX2" fmla="*/ 1471280 w 1569783"/>
              <a:gd name="connsiteY2" fmla="*/ 645665 h 819465"/>
              <a:gd name="connsiteX3" fmla="*/ 784891 w 1569783"/>
              <a:gd name="connsiteY3" fmla="*/ 819465 h 819465"/>
              <a:gd name="connsiteX4" fmla="*/ 98502 w 1569783"/>
              <a:gd name="connsiteY4" fmla="*/ 645665 h 819465"/>
              <a:gd name="connsiteX5" fmla="*/ 0 w 1569783"/>
              <a:gd name="connsiteY5" fmla="*/ 585824 h 819465"/>
              <a:gd name="connsiteX6" fmla="*/ 425627 w 1569783"/>
              <a:gd name="connsiteY6" fmla="*/ 0 h 819465"/>
              <a:gd name="connsiteX7" fmla="*/ 504635 w 1569783"/>
              <a:gd name="connsiteY7" fmla="*/ 42884 h 819465"/>
              <a:gd name="connsiteX8" fmla="*/ 784891 w 1569783"/>
              <a:gd name="connsiteY8" fmla="*/ 99465 h 819465"/>
              <a:gd name="connsiteX9" fmla="*/ 1065147 w 1569783"/>
              <a:gd name="connsiteY9" fmla="*/ 42884 h 819465"/>
              <a:gd name="connsiteX10" fmla="*/ 1144156 w 1569783"/>
              <a:gd name="connsiteY10" fmla="*/ 0 h 8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9783" h="819465">
                <a:moveTo>
                  <a:pt x="1144156" y="0"/>
                </a:moveTo>
                <a:lnTo>
                  <a:pt x="1569783" y="585824"/>
                </a:lnTo>
                <a:lnTo>
                  <a:pt x="1471280" y="645665"/>
                </a:lnTo>
                <a:cubicBezTo>
                  <a:pt x="1267242" y="756505"/>
                  <a:pt x="1033419" y="819465"/>
                  <a:pt x="784891" y="819465"/>
                </a:cubicBezTo>
                <a:cubicBezTo>
                  <a:pt x="536363" y="819465"/>
                  <a:pt x="302540" y="756505"/>
                  <a:pt x="98502" y="645665"/>
                </a:cubicBezTo>
                <a:lnTo>
                  <a:pt x="0" y="585824"/>
                </a:lnTo>
                <a:lnTo>
                  <a:pt x="425627" y="0"/>
                </a:lnTo>
                <a:lnTo>
                  <a:pt x="504635" y="42884"/>
                </a:lnTo>
                <a:cubicBezTo>
                  <a:pt x="590774" y="79318"/>
                  <a:pt x="685480" y="99465"/>
                  <a:pt x="784891" y="99465"/>
                </a:cubicBezTo>
                <a:cubicBezTo>
                  <a:pt x="884302" y="99465"/>
                  <a:pt x="979008" y="79318"/>
                  <a:pt x="1065147" y="42884"/>
                </a:cubicBezTo>
                <a:lnTo>
                  <a:pt x="1144156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>
            <a:off x="2539263" y="1292671"/>
            <a:ext cx="1970887" cy="1651951"/>
          </a:xfrm>
          <a:custGeom>
            <a:avLst/>
            <a:gdLst>
              <a:gd name="connsiteX0" fmla="*/ 1970887 w 1970887"/>
              <a:gd name="connsiteY0" fmla="*/ 0 h 1651951"/>
              <a:gd name="connsiteX1" fmla="*/ 1970887 w 1970887"/>
              <a:gd name="connsiteY1" fmla="*/ 699452 h 1651951"/>
              <a:gd name="connsiteX2" fmla="*/ 1885505 w 1970887"/>
              <a:gd name="connsiteY2" fmla="*/ 703764 h 1651951"/>
              <a:gd name="connsiteX3" fmla="*/ 705899 w 1970887"/>
              <a:gd name="connsiteY3" fmla="*/ 1575816 h 1651951"/>
              <a:gd name="connsiteX4" fmla="*/ 678033 w 1970887"/>
              <a:gd name="connsiteY4" fmla="*/ 1651951 h 1651951"/>
              <a:gd name="connsiteX5" fmla="*/ 0 w 1970887"/>
              <a:gd name="connsiteY5" fmla="*/ 1431645 h 1651951"/>
              <a:gd name="connsiteX6" fmla="*/ 42225 w 1970887"/>
              <a:gd name="connsiteY6" fmla="*/ 1316276 h 1651951"/>
              <a:gd name="connsiteX7" fmla="*/ 1811860 w 1970887"/>
              <a:gd name="connsiteY7" fmla="*/ 8030 h 1651951"/>
              <a:gd name="connsiteX8" fmla="*/ 1970887 w 1970887"/>
              <a:gd name="connsiteY8" fmla="*/ 0 h 165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887" h="1651951">
                <a:moveTo>
                  <a:pt x="1970887" y="0"/>
                </a:moveTo>
                <a:lnTo>
                  <a:pt x="1970887" y="699452"/>
                </a:lnTo>
                <a:lnTo>
                  <a:pt x="1885505" y="703764"/>
                </a:lnTo>
                <a:cubicBezTo>
                  <a:pt x="1353011" y="757841"/>
                  <a:pt x="906286" y="1102048"/>
                  <a:pt x="705899" y="1575816"/>
                </a:cubicBezTo>
                <a:lnTo>
                  <a:pt x="678033" y="1651951"/>
                </a:lnTo>
                <a:lnTo>
                  <a:pt x="0" y="1431645"/>
                </a:lnTo>
                <a:lnTo>
                  <a:pt x="42225" y="1316276"/>
                </a:lnTo>
                <a:cubicBezTo>
                  <a:pt x="342844" y="605534"/>
                  <a:pt x="1013017" y="89157"/>
                  <a:pt x="1811860" y="8030"/>
                </a:cubicBezTo>
                <a:lnTo>
                  <a:pt x="1970887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>
            <a:off x="4633850" y="1292671"/>
            <a:ext cx="1970886" cy="1651952"/>
          </a:xfrm>
          <a:custGeom>
            <a:avLst/>
            <a:gdLst>
              <a:gd name="connsiteX0" fmla="*/ 0 w 1970886"/>
              <a:gd name="connsiteY0" fmla="*/ 0 h 1651952"/>
              <a:gd name="connsiteX1" fmla="*/ 159025 w 1970886"/>
              <a:gd name="connsiteY1" fmla="*/ 8030 h 1651952"/>
              <a:gd name="connsiteX2" fmla="*/ 1928660 w 1970886"/>
              <a:gd name="connsiteY2" fmla="*/ 1316276 h 1651952"/>
              <a:gd name="connsiteX3" fmla="*/ 1970886 w 1970886"/>
              <a:gd name="connsiteY3" fmla="*/ 1431646 h 1651952"/>
              <a:gd name="connsiteX4" fmla="*/ 1292854 w 1970886"/>
              <a:gd name="connsiteY4" fmla="*/ 1651952 h 1651952"/>
              <a:gd name="connsiteX5" fmla="*/ 1264988 w 1970886"/>
              <a:gd name="connsiteY5" fmla="*/ 1575816 h 1651952"/>
              <a:gd name="connsiteX6" fmla="*/ 85382 w 1970886"/>
              <a:gd name="connsiteY6" fmla="*/ 703764 h 1651952"/>
              <a:gd name="connsiteX7" fmla="*/ 0 w 1970886"/>
              <a:gd name="connsiteY7" fmla="*/ 699452 h 1651952"/>
              <a:gd name="connsiteX8" fmla="*/ 0 w 1970886"/>
              <a:gd name="connsiteY8" fmla="*/ 0 h 165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886" h="1651952">
                <a:moveTo>
                  <a:pt x="0" y="0"/>
                </a:moveTo>
                <a:lnTo>
                  <a:pt x="159025" y="8030"/>
                </a:lnTo>
                <a:cubicBezTo>
                  <a:pt x="957868" y="89157"/>
                  <a:pt x="1628041" y="605534"/>
                  <a:pt x="1928660" y="1316276"/>
                </a:cubicBezTo>
                <a:lnTo>
                  <a:pt x="1970886" y="1431646"/>
                </a:lnTo>
                <a:lnTo>
                  <a:pt x="1292854" y="1651952"/>
                </a:lnTo>
                <a:lnTo>
                  <a:pt x="1264988" y="1575816"/>
                </a:lnTo>
                <a:cubicBezTo>
                  <a:pt x="1064601" y="1102048"/>
                  <a:pt x="617876" y="757841"/>
                  <a:pt x="85382" y="703764"/>
                </a:cubicBezTo>
                <a:lnTo>
                  <a:pt x="0" y="69945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2411723" y="2841640"/>
            <a:ext cx="1274976" cy="2317099"/>
          </a:xfrm>
          <a:custGeom>
            <a:avLst/>
            <a:gdLst>
              <a:gd name="connsiteX0" fmla="*/ 88324 w 1274976"/>
              <a:gd name="connsiteY0" fmla="*/ 0 h 2317099"/>
              <a:gd name="connsiteX1" fmla="*/ 769065 w 1274976"/>
              <a:gd name="connsiteY1" fmla="*/ 221186 h 2317099"/>
              <a:gd name="connsiteX2" fmla="*/ 749533 w 1274976"/>
              <a:gd name="connsiteY2" fmla="*/ 297150 h 2317099"/>
              <a:gd name="connsiteX3" fmla="*/ 720277 w 1274976"/>
              <a:gd name="connsiteY3" fmla="*/ 587360 h 2317099"/>
              <a:gd name="connsiteX4" fmla="*/ 1244303 w 1274976"/>
              <a:gd name="connsiteY4" fmla="*/ 1698534 h 2317099"/>
              <a:gd name="connsiteX5" fmla="*/ 1274976 w 1274976"/>
              <a:gd name="connsiteY5" fmla="*/ 1721471 h 2317099"/>
              <a:gd name="connsiteX6" fmla="*/ 842226 w 1274976"/>
              <a:gd name="connsiteY6" fmla="*/ 2317099 h 2317099"/>
              <a:gd name="connsiteX7" fmla="*/ 786140 w 1274976"/>
              <a:gd name="connsiteY7" fmla="*/ 2275158 h 2317099"/>
              <a:gd name="connsiteX8" fmla="*/ 0 w 1274976"/>
              <a:gd name="connsiteY8" fmla="*/ 608184 h 2317099"/>
              <a:gd name="connsiteX9" fmla="*/ 43889 w 1274976"/>
              <a:gd name="connsiteY9" fmla="*/ 172813 h 2317099"/>
              <a:gd name="connsiteX10" fmla="*/ 88324 w 1274976"/>
              <a:gd name="connsiteY10" fmla="*/ 0 h 23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976" h="2317099">
                <a:moveTo>
                  <a:pt x="88324" y="0"/>
                </a:moveTo>
                <a:lnTo>
                  <a:pt x="769065" y="221186"/>
                </a:lnTo>
                <a:lnTo>
                  <a:pt x="749533" y="297150"/>
                </a:lnTo>
                <a:cubicBezTo>
                  <a:pt x="730350" y="390890"/>
                  <a:pt x="720277" y="487949"/>
                  <a:pt x="720277" y="587360"/>
                </a:cubicBezTo>
                <a:cubicBezTo>
                  <a:pt x="720277" y="1034711"/>
                  <a:pt x="924267" y="1434417"/>
                  <a:pt x="1244303" y="1698534"/>
                </a:cubicBezTo>
                <a:lnTo>
                  <a:pt x="1274976" y="1721471"/>
                </a:lnTo>
                <a:lnTo>
                  <a:pt x="842226" y="2317099"/>
                </a:lnTo>
                <a:lnTo>
                  <a:pt x="786140" y="2275158"/>
                </a:lnTo>
                <a:cubicBezTo>
                  <a:pt x="306025" y="1878932"/>
                  <a:pt x="0" y="1279296"/>
                  <a:pt x="0" y="608184"/>
                </a:cubicBezTo>
                <a:cubicBezTo>
                  <a:pt x="0" y="459048"/>
                  <a:pt x="15112" y="313442"/>
                  <a:pt x="43889" y="172813"/>
                </a:cubicBezTo>
                <a:lnTo>
                  <a:pt x="8832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5457303" y="2841641"/>
            <a:ext cx="1274973" cy="2317097"/>
          </a:xfrm>
          <a:custGeom>
            <a:avLst/>
            <a:gdLst>
              <a:gd name="connsiteX0" fmla="*/ 1186649 w 1274973"/>
              <a:gd name="connsiteY0" fmla="*/ 0 h 2317097"/>
              <a:gd name="connsiteX1" fmla="*/ 1231084 w 1274973"/>
              <a:gd name="connsiteY1" fmla="*/ 172812 h 2317097"/>
              <a:gd name="connsiteX2" fmla="*/ 1274973 w 1274973"/>
              <a:gd name="connsiteY2" fmla="*/ 608183 h 2317097"/>
              <a:gd name="connsiteX3" fmla="*/ 488833 w 1274973"/>
              <a:gd name="connsiteY3" fmla="*/ 2275157 h 2317097"/>
              <a:gd name="connsiteX4" fmla="*/ 432748 w 1274973"/>
              <a:gd name="connsiteY4" fmla="*/ 2317097 h 2317097"/>
              <a:gd name="connsiteX5" fmla="*/ 0 w 1274973"/>
              <a:gd name="connsiteY5" fmla="*/ 1721470 h 2317097"/>
              <a:gd name="connsiteX6" fmla="*/ 30672 w 1274973"/>
              <a:gd name="connsiteY6" fmla="*/ 1698533 h 2317097"/>
              <a:gd name="connsiteX7" fmla="*/ 554698 w 1274973"/>
              <a:gd name="connsiteY7" fmla="*/ 587359 h 2317097"/>
              <a:gd name="connsiteX8" fmla="*/ 525442 w 1274973"/>
              <a:gd name="connsiteY8" fmla="*/ 297149 h 2317097"/>
              <a:gd name="connsiteX9" fmla="*/ 505910 w 1274973"/>
              <a:gd name="connsiteY9" fmla="*/ 221185 h 2317097"/>
              <a:gd name="connsiteX10" fmla="*/ 1186649 w 1274973"/>
              <a:gd name="connsiteY10" fmla="*/ 0 h 231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973" h="2317097">
                <a:moveTo>
                  <a:pt x="1186649" y="0"/>
                </a:moveTo>
                <a:lnTo>
                  <a:pt x="1231084" y="172812"/>
                </a:lnTo>
                <a:cubicBezTo>
                  <a:pt x="1259861" y="313441"/>
                  <a:pt x="1274973" y="459047"/>
                  <a:pt x="1274973" y="608183"/>
                </a:cubicBezTo>
                <a:cubicBezTo>
                  <a:pt x="1274973" y="1279295"/>
                  <a:pt x="968949" y="1878931"/>
                  <a:pt x="488833" y="2275157"/>
                </a:cubicBezTo>
                <a:lnTo>
                  <a:pt x="432748" y="2317097"/>
                </a:lnTo>
                <a:lnTo>
                  <a:pt x="0" y="1721470"/>
                </a:lnTo>
                <a:lnTo>
                  <a:pt x="30672" y="1698533"/>
                </a:lnTo>
                <a:cubicBezTo>
                  <a:pt x="350708" y="1434416"/>
                  <a:pt x="554698" y="1034710"/>
                  <a:pt x="554698" y="587359"/>
                </a:cubicBezTo>
                <a:cubicBezTo>
                  <a:pt x="554698" y="487948"/>
                  <a:pt x="544625" y="390889"/>
                  <a:pt x="525442" y="297149"/>
                </a:cubicBezTo>
                <a:lnTo>
                  <a:pt x="505910" y="221185"/>
                </a:lnTo>
                <a:lnTo>
                  <a:pt x="1186649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3353024" y="4635360"/>
            <a:ext cx="2437952" cy="974741"/>
          </a:xfrm>
          <a:custGeom>
            <a:avLst/>
            <a:gdLst>
              <a:gd name="connsiteX0" fmla="*/ 2003868 w 2437952"/>
              <a:gd name="connsiteY0" fmla="*/ 0 h 974741"/>
              <a:gd name="connsiteX1" fmla="*/ 2437952 w 2437952"/>
              <a:gd name="connsiteY1" fmla="*/ 597466 h 974741"/>
              <a:gd name="connsiteX2" fmla="*/ 2426806 w 2437952"/>
              <a:gd name="connsiteY2" fmla="*/ 605800 h 974741"/>
              <a:gd name="connsiteX3" fmla="*/ 1218975 w 2437952"/>
              <a:gd name="connsiteY3" fmla="*/ 974741 h 974741"/>
              <a:gd name="connsiteX4" fmla="*/ 11144 w 2437952"/>
              <a:gd name="connsiteY4" fmla="*/ 605800 h 974741"/>
              <a:gd name="connsiteX5" fmla="*/ 0 w 2437952"/>
              <a:gd name="connsiteY5" fmla="*/ 597467 h 974741"/>
              <a:gd name="connsiteX6" fmla="*/ 434085 w 2437952"/>
              <a:gd name="connsiteY6" fmla="*/ 0 h 974741"/>
              <a:gd name="connsiteX7" fmla="*/ 532587 w 2437952"/>
              <a:gd name="connsiteY7" fmla="*/ 59841 h 974741"/>
              <a:gd name="connsiteX8" fmla="*/ 1218976 w 2437952"/>
              <a:gd name="connsiteY8" fmla="*/ 233641 h 974741"/>
              <a:gd name="connsiteX9" fmla="*/ 1905365 w 2437952"/>
              <a:gd name="connsiteY9" fmla="*/ 59841 h 974741"/>
              <a:gd name="connsiteX10" fmla="*/ 2003868 w 2437952"/>
              <a:gd name="connsiteY10" fmla="*/ 0 h 97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7952" h="974741">
                <a:moveTo>
                  <a:pt x="2003868" y="0"/>
                </a:moveTo>
                <a:lnTo>
                  <a:pt x="2437952" y="597466"/>
                </a:lnTo>
                <a:lnTo>
                  <a:pt x="2426806" y="605800"/>
                </a:lnTo>
                <a:cubicBezTo>
                  <a:pt x="2082024" y="838730"/>
                  <a:pt x="1666383" y="974741"/>
                  <a:pt x="1218975" y="974741"/>
                </a:cubicBezTo>
                <a:cubicBezTo>
                  <a:pt x="771568" y="974741"/>
                  <a:pt x="355927" y="838730"/>
                  <a:pt x="11144" y="605800"/>
                </a:cubicBezTo>
                <a:lnTo>
                  <a:pt x="0" y="597467"/>
                </a:lnTo>
                <a:lnTo>
                  <a:pt x="434085" y="0"/>
                </a:lnTo>
                <a:lnTo>
                  <a:pt x="532587" y="59841"/>
                </a:lnTo>
                <a:cubicBezTo>
                  <a:pt x="736625" y="170681"/>
                  <a:pt x="970448" y="233641"/>
                  <a:pt x="1218976" y="233641"/>
                </a:cubicBezTo>
                <a:cubicBezTo>
                  <a:pt x="1467504" y="233641"/>
                  <a:pt x="1701327" y="170681"/>
                  <a:pt x="1905365" y="59841"/>
                </a:cubicBezTo>
                <a:lnTo>
                  <a:pt x="2003868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3852000" y="2709000"/>
            <a:ext cx="1440000" cy="14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3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手繪多邊形 57"/>
          <p:cNvSpPr/>
          <p:nvPr/>
        </p:nvSpPr>
        <p:spPr>
          <a:xfrm>
            <a:off x="3348638" y="1992124"/>
            <a:ext cx="1161513" cy="1039851"/>
          </a:xfrm>
          <a:custGeom>
            <a:avLst/>
            <a:gdLst>
              <a:gd name="connsiteX0" fmla="*/ 1161513 w 1161513"/>
              <a:gd name="connsiteY0" fmla="*/ 0 h 1039851"/>
              <a:gd name="connsiteX1" fmla="*/ 1161513 w 1161513"/>
              <a:gd name="connsiteY1" fmla="*/ 720000 h 1039851"/>
              <a:gd name="connsiteX2" fmla="*/ 1149747 w 1161513"/>
              <a:gd name="connsiteY2" fmla="*/ 720594 h 1039851"/>
              <a:gd name="connsiteX3" fmla="*/ 626328 w 1161513"/>
              <a:gd name="connsiteY3" fmla="*/ 1034318 h 1039851"/>
              <a:gd name="connsiteX4" fmla="*/ 623325 w 1161513"/>
              <a:gd name="connsiteY4" fmla="*/ 1039851 h 1039851"/>
              <a:gd name="connsiteX5" fmla="*/ 0 w 1161513"/>
              <a:gd name="connsiteY5" fmla="*/ 679975 h 1039851"/>
              <a:gd name="connsiteX6" fmla="*/ 29292 w 1161513"/>
              <a:gd name="connsiteY6" fmla="*/ 631759 h 1039851"/>
              <a:gd name="connsiteX7" fmla="*/ 1076131 w 1161513"/>
              <a:gd name="connsiteY7" fmla="*/ 4312 h 1039851"/>
              <a:gd name="connsiteX8" fmla="*/ 1161513 w 1161513"/>
              <a:gd name="connsiteY8" fmla="*/ 0 h 103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13" h="1039851">
                <a:moveTo>
                  <a:pt x="1161513" y="0"/>
                </a:moveTo>
                <a:lnTo>
                  <a:pt x="1161513" y="720000"/>
                </a:lnTo>
                <a:lnTo>
                  <a:pt x="1149747" y="720594"/>
                </a:lnTo>
                <a:cubicBezTo>
                  <a:pt x="931909" y="742717"/>
                  <a:pt x="742778" y="861949"/>
                  <a:pt x="626328" y="1034318"/>
                </a:cubicBezTo>
                <a:lnTo>
                  <a:pt x="623325" y="1039851"/>
                </a:lnTo>
                <a:lnTo>
                  <a:pt x="0" y="679975"/>
                </a:lnTo>
                <a:lnTo>
                  <a:pt x="29292" y="631759"/>
                </a:lnTo>
                <a:cubicBezTo>
                  <a:pt x="262193" y="287021"/>
                  <a:pt x="640454" y="48557"/>
                  <a:pt x="1076131" y="4312"/>
                </a:cubicBezTo>
                <a:lnTo>
                  <a:pt x="1161513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>
            <a:off x="4633851" y="1992124"/>
            <a:ext cx="1161513" cy="1039851"/>
          </a:xfrm>
          <a:custGeom>
            <a:avLst/>
            <a:gdLst>
              <a:gd name="connsiteX0" fmla="*/ 0 w 1161513"/>
              <a:gd name="connsiteY0" fmla="*/ 0 h 1039851"/>
              <a:gd name="connsiteX1" fmla="*/ 85382 w 1161513"/>
              <a:gd name="connsiteY1" fmla="*/ 4312 h 1039851"/>
              <a:gd name="connsiteX2" fmla="*/ 1132221 w 1161513"/>
              <a:gd name="connsiteY2" fmla="*/ 631759 h 1039851"/>
              <a:gd name="connsiteX3" fmla="*/ 1161513 w 1161513"/>
              <a:gd name="connsiteY3" fmla="*/ 679975 h 1039851"/>
              <a:gd name="connsiteX4" fmla="*/ 538189 w 1161513"/>
              <a:gd name="connsiteY4" fmla="*/ 1039851 h 1039851"/>
              <a:gd name="connsiteX5" fmla="*/ 535185 w 1161513"/>
              <a:gd name="connsiteY5" fmla="*/ 1034318 h 1039851"/>
              <a:gd name="connsiteX6" fmla="*/ 11766 w 1161513"/>
              <a:gd name="connsiteY6" fmla="*/ 720594 h 1039851"/>
              <a:gd name="connsiteX7" fmla="*/ 0 w 1161513"/>
              <a:gd name="connsiteY7" fmla="*/ 720000 h 1039851"/>
              <a:gd name="connsiteX8" fmla="*/ 0 w 1161513"/>
              <a:gd name="connsiteY8" fmla="*/ 0 h 103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13" h="1039851">
                <a:moveTo>
                  <a:pt x="0" y="0"/>
                </a:moveTo>
                <a:lnTo>
                  <a:pt x="85382" y="4312"/>
                </a:lnTo>
                <a:cubicBezTo>
                  <a:pt x="521059" y="48557"/>
                  <a:pt x="899320" y="287021"/>
                  <a:pt x="1132221" y="631759"/>
                </a:cubicBezTo>
                <a:lnTo>
                  <a:pt x="1161513" y="679975"/>
                </a:lnTo>
                <a:lnTo>
                  <a:pt x="538189" y="1039851"/>
                </a:lnTo>
                <a:lnTo>
                  <a:pt x="535185" y="1034318"/>
                </a:lnTo>
                <a:cubicBezTo>
                  <a:pt x="418735" y="861949"/>
                  <a:pt x="229605" y="742717"/>
                  <a:pt x="11766" y="720594"/>
                </a:cubicBez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>
            <a:off x="3132000" y="2779846"/>
            <a:ext cx="798144" cy="1330894"/>
          </a:xfrm>
          <a:custGeom>
            <a:avLst/>
            <a:gdLst>
              <a:gd name="connsiteX0" fmla="*/ 155863 w 798144"/>
              <a:gd name="connsiteY0" fmla="*/ 0 h 1330894"/>
              <a:gd name="connsiteX1" fmla="*/ 780931 w 798144"/>
              <a:gd name="connsiteY1" fmla="*/ 360884 h 1330894"/>
              <a:gd name="connsiteX2" fmla="*/ 776581 w 798144"/>
              <a:gd name="connsiteY2" fmla="*/ 368898 h 1330894"/>
              <a:gd name="connsiteX3" fmla="*/ 720000 w 798144"/>
              <a:gd name="connsiteY3" fmla="*/ 649154 h 1330894"/>
              <a:gd name="connsiteX4" fmla="*/ 776581 w 798144"/>
              <a:gd name="connsiteY4" fmla="*/ 929410 h 1330894"/>
              <a:gd name="connsiteX5" fmla="*/ 798144 w 798144"/>
              <a:gd name="connsiteY5" fmla="*/ 969136 h 1330894"/>
              <a:gd name="connsiteX6" fmla="*/ 171560 w 798144"/>
              <a:gd name="connsiteY6" fmla="*/ 1330894 h 1330894"/>
              <a:gd name="connsiteX7" fmla="*/ 113162 w 798144"/>
              <a:gd name="connsiteY7" fmla="*/ 1209667 h 1330894"/>
              <a:gd name="connsiteX8" fmla="*/ 0 w 798144"/>
              <a:gd name="connsiteY8" fmla="*/ 649154 h 1330894"/>
              <a:gd name="connsiteX9" fmla="*/ 113162 w 798144"/>
              <a:gd name="connsiteY9" fmla="*/ 88641 h 1330894"/>
              <a:gd name="connsiteX10" fmla="*/ 155863 w 798144"/>
              <a:gd name="connsiteY10" fmla="*/ 0 h 13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8144" h="1330894">
                <a:moveTo>
                  <a:pt x="155863" y="0"/>
                </a:moveTo>
                <a:lnTo>
                  <a:pt x="780931" y="360884"/>
                </a:lnTo>
                <a:lnTo>
                  <a:pt x="776581" y="368898"/>
                </a:lnTo>
                <a:cubicBezTo>
                  <a:pt x="740147" y="455037"/>
                  <a:pt x="720000" y="549743"/>
                  <a:pt x="720000" y="649154"/>
                </a:cubicBezTo>
                <a:cubicBezTo>
                  <a:pt x="720000" y="748565"/>
                  <a:pt x="740147" y="843271"/>
                  <a:pt x="776581" y="929410"/>
                </a:cubicBezTo>
                <a:lnTo>
                  <a:pt x="798144" y="969136"/>
                </a:lnTo>
                <a:lnTo>
                  <a:pt x="171560" y="1330894"/>
                </a:lnTo>
                <a:lnTo>
                  <a:pt x="113162" y="1209667"/>
                </a:lnTo>
                <a:cubicBezTo>
                  <a:pt x="40294" y="1037388"/>
                  <a:pt x="0" y="847977"/>
                  <a:pt x="0" y="649154"/>
                </a:cubicBezTo>
                <a:cubicBezTo>
                  <a:pt x="0" y="450332"/>
                  <a:pt x="40294" y="260920"/>
                  <a:pt x="113162" y="88641"/>
                </a:cubicBezTo>
                <a:lnTo>
                  <a:pt x="155863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5213858" y="2779846"/>
            <a:ext cx="798143" cy="1330894"/>
          </a:xfrm>
          <a:custGeom>
            <a:avLst/>
            <a:gdLst>
              <a:gd name="connsiteX0" fmla="*/ 642280 w 798143"/>
              <a:gd name="connsiteY0" fmla="*/ 0 h 1330894"/>
              <a:gd name="connsiteX1" fmla="*/ 684981 w 798143"/>
              <a:gd name="connsiteY1" fmla="*/ 88641 h 1330894"/>
              <a:gd name="connsiteX2" fmla="*/ 798143 w 798143"/>
              <a:gd name="connsiteY2" fmla="*/ 649154 h 1330894"/>
              <a:gd name="connsiteX3" fmla="*/ 684981 w 798143"/>
              <a:gd name="connsiteY3" fmla="*/ 1209667 h 1330894"/>
              <a:gd name="connsiteX4" fmla="*/ 626583 w 798143"/>
              <a:gd name="connsiteY4" fmla="*/ 1330894 h 1330894"/>
              <a:gd name="connsiteX5" fmla="*/ 0 w 798143"/>
              <a:gd name="connsiteY5" fmla="*/ 969136 h 1330894"/>
              <a:gd name="connsiteX6" fmla="*/ 21562 w 798143"/>
              <a:gd name="connsiteY6" fmla="*/ 929410 h 1330894"/>
              <a:gd name="connsiteX7" fmla="*/ 78143 w 798143"/>
              <a:gd name="connsiteY7" fmla="*/ 649154 h 1330894"/>
              <a:gd name="connsiteX8" fmla="*/ 21562 w 798143"/>
              <a:gd name="connsiteY8" fmla="*/ 368898 h 1330894"/>
              <a:gd name="connsiteX9" fmla="*/ 17212 w 798143"/>
              <a:gd name="connsiteY9" fmla="*/ 360884 h 1330894"/>
              <a:gd name="connsiteX10" fmla="*/ 642280 w 798143"/>
              <a:gd name="connsiteY10" fmla="*/ 0 h 13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8143" h="1330894">
                <a:moveTo>
                  <a:pt x="642280" y="0"/>
                </a:moveTo>
                <a:lnTo>
                  <a:pt x="684981" y="88641"/>
                </a:lnTo>
                <a:cubicBezTo>
                  <a:pt x="757849" y="260920"/>
                  <a:pt x="798143" y="450332"/>
                  <a:pt x="798143" y="649154"/>
                </a:cubicBezTo>
                <a:cubicBezTo>
                  <a:pt x="798143" y="847977"/>
                  <a:pt x="757849" y="1037388"/>
                  <a:pt x="684981" y="1209667"/>
                </a:cubicBezTo>
                <a:lnTo>
                  <a:pt x="626583" y="1330894"/>
                </a:lnTo>
                <a:lnTo>
                  <a:pt x="0" y="969136"/>
                </a:lnTo>
                <a:lnTo>
                  <a:pt x="21562" y="929410"/>
                </a:lnTo>
                <a:cubicBezTo>
                  <a:pt x="57996" y="843271"/>
                  <a:pt x="78143" y="748565"/>
                  <a:pt x="78143" y="649154"/>
                </a:cubicBezTo>
                <a:cubicBezTo>
                  <a:pt x="78143" y="549743"/>
                  <a:pt x="57996" y="455037"/>
                  <a:pt x="21562" y="368898"/>
                </a:cubicBezTo>
                <a:lnTo>
                  <a:pt x="17212" y="360884"/>
                </a:lnTo>
                <a:lnTo>
                  <a:pt x="64228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>
            <a:off x="3367370" y="3854849"/>
            <a:ext cx="1142780" cy="1011029"/>
          </a:xfrm>
          <a:custGeom>
            <a:avLst/>
            <a:gdLst>
              <a:gd name="connsiteX0" fmla="*/ 626810 w 1142780"/>
              <a:gd name="connsiteY0" fmla="*/ 0 h 1011029"/>
              <a:gd name="connsiteX1" fmla="*/ 695513 w 1142780"/>
              <a:gd name="connsiteY1" fmla="*/ 83269 h 1011029"/>
              <a:gd name="connsiteX2" fmla="*/ 1131014 w 1142780"/>
              <a:gd name="connsiteY2" fmla="*/ 290435 h 1011029"/>
              <a:gd name="connsiteX3" fmla="*/ 1142780 w 1142780"/>
              <a:gd name="connsiteY3" fmla="*/ 291029 h 1011029"/>
              <a:gd name="connsiteX4" fmla="*/ 1142780 w 1142780"/>
              <a:gd name="connsiteY4" fmla="*/ 1011029 h 1011029"/>
              <a:gd name="connsiteX5" fmla="*/ 1057398 w 1142780"/>
              <a:gd name="connsiteY5" fmla="*/ 1006717 h 1011029"/>
              <a:gd name="connsiteX6" fmla="*/ 10559 w 1142780"/>
              <a:gd name="connsiteY6" fmla="*/ 379270 h 1011029"/>
              <a:gd name="connsiteX7" fmla="*/ 0 w 1142780"/>
              <a:gd name="connsiteY7" fmla="*/ 361889 h 1011029"/>
              <a:gd name="connsiteX8" fmla="*/ 626810 w 1142780"/>
              <a:gd name="connsiteY8" fmla="*/ 0 h 101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780" h="1011029">
                <a:moveTo>
                  <a:pt x="626810" y="0"/>
                </a:moveTo>
                <a:lnTo>
                  <a:pt x="695513" y="83269"/>
                </a:lnTo>
                <a:cubicBezTo>
                  <a:pt x="809521" y="197277"/>
                  <a:pt x="961584" y="273228"/>
                  <a:pt x="1131014" y="290435"/>
                </a:cubicBezTo>
                <a:lnTo>
                  <a:pt x="1142780" y="291029"/>
                </a:lnTo>
                <a:lnTo>
                  <a:pt x="1142780" y="1011029"/>
                </a:lnTo>
                <a:lnTo>
                  <a:pt x="1057398" y="1006717"/>
                </a:lnTo>
                <a:cubicBezTo>
                  <a:pt x="621721" y="962472"/>
                  <a:pt x="243460" y="724008"/>
                  <a:pt x="10559" y="379270"/>
                </a:cubicBezTo>
                <a:lnTo>
                  <a:pt x="0" y="361889"/>
                </a:lnTo>
                <a:lnTo>
                  <a:pt x="62681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4633851" y="3854849"/>
            <a:ext cx="1142781" cy="1011029"/>
          </a:xfrm>
          <a:custGeom>
            <a:avLst/>
            <a:gdLst>
              <a:gd name="connsiteX0" fmla="*/ 515970 w 1142781"/>
              <a:gd name="connsiteY0" fmla="*/ 0 h 1011029"/>
              <a:gd name="connsiteX1" fmla="*/ 1142781 w 1142781"/>
              <a:gd name="connsiteY1" fmla="*/ 361889 h 1011029"/>
              <a:gd name="connsiteX2" fmla="*/ 1132221 w 1142781"/>
              <a:gd name="connsiteY2" fmla="*/ 379270 h 1011029"/>
              <a:gd name="connsiteX3" fmla="*/ 85382 w 1142781"/>
              <a:gd name="connsiteY3" fmla="*/ 1006717 h 1011029"/>
              <a:gd name="connsiteX4" fmla="*/ 0 w 1142781"/>
              <a:gd name="connsiteY4" fmla="*/ 1011029 h 1011029"/>
              <a:gd name="connsiteX5" fmla="*/ 0 w 1142781"/>
              <a:gd name="connsiteY5" fmla="*/ 291029 h 1011029"/>
              <a:gd name="connsiteX6" fmla="*/ 11766 w 1142781"/>
              <a:gd name="connsiteY6" fmla="*/ 290435 h 1011029"/>
              <a:gd name="connsiteX7" fmla="*/ 447267 w 1142781"/>
              <a:gd name="connsiteY7" fmla="*/ 83269 h 1011029"/>
              <a:gd name="connsiteX8" fmla="*/ 515970 w 1142781"/>
              <a:gd name="connsiteY8" fmla="*/ 0 h 101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781" h="1011029">
                <a:moveTo>
                  <a:pt x="515970" y="0"/>
                </a:moveTo>
                <a:lnTo>
                  <a:pt x="1142781" y="361889"/>
                </a:lnTo>
                <a:lnTo>
                  <a:pt x="1132221" y="379270"/>
                </a:lnTo>
                <a:cubicBezTo>
                  <a:pt x="899320" y="724008"/>
                  <a:pt x="521059" y="962472"/>
                  <a:pt x="85382" y="1006717"/>
                </a:cubicBezTo>
                <a:lnTo>
                  <a:pt x="0" y="1011029"/>
                </a:lnTo>
                <a:lnTo>
                  <a:pt x="0" y="291029"/>
                </a:lnTo>
                <a:lnTo>
                  <a:pt x="11766" y="290435"/>
                </a:lnTo>
                <a:cubicBezTo>
                  <a:pt x="181196" y="273228"/>
                  <a:pt x="333260" y="197277"/>
                  <a:pt x="447267" y="83269"/>
                </a:cubicBezTo>
                <a:lnTo>
                  <a:pt x="51597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>
            <a:off x="2734705" y="1292672"/>
            <a:ext cx="1775445" cy="1379427"/>
          </a:xfrm>
          <a:custGeom>
            <a:avLst/>
            <a:gdLst>
              <a:gd name="connsiteX0" fmla="*/ 1775445 w 1775445"/>
              <a:gd name="connsiteY0" fmla="*/ 0 h 1379427"/>
              <a:gd name="connsiteX1" fmla="*/ 1775445 w 1775445"/>
              <a:gd name="connsiteY1" fmla="*/ 699452 h 1379427"/>
              <a:gd name="connsiteX2" fmla="*/ 1690063 w 1775445"/>
              <a:gd name="connsiteY2" fmla="*/ 703764 h 1379427"/>
              <a:gd name="connsiteX3" fmla="*/ 643224 w 1775445"/>
              <a:gd name="connsiteY3" fmla="*/ 1331211 h 1379427"/>
              <a:gd name="connsiteX4" fmla="*/ 613932 w 1775445"/>
              <a:gd name="connsiteY4" fmla="*/ 1379427 h 1379427"/>
              <a:gd name="connsiteX5" fmla="*/ 0 w 1775445"/>
              <a:gd name="connsiteY5" fmla="*/ 1024973 h 1379427"/>
              <a:gd name="connsiteX6" fmla="*/ 45959 w 1775445"/>
              <a:gd name="connsiteY6" fmla="*/ 949322 h 1379427"/>
              <a:gd name="connsiteX7" fmla="*/ 1616418 w 1775445"/>
              <a:gd name="connsiteY7" fmla="*/ 8030 h 1379427"/>
              <a:gd name="connsiteX8" fmla="*/ 1775445 w 1775445"/>
              <a:gd name="connsiteY8" fmla="*/ 0 h 137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5" h="1379427">
                <a:moveTo>
                  <a:pt x="1775445" y="0"/>
                </a:moveTo>
                <a:lnTo>
                  <a:pt x="1775445" y="699452"/>
                </a:lnTo>
                <a:lnTo>
                  <a:pt x="1690063" y="703764"/>
                </a:lnTo>
                <a:cubicBezTo>
                  <a:pt x="1254386" y="748009"/>
                  <a:pt x="876125" y="986473"/>
                  <a:pt x="643224" y="1331211"/>
                </a:cubicBezTo>
                <a:lnTo>
                  <a:pt x="613932" y="1379427"/>
                </a:lnTo>
                <a:lnTo>
                  <a:pt x="0" y="1024973"/>
                </a:lnTo>
                <a:lnTo>
                  <a:pt x="45959" y="949322"/>
                </a:lnTo>
                <a:cubicBezTo>
                  <a:pt x="395355" y="432149"/>
                  <a:pt x="962819" y="74407"/>
                  <a:pt x="1616418" y="8030"/>
                </a:cubicBezTo>
                <a:lnTo>
                  <a:pt x="1775445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>
            <a:off x="4633850" y="1292672"/>
            <a:ext cx="1775444" cy="1379427"/>
          </a:xfrm>
          <a:custGeom>
            <a:avLst/>
            <a:gdLst>
              <a:gd name="connsiteX0" fmla="*/ 0 w 1775444"/>
              <a:gd name="connsiteY0" fmla="*/ 0 h 1379427"/>
              <a:gd name="connsiteX1" fmla="*/ 159025 w 1775444"/>
              <a:gd name="connsiteY1" fmla="*/ 8030 h 1379427"/>
              <a:gd name="connsiteX2" fmla="*/ 1729484 w 1775444"/>
              <a:gd name="connsiteY2" fmla="*/ 949322 h 1379427"/>
              <a:gd name="connsiteX3" fmla="*/ 1775444 w 1775444"/>
              <a:gd name="connsiteY3" fmla="*/ 1024974 h 1379427"/>
              <a:gd name="connsiteX4" fmla="*/ 1161513 w 1775444"/>
              <a:gd name="connsiteY4" fmla="*/ 1379427 h 1379427"/>
              <a:gd name="connsiteX5" fmla="*/ 1132221 w 1775444"/>
              <a:gd name="connsiteY5" fmla="*/ 1331211 h 1379427"/>
              <a:gd name="connsiteX6" fmla="*/ 85382 w 1775444"/>
              <a:gd name="connsiteY6" fmla="*/ 703764 h 1379427"/>
              <a:gd name="connsiteX7" fmla="*/ 0 w 1775444"/>
              <a:gd name="connsiteY7" fmla="*/ 699452 h 1379427"/>
              <a:gd name="connsiteX8" fmla="*/ 0 w 1775444"/>
              <a:gd name="connsiteY8" fmla="*/ 0 h 137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4" h="1379427">
                <a:moveTo>
                  <a:pt x="0" y="0"/>
                </a:moveTo>
                <a:lnTo>
                  <a:pt x="159025" y="8030"/>
                </a:lnTo>
                <a:cubicBezTo>
                  <a:pt x="812624" y="74407"/>
                  <a:pt x="1380088" y="432149"/>
                  <a:pt x="1729484" y="949322"/>
                </a:cubicBezTo>
                <a:lnTo>
                  <a:pt x="1775444" y="1024974"/>
                </a:lnTo>
                <a:lnTo>
                  <a:pt x="1161513" y="1379427"/>
                </a:lnTo>
                <a:lnTo>
                  <a:pt x="1132221" y="1331211"/>
                </a:lnTo>
                <a:cubicBezTo>
                  <a:pt x="899320" y="986473"/>
                  <a:pt x="521059" y="748009"/>
                  <a:pt x="85382" y="703764"/>
                </a:cubicBezTo>
                <a:lnTo>
                  <a:pt x="0" y="69945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2411724" y="2423576"/>
            <a:ext cx="891837" cy="2052497"/>
          </a:xfrm>
          <a:custGeom>
            <a:avLst/>
            <a:gdLst>
              <a:gd name="connsiteX0" fmla="*/ 259063 w 891837"/>
              <a:gd name="connsiteY0" fmla="*/ 0 h 2052497"/>
              <a:gd name="connsiteX1" fmla="*/ 876140 w 891837"/>
              <a:gd name="connsiteY1" fmla="*/ 356270 h 2052497"/>
              <a:gd name="connsiteX2" fmla="*/ 833439 w 891837"/>
              <a:gd name="connsiteY2" fmla="*/ 444911 h 2052497"/>
              <a:gd name="connsiteX3" fmla="*/ 720277 w 891837"/>
              <a:gd name="connsiteY3" fmla="*/ 1005424 h 2052497"/>
              <a:gd name="connsiteX4" fmla="*/ 833439 w 891837"/>
              <a:gd name="connsiteY4" fmla="*/ 1565937 h 2052497"/>
              <a:gd name="connsiteX5" fmla="*/ 891837 w 891837"/>
              <a:gd name="connsiteY5" fmla="*/ 1687164 h 2052497"/>
              <a:gd name="connsiteX6" fmla="*/ 259063 w 891837"/>
              <a:gd name="connsiteY6" fmla="*/ 2052497 h 2052497"/>
              <a:gd name="connsiteX7" fmla="*/ 169765 w 891837"/>
              <a:gd name="connsiteY7" fmla="*/ 1867125 h 2052497"/>
              <a:gd name="connsiteX8" fmla="*/ 0 w 891837"/>
              <a:gd name="connsiteY8" fmla="*/ 1026248 h 2052497"/>
              <a:gd name="connsiteX9" fmla="*/ 169765 w 891837"/>
              <a:gd name="connsiteY9" fmla="*/ 185371 h 2052497"/>
              <a:gd name="connsiteX10" fmla="*/ 259063 w 891837"/>
              <a:gd name="connsiteY10" fmla="*/ 0 h 2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837" h="2052497">
                <a:moveTo>
                  <a:pt x="259063" y="0"/>
                </a:moveTo>
                <a:lnTo>
                  <a:pt x="876140" y="356270"/>
                </a:lnTo>
                <a:lnTo>
                  <a:pt x="833439" y="444911"/>
                </a:lnTo>
                <a:cubicBezTo>
                  <a:pt x="760571" y="617190"/>
                  <a:pt x="720277" y="806602"/>
                  <a:pt x="720277" y="1005424"/>
                </a:cubicBezTo>
                <a:cubicBezTo>
                  <a:pt x="720277" y="1204247"/>
                  <a:pt x="760571" y="1393658"/>
                  <a:pt x="833439" y="1565937"/>
                </a:cubicBezTo>
                <a:lnTo>
                  <a:pt x="891837" y="1687164"/>
                </a:lnTo>
                <a:lnTo>
                  <a:pt x="259063" y="2052497"/>
                </a:lnTo>
                <a:lnTo>
                  <a:pt x="169765" y="1867125"/>
                </a:lnTo>
                <a:cubicBezTo>
                  <a:pt x="60449" y="1608673"/>
                  <a:pt x="0" y="1324520"/>
                  <a:pt x="0" y="1026248"/>
                </a:cubicBezTo>
                <a:cubicBezTo>
                  <a:pt x="0" y="727976"/>
                  <a:pt x="60449" y="443823"/>
                  <a:pt x="169765" y="185371"/>
                </a:cubicBezTo>
                <a:lnTo>
                  <a:pt x="259063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5840441" y="2423577"/>
            <a:ext cx="891835" cy="2052495"/>
          </a:xfrm>
          <a:custGeom>
            <a:avLst/>
            <a:gdLst>
              <a:gd name="connsiteX0" fmla="*/ 632773 w 891835"/>
              <a:gd name="connsiteY0" fmla="*/ 0 h 2052495"/>
              <a:gd name="connsiteX1" fmla="*/ 722070 w 891835"/>
              <a:gd name="connsiteY1" fmla="*/ 185370 h 2052495"/>
              <a:gd name="connsiteX2" fmla="*/ 891835 w 891835"/>
              <a:gd name="connsiteY2" fmla="*/ 1026247 h 2052495"/>
              <a:gd name="connsiteX3" fmla="*/ 722070 w 891835"/>
              <a:gd name="connsiteY3" fmla="*/ 1867124 h 2052495"/>
              <a:gd name="connsiteX4" fmla="*/ 632772 w 891835"/>
              <a:gd name="connsiteY4" fmla="*/ 2052495 h 2052495"/>
              <a:gd name="connsiteX5" fmla="*/ 0 w 891835"/>
              <a:gd name="connsiteY5" fmla="*/ 1687163 h 2052495"/>
              <a:gd name="connsiteX6" fmla="*/ 58398 w 891835"/>
              <a:gd name="connsiteY6" fmla="*/ 1565936 h 2052495"/>
              <a:gd name="connsiteX7" fmla="*/ 171560 w 891835"/>
              <a:gd name="connsiteY7" fmla="*/ 1005423 h 2052495"/>
              <a:gd name="connsiteX8" fmla="*/ 58398 w 891835"/>
              <a:gd name="connsiteY8" fmla="*/ 444910 h 2052495"/>
              <a:gd name="connsiteX9" fmla="*/ 15697 w 891835"/>
              <a:gd name="connsiteY9" fmla="*/ 356269 h 2052495"/>
              <a:gd name="connsiteX10" fmla="*/ 632773 w 891835"/>
              <a:gd name="connsiteY10" fmla="*/ 0 h 205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835" h="2052495">
                <a:moveTo>
                  <a:pt x="632773" y="0"/>
                </a:moveTo>
                <a:lnTo>
                  <a:pt x="722070" y="185370"/>
                </a:lnTo>
                <a:cubicBezTo>
                  <a:pt x="831386" y="443822"/>
                  <a:pt x="891835" y="727975"/>
                  <a:pt x="891835" y="1026247"/>
                </a:cubicBezTo>
                <a:cubicBezTo>
                  <a:pt x="891835" y="1324519"/>
                  <a:pt x="831386" y="1608672"/>
                  <a:pt x="722070" y="1867124"/>
                </a:cubicBezTo>
                <a:lnTo>
                  <a:pt x="632772" y="2052495"/>
                </a:lnTo>
                <a:lnTo>
                  <a:pt x="0" y="1687163"/>
                </a:lnTo>
                <a:lnTo>
                  <a:pt x="58398" y="1565936"/>
                </a:lnTo>
                <a:cubicBezTo>
                  <a:pt x="131266" y="1393657"/>
                  <a:pt x="171560" y="1204246"/>
                  <a:pt x="171560" y="1005423"/>
                </a:cubicBezTo>
                <a:cubicBezTo>
                  <a:pt x="171560" y="806601"/>
                  <a:pt x="131266" y="617189"/>
                  <a:pt x="58398" y="444910"/>
                </a:cubicBezTo>
                <a:lnTo>
                  <a:pt x="15697" y="356269"/>
                </a:lnTo>
                <a:lnTo>
                  <a:pt x="632773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2734706" y="4216737"/>
            <a:ext cx="1775444" cy="1390240"/>
          </a:xfrm>
          <a:custGeom>
            <a:avLst/>
            <a:gdLst>
              <a:gd name="connsiteX0" fmla="*/ 632664 w 1775444"/>
              <a:gd name="connsiteY0" fmla="*/ 0 h 1390240"/>
              <a:gd name="connsiteX1" fmla="*/ 643223 w 1775444"/>
              <a:gd name="connsiteY1" fmla="*/ 17381 h 1390240"/>
              <a:gd name="connsiteX2" fmla="*/ 1690062 w 1775444"/>
              <a:gd name="connsiteY2" fmla="*/ 644828 h 1390240"/>
              <a:gd name="connsiteX3" fmla="*/ 1775444 w 1775444"/>
              <a:gd name="connsiteY3" fmla="*/ 649140 h 1390240"/>
              <a:gd name="connsiteX4" fmla="*/ 1775444 w 1775444"/>
              <a:gd name="connsiteY4" fmla="*/ 1390240 h 1390240"/>
              <a:gd name="connsiteX5" fmla="*/ 1616417 w 1775444"/>
              <a:gd name="connsiteY5" fmla="*/ 1382210 h 1390240"/>
              <a:gd name="connsiteX6" fmla="*/ 45958 w 1775444"/>
              <a:gd name="connsiteY6" fmla="*/ 440918 h 1390240"/>
              <a:gd name="connsiteX7" fmla="*/ 0 w 1775444"/>
              <a:gd name="connsiteY7" fmla="*/ 365269 h 1390240"/>
              <a:gd name="connsiteX8" fmla="*/ 632664 w 1775444"/>
              <a:gd name="connsiteY8" fmla="*/ 0 h 13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4" h="1390240">
                <a:moveTo>
                  <a:pt x="632664" y="0"/>
                </a:moveTo>
                <a:lnTo>
                  <a:pt x="643223" y="17381"/>
                </a:lnTo>
                <a:cubicBezTo>
                  <a:pt x="876124" y="362119"/>
                  <a:pt x="1254385" y="600583"/>
                  <a:pt x="1690062" y="644828"/>
                </a:cubicBezTo>
                <a:lnTo>
                  <a:pt x="1775444" y="649140"/>
                </a:lnTo>
                <a:lnTo>
                  <a:pt x="1775444" y="1390240"/>
                </a:lnTo>
                <a:lnTo>
                  <a:pt x="1616417" y="1382210"/>
                </a:lnTo>
                <a:cubicBezTo>
                  <a:pt x="962818" y="1315833"/>
                  <a:pt x="395354" y="958091"/>
                  <a:pt x="45958" y="440918"/>
                </a:cubicBezTo>
                <a:lnTo>
                  <a:pt x="0" y="365269"/>
                </a:lnTo>
                <a:lnTo>
                  <a:pt x="632664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4633850" y="4216737"/>
            <a:ext cx="1775443" cy="1390240"/>
          </a:xfrm>
          <a:custGeom>
            <a:avLst/>
            <a:gdLst>
              <a:gd name="connsiteX0" fmla="*/ 1142781 w 1775443"/>
              <a:gd name="connsiteY0" fmla="*/ 0 h 1390240"/>
              <a:gd name="connsiteX1" fmla="*/ 1775443 w 1775443"/>
              <a:gd name="connsiteY1" fmla="*/ 365268 h 1390240"/>
              <a:gd name="connsiteX2" fmla="*/ 1729484 w 1775443"/>
              <a:gd name="connsiteY2" fmla="*/ 440918 h 1390240"/>
              <a:gd name="connsiteX3" fmla="*/ 159025 w 1775443"/>
              <a:gd name="connsiteY3" fmla="*/ 1382210 h 1390240"/>
              <a:gd name="connsiteX4" fmla="*/ 0 w 1775443"/>
              <a:gd name="connsiteY4" fmla="*/ 1390240 h 1390240"/>
              <a:gd name="connsiteX5" fmla="*/ 0 w 1775443"/>
              <a:gd name="connsiteY5" fmla="*/ 649140 h 1390240"/>
              <a:gd name="connsiteX6" fmla="*/ 85382 w 1775443"/>
              <a:gd name="connsiteY6" fmla="*/ 644828 h 1390240"/>
              <a:gd name="connsiteX7" fmla="*/ 1132221 w 1775443"/>
              <a:gd name="connsiteY7" fmla="*/ 17381 h 1390240"/>
              <a:gd name="connsiteX8" fmla="*/ 1142781 w 1775443"/>
              <a:gd name="connsiteY8" fmla="*/ 0 h 13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43" h="1390240">
                <a:moveTo>
                  <a:pt x="1142781" y="0"/>
                </a:moveTo>
                <a:lnTo>
                  <a:pt x="1775443" y="365268"/>
                </a:lnTo>
                <a:lnTo>
                  <a:pt x="1729484" y="440918"/>
                </a:lnTo>
                <a:cubicBezTo>
                  <a:pt x="1380088" y="958091"/>
                  <a:pt x="812624" y="1315833"/>
                  <a:pt x="159025" y="1382210"/>
                </a:cubicBezTo>
                <a:lnTo>
                  <a:pt x="0" y="1390240"/>
                </a:lnTo>
                <a:lnTo>
                  <a:pt x="0" y="649140"/>
                </a:lnTo>
                <a:lnTo>
                  <a:pt x="85382" y="644828"/>
                </a:lnTo>
                <a:cubicBezTo>
                  <a:pt x="521059" y="600583"/>
                  <a:pt x="899320" y="362119"/>
                  <a:pt x="1132221" y="17381"/>
                </a:cubicBezTo>
                <a:lnTo>
                  <a:pt x="1142781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3852000" y="2709000"/>
            <a:ext cx="1440000" cy="14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5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9"/>
          <p:cNvSpPr/>
          <p:nvPr/>
        </p:nvSpPr>
        <p:spPr>
          <a:xfrm rot="7200000">
            <a:off x="4415083" y="3121423"/>
            <a:ext cx="2426803" cy="2318074"/>
          </a:xfrm>
          <a:custGeom>
            <a:avLst/>
            <a:gdLst>
              <a:gd name="connsiteX0" fmla="*/ 1213402 w 2426803"/>
              <a:gd name="connsiteY0" fmla="*/ 0 h 2318074"/>
              <a:gd name="connsiteX1" fmla="*/ 2426803 w 2426803"/>
              <a:gd name="connsiteY1" fmla="*/ 1213402 h 2318074"/>
              <a:gd name="connsiteX2" fmla="*/ 1791781 w 2426803"/>
              <a:gd name="connsiteY2" fmla="*/ 2280352 h 2318074"/>
              <a:gd name="connsiteX3" fmla="*/ 1757315 w 2426803"/>
              <a:gd name="connsiteY3" fmla="*/ 2296955 h 2318074"/>
              <a:gd name="connsiteX4" fmla="*/ 1541403 w 2426803"/>
              <a:gd name="connsiteY4" fmla="*/ 1924692 h 2318074"/>
              <a:gd name="connsiteX5" fmla="*/ 1652382 w 2426803"/>
              <a:gd name="connsiteY5" fmla="*/ 1864454 h 2318074"/>
              <a:gd name="connsiteX6" fmla="*/ 1998544 w 2426803"/>
              <a:gd name="connsiteY6" fmla="*/ 1213402 h 2318074"/>
              <a:gd name="connsiteX7" fmla="*/ 1213402 w 2426803"/>
              <a:gd name="connsiteY7" fmla="*/ 428259 h 2318074"/>
              <a:gd name="connsiteX8" fmla="*/ 428259 w 2426803"/>
              <a:gd name="connsiteY8" fmla="*/ 1213402 h 2318074"/>
              <a:gd name="connsiteX9" fmla="*/ 907789 w 2426803"/>
              <a:gd name="connsiteY9" fmla="*/ 1936843 h 2318074"/>
              <a:gd name="connsiteX10" fmla="*/ 930375 w 2426803"/>
              <a:gd name="connsiteY10" fmla="*/ 1943855 h 2318074"/>
              <a:gd name="connsiteX11" fmla="*/ 713328 w 2426803"/>
              <a:gd name="connsiteY11" fmla="*/ 2318074 h 2318074"/>
              <a:gd name="connsiteX12" fmla="*/ 635022 w 2426803"/>
              <a:gd name="connsiteY12" fmla="*/ 2280352 h 2318074"/>
              <a:gd name="connsiteX13" fmla="*/ 0 w 2426803"/>
              <a:gd name="connsiteY13" fmla="*/ 1213402 h 2318074"/>
              <a:gd name="connsiteX14" fmla="*/ 1213402 w 2426803"/>
              <a:gd name="connsiteY14" fmla="*/ 0 h 231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6803" h="2318074">
                <a:moveTo>
                  <a:pt x="1213402" y="0"/>
                </a:moveTo>
                <a:cubicBezTo>
                  <a:pt x="1883545" y="0"/>
                  <a:pt x="2426803" y="543258"/>
                  <a:pt x="2426803" y="1213402"/>
                </a:cubicBezTo>
                <a:cubicBezTo>
                  <a:pt x="2426803" y="1674125"/>
                  <a:pt x="2170029" y="2074876"/>
                  <a:pt x="1791781" y="2280352"/>
                </a:cubicBezTo>
                <a:lnTo>
                  <a:pt x="1757315" y="2296955"/>
                </a:lnTo>
                <a:lnTo>
                  <a:pt x="1541403" y="1924692"/>
                </a:lnTo>
                <a:lnTo>
                  <a:pt x="1652382" y="1864454"/>
                </a:lnTo>
                <a:cubicBezTo>
                  <a:pt x="1861232" y="1723358"/>
                  <a:pt x="1998544" y="1484415"/>
                  <a:pt x="1998544" y="1213402"/>
                </a:cubicBezTo>
                <a:cubicBezTo>
                  <a:pt x="1998544" y="779780"/>
                  <a:pt x="1647024" y="428259"/>
                  <a:pt x="1213402" y="428259"/>
                </a:cubicBezTo>
                <a:cubicBezTo>
                  <a:pt x="779780" y="428259"/>
                  <a:pt x="428259" y="779780"/>
                  <a:pt x="428259" y="1213402"/>
                </a:cubicBezTo>
                <a:cubicBezTo>
                  <a:pt x="428259" y="1538618"/>
                  <a:pt x="625990" y="1817652"/>
                  <a:pt x="907789" y="1936843"/>
                </a:cubicBezTo>
                <a:lnTo>
                  <a:pt x="930375" y="1943855"/>
                </a:lnTo>
                <a:lnTo>
                  <a:pt x="713328" y="2318074"/>
                </a:lnTo>
                <a:lnTo>
                  <a:pt x="635022" y="2280352"/>
                </a:lnTo>
                <a:cubicBezTo>
                  <a:pt x="256775" y="2074876"/>
                  <a:pt x="0" y="1674125"/>
                  <a:pt x="0" y="1213402"/>
                </a:cubicBezTo>
                <a:cubicBezTo>
                  <a:pt x="0" y="543258"/>
                  <a:pt x="543258" y="0"/>
                  <a:pt x="121340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3319667" y="1334040"/>
            <a:ext cx="2426803" cy="2296955"/>
          </a:xfrm>
          <a:custGeom>
            <a:avLst/>
            <a:gdLst>
              <a:gd name="connsiteX0" fmla="*/ 1213402 w 2426803"/>
              <a:gd name="connsiteY0" fmla="*/ 0 h 2296955"/>
              <a:gd name="connsiteX1" fmla="*/ 2426803 w 2426803"/>
              <a:gd name="connsiteY1" fmla="*/ 1213402 h 2296955"/>
              <a:gd name="connsiteX2" fmla="*/ 1791781 w 2426803"/>
              <a:gd name="connsiteY2" fmla="*/ 2280352 h 2296955"/>
              <a:gd name="connsiteX3" fmla="*/ 1757315 w 2426803"/>
              <a:gd name="connsiteY3" fmla="*/ 2296955 h 2296955"/>
              <a:gd name="connsiteX4" fmla="*/ 1541403 w 2426803"/>
              <a:gd name="connsiteY4" fmla="*/ 1924692 h 2296955"/>
              <a:gd name="connsiteX5" fmla="*/ 1652382 w 2426803"/>
              <a:gd name="connsiteY5" fmla="*/ 1864454 h 2296955"/>
              <a:gd name="connsiteX6" fmla="*/ 1998544 w 2426803"/>
              <a:gd name="connsiteY6" fmla="*/ 1213402 h 2296955"/>
              <a:gd name="connsiteX7" fmla="*/ 1213402 w 2426803"/>
              <a:gd name="connsiteY7" fmla="*/ 428259 h 2296955"/>
              <a:gd name="connsiteX8" fmla="*/ 428259 w 2426803"/>
              <a:gd name="connsiteY8" fmla="*/ 1213402 h 2296955"/>
              <a:gd name="connsiteX9" fmla="*/ 632225 w 2426803"/>
              <a:gd name="connsiteY9" fmla="*/ 1741313 h 2296955"/>
              <a:gd name="connsiteX10" fmla="*/ 707280 w 2426803"/>
              <a:gd name="connsiteY10" fmla="*/ 1812870 h 2296955"/>
              <a:gd name="connsiteX11" fmla="*/ 579232 w 2426803"/>
              <a:gd name="connsiteY11" fmla="*/ 1765938 h 2296955"/>
              <a:gd name="connsiteX12" fmla="*/ 263182 w 2426803"/>
              <a:gd name="connsiteY12" fmla="*/ 1716824 h 2296955"/>
              <a:gd name="connsiteX13" fmla="*/ 113754 w 2426803"/>
              <a:gd name="connsiteY13" fmla="*/ 1723454 h 2296955"/>
              <a:gd name="connsiteX14" fmla="*/ 101192 w 2426803"/>
              <a:gd name="connsiteY14" fmla="*/ 1699280 h 2296955"/>
              <a:gd name="connsiteX15" fmla="*/ 0 w 2426803"/>
              <a:gd name="connsiteY15" fmla="*/ 1213402 h 2296955"/>
              <a:gd name="connsiteX16" fmla="*/ 1213402 w 2426803"/>
              <a:gd name="connsiteY16" fmla="*/ 0 h 229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26803" h="2296955">
                <a:moveTo>
                  <a:pt x="1213402" y="0"/>
                </a:moveTo>
                <a:cubicBezTo>
                  <a:pt x="1883545" y="0"/>
                  <a:pt x="2426803" y="543258"/>
                  <a:pt x="2426803" y="1213402"/>
                </a:cubicBezTo>
                <a:cubicBezTo>
                  <a:pt x="2426803" y="1674125"/>
                  <a:pt x="2170029" y="2074876"/>
                  <a:pt x="1791781" y="2280352"/>
                </a:cubicBezTo>
                <a:lnTo>
                  <a:pt x="1757315" y="2296955"/>
                </a:lnTo>
                <a:lnTo>
                  <a:pt x="1541403" y="1924692"/>
                </a:lnTo>
                <a:lnTo>
                  <a:pt x="1652382" y="1864454"/>
                </a:lnTo>
                <a:cubicBezTo>
                  <a:pt x="1861232" y="1723358"/>
                  <a:pt x="1998544" y="1484415"/>
                  <a:pt x="1998544" y="1213402"/>
                </a:cubicBezTo>
                <a:cubicBezTo>
                  <a:pt x="1998544" y="779780"/>
                  <a:pt x="1647024" y="428259"/>
                  <a:pt x="1213402" y="428259"/>
                </a:cubicBezTo>
                <a:cubicBezTo>
                  <a:pt x="779780" y="428259"/>
                  <a:pt x="428259" y="779780"/>
                  <a:pt x="428259" y="1213402"/>
                </a:cubicBezTo>
                <a:cubicBezTo>
                  <a:pt x="428259" y="1416662"/>
                  <a:pt x="505498" y="1601882"/>
                  <a:pt x="632225" y="1741313"/>
                </a:cubicBezTo>
                <a:lnTo>
                  <a:pt x="707280" y="1812870"/>
                </a:lnTo>
                <a:lnTo>
                  <a:pt x="579232" y="1765938"/>
                </a:lnTo>
                <a:cubicBezTo>
                  <a:pt x="476805" y="1735858"/>
                  <a:pt x="370492" y="1719229"/>
                  <a:pt x="263182" y="1716824"/>
                </a:cubicBezTo>
                <a:lnTo>
                  <a:pt x="113754" y="1723454"/>
                </a:lnTo>
                <a:lnTo>
                  <a:pt x="101192" y="1699280"/>
                </a:lnTo>
                <a:cubicBezTo>
                  <a:pt x="36109" y="1550511"/>
                  <a:pt x="0" y="1386173"/>
                  <a:pt x="0" y="1213402"/>
                </a:cubicBezTo>
                <a:cubicBezTo>
                  <a:pt x="0" y="543258"/>
                  <a:pt x="543258" y="0"/>
                  <a:pt x="1213402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14400000" flipH="1">
            <a:off x="2318109" y="3132309"/>
            <a:ext cx="2426803" cy="2318074"/>
          </a:xfrm>
          <a:custGeom>
            <a:avLst/>
            <a:gdLst>
              <a:gd name="connsiteX0" fmla="*/ 1213402 w 2426803"/>
              <a:gd name="connsiteY0" fmla="*/ 0 h 2318074"/>
              <a:gd name="connsiteX1" fmla="*/ 2426803 w 2426803"/>
              <a:gd name="connsiteY1" fmla="*/ 1213402 h 2318074"/>
              <a:gd name="connsiteX2" fmla="*/ 1791781 w 2426803"/>
              <a:gd name="connsiteY2" fmla="*/ 2280352 h 2318074"/>
              <a:gd name="connsiteX3" fmla="*/ 1757315 w 2426803"/>
              <a:gd name="connsiteY3" fmla="*/ 2296955 h 2318074"/>
              <a:gd name="connsiteX4" fmla="*/ 1541403 w 2426803"/>
              <a:gd name="connsiteY4" fmla="*/ 1924692 h 2318074"/>
              <a:gd name="connsiteX5" fmla="*/ 1652382 w 2426803"/>
              <a:gd name="connsiteY5" fmla="*/ 1864454 h 2318074"/>
              <a:gd name="connsiteX6" fmla="*/ 1998544 w 2426803"/>
              <a:gd name="connsiteY6" fmla="*/ 1213402 h 2318074"/>
              <a:gd name="connsiteX7" fmla="*/ 1213402 w 2426803"/>
              <a:gd name="connsiteY7" fmla="*/ 428259 h 2318074"/>
              <a:gd name="connsiteX8" fmla="*/ 428259 w 2426803"/>
              <a:gd name="connsiteY8" fmla="*/ 1213402 h 2318074"/>
              <a:gd name="connsiteX9" fmla="*/ 907789 w 2426803"/>
              <a:gd name="connsiteY9" fmla="*/ 1936843 h 2318074"/>
              <a:gd name="connsiteX10" fmla="*/ 930375 w 2426803"/>
              <a:gd name="connsiteY10" fmla="*/ 1943855 h 2318074"/>
              <a:gd name="connsiteX11" fmla="*/ 713328 w 2426803"/>
              <a:gd name="connsiteY11" fmla="*/ 2318074 h 2318074"/>
              <a:gd name="connsiteX12" fmla="*/ 635022 w 2426803"/>
              <a:gd name="connsiteY12" fmla="*/ 2280352 h 2318074"/>
              <a:gd name="connsiteX13" fmla="*/ 0 w 2426803"/>
              <a:gd name="connsiteY13" fmla="*/ 1213402 h 2318074"/>
              <a:gd name="connsiteX14" fmla="*/ 1213402 w 2426803"/>
              <a:gd name="connsiteY14" fmla="*/ 0 h 231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6803" h="2318074">
                <a:moveTo>
                  <a:pt x="1213402" y="0"/>
                </a:moveTo>
                <a:cubicBezTo>
                  <a:pt x="1883545" y="0"/>
                  <a:pt x="2426803" y="543258"/>
                  <a:pt x="2426803" y="1213402"/>
                </a:cubicBezTo>
                <a:cubicBezTo>
                  <a:pt x="2426803" y="1674125"/>
                  <a:pt x="2170029" y="2074876"/>
                  <a:pt x="1791781" y="2280352"/>
                </a:cubicBezTo>
                <a:lnTo>
                  <a:pt x="1757315" y="2296955"/>
                </a:lnTo>
                <a:lnTo>
                  <a:pt x="1541403" y="1924692"/>
                </a:lnTo>
                <a:lnTo>
                  <a:pt x="1652382" y="1864454"/>
                </a:lnTo>
                <a:cubicBezTo>
                  <a:pt x="1861232" y="1723358"/>
                  <a:pt x="1998544" y="1484415"/>
                  <a:pt x="1998544" y="1213402"/>
                </a:cubicBezTo>
                <a:cubicBezTo>
                  <a:pt x="1998544" y="779780"/>
                  <a:pt x="1647024" y="428259"/>
                  <a:pt x="1213402" y="428259"/>
                </a:cubicBezTo>
                <a:cubicBezTo>
                  <a:pt x="779780" y="428259"/>
                  <a:pt x="428259" y="779780"/>
                  <a:pt x="428259" y="1213402"/>
                </a:cubicBezTo>
                <a:cubicBezTo>
                  <a:pt x="428259" y="1538618"/>
                  <a:pt x="625990" y="1817652"/>
                  <a:pt x="907789" y="1936843"/>
                </a:cubicBezTo>
                <a:lnTo>
                  <a:pt x="930375" y="1943855"/>
                </a:lnTo>
                <a:lnTo>
                  <a:pt x="713328" y="2318074"/>
                </a:lnTo>
                <a:lnTo>
                  <a:pt x="635022" y="2280352"/>
                </a:lnTo>
                <a:cubicBezTo>
                  <a:pt x="256775" y="2074876"/>
                  <a:pt x="0" y="1674125"/>
                  <a:pt x="0" y="1213402"/>
                </a:cubicBezTo>
                <a:cubicBezTo>
                  <a:pt x="0" y="543258"/>
                  <a:pt x="543258" y="0"/>
                  <a:pt x="1213402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0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2390259" y="1227196"/>
            <a:ext cx="4363482" cy="4403608"/>
            <a:chOff x="2220602" y="1191560"/>
            <a:chExt cx="4751974" cy="4795672"/>
          </a:xfrm>
        </p:grpSpPr>
        <p:sp>
          <p:nvSpPr>
            <p:cNvPr id="16" name="手繪多邊形 15"/>
            <p:cNvSpPr/>
            <p:nvPr/>
          </p:nvSpPr>
          <p:spPr>
            <a:xfrm rot="5400000">
              <a:off x="4910160" y="2604973"/>
              <a:ext cx="2214713" cy="1910118"/>
            </a:xfrm>
            <a:custGeom>
              <a:avLst/>
              <a:gdLst>
                <a:gd name="connsiteX0" fmla="*/ 1107357 w 2214713"/>
                <a:gd name="connsiteY0" fmla="*/ 0 h 1910118"/>
                <a:gd name="connsiteX1" fmla="*/ 2214713 w 2214713"/>
                <a:gd name="connsiteY1" fmla="*/ 1107357 h 1910118"/>
                <a:gd name="connsiteX2" fmla="*/ 1961847 w 2214713"/>
                <a:gd name="connsiteY2" fmla="*/ 1811738 h 1910118"/>
                <a:gd name="connsiteX3" fmla="*/ 1903533 w 2214713"/>
                <a:gd name="connsiteY3" fmla="*/ 1875899 h 1910118"/>
                <a:gd name="connsiteX4" fmla="*/ 1626509 w 2214713"/>
                <a:gd name="connsiteY4" fmla="*/ 1598875 h 1910118"/>
                <a:gd name="connsiteX5" fmla="*/ 1701510 w 2214713"/>
                <a:gd name="connsiteY5" fmla="*/ 1507973 h 1910118"/>
                <a:gd name="connsiteX6" fmla="*/ 1823882 w 2214713"/>
                <a:gd name="connsiteY6" fmla="*/ 1107357 h 1910118"/>
                <a:gd name="connsiteX7" fmla="*/ 1107357 w 2214713"/>
                <a:gd name="connsiteY7" fmla="*/ 390832 h 1910118"/>
                <a:gd name="connsiteX8" fmla="*/ 390832 w 2214713"/>
                <a:gd name="connsiteY8" fmla="*/ 1107357 h 1910118"/>
                <a:gd name="connsiteX9" fmla="*/ 600697 w 2214713"/>
                <a:gd name="connsiteY9" fmla="*/ 1614016 h 1910118"/>
                <a:gd name="connsiteX10" fmla="*/ 624624 w 2214713"/>
                <a:gd name="connsiteY10" fmla="*/ 1633758 h 1910118"/>
                <a:gd name="connsiteX11" fmla="*/ 348265 w 2214713"/>
                <a:gd name="connsiteY11" fmla="*/ 1910118 h 1910118"/>
                <a:gd name="connsiteX12" fmla="*/ 324337 w 2214713"/>
                <a:gd name="connsiteY12" fmla="*/ 1890376 h 1910118"/>
                <a:gd name="connsiteX13" fmla="*/ 0 w 2214713"/>
                <a:gd name="connsiteY13" fmla="*/ 1107357 h 1910118"/>
                <a:gd name="connsiteX14" fmla="*/ 1107357 w 2214713"/>
                <a:gd name="connsiteY14" fmla="*/ 0 h 191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4713" h="1910118">
                  <a:moveTo>
                    <a:pt x="1107357" y="0"/>
                  </a:moveTo>
                  <a:cubicBezTo>
                    <a:pt x="1718933" y="0"/>
                    <a:pt x="2214713" y="495780"/>
                    <a:pt x="2214713" y="1107357"/>
                  </a:cubicBezTo>
                  <a:cubicBezTo>
                    <a:pt x="2214713" y="1374921"/>
                    <a:pt x="2119818" y="1620322"/>
                    <a:pt x="1961847" y="1811738"/>
                  </a:cubicBezTo>
                  <a:lnTo>
                    <a:pt x="1903533" y="1875899"/>
                  </a:lnTo>
                  <a:lnTo>
                    <a:pt x="1626509" y="1598875"/>
                  </a:lnTo>
                  <a:lnTo>
                    <a:pt x="1701510" y="1507973"/>
                  </a:lnTo>
                  <a:cubicBezTo>
                    <a:pt x="1778769" y="1393614"/>
                    <a:pt x="1823882" y="1255754"/>
                    <a:pt x="1823882" y="1107357"/>
                  </a:cubicBezTo>
                  <a:cubicBezTo>
                    <a:pt x="1823882" y="711631"/>
                    <a:pt x="1503082" y="390832"/>
                    <a:pt x="1107357" y="390832"/>
                  </a:cubicBezTo>
                  <a:cubicBezTo>
                    <a:pt x="711631" y="390832"/>
                    <a:pt x="390832" y="711631"/>
                    <a:pt x="390832" y="1107357"/>
                  </a:cubicBezTo>
                  <a:cubicBezTo>
                    <a:pt x="390832" y="1305220"/>
                    <a:pt x="471031" y="1484351"/>
                    <a:pt x="600697" y="1614016"/>
                  </a:cubicBezTo>
                  <a:lnTo>
                    <a:pt x="624624" y="1633758"/>
                  </a:lnTo>
                  <a:lnTo>
                    <a:pt x="348265" y="1910118"/>
                  </a:lnTo>
                  <a:lnTo>
                    <a:pt x="324337" y="1890376"/>
                  </a:lnTo>
                  <a:cubicBezTo>
                    <a:pt x="123945" y="1689984"/>
                    <a:pt x="0" y="1413145"/>
                    <a:pt x="0" y="1107357"/>
                  </a:cubicBezTo>
                  <a:cubicBezTo>
                    <a:pt x="0" y="495780"/>
                    <a:pt x="495780" y="0"/>
                    <a:pt x="110735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 rot="10800000">
              <a:off x="3505194" y="4077114"/>
              <a:ext cx="2214713" cy="1910118"/>
            </a:xfrm>
            <a:custGeom>
              <a:avLst/>
              <a:gdLst>
                <a:gd name="connsiteX0" fmla="*/ 1107357 w 2214713"/>
                <a:gd name="connsiteY0" fmla="*/ 0 h 1910118"/>
                <a:gd name="connsiteX1" fmla="*/ 2214713 w 2214713"/>
                <a:gd name="connsiteY1" fmla="*/ 1107357 h 1910118"/>
                <a:gd name="connsiteX2" fmla="*/ 1961847 w 2214713"/>
                <a:gd name="connsiteY2" fmla="*/ 1811738 h 1910118"/>
                <a:gd name="connsiteX3" fmla="*/ 1903533 w 2214713"/>
                <a:gd name="connsiteY3" fmla="*/ 1875899 h 1910118"/>
                <a:gd name="connsiteX4" fmla="*/ 1626509 w 2214713"/>
                <a:gd name="connsiteY4" fmla="*/ 1598875 h 1910118"/>
                <a:gd name="connsiteX5" fmla="*/ 1701510 w 2214713"/>
                <a:gd name="connsiteY5" fmla="*/ 1507973 h 1910118"/>
                <a:gd name="connsiteX6" fmla="*/ 1823882 w 2214713"/>
                <a:gd name="connsiteY6" fmla="*/ 1107357 h 1910118"/>
                <a:gd name="connsiteX7" fmla="*/ 1107357 w 2214713"/>
                <a:gd name="connsiteY7" fmla="*/ 390832 h 1910118"/>
                <a:gd name="connsiteX8" fmla="*/ 390832 w 2214713"/>
                <a:gd name="connsiteY8" fmla="*/ 1107357 h 1910118"/>
                <a:gd name="connsiteX9" fmla="*/ 600697 w 2214713"/>
                <a:gd name="connsiteY9" fmla="*/ 1614016 h 1910118"/>
                <a:gd name="connsiteX10" fmla="*/ 624624 w 2214713"/>
                <a:gd name="connsiteY10" fmla="*/ 1633758 h 1910118"/>
                <a:gd name="connsiteX11" fmla="*/ 348265 w 2214713"/>
                <a:gd name="connsiteY11" fmla="*/ 1910118 h 1910118"/>
                <a:gd name="connsiteX12" fmla="*/ 324337 w 2214713"/>
                <a:gd name="connsiteY12" fmla="*/ 1890376 h 1910118"/>
                <a:gd name="connsiteX13" fmla="*/ 0 w 2214713"/>
                <a:gd name="connsiteY13" fmla="*/ 1107357 h 1910118"/>
                <a:gd name="connsiteX14" fmla="*/ 1107357 w 2214713"/>
                <a:gd name="connsiteY14" fmla="*/ 0 h 191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4713" h="1910118">
                  <a:moveTo>
                    <a:pt x="1107357" y="0"/>
                  </a:moveTo>
                  <a:cubicBezTo>
                    <a:pt x="1718933" y="0"/>
                    <a:pt x="2214713" y="495780"/>
                    <a:pt x="2214713" y="1107357"/>
                  </a:cubicBezTo>
                  <a:cubicBezTo>
                    <a:pt x="2214713" y="1374921"/>
                    <a:pt x="2119818" y="1620322"/>
                    <a:pt x="1961847" y="1811738"/>
                  </a:cubicBezTo>
                  <a:lnTo>
                    <a:pt x="1903533" y="1875899"/>
                  </a:lnTo>
                  <a:lnTo>
                    <a:pt x="1626509" y="1598875"/>
                  </a:lnTo>
                  <a:lnTo>
                    <a:pt x="1701510" y="1507973"/>
                  </a:lnTo>
                  <a:cubicBezTo>
                    <a:pt x="1778769" y="1393614"/>
                    <a:pt x="1823882" y="1255754"/>
                    <a:pt x="1823882" y="1107357"/>
                  </a:cubicBezTo>
                  <a:cubicBezTo>
                    <a:pt x="1823882" y="711631"/>
                    <a:pt x="1503082" y="390832"/>
                    <a:pt x="1107357" y="390832"/>
                  </a:cubicBezTo>
                  <a:cubicBezTo>
                    <a:pt x="711631" y="390832"/>
                    <a:pt x="390832" y="711631"/>
                    <a:pt x="390832" y="1107357"/>
                  </a:cubicBezTo>
                  <a:cubicBezTo>
                    <a:pt x="390832" y="1305220"/>
                    <a:pt x="471031" y="1484351"/>
                    <a:pt x="600697" y="1614016"/>
                  </a:cubicBezTo>
                  <a:lnTo>
                    <a:pt x="624624" y="1633758"/>
                  </a:lnTo>
                  <a:lnTo>
                    <a:pt x="348265" y="1910118"/>
                  </a:lnTo>
                  <a:lnTo>
                    <a:pt x="324337" y="1890376"/>
                  </a:lnTo>
                  <a:cubicBezTo>
                    <a:pt x="123945" y="1689984"/>
                    <a:pt x="0" y="1413145"/>
                    <a:pt x="0" y="1107357"/>
                  </a:cubicBezTo>
                  <a:cubicBezTo>
                    <a:pt x="0" y="495780"/>
                    <a:pt x="495780" y="0"/>
                    <a:pt x="110735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 rot="16200000" flipH="1">
              <a:off x="2068304" y="2637632"/>
              <a:ext cx="2214713" cy="1910118"/>
            </a:xfrm>
            <a:custGeom>
              <a:avLst/>
              <a:gdLst>
                <a:gd name="connsiteX0" fmla="*/ 1107357 w 2214713"/>
                <a:gd name="connsiteY0" fmla="*/ 0 h 1910118"/>
                <a:gd name="connsiteX1" fmla="*/ 2214713 w 2214713"/>
                <a:gd name="connsiteY1" fmla="*/ 1107357 h 1910118"/>
                <a:gd name="connsiteX2" fmla="*/ 1961847 w 2214713"/>
                <a:gd name="connsiteY2" fmla="*/ 1811738 h 1910118"/>
                <a:gd name="connsiteX3" fmla="*/ 1903533 w 2214713"/>
                <a:gd name="connsiteY3" fmla="*/ 1875899 h 1910118"/>
                <a:gd name="connsiteX4" fmla="*/ 1626509 w 2214713"/>
                <a:gd name="connsiteY4" fmla="*/ 1598875 h 1910118"/>
                <a:gd name="connsiteX5" fmla="*/ 1701510 w 2214713"/>
                <a:gd name="connsiteY5" fmla="*/ 1507973 h 1910118"/>
                <a:gd name="connsiteX6" fmla="*/ 1823882 w 2214713"/>
                <a:gd name="connsiteY6" fmla="*/ 1107357 h 1910118"/>
                <a:gd name="connsiteX7" fmla="*/ 1107357 w 2214713"/>
                <a:gd name="connsiteY7" fmla="*/ 390832 h 1910118"/>
                <a:gd name="connsiteX8" fmla="*/ 390832 w 2214713"/>
                <a:gd name="connsiteY8" fmla="*/ 1107357 h 1910118"/>
                <a:gd name="connsiteX9" fmla="*/ 600697 w 2214713"/>
                <a:gd name="connsiteY9" fmla="*/ 1614016 h 1910118"/>
                <a:gd name="connsiteX10" fmla="*/ 624624 w 2214713"/>
                <a:gd name="connsiteY10" fmla="*/ 1633758 h 1910118"/>
                <a:gd name="connsiteX11" fmla="*/ 348265 w 2214713"/>
                <a:gd name="connsiteY11" fmla="*/ 1910118 h 1910118"/>
                <a:gd name="connsiteX12" fmla="*/ 324337 w 2214713"/>
                <a:gd name="connsiteY12" fmla="*/ 1890376 h 1910118"/>
                <a:gd name="connsiteX13" fmla="*/ 0 w 2214713"/>
                <a:gd name="connsiteY13" fmla="*/ 1107357 h 1910118"/>
                <a:gd name="connsiteX14" fmla="*/ 1107357 w 2214713"/>
                <a:gd name="connsiteY14" fmla="*/ 0 h 191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4713" h="1910118">
                  <a:moveTo>
                    <a:pt x="1107357" y="0"/>
                  </a:moveTo>
                  <a:cubicBezTo>
                    <a:pt x="1718933" y="0"/>
                    <a:pt x="2214713" y="495780"/>
                    <a:pt x="2214713" y="1107357"/>
                  </a:cubicBezTo>
                  <a:cubicBezTo>
                    <a:pt x="2214713" y="1374921"/>
                    <a:pt x="2119818" y="1620322"/>
                    <a:pt x="1961847" y="1811738"/>
                  </a:cubicBezTo>
                  <a:lnTo>
                    <a:pt x="1903533" y="1875899"/>
                  </a:lnTo>
                  <a:lnTo>
                    <a:pt x="1626509" y="1598875"/>
                  </a:lnTo>
                  <a:lnTo>
                    <a:pt x="1701510" y="1507973"/>
                  </a:lnTo>
                  <a:cubicBezTo>
                    <a:pt x="1778769" y="1393614"/>
                    <a:pt x="1823882" y="1255754"/>
                    <a:pt x="1823882" y="1107357"/>
                  </a:cubicBezTo>
                  <a:cubicBezTo>
                    <a:pt x="1823882" y="711631"/>
                    <a:pt x="1503082" y="390832"/>
                    <a:pt x="1107357" y="390832"/>
                  </a:cubicBezTo>
                  <a:cubicBezTo>
                    <a:pt x="711631" y="390832"/>
                    <a:pt x="390832" y="711631"/>
                    <a:pt x="390832" y="1107357"/>
                  </a:cubicBezTo>
                  <a:cubicBezTo>
                    <a:pt x="390832" y="1305220"/>
                    <a:pt x="471031" y="1484351"/>
                    <a:pt x="600697" y="1614016"/>
                  </a:cubicBezTo>
                  <a:lnTo>
                    <a:pt x="624624" y="1633758"/>
                  </a:lnTo>
                  <a:lnTo>
                    <a:pt x="348265" y="1910118"/>
                  </a:lnTo>
                  <a:lnTo>
                    <a:pt x="324337" y="1890376"/>
                  </a:lnTo>
                  <a:cubicBezTo>
                    <a:pt x="123945" y="1689984"/>
                    <a:pt x="0" y="1413145"/>
                    <a:pt x="0" y="1107357"/>
                  </a:cubicBezTo>
                  <a:cubicBezTo>
                    <a:pt x="0" y="495780"/>
                    <a:pt x="495780" y="0"/>
                    <a:pt x="110735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3438526" y="1191560"/>
              <a:ext cx="2214713" cy="1875899"/>
            </a:xfrm>
            <a:custGeom>
              <a:avLst/>
              <a:gdLst>
                <a:gd name="connsiteX0" fmla="*/ 1107357 w 2214713"/>
                <a:gd name="connsiteY0" fmla="*/ 0 h 1875899"/>
                <a:gd name="connsiteX1" fmla="*/ 2214713 w 2214713"/>
                <a:gd name="connsiteY1" fmla="*/ 1107357 h 1875899"/>
                <a:gd name="connsiteX2" fmla="*/ 1961847 w 2214713"/>
                <a:gd name="connsiteY2" fmla="*/ 1811738 h 1875899"/>
                <a:gd name="connsiteX3" fmla="*/ 1903533 w 2214713"/>
                <a:gd name="connsiteY3" fmla="*/ 1875899 h 1875899"/>
                <a:gd name="connsiteX4" fmla="*/ 1626509 w 2214713"/>
                <a:gd name="connsiteY4" fmla="*/ 1598875 h 1875899"/>
                <a:gd name="connsiteX5" fmla="*/ 1701510 w 2214713"/>
                <a:gd name="connsiteY5" fmla="*/ 1507973 h 1875899"/>
                <a:gd name="connsiteX6" fmla="*/ 1823882 w 2214713"/>
                <a:gd name="connsiteY6" fmla="*/ 1107357 h 1875899"/>
                <a:gd name="connsiteX7" fmla="*/ 1107357 w 2214713"/>
                <a:gd name="connsiteY7" fmla="*/ 390832 h 1875899"/>
                <a:gd name="connsiteX8" fmla="*/ 390832 w 2214713"/>
                <a:gd name="connsiteY8" fmla="*/ 1107357 h 1875899"/>
                <a:gd name="connsiteX9" fmla="*/ 447140 w 2214713"/>
                <a:gd name="connsiteY9" fmla="*/ 1386261 h 1875899"/>
                <a:gd name="connsiteX10" fmla="*/ 489806 w 2214713"/>
                <a:gd name="connsiteY10" fmla="*/ 1464867 h 1875899"/>
                <a:gd name="connsiteX11" fmla="*/ 426799 w 2214713"/>
                <a:gd name="connsiteY11" fmla="*/ 1426589 h 1875899"/>
                <a:gd name="connsiteX12" fmla="*/ 122138 w 2214713"/>
                <a:gd name="connsiteY12" fmla="*/ 1315435 h 1875899"/>
                <a:gd name="connsiteX13" fmla="*/ 17763 w 2214713"/>
                <a:gd name="connsiteY13" fmla="*/ 1299505 h 1875899"/>
                <a:gd name="connsiteX14" fmla="*/ 5717 w 2214713"/>
                <a:gd name="connsiteY14" fmla="*/ 1220578 h 1875899"/>
                <a:gd name="connsiteX15" fmla="*/ 0 w 2214713"/>
                <a:gd name="connsiteY15" fmla="*/ 1107357 h 1875899"/>
                <a:gd name="connsiteX16" fmla="*/ 1107357 w 2214713"/>
                <a:gd name="connsiteY16" fmla="*/ 0 h 187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4713" h="1875899">
                  <a:moveTo>
                    <a:pt x="1107357" y="0"/>
                  </a:moveTo>
                  <a:cubicBezTo>
                    <a:pt x="1718933" y="0"/>
                    <a:pt x="2214713" y="495780"/>
                    <a:pt x="2214713" y="1107357"/>
                  </a:cubicBezTo>
                  <a:cubicBezTo>
                    <a:pt x="2214713" y="1374921"/>
                    <a:pt x="2119818" y="1620322"/>
                    <a:pt x="1961847" y="1811738"/>
                  </a:cubicBezTo>
                  <a:lnTo>
                    <a:pt x="1903533" y="1875899"/>
                  </a:lnTo>
                  <a:lnTo>
                    <a:pt x="1626509" y="1598875"/>
                  </a:lnTo>
                  <a:lnTo>
                    <a:pt x="1701510" y="1507973"/>
                  </a:lnTo>
                  <a:cubicBezTo>
                    <a:pt x="1778769" y="1393614"/>
                    <a:pt x="1823882" y="1255754"/>
                    <a:pt x="1823882" y="1107357"/>
                  </a:cubicBezTo>
                  <a:cubicBezTo>
                    <a:pt x="1823882" y="711631"/>
                    <a:pt x="1503082" y="390832"/>
                    <a:pt x="1107357" y="390832"/>
                  </a:cubicBezTo>
                  <a:cubicBezTo>
                    <a:pt x="711631" y="390832"/>
                    <a:pt x="390832" y="711631"/>
                    <a:pt x="390832" y="1107357"/>
                  </a:cubicBezTo>
                  <a:cubicBezTo>
                    <a:pt x="390832" y="1206289"/>
                    <a:pt x="410882" y="1300537"/>
                    <a:pt x="447140" y="1386261"/>
                  </a:cubicBezTo>
                  <a:lnTo>
                    <a:pt x="489806" y="1464867"/>
                  </a:lnTo>
                  <a:lnTo>
                    <a:pt x="426799" y="1426589"/>
                  </a:lnTo>
                  <a:cubicBezTo>
                    <a:pt x="332656" y="1375447"/>
                    <a:pt x="230267" y="1337561"/>
                    <a:pt x="122138" y="1315435"/>
                  </a:cubicBezTo>
                  <a:lnTo>
                    <a:pt x="17763" y="1299505"/>
                  </a:lnTo>
                  <a:lnTo>
                    <a:pt x="5717" y="1220578"/>
                  </a:lnTo>
                  <a:cubicBezTo>
                    <a:pt x="1937" y="1183352"/>
                    <a:pt x="0" y="1145581"/>
                    <a:pt x="0" y="1107357"/>
                  </a:cubicBezTo>
                  <a:cubicBezTo>
                    <a:pt x="0" y="495780"/>
                    <a:pt x="495780" y="0"/>
                    <a:pt x="110735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3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手繪多邊形 24"/>
          <p:cNvSpPr/>
          <p:nvPr/>
        </p:nvSpPr>
        <p:spPr>
          <a:xfrm>
            <a:off x="2415179" y="1291953"/>
            <a:ext cx="2109191" cy="2089418"/>
          </a:xfrm>
          <a:custGeom>
            <a:avLst/>
            <a:gdLst>
              <a:gd name="connsiteX0" fmla="*/ 2109191 w 2109191"/>
              <a:gd name="connsiteY0" fmla="*/ 0 h 2089418"/>
              <a:gd name="connsiteX1" fmla="*/ 2109191 w 2109191"/>
              <a:gd name="connsiteY1" fmla="*/ 1063842 h 2089418"/>
              <a:gd name="connsiteX2" fmla="*/ 1966407 w 2109191"/>
              <a:gd name="connsiteY2" fmla="*/ 1063842 h 2089418"/>
              <a:gd name="connsiteX3" fmla="*/ 1966407 w 2109191"/>
              <a:gd name="connsiteY3" fmla="*/ 1946633 h 2089418"/>
              <a:gd name="connsiteX4" fmla="*/ 1083616 w 2109191"/>
              <a:gd name="connsiteY4" fmla="*/ 1946633 h 2089418"/>
              <a:gd name="connsiteX5" fmla="*/ 1083616 w 2109191"/>
              <a:gd name="connsiteY5" fmla="*/ 2089418 h 2089418"/>
              <a:gd name="connsiteX6" fmla="*/ 0 w 2109191"/>
              <a:gd name="connsiteY6" fmla="*/ 2089418 h 2089418"/>
              <a:gd name="connsiteX7" fmla="*/ 7697 w 2109191"/>
              <a:gd name="connsiteY7" fmla="*/ 1936995 h 2089418"/>
              <a:gd name="connsiteX8" fmla="*/ 1935944 w 2109191"/>
              <a:gd name="connsiteY8" fmla="*/ 8748 h 2089418"/>
              <a:gd name="connsiteX9" fmla="*/ 2109191 w 2109191"/>
              <a:gd name="connsiteY9" fmla="*/ 0 h 208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191" h="2089418">
                <a:moveTo>
                  <a:pt x="2109191" y="0"/>
                </a:moveTo>
                <a:lnTo>
                  <a:pt x="2109191" y="1063842"/>
                </a:lnTo>
                <a:lnTo>
                  <a:pt x="1966407" y="1063842"/>
                </a:lnTo>
                <a:lnTo>
                  <a:pt x="1966407" y="1946633"/>
                </a:lnTo>
                <a:lnTo>
                  <a:pt x="1083616" y="1946633"/>
                </a:lnTo>
                <a:lnTo>
                  <a:pt x="1083616" y="2089418"/>
                </a:lnTo>
                <a:lnTo>
                  <a:pt x="0" y="2089418"/>
                </a:lnTo>
                <a:lnTo>
                  <a:pt x="7697" y="1936995"/>
                </a:lnTo>
                <a:cubicBezTo>
                  <a:pt x="110950" y="920286"/>
                  <a:pt x="919234" y="112001"/>
                  <a:pt x="1935944" y="8748"/>
                </a:cubicBezTo>
                <a:lnTo>
                  <a:pt x="2109191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4619630" y="1291953"/>
            <a:ext cx="2109189" cy="2089418"/>
          </a:xfrm>
          <a:custGeom>
            <a:avLst/>
            <a:gdLst>
              <a:gd name="connsiteX0" fmla="*/ 0 w 2109189"/>
              <a:gd name="connsiteY0" fmla="*/ 0 h 2089418"/>
              <a:gd name="connsiteX1" fmla="*/ 173245 w 2109189"/>
              <a:gd name="connsiteY1" fmla="*/ 8748 h 2089418"/>
              <a:gd name="connsiteX2" fmla="*/ 2101492 w 2109189"/>
              <a:gd name="connsiteY2" fmla="*/ 1936995 h 2089418"/>
              <a:gd name="connsiteX3" fmla="*/ 2109189 w 2109189"/>
              <a:gd name="connsiteY3" fmla="*/ 2089418 h 2089418"/>
              <a:gd name="connsiteX4" fmla="*/ 1025575 w 2109189"/>
              <a:gd name="connsiteY4" fmla="*/ 2089418 h 2089418"/>
              <a:gd name="connsiteX5" fmla="*/ 1025575 w 2109189"/>
              <a:gd name="connsiteY5" fmla="*/ 1946633 h 2089418"/>
              <a:gd name="connsiteX6" fmla="*/ 142784 w 2109189"/>
              <a:gd name="connsiteY6" fmla="*/ 1946633 h 2089418"/>
              <a:gd name="connsiteX7" fmla="*/ 142784 w 2109189"/>
              <a:gd name="connsiteY7" fmla="*/ 1063842 h 2089418"/>
              <a:gd name="connsiteX8" fmla="*/ 0 w 2109189"/>
              <a:gd name="connsiteY8" fmla="*/ 1063842 h 2089418"/>
              <a:gd name="connsiteX9" fmla="*/ 0 w 2109189"/>
              <a:gd name="connsiteY9" fmla="*/ 0 h 208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189" h="2089418">
                <a:moveTo>
                  <a:pt x="0" y="0"/>
                </a:moveTo>
                <a:lnTo>
                  <a:pt x="173245" y="8748"/>
                </a:lnTo>
                <a:cubicBezTo>
                  <a:pt x="1189955" y="112001"/>
                  <a:pt x="1998239" y="920286"/>
                  <a:pt x="2101492" y="1936995"/>
                </a:cubicBezTo>
                <a:lnTo>
                  <a:pt x="2109189" y="2089418"/>
                </a:lnTo>
                <a:lnTo>
                  <a:pt x="1025575" y="2089418"/>
                </a:lnTo>
                <a:lnTo>
                  <a:pt x="1025575" y="1946633"/>
                </a:lnTo>
                <a:lnTo>
                  <a:pt x="142784" y="1946633"/>
                </a:lnTo>
                <a:lnTo>
                  <a:pt x="142784" y="1063842"/>
                </a:lnTo>
                <a:lnTo>
                  <a:pt x="0" y="106384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2413076" y="3476631"/>
            <a:ext cx="2111294" cy="2131064"/>
          </a:xfrm>
          <a:custGeom>
            <a:avLst/>
            <a:gdLst>
              <a:gd name="connsiteX0" fmla="*/ 0 w 2111294"/>
              <a:gd name="connsiteY0" fmla="*/ 0 h 2131064"/>
              <a:gd name="connsiteX1" fmla="*/ 1085719 w 2111294"/>
              <a:gd name="connsiteY1" fmla="*/ 0 h 2131064"/>
              <a:gd name="connsiteX2" fmla="*/ 1085719 w 2111294"/>
              <a:gd name="connsiteY2" fmla="*/ 142783 h 2131064"/>
              <a:gd name="connsiteX3" fmla="*/ 1968510 w 2111294"/>
              <a:gd name="connsiteY3" fmla="*/ 142783 h 2131064"/>
              <a:gd name="connsiteX4" fmla="*/ 1968510 w 2111294"/>
              <a:gd name="connsiteY4" fmla="*/ 1025574 h 2131064"/>
              <a:gd name="connsiteX5" fmla="*/ 2111294 w 2111294"/>
              <a:gd name="connsiteY5" fmla="*/ 1025574 h 2131064"/>
              <a:gd name="connsiteX6" fmla="*/ 2111294 w 2111294"/>
              <a:gd name="connsiteY6" fmla="*/ 2131064 h 2131064"/>
              <a:gd name="connsiteX7" fmla="*/ 1938047 w 2111294"/>
              <a:gd name="connsiteY7" fmla="*/ 2122316 h 2131064"/>
              <a:gd name="connsiteX8" fmla="*/ 9800 w 2111294"/>
              <a:gd name="connsiteY8" fmla="*/ 194069 h 2131064"/>
              <a:gd name="connsiteX9" fmla="*/ 0 w 2111294"/>
              <a:gd name="connsiteY9" fmla="*/ 0 h 213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1294" h="2131064">
                <a:moveTo>
                  <a:pt x="0" y="0"/>
                </a:moveTo>
                <a:lnTo>
                  <a:pt x="1085719" y="0"/>
                </a:lnTo>
                <a:lnTo>
                  <a:pt x="1085719" y="142783"/>
                </a:lnTo>
                <a:lnTo>
                  <a:pt x="1968510" y="142783"/>
                </a:lnTo>
                <a:lnTo>
                  <a:pt x="1968510" y="1025574"/>
                </a:lnTo>
                <a:lnTo>
                  <a:pt x="2111294" y="1025574"/>
                </a:lnTo>
                <a:lnTo>
                  <a:pt x="2111294" y="2131064"/>
                </a:lnTo>
                <a:lnTo>
                  <a:pt x="1938047" y="2122316"/>
                </a:lnTo>
                <a:cubicBezTo>
                  <a:pt x="921337" y="2019063"/>
                  <a:pt x="113053" y="1210779"/>
                  <a:pt x="9800" y="194069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4619630" y="3476631"/>
            <a:ext cx="2111292" cy="2131064"/>
          </a:xfrm>
          <a:custGeom>
            <a:avLst/>
            <a:gdLst>
              <a:gd name="connsiteX0" fmla="*/ 1025575 w 2111292"/>
              <a:gd name="connsiteY0" fmla="*/ 0 h 2131064"/>
              <a:gd name="connsiteX1" fmla="*/ 2111292 w 2111292"/>
              <a:gd name="connsiteY1" fmla="*/ 0 h 2131064"/>
              <a:gd name="connsiteX2" fmla="*/ 2101492 w 2111292"/>
              <a:gd name="connsiteY2" fmla="*/ 194069 h 2131064"/>
              <a:gd name="connsiteX3" fmla="*/ 173245 w 2111292"/>
              <a:gd name="connsiteY3" fmla="*/ 2122316 h 2131064"/>
              <a:gd name="connsiteX4" fmla="*/ 0 w 2111292"/>
              <a:gd name="connsiteY4" fmla="*/ 2131064 h 2131064"/>
              <a:gd name="connsiteX5" fmla="*/ 0 w 2111292"/>
              <a:gd name="connsiteY5" fmla="*/ 1025574 h 2131064"/>
              <a:gd name="connsiteX6" fmla="*/ 142784 w 2111292"/>
              <a:gd name="connsiteY6" fmla="*/ 1025574 h 2131064"/>
              <a:gd name="connsiteX7" fmla="*/ 142784 w 2111292"/>
              <a:gd name="connsiteY7" fmla="*/ 142783 h 2131064"/>
              <a:gd name="connsiteX8" fmla="*/ 1025575 w 2111292"/>
              <a:gd name="connsiteY8" fmla="*/ 142783 h 2131064"/>
              <a:gd name="connsiteX9" fmla="*/ 1025575 w 2111292"/>
              <a:gd name="connsiteY9" fmla="*/ 0 h 213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1292" h="2131064">
                <a:moveTo>
                  <a:pt x="1025575" y="0"/>
                </a:moveTo>
                <a:lnTo>
                  <a:pt x="2111292" y="0"/>
                </a:lnTo>
                <a:lnTo>
                  <a:pt x="2101492" y="194069"/>
                </a:lnTo>
                <a:cubicBezTo>
                  <a:pt x="1998239" y="1210779"/>
                  <a:pt x="1189955" y="2019063"/>
                  <a:pt x="173245" y="2122316"/>
                </a:cubicBezTo>
                <a:lnTo>
                  <a:pt x="0" y="2131064"/>
                </a:lnTo>
                <a:lnTo>
                  <a:pt x="0" y="1025574"/>
                </a:lnTo>
                <a:lnTo>
                  <a:pt x="142784" y="1025574"/>
                </a:lnTo>
                <a:lnTo>
                  <a:pt x="142784" y="142783"/>
                </a:lnTo>
                <a:lnTo>
                  <a:pt x="1025575" y="142783"/>
                </a:lnTo>
                <a:lnTo>
                  <a:pt x="1025575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1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向上箭號 2"/>
          <p:cNvSpPr/>
          <p:nvPr/>
        </p:nvSpPr>
        <p:spPr>
          <a:xfrm rot="14400000">
            <a:off x="2158814" y="3432068"/>
            <a:ext cx="2487806" cy="1913698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>
            <a:off x="3328097" y="1406810"/>
            <a:ext cx="2487808" cy="1913698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上箭號 12"/>
          <p:cNvSpPr/>
          <p:nvPr/>
        </p:nvSpPr>
        <p:spPr>
          <a:xfrm rot="7200000">
            <a:off x="4500531" y="3432068"/>
            <a:ext cx="2487806" cy="1913698"/>
          </a:xfrm>
          <a:prstGeom prst="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0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上箭號 1"/>
          <p:cNvSpPr/>
          <p:nvPr/>
        </p:nvSpPr>
        <p:spPr>
          <a:xfrm>
            <a:off x="3539395" y="1284516"/>
            <a:ext cx="2065212" cy="1588624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向上箭號 2"/>
          <p:cNvSpPr/>
          <p:nvPr/>
        </p:nvSpPr>
        <p:spPr>
          <a:xfrm rot="10800000">
            <a:off x="3539395" y="3984861"/>
            <a:ext cx="2065210" cy="1588624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上箭號 5"/>
          <p:cNvSpPr/>
          <p:nvPr/>
        </p:nvSpPr>
        <p:spPr>
          <a:xfrm rot="5400000">
            <a:off x="4889568" y="2634690"/>
            <a:ext cx="2065212" cy="1588624"/>
          </a:xfrm>
          <a:prstGeom prst="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上箭號 6"/>
          <p:cNvSpPr/>
          <p:nvPr/>
        </p:nvSpPr>
        <p:spPr>
          <a:xfrm rot="16200000">
            <a:off x="2189221" y="2634687"/>
            <a:ext cx="2065216" cy="1588628"/>
          </a:xfrm>
          <a:prstGeom prst="up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4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上箭號 1"/>
          <p:cNvSpPr/>
          <p:nvPr/>
        </p:nvSpPr>
        <p:spPr>
          <a:xfrm>
            <a:off x="3546957" y="1344926"/>
            <a:ext cx="2050087" cy="1576990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 rot="17280000">
            <a:off x="2077187" y="2412777"/>
            <a:ext cx="2050088" cy="1576990"/>
          </a:xfrm>
          <a:prstGeom prst="up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上箭號 11"/>
          <p:cNvSpPr/>
          <p:nvPr/>
        </p:nvSpPr>
        <p:spPr>
          <a:xfrm rot="12960000">
            <a:off x="2638590" y="4140596"/>
            <a:ext cx="2050087" cy="1576990"/>
          </a:xfrm>
          <a:prstGeom prst="up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 rot="8640000">
            <a:off x="4455325" y="4140596"/>
            <a:ext cx="2050087" cy="1576990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上箭號 17"/>
          <p:cNvSpPr/>
          <p:nvPr/>
        </p:nvSpPr>
        <p:spPr>
          <a:xfrm rot="4320000">
            <a:off x="5016727" y="2412777"/>
            <a:ext cx="2050088" cy="1576990"/>
          </a:xfrm>
          <a:prstGeom prst="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9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向上箭號 8"/>
          <p:cNvSpPr/>
          <p:nvPr/>
        </p:nvSpPr>
        <p:spPr>
          <a:xfrm rot="3600000">
            <a:off x="5034087" y="2039143"/>
            <a:ext cx="1668037" cy="1283104"/>
          </a:xfrm>
          <a:prstGeom prst="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上箭號 9"/>
          <p:cNvSpPr/>
          <p:nvPr/>
        </p:nvSpPr>
        <p:spPr>
          <a:xfrm rot="14400000">
            <a:off x="2441880" y="3535754"/>
            <a:ext cx="1668035" cy="1283104"/>
          </a:xfrm>
          <a:prstGeom prst="up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上箭號 13"/>
          <p:cNvSpPr/>
          <p:nvPr/>
        </p:nvSpPr>
        <p:spPr>
          <a:xfrm rot="18000000">
            <a:off x="2441880" y="2039144"/>
            <a:ext cx="1668035" cy="1283102"/>
          </a:xfrm>
          <a:prstGeom prst="up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 rot="7200000">
            <a:off x="5034087" y="3535756"/>
            <a:ext cx="1668035" cy="1283104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>
            <a:off x="3737983" y="1290837"/>
            <a:ext cx="1668037" cy="1283104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上箭號 17"/>
          <p:cNvSpPr/>
          <p:nvPr/>
        </p:nvSpPr>
        <p:spPr>
          <a:xfrm rot="10800000">
            <a:off x="3737983" y="4284061"/>
            <a:ext cx="1668034" cy="1283104"/>
          </a:xfrm>
          <a:prstGeom prst="up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7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3851908" y="1076051"/>
            <a:ext cx="1440184" cy="144018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手繪多邊形 62"/>
          <p:cNvSpPr/>
          <p:nvPr/>
        </p:nvSpPr>
        <p:spPr>
          <a:xfrm>
            <a:off x="2411723" y="1414123"/>
            <a:ext cx="1686482" cy="2431640"/>
          </a:xfrm>
          <a:custGeom>
            <a:avLst/>
            <a:gdLst>
              <a:gd name="connsiteX0" fmla="*/ 1442870 w 1686482"/>
              <a:gd name="connsiteY0" fmla="*/ 0 h 2431640"/>
              <a:gd name="connsiteX1" fmla="*/ 1408007 w 1686482"/>
              <a:gd name="connsiteY1" fmla="*/ 64229 h 2431640"/>
              <a:gd name="connsiteX2" fmla="*/ 1343848 w 1686482"/>
              <a:gd name="connsiteY2" fmla="*/ 382020 h 2431640"/>
              <a:gd name="connsiteX3" fmla="*/ 1582975 w 1686482"/>
              <a:gd name="connsiteY3" fmla="*/ 959322 h 2431640"/>
              <a:gd name="connsiteX4" fmla="*/ 1686482 w 1686482"/>
              <a:gd name="connsiteY4" fmla="*/ 1044724 h 2431640"/>
              <a:gd name="connsiteX5" fmla="*/ 1636209 w 1686482"/>
              <a:gd name="connsiteY5" fmla="*/ 1068942 h 2431640"/>
              <a:gd name="connsiteX6" fmla="*/ 1060818 w 1686482"/>
              <a:gd name="connsiteY6" fmla="*/ 2035701 h 2431640"/>
              <a:gd name="connsiteX7" fmla="*/ 1063163 w 1686482"/>
              <a:gd name="connsiteY7" fmla="*/ 2082154 h 2431640"/>
              <a:gd name="connsiteX8" fmla="*/ 957488 w 1686482"/>
              <a:gd name="connsiteY8" fmla="*/ 2042696 h 2431640"/>
              <a:gd name="connsiteX9" fmla="*/ 337967 w 1686482"/>
              <a:gd name="connsiteY9" fmla="*/ 2124258 h 2431640"/>
              <a:gd name="connsiteX10" fmla="*/ 94831 w 1686482"/>
              <a:gd name="connsiteY10" fmla="*/ 2338717 h 2431640"/>
              <a:gd name="connsiteX11" fmla="*/ 37871 w 1686482"/>
              <a:gd name="connsiteY11" fmla="*/ 2431640 h 2431640"/>
              <a:gd name="connsiteX12" fmla="*/ 11153 w 1686482"/>
              <a:gd name="connsiteY12" fmla="*/ 2256577 h 2431640"/>
              <a:gd name="connsiteX13" fmla="*/ 0 w 1686482"/>
              <a:gd name="connsiteY13" fmla="*/ 2035701 h 2431640"/>
              <a:gd name="connsiteX14" fmla="*/ 1319399 w 1686482"/>
              <a:gd name="connsiteY14" fmla="*/ 45190 h 2431640"/>
              <a:gd name="connsiteX15" fmla="*/ 1442870 w 1686482"/>
              <a:gd name="connsiteY15" fmla="*/ 0 h 243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6482" h="2431640">
                <a:moveTo>
                  <a:pt x="1442870" y="0"/>
                </a:moveTo>
                <a:lnTo>
                  <a:pt x="1408007" y="64229"/>
                </a:lnTo>
                <a:cubicBezTo>
                  <a:pt x="1366694" y="161905"/>
                  <a:pt x="1343848" y="269295"/>
                  <a:pt x="1343848" y="382020"/>
                </a:cubicBezTo>
                <a:cubicBezTo>
                  <a:pt x="1343848" y="607471"/>
                  <a:pt x="1435230" y="811578"/>
                  <a:pt x="1582975" y="959322"/>
                </a:cubicBezTo>
                <a:lnTo>
                  <a:pt x="1686482" y="1044724"/>
                </a:lnTo>
                <a:lnTo>
                  <a:pt x="1636209" y="1068942"/>
                </a:lnTo>
                <a:cubicBezTo>
                  <a:pt x="1293480" y="1255123"/>
                  <a:pt x="1060818" y="1618242"/>
                  <a:pt x="1060818" y="2035701"/>
                </a:cubicBezTo>
                <a:lnTo>
                  <a:pt x="1063163" y="2082154"/>
                </a:lnTo>
                <a:lnTo>
                  <a:pt x="957488" y="2042696"/>
                </a:lnTo>
                <a:cubicBezTo>
                  <a:pt x="755665" y="1988618"/>
                  <a:pt x="533212" y="2011533"/>
                  <a:pt x="337967" y="2124258"/>
                </a:cubicBezTo>
                <a:cubicBezTo>
                  <a:pt x="240344" y="2180621"/>
                  <a:pt x="158765" y="2254100"/>
                  <a:pt x="94831" y="2338717"/>
                </a:cubicBezTo>
                <a:lnTo>
                  <a:pt x="37871" y="2431640"/>
                </a:lnTo>
                <a:lnTo>
                  <a:pt x="11153" y="2256577"/>
                </a:lnTo>
                <a:cubicBezTo>
                  <a:pt x="3778" y="2183955"/>
                  <a:pt x="0" y="2110269"/>
                  <a:pt x="0" y="2035701"/>
                </a:cubicBezTo>
                <a:cubicBezTo>
                  <a:pt x="0" y="1140886"/>
                  <a:pt x="544044" y="373138"/>
                  <a:pt x="1319399" y="45190"/>
                </a:cubicBezTo>
                <a:lnTo>
                  <a:pt x="144287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手繪多邊形 61"/>
          <p:cNvSpPr/>
          <p:nvPr/>
        </p:nvSpPr>
        <p:spPr>
          <a:xfrm>
            <a:off x="5045794" y="1414123"/>
            <a:ext cx="1686481" cy="2431637"/>
          </a:xfrm>
          <a:custGeom>
            <a:avLst/>
            <a:gdLst>
              <a:gd name="connsiteX0" fmla="*/ 243614 w 1686481"/>
              <a:gd name="connsiteY0" fmla="*/ 0 h 2431637"/>
              <a:gd name="connsiteX1" fmla="*/ 367082 w 1686481"/>
              <a:gd name="connsiteY1" fmla="*/ 45190 h 2431637"/>
              <a:gd name="connsiteX2" fmla="*/ 1686481 w 1686481"/>
              <a:gd name="connsiteY2" fmla="*/ 2035701 h 2431637"/>
              <a:gd name="connsiteX3" fmla="*/ 1675328 w 1686481"/>
              <a:gd name="connsiteY3" fmla="*/ 2256577 h 2431637"/>
              <a:gd name="connsiteX4" fmla="*/ 1648611 w 1686481"/>
              <a:gd name="connsiteY4" fmla="*/ 2431637 h 2431637"/>
              <a:gd name="connsiteX5" fmla="*/ 1591652 w 1686481"/>
              <a:gd name="connsiteY5" fmla="*/ 2338717 h 2431637"/>
              <a:gd name="connsiteX6" fmla="*/ 1348517 w 1686481"/>
              <a:gd name="connsiteY6" fmla="*/ 2124258 h 2431637"/>
              <a:gd name="connsiteX7" fmla="*/ 728995 w 1686481"/>
              <a:gd name="connsiteY7" fmla="*/ 2042696 h 2431637"/>
              <a:gd name="connsiteX8" fmla="*/ 623318 w 1686481"/>
              <a:gd name="connsiteY8" fmla="*/ 2082155 h 2431637"/>
              <a:gd name="connsiteX9" fmla="*/ 625663 w 1686481"/>
              <a:gd name="connsiteY9" fmla="*/ 2035701 h 2431637"/>
              <a:gd name="connsiteX10" fmla="*/ 50272 w 1686481"/>
              <a:gd name="connsiteY10" fmla="*/ 1068942 h 2431637"/>
              <a:gd name="connsiteX11" fmla="*/ 0 w 1686481"/>
              <a:gd name="connsiteY11" fmla="*/ 1044725 h 2431637"/>
              <a:gd name="connsiteX12" fmla="*/ 103508 w 1686481"/>
              <a:gd name="connsiteY12" fmla="*/ 959322 h 2431637"/>
              <a:gd name="connsiteX13" fmla="*/ 342635 w 1686481"/>
              <a:gd name="connsiteY13" fmla="*/ 382020 h 2431637"/>
              <a:gd name="connsiteX14" fmla="*/ 278476 w 1686481"/>
              <a:gd name="connsiteY14" fmla="*/ 64229 h 2431637"/>
              <a:gd name="connsiteX15" fmla="*/ 243614 w 1686481"/>
              <a:gd name="connsiteY15" fmla="*/ 0 h 243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6481" h="2431637">
                <a:moveTo>
                  <a:pt x="243614" y="0"/>
                </a:moveTo>
                <a:lnTo>
                  <a:pt x="367082" y="45190"/>
                </a:lnTo>
                <a:cubicBezTo>
                  <a:pt x="1142437" y="373138"/>
                  <a:pt x="1686481" y="1140886"/>
                  <a:pt x="1686481" y="2035701"/>
                </a:cubicBezTo>
                <a:cubicBezTo>
                  <a:pt x="1686481" y="2110269"/>
                  <a:pt x="1682703" y="2183955"/>
                  <a:pt x="1675328" y="2256577"/>
                </a:cubicBezTo>
                <a:lnTo>
                  <a:pt x="1648611" y="2431637"/>
                </a:lnTo>
                <a:lnTo>
                  <a:pt x="1591652" y="2338717"/>
                </a:lnTo>
                <a:cubicBezTo>
                  <a:pt x="1527719" y="2254100"/>
                  <a:pt x="1446140" y="2180621"/>
                  <a:pt x="1348517" y="2124258"/>
                </a:cubicBezTo>
                <a:cubicBezTo>
                  <a:pt x="1153271" y="2011533"/>
                  <a:pt x="930818" y="1988618"/>
                  <a:pt x="728995" y="2042696"/>
                </a:cubicBezTo>
                <a:lnTo>
                  <a:pt x="623318" y="2082155"/>
                </a:lnTo>
                <a:lnTo>
                  <a:pt x="625663" y="2035701"/>
                </a:lnTo>
                <a:cubicBezTo>
                  <a:pt x="625663" y="1618242"/>
                  <a:pt x="393001" y="1255123"/>
                  <a:pt x="50272" y="1068942"/>
                </a:cubicBezTo>
                <a:lnTo>
                  <a:pt x="0" y="1044725"/>
                </a:lnTo>
                <a:lnTo>
                  <a:pt x="103508" y="959322"/>
                </a:lnTo>
                <a:cubicBezTo>
                  <a:pt x="251253" y="811578"/>
                  <a:pt x="342635" y="607471"/>
                  <a:pt x="342635" y="382020"/>
                </a:cubicBezTo>
                <a:cubicBezTo>
                  <a:pt x="342635" y="269295"/>
                  <a:pt x="319790" y="161905"/>
                  <a:pt x="278476" y="64229"/>
                </a:cubicBezTo>
                <a:lnTo>
                  <a:pt x="2436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>
            <a:off x="3136189" y="4366100"/>
            <a:ext cx="2871620" cy="1244000"/>
          </a:xfrm>
          <a:custGeom>
            <a:avLst/>
            <a:gdLst>
              <a:gd name="connsiteX0" fmla="*/ 2042976 w 2871620"/>
              <a:gd name="connsiteY0" fmla="*/ 0 h 1244000"/>
              <a:gd name="connsiteX1" fmla="*/ 2044652 w 2871620"/>
              <a:gd name="connsiteY1" fmla="*/ 14079 h 1244000"/>
              <a:gd name="connsiteX2" fmla="*/ 2441693 w 2871620"/>
              <a:gd name="connsiteY2" fmla="*/ 586378 h 1244000"/>
              <a:gd name="connsiteX3" fmla="*/ 2827983 w 2871620"/>
              <a:gd name="connsiteY3" fmla="*/ 695620 h 1244000"/>
              <a:gd name="connsiteX4" fmla="*/ 2871620 w 2871620"/>
              <a:gd name="connsiteY4" fmla="*/ 694645 h 1244000"/>
              <a:gd name="connsiteX5" fmla="*/ 2809946 w 2871620"/>
              <a:gd name="connsiteY5" fmla="*/ 750698 h 1244000"/>
              <a:gd name="connsiteX6" fmla="*/ 1435810 w 2871620"/>
              <a:gd name="connsiteY6" fmla="*/ 1244000 h 1244000"/>
              <a:gd name="connsiteX7" fmla="*/ 61674 w 2871620"/>
              <a:gd name="connsiteY7" fmla="*/ 750698 h 1244000"/>
              <a:gd name="connsiteX8" fmla="*/ 0 w 2871620"/>
              <a:gd name="connsiteY8" fmla="*/ 694645 h 1244000"/>
              <a:gd name="connsiteX9" fmla="*/ 43639 w 2871620"/>
              <a:gd name="connsiteY9" fmla="*/ 695620 h 1244000"/>
              <a:gd name="connsiteX10" fmla="*/ 429930 w 2871620"/>
              <a:gd name="connsiteY10" fmla="*/ 586378 h 1244000"/>
              <a:gd name="connsiteX11" fmla="*/ 826970 w 2871620"/>
              <a:gd name="connsiteY11" fmla="*/ 14079 h 1244000"/>
              <a:gd name="connsiteX12" fmla="*/ 828646 w 2871620"/>
              <a:gd name="connsiteY12" fmla="*/ 1 h 1244000"/>
              <a:gd name="connsiteX13" fmla="*/ 911743 w 2871620"/>
              <a:gd name="connsiteY13" fmla="*/ 50483 h 1244000"/>
              <a:gd name="connsiteX14" fmla="*/ 1435810 w 2871620"/>
              <a:gd name="connsiteY14" fmla="*/ 183182 h 1244000"/>
              <a:gd name="connsiteX15" fmla="*/ 1959877 w 2871620"/>
              <a:gd name="connsiteY15" fmla="*/ 50483 h 1244000"/>
              <a:gd name="connsiteX16" fmla="*/ 2042976 w 2871620"/>
              <a:gd name="connsiteY16" fmla="*/ 0 h 12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1620" h="1244000">
                <a:moveTo>
                  <a:pt x="2042976" y="0"/>
                </a:moveTo>
                <a:lnTo>
                  <a:pt x="2044652" y="14079"/>
                </a:lnTo>
                <a:cubicBezTo>
                  <a:pt x="2083611" y="246092"/>
                  <a:pt x="2222041" y="459562"/>
                  <a:pt x="2441693" y="586378"/>
                </a:cubicBezTo>
                <a:cubicBezTo>
                  <a:pt x="2563722" y="656831"/>
                  <a:pt x="2696378" y="692202"/>
                  <a:pt x="2827983" y="695620"/>
                </a:cubicBezTo>
                <a:lnTo>
                  <a:pt x="2871620" y="694645"/>
                </a:lnTo>
                <a:lnTo>
                  <a:pt x="2809946" y="750698"/>
                </a:lnTo>
                <a:cubicBezTo>
                  <a:pt x="2436523" y="1058874"/>
                  <a:pt x="1957786" y="1244000"/>
                  <a:pt x="1435810" y="1244000"/>
                </a:cubicBezTo>
                <a:cubicBezTo>
                  <a:pt x="913835" y="1244000"/>
                  <a:pt x="435097" y="1058874"/>
                  <a:pt x="61674" y="750698"/>
                </a:cubicBezTo>
                <a:lnTo>
                  <a:pt x="0" y="694645"/>
                </a:lnTo>
                <a:lnTo>
                  <a:pt x="43639" y="695620"/>
                </a:lnTo>
                <a:cubicBezTo>
                  <a:pt x="175245" y="692202"/>
                  <a:pt x="307901" y="656831"/>
                  <a:pt x="429930" y="586378"/>
                </a:cubicBezTo>
                <a:cubicBezTo>
                  <a:pt x="649581" y="459562"/>
                  <a:pt x="788012" y="246092"/>
                  <a:pt x="826970" y="14079"/>
                </a:cubicBezTo>
                <a:lnTo>
                  <a:pt x="828646" y="1"/>
                </a:lnTo>
                <a:lnTo>
                  <a:pt x="911743" y="50483"/>
                </a:lnTo>
                <a:cubicBezTo>
                  <a:pt x="1067529" y="135112"/>
                  <a:pt x="1246056" y="183182"/>
                  <a:pt x="1435810" y="183182"/>
                </a:cubicBezTo>
                <a:cubicBezTo>
                  <a:pt x="1625565" y="183182"/>
                  <a:pt x="1804091" y="135112"/>
                  <a:pt x="1959877" y="50483"/>
                </a:cubicBezTo>
                <a:lnTo>
                  <a:pt x="204297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 rot="18000000">
            <a:off x="5266004" y="3525337"/>
            <a:ext cx="1440184" cy="144018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 rot="3600000">
            <a:off x="2437812" y="3525337"/>
            <a:ext cx="1440184" cy="144018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5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橢圓 23"/>
          <p:cNvSpPr/>
          <p:nvPr/>
        </p:nvSpPr>
        <p:spPr>
          <a:xfrm>
            <a:off x="3851908" y="1076051"/>
            <a:ext cx="1440184" cy="144018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3851908" y="4341765"/>
            <a:ext cx="1440184" cy="144018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>
            <a:off x="2540647" y="1414124"/>
            <a:ext cx="1557559" cy="1532823"/>
          </a:xfrm>
          <a:custGeom>
            <a:avLst/>
            <a:gdLst>
              <a:gd name="connsiteX0" fmla="*/ 1313947 w 1557559"/>
              <a:gd name="connsiteY0" fmla="*/ 0 h 1532823"/>
              <a:gd name="connsiteX1" fmla="*/ 1279084 w 1557559"/>
              <a:gd name="connsiteY1" fmla="*/ 64229 h 1532823"/>
              <a:gd name="connsiteX2" fmla="*/ 1214925 w 1557559"/>
              <a:gd name="connsiteY2" fmla="*/ 382020 h 1532823"/>
              <a:gd name="connsiteX3" fmla="*/ 1454052 w 1557559"/>
              <a:gd name="connsiteY3" fmla="*/ 959322 h 1532823"/>
              <a:gd name="connsiteX4" fmla="*/ 1557559 w 1557559"/>
              <a:gd name="connsiteY4" fmla="*/ 1044724 h 1532823"/>
              <a:gd name="connsiteX5" fmla="*/ 1507286 w 1557559"/>
              <a:gd name="connsiteY5" fmla="*/ 1068942 h 1532823"/>
              <a:gd name="connsiteX6" fmla="*/ 1064594 w 1557559"/>
              <a:gd name="connsiteY6" fmla="*/ 1511634 h 1532823"/>
              <a:gd name="connsiteX7" fmla="*/ 1054386 w 1557559"/>
              <a:gd name="connsiteY7" fmla="*/ 1532823 h 1532823"/>
              <a:gd name="connsiteX8" fmla="*/ 975799 w 1557559"/>
              <a:gd name="connsiteY8" fmla="*/ 1437575 h 1532823"/>
              <a:gd name="connsiteX9" fmla="*/ 398497 w 1557559"/>
              <a:gd name="connsiteY9" fmla="*/ 1198448 h 1532823"/>
              <a:gd name="connsiteX10" fmla="*/ 80706 w 1557559"/>
              <a:gd name="connsiteY10" fmla="*/ 1262607 h 1532823"/>
              <a:gd name="connsiteX11" fmla="*/ 0 w 1557559"/>
              <a:gd name="connsiteY11" fmla="*/ 1306413 h 1532823"/>
              <a:gd name="connsiteX12" fmla="*/ 40842 w 1557559"/>
              <a:gd name="connsiteY12" fmla="*/ 1194824 h 1532823"/>
              <a:gd name="connsiteX13" fmla="*/ 1190476 w 1557559"/>
              <a:gd name="connsiteY13" fmla="*/ 45190 h 1532823"/>
              <a:gd name="connsiteX14" fmla="*/ 1313947 w 1557559"/>
              <a:gd name="connsiteY14" fmla="*/ 0 h 153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7559" h="1532823">
                <a:moveTo>
                  <a:pt x="1313947" y="0"/>
                </a:moveTo>
                <a:lnTo>
                  <a:pt x="1279084" y="64229"/>
                </a:lnTo>
                <a:cubicBezTo>
                  <a:pt x="1237771" y="161905"/>
                  <a:pt x="1214925" y="269295"/>
                  <a:pt x="1214925" y="382020"/>
                </a:cubicBezTo>
                <a:cubicBezTo>
                  <a:pt x="1214925" y="607471"/>
                  <a:pt x="1306307" y="811578"/>
                  <a:pt x="1454052" y="959322"/>
                </a:cubicBezTo>
                <a:lnTo>
                  <a:pt x="1557559" y="1044724"/>
                </a:lnTo>
                <a:lnTo>
                  <a:pt x="1507286" y="1068942"/>
                </a:lnTo>
                <a:cubicBezTo>
                  <a:pt x="1320343" y="1170495"/>
                  <a:pt x="1166147" y="1324691"/>
                  <a:pt x="1064594" y="1511634"/>
                </a:cubicBezTo>
                <a:lnTo>
                  <a:pt x="1054386" y="1532823"/>
                </a:lnTo>
                <a:lnTo>
                  <a:pt x="975799" y="1437575"/>
                </a:lnTo>
                <a:cubicBezTo>
                  <a:pt x="828055" y="1289830"/>
                  <a:pt x="623947" y="1198448"/>
                  <a:pt x="398497" y="1198448"/>
                </a:cubicBezTo>
                <a:cubicBezTo>
                  <a:pt x="285772" y="1198448"/>
                  <a:pt x="178382" y="1221294"/>
                  <a:pt x="80706" y="1262607"/>
                </a:cubicBezTo>
                <a:lnTo>
                  <a:pt x="0" y="1306413"/>
                </a:lnTo>
                <a:lnTo>
                  <a:pt x="40842" y="1194824"/>
                </a:lnTo>
                <a:cubicBezTo>
                  <a:pt x="259474" y="677921"/>
                  <a:pt x="673573" y="263822"/>
                  <a:pt x="1190476" y="45190"/>
                </a:cubicBezTo>
                <a:lnTo>
                  <a:pt x="131394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5045795" y="1414124"/>
            <a:ext cx="1557557" cy="1532825"/>
          </a:xfrm>
          <a:custGeom>
            <a:avLst/>
            <a:gdLst>
              <a:gd name="connsiteX0" fmla="*/ 243614 w 1557557"/>
              <a:gd name="connsiteY0" fmla="*/ 0 h 1532825"/>
              <a:gd name="connsiteX1" fmla="*/ 367082 w 1557557"/>
              <a:gd name="connsiteY1" fmla="*/ 45190 h 1532825"/>
              <a:gd name="connsiteX2" fmla="*/ 1516716 w 1557557"/>
              <a:gd name="connsiteY2" fmla="*/ 1194824 h 1532825"/>
              <a:gd name="connsiteX3" fmla="*/ 1557557 w 1557557"/>
              <a:gd name="connsiteY3" fmla="*/ 1306411 h 1532825"/>
              <a:gd name="connsiteX4" fmla="*/ 1476854 w 1557557"/>
              <a:gd name="connsiteY4" fmla="*/ 1262607 h 1532825"/>
              <a:gd name="connsiteX5" fmla="*/ 1159063 w 1557557"/>
              <a:gd name="connsiteY5" fmla="*/ 1198448 h 1532825"/>
              <a:gd name="connsiteX6" fmla="*/ 581761 w 1557557"/>
              <a:gd name="connsiteY6" fmla="*/ 1437575 h 1532825"/>
              <a:gd name="connsiteX7" fmla="*/ 503172 w 1557557"/>
              <a:gd name="connsiteY7" fmla="*/ 1532825 h 1532825"/>
              <a:gd name="connsiteX8" fmla="*/ 492964 w 1557557"/>
              <a:gd name="connsiteY8" fmla="*/ 1511634 h 1532825"/>
              <a:gd name="connsiteX9" fmla="*/ 50272 w 1557557"/>
              <a:gd name="connsiteY9" fmla="*/ 1068942 h 1532825"/>
              <a:gd name="connsiteX10" fmla="*/ 0 w 1557557"/>
              <a:gd name="connsiteY10" fmla="*/ 1044725 h 1532825"/>
              <a:gd name="connsiteX11" fmla="*/ 103508 w 1557557"/>
              <a:gd name="connsiteY11" fmla="*/ 959322 h 1532825"/>
              <a:gd name="connsiteX12" fmla="*/ 342635 w 1557557"/>
              <a:gd name="connsiteY12" fmla="*/ 382020 h 1532825"/>
              <a:gd name="connsiteX13" fmla="*/ 278476 w 1557557"/>
              <a:gd name="connsiteY13" fmla="*/ 64229 h 1532825"/>
              <a:gd name="connsiteX14" fmla="*/ 243614 w 1557557"/>
              <a:gd name="connsiteY14" fmla="*/ 0 h 15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7557" h="1532825">
                <a:moveTo>
                  <a:pt x="243614" y="0"/>
                </a:moveTo>
                <a:lnTo>
                  <a:pt x="367082" y="45190"/>
                </a:lnTo>
                <a:cubicBezTo>
                  <a:pt x="883986" y="263822"/>
                  <a:pt x="1298084" y="677921"/>
                  <a:pt x="1516716" y="1194824"/>
                </a:cubicBezTo>
                <a:lnTo>
                  <a:pt x="1557557" y="1306411"/>
                </a:lnTo>
                <a:lnTo>
                  <a:pt x="1476854" y="1262607"/>
                </a:lnTo>
                <a:cubicBezTo>
                  <a:pt x="1379178" y="1221294"/>
                  <a:pt x="1271788" y="1198448"/>
                  <a:pt x="1159063" y="1198448"/>
                </a:cubicBezTo>
                <a:cubicBezTo>
                  <a:pt x="933613" y="1198448"/>
                  <a:pt x="729505" y="1289830"/>
                  <a:pt x="581761" y="1437575"/>
                </a:cubicBezTo>
                <a:lnTo>
                  <a:pt x="503172" y="1532825"/>
                </a:lnTo>
                <a:lnTo>
                  <a:pt x="492964" y="1511634"/>
                </a:lnTo>
                <a:cubicBezTo>
                  <a:pt x="391411" y="1324691"/>
                  <a:pt x="237215" y="1170495"/>
                  <a:pt x="50272" y="1068942"/>
                </a:cubicBezTo>
                <a:lnTo>
                  <a:pt x="0" y="1044725"/>
                </a:lnTo>
                <a:lnTo>
                  <a:pt x="103508" y="959322"/>
                </a:lnTo>
                <a:cubicBezTo>
                  <a:pt x="251253" y="811578"/>
                  <a:pt x="342635" y="607471"/>
                  <a:pt x="342635" y="382020"/>
                </a:cubicBezTo>
                <a:cubicBezTo>
                  <a:pt x="342635" y="269295"/>
                  <a:pt x="319790" y="161905"/>
                  <a:pt x="278476" y="64229"/>
                </a:cubicBezTo>
                <a:lnTo>
                  <a:pt x="2436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>
            <a:off x="5077664" y="3926406"/>
            <a:ext cx="1544710" cy="1569445"/>
          </a:xfrm>
          <a:custGeom>
            <a:avLst/>
            <a:gdLst>
              <a:gd name="connsiteX0" fmla="*/ 483970 w 1544710"/>
              <a:gd name="connsiteY0" fmla="*/ 0 h 1569445"/>
              <a:gd name="connsiteX1" fmla="*/ 549891 w 1544710"/>
              <a:gd name="connsiteY1" fmla="*/ 79897 h 1569445"/>
              <a:gd name="connsiteX2" fmla="*/ 1127193 w 1544710"/>
              <a:gd name="connsiteY2" fmla="*/ 319024 h 1569445"/>
              <a:gd name="connsiteX3" fmla="*/ 1444984 w 1544710"/>
              <a:gd name="connsiteY3" fmla="*/ 254865 h 1569445"/>
              <a:gd name="connsiteX4" fmla="*/ 1544710 w 1544710"/>
              <a:gd name="connsiteY4" fmla="*/ 200736 h 1569445"/>
              <a:gd name="connsiteX5" fmla="*/ 1484846 w 1544710"/>
              <a:gd name="connsiteY5" fmla="*/ 364296 h 1569445"/>
              <a:gd name="connsiteX6" fmla="*/ 335212 w 1544710"/>
              <a:gd name="connsiteY6" fmla="*/ 1513930 h 1569445"/>
              <a:gd name="connsiteX7" fmla="*/ 183534 w 1544710"/>
              <a:gd name="connsiteY7" fmla="*/ 1569445 h 1569445"/>
              <a:gd name="connsiteX8" fmla="*/ 246606 w 1544710"/>
              <a:gd name="connsiteY8" fmla="*/ 1453243 h 1569445"/>
              <a:gd name="connsiteX9" fmla="*/ 310765 w 1544710"/>
              <a:gd name="connsiteY9" fmla="*/ 1135452 h 1569445"/>
              <a:gd name="connsiteX10" fmla="*/ 71638 w 1544710"/>
              <a:gd name="connsiteY10" fmla="*/ 558150 h 1569445"/>
              <a:gd name="connsiteX11" fmla="*/ 0 w 1544710"/>
              <a:gd name="connsiteY11" fmla="*/ 499043 h 1569445"/>
              <a:gd name="connsiteX12" fmla="*/ 18402 w 1544710"/>
              <a:gd name="connsiteY12" fmla="*/ 490178 h 1569445"/>
              <a:gd name="connsiteX13" fmla="*/ 461094 w 1544710"/>
              <a:gd name="connsiteY13" fmla="*/ 47486 h 1569445"/>
              <a:gd name="connsiteX14" fmla="*/ 483970 w 1544710"/>
              <a:gd name="connsiteY14" fmla="*/ 0 h 156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4710" h="1569445">
                <a:moveTo>
                  <a:pt x="483970" y="0"/>
                </a:moveTo>
                <a:lnTo>
                  <a:pt x="549891" y="79897"/>
                </a:lnTo>
                <a:cubicBezTo>
                  <a:pt x="697635" y="227642"/>
                  <a:pt x="901743" y="319024"/>
                  <a:pt x="1127193" y="319024"/>
                </a:cubicBezTo>
                <a:cubicBezTo>
                  <a:pt x="1239918" y="319024"/>
                  <a:pt x="1347308" y="296179"/>
                  <a:pt x="1444984" y="254865"/>
                </a:cubicBezTo>
                <a:lnTo>
                  <a:pt x="1544710" y="200736"/>
                </a:lnTo>
                <a:lnTo>
                  <a:pt x="1484846" y="364296"/>
                </a:lnTo>
                <a:cubicBezTo>
                  <a:pt x="1266214" y="881200"/>
                  <a:pt x="852116" y="1295298"/>
                  <a:pt x="335212" y="1513930"/>
                </a:cubicBezTo>
                <a:lnTo>
                  <a:pt x="183534" y="1569445"/>
                </a:lnTo>
                <a:lnTo>
                  <a:pt x="246606" y="1453243"/>
                </a:lnTo>
                <a:cubicBezTo>
                  <a:pt x="287920" y="1355567"/>
                  <a:pt x="310765" y="1248177"/>
                  <a:pt x="310765" y="1135452"/>
                </a:cubicBezTo>
                <a:cubicBezTo>
                  <a:pt x="310765" y="910002"/>
                  <a:pt x="219383" y="705894"/>
                  <a:pt x="71638" y="558150"/>
                </a:cubicBezTo>
                <a:lnTo>
                  <a:pt x="0" y="499043"/>
                </a:lnTo>
                <a:lnTo>
                  <a:pt x="18402" y="490178"/>
                </a:lnTo>
                <a:cubicBezTo>
                  <a:pt x="205345" y="388625"/>
                  <a:pt x="359541" y="234429"/>
                  <a:pt x="461094" y="47486"/>
                </a:cubicBezTo>
                <a:lnTo>
                  <a:pt x="48397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>
            <a:off x="2521625" y="3926407"/>
            <a:ext cx="1544711" cy="1569444"/>
          </a:xfrm>
          <a:custGeom>
            <a:avLst/>
            <a:gdLst>
              <a:gd name="connsiteX0" fmla="*/ 1060741 w 1544711"/>
              <a:gd name="connsiteY0" fmla="*/ 0 h 1569444"/>
              <a:gd name="connsiteX1" fmla="*/ 1083616 w 1544711"/>
              <a:gd name="connsiteY1" fmla="*/ 47484 h 1569444"/>
              <a:gd name="connsiteX2" fmla="*/ 1526308 w 1544711"/>
              <a:gd name="connsiteY2" fmla="*/ 490176 h 1569444"/>
              <a:gd name="connsiteX3" fmla="*/ 1544711 w 1544711"/>
              <a:gd name="connsiteY3" fmla="*/ 499042 h 1569444"/>
              <a:gd name="connsiteX4" fmla="*/ 1473074 w 1544711"/>
              <a:gd name="connsiteY4" fmla="*/ 558148 h 1569444"/>
              <a:gd name="connsiteX5" fmla="*/ 1233947 w 1544711"/>
              <a:gd name="connsiteY5" fmla="*/ 1135450 h 1569444"/>
              <a:gd name="connsiteX6" fmla="*/ 1298106 w 1544711"/>
              <a:gd name="connsiteY6" fmla="*/ 1453241 h 1569444"/>
              <a:gd name="connsiteX7" fmla="*/ 1361179 w 1544711"/>
              <a:gd name="connsiteY7" fmla="*/ 1569444 h 1569444"/>
              <a:gd name="connsiteX8" fmla="*/ 1209498 w 1544711"/>
              <a:gd name="connsiteY8" fmla="*/ 1513928 h 1569444"/>
              <a:gd name="connsiteX9" fmla="*/ 59864 w 1544711"/>
              <a:gd name="connsiteY9" fmla="*/ 364294 h 1569444"/>
              <a:gd name="connsiteX10" fmla="*/ 0 w 1544711"/>
              <a:gd name="connsiteY10" fmla="*/ 200733 h 1569444"/>
              <a:gd name="connsiteX11" fmla="*/ 99728 w 1544711"/>
              <a:gd name="connsiteY11" fmla="*/ 254863 h 1569444"/>
              <a:gd name="connsiteX12" fmla="*/ 417519 w 1544711"/>
              <a:gd name="connsiteY12" fmla="*/ 319022 h 1569444"/>
              <a:gd name="connsiteX13" fmla="*/ 994821 w 1544711"/>
              <a:gd name="connsiteY13" fmla="*/ 79895 h 1569444"/>
              <a:gd name="connsiteX14" fmla="*/ 1060741 w 1544711"/>
              <a:gd name="connsiteY14" fmla="*/ 0 h 15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4711" h="1569444">
                <a:moveTo>
                  <a:pt x="1060741" y="0"/>
                </a:moveTo>
                <a:lnTo>
                  <a:pt x="1083616" y="47484"/>
                </a:lnTo>
                <a:cubicBezTo>
                  <a:pt x="1185169" y="234427"/>
                  <a:pt x="1339365" y="388623"/>
                  <a:pt x="1526308" y="490176"/>
                </a:cubicBezTo>
                <a:lnTo>
                  <a:pt x="1544711" y="499042"/>
                </a:lnTo>
                <a:lnTo>
                  <a:pt x="1473074" y="558148"/>
                </a:lnTo>
                <a:cubicBezTo>
                  <a:pt x="1325329" y="705892"/>
                  <a:pt x="1233947" y="910000"/>
                  <a:pt x="1233947" y="1135450"/>
                </a:cubicBezTo>
                <a:cubicBezTo>
                  <a:pt x="1233947" y="1248175"/>
                  <a:pt x="1256793" y="1355565"/>
                  <a:pt x="1298106" y="1453241"/>
                </a:cubicBezTo>
                <a:lnTo>
                  <a:pt x="1361179" y="1569444"/>
                </a:lnTo>
                <a:lnTo>
                  <a:pt x="1209498" y="1513928"/>
                </a:lnTo>
                <a:cubicBezTo>
                  <a:pt x="692595" y="1295296"/>
                  <a:pt x="278496" y="881198"/>
                  <a:pt x="59864" y="364294"/>
                </a:cubicBezTo>
                <a:lnTo>
                  <a:pt x="0" y="200733"/>
                </a:lnTo>
                <a:lnTo>
                  <a:pt x="99728" y="254863"/>
                </a:lnTo>
                <a:cubicBezTo>
                  <a:pt x="197404" y="296177"/>
                  <a:pt x="304794" y="319022"/>
                  <a:pt x="417519" y="319022"/>
                </a:cubicBezTo>
                <a:cubicBezTo>
                  <a:pt x="642969" y="319022"/>
                  <a:pt x="847077" y="227640"/>
                  <a:pt x="994821" y="79895"/>
                </a:cubicBezTo>
                <a:lnTo>
                  <a:pt x="106074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 rot="5400000">
            <a:off x="5484765" y="2708908"/>
            <a:ext cx="1440184" cy="144018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 rot="5400000">
            <a:off x="2219051" y="2708908"/>
            <a:ext cx="1440184" cy="144018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7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 rot="12960000">
            <a:off x="2892139" y="4029917"/>
            <a:ext cx="1440184" cy="144018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851908" y="1076051"/>
            <a:ext cx="1440184" cy="144018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>
            <a:off x="2870841" y="1414124"/>
            <a:ext cx="1227364" cy="1259245"/>
          </a:xfrm>
          <a:custGeom>
            <a:avLst/>
            <a:gdLst>
              <a:gd name="connsiteX0" fmla="*/ 983752 w 1227364"/>
              <a:gd name="connsiteY0" fmla="*/ 0 h 1259245"/>
              <a:gd name="connsiteX1" fmla="*/ 948889 w 1227364"/>
              <a:gd name="connsiteY1" fmla="*/ 64229 h 1259245"/>
              <a:gd name="connsiteX2" fmla="*/ 884730 w 1227364"/>
              <a:gd name="connsiteY2" fmla="*/ 382020 h 1259245"/>
              <a:gd name="connsiteX3" fmla="*/ 1123857 w 1227364"/>
              <a:gd name="connsiteY3" fmla="*/ 959322 h 1259245"/>
              <a:gd name="connsiteX4" fmla="*/ 1227364 w 1227364"/>
              <a:gd name="connsiteY4" fmla="*/ 1044724 h 1259245"/>
              <a:gd name="connsiteX5" fmla="*/ 1177091 w 1227364"/>
              <a:gd name="connsiteY5" fmla="*/ 1068942 h 1259245"/>
              <a:gd name="connsiteX6" fmla="*/ 923724 w 1227364"/>
              <a:gd name="connsiteY6" fmla="*/ 1258267 h 1259245"/>
              <a:gd name="connsiteX7" fmla="*/ 922836 w 1227364"/>
              <a:gd name="connsiteY7" fmla="*/ 1259245 h 1259245"/>
              <a:gd name="connsiteX8" fmla="*/ 875663 w 1227364"/>
              <a:gd name="connsiteY8" fmla="*/ 1139645 h 1259245"/>
              <a:gd name="connsiteX9" fmla="*/ 400511 w 1227364"/>
              <a:gd name="connsiteY9" fmla="*/ 733826 h 1259245"/>
              <a:gd name="connsiteX10" fmla="*/ 78447 w 1227364"/>
              <a:gd name="connsiteY10" fmla="*/ 696642 h 1259245"/>
              <a:gd name="connsiteX11" fmla="*/ 0 w 1227364"/>
              <a:gd name="connsiteY11" fmla="*/ 707278 h 1259245"/>
              <a:gd name="connsiteX12" fmla="*/ 34184 w 1227364"/>
              <a:gd name="connsiteY12" fmla="*/ 661565 h 1259245"/>
              <a:gd name="connsiteX13" fmla="*/ 860281 w 1227364"/>
              <a:gd name="connsiteY13" fmla="*/ 45190 h 1259245"/>
              <a:gd name="connsiteX14" fmla="*/ 983752 w 1227364"/>
              <a:gd name="connsiteY14" fmla="*/ 0 h 125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7364" h="1259245">
                <a:moveTo>
                  <a:pt x="983752" y="0"/>
                </a:moveTo>
                <a:lnTo>
                  <a:pt x="948889" y="64229"/>
                </a:lnTo>
                <a:cubicBezTo>
                  <a:pt x="907576" y="161905"/>
                  <a:pt x="884730" y="269295"/>
                  <a:pt x="884730" y="382020"/>
                </a:cubicBezTo>
                <a:cubicBezTo>
                  <a:pt x="884730" y="607471"/>
                  <a:pt x="976112" y="811578"/>
                  <a:pt x="1123857" y="959322"/>
                </a:cubicBezTo>
                <a:lnTo>
                  <a:pt x="1227364" y="1044724"/>
                </a:lnTo>
                <a:lnTo>
                  <a:pt x="1177091" y="1068942"/>
                </a:lnTo>
                <a:cubicBezTo>
                  <a:pt x="1083620" y="1119718"/>
                  <a:pt x="998335" y="1183656"/>
                  <a:pt x="923724" y="1258267"/>
                </a:cubicBezTo>
                <a:lnTo>
                  <a:pt x="922836" y="1259245"/>
                </a:lnTo>
                <a:lnTo>
                  <a:pt x="875663" y="1139645"/>
                </a:lnTo>
                <a:cubicBezTo>
                  <a:pt x="780806" y="953476"/>
                  <a:pt x="614927" y="803494"/>
                  <a:pt x="400511" y="733826"/>
                </a:cubicBezTo>
                <a:cubicBezTo>
                  <a:pt x="293303" y="698992"/>
                  <a:pt x="184109" y="687534"/>
                  <a:pt x="78447" y="696642"/>
                </a:cubicBezTo>
                <a:lnTo>
                  <a:pt x="0" y="707278"/>
                </a:lnTo>
                <a:lnTo>
                  <a:pt x="34184" y="661565"/>
                </a:lnTo>
                <a:cubicBezTo>
                  <a:pt x="254310" y="394834"/>
                  <a:pt x="537216" y="181835"/>
                  <a:pt x="860281" y="45190"/>
                </a:cubicBezTo>
                <a:lnTo>
                  <a:pt x="98375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>
            <a:off x="5045795" y="1414123"/>
            <a:ext cx="1227363" cy="1259246"/>
          </a:xfrm>
          <a:custGeom>
            <a:avLst/>
            <a:gdLst>
              <a:gd name="connsiteX0" fmla="*/ 243614 w 1227363"/>
              <a:gd name="connsiteY0" fmla="*/ 0 h 1259246"/>
              <a:gd name="connsiteX1" fmla="*/ 367082 w 1227363"/>
              <a:gd name="connsiteY1" fmla="*/ 45190 h 1259246"/>
              <a:gd name="connsiteX2" fmla="*/ 1193179 w 1227363"/>
              <a:gd name="connsiteY2" fmla="*/ 661565 h 1259246"/>
              <a:gd name="connsiteX3" fmla="*/ 1227363 w 1227363"/>
              <a:gd name="connsiteY3" fmla="*/ 707278 h 1259246"/>
              <a:gd name="connsiteX4" fmla="*/ 1148918 w 1227363"/>
              <a:gd name="connsiteY4" fmla="*/ 696642 h 1259246"/>
              <a:gd name="connsiteX5" fmla="*/ 826855 w 1227363"/>
              <a:gd name="connsiteY5" fmla="*/ 733826 h 1259246"/>
              <a:gd name="connsiteX6" fmla="*/ 351702 w 1227363"/>
              <a:gd name="connsiteY6" fmla="*/ 1139645 h 1259246"/>
              <a:gd name="connsiteX7" fmla="*/ 304529 w 1227363"/>
              <a:gd name="connsiteY7" fmla="*/ 1259246 h 1259246"/>
              <a:gd name="connsiteX8" fmla="*/ 303639 w 1227363"/>
              <a:gd name="connsiteY8" fmla="*/ 1258267 h 1259246"/>
              <a:gd name="connsiteX9" fmla="*/ 50272 w 1227363"/>
              <a:gd name="connsiteY9" fmla="*/ 1068942 h 1259246"/>
              <a:gd name="connsiteX10" fmla="*/ 0 w 1227363"/>
              <a:gd name="connsiteY10" fmla="*/ 1044725 h 1259246"/>
              <a:gd name="connsiteX11" fmla="*/ 103508 w 1227363"/>
              <a:gd name="connsiteY11" fmla="*/ 959322 h 1259246"/>
              <a:gd name="connsiteX12" fmla="*/ 342635 w 1227363"/>
              <a:gd name="connsiteY12" fmla="*/ 382020 h 1259246"/>
              <a:gd name="connsiteX13" fmla="*/ 278476 w 1227363"/>
              <a:gd name="connsiteY13" fmla="*/ 64229 h 1259246"/>
              <a:gd name="connsiteX14" fmla="*/ 243614 w 1227363"/>
              <a:gd name="connsiteY14" fmla="*/ 0 h 125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7363" h="1259246">
                <a:moveTo>
                  <a:pt x="243614" y="0"/>
                </a:moveTo>
                <a:lnTo>
                  <a:pt x="367082" y="45190"/>
                </a:lnTo>
                <a:cubicBezTo>
                  <a:pt x="690147" y="181835"/>
                  <a:pt x="973053" y="394834"/>
                  <a:pt x="1193179" y="661565"/>
                </a:cubicBezTo>
                <a:lnTo>
                  <a:pt x="1227363" y="707278"/>
                </a:lnTo>
                <a:lnTo>
                  <a:pt x="1148918" y="696642"/>
                </a:lnTo>
                <a:cubicBezTo>
                  <a:pt x="1043256" y="687534"/>
                  <a:pt x="934063" y="698992"/>
                  <a:pt x="826855" y="733826"/>
                </a:cubicBezTo>
                <a:cubicBezTo>
                  <a:pt x="612439" y="803494"/>
                  <a:pt x="446560" y="953476"/>
                  <a:pt x="351702" y="1139645"/>
                </a:cubicBezTo>
                <a:lnTo>
                  <a:pt x="304529" y="1259246"/>
                </a:lnTo>
                <a:lnTo>
                  <a:pt x="303639" y="1258267"/>
                </a:lnTo>
                <a:cubicBezTo>
                  <a:pt x="229028" y="1183656"/>
                  <a:pt x="143744" y="1119718"/>
                  <a:pt x="50272" y="1068942"/>
                </a:cubicBezTo>
                <a:lnTo>
                  <a:pt x="0" y="1044725"/>
                </a:lnTo>
                <a:lnTo>
                  <a:pt x="103508" y="959322"/>
                </a:lnTo>
                <a:cubicBezTo>
                  <a:pt x="251253" y="811578"/>
                  <a:pt x="342635" y="607471"/>
                  <a:pt x="342635" y="382020"/>
                </a:cubicBezTo>
                <a:cubicBezTo>
                  <a:pt x="342635" y="269295"/>
                  <a:pt x="319790" y="161905"/>
                  <a:pt x="278476" y="64229"/>
                </a:cubicBezTo>
                <a:lnTo>
                  <a:pt x="2436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2412540" y="3466006"/>
            <a:ext cx="1173844" cy="1216723"/>
          </a:xfrm>
          <a:custGeom>
            <a:avLst/>
            <a:gdLst>
              <a:gd name="connsiteX0" fmla="*/ 0 w 1173844"/>
              <a:gd name="connsiteY0" fmla="*/ 0 h 1216723"/>
              <a:gd name="connsiteX1" fmla="*/ 71820 w 1173844"/>
              <a:gd name="connsiteY1" fmla="*/ 75662 h 1216723"/>
              <a:gd name="connsiteX2" fmla="*/ 354231 w 1173844"/>
              <a:gd name="connsiteY2" fmla="*/ 234884 h 1216723"/>
              <a:gd name="connsiteX3" fmla="*/ 977172 w 1173844"/>
              <a:gd name="connsiteY3" fmla="*/ 185857 h 1216723"/>
              <a:gd name="connsiteX4" fmla="*/ 1070309 w 1173844"/>
              <a:gd name="connsiteY4" fmla="*/ 126580 h 1216723"/>
              <a:gd name="connsiteX5" fmla="*/ 1082338 w 1173844"/>
              <a:gd name="connsiteY5" fmla="*/ 205398 h 1216723"/>
              <a:gd name="connsiteX6" fmla="*/ 1146402 w 1173844"/>
              <a:gd name="connsiteY6" fmla="*/ 411778 h 1216723"/>
              <a:gd name="connsiteX7" fmla="*/ 1173844 w 1173844"/>
              <a:gd name="connsiteY7" fmla="*/ 468745 h 1216723"/>
              <a:gd name="connsiteX8" fmla="*/ 1149851 w 1173844"/>
              <a:gd name="connsiteY8" fmla="*/ 469075 h 1216723"/>
              <a:gd name="connsiteX9" fmla="*/ 539186 w 1173844"/>
              <a:gd name="connsiteY9" fmla="*/ 804119 h 1216723"/>
              <a:gd name="connsiteX10" fmla="*/ 390164 w 1173844"/>
              <a:gd name="connsiteY10" fmla="*/ 1176875 h 1216723"/>
              <a:gd name="connsiteX11" fmla="*/ 386873 w 1173844"/>
              <a:gd name="connsiteY11" fmla="*/ 1216723 h 1216723"/>
              <a:gd name="connsiteX12" fmla="*/ 368124 w 1173844"/>
              <a:gd name="connsiteY12" fmla="*/ 1191650 h 1216723"/>
              <a:gd name="connsiteX13" fmla="*/ 10336 w 1173844"/>
              <a:gd name="connsiteY13" fmla="*/ 204695 h 1216723"/>
              <a:gd name="connsiteX14" fmla="*/ 0 w 1173844"/>
              <a:gd name="connsiteY14" fmla="*/ 0 h 12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3844" h="1216723">
                <a:moveTo>
                  <a:pt x="0" y="0"/>
                </a:moveTo>
                <a:lnTo>
                  <a:pt x="71820" y="75662"/>
                </a:lnTo>
                <a:cubicBezTo>
                  <a:pt x="151949" y="145138"/>
                  <a:pt x="247023" y="200050"/>
                  <a:pt x="354231" y="234884"/>
                </a:cubicBezTo>
                <a:cubicBezTo>
                  <a:pt x="568647" y="304552"/>
                  <a:pt x="791003" y="280715"/>
                  <a:pt x="977172" y="185857"/>
                </a:cubicBezTo>
                <a:lnTo>
                  <a:pt x="1070309" y="126580"/>
                </a:lnTo>
                <a:lnTo>
                  <a:pt x="1082338" y="205398"/>
                </a:lnTo>
                <a:cubicBezTo>
                  <a:pt x="1096984" y="276970"/>
                  <a:pt x="1118584" y="346009"/>
                  <a:pt x="1146402" y="411778"/>
                </a:cubicBezTo>
                <a:lnTo>
                  <a:pt x="1173844" y="468745"/>
                </a:lnTo>
                <a:lnTo>
                  <a:pt x="1149851" y="469075"/>
                </a:lnTo>
                <a:cubicBezTo>
                  <a:pt x="915037" y="483569"/>
                  <a:pt x="688267" y="598927"/>
                  <a:pt x="539186" y="804119"/>
                </a:cubicBezTo>
                <a:cubicBezTo>
                  <a:pt x="456363" y="918115"/>
                  <a:pt x="407320" y="1046348"/>
                  <a:pt x="390164" y="1176875"/>
                </a:cubicBezTo>
                <a:lnTo>
                  <a:pt x="386873" y="1216723"/>
                </a:lnTo>
                <a:lnTo>
                  <a:pt x="368124" y="1191650"/>
                </a:lnTo>
                <a:cubicBezTo>
                  <a:pt x="174016" y="904331"/>
                  <a:pt x="47212" y="567805"/>
                  <a:pt x="10336" y="2046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5557614" y="3466008"/>
            <a:ext cx="1173844" cy="1216718"/>
          </a:xfrm>
          <a:custGeom>
            <a:avLst/>
            <a:gdLst>
              <a:gd name="connsiteX0" fmla="*/ 1173844 w 1173844"/>
              <a:gd name="connsiteY0" fmla="*/ 0 h 1216718"/>
              <a:gd name="connsiteX1" fmla="*/ 1163508 w 1173844"/>
              <a:gd name="connsiteY1" fmla="*/ 204692 h 1216718"/>
              <a:gd name="connsiteX2" fmla="*/ 805720 w 1173844"/>
              <a:gd name="connsiteY2" fmla="*/ 1191647 h 1216718"/>
              <a:gd name="connsiteX3" fmla="*/ 786973 w 1173844"/>
              <a:gd name="connsiteY3" fmla="*/ 1216718 h 1216718"/>
              <a:gd name="connsiteX4" fmla="*/ 783682 w 1173844"/>
              <a:gd name="connsiteY4" fmla="*/ 1176872 h 1216718"/>
              <a:gd name="connsiteX5" fmla="*/ 634660 w 1173844"/>
              <a:gd name="connsiteY5" fmla="*/ 804116 h 1216718"/>
              <a:gd name="connsiteX6" fmla="*/ 23995 w 1173844"/>
              <a:gd name="connsiteY6" fmla="*/ 469072 h 1216718"/>
              <a:gd name="connsiteX7" fmla="*/ 0 w 1173844"/>
              <a:gd name="connsiteY7" fmla="*/ 468742 h 1216718"/>
              <a:gd name="connsiteX8" fmla="*/ 27442 w 1173844"/>
              <a:gd name="connsiteY8" fmla="*/ 411775 h 1216718"/>
              <a:gd name="connsiteX9" fmla="*/ 91506 w 1173844"/>
              <a:gd name="connsiteY9" fmla="*/ 205395 h 1216718"/>
              <a:gd name="connsiteX10" fmla="*/ 103536 w 1173844"/>
              <a:gd name="connsiteY10" fmla="*/ 126576 h 1216718"/>
              <a:gd name="connsiteX11" fmla="*/ 196674 w 1173844"/>
              <a:gd name="connsiteY11" fmla="*/ 185854 h 1216718"/>
              <a:gd name="connsiteX12" fmla="*/ 819616 w 1173844"/>
              <a:gd name="connsiteY12" fmla="*/ 234881 h 1216718"/>
              <a:gd name="connsiteX13" fmla="*/ 1102027 w 1173844"/>
              <a:gd name="connsiteY13" fmla="*/ 75659 h 1216718"/>
              <a:gd name="connsiteX14" fmla="*/ 1173844 w 1173844"/>
              <a:gd name="connsiteY14" fmla="*/ 0 h 121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3844" h="1216718">
                <a:moveTo>
                  <a:pt x="1173844" y="0"/>
                </a:moveTo>
                <a:lnTo>
                  <a:pt x="1163508" y="204692"/>
                </a:lnTo>
                <a:cubicBezTo>
                  <a:pt x="1126632" y="567802"/>
                  <a:pt x="999829" y="904328"/>
                  <a:pt x="805720" y="1191647"/>
                </a:cubicBezTo>
                <a:lnTo>
                  <a:pt x="786973" y="1216718"/>
                </a:lnTo>
                <a:lnTo>
                  <a:pt x="783682" y="1176872"/>
                </a:lnTo>
                <a:cubicBezTo>
                  <a:pt x="766527" y="1046345"/>
                  <a:pt x="717483" y="918112"/>
                  <a:pt x="634660" y="804116"/>
                </a:cubicBezTo>
                <a:cubicBezTo>
                  <a:pt x="485579" y="598924"/>
                  <a:pt x="258809" y="483566"/>
                  <a:pt x="23995" y="469072"/>
                </a:cubicBezTo>
                <a:lnTo>
                  <a:pt x="0" y="468742"/>
                </a:lnTo>
                <a:lnTo>
                  <a:pt x="27442" y="411775"/>
                </a:lnTo>
                <a:cubicBezTo>
                  <a:pt x="55260" y="346006"/>
                  <a:pt x="76860" y="276967"/>
                  <a:pt x="91506" y="205395"/>
                </a:cubicBezTo>
                <a:lnTo>
                  <a:pt x="103536" y="126576"/>
                </a:lnTo>
                <a:lnTo>
                  <a:pt x="196674" y="185854"/>
                </a:lnTo>
                <a:cubicBezTo>
                  <a:pt x="382843" y="280712"/>
                  <a:pt x="605200" y="304549"/>
                  <a:pt x="819616" y="234881"/>
                </a:cubicBezTo>
                <a:cubicBezTo>
                  <a:pt x="926824" y="200047"/>
                  <a:pt x="1021898" y="145135"/>
                  <a:pt x="1102027" y="75659"/>
                </a:cubicBezTo>
                <a:lnTo>
                  <a:pt x="117384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>
            <a:off x="3913155" y="4533868"/>
            <a:ext cx="1317691" cy="1076232"/>
          </a:xfrm>
          <a:custGeom>
            <a:avLst/>
            <a:gdLst>
              <a:gd name="connsiteX0" fmla="*/ 835065 w 1317691"/>
              <a:gd name="connsiteY0" fmla="*/ 0 h 1076232"/>
              <a:gd name="connsiteX1" fmla="*/ 812238 w 1317691"/>
              <a:gd name="connsiteY1" fmla="*/ 88424 h 1076232"/>
              <a:gd name="connsiteX2" fmla="*/ 958110 w 1317691"/>
              <a:gd name="connsiteY2" fmla="*/ 696026 h 1076232"/>
              <a:gd name="connsiteX3" fmla="*/ 1196809 w 1317691"/>
              <a:gd name="connsiteY3" fmla="*/ 915413 h 1076232"/>
              <a:gd name="connsiteX4" fmla="*/ 1317691 w 1317691"/>
              <a:gd name="connsiteY4" fmla="*/ 973091 h 1076232"/>
              <a:gd name="connsiteX5" fmla="*/ 1301245 w 1317691"/>
              <a:gd name="connsiteY5" fmla="*/ 979110 h 1076232"/>
              <a:gd name="connsiteX6" fmla="*/ 658845 w 1317691"/>
              <a:gd name="connsiteY6" fmla="*/ 1076232 h 1076232"/>
              <a:gd name="connsiteX7" fmla="*/ 16445 w 1317691"/>
              <a:gd name="connsiteY7" fmla="*/ 979110 h 1076232"/>
              <a:gd name="connsiteX8" fmla="*/ 0 w 1317691"/>
              <a:gd name="connsiteY8" fmla="*/ 973091 h 1076232"/>
              <a:gd name="connsiteX9" fmla="*/ 120883 w 1317691"/>
              <a:gd name="connsiteY9" fmla="*/ 915413 h 1076232"/>
              <a:gd name="connsiteX10" fmla="*/ 359582 w 1317691"/>
              <a:gd name="connsiteY10" fmla="*/ 696026 h 1076232"/>
              <a:gd name="connsiteX11" fmla="*/ 505454 w 1317691"/>
              <a:gd name="connsiteY11" fmla="*/ 88424 h 1076232"/>
              <a:gd name="connsiteX12" fmla="*/ 482628 w 1317691"/>
              <a:gd name="connsiteY12" fmla="*/ 0 h 1076232"/>
              <a:gd name="connsiteX13" fmla="*/ 546432 w 1317691"/>
              <a:gd name="connsiteY13" fmla="*/ 9738 h 1076232"/>
              <a:gd name="connsiteX14" fmla="*/ 658845 w 1317691"/>
              <a:gd name="connsiteY14" fmla="*/ 15414 h 1076232"/>
              <a:gd name="connsiteX15" fmla="*/ 771258 w 1317691"/>
              <a:gd name="connsiteY15" fmla="*/ 9738 h 1076232"/>
              <a:gd name="connsiteX16" fmla="*/ 835065 w 1317691"/>
              <a:gd name="connsiteY16" fmla="*/ 0 h 107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7691" h="1076232">
                <a:moveTo>
                  <a:pt x="835065" y="0"/>
                </a:moveTo>
                <a:lnTo>
                  <a:pt x="812238" y="88424"/>
                </a:lnTo>
                <a:cubicBezTo>
                  <a:pt x="779552" y="294794"/>
                  <a:pt x="825594" y="513633"/>
                  <a:pt x="958110" y="696026"/>
                </a:cubicBezTo>
                <a:cubicBezTo>
                  <a:pt x="1024368" y="787223"/>
                  <a:pt x="1105973" y="860675"/>
                  <a:pt x="1196809" y="915413"/>
                </a:cubicBezTo>
                <a:lnTo>
                  <a:pt x="1317691" y="973091"/>
                </a:lnTo>
                <a:lnTo>
                  <a:pt x="1301245" y="979110"/>
                </a:lnTo>
                <a:cubicBezTo>
                  <a:pt x="1098311" y="1042230"/>
                  <a:pt x="882549" y="1076232"/>
                  <a:pt x="658845" y="1076232"/>
                </a:cubicBezTo>
                <a:cubicBezTo>
                  <a:pt x="435141" y="1076232"/>
                  <a:pt x="219379" y="1042230"/>
                  <a:pt x="16445" y="979110"/>
                </a:cubicBezTo>
                <a:lnTo>
                  <a:pt x="0" y="973091"/>
                </a:lnTo>
                <a:lnTo>
                  <a:pt x="120883" y="915413"/>
                </a:lnTo>
                <a:cubicBezTo>
                  <a:pt x="211720" y="860675"/>
                  <a:pt x="293324" y="787223"/>
                  <a:pt x="359582" y="696026"/>
                </a:cubicBezTo>
                <a:cubicBezTo>
                  <a:pt x="492099" y="513633"/>
                  <a:pt x="538140" y="294794"/>
                  <a:pt x="505454" y="88424"/>
                </a:cubicBezTo>
                <a:lnTo>
                  <a:pt x="482628" y="0"/>
                </a:lnTo>
                <a:lnTo>
                  <a:pt x="546432" y="9738"/>
                </a:lnTo>
                <a:cubicBezTo>
                  <a:pt x="583393" y="13491"/>
                  <a:pt x="620894" y="15414"/>
                  <a:pt x="658845" y="15414"/>
                </a:cubicBezTo>
                <a:cubicBezTo>
                  <a:pt x="696796" y="15414"/>
                  <a:pt x="734298" y="13491"/>
                  <a:pt x="771258" y="9738"/>
                </a:cubicBezTo>
                <a:lnTo>
                  <a:pt x="83506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 rot="17280000">
            <a:off x="2298969" y="2204327"/>
            <a:ext cx="1440184" cy="1440184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 rot="8640000">
            <a:off x="4811677" y="4029917"/>
            <a:ext cx="1440184" cy="144018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 rot="4320000">
            <a:off x="5404847" y="2204327"/>
            <a:ext cx="1440184" cy="144018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5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橢圓 28"/>
          <p:cNvSpPr/>
          <p:nvPr/>
        </p:nvSpPr>
        <p:spPr>
          <a:xfrm rot="3600000">
            <a:off x="5335768" y="1962244"/>
            <a:ext cx="1300656" cy="130065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 rot="3600000">
            <a:off x="2507576" y="3595101"/>
            <a:ext cx="1300656" cy="130065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3921672" y="1145815"/>
            <a:ext cx="1300656" cy="130065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3921672" y="4411529"/>
            <a:ext cx="1300656" cy="130065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>
            <a:off x="3060825" y="1355218"/>
            <a:ext cx="1114699" cy="1220167"/>
          </a:xfrm>
          <a:custGeom>
            <a:avLst/>
            <a:gdLst>
              <a:gd name="connsiteX0" fmla="*/ 923430 w 1114699"/>
              <a:gd name="connsiteY0" fmla="*/ 0 h 1220167"/>
              <a:gd name="connsiteX1" fmla="*/ 899769 w 1114699"/>
              <a:gd name="connsiteY1" fmla="*/ 28677 h 1220167"/>
              <a:gd name="connsiteX2" fmla="*/ 773844 w 1114699"/>
              <a:gd name="connsiteY2" fmla="*/ 440926 h 1220167"/>
              <a:gd name="connsiteX3" fmla="*/ 1098927 w 1114699"/>
              <a:gd name="connsiteY3" fmla="*/ 1052333 h 1220167"/>
              <a:gd name="connsiteX4" fmla="*/ 1114699 w 1114699"/>
              <a:gd name="connsiteY4" fmla="*/ 1060894 h 1220167"/>
              <a:gd name="connsiteX5" fmla="*/ 1079875 w 1114699"/>
              <a:gd name="connsiteY5" fmla="*/ 1073640 h 1220167"/>
              <a:gd name="connsiteX6" fmla="*/ 891658 w 1114699"/>
              <a:gd name="connsiteY6" fmla="*/ 1175800 h 1220167"/>
              <a:gd name="connsiteX7" fmla="*/ 832327 w 1114699"/>
              <a:gd name="connsiteY7" fmla="*/ 1220167 h 1220167"/>
              <a:gd name="connsiteX8" fmla="*/ 832699 w 1114699"/>
              <a:gd name="connsiteY8" fmla="*/ 1206040 h 1220167"/>
              <a:gd name="connsiteX9" fmla="*/ 465746 w 1114699"/>
              <a:gd name="connsiteY9" fmla="*/ 618807 h 1220167"/>
              <a:gd name="connsiteX10" fmla="*/ 45765 w 1114699"/>
              <a:gd name="connsiteY10" fmla="*/ 521736 h 1220167"/>
              <a:gd name="connsiteX11" fmla="*/ 0 w 1114699"/>
              <a:gd name="connsiteY11" fmla="*/ 529415 h 1220167"/>
              <a:gd name="connsiteX12" fmla="*/ 126309 w 1114699"/>
              <a:gd name="connsiteY12" fmla="*/ 414617 h 1220167"/>
              <a:gd name="connsiteX13" fmla="*/ 863759 w 1114699"/>
              <a:gd name="connsiteY13" fmla="*/ 15343 h 1220167"/>
              <a:gd name="connsiteX14" fmla="*/ 923430 w 1114699"/>
              <a:gd name="connsiteY14" fmla="*/ 0 h 12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4699" h="1220167">
                <a:moveTo>
                  <a:pt x="923430" y="0"/>
                </a:moveTo>
                <a:lnTo>
                  <a:pt x="899769" y="28677"/>
                </a:lnTo>
                <a:cubicBezTo>
                  <a:pt x="820267" y="146356"/>
                  <a:pt x="773844" y="288220"/>
                  <a:pt x="773844" y="440926"/>
                </a:cubicBezTo>
                <a:cubicBezTo>
                  <a:pt x="773844" y="695437"/>
                  <a:pt x="902795" y="919829"/>
                  <a:pt x="1098927" y="1052333"/>
                </a:cubicBezTo>
                <a:lnTo>
                  <a:pt x="1114699" y="1060894"/>
                </a:lnTo>
                <a:lnTo>
                  <a:pt x="1079875" y="1073640"/>
                </a:lnTo>
                <a:cubicBezTo>
                  <a:pt x="1013593" y="1101675"/>
                  <a:pt x="950606" y="1135976"/>
                  <a:pt x="891658" y="1175800"/>
                </a:cubicBezTo>
                <a:lnTo>
                  <a:pt x="832327" y="1220167"/>
                </a:lnTo>
                <a:lnTo>
                  <a:pt x="832699" y="1206040"/>
                </a:lnTo>
                <a:cubicBezTo>
                  <a:pt x="816013" y="969934"/>
                  <a:pt x="686158" y="746062"/>
                  <a:pt x="465746" y="618807"/>
                </a:cubicBezTo>
                <a:cubicBezTo>
                  <a:pt x="333498" y="542454"/>
                  <a:pt x="187429" y="511725"/>
                  <a:pt x="45765" y="521736"/>
                </a:cubicBezTo>
                <a:lnTo>
                  <a:pt x="0" y="529415"/>
                </a:lnTo>
                <a:lnTo>
                  <a:pt x="126309" y="414617"/>
                </a:lnTo>
                <a:cubicBezTo>
                  <a:pt x="341360" y="237141"/>
                  <a:pt x="591068" y="100159"/>
                  <a:pt x="863759" y="15343"/>
                </a:cubicBezTo>
                <a:lnTo>
                  <a:pt x="9234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>
            <a:off x="4968476" y="1355218"/>
            <a:ext cx="1114698" cy="1220168"/>
          </a:xfrm>
          <a:custGeom>
            <a:avLst/>
            <a:gdLst>
              <a:gd name="connsiteX0" fmla="*/ 191271 w 1114698"/>
              <a:gd name="connsiteY0" fmla="*/ 0 h 1220168"/>
              <a:gd name="connsiteX1" fmla="*/ 250939 w 1114698"/>
              <a:gd name="connsiteY1" fmla="*/ 15342 h 1220168"/>
              <a:gd name="connsiteX2" fmla="*/ 988389 w 1114698"/>
              <a:gd name="connsiteY2" fmla="*/ 414616 h 1220168"/>
              <a:gd name="connsiteX3" fmla="*/ 1114698 w 1114698"/>
              <a:gd name="connsiteY3" fmla="*/ 529414 h 1220168"/>
              <a:gd name="connsiteX4" fmla="*/ 1068935 w 1114698"/>
              <a:gd name="connsiteY4" fmla="*/ 521735 h 1220168"/>
              <a:gd name="connsiteX5" fmla="*/ 648954 w 1114698"/>
              <a:gd name="connsiteY5" fmla="*/ 618806 h 1220168"/>
              <a:gd name="connsiteX6" fmla="*/ 282002 w 1114698"/>
              <a:gd name="connsiteY6" fmla="*/ 1206039 h 1220168"/>
              <a:gd name="connsiteX7" fmla="*/ 282374 w 1114698"/>
              <a:gd name="connsiteY7" fmla="*/ 1220168 h 1220168"/>
              <a:gd name="connsiteX8" fmla="*/ 223040 w 1114698"/>
              <a:gd name="connsiteY8" fmla="*/ 1175799 h 1220168"/>
              <a:gd name="connsiteX9" fmla="*/ 34823 w 1114698"/>
              <a:gd name="connsiteY9" fmla="*/ 1073639 h 1220168"/>
              <a:gd name="connsiteX10" fmla="*/ 0 w 1114698"/>
              <a:gd name="connsiteY10" fmla="*/ 1060893 h 1220168"/>
              <a:gd name="connsiteX11" fmla="*/ 15773 w 1114698"/>
              <a:gd name="connsiteY11" fmla="*/ 1052332 h 1220168"/>
              <a:gd name="connsiteX12" fmla="*/ 340856 w 1114698"/>
              <a:gd name="connsiteY12" fmla="*/ 440925 h 1220168"/>
              <a:gd name="connsiteX13" fmla="*/ 214931 w 1114698"/>
              <a:gd name="connsiteY13" fmla="*/ 28676 h 1220168"/>
              <a:gd name="connsiteX14" fmla="*/ 191271 w 1114698"/>
              <a:gd name="connsiteY14" fmla="*/ 0 h 1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4698" h="1220168">
                <a:moveTo>
                  <a:pt x="191271" y="0"/>
                </a:moveTo>
                <a:lnTo>
                  <a:pt x="250939" y="15342"/>
                </a:lnTo>
                <a:cubicBezTo>
                  <a:pt x="523630" y="100158"/>
                  <a:pt x="773338" y="237140"/>
                  <a:pt x="988389" y="414616"/>
                </a:cubicBezTo>
                <a:lnTo>
                  <a:pt x="1114698" y="529414"/>
                </a:lnTo>
                <a:lnTo>
                  <a:pt x="1068935" y="521735"/>
                </a:lnTo>
                <a:cubicBezTo>
                  <a:pt x="927271" y="511724"/>
                  <a:pt x="781202" y="542453"/>
                  <a:pt x="648954" y="618806"/>
                </a:cubicBezTo>
                <a:cubicBezTo>
                  <a:pt x="428542" y="746061"/>
                  <a:pt x="298688" y="969933"/>
                  <a:pt x="282002" y="1206039"/>
                </a:cubicBezTo>
                <a:lnTo>
                  <a:pt x="282374" y="1220168"/>
                </a:lnTo>
                <a:lnTo>
                  <a:pt x="223040" y="1175799"/>
                </a:lnTo>
                <a:cubicBezTo>
                  <a:pt x="164092" y="1135975"/>
                  <a:pt x="101106" y="1101674"/>
                  <a:pt x="34823" y="1073639"/>
                </a:cubicBezTo>
                <a:lnTo>
                  <a:pt x="0" y="1060893"/>
                </a:lnTo>
                <a:lnTo>
                  <a:pt x="15773" y="1052332"/>
                </a:lnTo>
                <a:cubicBezTo>
                  <a:pt x="211905" y="919828"/>
                  <a:pt x="340856" y="695436"/>
                  <a:pt x="340856" y="440925"/>
                </a:cubicBezTo>
                <a:cubicBezTo>
                  <a:pt x="340856" y="288219"/>
                  <a:pt x="294434" y="146355"/>
                  <a:pt x="214931" y="28676"/>
                </a:cubicBezTo>
                <a:lnTo>
                  <a:pt x="1912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2394855" y="2877606"/>
            <a:ext cx="1084032" cy="1119775"/>
          </a:xfrm>
          <a:custGeom>
            <a:avLst/>
            <a:gdLst>
              <a:gd name="connsiteX0" fmla="*/ 78545 w 1084032"/>
              <a:gd name="connsiteY0" fmla="*/ 0 h 1119775"/>
              <a:gd name="connsiteX1" fmla="*/ 100327 w 1084032"/>
              <a:gd name="connsiteY1" fmla="*/ 58337 h 1119775"/>
              <a:gd name="connsiteX2" fmla="*/ 394383 w 1084032"/>
              <a:gd name="connsiteY2" fmla="*/ 373515 h 1119775"/>
              <a:gd name="connsiteX3" fmla="*/ 953885 w 1084032"/>
              <a:gd name="connsiteY3" fmla="*/ 447175 h 1119775"/>
              <a:gd name="connsiteX4" fmla="*/ 1084032 w 1084032"/>
              <a:gd name="connsiteY4" fmla="*/ 398580 h 1119775"/>
              <a:gd name="connsiteX5" fmla="*/ 1074822 w 1084032"/>
              <a:gd name="connsiteY5" fmla="*/ 458928 h 1119775"/>
              <a:gd name="connsiteX6" fmla="*/ 1069101 w 1084032"/>
              <a:gd name="connsiteY6" fmla="*/ 572219 h 1119775"/>
              <a:gd name="connsiteX7" fmla="*/ 1074822 w 1084032"/>
              <a:gd name="connsiteY7" fmla="*/ 685510 h 1119775"/>
              <a:gd name="connsiteX8" fmla="*/ 1077292 w 1084032"/>
              <a:gd name="connsiteY8" fmla="*/ 701694 h 1119775"/>
              <a:gd name="connsiteX9" fmla="*/ 953885 w 1084032"/>
              <a:gd name="connsiteY9" fmla="*/ 655616 h 1119775"/>
              <a:gd name="connsiteX10" fmla="*/ 394383 w 1084032"/>
              <a:gd name="connsiteY10" fmla="*/ 729276 h 1119775"/>
              <a:gd name="connsiteX11" fmla="*/ 100327 w 1084032"/>
              <a:gd name="connsiteY11" fmla="*/ 1044454 h 1119775"/>
              <a:gd name="connsiteX12" fmla="*/ 72203 w 1084032"/>
              <a:gd name="connsiteY12" fmla="*/ 1119775 h 1119775"/>
              <a:gd name="connsiteX13" fmla="*/ 44232 w 1084032"/>
              <a:gd name="connsiteY13" fmla="*/ 1010989 h 1119775"/>
              <a:gd name="connsiteX14" fmla="*/ 0 w 1084032"/>
              <a:gd name="connsiteY14" fmla="*/ 572219 h 1119775"/>
              <a:gd name="connsiteX15" fmla="*/ 44232 w 1084032"/>
              <a:gd name="connsiteY15" fmla="*/ 133449 h 1119775"/>
              <a:gd name="connsiteX16" fmla="*/ 78545 w 1084032"/>
              <a:gd name="connsiteY16" fmla="*/ 0 h 11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4032" h="1119775">
                <a:moveTo>
                  <a:pt x="78545" y="0"/>
                </a:moveTo>
                <a:lnTo>
                  <a:pt x="100327" y="58337"/>
                </a:lnTo>
                <a:cubicBezTo>
                  <a:pt x="162489" y="186027"/>
                  <a:pt x="262135" y="297162"/>
                  <a:pt x="394383" y="373515"/>
                </a:cubicBezTo>
                <a:cubicBezTo>
                  <a:pt x="570713" y="475320"/>
                  <a:pt x="771614" y="496014"/>
                  <a:pt x="953885" y="447175"/>
                </a:cubicBezTo>
                <a:lnTo>
                  <a:pt x="1084032" y="398580"/>
                </a:lnTo>
                <a:lnTo>
                  <a:pt x="1074822" y="458928"/>
                </a:lnTo>
                <a:cubicBezTo>
                  <a:pt x="1071039" y="496177"/>
                  <a:pt x="1069101" y="533972"/>
                  <a:pt x="1069101" y="572219"/>
                </a:cubicBezTo>
                <a:cubicBezTo>
                  <a:pt x="1069101" y="610466"/>
                  <a:pt x="1071039" y="648261"/>
                  <a:pt x="1074822" y="685510"/>
                </a:cubicBezTo>
                <a:lnTo>
                  <a:pt x="1077292" y="701694"/>
                </a:lnTo>
                <a:lnTo>
                  <a:pt x="953885" y="655616"/>
                </a:lnTo>
                <a:cubicBezTo>
                  <a:pt x="771614" y="606777"/>
                  <a:pt x="570713" y="627472"/>
                  <a:pt x="394383" y="729276"/>
                </a:cubicBezTo>
                <a:cubicBezTo>
                  <a:pt x="262135" y="805629"/>
                  <a:pt x="162489" y="916764"/>
                  <a:pt x="100327" y="1044454"/>
                </a:cubicBezTo>
                <a:lnTo>
                  <a:pt x="72203" y="1119775"/>
                </a:lnTo>
                <a:lnTo>
                  <a:pt x="44232" y="1010989"/>
                </a:lnTo>
                <a:cubicBezTo>
                  <a:pt x="15230" y="869263"/>
                  <a:pt x="0" y="722520"/>
                  <a:pt x="0" y="572219"/>
                </a:cubicBezTo>
                <a:cubicBezTo>
                  <a:pt x="0" y="421919"/>
                  <a:pt x="15230" y="275176"/>
                  <a:pt x="44232" y="133449"/>
                </a:cubicBezTo>
                <a:lnTo>
                  <a:pt x="7854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>
            <a:off x="5665111" y="2877609"/>
            <a:ext cx="1084032" cy="1119769"/>
          </a:xfrm>
          <a:custGeom>
            <a:avLst/>
            <a:gdLst>
              <a:gd name="connsiteX0" fmla="*/ 1005488 w 1084032"/>
              <a:gd name="connsiteY0" fmla="*/ 0 h 1119769"/>
              <a:gd name="connsiteX1" fmla="*/ 1039800 w 1084032"/>
              <a:gd name="connsiteY1" fmla="*/ 133446 h 1119769"/>
              <a:gd name="connsiteX2" fmla="*/ 1084032 w 1084032"/>
              <a:gd name="connsiteY2" fmla="*/ 572216 h 1119769"/>
              <a:gd name="connsiteX3" fmla="*/ 1039800 w 1084032"/>
              <a:gd name="connsiteY3" fmla="*/ 1010986 h 1119769"/>
              <a:gd name="connsiteX4" fmla="*/ 1011829 w 1084032"/>
              <a:gd name="connsiteY4" fmla="*/ 1119769 h 1119769"/>
              <a:gd name="connsiteX5" fmla="*/ 983707 w 1084032"/>
              <a:gd name="connsiteY5" fmla="*/ 1044451 h 1119769"/>
              <a:gd name="connsiteX6" fmla="*/ 689651 w 1084032"/>
              <a:gd name="connsiteY6" fmla="*/ 729273 h 1119769"/>
              <a:gd name="connsiteX7" fmla="*/ 130150 w 1084032"/>
              <a:gd name="connsiteY7" fmla="*/ 655613 h 1119769"/>
              <a:gd name="connsiteX8" fmla="*/ 6740 w 1084032"/>
              <a:gd name="connsiteY8" fmla="*/ 701692 h 1119769"/>
              <a:gd name="connsiteX9" fmla="*/ 9210 w 1084032"/>
              <a:gd name="connsiteY9" fmla="*/ 685507 h 1119769"/>
              <a:gd name="connsiteX10" fmla="*/ 14931 w 1084032"/>
              <a:gd name="connsiteY10" fmla="*/ 572216 h 1119769"/>
              <a:gd name="connsiteX11" fmla="*/ 9210 w 1084032"/>
              <a:gd name="connsiteY11" fmla="*/ 458925 h 1119769"/>
              <a:gd name="connsiteX12" fmla="*/ 0 w 1084032"/>
              <a:gd name="connsiteY12" fmla="*/ 398576 h 1119769"/>
              <a:gd name="connsiteX13" fmla="*/ 130150 w 1084032"/>
              <a:gd name="connsiteY13" fmla="*/ 447172 h 1119769"/>
              <a:gd name="connsiteX14" fmla="*/ 689651 w 1084032"/>
              <a:gd name="connsiteY14" fmla="*/ 373512 h 1119769"/>
              <a:gd name="connsiteX15" fmla="*/ 983707 w 1084032"/>
              <a:gd name="connsiteY15" fmla="*/ 58334 h 1119769"/>
              <a:gd name="connsiteX16" fmla="*/ 1005488 w 1084032"/>
              <a:gd name="connsiteY16" fmla="*/ 0 h 11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4032" h="1119769">
                <a:moveTo>
                  <a:pt x="1005488" y="0"/>
                </a:moveTo>
                <a:lnTo>
                  <a:pt x="1039800" y="133446"/>
                </a:lnTo>
                <a:cubicBezTo>
                  <a:pt x="1068802" y="275173"/>
                  <a:pt x="1084032" y="421916"/>
                  <a:pt x="1084032" y="572216"/>
                </a:cubicBezTo>
                <a:cubicBezTo>
                  <a:pt x="1084032" y="722517"/>
                  <a:pt x="1068802" y="869260"/>
                  <a:pt x="1039800" y="1010986"/>
                </a:cubicBezTo>
                <a:lnTo>
                  <a:pt x="1011829" y="1119769"/>
                </a:lnTo>
                <a:lnTo>
                  <a:pt x="983707" y="1044451"/>
                </a:lnTo>
                <a:cubicBezTo>
                  <a:pt x="921546" y="916761"/>
                  <a:pt x="821899" y="805626"/>
                  <a:pt x="689651" y="729273"/>
                </a:cubicBezTo>
                <a:cubicBezTo>
                  <a:pt x="513321" y="627469"/>
                  <a:pt x="312420" y="606774"/>
                  <a:pt x="130150" y="655613"/>
                </a:cubicBezTo>
                <a:lnTo>
                  <a:pt x="6740" y="701692"/>
                </a:lnTo>
                <a:lnTo>
                  <a:pt x="9210" y="685507"/>
                </a:lnTo>
                <a:cubicBezTo>
                  <a:pt x="12993" y="648258"/>
                  <a:pt x="14931" y="610463"/>
                  <a:pt x="14931" y="572216"/>
                </a:cubicBezTo>
                <a:cubicBezTo>
                  <a:pt x="14931" y="533969"/>
                  <a:pt x="12993" y="496174"/>
                  <a:pt x="9210" y="458925"/>
                </a:cubicBezTo>
                <a:lnTo>
                  <a:pt x="0" y="398576"/>
                </a:lnTo>
                <a:lnTo>
                  <a:pt x="130150" y="447172"/>
                </a:lnTo>
                <a:cubicBezTo>
                  <a:pt x="312420" y="496011"/>
                  <a:pt x="513321" y="475317"/>
                  <a:pt x="689651" y="373512"/>
                </a:cubicBezTo>
                <a:cubicBezTo>
                  <a:pt x="821899" y="297159"/>
                  <a:pt x="921546" y="186024"/>
                  <a:pt x="983707" y="58334"/>
                </a:cubicBezTo>
                <a:lnTo>
                  <a:pt x="100548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>
            <a:off x="5006838" y="4321441"/>
            <a:ext cx="1126809" cy="1234204"/>
          </a:xfrm>
          <a:custGeom>
            <a:avLst/>
            <a:gdLst>
              <a:gd name="connsiteX0" fmla="*/ 247785 w 1126809"/>
              <a:gd name="connsiteY0" fmla="*/ 0 h 1234204"/>
              <a:gd name="connsiteX1" fmla="*/ 267051 w 1126809"/>
              <a:gd name="connsiteY1" fmla="*/ 114824 h 1234204"/>
              <a:gd name="connsiteX2" fmla="*/ 610593 w 1126809"/>
              <a:gd name="connsiteY2" fmla="*/ 562536 h 1234204"/>
              <a:gd name="connsiteX3" fmla="*/ 1030574 w 1126809"/>
              <a:gd name="connsiteY3" fmla="*/ 659607 h 1234204"/>
              <a:gd name="connsiteX4" fmla="*/ 1126809 w 1126809"/>
              <a:gd name="connsiteY4" fmla="*/ 643460 h 1234204"/>
              <a:gd name="connsiteX5" fmla="*/ 1104635 w 1126809"/>
              <a:gd name="connsiteY5" fmla="*/ 667856 h 1234204"/>
              <a:gd name="connsiteX6" fmla="*/ 212578 w 1126809"/>
              <a:gd name="connsiteY6" fmla="*/ 1207647 h 1234204"/>
              <a:gd name="connsiteX7" fmla="*/ 109294 w 1126809"/>
              <a:gd name="connsiteY7" fmla="*/ 1234204 h 1234204"/>
              <a:gd name="connsiteX8" fmla="*/ 176570 w 1126809"/>
              <a:gd name="connsiteY8" fmla="*/ 1152665 h 1234204"/>
              <a:gd name="connsiteX9" fmla="*/ 302495 w 1126809"/>
              <a:gd name="connsiteY9" fmla="*/ 740416 h 1234204"/>
              <a:gd name="connsiteX10" fmla="*/ 86535 w 1126809"/>
              <a:gd name="connsiteY10" fmla="*/ 219044 h 1234204"/>
              <a:gd name="connsiteX11" fmla="*/ 0 w 1126809"/>
              <a:gd name="connsiteY11" fmla="*/ 147646 h 1234204"/>
              <a:gd name="connsiteX12" fmla="*/ 93321 w 1126809"/>
              <a:gd name="connsiteY12" fmla="*/ 102691 h 1234204"/>
              <a:gd name="connsiteX13" fmla="*/ 184679 w 1126809"/>
              <a:gd name="connsiteY13" fmla="*/ 47190 h 1234204"/>
              <a:gd name="connsiteX14" fmla="*/ 247785 w 1126809"/>
              <a:gd name="connsiteY14" fmla="*/ 0 h 123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6809" h="1234204">
                <a:moveTo>
                  <a:pt x="247785" y="0"/>
                </a:moveTo>
                <a:lnTo>
                  <a:pt x="267051" y="114824"/>
                </a:lnTo>
                <a:cubicBezTo>
                  <a:pt x="315891" y="297094"/>
                  <a:pt x="434263" y="460732"/>
                  <a:pt x="610593" y="562536"/>
                </a:cubicBezTo>
                <a:cubicBezTo>
                  <a:pt x="742841" y="638890"/>
                  <a:pt x="888910" y="669619"/>
                  <a:pt x="1030574" y="659607"/>
                </a:cubicBezTo>
                <a:lnTo>
                  <a:pt x="1126809" y="643460"/>
                </a:lnTo>
                <a:lnTo>
                  <a:pt x="1104635" y="667856"/>
                </a:lnTo>
                <a:cubicBezTo>
                  <a:pt x="858394" y="914097"/>
                  <a:pt x="553442" y="1101627"/>
                  <a:pt x="212578" y="1207647"/>
                </a:cubicBezTo>
                <a:lnTo>
                  <a:pt x="109294" y="1234204"/>
                </a:lnTo>
                <a:lnTo>
                  <a:pt x="176570" y="1152665"/>
                </a:lnTo>
                <a:cubicBezTo>
                  <a:pt x="256073" y="1034987"/>
                  <a:pt x="302495" y="893123"/>
                  <a:pt x="302495" y="740416"/>
                </a:cubicBezTo>
                <a:cubicBezTo>
                  <a:pt x="302495" y="536808"/>
                  <a:pt x="219966" y="352475"/>
                  <a:pt x="86535" y="219044"/>
                </a:cubicBezTo>
                <a:lnTo>
                  <a:pt x="0" y="147646"/>
                </a:lnTo>
                <a:lnTo>
                  <a:pt x="93321" y="102691"/>
                </a:lnTo>
                <a:cubicBezTo>
                  <a:pt x="124722" y="85634"/>
                  <a:pt x="155205" y="67102"/>
                  <a:pt x="184679" y="47190"/>
                </a:cubicBezTo>
                <a:lnTo>
                  <a:pt x="24778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>
            <a:off x="3010353" y="4321444"/>
            <a:ext cx="1126811" cy="1234203"/>
          </a:xfrm>
          <a:custGeom>
            <a:avLst/>
            <a:gdLst>
              <a:gd name="connsiteX0" fmla="*/ 879027 w 1126811"/>
              <a:gd name="connsiteY0" fmla="*/ 0 h 1234203"/>
              <a:gd name="connsiteX1" fmla="*/ 942130 w 1126811"/>
              <a:gd name="connsiteY1" fmla="*/ 47188 h 1234203"/>
              <a:gd name="connsiteX2" fmla="*/ 1033488 w 1126811"/>
              <a:gd name="connsiteY2" fmla="*/ 102689 h 1234203"/>
              <a:gd name="connsiteX3" fmla="*/ 1126811 w 1126811"/>
              <a:gd name="connsiteY3" fmla="*/ 147645 h 1234203"/>
              <a:gd name="connsiteX4" fmla="*/ 1040276 w 1126811"/>
              <a:gd name="connsiteY4" fmla="*/ 219042 h 1234203"/>
              <a:gd name="connsiteX5" fmla="*/ 824316 w 1126811"/>
              <a:gd name="connsiteY5" fmla="*/ 740414 h 1234203"/>
              <a:gd name="connsiteX6" fmla="*/ 950241 w 1126811"/>
              <a:gd name="connsiteY6" fmla="*/ 1152663 h 1234203"/>
              <a:gd name="connsiteX7" fmla="*/ 1017518 w 1126811"/>
              <a:gd name="connsiteY7" fmla="*/ 1234203 h 1234203"/>
              <a:gd name="connsiteX8" fmla="*/ 914231 w 1126811"/>
              <a:gd name="connsiteY8" fmla="*/ 1207645 h 1234203"/>
              <a:gd name="connsiteX9" fmla="*/ 22174 w 1126811"/>
              <a:gd name="connsiteY9" fmla="*/ 667854 h 1234203"/>
              <a:gd name="connsiteX10" fmla="*/ 0 w 1126811"/>
              <a:gd name="connsiteY10" fmla="*/ 643457 h 1234203"/>
              <a:gd name="connsiteX11" fmla="*/ 96237 w 1126811"/>
              <a:gd name="connsiteY11" fmla="*/ 659605 h 1234203"/>
              <a:gd name="connsiteX12" fmla="*/ 516218 w 1126811"/>
              <a:gd name="connsiteY12" fmla="*/ 562534 h 1234203"/>
              <a:gd name="connsiteX13" fmla="*/ 859760 w 1126811"/>
              <a:gd name="connsiteY13" fmla="*/ 114822 h 1234203"/>
              <a:gd name="connsiteX14" fmla="*/ 879027 w 1126811"/>
              <a:gd name="connsiteY14" fmla="*/ 0 h 123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6811" h="1234203">
                <a:moveTo>
                  <a:pt x="879027" y="0"/>
                </a:moveTo>
                <a:lnTo>
                  <a:pt x="942130" y="47188"/>
                </a:lnTo>
                <a:cubicBezTo>
                  <a:pt x="971604" y="67100"/>
                  <a:pt x="1002088" y="85632"/>
                  <a:pt x="1033488" y="102689"/>
                </a:cubicBezTo>
                <a:lnTo>
                  <a:pt x="1126811" y="147645"/>
                </a:lnTo>
                <a:lnTo>
                  <a:pt x="1040276" y="219042"/>
                </a:lnTo>
                <a:cubicBezTo>
                  <a:pt x="906845" y="352473"/>
                  <a:pt x="824316" y="536806"/>
                  <a:pt x="824316" y="740414"/>
                </a:cubicBezTo>
                <a:cubicBezTo>
                  <a:pt x="824316" y="893121"/>
                  <a:pt x="870739" y="1034985"/>
                  <a:pt x="950241" y="1152663"/>
                </a:cubicBezTo>
                <a:lnTo>
                  <a:pt x="1017518" y="1234203"/>
                </a:lnTo>
                <a:lnTo>
                  <a:pt x="914231" y="1207645"/>
                </a:lnTo>
                <a:cubicBezTo>
                  <a:pt x="573367" y="1101625"/>
                  <a:pt x="268415" y="914095"/>
                  <a:pt x="22174" y="667854"/>
                </a:cubicBezTo>
                <a:lnTo>
                  <a:pt x="0" y="643457"/>
                </a:lnTo>
                <a:lnTo>
                  <a:pt x="96237" y="659605"/>
                </a:lnTo>
                <a:cubicBezTo>
                  <a:pt x="237901" y="669617"/>
                  <a:pt x="383970" y="638888"/>
                  <a:pt x="516218" y="562534"/>
                </a:cubicBezTo>
                <a:cubicBezTo>
                  <a:pt x="692548" y="460730"/>
                  <a:pt x="810921" y="297092"/>
                  <a:pt x="859760" y="114822"/>
                </a:cubicBezTo>
                <a:lnTo>
                  <a:pt x="8790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 rot="18000000">
            <a:off x="2507576" y="1962244"/>
            <a:ext cx="1300656" cy="130065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 rot="18000000">
            <a:off x="5335768" y="3595101"/>
            <a:ext cx="1300656" cy="130065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1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手繪多邊形 66"/>
          <p:cNvSpPr/>
          <p:nvPr/>
        </p:nvSpPr>
        <p:spPr>
          <a:xfrm rot="3968581">
            <a:off x="2341971" y="975900"/>
            <a:ext cx="2366216" cy="3590422"/>
          </a:xfrm>
          <a:custGeom>
            <a:avLst/>
            <a:gdLst>
              <a:gd name="connsiteX0" fmla="*/ 213086 w 2366216"/>
              <a:gd name="connsiteY0" fmla="*/ 159796 h 3590422"/>
              <a:gd name="connsiteX1" fmla="*/ 294891 w 2366216"/>
              <a:gd name="connsiteY1" fmla="*/ 0 h 3590422"/>
              <a:gd name="connsiteX2" fmla="*/ 1425479 w 2366216"/>
              <a:gd name="connsiteY2" fmla="*/ 652745 h 3590422"/>
              <a:gd name="connsiteX3" fmla="*/ 1423532 w 2366216"/>
              <a:gd name="connsiteY3" fmla="*/ 655798 h 3590422"/>
              <a:gd name="connsiteX4" fmla="*/ 1381902 w 2366216"/>
              <a:gd name="connsiteY4" fmla="*/ 738397 h 3590422"/>
              <a:gd name="connsiteX5" fmla="*/ 1842787 w 2366216"/>
              <a:gd name="connsiteY5" fmla="*/ 1930144 h 3590422"/>
              <a:gd name="connsiteX6" fmla="*/ 2280764 w 2366216"/>
              <a:gd name="connsiteY6" fmla="*/ 2004598 h 3590422"/>
              <a:gd name="connsiteX7" fmla="*/ 2366216 w 2366216"/>
              <a:gd name="connsiteY7" fmla="*/ 1993466 h 3590422"/>
              <a:gd name="connsiteX8" fmla="*/ 2366216 w 2366216"/>
              <a:gd name="connsiteY8" fmla="*/ 3590422 h 3590422"/>
              <a:gd name="connsiteX9" fmla="*/ 2134885 w 2366216"/>
              <a:gd name="connsiteY9" fmla="*/ 3573115 h 3590422"/>
              <a:gd name="connsiteX10" fmla="*/ 1218176 w 2366216"/>
              <a:gd name="connsiteY10" fmla="*/ 3264858 h 3590422"/>
              <a:gd name="connsiteX11" fmla="*/ 213086 w 2366216"/>
              <a:gd name="connsiteY11" fmla="*/ 159796 h 359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6216" h="3590422">
                <a:moveTo>
                  <a:pt x="213086" y="159796"/>
                </a:moveTo>
                <a:lnTo>
                  <a:pt x="294891" y="0"/>
                </a:lnTo>
                <a:lnTo>
                  <a:pt x="1425479" y="652745"/>
                </a:lnTo>
                <a:lnTo>
                  <a:pt x="1423532" y="655798"/>
                </a:lnTo>
                <a:cubicBezTo>
                  <a:pt x="1408426" y="682328"/>
                  <a:pt x="1394516" y="709874"/>
                  <a:pt x="1381902" y="738397"/>
                </a:cubicBezTo>
                <a:cubicBezTo>
                  <a:pt x="1180080" y="1194759"/>
                  <a:pt x="1386426" y="1728322"/>
                  <a:pt x="1842787" y="1930144"/>
                </a:cubicBezTo>
                <a:cubicBezTo>
                  <a:pt x="1985400" y="1993213"/>
                  <a:pt x="2135553" y="2016422"/>
                  <a:pt x="2280764" y="2004598"/>
                </a:cubicBezTo>
                <a:lnTo>
                  <a:pt x="2366216" y="1993466"/>
                </a:lnTo>
                <a:lnTo>
                  <a:pt x="2366216" y="3590422"/>
                </a:lnTo>
                <a:lnTo>
                  <a:pt x="2134885" y="3573115"/>
                </a:lnTo>
                <a:cubicBezTo>
                  <a:pt x="1820917" y="3534156"/>
                  <a:pt x="1509401" y="3432997"/>
                  <a:pt x="1218176" y="3264858"/>
                </a:cubicBezTo>
                <a:cubicBezTo>
                  <a:pt x="126082" y="2634338"/>
                  <a:pt x="-292967" y="1285754"/>
                  <a:pt x="213086" y="159796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5" name="手繪多邊形 64"/>
          <p:cNvSpPr/>
          <p:nvPr/>
        </p:nvSpPr>
        <p:spPr>
          <a:xfrm rot="3968581">
            <a:off x="3660017" y="1841032"/>
            <a:ext cx="4145060" cy="1932258"/>
          </a:xfrm>
          <a:custGeom>
            <a:avLst/>
            <a:gdLst>
              <a:gd name="connsiteX0" fmla="*/ 0 w 4145060"/>
              <a:gd name="connsiteY0" fmla="*/ 1159546 h 1932258"/>
              <a:gd name="connsiteX1" fmla="*/ 97485 w 4145060"/>
              <a:gd name="connsiteY1" fmla="*/ 1008804 h 1932258"/>
              <a:gd name="connsiteX2" fmla="*/ 3289094 w 4145060"/>
              <a:gd name="connsiteY2" fmla="*/ 326706 h 1932258"/>
              <a:gd name="connsiteX3" fmla="*/ 4014407 w 4145060"/>
              <a:gd name="connsiteY3" fmla="*/ 966471 h 1932258"/>
              <a:gd name="connsiteX4" fmla="*/ 4145060 w 4145060"/>
              <a:gd name="connsiteY4" fmla="*/ 1158155 h 1932258"/>
              <a:gd name="connsiteX5" fmla="*/ 2959243 w 4145060"/>
              <a:gd name="connsiteY5" fmla="*/ 1842786 h 1932258"/>
              <a:gd name="connsiteX6" fmla="*/ 2936871 w 4145060"/>
              <a:gd name="connsiteY6" fmla="*/ 1798144 h 1932258"/>
              <a:gd name="connsiteX7" fmla="*/ 2537279 w 4145060"/>
              <a:gd name="connsiteY7" fmla="*/ 1452706 h 1932258"/>
              <a:gd name="connsiteX8" fmla="*/ 1345533 w 4145060"/>
              <a:gd name="connsiteY8" fmla="*/ 1913591 h 1932258"/>
              <a:gd name="connsiteX9" fmla="*/ 1338380 w 4145060"/>
              <a:gd name="connsiteY9" fmla="*/ 1932258 h 193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5060" h="1932258">
                <a:moveTo>
                  <a:pt x="0" y="1159546"/>
                </a:moveTo>
                <a:lnTo>
                  <a:pt x="97485" y="1008804"/>
                </a:lnTo>
                <a:cubicBezTo>
                  <a:pt x="819566" y="7572"/>
                  <a:pt x="2197000" y="-303814"/>
                  <a:pt x="3289094" y="326706"/>
                </a:cubicBezTo>
                <a:cubicBezTo>
                  <a:pt x="3580319" y="494845"/>
                  <a:pt x="3823683" y="714047"/>
                  <a:pt x="4014407" y="966471"/>
                </a:cubicBezTo>
                <a:lnTo>
                  <a:pt x="4145060" y="1158155"/>
                </a:lnTo>
                <a:lnTo>
                  <a:pt x="2959243" y="1842786"/>
                </a:lnTo>
                <a:lnTo>
                  <a:pt x="2936871" y="1798144"/>
                </a:lnTo>
                <a:cubicBezTo>
                  <a:pt x="2844392" y="1650724"/>
                  <a:pt x="2708415" y="1528390"/>
                  <a:pt x="2537279" y="1452706"/>
                </a:cubicBezTo>
                <a:cubicBezTo>
                  <a:pt x="2080918" y="1250885"/>
                  <a:pt x="1547355" y="1457230"/>
                  <a:pt x="1345533" y="1913591"/>
                </a:cubicBezTo>
                <a:lnTo>
                  <a:pt x="1338380" y="193225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6" name="手繪多邊形 65"/>
          <p:cNvSpPr/>
          <p:nvPr/>
        </p:nvSpPr>
        <p:spPr>
          <a:xfrm rot="3968581">
            <a:off x="3454266" y="2901346"/>
            <a:ext cx="2366214" cy="3587774"/>
          </a:xfrm>
          <a:custGeom>
            <a:avLst/>
            <a:gdLst>
              <a:gd name="connsiteX0" fmla="*/ 0 w 2366214"/>
              <a:gd name="connsiteY0" fmla="*/ 2243828 h 3587774"/>
              <a:gd name="connsiteX1" fmla="*/ 157603 w 2366214"/>
              <a:gd name="connsiteY1" fmla="*/ 2231050 h 3587774"/>
              <a:gd name="connsiteX2" fmla="*/ 824939 w 2366214"/>
              <a:gd name="connsiteY2" fmla="*/ 1706971 h 3587774"/>
              <a:gd name="connsiteX3" fmla="*/ 763645 w 2366214"/>
              <a:gd name="connsiteY3" fmla="*/ 860662 h 3587774"/>
              <a:gd name="connsiteX4" fmla="*/ 707265 w 2366214"/>
              <a:gd name="connsiteY4" fmla="*/ 787585 h 3587774"/>
              <a:gd name="connsiteX5" fmla="*/ 2071403 w 2366214"/>
              <a:gd name="connsiteY5" fmla="*/ 0 h 3587774"/>
              <a:gd name="connsiteX6" fmla="*/ 2119358 w 2366214"/>
              <a:gd name="connsiteY6" fmla="*/ 87517 h 3587774"/>
              <a:gd name="connsiteX7" fmla="*/ 2039508 w 2366214"/>
              <a:gd name="connsiteY7" fmla="*/ 2373434 h 3587774"/>
              <a:gd name="connsiteX8" fmla="*/ 99770 w 2366214"/>
              <a:gd name="connsiteY8" fmla="*/ 3585547 h 3587774"/>
              <a:gd name="connsiteX9" fmla="*/ 0 w 2366214"/>
              <a:gd name="connsiteY9" fmla="*/ 3587774 h 358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6214" h="3587774">
                <a:moveTo>
                  <a:pt x="0" y="2243828"/>
                </a:moveTo>
                <a:lnTo>
                  <a:pt x="157603" y="2231050"/>
                </a:lnTo>
                <a:cubicBezTo>
                  <a:pt x="443075" y="2179760"/>
                  <a:pt x="698800" y="1992197"/>
                  <a:pt x="824939" y="1706971"/>
                </a:cubicBezTo>
                <a:cubicBezTo>
                  <a:pt x="951078" y="1421745"/>
                  <a:pt x="917776" y="1106362"/>
                  <a:pt x="763645" y="860662"/>
                </a:cubicBezTo>
                <a:lnTo>
                  <a:pt x="707265" y="787585"/>
                </a:lnTo>
                <a:lnTo>
                  <a:pt x="2071403" y="0"/>
                </a:lnTo>
                <a:lnTo>
                  <a:pt x="2119358" y="87517"/>
                </a:lnTo>
                <a:cubicBezTo>
                  <a:pt x="2461577" y="790492"/>
                  <a:pt x="2459855" y="1645372"/>
                  <a:pt x="2039508" y="2373434"/>
                </a:cubicBezTo>
                <a:cubicBezTo>
                  <a:pt x="1619160" y="3101497"/>
                  <a:pt x="879673" y="3530429"/>
                  <a:pt x="99770" y="3585547"/>
                </a:cubicBezTo>
                <a:lnTo>
                  <a:pt x="0" y="3587774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1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手繪多邊形 17"/>
          <p:cNvSpPr/>
          <p:nvPr/>
        </p:nvSpPr>
        <p:spPr>
          <a:xfrm rot="5657173">
            <a:off x="2248196" y="1105197"/>
            <a:ext cx="2428606" cy="2428604"/>
          </a:xfrm>
          <a:custGeom>
            <a:avLst/>
            <a:gdLst>
              <a:gd name="connsiteX0" fmla="*/ 9307 w 2428606"/>
              <a:gd name="connsiteY0" fmla="*/ 184323 h 2428604"/>
              <a:gd name="connsiteX1" fmla="*/ 0 w 2428606"/>
              <a:gd name="connsiteY1" fmla="*/ 0 h 2428604"/>
              <a:gd name="connsiteX2" fmla="*/ 1334542 w 2428606"/>
              <a:gd name="connsiteY2" fmla="*/ 0 h 2428604"/>
              <a:gd name="connsiteX3" fmla="*/ 1334539 w 2428606"/>
              <a:gd name="connsiteY3" fmla="*/ 40 h 2428604"/>
              <a:gd name="connsiteX4" fmla="*/ 1336791 w 2428606"/>
              <a:gd name="connsiteY4" fmla="*/ 92509 h 2428604"/>
              <a:gd name="connsiteX5" fmla="*/ 2305306 w 2428606"/>
              <a:gd name="connsiteY5" fmla="*/ 925968 h 2428604"/>
              <a:gd name="connsiteX6" fmla="*/ 2397078 w 2428606"/>
              <a:gd name="connsiteY6" fmla="*/ 914412 h 2428604"/>
              <a:gd name="connsiteX7" fmla="*/ 2428606 w 2428606"/>
              <a:gd name="connsiteY7" fmla="*/ 907154 h 2428604"/>
              <a:gd name="connsiteX8" fmla="*/ 2428606 w 2428606"/>
              <a:gd name="connsiteY8" fmla="*/ 2428604 h 2428604"/>
              <a:gd name="connsiteX9" fmla="*/ 2244281 w 2428606"/>
              <a:gd name="connsiteY9" fmla="*/ 2419297 h 2428604"/>
              <a:gd name="connsiteX10" fmla="*/ 9307 w 2428606"/>
              <a:gd name="connsiteY10" fmla="*/ 184323 h 242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8606" h="2428604">
                <a:moveTo>
                  <a:pt x="9307" y="184323"/>
                </a:moveTo>
                <a:lnTo>
                  <a:pt x="0" y="0"/>
                </a:lnTo>
                <a:lnTo>
                  <a:pt x="1334542" y="0"/>
                </a:lnTo>
                <a:lnTo>
                  <a:pt x="1334539" y="40"/>
                </a:lnTo>
                <a:cubicBezTo>
                  <a:pt x="1333733" y="30559"/>
                  <a:pt x="1334460" y="61409"/>
                  <a:pt x="1336791" y="92509"/>
                </a:cubicBezTo>
                <a:cubicBezTo>
                  <a:pt x="1374086" y="590110"/>
                  <a:pt x="1807704" y="963263"/>
                  <a:pt x="2305306" y="925968"/>
                </a:cubicBezTo>
                <a:cubicBezTo>
                  <a:pt x="2336406" y="923637"/>
                  <a:pt x="2367020" y="919758"/>
                  <a:pt x="2397078" y="914412"/>
                </a:cubicBezTo>
                <a:lnTo>
                  <a:pt x="2428606" y="907154"/>
                </a:lnTo>
                <a:lnTo>
                  <a:pt x="2428606" y="2428604"/>
                </a:lnTo>
                <a:lnTo>
                  <a:pt x="2244281" y="2419297"/>
                </a:lnTo>
                <a:cubicBezTo>
                  <a:pt x="1065844" y="2299619"/>
                  <a:pt x="128985" y="1362760"/>
                  <a:pt x="9307" y="184323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 rot="5657173">
            <a:off x="4467200" y="1105199"/>
            <a:ext cx="2428604" cy="2428602"/>
          </a:xfrm>
          <a:custGeom>
            <a:avLst/>
            <a:gdLst>
              <a:gd name="connsiteX0" fmla="*/ 0 w 2428604"/>
              <a:gd name="connsiteY0" fmla="*/ 2428602 h 2428602"/>
              <a:gd name="connsiteX1" fmla="*/ 9306 w 2428604"/>
              <a:gd name="connsiteY1" fmla="*/ 2244281 h 2428602"/>
              <a:gd name="connsiteX2" fmla="*/ 2244280 w 2428604"/>
              <a:gd name="connsiteY2" fmla="*/ 9307 h 2428602"/>
              <a:gd name="connsiteX3" fmla="*/ 2428604 w 2428604"/>
              <a:gd name="connsiteY3" fmla="*/ 0 h 2428602"/>
              <a:gd name="connsiteX4" fmla="*/ 2428604 w 2428604"/>
              <a:gd name="connsiteY4" fmla="*/ 1334541 h 2428602"/>
              <a:gd name="connsiteX5" fmla="*/ 2428564 w 2428604"/>
              <a:gd name="connsiteY5" fmla="*/ 1334537 h 2428602"/>
              <a:gd name="connsiteX6" fmla="*/ 2336094 w 2428604"/>
              <a:gd name="connsiteY6" fmla="*/ 1336790 h 2428602"/>
              <a:gd name="connsiteX7" fmla="*/ 1502635 w 2428604"/>
              <a:gd name="connsiteY7" fmla="*/ 2305305 h 2428602"/>
              <a:gd name="connsiteX8" fmla="*/ 1514191 w 2428604"/>
              <a:gd name="connsiteY8" fmla="*/ 2397077 h 2428602"/>
              <a:gd name="connsiteX9" fmla="*/ 1521448 w 2428604"/>
              <a:gd name="connsiteY9" fmla="*/ 2428602 h 24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604" h="2428602">
                <a:moveTo>
                  <a:pt x="0" y="2428602"/>
                </a:moveTo>
                <a:lnTo>
                  <a:pt x="9306" y="2244281"/>
                </a:lnTo>
                <a:cubicBezTo>
                  <a:pt x="128984" y="1065843"/>
                  <a:pt x="1065843" y="128985"/>
                  <a:pt x="2244280" y="9307"/>
                </a:cubicBezTo>
                <a:lnTo>
                  <a:pt x="2428604" y="0"/>
                </a:lnTo>
                <a:lnTo>
                  <a:pt x="2428604" y="1334541"/>
                </a:lnTo>
                <a:lnTo>
                  <a:pt x="2428564" y="1334537"/>
                </a:lnTo>
                <a:cubicBezTo>
                  <a:pt x="2398044" y="1333732"/>
                  <a:pt x="2367194" y="1334459"/>
                  <a:pt x="2336094" y="1336790"/>
                </a:cubicBezTo>
                <a:cubicBezTo>
                  <a:pt x="1838493" y="1374085"/>
                  <a:pt x="1465340" y="1807703"/>
                  <a:pt x="1502635" y="2305305"/>
                </a:cubicBezTo>
                <a:cubicBezTo>
                  <a:pt x="1504966" y="2336405"/>
                  <a:pt x="1508845" y="2367019"/>
                  <a:pt x="1514191" y="2397077"/>
                </a:cubicBezTo>
                <a:lnTo>
                  <a:pt x="1521448" y="2428602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 rot="5657173">
            <a:off x="2248199" y="3324202"/>
            <a:ext cx="2428602" cy="2428602"/>
          </a:xfrm>
          <a:custGeom>
            <a:avLst/>
            <a:gdLst>
              <a:gd name="connsiteX0" fmla="*/ 0 w 2428602"/>
              <a:gd name="connsiteY0" fmla="*/ 2428602 h 2428602"/>
              <a:gd name="connsiteX1" fmla="*/ 0 w 2428602"/>
              <a:gd name="connsiteY1" fmla="*/ 1094064 h 2428602"/>
              <a:gd name="connsiteX2" fmla="*/ 37 w 2428602"/>
              <a:gd name="connsiteY2" fmla="*/ 1094067 h 2428602"/>
              <a:gd name="connsiteX3" fmla="*/ 92506 w 2428602"/>
              <a:gd name="connsiteY3" fmla="*/ 1091814 h 2428602"/>
              <a:gd name="connsiteX4" fmla="*/ 925965 w 2428602"/>
              <a:gd name="connsiteY4" fmla="*/ 123299 h 2428602"/>
              <a:gd name="connsiteX5" fmla="*/ 914410 w 2428602"/>
              <a:gd name="connsiteY5" fmla="*/ 31527 h 2428602"/>
              <a:gd name="connsiteX6" fmla="*/ 907152 w 2428602"/>
              <a:gd name="connsiteY6" fmla="*/ 0 h 2428602"/>
              <a:gd name="connsiteX7" fmla="*/ 2428602 w 2428602"/>
              <a:gd name="connsiteY7" fmla="*/ 0 h 2428602"/>
              <a:gd name="connsiteX8" fmla="*/ 2419295 w 2428602"/>
              <a:gd name="connsiteY8" fmla="*/ 184323 h 2428602"/>
              <a:gd name="connsiteX9" fmla="*/ 184321 w 2428602"/>
              <a:gd name="connsiteY9" fmla="*/ 2419296 h 24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602" h="2428602">
                <a:moveTo>
                  <a:pt x="0" y="2428602"/>
                </a:moveTo>
                <a:lnTo>
                  <a:pt x="0" y="1094064"/>
                </a:lnTo>
                <a:lnTo>
                  <a:pt x="37" y="1094067"/>
                </a:lnTo>
                <a:cubicBezTo>
                  <a:pt x="30556" y="1094873"/>
                  <a:pt x="61406" y="1094145"/>
                  <a:pt x="92506" y="1091814"/>
                </a:cubicBezTo>
                <a:cubicBezTo>
                  <a:pt x="590107" y="1054520"/>
                  <a:pt x="963260" y="620901"/>
                  <a:pt x="925965" y="123299"/>
                </a:cubicBezTo>
                <a:cubicBezTo>
                  <a:pt x="923634" y="92199"/>
                  <a:pt x="919756" y="61586"/>
                  <a:pt x="914410" y="31527"/>
                </a:cubicBezTo>
                <a:lnTo>
                  <a:pt x="907152" y="0"/>
                </a:lnTo>
                <a:lnTo>
                  <a:pt x="2428602" y="0"/>
                </a:lnTo>
                <a:lnTo>
                  <a:pt x="2419295" y="184323"/>
                </a:lnTo>
                <a:cubicBezTo>
                  <a:pt x="2299617" y="1362760"/>
                  <a:pt x="1362758" y="2299619"/>
                  <a:pt x="184321" y="2419296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5657173">
            <a:off x="4467201" y="3324202"/>
            <a:ext cx="2428602" cy="2428602"/>
          </a:xfrm>
          <a:custGeom>
            <a:avLst/>
            <a:gdLst>
              <a:gd name="connsiteX0" fmla="*/ 0 w 2428602"/>
              <a:gd name="connsiteY0" fmla="*/ 1521449 h 2428602"/>
              <a:gd name="connsiteX1" fmla="*/ 0 w 2428602"/>
              <a:gd name="connsiteY1" fmla="*/ 0 h 2428602"/>
              <a:gd name="connsiteX2" fmla="*/ 184321 w 2428602"/>
              <a:gd name="connsiteY2" fmla="*/ 9307 h 2428602"/>
              <a:gd name="connsiteX3" fmla="*/ 2419295 w 2428602"/>
              <a:gd name="connsiteY3" fmla="*/ 2244281 h 2428602"/>
              <a:gd name="connsiteX4" fmla="*/ 2428602 w 2428602"/>
              <a:gd name="connsiteY4" fmla="*/ 2428602 h 2428602"/>
              <a:gd name="connsiteX5" fmla="*/ 1094061 w 2428602"/>
              <a:gd name="connsiteY5" fmla="*/ 2428602 h 2428602"/>
              <a:gd name="connsiteX6" fmla="*/ 1094064 w 2428602"/>
              <a:gd name="connsiteY6" fmla="*/ 2428565 h 2428602"/>
              <a:gd name="connsiteX7" fmla="*/ 1091811 w 2428602"/>
              <a:gd name="connsiteY7" fmla="*/ 2336095 h 2428602"/>
              <a:gd name="connsiteX8" fmla="*/ 123296 w 2428602"/>
              <a:gd name="connsiteY8" fmla="*/ 1502636 h 2428602"/>
              <a:gd name="connsiteX9" fmla="*/ 31524 w 2428602"/>
              <a:gd name="connsiteY9" fmla="*/ 1514192 h 24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602" h="2428602">
                <a:moveTo>
                  <a:pt x="0" y="1521449"/>
                </a:moveTo>
                <a:lnTo>
                  <a:pt x="0" y="0"/>
                </a:lnTo>
                <a:lnTo>
                  <a:pt x="184321" y="9307"/>
                </a:lnTo>
                <a:cubicBezTo>
                  <a:pt x="1362758" y="128985"/>
                  <a:pt x="2299617" y="1065843"/>
                  <a:pt x="2419295" y="2244281"/>
                </a:cubicBezTo>
                <a:lnTo>
                  <a:pt x="2428602" y="2428602"/>
                </a:lnTo>
                <a:lnTo>
                  <a:pt x="1094061" y="2428602"/>
                </a:lnTo>
                <a:lnTo>
                  <a:pt x="1094064" y="2428565"/>
                </a:lnTo>
                <a:cubicBezTo>
                  <a:pt x="1094870" y="2398046"/>
                  <a:pt x="1094142" y="2367195"/>
                  <a:pt x="1091811" y="2336095"/>
                </a:cubicBezTo>
                <a:cubicBezTo>
                  <a:pt x="1054517" y="1838494"/>
                  <a:pt x="620898" y="1465341"/>
                  <a:pt x="123296" y="1502636"/>
                </a:cubicBezTo>
                <a:cubicBezTo>
                  <a:pt x="92196" y="1504967"/>
                  <a:pt x="61582" y="1508846"/>
                  <a:pt x="31524" y="1514192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2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19"/>
          <p:cNvSpPr/>
          <p:nvPr/>
        </p:nvSpPr>
        <p:spPr>
          <a:xfrm rot="2700000">
            <a:off x="3524527" y="832819"/>
            <a:ext cx="2094945" cy="2094944"/>
          </a:xfrm>
          <a:custGeom>
            <a:avLst/>
            <a:gdLst>
              <a:gd name="connsiteX0" fmla="*/ 629753 w 2094945"/>
              <a:gd name="connsiteY0" fmla="*/ 629754 h 2094944"/>
              <a:gd name="connsiteX1" fmla="*/ 1950231 w 2094945"/>
              <a:gd name="connsiteY1" fmla="*/ 6910 h 2094944"/>
              <a:gd name="connsiteX2" fmla="*/ 2094945 w 2094945"/>
              <a:gd name="connsiteY2" fmla="*/ 0 h 2094944"/>
              <a:gd name="connsiteX3" fmla="*/ 2094945 w 2094945"/>
              <a:gd name="connsiteY3" fmla="*/ 1825659 h 2094944"/>
              <a:gd name="connsiteX4" fmla="*/ 1518347 w 2094945"/>
              <a:gd name="connsiteY4" fmla="*/ 1249061 h 2094944"/>
              <a:gd name="connsiteX5" fmla="*/ 1249061 w 2094945"/>
              <a:gd name="connsiteY5" fmla="*/ 1518347 h 2094944"/>
              <a:gd name="connsiteX6" fmla="*/ 1825659 w 2094945"/>
              <a:gd name="connsiteY6" fmla="*/ 2094944 h 2094944"/>
              <a:gd name="connsiteX7" fmla="*/ 0 w 2094945"/>
              <a:gd name="connsiteY7" fmla="*/ 2094944 h 2094944"/>
              <a:gd name="connsiteX8" fmla="*/ 6909 w 2094945"/>
              <a:gd name="connsiteY8" fmla="*/ 1950232 h 2094944"/>
              <a:gd name="connsiteX9" fmla="*/ 629753 w 2094945"/>
              <a:gd name="connsiteY9" fmla="*/ 629754 h 20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4945" h="2094944">
                <a:moveTo>
                  <a:pt x="629753" y="629754"/>
                </a:moveTo>
                <a:cubicBezTo>
                  <a:pt x="998845" y="260661"/>
                  <a:pt x="1468268" y="53047"/>
                  <a:pt x="1950231" y="6910"/>
                </a:cubicBezTo>
                <a:lnTo>
                  <a:pt x="2094945" y="0"/>
                </a:lnTo>
                <a:lnTo>
                  <a:pt x="2094945" y="1825659"/>
                </a:lnTo>
                <a:lnTo>
                  <a:pt x="1518347" y="1249061"/>
                </a:lnTo>
                <a:lnTo>
                  <a:pt x="1249061" y="1518347"/>
                </a:lnTo>
                <a:lnTo>
                  <a:pt x="1825659" y="2094944"/>
                </a:lnTo>
                <a:lnTo>
                  <a:pt x="0" y="2094944"/>
                </a:lnTo>
                <a:lnTo>
                  <a:pt x="6909" y="1950232"/>
                </a:lnTo>
                <a:cubicBezTo>
                  <a:pt x="53046" y="1468269"/>
                  <a:pt x="260660" y="998846"/>
                  <a:pt x="629753" y="62975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 rot="2700000">
            <a:off x="1964207" y="2376718"/>
            <a:ext cx="2096352" cy="2124395"/>
          </a:xfrm>
          <a:custGeom>
            <a:avLst/>
            <a:gdLst>
              <a:gd name="connsiteX0" fmla="*/ 0 w 2096352"/>
              <a:gd name="connsiteY0" fmla="*/ 0 h 2124395"/>
              <a:gd name="connsiteX1" fmla="*/ 1827065 w 2096352"/>
              <a:gd name="connsiteY1" fmla="*/ 0 h 2124395"/>
              <a:gd name="connsiteX2" fmla="*/ 1250467 w 2096352"/>
              <a:gd name="connsiteY2" fmla="*/ 576598 h 2124395"/>
              <a:gd name="connsiteX3" fmla="*/ 1519753 w 2096352"/>
              <a:gd name="connsiteY3" fmla="*/ 845884 h 2124395"/>
              <a:gd name="connsiteX4" fmla="*/ 2096351 w 2096352"/>
              <a:gd name="connsiteY4" fmla="*/ 269286 h 2124395"/>
              <a:gd name="connsiteX5" fmla="*/ 2096352 w 2096352"/>
              <a:gd name="connsiteY5" fmla="*/ 2124395 h 2124395"/>
              <a:gd name="connsiteX6" fmla="*/ 1951637 w 2096352"/>
              <a:gd name="connsiteY6" fmla="*/ 2117485 h 2124395"/>
              <a:gd name="connsiteX7" fmla="*/ 631159 w 2096352"/>
              <a:gd name="connsiteY7" fmla="*/ 1494642 h 2124395"/>
              <a:gd name="connsiteX8" fmla="*/ 8315 w 2096352"/>
              <a:gd name="connsiteY8" fmla="*/ 174164 h 2124395"/>
              <a:gd name="connsiteX9" fmla="*/ 0 w 2096352"/>
              <a:gd name="connsiteY9" fmla="*/ 0 h 21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352" h="2124395">
                <a:moveTo>
                  <a:pt x="0" y="0"/>
                </a:moveTo>
                <a:lnTo>
                  <a:pt x="1827065" y="0"/>
                </a:lnTo>
                <a:lnTo>
                  <a:pt x="1250467" y="576598"/>
                </a:lnTo>
                <a:lnTo>
                  <a:pt x="1519753" y="845884"/>
                </a:lnTo>
                <a:lnTo>
                  <a:pt x="2096351" y="269286"/>
                </a:lnTo>
                <a:lnTo>
                  <a:pt x="2096352" y="2124395"/>
                </a:lnTo>
                <a:lnTo>
                  <a:pt x="1951637" y="2117485"/>
                </a:lnTo>
                <a:cubicBezTo>
                  <a:pt x="1469674" y="2071349"/>
                  <a:pt x="1000251" y="1863734"/>
                  <a:pt x="631159" y="1494642"/>
                </a:cubicBezTo>
                <a:cubicBezTo>
                  <a:pt x="262066" y="1125549"/>
                  <a:pt x="54452" y="656127"/>
                  <a:pt x="8315" y="174164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2700000">
            <a:off x="5069420" y="2390741"/>
            <a:ext cx="2124393" cy="2096349"/>
          </a:xfrm>
          <a:custGeom>
            <a:avLst/>
            <a:gdLst>
              <a:gd name="connsiteX0" fmla="*/ 0 w 2124393"/>
              <a:gd name="connsiteY0" fmla="*/ 0 h 2096349"/>
              <a:gd name="connsiteX1" fmla="*/ 174161 w 2124393"/>
              <a:gd name="connsiteY1" fmla="*/ 8315 h 2096349"/>
              <a:gd name="connsiteX2" fmla="*/ 1494640 w 2124393"/>
              <a:gd name="connsiteY2" fmla="*/ 631159 h 2096349"/>
              <a:gd name="connsiteX3" fmla="*/ 2117483 w 2124393"/>
              <a:gd name="connsiteY3" fmla="*/ 1951637 h 2096349"/>
              <a:gd name="connsiteX4" fmla="*/ 2124393 w 2124393"/>
              <a:gd name="connsiteY4" fmla="*/ 2096349 h 2096349"/>
              <a:gd name="connsiteX5" fmla="*/ 269286 w 2124393"/>
              <a:gd name="connsiteY5" fmla="*/ 2096349 h 2096349"/>
              <a:gd name="connsiteX6" fmla="*/ 845883 w 2124393"/>
              <a:gd name="connsiteY6" fmla="*/ 1519752 h 2096349"/>
              <a:gd name="connsiteX7" fmla="*/ 576597 w 2124393"/>
              <a:gd name="connsiteY7" fmla="*/ 1250466 h 2096349"/>
              <a:gd name="connsiteX8" fmla="*/ 0 w 2124393"/>
              <a:gd name="connsiteY8" fmla="*/ 1827062 h 2096349"/>
              <a:gd name="connsiteX9" fmla="*/ 0 w 2124393"/>
              <a:gd name="connsiteY9" fmla="*/ 0 h 209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4393" h="2096349">
                <a:moveTo>
                  <a:pt x="0" y="0"/>
                </a:moveTo>
                <a:lnTo>
                  <a:pt x="174161" y="8315"/>
                </a:lnTo>
                <a:cubicBezTo>
                  <a:pt x="656125" y="54452"/>
                  <a:pt x="1125547" y="262066"/>
                  <a:pt x="1494640" y="631159"/>
                </a:cubicBezTo>
                <a:cubicBezTo>
                  <a:pt x="1863732" y="1000251"/>
                  <a:pt x="2071347" y="1469674"/>
                  <a:pt x="2117483" y="1951637"/>
                </a:cubicBezTo>
                <a:lnTo>
                  <a:pt x="2124393" y="2096349"/>
                </a:lnTo>
                <a:lnTo>
                  <a:pt x="269286" y="2096349"/>
                </a:lnTo>
                <a:lnTo>
                  <a:pt x="845883" y="1519752"/>
                </a:lnTo>
                <a:lnTo>
                  <a:pt x="576597" y="1250466"/>
                </a:lnTo>
                <a:lnTo>
                  <a:pt x="0" y="182706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2700000">
            <a:off x="3509100" y="3936626"/>
            <a:ext cx="2125799" cy="2125801"/>
          </a:xfrm>
          <a:custGeom>
            <a:avLst/>
            <a:gdLst>
              <a:gd name="connsiteX0" fmla="*/ 269286 w 2125799"/>
              <a:gd name="connsiteY0" fmla="*/ 0 h 2125801"/>
              <a:gd name="connsiteX1" fmla="*/ 2125799 w 2125799"/>
              <a:gd name="connsiteY1" fmla="*/ 0 h 2125801"/>
              <a:gd name="connsiteX2" fmla="*/ 2117483 w 2125799"/>
              <a:gd name="connsiteY2" fmla="*/ 174164 h 2125801"/>
              <a:gd name="connsiteX3" fmla="*/ 1494640 w 2125799"/>
              <a:gd name="connsiteY3" fmla="*/ 1494642 h 2125801"/>
              <a:gd name="connsiteX4" fmla="*/ 174161 w 2125799"/>
              <a:gd name="connsiteY4" fmla="*/ 2117485 h 2125801"/>
              <a:gd name="connsiteX5" fmla="*/ 0 w 2125799"/>
              <a:gd name="connsiteY5" fmla="*/ 2125801 h 2125801"/>
              <a:gd name="connsiteX6" fmla="*/ 0 w 2125799"/>
              <a:gd name="connsiteY6" fmla="*/ 269287 h 2125801"/>
              <a:gd name="connsiteX7" fmla="*/ 576597 w 2125799"/>
              <a:gd name="connsiteY7" fmla="*/ 845884 h 2125801"/>
              <a:gd name="connsiteX8" fmla="*/ 845883 w 2125799"/>
              <a:gd name="connsiteY8" fmla="*/ 576598 h 2125801"/>
              <a:gd name="connsiteX9" fmla="*/ 269286 w 2125799"/>
              <a:gd name="connsiteY9" fmla="*/ 0 h 21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5799" h="2125801">
                <a:moveTo>
                  <a:pt x="269286" y="0"/>
                </a:moveTo>
                <a:lnTo>
                  <a:pt x="2125799" y="0"/>
                </a:lnTo>
                <a:lnTo>
                  <a:pt x="2117483" y="174164"/>
                </a:lnTo>
                <a:cubicBezTo>
                  <a:pt x="2071347" y="656127"/>
                  <a:pt x="1863732" y="1125549"/>
                  <a:pt x="1494640" y="1494642"/>
                </a:cubicBezTo>
                <a:cubicBezTo>
                  <a:pt x="1125547" y="1863734"/>
                  <a:pt x="656125" y="2071349"/>
                  <a:pt x="174161" y="2117485"/>
                </a:cubicBezTo>
                <a:lnTo>
                  <a:pt x="0" y="2125801"/>
                </a:lnTo>
                <a:lnTo>
                  <a:pt x="0" y="269287"/>
                </a:lnTo>
                <a:lnTo>
                  <a:pt x="576597" y="845884"/>
                </a:lnTo>
                <a:lnTo>
                  <a:pt x="845883" y="576598"/>
                </a:lnTo>
                <a:lnTo>
                  <a:pt x="269286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6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手繪多邊形 20"/>
          <p:cNvSpPr/>
          <p:nvPr/>
        </p:nvSpPr>
        <p:spPr>
          <a:xfrm>
            <a:off x="2411724" y="1270286"/>
            <a:ext cx="2098427" cy="3183402"/>
          </a:xfrm>
          <a:custGeom>
            <a:avLst/>
            <a:gdLst>
              <a:gd name="connsiteX0" fmla="*/ 2098427 w 2098427"/>
              <a:gd name="connsiteY0" fmla="*/ 0 h 3183402"/>
              <a:gd name="connsiteX1" fmla="*/ 2098427 w 2098427"/>
              <a:gd name="connsiteY1" fmla="*/ 1060818 h 3183402"/>
              <a:gd name="connsiteX2" fmla="*/ 2047863 w 2098427"/>
              <a:gd name="connsiteY2" fmla="*/ 1063371 h 3183402"/>
              <a:gd name="connsiteX3" fmla="*/ 1346437 w 2098427"/>
              <a:gd name="connsiteY3" fmla="*/ 1417903 h 3183402"/>
              <a:gd name="connsiteX4" fmla="*/ 1320109 w 2098427"/>
              <a:gd name="connsiteY4" fmla="*/ 1452682 h 3183402"/>
              <a:gd name="connsiteX5" fmla="*/ 1225367 w 2098427"/>
              <a:gd name="connsiteY5" fmla="*/ 1397983 h 3183402"/>
              <a:gd name="connsiteX6" fmla="*/ 1320384 w 2098427"/>
              <a:gd name="connsiteY6" fmla="*/ 1233408 h 3183402"/>
              <a:gd name="connsiteX7" fmla="*/ 781823 w 2098427"/>
              <a:gd name="connsiteY7" fmla="*/ 1350971 h 3183402"/>
              <a:gd name="connsiteX8" fmla="*/ 949291 w 2098427"/>
              <a:gd name="connsiteY8" fmla="*/ 1876160 h 3183402"/>
              <a:gd name="connsiteX9" fmla="*/ 1050443 w 2098427"/>
              <a:gd name="connsiteY9" fmla="*/ 1700960 h 3183402"/>
              <a:gd name="connsiteX10" fmla="*/ 1138159 w 2098427"/>
              <a:gd name="connsiteY10" fmla="*/ 1751603 h 3183402"/>
              <a:gd name="connsiteX11" fmla="*/ 1137080 w 2098427"/>
              <a:gd name="connsiteY11" fmla="*/ 1754010 h 3183402"/>
              <a:gd name="connsiteX12" fmla="*/ 1060818 w 2098427"/>
              <a:gd name="connsiteY12" fmla="*/ 2157153 h 3183402"/>
              <a:gd name="connsiteX13" fmla="*/ 1147219 w 2098427"/>
              <a:gd name="connsiteY13" fmla="*/ 2585112 h 3183402"/>
              <a:gd name="connsiteX14" fmla="*/ 1179449 w 2098427"/>
              <a:gd name="connsiteY14" fmla="*/ 2652017 h 3183402"/>
              <a:gd name="connsiteX15" fmla="*/ 259063 w 2098427"/>
              <a:gd name="connsiteY15" fmla="*/ 3183402 h 3183402"/>
              <a:gd name="connsiteX16" fmla="*/ 169765 w 2098427"/>
              <a:gd name="connsiteY16" fmla="*/ 2998030 h 3183402"/>
              <a:gd name="connsiteX17" fmla="*/ 0 w 2098427"/>
              <a:gd name="connsiteY17" fmla="*/ 2157153 h 3183402"/>
              <a:gd name="connsiteX18" fmla="*/ 1939400 w 2098427"/>
              <a:gd name="connsiteY18" fmla="*/ 8030 h 31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8427" h="3183402">
                <a:moveTo>
                  <a:pt x="2098427" y="0"/>
                </a:moveTo>
                <a:lnTo>
                  <a:pt x="2098427" y="1060818"/>
                </a:lnTo>
                <a:lnTo>
                  <a:pt x="2047863" y="1063371"/>
                </a:lnTo>
                <a:cubicBezTo>
                  <a:pt x="1770659" y="1091523"/>
                  <a:pt x="1523897" y="1222653"/>
                  <a:pt x="1346437" y="1417903"/>
                </a:cubicBezTo>
                <a:lnTo>
                  <a:pt x="1320109" y="1452682"/>
                </a:lnTo>
                <a:lnTo>
                  <a:pt x="1225367" y="1397983"/>
                </a:lnTo>
                <a:lnTo>
                  <a:pt x="1320384" y="1233408"/>
                </a:lnTo>
                <a:lnTo>
                  <a:pt x="781823" y="1350971"/>
                </a:lnTo>
                <a:lnTo>
                  <a:pt x="949291" y="1876160"/>
                </a:lnTo>
                <a:lnTo>
                  <a:pt x="1050443" y="1700960"/>
                </a:lnTo>
                <a:lnTo>
                  <a:pt x="1138159" y="1751603"/>
                </a:lnTo>
                <a:lnTo>
                  <a:pt x="1137080" y="1754010"/>
                </a:lnTo>
                <a:cubicBezTo>
                  <a:pt x="1087858" y="1878837"/>
                  <a:pt x="1060818" y="2014837"/>
                  <a:pt x="1060818" y="2157153"/>
                </a:cubicBezTo>
                <a:cubicBezTo>
                  <a:pt x="1060818" y="2308957"/>
                  <a:pt x="1091583" y="2453575"/>
                  <a:pt x="1147219" y="2585112"/>
                </a:cubicBezTo>
                <a:lnTo>
                  <a:pt x="1179449" y="2652017"/>
                </a:lnTo>
                <a:lnTo>
                  <a:pt x="259063" y="3183402"/>
                </a:lnTo>
                <a:lnTo>
                  <a:pt x="169765" y="2998030"/>
                </a:lnTo>
                <a:cubicBezTo>
                  <a:pt x="60449" y="2739578"/>
                  <a:pt x="0" y="2455425"/>
                  <a:pt x="0" y="2157153"/>
                </a:cubicBezTo>
                <a:cubicBezTo>
                  <a:pt x="0" y="1038634"/>
                  <a:pt x="850068" y="118658"/>
                  <a:pt x="1939400" y="803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4633851" y="1270286"/>
            <a:ext cx="2098425" cy="3183401"/>
          </a:xfrm>
          <a:custGeom>
            <a:avLst/>
            <a:gdLst>
              <a:gd name="connsiteX0" fmla="*/ 0 w 2098425"/>
              <a:gd name="connsiteY0" fmla="*/ 0 h 3183401"/>
              <a:gd name="connsiteX1" fmla="*/ 159025 w 2098425"/>
              <a:gd name="connsiteY1" fmla="*/ 8030 h 3183401"/>
              <a:gd name="connsiteX2" fmla="*/ 2098425 w 2098425"/>
              <a:gd name="connsiteY2" fmla="*/ 2157153 h 3183401"/>
              <a:gd name="connsiteX3" fmla="*/ 1928660 w 2098425"/>
              <a:gd name="connsiteY3" fmla="*/ 2998030 h 3183401"/>
              <a:gd name="connsiteX4" fmla="*/ 1839362 w 2098425"/>
              <a:gd name="connsiteY4" fmla="*/ 3183401 h 3183401"/>
              <a:gd name="connsiteX5" fmla="*/ 918977 w 2098425"/>
              <a:gd name="connsiteY5" fmla="*/ 2652016 h 3183401"/>
              <a:gd name="connsiteX6" fmla="*/ 951206 w 2098425"/>
              <a:gd name="connsiteY6" fmla="*/ 2585112 h 3183401"/>
              <a:gd name="connsiteX7" fmla="*/ 1037607 w 2098425"/>
              <a:gd name="connsiteY7" fmla="*/ 2157153 h 3183401"/>
              <a:gd name="connsiteX8" fmla="*/ 961345 w 2098425"/>
              <a:gd name="connsiteY8" fmla="*/ 1754010 h 3183401"/>
              <a:gd name="connsiteX9" fmla="*/ 960266 w 2098425"/>
              <a:gd name="connsiteY9" fmla="*/ 1751603 h 3183401"/>
              <a:gd name="connsiteX10" fmla="*/ 1047983 w 2098425"/>
              <a:gd name="connsiteY10" fmla="*/ 1700960 h 3183401"/>
              <a:gd name="connsiteX11" fmla="*/ 1149134 w 2098425"/>
              <a:gd name="connsiteY11" fmla="*/ 1876159 h 3183401"/>
              <a:gd name="connsiteX12" fmla="*/ 1316601 w 2098425"/>
              <a:gd name="connsiteY12" fmla="*/ 1350970 h 3183401"/>
              <a:gd name="connsiteX13" fmla="*/ 778041 w 2098425"/>
              <a:gd name="connsiteY13" fmla="*/ 1233407 h 3183401"/>
              <a:gd name="connsiteX14" fmla="*/ 873059 w 2098425"/>
              <a:gd name="connsiteY14" fmla="*/ 1397983 h 3183401"/>
              <a:gd name="connsiteX15" fmla="*/ 778316 w 2098425"/>
              <a:gd name="connsiteY15" fmla="*/ 1452682 h 3183401"/>
              <a:gd name="connsiteX16" fmla="*/ 751988 w 2098425"/>
              <a:gd name="connsiteY16" fmla="*/ 1417903 h 3183401"/>
              <a:gd name="connsiteX17" fmla="*/ 50562 w 2098425"/>
              <a:gd name="connsiteY17" fmla="*/ 1063371 h 3183401"/>
              <a:gd name="connsiteX18" fmla="*/ 0 w 2098425"/>
              <a:gd name="connsiteY18" fmla="*/ 1060818 h 31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8425" h="3183401">
                <a:moveTo>
                  <a:pt x="0" y="0"/>
                </a:moveTo>
                <a:lnTo>
                  <a:pt x="159025" y="8030"/>
                </a:lnTo>
                <a:cubicBezTo>
                  <a:pt x="1248357" y="118658"/>
                  <a:pt x="2098425" y="1038634"/>
                  <a:pt x="2098425" y="2157153"/>
                </a:cubicBezTo>
                <a:cubicBezTo>
                  <a:pt x="2098425" y="2455425"/>
                  <a:pt x="2037976" y="2739578"/>
                  <a:pt x="1928660" y="2998030"/>
                </a:cubicBezTo>
                <a:lnTo>
                  <a:pt x="1839362" y="3183401"/>
                </a:lnTo>
                <a:lnTo>
                  <a:pt x="918977" y="2652016"/>
                </a:lnTo>
                <a:lnTo>
                  <a:pt x="951206" y="2585112"/>
                </a:lnTo>
                <a:cubicBezTo>
                  <a:pt x="1006842" y="2453575"/>
                  <a:pt x="1037607" y="2308957"/>
                  <a:pt x="1037607" y="2157153"/>
                </a:cubicBezTo>
                <a:cubicBezTo>
                  <a:pt x="1037607" y="2014837"/>
                  <a:pt x="1010568" y="1878837"/>
                  <a:pt x="961345" y="1754010"/>
                </a:cubicBezTo>
                <a:lnTo>
                  <a:pt x="960266" y="1751603"/>
                </a:lnTo>
                <a:lnTo>
                  <a:pt x="1047983" y="1700960"/>
                </a:lnTo>
                <a:lnTo>
                  <a:pt x="1149134" y="1876159"/>
                </a:lnTo>
                <a:lnTo>
                  <a:pt x="1316601" y="1350970"/>
                </a:lnTo>
                <a:lnTo>
                  <a:pt x="778041" y="1233407"/>
                </a:lnTo>
                <a:lnTo>
                  <a:pt x="873059" y="1397983"/>
                </a:lnTo>
                <a:lnTo>
                  <a:pt x="778316" y="1452682"/>
                </a:lnTo>
                <a:lnTo>
                  <a:pt x="751988" y="1417903"/>
                </a:lnTo>
                <a:cubicBezTo>
                  <a:pt x="574528" y="1222653"/>
                  <a:pt x="327767" y="1091523"/>
                  <a:pt x="50562" y="1063371"/>
                </a:cubicBezTo>
                <a:lnTo>
                  <a:pt x="0" y="106081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2734706" y="4029619"/>
            <a:ext cx="3674587" cy="1558096"/>
          </a:xfrm>
          <a:custGeom>
            <a:avLst/>
            <a:gdLst>
              <a:gd name="connsiteX0" fmla="*/ 917989 w 3674587"/>
              <a:gd name="connsiteY0" fmla="*/ 0 h 1558096"/>
              <a:gd name="connsiteX1" fmla="*/ 925605 w 3674587"/>
              <a:gd name="connsiteY1" fmla="*/ 12537 h 1558096"/>
              <a:gd name="connsiteX2" fmla="*/ 1562522 w 3674587"/>
              <a:gd name="connsiteY2" fmla="*/ 462664 h 1558096"/>
              <a:gd name="connsiteX3" fmla="*/ 1662370 w 3674587"/>
              <a:gd name="connsiteY3" fmla="*/ 481769 h 1558096"/>
              <a:gd name="connsiteX4" fmla="*/ 1662370 w 3674587"/>
              <a:gd name="connsiteY4" fmla="*/ 571562 h 1558096"/>
              <a:gd name="connsiteX5" fmla="*/ 1466201 w 3674587"/>
              <a:gd name="connsiteY5" fmla="*/ 571562 h 1558096"/>
              <a:gd name="connsiteX6" fmla="*/ 1837294 w 3674587"/>
              <a:gd name="connsiteY6" fmla="*/ 979188 h 1558096"/>
              <a:gd name="connsiteX7" fmla="*/ 2208387 w 3674587"/>
              <a:gd name="connsiteY7" fmla="*/ 571562 h 1558096"/>
              <a:gd name="connsiteX8" fmla="*/ 2012218 w 3674587"/>
              <a:gd name="connsiteY8" fmla="*/ 571562 h 1558096"/>
              <a:gd name="connsiteX9" fmla="*/ 2012218 w 3674587"/>
              <a:gd name="connsiteY9" fmla="*/ 481768 h 1558096"/>
              <a:gd name="connsiteX10" fmla="*/ 2112065 w 3674587"/>
              <a:gd name="connsiteY10" fmla="*/ 462664 h 1558096"/>
              <a:gd name="connsiteX11" fmla="*/ 2748981 w 3674587"/>
              <a:gd name="connsiteY11" fmla="*/ 12537 h 1558096"/>
              <a:gd name="connsiteX12" fmla="*/ 2756598 w 3674587"/>
              <a:gd name="connsiteY12" fmla="*/ 0 h 1558096"/>
              <a:gd name="connsiteX13" fmla="*/ 3674587 w 3674587"/>
              <a:gd name="connsiteY13" fmla="*/ 530001 h 1558096"/>
              <a:gd name="connsiteX14" fmla="*/ 3628628 w 3674587"/>
              <a:gd name="connsiteY14" fmla="*/ 605651 h 1558096"/>
              <a:gd name="connsiteX15" fmla="*/ 1837293 w 3674587"/>
              <a:gd name="connsiteY15" fmla="*/ 1558096 h 1558096"/>
              <a:gd name="connsiteX16" fmla="*/ 45958 w 3674587"/>
              <a:gd name="connsiteY16" fmla="*/ 605651 h 1558096"/>
              <a:gd name="connsiteX17" fmla="*/ 0 w 3674587"/>
              <a:gd name="connsiteY17" fmla="*/ 530002 h 155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74587" h="1558096">
                <a:moveTo>
                  <a:pt x="917989" y="0"/>
                </a:moveTo>
                <a:lnTo>
                  <a:pt x="925605" y="12537"/>
                </a:lnTo>
                <a:cubicBezTo>
                  <a:pt x="1073791" y="231881"/>
                  <a:pt x="1299049" y="394876"/>
                  <a:pt x="1562522" y="462664"/>
                </a:cubicBezTo>
                <a:lnTo>
                  <a:pt x="1662370" y="481769"/>
                </a:lnTo>
                <a:lnTo>
                  <a:pt x="1662370" y="571562"/>
                </a:lnTo>
                <a:lnTo>
                  <a:pt x="1466201" y="571562"/>
                </a:lnTo>
                <a:lnTo>
                  <a:pt x="1837294" y="979188"/>
                </a:lnTo>
                <a:lnTo>
                  <a:pt x="2208387" y="571562"/>
                </a:lnTo>
                <a:lnTo>
                  <a:pt x="2012218" y="571562"/>
                </a:lnTo>
                <a:lnTo>
                  <a:pt x="2012218" y="481768"/>
                </a:lnTo>
                <a:lnTo>
                  <a:pt x="2112065" y="462664"/>
                </a:lnTo>
                <a:cubicBezTo>
                  <a:pt x="2375538" y="394876"/>
                  <a:pt x="2600796" y="231881"/>
                  <a:pt x="2748981" y="12537"/>
                </a:cubicBezTo>
                <a:lnTo>
                  <a:pt x="2756598" y="0"/>
                </a:lnTo>
                <a:lnTo>
                  <a:pt x="3674587" y="530001"/>
                </a:lnTo>
                <a:lnTo>
                  <a:pt x="3628628" y="605651"/>
                </a:lnTo>
                <a:cubicBezTo>
                  <a:pt x="3240411" y="1180288"/>
                  <a:pt x="2582973" y="1558096"/>
                  <a:pt x="1837293" y="1558096"/>
                </a:cubicBezTo>
                <a:cubicBezTo>
                  <a:pt x="1091614" y="1558096"/>
                  <a:pt x="434176" y="1180288"/>
                  <a:pt x="45958" y="605651"/>
                </a:cubicBezTo>
                <a:lnTo>
                  <a:pt x="0" y="530002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3600000">
            <a:off x="3463661" y="2020692"/>
            <a:ext cx="2632207" cy="2551241"/>
          </a:xfrm>
          <a:custGeom>
            <a:avLst/>
            <a:gdLst>
              <a:gd name="connsiteX0" fmla="*/ 420468 w 2632207"/>
              <a:gd name="connsiteY0" fmla="*/ 998432 h 2551241"/>
              <a:gd name="connsiteX1" fmla="*/ 1048982 w 2632207"/>
              <a:gd name="connsiteY1" fmla="*/ 516156 h 2551241"/>
              <a:gd name="connsiteX2" fmla="*/ 1173845 w 2632207"/>
              <a:gd name="connsiteY2" fmla="*/ 495205 h 2551241"/>
              <a:gd name="connsiteX3" fmla="*/ 1173845 w 2632207"/>
              <a:gd name="connsiteY3" fmla="*/ 291805 h 2551241"/>
              <a:gd name="connsiteX4" fmla="*/ 1038828 w 2632207"/>
              <a:gd name="connsiteY4" fmla="*/ 291805 h 2551241"/>
              <a:gd name="connsiteX5" fmla="*/ 1308863 w 2632207"/>
              <a:gd name="connsiteY5" fmla="*/ 0 h 2551241"/>
              <a:gd name="connsiteX6" fmla="*/ 1578897 w 2632207"/>
              <a:gd name="connsiteY6" fmla="*/ 291805 h 2551241"/>
              <a:gd name="connsiteX7" fmla="*/ 1443880 w 2632207"/>
              <a:gd name="connsiteY7" fmla="*/ 291805 h 2551241"/>
              <a:gd name="connsiteX8" fmla="*/ 1443880 w 2632207"/>
              <a:gd name="connsiteY8" fmla="*/ 488484 h 2551241"/>
              <a:gd name="connsiteX9" fmla="*/ 1444832 w 2632207"/>
              <a:gd name="connsiteY9" fmla="*/ 488555 h 2551241"/>
              <a:gd name="connsiteX10" fmla="*/ 1834429 w 2632207"/>
              <a:gd name="connsiteY10" fmla="*/ 619562 h 2551241"/>
              <a:gd name="connsiteX11" fmla="*/ 2299390 w 2632207"/>
              <a:gd name="connsiteY11" fmla="*/ 1842349 h 2551241"/>
              <a:gd name="connsiteX12" fmla="*/ 2272322 w 2632207"/>
              <a:gd name="connsiteY12" fmla="*/ 1911694 h 2551241"/>
              <a:gd name="connsiteX13" fmla="*/ 2447005 w 2632207"/>
              <a:gd name="connsiteY13" fmla="*/ 2012547 h 2551241"/>
              <a:gd name="connsiteX14" fmla="*/ 2514514 w 2632207"/>
              <a:gd name="connsiteY14" fmla="*/ 1895619 h 2551241"/>
              <a:gd name="connsiteX15" fmla="*/ 2632207 w 2632207"/>
              <a:gd name="connsiteY15" fmla="*/ 2275379 h 2551241"/>
              <a:gd name="connsiteX16" fmla="*/ 2244479 w 2632207"/>
              <a:gd name="connsiteY16" fmla="*/ 2363332 h 2551241"/>
              <a:gd name="connsiteX17" fmla="*/ 2311988 w 2632207"/>
              <a:gd name="connsiteY17" fmla="*/ 2246404 h 2551241"/>
              <a:gd name="connsiteX18" fmla="*/ 2137305 w 2632207"/>
              <a:gd name="connsiteY18" fmla="*/ 2145551 h 2551241"/>
              <a:gd name="connsiteX19" fmla="*/ 2090783 w 2632207"/>
              <a:gd name="connsiteY19" fmla="*/ 2203667 h 2551241"/>
              <a:gd name="connsiteX20" fmla="*/ 799338 w 2632207"/>
              <a:gd name="connsiteY20" fmla="*/ 2412393 h 2551241"/>
              <a:gd name="connsiteX21" fmla="*/ 491084 w 2632207"/>
              <a:gd name="connsiteY21" fmla="*/ 2140496 h 2551241"/>
              <a:gd name="connsiteX22" fmla="*/ 490547 w 2632207"/>
              <a:gd name="connsiteY22" fmla="*/ 2139708 h 2551241"/>
              <a:gd name="connsiteX23" fmla="*/ 320219 w 2632207"/>
              <a:gd name="connsiteY23" fmla="*/ 2238046 h 2551241"/>
              <a:gd name="connsiteX24" fmla="*/ 387728 w 2632207"/>
              <a:gd name="connsiteY24" fmla="*/ 2354974 h 2551241"/>
              <a:gd name="connsiteX25" fmla="*/ 0 w 2632207"/>
              <a:gd name="connsiteY25" fmla="*/ 2267020 h 2551241"/>
              <a:gd name="connsiteX26" fmla="*/ 117693 w 2632207"/>
              <a:gd name="connsiteY26" fmla="*/ 1887261 h 2551241"/>
              <a:gd name="connsiteX27" fmla="*/ 185202 w 2632207"/>
              <a:gd name="connsiteY27" fmla="*/ 2004189 h 2551241"/>
              <a:gd name="connsiteX28" fmla="*/ 358352 w 2632207"/>
              <a:gd name="connsiteY28" fmla="*/ 1904221 h 2551241"/>
              <a:gd name="connsiteX29" fmla="*/ 347317 w 2632207"/>
              <a:gd name="connsiteY29" fmla="*/ 1878488 h 2551241"/>
              <a:gd name="connsiteX30" fmla="*/ 420468 w 2632207"/>
              <a:gd name="connsiteY30" fmla="*/ 998432 h 255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32207" h="2551241">
                <a:moveTo>
                  <a:pt x="420468" y="998432"/>
                </a:moveTo>
                <a:cubicBezTo>
                  <a:pt x="563385" y="750894"/>
                  <a:pt x="793106" y="584718"/>
                  <a:pt x="1048982" y="516156"/>
                </a:cubicBezTo>
                <a:lnTo>
                  <a:pt x="1173845" y="495205"/>
                </a:lnTo>
                <a:lnTo>
                  <a:pt x="1173845" y="291805"/>
                </a:lnTo>
                <a:lnTo>
                  <a:pt x="1038828" y="291805"/>
                </a:lnTo>
                <a:lnTo>
                  <a:pt x="1308863" y="0"/>
                </a:lnTo>
                <a:lnTo>
                  <a:pt x="1578897" y="291805"/>
                </a:lnTo>
                <a:lnTo>
                  <a:pt x="1443880" y="291805"/>
                </a:lnTo>
                <a:lnTo>
                  <a:pt x="1443880" y="488484"/>
                </a:lnTo>
                <a:lnTo>
                  <a:pt x="1444832" y="488555"/>
                </a:lnTo>
                <a:cubicBezTo>
                  <a:pt x="1578267" y="505112"/>
                  <a:pt x="1710660" y="548104"/>
                  <a:pt x="1834429" y="619562"/>
                </a:cubicBezTo>
                <a:cubicBezTo>
                  <a:pt x="2267621" y="869666"/>
                  <a:pt x="2451640" y="1385609"/>
                  <a:pt x="2299390" y="1842349"/>
                </a:cubicBezTo>
                <a:lnTo>
                  <a:pt x="2272322" y="1911694"/>
                </a:lnTo>
                <a:lnTo>
                  <a:pt x="2447005" y="2012547"/>
                </a:lnTo>
                <a:lnTo>
                  <a:pt x="2514514" y="1895619"/>
                </a:lnTo>
                <a:lnTo>
                  <a:pt x="2632207" y="2275379"/>
                </a:lnTo>
                <a:lnTo>
                  <a:pt x="2244479" y="2363332"/>
                </a:lnTo>
                <a:lnTo>
                  <a:pt x="2311988" y="2246404"/>
                </a:lnTo>
                <a:lnTo>
                  <a:pt x="2137305" y="2145551"/>
                </a:lnTo>
                <a:lnTo>
                  <a:pt x="2090783" y="2203667"/>
                </a:lnTo>
                <a:cubicBezTo>
                  <a:pt x="1771359" y="2563889"/>
                  <a:pt x="1232530" y="2662496"/>
                  <a:pt x="799338" y="2412393"/>
                </a:cubicBezTo>
                <a:cubicBezTo>
                  <a:pt x="675569" y="2340934"/>
                  <a:pt x="572140" y="2247775"/>
                  <a:pt x="491084" y="2140496"/>
                </a:cubicBezTo>
                <a:lnTo>
                  <a:pt x="490547" y="2139708"/>
                </a:lnTo>
                <a:lnTo>
                  <a:pt x="320219" y="2238046"/>
                </a:lnTo>
                <a:lnTo>
                  <a:pt x="387728" y="2354974"/>
                </a:lnTo>
                <a:lnTo>
                  <a:pt x="0" y="2267020"/>
                </a:lnTo>
                <a:lnTo>
                  <a:pt x="117693" y="1887261"/>
                </a:lnTo>
                <a:lnTo>
                  <a:pt x="185202" y="2004189"/>
                </a:lnTo>
                <a:lnTo>
                  <a:pt x="358352" y="1904221"/>
                </a:lnTo>
                <a:lnTo>
                  <a:pt x="347317" y="1878488"/>
                </a:lnTo>
                <a:cubicBezTo>
                  <a:pt x="243017" y="1599049"/>
                  <a:pt x="259688" y="1276912"/>
                  <a:pt x="420468" y="9984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2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19"/>
          <p:cNvSpPr/>
          <p:nvPr/>
        </p:nvSpPr>
        <p:spPr>
          <a:xfrm>
            <a:off x="2414847" y="1271847"/>
            <a:ext cx="2095304" cy="2095304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1060818 h 2095304"/>
              <a:gd name="connsiteX2" fmla="*/ 2044740 w 2095304"/>
              <a:gd name="connsiteY2" fmla="*/ 1063371 h 2095304"/>
              <a:gd name="connsiteX3" fmla="*/ 1680493 w 2095304"/>
              <a:gd name="connsiteY3" fmla="*/ 1166113 h 2095304"/>
              <a:gd name="connsiteX4" fmla="*/ 1524591 w 2095304"/>
              <a:gd name="connsiteY4" fmla="*/ 1258234 h 2095304"/>
              <a:gd name="connsiteX5" fmla="*/ 1447117 w 2095304"/>
              <a:gd name="connsiteY5" fmla="*/ 1180760 h 2095304"/>
              <a:gd name="connsiteX6" fmla="*/ 1582287 w 2095304"/>
              <a:gd name="connsiteY6" fmla="*/ 1045590 h 2095304"/>
              <a:gd name="connsiteX7" fmla="*/ 1031650 w 2095304"/>
              <a:gd name="connsiteY7" fmla="*/ 1019758 h 2095304"/>
              <a:gd name="connsiteX8" fmla="*/ 1057482 w 2095304"/>
              <a:gd name="connsiteY8" fmla="*/ 1570395 h 2095304"/>
              <a:gd name="connsiteX9" fmla="*/ 1199737 w 2095304"/>
              <a:gd name="connsiteY9" fmla="*/ 1428140 h 2095304"/>
              <a:gd name="connsiteX10" fmla="*/ 1275083 w 2095304"/>
              <a:gd name="connsiteY10" fmla="*/ 1503487 h 2095304"/>
              <a:gd name="connsiteX11" fmla="*/ 1260539 w 2095304"/>
              <a:gd name="connsiteY11" fmla="*/ 1520691 h 2095304"/>
              <a:gd name="connsiteX12" fmla="*/ 1063371 w 2095304"/>
              <a:gd name="connsiteY12" fmla="*/ 2044740 h 2095304"/>
              <a:gd name="connsiteX13" fmla="*/ 1060818 w 2095304"/>
              <a:gd name="connsiteY13" fmla="*/ 2095304 h 2095304"/>
              <a:gd name="connsiteX14" fmla="*/ 0 w 2095304"/>
              <a:gd name="connsiteY14" fmla="*/ 2095304 h 2095304"/>
              <a:gd name="connsiteX15" fmla="*/ 8030 w 2095304"/>
              <a:gd name="connsiteY15" fmla="*/ 1936277 h 2095304"/>
              <a:gd name="connsiteX16" fmla="*/ 1936277 w 2095304"/>
              <a:gd name="connsiteY16" fmla="*/ 803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1060818"/>
                </a:lnTo>
                <a:lnTo>
                  <a:pt x="2044740" y="1063371"/>
                </a:lnTo>
                <a:cubicBezTo>
                  <a:pt x="1915378" y="1076509"/>
                  <a:pt x="1792646" y="1112072"/>
                  <a:pt x="1680493" y="1166113"/>
                </a:cubicBezTo>
                <a:lnTo>
                  <a:pt x="1524591" y="1258234"/>
                </a:lnTo>
                <a:lnTo>
                  <a:pt x="1447117" y="1180760"/>
                </a:lnTo>
                <a:lnTo>
                  <a:pt x="1582287" y="1045590"/>
                </a:lnTo>
                <a:lnTo>
                  <a:pt x="1031650" y="1019758"/>
                </a:lnTo>
                <a:lnTo>
                  <a:pt x="1057482" y="1570395"/>
                </a:lnTo>
                <a:lnTo>
                  <a:pt x="1199737" y="1428140"/>
                </a:lnTo>
                <a:lnTo>
                  <a:pt x="1275083" y="1503487"/>
                </a:lnTo>
                <a:lnTo>
                  <a:pt x="1260539" y="1520691"/>
                </a:lnTo>
                <a:cubicBezTo>
                  <a:pt x="1153243" y="1671571"/>
                  <a:pt x="1083077" y="1850697"/>
                  <a:pt x="1063371" y="2044740"/>
                </a:cubicBezTo>
                <a:lnTo>
                  <a:pt x="1060818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4633851" y="1271847"/>
            <a:ext cx="2095302" cy="2095304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1034484 w 2095302"/>
              <a:gd name="connsiteY4" fmla="*/ 2095304 h 2095304"/>
              <a:gd name="connsiteX5" fmla="*/ 1031931 w 2095302"/>
              <a:gd name="connsiteY5" fmla="*/ 2044740 h 2095304"/>
              <a:gd name="connsiteX6" fmla="*/ 834763 w 2095302"/>
              <a:gd name="connsiteY6" fmla="*/ 1520691 h 2095304"/>
              <a:gd name="connsiteX7" fmla="*/ 820219 w 2095302"/>
              <a:gd name="connsiteY7" fmla="*/ 1503487 h 2095304"/>
              <a:gd name="connsiteX8" fmla="*/ 895565 w 2095302"/>
              <a:gd name="connsiteY8" fmla="*/ 1428141 h 2095304"/>
              <a:gd name="connsiteX9" fmla="*/ 1037818 w 2095302"/>
              <a:gd name="connsiteY9" fmla="*/ 1570395 h 2095304"/>
              <a:gd name="connsiteX10" fmla="*/ 1063651 w 2095302"/>
              <a:gd name="connsiteY10" fmla="*/ 1019758 h 2095304"/>
              <a:gd name="connsiteX11" fmla="*/ 513013 w 2095302"/>
              <a:gd name="connsiteY11" fmla="*/ 1045590 h 2095304"/>
              <a:gd name="connsiteX12" fmla="*/ 648185 w 2095302"/>
              <a:gd name="connsiteY12" fmla="*/ 1180761 h 2095304"/>
              <a:gd name="connsiteX13" fmla="*/ 570711 w 2095302"/>
              <a:gd name="connsiteY13" fmla="*/ 1258235 h 2095304"/>
              <a:gd name="connsiteX14" fmla="*/ 414810 w 2095302"/>
              <a:gd name="connsiteY14" fmla="*/ 1166113 h 2095304"/>
              <a:gd name="connsiteX15" fmla="*/ 50562 w 2095302"/>
              <a:gd name="connsiteY15" fmla="*/ 1063371 h 2095304"/>
              <a:gd name="connsiteX16" fmla="*/ 0 w 2095302"/>
              <a:gd name="connsiteY16" fmla="*/ 1060818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1034484" y="2095304"/>
                </a:lnTo>
                <a:lnTo>
                  <a:pt x="1031931" y="2044740"/>
                </a:lnTo>
                <a:cubicBezTo>
                  <a:pt x="1012225" y="1850697"/>
                  <a:pt x="942060" y="1671571"/>
                  <a:pt x="834763" y="1520691"/>
                </a:cubicBezTo>
                <a:lnTo>
                  <a:pt x="820219" y="1503487"/>
                </a:lnTo>
                <a:lnTo>
                  <a:pt x="895565" y="1428141"/>
                </a:lnTo>
                <a:lnTo>
                  <a:pt x="1037818" y="1570395"/>
                </a:lnTo>
                <a:lnTo>
                  <a:pt x="1063651" y="1019758"/>
                </a:lnTo>
                <a:lnTo>
                  <a:pt x="513013" y="1045590"/>
                </a:lnTo>
                <a:lnTo>
                  <a:pt x="648185" y="1180761"/>
                </a:lnTo>
                <a:lnTo>
                  <a:pt x="570711" y="1258235"/>
                </a:lnTo>
                <a:lnTo>
                  <a:pt x="414810" y="1166113"/>
                </a:lnTo>
                <a:cubicBezTo>
                  <a:pt x="302656" y="1112072"/>
                  <a:pt x="179924" y="1076509"/>
                  <a:pt x="50562" y="1063371"/>
                </a:cubicBezTo>
                <a:lnTo>
                  <a:pt x="0" y="106081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2414847" y="3490851"/>
            <a:ext cx="2095304" cy="2095302"/>
          </a:xfrm>
          <a:custGeom>
            <a:avLst/>
            <a:gdLst>
              <a:gd name="connsiteX0" fmla="*/ 0 w 2095304"/>
              <a:gd name="connsiteY0" fmla="*/ 0 h 2095302"/>
              <a:gd name="connsiteX1" fmla="*/ 1060818 w 2095304"/>
              <a:gd name="connsiteY1" fmla="*/ 0 h 2095302"/>
              <a:gd name="connsiteX2" fmla="*/ 1063371 w 2095304"/>
              <a:gd name="connsiteY2" fmla="*/ 50562 h 2095302"/>
              <a:gd name="connsiteX3" fmla="*/ 1166113 w 2095304"/>
              <a:gd name="connsiteY3" fmla="*/ 414810 h 2095302"/>
              <a:gd name="connsiteX4" fmla="*/ 1258234 w 2095304"/>
              <a:gd name="connsiteY4" fmla="*/ 570711 h 2095302"/>
              <a:gd name="connsiteX5" fmla="*/ 1192654 w 2095304"/>
              <a:gd name="connsiteY5" fmla="*/ 636291 h 2095302"/>
              <a:gd name="connsiteX6" fmla="*/ 1057483 w 2095304"/>
              <a:gd name="connsiteY6" fmla="*/ 501120 h 2095302"/>
              <a:gd name="connsiteX7" fmla="*/ 1031651 w 2095304"/>
              <a:gd name="connsiteY7" fmla="*/ 1051758 h 2095302"/>
              <a:gd name="connsiteX8" fmla="*/ 1582288 w 2095304"/>
              <a:gd name="connsiteY8" fmla="*/ 1025925 h 2095302"/>
              <a:gd name="connsiteX9" fmla="*/ 1440034 w 2095304"/>
              <a:gd name="connsiteY9" fmla="*/ 883672 h 2095302"/>
              <a:gd name="connsiteX10" fmla="*/ 1503487 w 2095304"/>
              <a:gd name="connsiteY10" fmla="*/ 820219 h 2095302"/>
              <a:gd name="connsiteX11" fmla="*/ 1520691 w 2095304"/>
              <a:gd name="connsiteY11" fmla="*/ 834763 h 2095302"/>
              <a:gd name="connsiteX12" fmla="*/ 2044740 w 2095304"/>
              <a:gd name="connsiteY12" fmla="*/ 1031931 h 2095302"/>
              <a:gd name="connsiteX13" fmla="*/ 2095304 w 2095304"/>
              <a:gd name="connsiteY13" fmla="*/ 1034484 h 2095302"/>
              <a:gd name="connsiteX14" fmla="*/ 2095304 w 2095304"/>
              <a:gd name="connsiteY14" fmla="*/ 2095302 h 2095302"/>
              <a:gd name="connsiteX15" fmla="*/ 1936277 w 2095304"/>
              <a:gd name="connsiteY15" fmla="*/ 2087272 h 2095302"/>
              <a:gd name="connsiteX16" fmla="*/ 8030 w 2095304"/>
              <a:gd name="connsiteY16" fmla="*/ 159025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1060818" y="0"/>
                </a:lnTo>
                <a:lnTo>
                  <a:pt x="1063371" y="50562"/>
                </a:lnTo>
                <a:cubicBezTo>
                  <a:pt x="1076509" y="179924"/>
                  <a:pt x="1112072" y="302656"/>
                  <a:pt x="1166113" y="414810"/>
                </a:cubicBezTo>
                <a:lnTo>
                  <a:pt x="1258234" y="570711"/>
                </a:lnTo>
                <a:lnTo>
                  <a:pt x="1192654" y="636291"/>
                </a:lnTo>
                <a:lnTo>
                  <a:pt x="1057483" y="501120"/>
                </a:lnTo>
                <a:lnTo>
                  <a:pt x="1031651" y="1051758"/>
                </a:lnTo>
                <a:lnTo>
                  <a:pt x="1582288" y="1025925"/>
                </a:lnTo>
                <a:lnTo>
                  <a:pt x="1440034" y="883672"/>
                </a:lnTo>
                <a:lnTo>
                  <a:pt x="1503487" y="820219"/>
                </a:lnTo>
                <a:lnTo>
                  <a:pt x="1520691" y="834763"/>
                </a:lnTo>
                <a:cubicBezTo>
                  <a:pt x="1671571" y="942060"/>
                  <a:pt x="1850697" y="1012225"/>
                  <a:pt x="2044740" y="1031931"/>
                </a:cubicBezTo>
                <a:lnTo>
                  <a:pt x="2095304" y="1034484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4644737" y="3490851"/>
            <a:ext cx="2095302" cy="2095302"/>
          </a:xfrm>
          <a:custGeom>
            <a:avLst/>
            <a:gdLst>
              <a:gd name="connsiteX0" fmla="*/ 1034484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1034484 h 2095302"/>
              <a:gd name="connsiteX6" fmla="*/ 50562 w 2095302"/>
              <a:gd name="connsiteY6" fmla="*/ 1031931 h 2095302"/>
              <a:gd name="connsiteX7" fmla="*/ 574612 w 2095302"/>
              <a:gd name="connsiteY7" fmla="*/ 834763 h 2095302"/>
              <a:gd name="connsiteX8" fmla="*/ 585917 w 2095302"/>
              <a:gd name="connsiteY8" fmla="*/ 825206 h 2095302"/>
              <a:gd name="connsiteX9" fmla="*/ 649825 w 2095302"/>
              <a:gd name="connsiteY9" fmla="*/ 889115 h 2095302"/>
              <a:gd name="connsiteX10" fmla="*/ 513014 w 2095302"/>
              <a:gd name="connsiteY10" fmla="*/ 1025925 h 2095302"/>
              <a:gd name="connsiteX11" fmla="*/ 1063652 w 2095302"/>
              <a:gd name="connsiteY11" fmla="*/ 1051758 h 2095302"/>
              <a:gd name="connsiteX12" fmla="*/ 1037819 w 2095302"/>
              <a:gd name="connsiteY12" fmla="*/ 501120 h 2095302"/>
              <a:gd name="connsiteX13" fmla="*/ 897205 w 2095302"/>
              <a:gd name="connsiteY13" fmla="*/ 641734 h 2095302"/>
              <a:gd name="connsiteX14" fmla="*/ 832619 w 2095302"/>
              <a:gd name="connsiteY14" fmla="*/ 577148 h 2095302"/>
              <a:gd name="connsiteX15" fmla="*/ 834763 w 2095302"/>
              <a:gd name="connsiteY15" fmla="*/ 574612 h 2095302"/>
              <a:gd name="connsiteX16" fmla="*/ 1031931 w 2095302"/>
              <a:gd name="connsiteY16" fmla="*/ 50562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2" h="2095302">
                <a:moveTo>
                  <a:pt x="1034484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1034484"/>
                </a:lnTo>
                <a:lnTo>
                  <a:pt x="50562" y="1031931"/>
                </a:lnTo>
                <a:cubicBezTo>
                  <a:pt x="244605" y="1012225"/>
                  <a:pt x="423731" y="942060"/>
                  <a:pt x="574612" y="834763"/>
                </a:cubicBezTo>
                <a:lnTo>
                  <a:pt x="585917" y="825206"/>
                </a:lnTo>
                <a:lnTo>
                  <a:pt x="649825" y="889115"/>
                </a:lnTo>
                <a:lnTo>
                  <a:pt x="513014" y="1025925"/>
                </a:lnTo>
                <a:lnTo>
                  <a:pt x="1063652" y="1051758"/>
                </a:lnTo>
                <a:lnTo>
                  <a:pt x="1037819" y="501120"/>
                </a:lnTo>
                <a:lnTo>
                  <a:pt x="897205" y="641734"/>
                </a:lnTo>
                <a:lnTo>
                  <a:pt x="832619" y="577148"/>
                </a:lnTo>
                <a:lnTo>
                  <a:pt x="834763" y="574612"/>
                </a:lnTo>
                <a:cubicBezTo>
                  <a:pt x="942060" y="423731"/>
                  <a:pt x="1012225" y="244605"/>
                  <a:pt x="1031931" y="50562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 rot="13500000">
            <a:off x="3048297" y="1903711"/>
            <a:ext cx="3054602" cy="3033991"/>
          </a:xfrm>
          <a:custGeom>
            <a:avLst/>
            <a:gdLst>
              <a:gd name="connsiteX0" fmla="*/ 3054602 w 3054602"/>
              <a:gd name="connsiteY0" fmla="*/ 1516994 h 3033991"/>
              <a:gd name="connsiteX1" fmla="*/ 2762797 w 3054602"/>
              <a:gd name="connsiteY1" fmla="*/ 1787029 h 3033991"/>
              <a:gd name="connsiteX2" fmla="*/ 2762797 w 3054602"/>
              <a:gd name="connsiteY2" fmla="*/ 1652011 h 3033991"/>
              <a:gd name="connsiteX3" fmla="*/ 2568971 w 3054602"/>
              <a:gd name="connsiteY3" fmla="*/ 1652011 h 3033991"/>
              <a:gd name="connsiteX4" fmla="*/ 2560566 w 3054602"/>
              <a:gd name="connsiteY4" fmla="*/ 1710259 h 3033991"/>
              <a:gd name="connsiteX5" fmla="*/ 2270625 w 3054602"/>
              <a:gd name="connsiteY5" fmla="*/ 2255230 h 3033991"/>
              <a:gd name="connsiteX6" fmla="*/ 1725654 w 3054602"/>
              <a:gd name="connsiteY6" fmla="*/ 2545170 h 3033991"/>
              <a:gd name="connsiteX7" fmla="*/ 1667410 w 3054602"/>
              <a:gd name="connsiteY7" fmla="*/ 2553575 h 3033991"/>
              <a:gd name="connsiteX8" fmla="*/ 1667410 w 3054602"/>
              <a:gd name="connsiteY8" fmla="*/ 2742186 h 3033991"/>
              <a:gd name="connsiteX9" fmla="*/ 1802427 w 3054602"/>
              <a:gd name="connsiteY9" fmla="*/ 2742186 h 3033991"/>
              <a:gd name="connsiteX10" fmla="*/ 1532392 w 3054602"/>
              <a:gd name="connsiteY10" fmla="*/ 3033991 h 3033991"/>
              <a:gd name="connsiteX11" fmla="*/ 1262358 w 3054602"/>
              <a:gd name="connsiteY11" fmla="*/ 2742186 h 3033991"/>
              <a:gd name="connsiteX12" fmla="*/ 1397375 w 3054602"/>
              <a:gd name="connsiteY12" fmla="*/ 2742186 h 3033991"/>
              <a:gd name="connsiteX13" fmla="*/ 1397375 w 3054602"/>
              <a:gd name="connsiteY13" fmla="*/ 2556003 h 3033991"/>
              <a:gd name="connsiteX14" fmla="*/ 1322308 w 3054602"/>
              <a:gd name="connsiteY14" fmla="*/ 2545170 h 3033991"/>
              <a:gd name="connsiteX15" fmla="*/ 777337 w 3054602"/>
              <a:gd name="connsiteY15" fmla="*/ 2255230 h 3033991"/>
              <a:gd name="connsiteX16" fmla="*/ 487397 w 3054602"/>
              <a:gd name="connsiteY16" fmla="*/ 1710259 h 3033991"/>
              <a:gd name="connsiteX17" fmla="*/ 478991 w 3054602"/>
              <a:gd name="connsiteY17" fmla="*/ 1652014 h 3033991"/>
              <a:gd name="connsiteX18" fmla="*/ 291805 w 3054602"/>
              <a:gd name="connsiteY18" fmla="*/ 1652014 h 3033991"/>
              <a:gd name="connsiteX19" fmla="*/ 291805 w 3054602"/>
              <a:gd name="connsiteY19" fmla="*/ 1787031 h 3033991"/>
              <a:gd name="connsiteX20" fmla="*/ 0 w 3054602"/>
              <a:gd name="connsiteY20" fmla="*/ 1516996 h 3033991"/>
              <a:gd name="connsiteX21" fmla="*/ 291805 w 3054602"/>
              <a:gd name="connsiteY21" fmla="*/ 1246962 h 3033991"/>
              <a:gd name="connsiteX22" fmla="*/ 291805 w 3054602"/>
              <a:gd name="connsiteY22" fmla="*/ 1381979 h 3033991"/>
              <a:gd name="connsiteX23" fmla="*/ 476564 w 3054602"/>
              <a:gd name="connsiteY23" fmla="*/ 1381979 h 3033991"/>
              <a:gd name="connsiteX24" fmla="*/ 487397 w 3054602"/>
              <a:gd name="connsiteY24" fmla="*/ 1306913 h 3033991"/>
              <a:gd name="connsiteX25" fmla="*/ 777337 w 3054602"/>
              <a:gd name="connsiteY25" fmla="*/ 761942 h 3033991"/>
              <a:gd name="connsiteX26" fmla="*/ 1322308 w 3054602"/>
              <a:gd name="connsiteY26" fmla="*/ 472001 h 3033991"/>
              <a:gd name="connsiteX27" fmla="*/ 1397373 w 3054602"/>
              <a:gd name="connsiteY27" fmla="*/ 461169 h 3033991"/>
              <a:gd name="connsiteX28" fmla="*/ 1397373 w 3054602"/>
              <a:gd name="connsiteY28" fmla="*/ 291805 h 3033991"/>
              <a:gd name="connsiteX29" fmla="*/ 1262356 w 3054602"/>
              <a:gd name="connsiteY29" fmla="*/ 291805 h 3033991"/>
              <a:gd name="connsiteX30" fmla="*/ 1532391 w 3054602"/>
              <a:gd name="connsiteY30" fmla="*/ 0 h 3033991"/>
              <a:gd name="connsiteX31" fmla="*/ 1802425 w 3054602"/>
              <a:gd name="connsiteY31" fmla="*/ 291805 h 3033991"/>
              <a:gd name="connsiteX32" fmla="*/ 1667408 w 3054602"/>
              <a:gd name="connsiteY32" fmla="*/ 291805 h 3033991"/>
              <a:gd name="connsiteX33" fmla="*/ 1667408 w 3054602"/>
              <a:gd name="connsiteY33" fmla="*/ 463596 h 3033991"/>
              <a:gd name="connsiteX34" fmla="*/ 1725654 w 3054602"/>
              <a:gd name="connsiteY34" fmla="*/ 472001 h 3033991"/>
              <a:gd name="connsiteX35" fmla="*/ 2270625 w 3054602"/>
              <a:gd name="connsiteY35" fmla="*/ 761942 h 3033991"/>
              <a:gd name="connsiteX36" fmla="*/ 2560566 w 3054602"/>
              <a:gd name="connsiteY36" fmla="*/ 1306913 h 3033991"/>
              <a:gd name="connsiteX37" fmla="*/ 2571398 w 3054602"/>
              <a:gd name="connsiteY37" fmla="*/ 1381977 h 3033991"/>
              <a:gd name="connsiteX38" fmla="*/ 2762797 w 3054602"/>
              <a:gd name="connsiteY38" fmla="*/ 1381977 h 3033991"/>
              <a:gd name="connsiteX39" fmla="*/ 2762797 w 3054602"/>
              <a:gd name="connsiteY39" fmla="*/ 1246959 h 30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54602" h="3033991">
                <a:moveTo>
                  <a:pt x="3054602" y="1516994"/>
                </a:moveTo>
                <a:lnTo>
                  <a:pt x="2762797" y="1787029"/>
                </a:lnTo>
                <a:lnTo>
                  <a:pt x="2762797" y="1652011"/>
                </a:lnTo>
                <a:lnTo>
                  <a:pt x="2568971" y="1652011"/>
                </a:lnTo>
                <a:lnTo>
                  <a:pt x="2560566" y="1710259"/>
                </a:lnTo>
                <a:cubicBezTo>
                  <a:pt x="2521907" y="1909931"/>
                  <a:pt x="2425260" y="2100595"/>
                  <a:pt x="2270625" y="2255230"/>
                </a:cubicBezTo>
                <a:cubicBezTo>
                  <a:pt x="2115990" y="2409865"/>
                  <a:pt x="1925326" y="2506512"/>
                  <a:pt x="1725654" y="2545170"/>
                </a:cubicBezTo>
                <a:lnTo>
                  <a:pt x="1667410" y="2553575"/>
                </a:lnTo>
                <a:lnTo>
                  <a:pt x="1667410" y="2742186"/>
                </a:lnTo>
                <a:lnTo>
                  <a:pt x="1802427" y="2742186"/>
                </a:lnTo>
                <a:lnTo>
                  <a:pt x="1532392" y="3033991"/>
                </a:lnTo>
                <a:lnTo>
                  <a:pt x="1262358" y="2742186"/>
                </a:lnTo>
                <a:lnTo>
                  <a:pt x="1397375" y="2742186"/>
                </a:lnTo>
                <a:lnTo>
                  <a:pt x="1397375" y="2556003"/>
                </a:lnTo>
                <a:lnTo>
                  <a:pt x="1322308" y="2545170"/>
                </a:lnTo>
                <a:cubicBezTo>
                  <a:pt x="1122637" y="2506512"/>
                  <a:pt x="931972" y="2409865"/>
                  <a:pt x="777337" y="2255230"/>
                </a:cubicBezTo>
                <a:cubicBezTo>
                  <a:pt x="622702" y="2100595"/>
                  <a:pt x="526056" y="1909930"/>
                  <a:pt x="487397" y="1710259"/>
                </a:cubicBezTo>
                <a:lnTo>
                  <a:pt x="478991" y="1652014"/>
                </a:lnTo>
                <a:lnTo>
                  <a:pt x="291805" y="1652014"/>
                </a:lnTo>
                <a:lnTo>
                  <a:pt x="291805" y="1787031"/>
                </a:lnTo>
                <a:lnTo>
                  <a:pt x="0" y="1516996"/>
                </a:lnTo>
                <a:lnTo>
                  <a:pt x="291805" y="1246962"/>
                </a:lnTo>
                <a:lnTo>
                  <a:pt x="291805" y="1381979"/>
                </a:lnTo>
                <a:lnTo>
                  <a:pt x="476564" y="1381979"/>
                </a:lnTo>
                <a:lnTo>
                  <a:pt x="487397" y="1306913"/>
                </a:lnTo>
                <a:cubicBezTo>
                  <a:pt x="526056" y="1107241"/>
                  <a:pt x="622702" y="916577"/>
                  <a:pt x="777337" y="761942"/>
                </a:cubicBezTo>
                <a:cubicBezTo>
                  <a:pt x="931972" y="607307"/>
                  <a:pt x="1122637" y="510660"/>
                  <a:pt x="1322308" y="472001"/>
                </a:cubicBezTo>
                <a:lnTo>
                  <a:pt x="1397373" y="461169"/>
                </a:lnTo>
                <a:lnTo>
                  <a:pt x="1397373" y="291805"/>
                </a:lnTo>
                <a:lnTo>
                  <a:pt x="1262356" y="291805"/>
                </a:lnTo>
                <a:lnTo>
                  <a:pt x="1532391" y="0"/>
                </a:lnTo>
                <a:lnTo>
                  <a:pt x="1802425" y="291805"/>
                </a:lnTo>
                <a:lnTo>
                  <a:pt x="1667408" y="291805"/>
                </a:lnTo>
                <a:lnTo>
                  <a:pt x="1667408" y="463596"/>
                </a:lnTo>
                <a:lnTo>
                  <a:pt x="1725654" y="472001"/>
                </a:lnTo>
                <a:cubicBezTo>
                  <a:pt x="1925326" y="510660"/>
                  <a:pt x="2115990" y="607307"/>
                  <a:pt x="2270625" y="761942"/>
                </a:cubicBezTo>
                <a:cubicBezTo>
                  <a:pt x="2425260" y="916577"/>
                  <a:pt x="2521907" y="1107241"/>
                  <a:pt x="2560566" y="1306913"/>
                </a:cubicBezTo>
                <a:lnTo>
                  <a:pt x="2571398" y="1381977"/>
                </a:lnTo>
                <a:lnTo>
                  <a:pt x="2762797" y="1381977"/>
                </a:lnTo>
                <a:lnTo>
                  <a:pt x="2762797" y="12469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手繪多邊形 33"/>
          <p:cNvSpPr/>
          <p:nvPr/>
        </p:nvSpPr>
        <p:spPr>
          <a:xfrm>
            <a:off x="2539265" y="1270285"/>
            <a:ext cx="1970887" cy="1759370"/>
          </a:xfrm>
          <a:custGeom>
            <a:avLst/>
            <a:gdLst>
              <a:gd name="connsiteX0" fmla="*/ 1970887 w 1970887"/>
              <a:gd name="connsiteY0" fmla="*/ 0 h 1759370"/>
              <a:gd name="connsiteX1" fmla="*/ 1970887 w 1970887"/>
              <a:gd name="connsiteY1" fmla="*/ 1060818 h 1759370"/>
              <a:gd name="connsiteX2" fmla="*/ 1920323 w 1970887"/>
              <a:gd name="connsiteY2" fmla="*/ 1063371 h 1759370"/>
              <a:gd name="connsiteX3" fmla="*/ 1629593 w 1970887"/>
              <a:gd name="connsiteY3" fmla="*/ 1133957 h 1759370"/>
              <a:gd name="connsiteX4" fmla="*/ 1543080 w 1970887"/>
              <a:gd name="connsiteY4" fmla="*/ 1174975 h 1759370"/>
              <a:gd name="connsiteX5" fmla="*/ 1478410 w 1970887"/>
              <a:gd name="connsiteY5" fmla="*/ 1085965 h 1759370"/>
              <a:gd name="connsiteX6" fmla="*/ 1636973 w 1970887"/>
              <a:gd name="connsiteY6" fmla="*/ 970762 h 1759370"/>
              <a:gd name="connsiteX7" fmla="*/ 1097156 w 1970887"/>
              <a:gd name="connsiteY7" fmla="*/ 859109 h 1759370"/>
              <a:gd name="connsiteX8" fmla="*/ 1036532 w 1970887"/>
              <a:gd name="connsiteY8" fmla="*/ 1407008 h 1759370"/>
              <a:gd name="connsiteX9" fmla="*/ 1195377 w 1970887"/>
              <a:gd name="connsiteY9" fmla="*/ 1291601 h 1759370"/>
              <a:gd name="connsiteX10" fmla="*/ 1258039 w 1970887"/>
              <a:gd name="connsiteY10" fmla="*/ 1377848 h 1759370"/>
              <a:gd name="connsiteX11" fmla="*/ 1167777 w 1970887"/>
              <a:gd name="connsiteY11" fmla="*/ 1478362 h 1759370"/>
              <a:gd name="connsiteX12" fmla="*/ 1019679 w 1970887"/>
              <a:gd name="connsiteY12" fmla="*/ 1729194 h 1759370"/>
              <a:gd name="connsiteX13" fmla="*/ 1008634 w 1970887"/>
              <a:gd name="connsiteY13" fmla="*/ 1759370 h 1759370"/>
              <a:gd name="connsiteX14" fmla="*/ 0 w 1970887"/>
              <a:gd name="connsiteY14" fmla="*/ 1431645 h 1759370"/>
              <a:gd name="connsiteX15" fmla="*/ 42225 w 1970887"/>
              <a:gd name="connsiteY15" fmla="*/ 1316276 h 1759370"/>
              <a:gd name="connsiteX16" fmla="*/ 1811860 w 1970887"/>
              <a:gd name="connsiteY16" fmla="*/ 8030 h 175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0887" h="1759370">
                <a:moveTo>
                  <a:pt x="1970887" y="0"/>
                </a:moveTo>
                <a:lnTo>
                  <a:pt x="1970887" y="1060818"/>
                </a:lnTo>
                <a:lnTo>
                  <a:pt x="1920323" y="1063371"/>
                </a:lnTo>
                <a:cubicBezTo>
                  <a:pt x="1818682" y="1073694"/>
                  <a:pt x="1721133" y="1097861"/>
                  <a:pt x="1629593" y="1133957"/>
                </a:cubicBezTo>
                <a:lnTo>
                  <a:pt x="1543080" y="1174975"/>
                </a:lnTo>
                <a:lnTo>
                  <a:pt x="1478410" y="1085965"/>
                </a:lnTo>
                <a:lnTo>
                  <a:pt x="1636973" y="970762"/>
                </a:lnTo>
                <a:lnTo>
                  <a:pt x="1097156" y="859109"/>
                </a:lnTo>
                <a:lnTo>
                  <a:pt x="1036532" y="1407008"/>
                </a:lnTo>
                <a:lnTo>
                  <a:pt x="1195377" y="1291601"/>
                </a:lnTo>
                <a:lnTo>
                  <a:pt x="1258039" y="1377848"/>
                </a:lnTo>
                <a:lnTo>
                  <a:pt x="1167777" y="1478362"/>
                </a:lnTo>
                <a:cubicBezTo>
                  <a:pt x="1107933" y="1554513"/>
                  <a:pt x="1057929" y="1638762"/>
                  <a:pt x="1019679" y="1729194"/>
                </a:cubicBezTo>
                <a:lnTo>
                  <a:pt x="1008634" y="1759370"/>
                </a:lnTo>
                <a:lnTo>
                  <a:pt x="0" y="1431645"/>
                </a:lnTo>
                <a:lnTo>
                  <a:pt x="42225" y="1316276"/>
                </a:lnTo>
                <a:cubicBezTo>
                  <a:pt x="342844" y="605534"/>
                  <a:pt x="1013017" y="89157"/>
                  <a:pt x="1811860" y="8030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4633851" y="1270285"/>
            <a:ext cx="1970886" cy="1759372"/>
          </a:xfrm>
          <a:custGeom>
            <a:avLst/>
            <a:gdLst>
              <a:gd name="connsiteX0" fmla="*/ 0 w 1970886"/>
              <a:gd name="connsiteY0" fmla="*/ 0 h 1759372"/>
              <a:gd name="connsiteX1" fmla="*/ 159025 w 1970886"/>
              <a:gd name="connsiteY1" fmla="*/ 8030 h 1759372"/>
              <a:gd name="connsiteX2" fmla="*/ 1928660 w 1970886"/>
              <a:gd name="connsiteY2" fmla="*/ 1316276 h 1759372"/>
              <a:gd name="connsiteX3" fmla="*/ 1970886 w 1970886"/>
              <a:gd name="connsiteY3" fmla="*/ 1431646 h 1759372"/>
              <a:gd name="connsiteX4" fmla="*/ 962251 w 1970886"/>
              <a:gd name="connsiteY4" fmla="*/ 1759372 h 1759372"/>
              <a:gd name="connsiteX5" fmla="*/ 951206 w 1970886"/>
              <a:gd name="connsiteY5" fmla="*/ 1729194 h 1759372"/>
              <a:gd name="connsiteX6" fmla="*/ 803109 w 1970886"/>
              <a:gd name="connsiteY6" fmla="*/ 1478362 h 1759372"/>
              <a:gd name="connsiteX7" fmla="*/ 712846 w 1970886"/>
              <a:gd name="connsiteY7" fmla="*/ 1377847 h 1759372"/>
              <a:gd name="connsiteX8" fmla="*/ 775507 w 1970886"/>
              <a:gd name="connsiteY8" fmla="*/ 1291601 h 1759372"/>
              <a:gd name="connsiteX9" fmla="*/ 934351 w 1970886"/>
              <a:gd name="connsiteY9" fmla="*/ 1407008 h 1759372"/>
              <a:gd name="connsiteX10" fmla="*/ 873727 w 1970886"/>
              <a:gd name="connsiteY10" fmla="*/ 859109 h 1759372"/>
              <a:gd name="connsiteX11" fmla="*/ 333909 w 1970886"/>
              <a:gd name="connsiteY11" fmla="*/ 970762 h 1759372"/>
              <a:gd name="connsiteX12" fmla="*/ 492474 w 1970886"/>
              <a:gd name="connsiteY12" fmla="*/ 1085966 h 1759372"/>
              <a:gd name="connsiteX13" fmla="*/ 427805 w 1970886"/>
              <a:gd name="connsiteY13" fmla="*/ 1174975 h 1759372"/>
              <a:gd name="connsiteX14" fmla="*/ 341293 w 1970886"/>
              <a:gd name="connsiteY14" fmla="*/ 1133957 h 1759372"/>
              <a:gd name="connsiteX15" fmla="*/ 50562 w 1970886"/>
              <a:gd name="connsiteY15" fmla="*/ 1063371 h 1759372"/>
              <a:gd name="connsiteX16" fmla="*/ 0 w 1970886"/>
              <a:gd name="connsiteY16" fmla="*/ 1060818 h 175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0886" h="1759372">
                <a:moveTo>
                  <a:pt x="0" y="0"/>
                </a:moveTo>
                <a:lnTo>
                  <a:pt x="159025" y="8030"/>
                </a:lnTo>
                <a:cubicBezTo>
                  <a:pt x="957868" y="89157"/>
                  <a:pt x="1628041" y="605534"/>
                  <a:pt x="1928660" y="1316276"/>
                </a:cubicBezTo>
                <a:lnTo>
                  <a:pt x="1970886" y="1431646"/>
                </a:lnTo>
                <a:lnTo>
                  <a:pt x="962251" y="1759372"/>
                </a:lnTo>
                <a:lnTo>
                  <a:pt x="951206" y="1729194"/>
                </a:lnTo>
                <a:cubicBezTo>
                  <a:pt x="912957" y="1638762"/>
                  <a:pt x="862953" y="1554513"/>
                  <a:pt x="803109" y="1478362"/>
                </a:cubicBezTo>
                <a:lnTo>
                  <a:pt x="712846" y="1377847"/>
                </a:lnTo>
                <a:lnTo>
                  <a:pt x="775507" y="1291601"/>
                </a:lnTo>
                <a:lnTo>
                  <a:pt x="934351" y="1407008"/>
                </a:lnTo>
                <a:lnTo>
                  <a:pt x="873727" y="859109"/>
                </a:lnTo>
                <a:lnTo>
                  <a:pt x="333909" y="970762"/>
                </a:lnTo>
                <a:lnTo>
                  <a:pt x="492474" y="1085966"/>
                </a:lnTo>
                <a:lnTo>
                  <a:pt x="427805" y="1174975"/>
                </a:lnTo>
                <a:lnTo>
                  <a:pt x="341293" y="1133957"/>
                </a:lnTo>
                <a:cubicBezTo>
                  <a:pt x="249753" y="1097861"/>
                  <a:pt x="152204" y="1073694"/>
                  <a:pt x="50562" y="1063371"/>
                </a:cubicBezTo>
                <a:lnTo>
                  <a:pt x="0" y="106081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2411724" y="2819254"/>
            <a:ext cx="1465138" cy="2317099"/>
          </a:xfrm>
          <a:custGeom>
            <a:avLst/>
            <a:gdLst>
              <a:gd name="connsiteX0" fmla="*/ 88324 w 1465138"/>
              <a:gd name="connsiteY0" fmla="*/ 0 h 2317099"/>
              <a:gd name="connsiteX1" fmla="*/ 1098192 w 1465138"/>
              <a:gd name="connsiteY1" fmla="*/ 328125 h 2317099"/>
              <a:gd name="connsiteX2" fmla="*/ 1083155 w 1465138"/>
              <a:gd name="connsiteY2" fmla="*/ 386605 h 2317099"/>
              <a:gd name="connsiteX3" fmla="*/ 1060818 w 1465138"/>
              <a:gd name="connsiteY3" fmla="*/ 608184 h 2317099"/>
              <a:gd name="connsiteX4" fmla="*/ 1067988 w 1465138"/>
              <a:gd name="connsiteY4" fmla="*/ 734432 h 2317099"/>
              <a:gd name="connsiteX5" fmla="*/ 1074208 w 1465138"/>
              <a:gd name="connsiteY5" fmla="*/ 770614 h 2317099"/>
              <a:gd name="connsiteX6" fmla="*/ 981217 w 1465138"/>
              <a:gd name="connsiteY6" fmla="*/ 800829 h 2317099"/>
              <a:gd name="connsiteX7" fmla="*/ 919480 w 1465138"/>
              <a:gd name="connsiteY7" fmla="*/ 610822 h 2317099"/>
              <a:gd name="connsiteX8" fmla="*/ 646478 w 1465138"/>
              <a:gd name="connsiteY8" fmla="*/ 1089716 h 2317099"/>
              <a:gd name="connsiteX9" fmla="*/ 1148828 w 1465138"/>
              <a:gd name="connsiteY9" fmla="*/ 1316683 h 2317099"/>
              <a:gd name="connsiteX10" fmla="*/ 1089326 w 1465138"/>
              <a:gd name="connsiteY10" fmla="*/ 1133554 h 2317099"/>
              <a:gd name="connsiteX11" fmla="*/ 1179865 w 1465138"/>
              <a:gd name="connsiteY11" fmla="*/ 1104136 h 2317099"/>
              <a:gd name="connsiteX12" fmla="*/ 1226943 w 1465138"/>
              <a:gd name="connsiteY12" fmla="*/ 1189583 h 2317099"/>
              <a:gd name="connsiteX13" fmla="*/ 1460919 w 1465138"/>
              <a:gd name="connsiteY13" fmla="*/ 1456579 h 2317099"/>
              <a:gd name="connsiteX14" fmla="*/ 1465138 w 1465138"/>
              <a:gd name="connsiteY14" fmla="*/ 1459734 h 2317099"/>
              <a:gd name="connsiteX15" fmla="*/ 842226 w 1465138"/>
              <a:gd name="connsiteY15" fmla="*/ 2317099 h 2317099"/>
              <a:gd name="connsiteX16" fmla="*/ 786140 w 1465138"/>
              <a:gd name="connsiteY16" fmla="*/ 2275158 h 2317099"/>
              <a:gd name="connsiteX17" fmla="*/ 0 w 1465138"/>
              <a:gd name="connsiteY17" fmla="*/ 608184 h 2317099"/>
              <a:gd name="connsiteX18" fmla="*/ 43889 w 1465138"/>
              <a:gd name="connsiteY18" fmla="*/ 172813 h 23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5138" h="2317099">
                <a:moveTo>
                  <a:pt x="88324" y="0"/>
                </a:moveTo>
                <a:lnTo>
                  <a:pt x="1098192" y="328125"/>
                </a:lnTo>
                <a:lnTo>
                  <a:pt x="1083155" y="386605"/>
                </a:lnTo>
                <a:cubicBezTo>
                  <a:pt x="1068509" y="458177"/>
                  <a:pt x="1060818" y="532282"/>
                  <a:pt x="1060818" y="608184"/>
                </a:cubicBezTo>
                <a:cubicBezTo>
                  <a:pt x="1060818" y="650879"/>
                  <a:pt x="1063252" y="693005"/>
                  <a:pt x="1067988" y="734432"/>
                </a:cubicBezTo>
                <a:lnTo>
                  <a:pt x="1074208" y="770614"/>
                </a:lnTo>
                <a:lnTo>
                  <a:pt x="981217" y="800829"/>
                </a:lnTo>
                <a:lnTo>
                  <a:pt x="919480" y="610822"/>
                </a:lnTo>
                <a:lnTo>
                  <a:pt x="646478" y="1089716"/>
                </a:lnTo>
                <a:lnTo>
                  <a:pt x="1148828" y="1316683"/>
                </a:lnTo>
                <a:lnTo>
                  <a:pt x="1089326" y="1133554"/>
                </a:lnTo>
                <a:lnTo>
                  <a:pt x="1179865" y="1104136"/>
                </a:lnTo>
                <a:lnTo>
                  <a:pt x="1226943" y="1189583"/>
                </a:lnTo>
                <a:cubicBezTo>
                  <a:pt x="1290115" y="1290779"/>
                  <a:pt x="1369287" y="1380958"/>
                  <a:pt x="1460919" y="1456579"/>
                </a:cubicBezTo>
                <a:lnTo>
                  <a:pt x="1465138" y="1459734"/>
                </a:lnTo>
                <a:lnTo>
                  <a:pt x="842226" y="2317099"/>
                </a:lnTo>
                <a:lnTo>
                  <a:pt x="786140" y="2275158"/>
                </a:lnTo>
                <a:cubicBezTo>
                  <a:pt x="306025" y="1878932"/>
                  <a:pt x="0" y="1279296"/>
                  <a:pt x="0" y="608184"/>
                </a:cubicBezTo>
                <a:cubicBezTo>
                  <a:pt x="0" y="459048"/>
                  <a:pt x="15112" y="313442"/>
                  <a:pt x="43889" y="172813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5267140" y="2819255"/>
            <a:ext cx="1465137" cy="2317097"/>
          </a:xfrm>
          <a:custGeom>
            <a:avLst/>
            <a:gdLst>
              <a:gd name="connsiteX0" fmla="*/ 1376813 w 1465137"/>
              <a:gd name="connsiteY0" fmla="*/ 0 h 2317097"/>
              <a:gd name="connsiteX1" fmla="*/ 1421248 w 1465137"/>
              <a:gd name="connsiteY1" fmla="*/ 172812 h 2317097"/>
              <a:gd name="connsiteX2" fmla="*/ 1465137 w 1465137"/>
              <a:gd name="connsiteY2" fmla="*/ 608183 h 2317097"/>
              <a:gd name="connsiteX3" fmla="*/ 678997 w 1465137"/>
              <a:gd name="connsiteY3" fmla="*/ 2275157 h 2317097"/>
              <a:gd name="connsiteX4" fmla="*/ 622912 w 1465137"/>
              <a:gd name="connsiteY4" fmla="*/ 2317097 h 2317097"/>
              <a:gd name="connsiteX5" fmla="*/ 0 w 1465137"/>
              <a:gd name="connsiteY5" fmla="*/ 1459732 h 2317097"/>
              <a:gd name="connsiteX6" fmla="*/ 4218 w 1465137"/>
              <a:gd name="connsiteY6" fmla="*/ 1456578 h 2317097"/>
              <a:gd name="connsiteX7" fmla="*/ 238194 w 1465137"/>
              <a:gd name="connsiteY7" fmla="*/ 1189582 h 2317097"/>
              <a:gd name="connsiteX8" fmla="*/ 285272 w 1465137"/>
              <a:gd name="connsiteY8" fmla="*/ 1104135 h 2317097"/>
              <a:gd name="connsiteX9" fmla="*/ 375810 w 1465137"/>
              <a:gd name="connsiteY9" fmla="*/ 1133553 h 2317097"/>
              <a:gd name="connsiteX10" fmla="*/ 316308 w 1465137"/>
              <a:gd name="connsiteY10" fmla="*/ 1316681 h 2317097"/>
              <a:gd name="connsiteX11" fmla="*/ 818657 w 1465137"/>
              <a:gd name="connsiteY11" fmla="*/ 1089714 h 2317097"/>
              <a:gd name="connsiteX12" fmla="*/ 545656 w 1465137"/>
              <a:gd name="connsiteY12" fmla="*/ 610820 h 2317097"/>
              <a:gd name="connsiteX13" fmla="*/ 483919 w 1465137"/>
              <a:gd name="connsiteY13" fmla="*/ 800828 h 2317097"/>
              <a:gd name="connsiteX14" fmla="*/ 390929 w 1465137"/>
              <a:gd name="connsiteY14" fmla="*/ 770613 h 2317097"/>
              <a:gd name="connsiteX15" fmla="*/ 397150 w 1465137"/>
              <a:gd name="connsiteY15" fmla="*/ 734431 h 2317097"/>
              <a:gd name="connsiteX16" fmla="*/ 404319 w 1465137"/>
              <a:gd name="connsiteY16" fmla="*/ 608183 h 2317097"/>
              <a:gd name="connsiteX17" fmla="*/ 381982 w 1465137"/>
              <a:gd name="connsiteY17" fmla="*/ 386604 h 2317097"/>
              <a:gd name="connsiteX18" fmla="*/ 366946 w 1465137"/>
              <a:gd name="connsiteY18" fmla="*/ 328125 h 231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5137" h="2317097">
                <a:moveTo>
                  <a:pt x="1376813" y="0"/>
                </a:moveTo>
                <a:lnTo>
                  <a:pt x="1421248" y="172812"/>
                </a:lnTo>
                <a:cubicBezTo>
                  <a:pt x="1450025" y="313441"/>
                  <a:pt x="1465137" y="459047"/>
                  <a:pt x="1465137" y="608183"/>
                </a:cubicBezTo>
                <a:cubicBezTo>
                  <a:pt x="1465137" y="1279295"/>
                  <a:pt x="1159113" y="1878931"/>
                  <a:pt x="678997" y="2275157"/>
                </a:cubicBezTo>
                <a:lnTo>
                  <a:pt x="622912" y="2317097"/>
                </a:lnTo>
                <a:lnTo>
                  <a:pt x="0" y="1459732"/>
                </a:lnTo>
                <a:lnTo>
                  <a:pt x="4218" y="1456578"/>
                </a:lnTo>
                <a:cubicBezTo>
                  <a:pt x="95850" y="1380957"/>
                  <a:pt x="175022" y="1290778"/>
                  <a:pt x="238194" y="1189582"/>
                </a:cubicBezTo>
                <a:lnTo>
                  <a:pt x="285272" y="1104135"/>
                </a:lnTo>
                <a:lnTo>
                  <a:pt x="375810" y="1133553"/>
                </a:lnTo>
                <a:lnTo>
                  <a:pt x="316308" y="1316681"/>
                </a:lnTo>
                <a:lnTo>
                  <a:pt x="818657" y="1089714"/>
                </a:lnTo>
                <a:lnTo>
                  <a:pt x="545656" y="610820"/>
                </a:lnTo>
                <a:lnTo>
                  <a:pt x="483919" y="800828"/>
                </a:lnTo>
                <a:lnTo>
                  <a:pt x="390929" y="770613"/>
                </a:lnTo>
                <a:lnTo>
                  <a:pt x="397150" y="734431"/>
                </a:lnTo>
                <a:cubicBezTo>
                  <a:pt x="401886" y="693004"/>
                  <a:pt x="404319" y="650878"/>
                  <a:pt x="404319" y="608183"/>
                </a:cubicBezTo>
                <a:cubicBezTo>
                  <a:pt x="404319" y="532281"/>
                  <a:pt x="396628" y="458176"/>
                  <a:pt x="381982" y="386604"/>
                </a:cubicBezTo>
                <a:lnTo>
                  <a:pt x="366946" y="32812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3353025" y="4351260"/>
            <a:ext cx="2437952" cy="1236455"/>
          </a:xfrm>
          <a:custGeom>
            <a:avLst/>
            <a:gdLst>
              <a:gd name="connsiteX0" fmla="*/ 1813721 w 2437952"/>
              <a:gd name="connsiteY0" fmla="*/ 0 h 1236455"/>
              <a:gd name="connsiteX1" fmla="*/ 2437952 w 2437952"/>
              <a:gd name="connsiteY1" fmla="*/ 859180 h 1236455"/>
              <a:gd name="connsiteX2" fmla="*/ 2426806 w 2437952"/>
              <a:gd name="connsiteY2" fmla="*/ 867514 h 1236455"/>
              <a:gd name="connsiteX3" fmla="*/ 1218975 w 2437952"/>
              <a:gd name="connsiteY3" fmla="*/ 1236455 h 1236455"/>
              <a:gd name="connsiteX4" fmla="*/ 11144 w 2437952"/>
              <a:gd name="connsiteY4" fmla="*/ 867514 h 1236455"/>
              <a:gd name="connsiteX5" fmla="*/ 0 w 2437952"/>
              <a:gd name="connsiteY5" fmla="*/ 859181 h 1236455"/>
              <a:gd name="connsiteX6" fmla="*/ 624231 w 2437952"/>
              <a:gd name="connsiteY6" fmla="*/ 1 h 1236455"/>
              <a:gd name="connsiteX7" fmla="*/ 694908 w 2437952"/>
              <a:gd name="connsiteY7" fmla="*/ 42938 h 1236455"/>
              <a:gd name="connsiteX8" fmla="*/ 944204 w 2437952"/>
              <a:gd name="connsiteY8" fmla="*/ 141024 h 1236455"/>
              <a:gd name="connsiteX9" fmla="*/ 1044051 w 2437952"/>
              <a:gd name="connsiteY9" fmla="*/ 160128 h 1236455"/>
              <a:gd name="connsiteX10" fmla="*/ 1044051 w 2437952"/>
              <a:gd name="connsiteY10" fmla="*/ 249921 h 1236455"/>
              <a:gd name="connsiteX11" fmla="*/ 847882 w 2437952"/>
              <a:gd name="connsiteY11" fmla="*/ 249921 h 1236455"/>
              <a:gd name="connsiteX12" fmla="*/ 1218975 w 2437952"/>
              <a:gd name="connsiteY12" fmla="*/ 657547 h 1236455"/>
              <a:gd name="connsiteX13" fmla="*/ 1590068 w 2437952"/>
              <a:gd name="connsiteY13" fmla="*/ 249921 h 1236455"/>
              <a:gd name="connsiteX14" fmla="*/ 1393899 w 2437952"/>
              <a:gd name="connsiteY14" fmla="*/ 249921 h 1236455"/>
              <a:gd name="connsiteX15" fmla="*/ 1393899 w 2437952"/>
              <a:gd name="connsiteY15" fmla="*/ 160128 h 1236455"/>
              <a:gd name="connsiteX16" fmla="*/ 1493747 w 2437952"/>
              <a:gd name="connsiteY16" fmla="*/ 141024 h 1236455"/>
              <a:gd name="connsiteX17" fmla="*/ 1743042 w 2437952"/>
              <a:gd name="connsiteY17" fmla="*/ 42938 h 12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7952" h="1236455">
                <a:moveTo>
                  <a:pt x="1813721" y="0"/>
                </a:moveTo>
                <a:lnTo>
                  <a:pt x="2437952" y="859180"/>
                </a:lnTo>
                <a:lnTo>
                  <a:pt x="2426806" y="867514"/>
                </a:lnTo>
                <a:cubicBezTo>
                  <a:pt x="2082024" y="1100444"/>
                  <a:pt x="1666383" y="1236455"/>
                  <a:pt x="1218975" y="1236455"/>
                </a:cubicBezTo>
                <a:cubicBezTo>
                  <a:pt x="771568" y="1236455"/>
                  <a:pt x="355927" y="1100444"/>
                  <a:pt x="11144" y="867514"/>
                </a:cubicBezTo>
                <a:lnTo>
                  <a:pt x="0" y="859181"/>
                </a:lnTo>
                <a:lnTo>
                  <a:pt x="624231" y="1"/>
                </a:lnTo>
                <a:lnTo>
                  <a:pt x="694908" y="42938"/>
                </a:lnTo>
                <a:cubicBezTo>
                  <a:pt x="772801" y="85253"/>
                  <a:pt x="856380" y="118428"/>
                  <a:pt x="944204" y="141024"/>
                </a:cubicBezTo>
                <a:lnTo>
                  <a:pt x="1044051" y="160128"/>
                </a:lnTo>
                <a:lnTo>
                  <a:pt x="1044051" y="249921"/>
                </a:lnTo>
                <a:lnTo>
                  <a:pt x="847882" y="249921"/>
                </a:lnTo>
                <a:lnTo>
                  <a:pt x="1218975" y="657547"/>
                </a:lnTo>
                <a:lnTo>
                  <a:pt x="1590068" y="249921"/>
                </a:lnTo>
                <a:lnTo>
                  <a:pt x="1393899" y="249921"/>
                </a:lnTo>
                <a:lnTo>
                  <a:pt x="1393899" y="160128"/>
                </a:lnTo>
                <a:lnTo>
                  <a:pt x="1493747" y="141024"/>
                </a:lnTo>
                <a:cubicBezTo>
                  <a:pt x="1581571" y="118428"/>
                  <a:pt x="1665149" y="85253"/>
                  <a:pt x="1743042" y="42938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 rot="15120000">
            <a:off x="2988531" y="2083912"/>
            <a:ext cx="2892153" cy="2752658"/>
          </a:xfrm>
          <a:custGeom>
            <a:avLst/>
            <a:gdLst>
              <a:gd name="connsiteX0" fmla="*/ 2892153 w 2892153"/>
              <a:gd name="connsiteY0" fmla="*/ 1048756 h 2752658"/>
              <a:gd name="connsiteX1" fmla="*/ 2698075 w 2892153"/>
              <a:gd name="connsiteY1" fmla="*/ 1395746 h 2752658"/>
              <a:gd name="connsiteX2" fmla="*/ 2656353 w 2892153"/>
              <a:gd name="connsiteY2" fmla="*/ 1267338 h 2752658"/>
              <a:gd name="connsiteX3" fmla="*/ 2475070 w 2892153"/>
              <a:gd name="connsiteY3" fmla="*/ 1326240 h 2752658"/>
              <a:gd name="connsiteX4" fmla="*/ 2488699 w 2892153"/>
              <a:gd name="connsiteY4" fmla="*/ 1426761 h 2752658"/>
              <a:gd name="connsiteX5" fmla="*/ 2440536 w 2892153"/>
              <a:gd name="connsiteY5" fmla="*/ 1843912 h 2752658"/>
              <a:gd name="connsiteX6" fmla="*/ 2234305 w 2892153"/>
              <a:gd name="connsiteY6" fmla="*/ 2209704 h 2752658"/>
              <a:gd name="connsiteX7" fmla="*/ 2164196 w 2892153"/>
              <a:gd name="connsiteY7" fmla="*/ 2283014 h 2752658"/>
              <a:gd name="connsiteX8" fmla="*/ 2276235 w 2892153"/>
              <a:gd name="connsiteY8" fmla="*/ 2437222 h 2752658"/>
              <a:gd name="connsiteX9" fmla="*/ 2385466 w 2892153"/>
              <a:gd name="connsiteY9" fmla="*/ 2357861 h 2752658"/>
              <a:gd name="connsiteX10" fmla="*/ 2338521 w 2892153"/>
              <a:gd name="connsiteY10" fmla="*/ 2752658 h 2752658"/>
              <a:gd name="connsiteX11" fmla="*/ 1948540 w 2892153"/>
              <a:gd name="connsiteY11" fmla="*/ 2675305 h 2752658"/>
              <a:gd name="connsiteX12" fmla="*/ 2057771 w 2892153"/>
              <a:gd name="connsiteY12" fmla="*/ 2595944 h 2752658"/>
              <a:gd name="connsiteX13" fmla="*/ 1945736 w 2892153"/>
              <a:gd name="connsiteY13" fmla="*/ 2441740 h 2752658"/>
              <a:gd name="connsiteX14" fmla="*/ 1914901 w 2892153"/>
              <a:gd name="connsiteY14" fmla="*/ 2459352 h 2752658"/>
              <a:gd name="connsiteX15" fmla="*/ 1108039 w 2892153"/>
              <a:gd name="connsiteY15" fmla="*/ 2522854 h 2752658"/>
              <a:gd name="connsiteX16" fmla="*/ 935114 w 2892153"/>
              <a:gd name="connsiteY16" fmla="*/ 2449300 h 2752658"/>
              <a:gd name="connsiteX17" fmla="*/ 934218 w 2892153"/>
              <a:gd name="connsiteY17" fmla="*/ 2448716 h 2752658"/>
              <a:gd name="connsiteX18" fmla="*/ 829934 w 2892153"/>
              <a:gd name="connsiteY18" fmla="*/ 2592250 h 2752658"/>
              <a:gd name="connsiteX19" fmla="*/ 939165 w 2892153"/>
              <a:gd name="connsiteY19" fmla="*/ 2671611 h 2752658"/>
              <a:gd name="connsiteX20" fmla="*/ 549184 w 2892153"/>
              <a:gd name="connsiteY20" fmla="*/ 2748964 h 2752658"/>
              <a:gd name="connsiteX21" fmla="*/ 502240 w 2892153"/>
              <a:gd name="connsiteY21" fmla="*/ 2354167 h 2752658"/>
              <a:gd name="connsiteX22" fmla="*/ 611471 w 2892153"/>
              <a:gd name="connsiteY22" fmla="*/ 2433528 h 2752658"/>
              <a:gd name="connsiteX23" fmla="*/ 716787 w 2892153"/>
              <a:gd name="connsiteY23" fmla="*/ 2288573 h 2752658"/>
              <a:gd name="connsiteX24" fmla="*/ 650729 w 2892153"/>
              <a:gd name="connsiteY24" fmla="*/ 2226951 h 2752658"/>
              <a:gd name="connsiteX25" fmla="*/ 383673 w 2892153"/>
              <a:gd name="connsiteY25" fmla="*/ 1399683 h 2752658"/>
              <a:gd name="connsiteX26" fmla="*/ 395950 w 2892153"/>
              <a:gd name="connsiteY26" fmla="*/ 1324891 h 2752658"/>
              <a:gd name="connsiteX27" fmla="*/ 235800 w 2892153"/>
              <a:gd name="connsiteY27" fmla="*/ 1272855 h 2752658"/>
              <a:gd name="connsiteX28" fmla="*/ 194078 w 2892153"/>
              <a:gd name="connsiteY28" fmla="*/ 1401263 h 2752658"/>
              <a:gd name="connsiteX29" fmla="*/ 0 w 2892153"/>
              <a:gd name="connsiteY29" fmla="*/ 1054272 h 2752658"/>
              <a:gd name="connsiteX30" fmla="*/ 360968 w 2892153"/>
              <a:gd name="connsiteY30" fmla="*/ 887627 h 2752658"/>
              <a:gd name="connsiteX31" fmla="*/ 319246 w 2892153"/>
              <a:gd name="connsiteY31" fmla="*/ 1016036 h 2752658"/>
              <a:gd name="connsiteX32" fmla="*/ 478537 w 2892153"/>
              <a:gd name="connsiteY32" fmla="*/ 1067793 h 2752658"/>
              <a:gd name="connsiteX33" fmla="*/ 484555 w 2892153"/>
              <a:gd name="connsiteY33" fmla="*/ 1052875 h 2752658"/>
              <a:gd name="connsiteX34" fmla="*/ 1242769 w 2892153"/>
              <a:gd name="connsiteY34" fmla="*/ 477038 h 2752658"/>
              <a:gd name="connsiteX35" fmla="*/ 1307357 w 2892153"/>
              <a:gd name="connsiteY35" fmla="*/ 468280 h 2752658"/>
              <a:gd name="connsiteX36" fmla="*/ 1307357 w 2892153"/>
              <a:gd name="connsiteY36" fmla="*/ 291805 h 2752658"/>
              <a:gd name="connsiteX37" fmla="*/ 1172340 w 2892153"/>
              <a:gd name="connsiteY37" fmla="*/ 291805 h 2752658"/>
              <a:gd name="connsiteX38" fmla="*/ 1442375 w 2892153"/>
              <a:gd name="connsiteY38" fmla="*/ 0 h 2752658"/>
              <a:gd name="connsiteX39" fmla="*/ 1712409 w 2892153"/>
              <a:gd name="connsiteY39" fmla="*/ 291805 h 2752658"/>
              <a:gd name="connsiteX40" fmla="*/ 1577392 w 2892153"/>
              <a:gd name="connsiteY40" fmla="*/ 291805 h 2752658"/>
              <a:gd name="connsiteX41" fmla="*/ 1577392 w 2892153"/>
              <a:gd name="connsiteY41" fmla="*/ 470114 h 2752658"/>
              <a:gd name="connsiteX42" fmla="*/ 1657079 w 2892153"/>
              <a:gd name="connsiteY42" fmla="*/ 483196 h 2752658"/>
              <a:gd name="connsiteX43" fmla="*/ 1761595 w 2892153"/>
              <a:gd name="connsiteY43" fmla="*/ 511415 h 2752658"/>
              <a:gd name="connsiteX44" fmla="*/ 2377035 w 2892153"/>
              <a:gd name="connsiteY44" fmla="*/ 1037050 h 2752658"/>
              <a:gd name="connsiteX45" fmla="*/ 2391628 w 2892153"/>
              <a:gd name="connsiteY45" fmla="*/ 1069420 h 2752658"/>
              <a:gd name="connsiteX46" fmla="*/ 2572907 w 2892153"/>
              <a:gd name="connsiteY46" fmla="*/ 1010519 h 2752658"/>
              <a:gd name="connsiteX47" fmla="*/ 2531185 w 2892153"/>
              <a:gd name="connsiteY47" fmla="*/ 882110 h 275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92153" h="2752658">
                <a:moveTo>
                  <a:pt x="2892153" y="1048756"/>
                </a:moveTo>
                <a:lnTo>
                  <a:pt x="2698075" y="1395746"/>
                </a:lnTo>
                <a:lnTo>
                  <a:pt x="2656353" y="1267338"/>
                </a:lnTo>
                <a:lnTo>
                  <a:pt x="2475070" y="1326240"/>
                </a:lnTo>
                <a:lnTo>
                  <a:pt x="2488699" y="1426761"/>
                </a:lnTo>
                <a:cubicBezTo>
                  <a:pt x="2500496" y="1563620"/>
                  <a:pt x="2485655" y="1705051"/>
                  <a:pt x="2440536" y="1843912"/>
                </a:cubicBezTo>
                <a:cubicBezTo>
                  <a:pt x="2395418" y="1982773"/>
                  <a:pt x="2324293" y="2105917"/>
                  <a:pt x="2234305" y="2209704"/>
                </a:cubicBezTo>
                <a:lnTo>
                  <a:pt x="2164196" y="2283014"/>
                </a:lnTo>
                <a:lnTo>
                  <a:pt x="2276235" y="2437222"/>
                </a:lnTo>
                <a:lnTo>
                  <a:pt x="2385466" y="2357861"/>
                </a:lnTo>
                <a:lnTo>
                  <a:pt x="2338521" y="2752658"/>
                </a:lnTo>
                <a:lnTo>
                  <a:pt x="1948540" y="2675305"/>
                </a:lnTo>
                <a:lnTo>
                  <a:pt x="2057771" y="2595944"/>
                </a:lnTo>
                <a:lnTo>
                  <a:pt x="1945736" y="2441740"/>
                </a:lnTo>
                <a:lnTo>
                  <a:pt x="1914901" y="2459352"/>
                </a:lnTo>
                <a:cubicBezTo>
                  <a:pt x="1673766" y="2582216"/>
                  <a:pt x="1385761" y="2613091"/>
                  <a:pt x="1108039" y="2522854"/>
                </a:cubicBezTo>
                <a:cubicBezTo>
                  <a:pt x="1047287" y="2503114"/>
                  <a:pt x="989544" y="2478397"/>
                  <a:pt x="935114" y="2449300"/>
                </a:cubicBezTo>
                <a:lnTo>
                  <a:pt x="934218" y="2448716"/>
                </a:lnTo>
                <a:lnTo>
                  <a:pt x="829934" y="2592250"/>
                </a:lnTo>
                <a:lnTo>
                  <a:pt x="939165" y="2671611"/>
                </a:lnTo>
                <a:lnTo>
                  <a:pt x="549184" y="2748964"/>
                </a:lnTo>
                <a:lnTo>
                  <a:pt x="502240" y="2354167"/>
                </a:lnTo>
                <a:lnTo>
                  <a:pt x="611471" y="2433528"/>
                </a:lnTo>
                <a:lnTo>
                  <a:pt x="716787" y="2288573"/>
                </a:lnTo>
                <a:lnTo>
                  <a:pt x="650729" y="2226951"/>
                </a:lnTo>
                <a:cubicBezTo>
                  <a:pt x="450938" y="2005842"/>
                  <a:pt x="349218" y="1705158"/>
                  <a:pt x="383673" y="1399683"/>
                </a:cubicBezTo>
                <a:lnTo>
                  <a:pt x="395950" y="1324891"/>
                </a:lnTo>
                <a:lnTo>
                  <a:pt x="235800" y="1272855"/>
                </a:lnTo>
                <a:lnTo>
                  <a:pt x="194078" y="1401263"/>
                </a:lnTo>
                <a:lnTo>
                  <a:pt x="0" y="1054272"/>
                </a:lnTo>
                <a:lnTo>
                  <a:pt x="360968" y="887627"/>
                </a:lnTo>
                <a:lnTo>
                  <a:pt x="319246" y="1016036"/>
                </a:lnTo>
                <a:lnTo>
                  <a:pt x="478537" y="1067793"/>
                </a:lnTo>
                <a:lnTo>
                  <a:pt x="484555" y="1052875"/>
                </a:lnTo>
                <a:cubicBezTo>
                  <a:pt x="634113" y="745776"/>
                  <a:pt x="920030" y="536925"/>
                  <a:pt x="1242769" y="477038"/>
                </a:cubicBezTo>
                <a:lnTo>
                  <a:pt x="1307357" y="468280"/>
                </a:lnTo>
                <a:lnTo>
                  <a:pt x="1307357" y="291805"/>
                </a:lnTo>
                <a:lnTo>
                  <a:pt x="1172340" y="291805"/>
                </a:lnTo>
                <a:lnTo>
                  <a:pt x="1442375" y="0"/>
                </a:lnTo>
                <a:lnTo>
                  <a:pt x="1712409" y="291805"/>
                </a:lnTo>
                <a:lnTo>
                  <a:pt x="1577392" y="291805"/>
                </a:lnTo>
                <a:lnTo>
                  <a:pt x="1577392" y="470114"/>
                </a:lnTo>
                <a:lnTo>
                  <a:pt x="1657079" y="483196"/>
                </a:lnTo>
                <a:cubicBezTo>
                  <a:pt x="1692004" y="490748"/>
                  <a:pt x="1726880" y="500135"/>
                  <a:pt x="1761595" y="511415"/>
                </a:cubicBezTo>
                <a:cubicBezTo>
                  <a:pt x="2039317" y="601652"/>
                  <a:pt x="2254171" y="795915"/>
                  <a:pt x="2377035" y="1037050"/>
                </a:cubicBezTo>
                <a:lnTo>
                  <a:pt x="2391628" y="1069420"/>
                </a:lnTo>
                <a:lnTo>
                  <a:pt x="2572907" y="1010519"/>
                </a:lnTo>
                <a:lnTo>
                  <a:pt x="2531185" y="8821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4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手繪多邊形 36"/>
          <p:cNvSpPr/>
          <p:nvPr/>
        </p:nvSpPr>
        <p:spPr>
          <a:xfrm>
            <a:off x="2734707" y="1271847"/>
            <a:ext cx="1775445" cy="1554974"/>
          </a:xfrm>
          <a:custGeom>
            <a:avLst/>
            <a:gdLst>
              <a:gd name="connsiteX0" fmla="*/ 1775445 w 1775445"/>
              <a:gd name="connsiteY0" fmla="*/ 0 h 1554974"/>
              <a:gd name="connsiteX1" fmla="*/ 1775445 w 1775445"/>
              <a:gd name="connsiteY1" fmla="*/ 1060818 h 1554974"/>
              <a:gd name="connsiteX2" fmla="*/ 1724881 w 1775445"/>
              <a:gd name="connsiteY2" fmla="*/ 1063371 h 1554974"/>
              <a:gd name="connsiteX3" fmla="*/ 1484666 w 1775445"/>
              <a:gd name="connsiteY3" fmla="*/ 1115463 h 1554974"/>
              <a:gd name="connsiteX4" fmla="*/ 1454190 w 1775445"/>
              <a:gd name="connsiteY4" fmla="*/ 1127692 h 1554974"/>
              <a:gd name="connsiteX5" fmla="*/ 1398548 w 1775445"/>
              <a:gd name="connsiteY5" fmla="*/ 1031318 h 1554974"/>
              <a:gd name="connsiteX6" fmla="*/ 1566632 w 1775445"/>
              <a:gd name="connsiteY6" fmla="*/ 934275 h 1554974"/>
              <a:gd name="connsiteX7" fmla="*/ 1041443 w 1775445"/>
              <a:gd name="connsiteY7" fmla="*/ 766807 h 1554974"/>
              <a:gd name="connsiteX8" fmla="*/ 923880 w 1775445"/>
              <a:gd name="connsiteY8" fmla="*/ 1305368 h 1554974"/>
              <a:gd name="connsiteX9" fmla="*/ 1095571 w 1775445"/>
              <a:gd name="connsiteY9" fmla="*/ 1206242 h 1554974"/>
              <a:gd name="connsiteX10" fmla="*/ 1149917 w 1775445"/>
              <a:gd name="connsiteY10" fmla="*/ 1300372 h 1554974"/>
              <a:gd name="connsiteX11" fmla="*/ 1078734 w 1775445"/>
              <a:gd name="connsiteY11" fmla="*/ 1361290 h 1554974"/>
              <a:gd name="connsiteX12" fmla="*/ 925606 w 1775445"/>
              <a:gd name="connsiteY12" fmla="*/ 1542436 h 1554974"/>
              <a:gd name="connsiteX13" fmla="*/ 917989 w 1775445"/>
              <a:gd name="connsiteY13" fmla="*/ 1554974 h 1554974"/>
              <a:gd name="connsiteX14" fmla="*/ 0 w 1775445"/>
              <a:gd name="connsiteY14" fmla="*/ 1024973 h 1554974"/>
              <a:gd name="connsiteX15" fmla="*/ 45959 w 1775445"/>
              <a:gd name="connsiteY15" fmla="*/ 949322 h 1554974"/>
              <a:gd name="connsiteX16" fmla="*/ 1616418 w 1775445"/>
              <a:gd name="connsiteY16" fmla="*/ 8030 h 155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5445" h="1554974">
                <a:moveTo>
                  <a:pt x="1775445" y="0"/>
                </a:moveTo>
                <a:lnTo>
                  <a:pt x="1775445" y="1060818"/>
                </a:lnTo>
                <a:lnTo>
                  <a:pt x="1724881" y="1063371"/>
                </a:lnTo>
                <a:cubicBezTo>
                  <a:pt x="1641720" y="1071817"/>
                  <a:pt x="1561299" y="1089530"/>
                  <a:pt x="1484666" y="1115463"/>
                </a:cubicBezTo>
                <a:lnTo>
                  <a:pt x="1454190" y="1127692"/>
                </a:lnTo>
                <a:lnTo>
                  <a:pt x="1398548" y="1031318"/>
                </a:lnTo>
                <a:lnTo>
                  <a:pt x="1566632" y="934275"/>
                </a:lnTo>
                <a:lnTo>
                  <a:pt x="1041443" y="766807"/>
                </a:lnTo>
                <a:lnTo>
                  <a:pt x="923880" y="1305368"/>
                </a:lnTo>
                <a:lnTo>
                  <a:pt x="1095571" y="1206242"/>
                </a:lnTo>
                <a:lnTo>
                  <a:pt x="1149917" y="1300372"/>
                </a:lnTo>
                <a:lnTo>
                  <a:pt x="1078734" y="1361290"/>
                </a:lnTo>
                <a:cubicBezTo>
                  <a:pt x="1021454" y="1415901"/>
                  <a:pt x="970062" y="1476633"/>
                  <a:pt x="925606" y="1542436"/>
                </a:cubicBezTo>
                <a:lnTo>
                  <a:pt x="917989" y="1554974"/>
                </a:lnTo>
                <a:lnTo>
                  <a:pt x="0" y="1024973"/>
                </a:lnTo>
                <a:lnTo>
                  <a:pt x="45959" y="949322"/>
                </a:lnTo>
                <a:cubicBezTo>
                  <a:pt x="395355" y="432149"/>
                  <a:pt x="962819" y="74407"/>
                  <a:pt x="1616418" y="8030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4633851" y="1271848"/>
            <a:ext cx="1775444" cy="1554975"/>
          </a:xfrm>
          <a:custGeom>
            <a:avLst/>
            <a:gdLst>
              <a:gd name="connsiteX0" fmla="*/ 0 w 1775444"/>
              <a:gd name="connsiteY0" fmla="*/ 0 h 1554975"/>
              <a:gd name="connsiteX1" fmla="*/ 159025 w 1775444"/>
              <a:gd name="connsiteY1" fmla="*/ 8030 h 1554975"/>
              <a:gd name="connsiteX2" fmla="*/ 1729484 w 1775444"/>
              <a:gd name="connsiteY2" fmla="*/ 949322 h 1554975"/>
              <a:gd name="connsiteX3" fmla="*/ 1775444 w 1775444"/>
              <a:gd name="connsiteY3" fmla="*/ 1024974 h 1554975"/>
              <a:gd name="connsiteX4" fmla="*/ 857455 w 1775444"/>
              <a:gd name="connsiteY4" fmla="*/ 1554975 h 1554975"/>
              <a:gd name="connsiteX5" fmla="*/ 849837 w 1775444"/>
              <a:gd name="connsiteY5" fmla="*/ 1542436 h 1554975"/>
              <a:gd name="connsiteX6" fmla="*/ 696710 w 1775444"/>
              <a:gd name="connsiteY6" fmla="*/ 1361290 h 1554975"/>
              <a:gd name="connsiteX7" fmla="*/ 628605 w 1775444"/>
              <a:gd name="connsiteY7" fmla="*/ 1303007 h 1554975"/>
              <a:gd name="connsiteX8" fmla="*/ 683323 w 1775444"/>
              <a:gd name="connsiteY8" fmla="*/ 1208233 h 1554975"/>
              <a:gd name="connsiteX9" fmla="*/ 851562 w 1775444"/>
              <a:gd name="connsiteY9" fmla="*/ 1305366 h 1554975"/>
              <a:gd name="connsiteX10" fmla="*/ 733999 w 1775444"/>
              <a:gd name="connsiteY10" fmla="*/ 766805 h 1554975"/>
              <a:gd name="connsiteX11" fmla="*/ 208810 w 1775444"/>
              <a:gd name="connsiteY11" fmla="*/ 934273 h 1554975"/>
              <a:gd name="connsiteX12" fmla="*/ 380345 w 1775444"/>
              <a:gd name="connsiteY12" fmla="*/ 1033309 h 1554975"/>
              <a:gd name="connsiteX13" fmla="*/ 324988 w 1775444"/>
              <a:gd name="connsiteY13" fmla="*/ 1129190 h 1554975"/>
              <a:gd name="connsiteX14" fmla="*/ 290778 w 1775444"/>
              <a:gd name="connsiteY14" fmla="*/ 1115463 h 1554975"/>
              <a:gd name="connsiteX15" fmla="*/ 50562 w 1775444"/>
              <a:gd name="connsiteY15" fmla="*/ 1063371 h 1554975"/>
              <a:gd name="connsiteX16" fmla="*/ 0 w 1775444"/>
              <a:gd name="connsiteY16" fmla="*/ 1060818 h 15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5444" h="1554975">
                <a:moveTo>
                  <a:pt x="0" y="0"/>
                </a:moveTo>
                <a:lnTo>
                  <a:pt x="159025" y="8030"/>
                </a:lnTo>
                <a:cubicBezTo>
                  <a:pt x="812624" y="74407"/>
                  <a:pt x="1380088" y="432149"/>
                  <a:pt x="1729484" y="949322"/>
                </a:cubicBezTo>
                <a:lnTo>
                  <a:pt x="1775444" y="1024974"/>
                </a:lnTo>
                <a:lnTo>
                  <a:pt x="857455" y="1554975"/>
                </a:lnTo>
                <a:lnTo>
                  <a:pt x="849837" y="1542436"/>
                </a:lnTo>
                <a:cubicBezTo>
                  <a:pt x="805382" y="1476633"/>
                  <a:pt x="753990" y="1415901"/>
                  <a:pt x="696710" y="1361290"/>
                </a:cubicBezTo>
                <a:lnTo>
                  <a:pt x="628605" y="1303007"/>
                </a:lnTo>
                <a:lnTo>
                  <a:pt x="683323" y="1208233"/>
                </a:lnTo>
                <a:lnTo>
                  <a:pt x="851562" y="1305366"/>
                </a:lnTo>
                <a:lnTo>
                  <a:pt x="733999" y="766805"/>
                </a:lnTo>
                <a:lnTo>
                  <a:pt x="208810" y="934273"/>
                </a:lnTo>
                <a:lnTo>
                  <a:pt x="380345" y="1033309"/>
                </a:lnTo>
                <a:lnTo>
                  <a:pt x="324988" y="1129190"/>
                </a:lnTo>
                <a:lnTo>
                  <a:pt x="290778" y="1115463"/>
                </a:lnTo>
                <a:cubicBezTo>
                  <a:pt x="214145" y="1089530"/>
                  <a:pt x="133724" y="1071817"/>
                  <a:pt x="50562" y="1063371"/>
                </a:cubicBezTo>
                <a:lnTo>
                  <a:pt x="0" y="106081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2411725" y="2402753"/>
            <a:ext cx="1179449" cy="2052496"/>
          </a:xfrm>
          <a:custGeom>
            <a:avLst/>
            <a:gdLst>
              <a:gd name="connsiteX0" fmla="*/ 259063 w 1179449"/>
              <a:gd name="connsiteY0" fmla="*/ 0 h 2052496"/>
              <a:gd name="connsiteX1" fmla="*/ 1179449 w 1179449"/>
              <a:gd name="connsiteY1" fmla="*/ 531384 h 2052496"/>
              <a:gd name="connsiteX2" fmla="*/ 1147219 w 1179449"/>
              <a:gd name="connsiteY2" fmla="*/ 598288 h 2052496"/>
              <a:gd name="connsiteX3" fmla="*/ 1083155 w 1179449"/>
              <a:gd name="connsiteY3" fmla="*/ 804668 h 2052496"/>
              <a:gd name="connsiteX4" fmla="*/ 1077270 w 1179449"/>
              <a:gd name="connsiteY4" fmla="*/ 843233 h 2052496"/>
              <a:gd name="connsiteX5" fmla="*/ 976201 w 1179449"/>
              <a:gd name="connsiteY5" fmla="*/ 843233 h 2052496"/>
              <a:gd name="connsiteX6" fmla="*/ 976201 w 1179449"/>
              <a:gd name="connsiteY6" fmla="*/ 643262 h 2052496"/>
              <a:gd name="connsiteX7" fmla="*/ 568575 w 1179449"/>
              <a:gd name="connsiteY7" fmla="*/ 1014355 h 2052496"/>
              <a:gd name="connsiteX8" fmla="*/ 976201 w 1179449"/>
              <a:gd name="connsiteY8" fmla="*/ 1385448 h 2052496"/>
              <a:gd name="connsiteX9" fmla="*/ 976201 w 1179449"/>
              <a:gd name="connsiteY9" fmla="*/ 1193081 h 2052496"/>
              <a:gd name="connsiteX10" fmla="*/ 1074800 w 1179449"/>
              <a:gd name="connsiteY10" fmla="*/ 1193081 h 2052496"/>
              <a:gd name="connsiteX11" fmla="*/ 1083155 w 1179449"/>
              <a:gd name="connsiteY11" fmla="*/ 1247827 h 2052496"/>
              <a:gd name="connsiteX12" fmla="*/ 1147219 w 1179449"/>
              <a:gd name="connsiteY12" fmla="*/ 1454206 h 2052496"/>
              <a:gd name="connsiteX13" fmla="*/ 1179449 w 1179449"/>
              <a:gd name="connsiteY13" fmla="*/ 1521111 h 2052496"/>
              <a:gd name="connsiteX14" fmla="*/ 259063 w 1179449"/>
              <a:gd name="connsiteY14" fmla="*/ 2052496 h 2052496"/>
              <a:gd name="connsiteX15" fmla="*/ 169765 w 1179449"/>
              <a:gd name="connsiteY15" fmla="*/ 1867124 h 2052496"/>
              <a:gd name="connsiteX16" fmla="*/ 0 w 1179449"/>
              <a:gd name="connsiteY16" fmla="*/ 1026247 h 2052496"/>
              <a:gd name="connsiteX17" fmla="*/ 169765 w 1179449"/>
              <a:gd name="connsiteY17" fmla="*/ 185370 h 205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9449" h="2052496">
                <a:moveTo>
                  <a:pt x="259063" y="0"/>
                </a:moveTo>
                <a:lnTo>
                  <a:pt x="1179449" y="531384"/>
                </a:lnTo>
                <a:lnTo>
                  <a:pt x="1147219" y="598288"/>
                </a:lnTo>
                <a:cubicBezTo>
                  <a:pt x="1119401" y="664057"/>
                  <a:pt x="1097801" y="733096"/>
                  <a:pt x="1083155" y="804668"/>
                </a:cubicBezTo>
                <a:lnTo>
                  <a:pt x="1077270" y="843233"/>
                </a:lnTo>
                <a:lnTo>
                  <a:pt x="976201" y="843233"/>
                </a:lnTo>
                <a:lnTo>
                  <a:pt x="976201" y="643262"/>
                </a:lnTo>
                <a:lnTo>
                  <a:pt x="568575" y="1014355"/>
                </a:lnTo>
                <a:lnTo>
                  <a:pt x="976201" y="1385448"/>
                </a:lnTo>
                <a:lnTo>
                  <a:pt x="976201" y="1193081"/>
                </a:lnTo>
                <a:lnTo>
                  <a:pt x="1074800" y="1193081"/>
                </a:lnTo>
                <a:lnTo>
                  <a:pt x="1083155" y="1247827"/>
                </a:lnTo>
                <a:cubicBezTo>
                  <a:pt x="1097801" y="1319399"/>
                  <a:pt x="1119401" y="1388438"/>
                  <a:pt x="1147219" y="1454206"/>
                </a:cubicBezTo>
                <a:lnTo>
                  <a:pt x="1179449" y="1521111"/>
                </a:lnTo>
                <a:lnTo>
                  <a:pt x="259063" y="2052496"/>
                </a:lnTo>
                <a:lnTo>
                  <a:pt x="169765" y="1867124"/>
                </a:lnTo>
                <a:cubicBezTo>
                  <a:pt x="60449" y="1608672"/>
                  <a:pt x="0" y="1324519"/>
                  <a:pt x="0" y="1026247"/>
                </a:cubicBezTo>
                <a:cubicBezTo>
                  <a:pt x="0" y="727975"/>
                  <a:pt x="60449" y="443822"/>
                  <a:pt x="169765" y="18537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5552828" y="2402754"/>
            <a:ext cx="1179448" cy="2052494"/>
          </a:xfrm>
          <a:custGeom>
            <a:avLst/>
            <a:gdLst>
              <a:gd name="connsiteX0" fmla="*/ 920386 w 1179448"/>
              <a:gd name="connsiteY0" fmla="*/ 0 h 2052494"/>
              <a:gd name="connsiteX1" fmla="*/ 1009683 w 1179448"/>
              <a:gd name="connsiteY1" fmla="*/ 185369 h 2052494"/>
              <a:gd name="connsiteX2" fmla="*/ 1179448 w 1179448"/>
              <a:gd name="connsiteY2" fmla="*/ 1026246 h 2052494"/>
              <a:gd name="connsiteX3" fmla="*/ 1009683 w 1179448"/>
              <a:gd name="connsiteY3" fmla="*/ 1867123 h 2052494"/>
              <a:gd name="connsiteX4" fmla="*/ 920385 w 1179448"/>
              <a:gd name="connsiteY4" fmla="*/ 2052494 h 2052494"/>
              <a:gd name="connsiteX5" fmla="*/ 0 w 1179448"/>
              <a:gd name="connsiteY5" fmla="*/ 1521109 h 2052494"/>
              <a:gd name="connsiteX6" fmla="*/ 32229 w 1179448"/>
              <a:gd name="connsiteY6" fmla="*/ 1454205 h 2052494"/>
              <a:gd name="connsiteX7" fmla="*/ 96293 w 1179448"/>
              <a:gd name="connsiteY7" fmla="*/ 1247826 h 2052494"/>
              <a:gd name="connsiteX8" fmla="*/ 104648 w 1179448"/>
              <a:gd name="connsiteY8" fmla="*/ 1193080 h 2052494"/>
              <a:gd name="connsiteX9" fmla="*/ 203247 w 1179448"/>
              <a:gd name="connsiteY9" fmla="*/ 1193080 h 2052494"/>
              <a:gd name="connsiteX10" fmla="*/ 203247 w 1179448"/>
              <a:gd name="connsiteY10" fmla="*/ 1385446 h 2052494"/>
              <a:gd name="connsiteX11" fmla="*/ 610873 w 1179448"/>
              <a:gd name="connsiteY11" fmla="*/ 1014353 h 2052494"/>
              <a:gd name="connsiteX12" fmla="*/ 203247 w 1179448"/>
              <a:gd name="connsiteY12" fmla="*/ 643260 h 2052494"/>
              <a:gd name="connsiteX13" fmla="*/ 203247 w 1179448"/>
              <a:gd name="connsiteY13" fmla="*/ 843232 h 2052494"/>
              <a:gd name="connsiteX14" fmla="*/ 102179 w 1179448"/>
              <a:gd name="connsiteY14" fmla="*/ 843232 h 2052494"/>
              <a:gd name="connsiteX15" fmla="*/ 96293 w 1179448"/>
              <a:gd name="connsiteY15" fmla="*/ 804667 h 2052494"/>
              <a:gd name="connsiteX16" fmla="*/ 32229 w 1179448"/>
              <a:gd name="connsiteY16" fmla="*/ 598287 h 2052494"/>
              <a:gd name="connsiteX17" fmla="*/ 0 w 1179448"/>
              <a:gd name="connsiteY17" fmla="*/ 531384 h 205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9448" h="2052494">
                <a:moveTo>
                  <a:pt x="920386" y="0"/>
                </a:moveTo>
                <a:lnTo>
                  <a:pt x="1009683" y="185369"/>
                </a:lnTo>
                <a:cubicBezTo>
                  <a:pt x="1118999" y="443821"/>
                  <a:pt x="1179448" y="727974"/>
                  <a:pt x="1179448" y="1026246"/>
                </a:cubicBezTo>
                <a:cubicBezTo>
                  <a:pt x="1179448" y="1324518"/>
                  <a:pt x="1118999" y="1608671"/>
                  <a:pt x="1009683" y="1867123"/>
                </a:cubicBezTo>
                <a:lnTo>
                  <a:pt x="920385" y="2052494"/>
                </a:lnTo>
                <a:lnTo>
                  <a:pt x="0" y="1521109"/>
                </a:lnTo>
                <a:lnTo>
                  <a:pt x="32229" y="1454205"/>
                </a:lnTo>
                <a:cubicBezTo>
                  <a:pt x="60047" y="1388437"/>
                  <a:pt x="81648" y="1319398"/>
                  <a:pt x="96293" y="1247826"/>
                </a:cubicBezTo>
                <a:lnTo>
                  <a:pt x="104648" y="1193080"/>
                </a:lnTo>
                <a:lnTo>
                  <a:pt x="203247" y="1193080"/>
                </a:lnTo>
                <a:lnTo>
                  <a:pt x="203247" y="1385446"/>
                </a:lnTo>
                <a:lnTo>
                  <a:pt x="610873" y="1014353"/>
                </a:lnTo>
                <a:lnTo>
                  <a:pt x="203247" y="643260"/>
                </a:lnTo>
                <a:lnTo>
                  <a:pt x="203247" y="843232"/>
                </a:lnTo>
                <a:lnTo>
                  <a:pt x="102179" y="843232"/>
                </a:lnTo>
                <a:lnTo>
                  <a:pt x="96293" y="804667"/>
                </a:lnTo>
                <a:cubicBezTo>
                  <a:pt x="81648" y="733095"/>
                  <a:pt x="60047" y="664056"/>
                  <a:pt x="32229" y="598287"/>
                </a:cubicBezTo>
                <a:lnTo>
                  <a:pt x="0" y="531384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4633852" y="4031181"/>
            <a:ext cx="1775443" cy="1554973"/>
          </a:xfrm>
          <a:custGeom>
            <a:avLst/>
            <a:gdLst>
              <a:gd name="connsiteX0" fmla="*/ 857454 w 1775443"/>
              <a:gd name="connsiteY0" fmla="*/ 0 h 1554973"/>
              <a:gd name="connsiteX1" fmla="*/ 1775443 w 1775443"/>
              <a:gd name="connsiteY1" fmla="*/ 530001 h 1554973"/>
              <a:gd name="connsiteX2" fmla="*/ 1729484 w 1775443"/>
              <a:gd name="connsiteY2" fmla="*/ 605651 h 1554973"/>
              <a:gd name="connsiteX3" fmla="*/ 159025 w 1775443"/>
              <a:gd name="connsiteY3" fmla="*/ 1546943 h 1554973"/>
              <a:gd name="connsiteX4" fmla="*/ 0 w 1775443"/>
              <a:gd name="connsiteY4" fmla="*/ 1554973 h 1554973"/>
              <a:gd name="connsiteX5" fmla="*/ 0 w 1775443"/>
              <a:gd name="connsiteY5" fmla="*/ 494155 h 1554973"/>
              <a:gd name="connsiteX6" fmla="*/ 50562 w 1775443"/>
              <a:gd name="connsiteY6" fmla="*/ 491602 h 1554973"/>
              <a:gd name="connsiteX7" fmla="*/ 290778 w 1775443"/>
              <a:gd name="connsiteY7" fmla="*/ 439511 h 1554973"/>
              <a:gd name="connsiteX8" fmla="*/ 336309 w 1775443"/>
              <a:gd name="connsiteY8" fmla="*/ 421241 h 1554973"/>
              <a:gd name="connsiteX9" fmla="*/ 380501 w 1775443"/>
              <a:gd name="connsiteY9" fmla="*/ 497785 h 1554973"/>
              <a:gd name="connsiteX10" fmla="*/ 208809 w 1775443"/>
              <a:gd name="connsiteY10" fmla="*/ 596911 h 1554973"/>
              <a:gd name="connsiteX11" fmla="*/ 733998 w 1775443"/>
              <a:gd name="connsiteY11" fmla="*/ 764378 h 1554973"/>
              <a:gd name="connsiteX12" fmla="*/ 851561 w 1775443"/>
              <a:gd name="connsiteY12" fmla="*/ 225818 h 1554973"/>
              <a:gd name="connsiteX13" fmla="*/ 683479 w 1775443"/>
              <a:gd name="connsiteY13" fmla="*/ 322861 h 1554973"/>
              <a:gd name="connsiteX14" fmla="*/ 637937 w 1775443"/>
              <a:gd name="connsiteY14" fmla="*/ 243981 h 1554973"/>
              <a:gd name="connsiteX15" fmla="*/ 696710 w 1775443"/>
              <a:gd name="connsiteY15" fmla="*/ 193684 h 1554973"/>
              <a:gd name="connsiteX16" fmla="*/ 849837 w 1775443"/>
              <a:gd name="connsiteY16" fmla="*/ 12537 h 155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5443" h="1554973">
                <a:moveTo>
                  <a:pt x="857454" y="0"/>
                </a:moveTo>
                <a:lnTo>
                  <a:pt x="1775443" y="530001"/>
                </a:lnTo>
                <a:lnTo>
                  <a:pt x="1729484" y="605651"/>
                </a:lnTo>
                <a:cubicBezTo>
                  <a:pt x="1380088" y="1122824"/>
                  <a:pt x="812624" y="1480566"/>
                  <a:pt x="159025" y="1546943"/>
                </a:cubicBezTo>
                <a:lnTo>
                  <a:pt x="0" y="1554973"/>
                </a:lnTo>
                <a:lnTo>
                  <a:pt x="0" y="494155"/>
                </a:lnTo>
                <a:lnTo>
                  <a:pt x="50562" y="491602"/>
                </a:lnTo>
                <a:cubicBezTo>
                  <a:pt x="133724" y="483157"/>
                  <a:pt x="214145" y="465443"/>
                  <a:pt x="290778" y="439511"/>
                </a:cubicBezTo>
                <a:lnTo>
                  <a:pt x="336309" y="421241"/>
                </a:lnTo>
                <a:lnTo>
                  <a:pt x="380501" y="497785"/>
                </a:lnTo>
                <a:lnTo>
                  <a:pt x="208809" y="596911"/>
                </a:lnTo>
                <a:lnTo>
                  <a:pt x="733998" y="764378"/>
                </a:lnTo>
                <a:lnTo>
                  <a:pt x="851561" y="225818"/>
                </a:lnTo>
                <a:lnTo>
                  <a:pt x="683479" y="322861"/>
                </a:lnTo>
                <a:lnTo>
                  <a:pt x="637937" y="243981"/>
                </a:lnTo>
                <a:lnTo>
                  <a:pt x="696710" y="193684"/>
                </a:lnTo>
                <a:cubicBezTo>
                  <a:pt x="753990" y="139072"/>
                  <a:pt x="805382" y="78340"/>
                  <a:pt x="849837" y="12537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2734707" y="4031181"/>
            <a:ext cx="1775444" cy="1554973"/>
          </a:xfrm>
          <a:custGeom>
            <a:avLst/>
            <a:gdLst>
              <a:gd name="connsiteX0" fmla="*/ 917989 w 1775444"/>
              <a:gd name="connsiteY0" fmla="*/ 0 h 1554973"/>
              <a:gd name="connsiteX1" fmla="*/ 925605 w 1775444"/>
              <a:gd name="connsiteY1" fmla="*/ 12537 h 1554973"/>
              <a:gd name="connsiteX2" fmla="*/ 1078733 w 1775444"/>
              <a:gd name="connsiteY2" fmla="*/ 193684 h 1554973"/>
              <a:gd name="connsiteX3" fmla="*/ 1137505 w 1775444"/>
              <a:gd name="connsiteY3" fmla="*/ 243980 h 1554973"/>
              <a:gd name="connsiteX4" fmla="*/ 1091963 w 1775444"/>
              <a:gd name="connsiteY4" fmla="*/ 322862 h 1554973"/>
              <a:gd name="connsiteX5" fmla="*/ 923880 w 1775444"/>
              <a:gd name="connsiteY5" fmla="*/ 225819 h 1554973"/>
              <a:gd name="connsiteX6" fmla="*/ 1041443 w 1775444"/>
              <a:gd name="connsiteY6" fmla="*/ 764379 h 1554973"/>
              <a:gd name="connsiteX7" fmla="*/ 1566632 w 1775444"/>
              <a:gd name="connsiteY7" fmla="*/ 596912 h 1554973"/>
              <a:gd name="connsiteX8" fmla="*/ 1394940 w 1775444"/>
              <a:gd name="connsiteY8" fmla="*/ 497786 h 1554973"/>
              <a:gd name="connsiteX9" fmla="*/ 1439134 w 1775444"/>
              <a:gd name="connsiteY9" fmla="*/ 421241 h 1554973"/>
              <a:gd name="connsiteX10" fmla="*/ 1484665 w 1775444"/>
              <a:gd name="connsiteY10" fmla="*/ 439511 h 1554973"/>
              <a:gd name="connsiteX11" fmla="*/ 1724880 w 1775444"/>
              <a:gd name="connsiteY11" fmla="*/ 491602 h 1554973"/>
              <a:gd name="connsiteX12" fmla="*/ 1775444 w 1775444"/>
              <a:gd name="connsiteY12" fmla="*/ 494155 h 1554973"/>
              <a:gd name="connsiteX13" fmla="*/ 1775444 w 1775444"/>
              <a:gd name="connsiteY13" fmla="*/ 1554973 h 1554973"/>
              <a:gd name="connsiteX14" fmla="*/ 1616417 w 1775444"/>
              <a:gd name="connsiteY14" fmla="*/ 1546943 h 1554973"/>
              <a:gd name="connsiteX15" fmla="*/ 45958 w 1775444"/>
              <a:gd name="connsiteY15" fmla="*/ 605651 h 1554973"/>
              <a:gd name="connsiteX16" fmla="*/ 0 w 1775444"/>
              <a:gd name="connsiteY16" fmla="*/ 530002 h 155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5444" h="1554973">
                <a:moveTo>
                  <a:pt x="917989" y="0"/>
                </a:moveTo>
                <a:lnTo>
                  <a:pt x="925605" y="12537"/>
                </a:lnTo>
                <a:cubicBezTo>
                  <a:pt x="970061" y="78340"/>
                  <a:pt x="1021453" y="139072"/>
                  <a:pt x="1078733" y="193684"/>
                </a:cubicBezTo>
                <a:lnTo>
                  <a:pt x="1137505" y="243980"/>
                </a:lnTo>
                <a:lnTo>
                  <a:pt x="1091963" y="322862"/>
                </a:lnTo>
                <a:lnTo>
                  <a:pt x="923880" y="225819"/>
                </a:lnTo>
                <a:lnTo>
                  <a:pt x="1041443" y="764379"/>
                </a:lnTo>
                <a:lnTo>
                  <a:pt x="1566632" y="596912"/>
                </a:lnTo>
                <a:lnTo>
                  <a:pt x="1394940" y="497786"/>
                </a:lnTo>
                <a:lnTo>
                  <a:pt x="1439134" y="421241"/>
                </a:lnTo>
                <a:lnTo>
                  <a:pt x="1484665" y="439511"/>
                </a:lnTo>
                <a:cubicBezTo>
                  <a:pt x="1561298" y="465443"/>
                  <a:pt x="1641719" y="483157"/>
                  <a:pt x="1724880" y="491602"/>
                </a:cubicBezTo>
                <a:lnTo>
                  <a:pt x="1775444" y="494155"/>
                </a:lnTo>
                <a:lnTo>
                  <a:pt x="1775444" y="1554973"/>
                </a:lnTo>
                <a:lnTo>
                  <a:pt x="1616417" y="1546943"/>
                </a:lnTo>
                <a:cubicBezTo>
                  <a:pt x="962818" y="1480566"/>
                  <a:pt x="395354" y="1122824"/>
                  <a:pt x="45958" y="605651"/>
                </a:cubicBezTo>
                <a:lnTo>
                  <a:pt x="0" y="530002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 rot="12600000">
            <a:off x="3254623" y="1899632"/>
            <a:ext cx="2637158" cy="3032947"/>
          </a:xfrm>
          <a:custGeom>
            <a:avLst/>
            <a:gdLst>
              <a:gd name="connsiteX0" fmla="*/ 2636189 w 2637158"/>
              <a:gd name="connsiteY0" fmla="*/ 2274750 h 3032947"/>
              <a:gd name="connsiteX1" fmla="*/ 2248462 w 2637158"/>
              <a:gd name="connsiteY1" fmla="*/ 2362704 h 3032947"/>
              <a:gd name="connsiteX2" fmla="*/ 2315970 w 2637158"/>
              <a:gd name="connsiteY2" fmla="*/ 2245776 h 3032947"/>
              <a:gd name="connsiteX3" fmla="*/ 2149161 w 2637158"/>
              <a:gd name="connsiteY3" fmla="*/ 2149468 h 3032947"/>
              <a:gd name="connsiteX4" fmla="*/ 2089322 w 2637158"/>
              <a:gd name="connsiteY4" fmla="*/ 2221043 h 3032947"/>
              <a:gd name="connsiteX5" fmla="*/ 1841129 w 2637158"/>
              <a:gd name="connsiteY5" fmla="*/ 2419153 h 3032947"/>
              <a:gd name="connsiteX6" fmla="*/ 1494674 w 2637158"/>
              <a:gd name="connsiteY6" fmla="*/ 2545193 h 3032947"/>
              <a:gd name="connsiteX7" fmla="*/ 1452091 w 2637158"/>
              <a:gd name="connsiteY7" fmla="*/ 2548911 h 3032947"/>
              <a:gd name="connsiteX8" fmla="*/ 1452092 w 2637158"/>
              <a:gd name="connsiteY8" fmla="*/ 2741142 h 3032947"/>
              <a:gd name="connsiteX9" fmla="*/ 1587108 w 2637158"/>
              <a:gd name="connsiteY9" fmla="*/ 2741142 h 3032947"/>
              <a:gd name="connsiteX10" fmla="*/ 1317074 w 2637158"/>
              <a:gd name="connsiteY10" fmla="*/ 3032947 h 3032947"/>
              <a:gd name="connsiteX11" fmla="*/ 1047040 w 2637158"/>
              <a:gd name="connsiteY11" fmla="*/ 2741142 h 3032947"/>
              <a:gd name="connsiteX12" fmla="*/ 1182057 w 2637158"/>
              <a:gd name="connsiteY12" fmla="*/ 2741142 h 3032947"/>
              <a:gd name="connsiteX13" fmla="*/ 1182057 w 2637158"/>
              <a:gd name="connsiteY13" fmla="*/ 2549731 h 3032947"/>
              <a:gd name="connsiteX14" fmla="*/ 1138895 w 2637158"/>
              <a:gd name="connsiteY14" fmla="*/ 2546167 h 3032947"/>
              <a:gd name="connsiteX15" fmla="*/ 523703 w 2637158"/>
              <a:gd name="connsiteY15" fmla="*/ 2206228 h 3032947"/>
              <a:gd name="connsiteX16" fmla="*/ 480189 w 2637158"/>
              <a:gd name="connsiteY16" fmla="*/ 2151870 h 3032947"/>
              <a:gd name="connsiteX17" fmla="*/ 320220 w 2637158"/>
              <a:gd name="connsiteY17" fmla="*/ 2244228 h 3032947"/>
              <a:gd name="connsiteX18" fmla="*/ 387728 w 2637158"/>
              <a:gd name="connsiteY18" fmla="*/ 2361156 h 3032947"/>
              <a:gd name="connsiteX19" fmla="*/ 0 w 2637158"/>
              <a:gd name="connsiteY19" fmla="*/ 2273202 h 3032947"/>
              <a:gd name="connsiteX20" fmla="*/ 117694 w 2637158"/>
              <a:gd name="connsiteY20" fmla="*/ 1893443 h 3032947"/>
              <a:gd name="connsiteX21" fmla="*/ 185202 w 2637158"/>
              <a:gd name="connsiteY21" fmla="*/ 2010371 h 3032947"/>
              <a:gd name="connsiteX22" fmla="*/ 342805 w 2637158"/>
              <a:gd name="connsiteY22" fmla="*/ 1919379 h 3032947"/>
              <a:gd name="connsiteX23" fmla="*/ 310900 w 2637158"/>
              <a:gd name="connsiteY23" fmla="*/ 1837642 h 3032947"/>
              <a:gd name="connsiteX24" fmla="*/ 293237 w 2637158"/>
              <a:gd name="connsiteY24" fmla="*/ 1231414 h 3032947"/>
              <a:gd name="connsiteX25" fmla="*/ 340870 w 2637158"/>
              <a:gd name="connsiteY25" fmla="*/ 1103843 h 3032947"/>
              <a:gd name="connsiteX26" fmla="*/ 189797 w 2637158"/>
              <a:gd name="connsiteY26" fmla="*/ 1016621 h 3032947"/>
              <a:gd name="connsiteX27" fmla="*/ 122289 w 2637158"/>
              <a:gd name="connsiteY27" fmla="*/ 1133549 h 3032947"/>
              <a:gd name="connsiteX28" fmla="*/ 4595 w 2637158"/>
              <a:gd name="connsiteY28" fmla="*/ 753790 h 3032947"/>
              <a:gd name="connsiteX29" fmla="*/ 392323 w 2637158"/>
              <a:gd name="connsiteY29" fmla="*/ 665836 h 3032947"/>
              <a:gd name="connsiteX30" fmla="*/ 324814 w 2637158"/>
              <a:gd name="connsiteY30" fmla="*/ 782764 h 3032947"/>
              <a:gd name="connsiteX31" fmla="*/ 471096 w 2637158"/>
              <a:gd name="connsiteY31" fmla="*/ 867220 h 3032947"/>
              <a:gd name="connsiteX32" fmla="*/ 537022 w 2637158"/>
              <a:gd name="connsiteY32" fmla="*/ 788366 h 3032947"/>
              <a:gd name="connsiteX33" fmla="*/ 785215 w 2637158"/>
              <a:gd name="connsiteY33" fmla="*/ 590256 h 3032947"/>
              <a:gd name="connsiteX34" fmla="*/ 1080879 w 2637158"/>
              <a:gd name="connsiteY34" fmla="*/ 474369 h 3032947"/>
              <a:gd name="connsiteX35" fmla="*/ 1181054 w 2637158"/>
              <a:gd name="connsiteY35" fmla="*/ 456891 h 3032947"/>
              <a:gd name="connsiteX36" fmla="*/ 1181054 w 2637158"/>
              <a:gd name="connsiteY36" fmla="*/ 291805 h 3032947"/>
              <a:gd name="connsiteX37" fmla="*/ 1046037 w 2637158"/>
              <a:gd name="connsiteY37" fmla="*/ 291805 h 3032947"/>
              <a:gd name="connsiteX38" fmla="*/ 1316072 w 2637158"/>
              <a:gd name="connsiteY38" fmla="*/ 0 h 3032947"/>
              <a:gd name="connsiteX39" fmla="*/ 1586106 w 2637158"/>
              <a:gd name="connsiteY39" fmla="*/ 291805 h 3032947"/>
              <a:gd name="connsiteX40" fmla="*/ 1451089 w 2637158"/>
              <a:gd name="connsiteY40" fmla="*/ 291805 h 3032947"/>
              <a:gd name="connsiteX41" fmla="*/ 1451089 w 2637158"/>
              <a:gd name="connsiteY41" fmla="*/ 462055 h 3032947"/>
              <a:gd name="connsiteX42" fmla="*/ 1586462 w 2637158"/>
              <a:gd name="connsiteY42" fmla="*/ 484770 h 3032947"/>
              <a:gd name="connsiteX43" fmla="*/ 2102640 w 2637158"/>
              <a:gd name="connsiteY43" fmla="*/ 803180 h 3032947"/>
              <a:gd name="connsiteX44" fmla="*/ 2163049 w 2637158"/>
              <a:gd name="connsiteY44" fmla="*/ 878644 h 3032947"/>
              <a:gd name="connsiteX45" fmla="*/ 2316938 w 2637158"/>
              <a:gd name="connsiteY45" fmla="*/ 789796 h 3032947"/>
              <a:gd name="connsiteX46" fmla="*/ 2249430 w 2637158"/>
              <a:gd name="connsiteY46" fmla="*/ 672868 h 3032947"/>
              <a:gd name="connsiteX47" fmla="*/ 2637158 w 2637158"/>
              <a:gd name="connsiteY47" fmla="*/ 760822 h 3032947"/>
              <a:gd name="connsiteX48" fmla="*/ 2519464 w 2637158"/>
              <a:gd name="connsiteY48" fmla="*/ 1140581 h 3032947"/>
              <a:gd name="connsiteX49" fmla="*/ 2451956 w 2637158"/>
              <a:gd name="connsiteY49" fmla="*/ 1023653 h 3032947"/>
              <a:gd name="connsiteX50" fmla="*/ 2293368 w 2637158"/>
              <a:gd name="connsiteY50" fmla="*/ 1115213 h 3032947"/>
              <a:gd name="connsiteX51" fmla="*/ 2315443 w 2637158"/>
              <a:gd name="connsiteY51" fmla="*/ 1171767 h 3032947"/>
              <a:gd name="connsiteX52" fmla="*/ 2333106 w 2637158"/>
              <a:gd name="connsiteY52" fmla="*/ 1777995 h 3032947"/>
              <a:gd name="connsiteX53" fmla="*/ 2282158 w 2637158"/>
              <a:gd name="connsiteY53" fmla="*/ 1914445 h 3032947"/>
              <a:gd name="connsiteX54" fmla="*/ 2450988 w 2637158"/>
              <a:gd name="connsiteY54" fmla="*/ 2011919 h 3032947"/>
              <a:gd name="connsiteX55" fmla="*/ 2518496 w 2637158"/>
              <a:gd name="connsiteY55" fmla="*/ 1894990 h 303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637158" h="3032947">
                <a:moveTo>
                  <a:pt x="2636189" y="2274750"/>
                </a:moveTo>
                <a:lnTo>
                  <a:pt x="2248462" y="2362704"/>
                </a:lnTo>
                <a:lnTo>
                  <a:pt x="2315970" y="2245776"/>
                </a:lnTo>
                <a:lnTo>
                  <a:pt x="2149161" y="2149468"/>
                </a:lnTo>
                <a:lnTo>
                  <a:pt x="2089322" y="2221043"/>
                </a:lnTo>
                <a:cubicBezTo>
                  <a:pt x="2018845" y="2297357"/>
                  <a:pt x="1935823" y="2364481"/>
                  <a:pt x="1841129" y="2419153"/>
                </a:cubicBezTo>
                <a:cubicBezTo>
                  <a:pt x="1730652" y="2482936"/>
                  <a:pt x="1613440" y="2524487"/>
                  <a:pt x="1494674" y="2545193"/>
                </a:cubicBezTo>
                <a:lnTo>
                  <a:pt x="1452091" y="2548911"/>
                </a:lnTo>
                <a:lnTo>
                  <a:pt x="1452092" y="2741142"/>
                </a:lnTo>
                <a:lnTo>
                  <a:pt x="1587108" y="2741142"/>
                </a:lnTo>
                <a:lnTo>
                  <a:pt x="1317074" y="3032947"/>
                </a:lnTo>
                <a:lnTo>
                  <a:pt x="1047040" y="2741142"/>
                </a:lnTo>
                <a:lnTo>
                  <a:pt x="1182057" y="2741142"/>
                </a:lnTo>
                <a:lnTo>
                  <a:pt x="1182057" y="2549731"/>
                </a:lnTo>
                <a:lnTo>
                  <a:pt x="1138895" y="2546167"/>
                </a:lnTo>
                <a:cubicBezTo>
                  <a:pt x="905508" y="2506977"/>
                  <a:pt x="686628" y="2389962"/>
                  <a:pt x="523703" y="2206228"/>
                </a:cubicBezTo>
                <a:lnTo>
                  <a:pt x="480189" y="2151870"/>
                </a:lnTo>
                <a:lnTo>
                  <a:pt x="320220" y="2244228"/>
                </a:lnTo>
                <a:lnTo>
                  <a:pt x="387728" y="2361156"/>
                </a:lnTo>
                <a:lnTo>
                  <a:pt x="0" y="2273202"/>
                </a:lnTo>
                <a:lnTo>
                  <a:pt x="117694" y="1893443"/>
                </a:lnTo>
                <a:lnTo>
                  <a:pt x="185202" y="2010371"/>
                </a:lnTo>
                <a:lnTo>
                  <a:pt x="342805" y="1919379"/>
                </a:lnTo>
                <a:lnTo>
                  <a:pt x="310900" y="1837642"/>
                </a:lnTo>
                <a:cubicBezTo>
                  <a:pt x="244337" y="1637958"/>
                  <a:pt x="240781" y="1427182"/>
                  <a:pt x="293237" y="1231414"/>
                </a:cubicBezTo>
                <a:lnTo>
                  <a:pt x="340870" y="1103843"/>
                </a:lnTo>
                <a:lnTo>
                  <a:pt x="189797" y="1016621"/>
                </a:lnTo>
                <a:lnTo>
                  <a:pt x="122289" y="1133549"/>
                </a:lnTo>
                <a:lnTo>
                  <a:pt x="4595" y="753790"/>
                </a:lnTo>
                <a:lnTo>
                  <a:pt x="392323" y="665836"/>
                </a:lnTo>
                <a:lnTo>
                  <a:pt x="324814" y="782764"/>
                </a:lnTo>
                <a:lnTo>
                  <a:pt x="471096" y="867220"/>
                </a:lnTo>
                <a:lnTo>
                  <a:pt x="537022" y="788366"/>
                </a:lnTo>
                <a:cubicBezTo>
                  <a:pt x="607498" y="712052"/>
                  <a:pt x="690520" y="644928"/>
                  <a:pt x="785215" y="590256"/>
                </a:cubicBezTo>
                <a:cubicBezTo>
                  <a:pt x="879909" y="535584"/>
                  <a:pt x="979551" y="497247"/>
                  <a:pt x="1080879" y="474369"/>
                </a:cubicBezTo>
                <a:lnTo>
                  <a:pt x="1181054" y="456891"/>
                </a:lnTo>
                <a:lnTo>
                  <a:pt x="1181054" y="291805"/>
                </a:lnTo>
                <a:lnTo>
                  <a:pt x="1046037" y="291805"/>
                </a:lnTo>
                <a:lnTo>
                  <a:pt x="1316072" y="0"/>
                </a:lnTo>
                <a:lnTo>
                  <a:pt x="1586106" y="291805"/>
                </a:lnTo>
                <a:lnTo>
                  <a:pt x="1451089" y="291805"/>
                </a:lnTo>
                <a:lnTo>
                  <a:pt x="1451089" y="462055"/>
                </a:lnTo>
                <a:lnTo>
                  <a:pt x="1586462" y="484770"/>
                </a:lnTo>
                <a:cubicBezTo>
                  <a:pt x="1782230" y="537226"/>
                  <a:pt x="1962990" y="645694"/>
                  <a:pt x="2102640" y="803180"/>
                </a:cubicBezTo>
                <a:lnTo>
                  <a:pt x="2163049" y="878644"/>
                </a:lnTo>
                <a:lnTo>
                  <a:pt x="2316938" y="789796"/>
                </a:lnTo>
                <a:lnTo>
                  <a:pt x="2249430" y="672868"/>
                </a:lnTo>
                <a:lnTo>
                  <a:pt x="2637158" y="760822"/>
                </a:lnTo>
                <a:lnTo>
                  <a:pt x="2519464" y="1140581"/>
                </a:lnTo>
                <a:lnTo>
                  <a:pt x="2451956" y="1023653"/>
                </a:lnTo>
                <a:lnTo>
                  <a:pt x="2293368" y="1115213"/>
                </a:lnTo>
                <a:lnTo>
                  <a:pt x="2315443" y="1171767"/>
                </a:lnTo>
                <a:cubicBezTo>
                  <a:pt x="2382006" y="1371450"/>
                  <a:pt x="2385562" y="1582227"/>
                  <a:pt x="2333106" y="1777995"/>
                </a:cubicBezTo>
                <a:lnTo>
                  <a:pt x="2282158" y="1914445"/>
                </a:lnTo>
                <a:lnTo>
                  <a:pt x="2450988" y="2011919"/>
                </a:lnTo>
                <a:lnTo>
                  <a:pt x="2518496" y="18949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8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手繪多邊形 68"/>
          <p:cNvSpPr/>
          <p:nvPr/>
        </p:nvSpPr>
        <p:spPr>
          <a:xfrm>
            <a:off x="2411724" y="1292671"/>
            <a:ext cx="2098427" cy="3183402"/>
          </a:xfrm>
          <a:custGeom>
            <a:avLst/>
            <a:gdLst>
              <a:gd name="connsiteX0" fmla="*/ 2098427 w 2098427"/>
              <a:gd name="connsiteY0" fmla="*/ 0 h 3183402"/>
              <a:gd name="connsiteX1" fmla="*/ 2098427 w 2098427"/>
              <a:gd name="connsiteY1" fmla="*/ 648110 h 3183402"/>
              <a:gd name="connsiteX2" fmla="*/ 2007797 w 2098427"/>
              <a:gd name="connsiteY2" fmla="*/ 652687 h 3183402"/>
              <a:gd name="connsiteX3" fmla="*/ 970601 w 2098427"/>
              <a:gd name="connsiteY3" fmla="*/ 1236875 h 3183402"/>
              <a:gd name="connsiteX4" fmla="*/ 915015 w 2098427"/>
              <a:gd name="connsiteY4" fmla="*/ 1317585 h 3183402"/>
              <a:gd name="connsiteX5" fmla="*/ 965537 w 2098427"/>
              <a:gd name="connsiteY5" fmla="*/ 1346754 h 3183402"/>
              <a:gd name="connsiteX6" fmla="*/ 1027799 w 2098427"/>
              <a:gd name="connsiteY6" fmla="*/ 1238913 h 3183402"/>
              <a:gd name="connsiteX7" fmla="*/ 1212248 w 2098427"/>
              <a:gd name="connsiteY7" fmla="*/ 1588986 h 3183402"/>
              <a:gd name="connsiteX8" fmla="*/ 816852 w 2098427"/>
              <a:gd name="connsiteY8" fmla="*/ 1604285 h 3183402"/>
              <a:gd name="connsiteX9" fmla="*/ 879114 w 2098427"/>
              <a:gd name="connsiteY9" fmla="*/ 1496444 h 3183402"/>
              <a:gd name="connsiteX10" fmla="*/ 827465 w 2098427"/>
              <a:gd name="connsiteY10" fmla="*/ 1466624 h 3183402"/>
              <a:gd name="connsiteX11" fmla="*/ 772380 w 2098427"/>
              <a:gd name="connsiteY11" fmla="*/ 1589492 h 3183402"/>
              <a:gd name="connsiteX12" fmla="*/ 668935 w 2098427"/>
              <a:gd name="connsiteY12" fmla="*/ 2136330 h 3183402"/>
              <a:gd name="connsiteX13" fmla="*/ 786132 w 2098427"/>
              <a:gd name="connsiteY13" fmla="*/ 2716828 h 3183402"/>
              <a:gd name="connsiteX14" fmla="*/ 847292 w 2098427"/>
              <a:gd name="connsiteY14" fmla="*/ 2843788 h 3183402"/>
              <a:gd name="connsiteX15" fmla="*/ 259063 w 2098427"/>
              <a:gd name="connsiteY15" fmla="*/ 3183402 h 3183402"/>
              <a:gd name="connsiteX16" fmla="*/ 169765 w 2098427"/>
              <a:gd name="connsiteY16" fmla="*/ 2998030 h 3183402"/>
              <a:gd name="connsiteX17" fmla="*/ 0 w 2098427"/>
              <a:gd name="connsiteY17" fmla="*/ 2157153 h 3183402"/>
              <a:gd name="connsiteX18" fmla="*/ 1939400 w 2098427"/>
              <a:gd name="connsiteY18" fmla="*/ 8030 h 31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8427" h="3183402">
                <a:moveTo>
                  <a:pt x="2098427" y="0"/>
                </a:moveTo>
                <a:lnTo>
                  <a:pt x="2098427" y="648110"/>
                </a:lnTo>
                <a:lnTo>
                  <a:pt x="2007797" y="652687"/>
                </a:lnTo>
                <a:cubicBezTo>
                  <a:pt x="1584786" y="695646"/>
                  <a:pt x="1214038" y="915391"/>
                  <a:pt x="970601" y="1236875"/>
                </a:cubicBezTo>
                <a:lnTo>
                  <a:pt x="915015" y="1317585"/>
                </a:lnTo>
                <a:lnTo>
                  <a:pt x="965537" y="1346754"/>
                </a:lnTo>
                <a:lnTo>
                  <a:pt x="1027799" y="1238913"/>
                </a:lnTo>
                <a:lnTo>
                  <a:pt x="1212248" y="1588986"/>
                </a:lnTo>
                <a:lnTo>
                  <a:pt x="816852" y="1604285"/>
                </a:lnTo>
                <a:lnTo>
                  <a:pt x="879114" y="1496444"/>
                </a:lnTo>
                <a:lnTo>
                  <a:pt x="827465" y="1466624"/>
                </a:lnTo>
                <a:lnTo>
                  <a:pt x="772380" y="1589492"/>
                </a:lnTo>
                <a:cubicBezTo>
                  <a:pt x="705613" y="1758813"/>
                  <a:pt x="668935" y="1943288"/>
                  <a:pt x="668935" y="2136330"/>
                </a:cubicBezTo>
                <a:cubicBezTo>
                  <a:pt x="668935" y="2342242"/>
                  <a:pt x="710666" y="2538406"/>
                  <a:pt x="786132" y="2716828"/>
                </a:cubicBezTo>
                <a:lnTo>
                  <a:pt x="847292" y="2843788"/>
                </a:lnTo>
                <a:lnTo>
                  <a:pt x="259063" y="3183402"/>
                </a:lnTo>
                <a:lnTo>
                  <a:pt x="169765" y="2998030"/>
                </a:lnTo>
                <a:cubicBezTo>
                  <a:pt x="60449" y="2739578"/>
                  <a:pt x="0" y="2455425"/>
                  <a:pt x="0" y="2157153"/>
                </a:cubicBezTo>
                <a:cubicBezTo>
                  <a:pt x="0" y="1038634"/>
                  <a:pt x="850068" y="118658"/>
                  <a:pt x="1939400" y="803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手繪多邊形 66"/>
          <p:cNvSpPr/>
          <p:nvPr/>
        </p:nvSpPr>
        <p:spPr>
          <a:xfrm>
            <a:off x="4633851" y="1292671"/>
            <a:ext cx="2098425" cy="3183401"/>
          </a:xfrm>
          <a:custGeom>
            <a:avLst/>
            <a:gdLst>
              <a:gd name="connsiteX0" fmla="*/ 0 w 2098425"/>
              <a:gd name="connsiteY0" fmla="*/ 0 h 3183401"/>
              <a:gd name="connsiteX1" fmla="*/ 159025 w 2098425"/>
              <a:gd name="connsiteY1" fmla="*/ 8030 h 3183401"/>
              <a:gd name="connsiteX2" fmla="*/ 2098425 w 2098425"/>
              <a:gd name="connsiteY2" fmla="*/ 2157153 h 3183401"/>
              <a:gd name="connsiteX3" fmla="*/ 1928660 w 2098425"/>
              <a:gd name="connsiteY3" fmla="*/ 2998030 h 3183401"/>
              <a:gd name="connsiteX4" fmla="*/ 1839362 w 2098425"/>
              <a:gd name="connsiteY4" fmla="*/ 3183401 h 3183401"/>
              <a:gd name="connsiteX5" fmla="*/ 1251137 w 2098425"/>
              <a:gd name="connsiteY5" fmla="*/ 2843789 h 3183401"/>
              <a:gd name="connsiteX6" fmla="*/ 1312297 w 2098425"/>
              <a:gd name="connsiteY6" fmla="*/ 2716828 h 3183401"/>
              <a:gd name="connsiteX7" fmla="*/ 1429494 w 2098425"/>
              <a:gd name="connsiteY7" fmla="*/ 2136330 h 3183401"/>
              <a:gd name="connsiteX8" fmla="*/ 1326050 w 2098425"/>
              <a:gd name="connsiteY8" fmla="*/ 1589492 h 3183401"/>
              <a:gd name="connsiteX9" fmla="*/ 1270963 w 2098425"/>
              <a:gd name="connsiteY9" fmla="*/ 1466623 h 3183401"/>
              <a:gd name="connsiteX10" fmla="*/ 1219312 w 2098425"/>
              <a:gd name="connsiteY10" fmla="*/ 1496444 h 3183401"/>
              <a:gd name="connsiteX11" fmla="*/ 1281574 w 2098425"/>
              <a:gd name="connsiteY11" fmla="*/ 1604285 h 3183401"/>
              <a:gd name="connsiteX12" fmla="*/ 886178 w 2098425"/>
              <a:gd name="connsiteY12" fmla="*/ 1588985 h 3183401"/>
              <a:gd name="connsiteX13" fmla="*/ 1070627 w 2098425"/>
              <a:gd name="connsiteY13" fmla="*/ 1238913 h 3183401"/>
              <a:gd name="connsiteX14" fmla="*/ 1132889 w 2098425"/>
              <a:gd name="connsiteY14" fmla="*/ 1346754 h 3183401"/>
              <a:gd name="connsiteX15" fmla="*/ 1183413 w 2098425"/>
              <a:gd name="connsiteY15" fmla="*/ 1317583 h 3183401"/>
              <a:gd name="connsiteX16" fmla="*/ 1127828 w 2098425"/>
              <a:gd name="connsiteY16" fmla="*/ 1236875 h 3183401"/>
              <a:gd name="connsiteX17" fmla="*/ 90632 w 2098425"/>
              <a:gd name="connsiteY17" fmla="*/ 652687 h 3183401"/>
              <a:gd name="connsiteX18" fmla="*/ 0 w 2098425"/>
              <a:gd name="connsiteY18" fmla="*/ 648110 h 31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8425" h="3183401">
                <a:moveTo>
                  <a:pt x="0" y="0"/>
                </a:moveTo>
                <a:lnTo>
                  <a:pt x="159025" y="8030"/>
                </a:lnTo>
                <a:cubicBezTo>
                  <a:pt x="1248357" y="118658"/>
                  <a:pt x="2098425" y="1038634"/>
                  <a:pt x="2098425" y="2157153"/>
                </a:cubicBezTo>
                <a:cubicBezTo>
                  <a:pt x="2098425" y="2455425"/>
                  <a:pt x="2037976" y="2739578"/>
                  <a:pt x="1928660" y="2998030"/>
                </a:cubicBezTo>
                <a:lnTo>
                  <a:pt x="1839362" y="3183401"/>
                </a:lnTo>
                <a:lnTo>
                  <a:pt x="1251137" y="2843789"/>
                </a:lnTo>
                <a:lnTo>
                  <a:pt x="1312297" y="2716828"/>
                </a:lnTo>
                <a:cubicBezTo>
                  <a:pt x="1387763" y="2538406"/>
                  <a:pt x="1429494" y="2342242"/>
                  <a:pt x="1429494" y="2136330"/>
                </a:cubicBezTo>
                <a:cubicBezTo>
                  <a:pt x="1429494" y="1943288"/>
                  <a:pt x="1392817" y="1758813"/>
                  <a:pt x="1326050" y="1589492"/>
                </a:cubicBezTo>
                <a:lnTo>
                  <a:pt x="1270963" y="1466623"/>
                </a:lnTo>
                <a:lnTo>
                  <a:pt x="1219312" y="1496444"/>
                </a:lnTo>
                <a:lnTo>
                  <a:pt x="1281574" y="1604285"/>
                </a:lnTo>
                <a:lnTo>
                  <a:pt x="886178" y="1588985"/>
                </a:lnTo>
                <a:lnTo>
                  <a:pt x="1070627" y="1238913"/>
                </a:lnTo>
                <a:lnTo>
                  <a:pt x="1132889" y="1346754"/>
                </a:lnTo>
                <a:lnTo>
                  <a:pt x="1183413" y="1317583"/>
                </a:lnTo>
                <a:lnTo>
                  <a:pt x="1127828" y="1236875"/>
                </a:lnTo>
                <a:cubicBezTo>
                  <a:pt x="884391" y="915391"/>
                  <a:pt x="513643" y="695646"/>
                  <a:pt x="90632" y="652687"/>
                </a:cubicBezTo>
                <a:lnTo>
                  <a:pt x="0" y="64811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>
            <a:off x="3167745" y="2027868"/>
            <a:ext cx="1342407" cy="2064969"/>
          </a:xfrm>
          <a:custGeom>
            <a:avLst/>
            <a:gdLst>
              <a:gd name="connsiteX0" fmla="*/ 1342407 w 1342407"/>
              <a:gd name="connsiteY0" fmla="*/ 0 h 2064969"/>
              <a:gd name="connsiteX1" fmla="*/ 1342407 w 1342407"/>
              <a:gd name="connsiteY1" fmla="*/ 684256 h 2064969"/>
              <a:gd name="connsiteX2" fmla="*/ 1330641 w 1342407"/>
              <a:gd name="connsiteY2" fmla="*/ 684850 h 2064969"/>
              <a:gd name="connsiteX3" fmla="*/ 684257 w 1342407"/>
              <a:gd name="connsiteY3" fmla="*/ 1401133 h 2064969"/>
              <a:gd name="connsiteX4" fmla="*/ 740838 w 1342407"/>
              <a:gd name="connsiteY4" fmla="*/ 1681389 h 2064969"/>
              <a:gd name="connsiteX5" fmla="*/ 762401 w 1342407"/>
              <a:gd name="connsiteY5" fmla="*/ 1721116 h 2064969"/>
              <a:gd name="connsiteX6" fmla="*/ 166829 w 1342407"/>
              <a:gd name="connsiteY6" fmla="*/ 2064969 h 2064969"/>
              <a:gd name="connsiteX7" fmla="*/ 110353 w 1342407"/>
              <a:gd name="connsiteY7" fmla="*/ 1947734 h 2064969"/>
              <a:gd name="connsiteX8" fmla="*/ 0 w 1342407"/>
              <a:gd name="connsiteY8" fmla="*/ 1401134 h 2064969"/>
              <a:gd name="connsiteX9" fmla="*/ 55662 w 1342407"/>
              <a:gd name="connsiteY9" fmla="*/ 1008382 h 2064969"/>
              <a:gd name="connsiteX10" fmla="*/ 87614 w 1342407"/>
              <a:gd name="connsiteY10" fmla="*/ 914879 h 2064969"/>
              <a:gd name="connsiteX11" fmla="*/ 554679 w 1342407"/>
              <a:gd name="connsiteY11" fmla="*/ 910629 h 2064969"/>
              <a:gd name="connsiteX12" fmla="*/ 325189 w 1342407"/>
              <a:gd name="connsiteY12" fmla="*/ 504654 h 2064969"/>
              <a:gd name="connsiteX13" fmla="*/ 364801 w 1342407"/>
              <a:gd name="connsiteY13" fmla="*/ 456943 h 2064969"/>
              <a:gd name="connsiteX14" fmla="*/ 1260680 w 1342407"/>
              <a:gd name="connsiteY14" fmla="*/ 4127 h 20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2407" h="2064969">
                <a:moveTo>
                  <a:pt x="1342407" y="0"/>
                </a:moveTo>
                <a:lnTo>
                  <a:pt x="1342407" y="684256"/>
                </a:lnTo>
                <a:lnTo>
                  <a:pt x="1330641" y="684850"/>
                </a:lnTo>
                <a:cubicBezTo>
                  <a:pt x="967577" y="721722"/>
                  <a:pt x="684257" y="1028341"/>
                  <a:pt x="684257" y="1401133"/>
                </a:cubicBezTo>
                <a:cubicBezTo>
                  <a:pt x="684257" y="1500544"/>
                  <a:pt x="704404" y="1595250"/>
                  <a:pt x="740838" y="1681389"/>
                </a:cubicBezTo>
                <a:lnTo>
                  <a:pt x="762401" y="1721116"/>
                </a:lnTo>
                <a:lnTo>
                  <a:pt x="166829" y="2064969"/>
                </a:lnTo>
                <a:lnTo>
                  <a:pt x="110353" y="1947734"/>
                </a:lnTo>
                <a:cubicBezTo>
                  <a:pt x="39294" y="1779731"/>
                  <a:pt x="0" y="1595022"/>
                  <a:pt x="0" y="1401134"/>
                </a:cubicBezTo>
                <a:cubicBezTo>
                  <a:pt x="0" y="1264807"/>
                  <a:pt x="19427" y="1133017"/>
                  <a:pt x="55662" y="1008382"/>
                </a:cubicBezTo>
                <a:lnTo>
                  <a:pt x="87614" y="914879"/>
                </a:lnTo>
                <a:lnTo>
                  <a:pt x="554679" y="910629"/>
                </a:lnTo>
                <a:lnTo>
                  <a:pt x="325189" y="504654"/>
                </a:lnTo>
                <a:lnTo>
                  <a:pt x="364801" y="456943"/>
                </a:lnTo>
                <a:cubicBezTo>
                  <a:pt x="591458" y="207565"/>
                  <a:pt x="906628" y="40083"/>
                  <a:pt x="1260680" y="4127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>
            <a:off x="4633852" y="2027868"/>
            <a:ext cx="1342407" cy="2064969"/>
          </a:xfrm>
          <a:custGeom>
            <a:avLst/>
            <a:gdLst>
              <a:gd name="connsiteX0" fmla="*/ 0 w 1342407"/>
              <a:gd name="connsiteY0" fmla="*/ 0 h 2064969"/>
              <a:gd name="connsiteX1" fmla="*/ 81727 w 1342407"/>
              <a:gd name="connsiteY1" fmla="*/ 4127 h 2064969"/>
              <a:gd name="connsiteX2" fmla="*/ 977607 w 1342407"/>
              <a:gd name="connsiteY2" fmla="*/ 456943 h 2064969"/>
              <a:gd name="connsiteX3" fmla="*/ 1017217 w 1342407"/>
              <a:gd name="connsiteY3" fmla="*/ 504651 h 2064969"/>
              <a:gd name="connsiteX4" fmla="*/ 787725 w 1342407"/>
              <a:gd name="connsiteY4" fmla="*/ 910629 h 2064969"/>
              <a:gd name="connsiteX5" fmla="*/ 1254794 w 1342407"/>
              <a:gd name="connsiteY5" fmla="*/ 914879 h 2064969"/>
              <a:gd name="connsiteX6" fmla="*/ 1286745 w 1342407"/>
              <a:gd name="connsiteY6" fmla="*/ 1008382 h 2064969"/>
              <a:gd name="connsiteX7" fmla="*/ 1342407 w 1342407"/>
              <a:gd name="connsiteY7" fmla="*/ 1401134 h 2064969"/>
              <a:gd name="connsiteX8" fmla="*/ 1232054 w 1342407"/>
              <a:gd name="connsiteY8" fmla="*/ 1947734 h 2064969"/>
              <a:gd name="connsiteX9" fmla="*/ 1175579 w 1342407"/>
              <a:gd name="connsiteY9" fmla="*/ 2064969 h 2064969"/>
              <a:gd name="connsiteX10" fmla="*/ 580006 w 1342407"/>
              <a:gd name="connsiteY10" fmla="*/ 1721116 h 2064969"/>
              <a:gd name="connsiteX11" fmla="*/ 601569 w 1342407"/>
              <a:gd name="connsiteY11" fmla="*/ 1681389 h 2064969"/>
              <a:gd name="connsiteX12" fmla="*/ 658150 w 1342407"/>
              <a:gd name="connsiteY12" fmla="*/ 1401133 h 2064969"/>
              <a:gd name="connsiteX13" fmla="*/ 11766 w 1342407"/>
              <a:gd name="connsiteY13" fmla="*/ 684850 h 2064969"/>
              <a:gd name="connsiteX14" fmla="*/ 0 w 1342407"/>
              <a:gd name="connsiteY14" fmla="*/ 684256 h 20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2407" h="2064969">
                <a:moveTo>
                  <a:pt x="0" y="0"/>
                </a:moveTo>
                <a:lnTo>
                  <a:pt x="81727" y="4127"/>
                </a:lnTo>
                <a:cubicBezTo>
                  <a:pt x="435780" y="40083"/>
                  <a:pt x="750950" y="207565"/>
                  <a:pt x="977607" y="456943"/>
                </a:cubicBezTo>
                <a:lnTo>
                  <a:pt x="1017217" y="504651"/>
                </a:lnTo>
                <a:lnTo>
                  <a:pt x="787725" y="910629"/>
                </a:lnTo>
                <a:lnTo>
                  <a:pt x="1254794" y="914879"/>
                </a:lnTo>
                <a:lnTo>
                  <a:pt x="1286745" y="1008382"/>
                </a:lnTo>
                <a:cubicBezTo>
                  <a:pt x="1322981" y="1133017"/>
                  <a:pt x="1342407" y="1264807"/>
                  <a:pt x="1342407" y="1401134"/>
                </a:cubicBezTo>
                <a:cubicBezTo>
                  <a:pt x="1342407" y="1595022"/>
                  <a:pt x="1303113" y="1779731"/>
                  <a:pt x="1232054" y="1947734"/>
                </a:cubicBezTo>
                <a:lnTo>
                  <a:pt x="1175579" y="2064969"/>
                </a:lnTo>
                <a:lnTo>
                  <a:pt x="580006" y="1721116"/>
                </a:lnTo>
                <a:lnTo>
                  <a:pt x="601569" y="1681389"/>
                </a:lnTo>
                <a:cubicBezTo>
                  <a:pt x="638003" y="1595250"/>
                  <a:pt x="658150" y="1500544"/>
                  <a:pt x="658150" y="1401133"/>
                </a:cubicBezTo>
                <a:cubicBezTo>
                  <a:pt x="658150" y="1028341"/>
                  <a:pt x="374830" y="721722"/>
                  <a:pt x="11766" y="684850"/>
                </a:cubicBezTo>
                <a:lnTo>
                  <a:pt x="0" y="684256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3940629" y="2797629"/>
            <a:ext cx="1262742" cy="1262742"/>
          </a:xfrm>
          <a:custGeom>
            <a:avLst/>
            <a:gdLst>
              <a:gd name="connsiteX0" fmla="*/ 631371 w 1262742"/>
              <a:gd name="connsiteY0" fmla="*/ 0 h 1262742"/>
              <a:gd name="connsiteX1" fmla="*/ 1262742 w 1262742"/>
              <a:gd name="connsiteY1" fmla="*/ 631371 h 1262742"/>
              <a:gd name="connsiteX2" fmla="*/ 631371 w 1262742"/>
              <a:gd name="connsiteY2" fmla="*/ 1262742 h 1262742"/>
              <a:gd name="connsiteX3" fmla="*/ 0 w 1262742"/>
              <a:gd name="connsiteY3" fmla="*/ 631371 h 1262742"/>
              <a:gd name="connsiteX4" fmla="*/ 631371 w 1262742"/>
              <a:gd name="connsiteY4" fmla="*/ 0 h 12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742" h="1262742">
                <a:moveTo>
                  <a:pt x="631371" y="0"/>
                </a:moveTo>
                <a:cubicBezTo>
                  <a:pt x="980068" y="0"/>
                  <a:pt x="1262742" y="282674"/>
                  <a:pt x="1262742" y="631371"/>
                </a:cubicBezTo>
                <a:cubicBezTo>
                  <a:pt x="1262742" y="980068"/>
                  <a:pt x="980068" y="1262742"/>
                  <a:pt x="631371" y="1262742"/>
                </a:cubicBezTo>
                <a:cubicBezTo>
                  <a:pt x="282674" y="1262742"/>
                  <a:pt x="0" y="980068"/>
                  <a:pt x="0" y="631371"/>
                </a:cubicBezTo>
                <a:cubicBezTo>
                  <a:pt x="0" y="282674"/>
                  <a:pt x="282674" y="0"/>
                  <a:pt x="6313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>
            <a:off x="3398301" y="3854850"/>
            <a:ext cx="2347400" cy="956119"/>
          </a:xfrm>
          <a:custGeom>
            <a:avLst/>
            <a:gdLst>
              <a:gd name="connsiteX0" fmla="*/ 595879 w 2347400"/>
              <a:gd name="connsiteY0" fmla="*/ 0 h 956119"/>
              <a:gd name="connsiteX1" fmla="*/ 664582 w 2347400"/>
              <a:gd name="connsiteY1" fmla="*/ 83269 h 956119"/>
              <a:gd name="connsiteX2" fmla="*/ 1173699 w 2347400"/>
              <a:gd name="connsiteY2" fmla="*/ 294152 h 956119"/>
              <a:gd name="connsiteX3" fmla="*/ 1682816 w 2347400"/>
              <a:gd name="connsiteY3" fmla="*/ 83269 h 956119"/>
              <a:gd name="connsiteX4" fmla="*/ 1751519 w 2347400"/>
              <a:gd name="connsiteY4" fmla="*/ 0 h 956119"/>
              <a:gd name="connsiteX5" fmla="*/ 2347400 w 2347400"/>
              <a:gd name="connsiteY5" fmla="*/ 344032 h 956119"/>
              <a:gd name="connsiteX6" fmla="*/ 2338132 w 2347400"/>
              <a:gd name="connsiteY6" fmla="*/ 359286 h 956119"/>
              <a:gd name="connsiteX7" fmla="*/ 1524646 w 2347400"/>
              <a:gd name="connsiteY7" fmla="*/ 934200 h 956119"/>
              <a:gd name="connsiteX8" fmla="*/ 1410085 w 2347400"/>
              <a:gd name="connsiteY8" fmla="*/ 956119 h 956119"/>
              <a:gd name="connsiteX9" fmla="*/ 1173699 w 2347400"/>
              <a:gd name="connsiteY9" fmla="*/ 555157 h 956119"/>
              <a:gd name="connsiteX10" fmla="*/ 937314 w 2347400"/>
              <a:gd name="connsiteY10" fmla="*/ 956119 h 956119"/>
              <a:gd name="connsiteX11" fmla="*/ 822754 w 2347400"/>
              <a:gd name="connsiteY11" fmla="*/ 934200 h 956119"/>
              <a:gd name="connsiteX12" fmla="*/ 9268 w 2347400"/>
              <a:gd name="connsiteY12" fmla="*/ 359286 h 956119"/>
              <a:gd name="connsiteX13" fmla="*/ 0 w 2347400"/>
              <a:gd name="connsiteY13" fmla="*/ 344031 h 95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7400" h="956119">
                <a:moveTo>
                  <a:pt x="595879" y="0"/>
                </a:moveTo>
                <a:lnTo>
                  <a:pt x="664582" y="83269"/>
                </a:lnTo>
                <a:cubicBezTo>
                  <a:pt x="794877" y="213563"/>
                  <a:pt x="974877" y="294152"/>
                  <a:pt x="1173699" y="294152"/>
                </a:cubicBezTo>
                <a:cubicBezTo>
                  <a:pt x="1372522" y="294152"/>
                  <a:pt x="1552522" y="213563"/>
                  <a:pt x="1682816" y="83269"/>
                </a:cubicBezTo>
                <a:lnTo>
                  <a:pt x="1751519" y="0"/>
                </a:lnTo>
                <a:lnTo>
                  <a:pt x="2347400" y="344032"/>
                </a:lnTo>
                <a:lnTo>
                  <a:pt x="2338132" y="359286"/>
                </a:lnTo>
                <a:cubicBezTo>
                  <a:pt x="2148866" y="639438"/>
                  <a:pt x="1861161" y="847619"/>
                  <a:pt x="1524646" y="934200"/>
                </a:cubicBezTo>
                <a:lnTo>
                  <a:pt x="1410085" y="956119"/>
                </a:lnTo>
                <a:lnTo>
                  <a:pt x="1173699" y="555157"/>
                </a:lnTo>
                <a:lnTo>
                  <a:pt x="937314" y="956119"/>
                </a:lnTo>
                <a:lnTo>
                  <a:pt x="822754" y="934200"/>
                </a:lnTo>
                <a:cubicBezTo>
                  <a:pt x="486240" y="847619"/>
                  <a:pt x="198534" y="639438"/>
                  <a:pt x="9268" y="359286"/>
                </a:cubicBezTo>
                <a:lnTo>
                  <a:pt x="0" y="344031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手繪多邊形 67"/>
          <p:cNvSpPr/>
          <p:nvPr/>
        </p:nvSpPr>
        <p:spPr>
          <a:xfrm>
            <a:off x="2734706" y="4242389"/>
            <a:ext cx="3674587" cy="1367712"/>
          </a:xfrm>
          <a:custGeom>
            <a:avLst/>
            <a:gdLst>
              <a:gd name="connsiteX0" fmla="*/ 588235 w 3674587"/>
              <a:gd name="connsiteY0" fmla="*/ 0 h 1367712"/>
              <a:gd name="connsiteX1" fmla="*/ 600650 w 3674587"/>
              <a:gd name="connsiteY1" fmla="*/ 20436 h 1367712"/>
              <a:gd name="connsiteX2" fmla="*/ 1647353 w 3674587"/>
              <a:gd name="connsiteY2" fmla="*/ 665973 h 1367712"/>
              <a:gd name="connsiteX3" fmla="*/ 1750871 w 3674587"/>
              <a:gd name="connsiteY3" fmla="*/ 672504 h 1367712"/>
              <a:gd name="connsiteX4" fmla="*/ 1750871 w 3674587"/>
              <a:gd name="connsiteY4" fmla="*/ 616073 h 1367712"/>
              <a:gd name="connsiteX5" fmla="*/ 1626347 w 3674587"/>
              <a:gd name="connsiteY5" fmla="*/ 616073 h 1367712"/>
              <a:gd name="connsiteX6" fmla="*/ 1837295 w 3674587"/>
              <a:gd name="connsiteY6" fmla="*/ 281299 h 1367712"/>
              <a:gd name="connsiteX7" fmla="*/ 2048242 w 3674587"/>
              <a:gd name="connsiteY7" fmla="*/ 616073 h 1367712"/>
              <a:gd name="connsiteX8" fmla="*/ 1923718 w 3674587"/>
              <a:gd name="connsiteY8" fmla="*/ 616073 h 1367712"/>
              <a:gd name="connsiteX9" fmla="*/ 1923718 w 3674587"/>
              <a:gd name="connsiteY9" fmla="*/ 672504 h 1367712"/>
              <a:gd name="connsiteX10" fmla="*/ 2027238 w 3674587"/>
              <a:gd name="connsiteY10" fmla="*/ 665973 h 1367712"/>
              <a:gd name="connsiteX11" fmla="*/ 3073940 w 3674587"/>
              <a:gd name="connsiteY11" fmla="*/ 20436 h 1367712"/>
              <a:gd name="connsiteX12" fmla="*/ 3086355 w 3674587"/>
              <a:gd name="connsiteY12" fmla="*/ 1 h 1367712"/>
              <a:gd name="connsiteX13" fmla="*/ 3674587 w 3674587"/>
              <a:gd name="connsiteY13" fmla="*/ 339617 h 1367712"/>
              <a:gd name="connsiteX14" fmla="*/ 3628628 w 3674587"/>
              <a:gd name="connsiteY14" fmla="*/ 415267 h 1367712"/>
              <a:gd name="connsiteX15" fmla="*/ 1837293 w 3674587"/>
              <a:gd name="connsiteY15" fmla="*/ 1367712 h 1367712"/>
              <a:gd name="connsiteX16" fmla="*/ 45958 w 3674587"/>
              <a:gd name="connsiteY16" fmla="*/ 415267 h 1367712"/>
              <a:gd name="connsiteX17" fmla="*/ 0 w 3674587"/>
              <a:gd name="connsiteY17" fmla="*/ 339618 h 13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74587" h="1367712">
                <a:moveTo>
                  <a:pt x="588235" y="0"/>
                </a:moveTo>
                <a:lnTo>
                  <a:pt x="600650" y="20436"/>
                </a:lnTo>
                <a:cubicBezTo>
                  <a:pt x="835155" y="367549"/>
                  <a:pt x="1211955" y="610627"/>
                  <a:pt x="1647353" y="665973"/>
                </a:cubicBezTo>
                <a:lnTo>
                  <a:pt x="1750871" y="672504"/>
                </a:lnTo>
                <a:lnTo>
                  <a:pt x="1750871" y="616073"/>
                </a:lnTo>
                <a:lnTo>
                  <a:pt x="1626347" y="616073"/>
                </a:lnTo>
                <a:lnTo>
                  <a:pt x="1837295" y="281299"/>
                </a:lnTo>
                <a:lnTo>
                  <a:pt x="2048242" y="616073"/>
                </a:lnTo>
                <a:lnTo>
                  <a:pt x="1923718" y="616073"/>
                </a:lnTo>
                <a:lnTo>
                  <a:pt x="1923718" y="672504"/>
                </a:lnTo>
                <a:lnTo>
                  <a:pt x="2027238" y="665973"/>
                </a:lnTo>
                <a:cubicBezTo>
                  <a:pt x="2462635" y="610627"/>
                  <a:pt x="2839436" y="367549"/>
                  <a:pt x="3073940" y="20436"/>
                </a:cubicBezTo>
                <a:lnTo>
                  <a:pt x="3086355" y="1"/>
                </a:lnTo>
                <a:lnTo>
                  <a:pt x="3674587" y="339617"/>
                </a:lnTo>
                <a:lnTo>
                  <a:pt x="3628628" y="415267"/>
                </a:lnTo>
                <a:cubicBezTo>
                  <a:pt x="3240411" y="989904"/>
                  <a:pt x="2582973" y="1367712"/>
                  <a:pt x="1837293" y="1367712"/>
                </a:cubicBezTo>
                <a:cubicBezTo>
                  <a:pt x="1091613" y="1367712"/>
                  <a:pt x="434176" y="989904"/>
                  <a:pt x="45958" y="415267"/>
                </a:cubicBezTo>
                <a:lnTo>
                  <a:pt x="0" y="339618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5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手繪多邊形 60"/>
          <p:cNvSpPr/>
          <p:nvPr/>
        </p:nvSpPr>
        <p:spPr>
          <a:xfrm>
            <a:off x="2414846" y="1292671"/>
            <a:ext cx="2095304" cy="2095304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648110 h 2095304"/>
              <a:gd name="connsiteX2" fmla="*/ 2004674 w 2095304"/>
              <a:gd name="connsiteY2" fmla="*/ 652687 h 2095304"/>
              <a:gd name="connsiteX3" fmla="*/ 1194782 w 2095304"/>
              <a:gd name="connsiteY3" fmla="*/ 997016 h 2095304"/>
              <a:gd name="connsiteX4" fmla="*/ 1166280 w 2095304"/>
              <a:gd name="connsiteY4" fmla="*/ 1023233 h 2095304"/>
              <a:gd name="connsiteX5" fmla="*/ 1207483 w 2095304"/>
              <a:gd name="connsiteY5" fmla="*/ 1064437 h 2095304"/>
              <a:gd name="connsiteX6" fmla="*/ 1295535 w 2095304"/>
              <a:gd name="connsiteY6" fmla="*/ 976385 h 2095304"/>
              <a:gd name="connsiteX7" fmla="*/ 1383093 w 2095304"/>
              <a:gd name="connsiteY7" fmla="*/ 1362269 h 2095304"/>
              <a:gd name="connsiteX8" fmla="*/ 997210 w 2095304"/>
              <a:gd name="connsiteY8" fmla="*/ 1274710 h 2095304"/>
              <a:gd name="connsiteX9" fmla="*/ 1085262 w 2095304"/>
              <a:gd name="connsiteY9" fmla="*/ 1186658 h 2095304"/>
              <a:gd name="connsiteX10" fmla="*/ 1044059 w 2095304"/>
              <a:gd name="connsiteY10" fmla="*/ 1145454 h 2095304"/>
              <a:gd name="connsiteX11" fmla="*/ 1017841 w 2095304"/>
              <a:gd name="connsiteY11" fmla="*/ 1173957 h 2095304"/>
              <a:gd name="connsiteX12" fmla="*/ 673512 w 2095304"/>
              <a:gd name="connsiteY12" fmla="*/ 1983849 h 2095304"/>
              <a:gd name="connsiteX13" fmla="*/ 667884 w 2095304"/>
              <a:gd name="connsiteY13" fmla="*/ 2095304 h 2095304"/>
              <a:gd name="connsiteX14" fmla="*/ 0 w 2095304"/>
              <a:gd name="connsiteY14" fmla="*/ 2095304 h 2095304"/>
              <a:gd name="connsiteX15" fmla="*/ 8030 w 2095304"/>
              <a:gd name="connsiteY15" fmla="*/ 1936277 h 2095304"/>
              <a:gd name="connsiteX16" fmla="*/ 1936277 w 2095304"/>
              <a:gd name="connsiteY16" fmla="*/ 803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648110"/>
                </a:lnTo>
                <a:lnTo>
                  <a:pt x="2004674" y="652687"/>
                </a:lnTo>
                <a:cubicBezTo>
                  <a:pt x="1697600" y="683872"/>
                  <a:pt x="1418066" y="808218"/>
                  <a:pt x="1194782" y="997016"/>
                </a:cubicBezTo>
                <a:lnTo>
                  <a:pt x="1166280" y="1023233"/>
                </a:lnTo>
                <a:lnTo>
                  <a:pt x="1207483" y="1064437"/>
                </a:lnTo>
                <a:lnTo>
                  <a:pt x="1295535" y="976385"/>
                </a:lnTo>
                <a:lnTo>
                  <a:pt x="1383093" y="1362269"/>
                </a:lnTo>
                <a:lnTo>
                  <a:pt x="997210" y="1274710"/>
                </a:lnTo>
                <a:lnTo>
                  <a:pt x="1085262" y="1186658"/>
                </a:lnTo>
                <a:lnTo>
                  <a:pt x="1044059" y="1145454"/>
                </a:lnTo>
                <a:lnTo>
                  <a:pt x="1017841" y="1173957"/>
                </a:lnTo>
                <a:cubicBezTo>
                  <a:pt x="829043" y="1397241"/>
                  <a:pt x="704697" y="1676775"/>
                  <a:pt x="673512" y="1983849"/>
                </a:cubicBezTo>
                <a:lnTo>
                  <a:pt x="667884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>
            <a:off x="4633850" y="1292671"/>
            <a:ext cx="2095302" cy="2095304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1427423 w 2095302"/>
              <a:gd name="connsiteY4" fmla="*/ 2095304 h 2095304"/>
              <a:gd name="connsiteX5" fmla="*/ 1421794 w 2095302"/>
              <a:gd name="connsiteY5" fmla="*/ 1983849 h 2095304"/>
              <a:gd name="connsiteX6" fmla="*/ 1077466 w 2095302"/>
              <a:gd name="connsiteY6" fmla="*/ 1173957 h 2095304"/>
              <a:gd name="connsiteX7" fmla="*/ 1051248 w 2095302"/>
              <a:gd name="connsiteY7" fmla="*/ 1145454 h 2095304"/>
              <a:gd name="connsiteX8" fmla="*/ 1010043 w 2095302"/>
              <a:gd name="connsiteY8" fmla="*/ 1186658 h 2095304"/>
              <a:gd name="connsiteX9" fmla="*/ 1098095 w 2095302"/>
              <a:gd name="connsiteY9" fmla="*/ 1274710 h 2095304"/>
              <a:gd name="connsiteX10" fmla="*/ 712211 w 2095302"/>
              <a:gd name="connsiteY10" fmla="*/ 1362268 h 2095304"/>
              <a:gd name="connsiteX11" fmla="*/ 799770 w 2095302"/>
              <a:gd name="connsiteY11" fmla="*/ 976385 h 2095304"/>
              <a:gd name="connsiteX12" fmla="*/ 887822 w 2095302"/>
              <a:gd name="connsiteY12" fmla="*/ 1064437 h 2095304"/>
              <a:gd name="connsiteX13" fmla="*/ 929026 w 2095302"/>
              <a:gd name="connsiteY13" fmla="*/ 1023232 h 2095304"/>
              <a:gd name="connsiteX14" fmla="*/ 900525 w 2095302"/>
              <a:gd name="connsiteY14" fmla="*/ 997016 h 2095304"/>
              <a:gd name="connsiteX15" fmla="*/ 90632 w 2095302"/>
              <a:gd name="connsiteY15" fmla="*/ 652687 h 2095304"/>
              <a:gd name="connsiteX16" fmla="*/ 0 w 2095302"/>
              <a:gd name="connsiteY16" fmla="*/ 64811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1427423" y="2095304"/>
                </a:lnTo>
                <a:lnTo>
                  <a:pt x="1421794" y="1983849"/>
                </a:lnTo>
                <a:cubicBezTo>
                  <a:pt x="1390609" y="1676775"/>
                  <a:pt x="1266264" y="1397241"/>
                  <a:pt x="1077466" y="1173957"/>
                </a:cubicBezTo>
                <a:lnTo>
                  <a:pt x="1051248" y="1145454"/>
                </a:lnTo>
                <a:lnTo>
                  <a:pt x="1010043" y="1186658"/>
                </a:lnTo>
                <a:lnTo>
                  <a:pt x="1098095" y="1274710"/>
                </a:lnTo>
                <a:lnTo>
                  <a:pt x="712211" y="1362268"/>
                </a:lnTo>
                <a:lnTo>
                  <a:pt x="799770" y="976385"/>
                </a:lnTo>
                <a:lnTo>
                  <a:pt x="887822" y="1064437"/>
                </a:lnTo>
                <a:lnTo>
                  <a:pt x="929026" y="1023232"/>
                </a:lnTo>
                <a:lnTo>
                  <a:pt x="900525" y="997016"/>
                </a:lnTo>
                <a:cubicBezTo>
                  <a:pt x="677241" y="808218"/>
                  <a:pt x="397707" y="683872"/>
                  <a:pt x="90632" y="652687"/>
                </a:cubicBezTo>
                <a:lnTo>
                  <a:pt x="0" y="64811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4633851" y="2027867"/>
            <a:ext cx="1340336" cy="1360108"/>
          </a:xfrm>
          <a:custGeom>
            <a:avLst/>
            <a:gdLst>
              <a:gd name="connsiteX0" fmla="*/ 0 w 1340336"/>
              <a:gd name="connsiteY0" fmla="*/ 0 h 1360108"/>
              <a:gd name="connsiteX1" fmla="*/ 81727 w 1340336"/>
              <a:gd name="connsiteY1" fmla="*/ 4127 h 1360108"/>
              <a:gd name="connsiteX2" fmla="*/ 651776 w 1340336"/>
              <a:gd name="connsiteY2" fmla="*/ 191465 h 1360108"/>
              <a:gd name="connsiteX3" fmla="*/ 748792 w 1340336"/>
              <a:gd name="connsiteY3" fmla="*/ 254483 h 1360108"/>
              <a:gd name="connsiteX4" fmla="*/ 631825 w 1340336"/>
              <a:gd name="connsiteY4" fmla="*/ 707457 h 1360108"/>
              <a:gd name="connsiteX5" fmla="*/ 1084800 w 1340336"/>
              <a:gd name="connsiteY5" fmla="*/ 590490 h 1360108"/>
              <a:gd name="connsiteX6" fmla="*/ 1147819 w 1340336"/>
              <a:gd name="connsiteY6" fmla="*/ 687509 h 1360108"/>
              <a:gd name="connsiteX7" fmla="*/ 1335157 w 1340336"/>
              <a:gd name="connsiteY7" fmla="*/ 1257557 h 1360108"/>
              <a:gd name="connsiteX8" fmla="*/ 1340336 w 1340336"/>
              <a:gd name="connsiteY8" fmla="*/ 1360108 h 1360108"/>
              <a:gd name="connsiteX9" fmla="*/ 656079 w 1340336"/>
              <a:gd name="connsiteY9" fmla="*/ 1360108 h 1360108"/>
              <a:gd name="connsiteX10" fmla="*/ 654433 w 1340336"/>
              <a:gd name="connsiteY10" fmla="*/ 1327517 h 1360108"/>
              <a:gd name="connsiteX11" fmla="*/ 11766 w 1340336"/>
              <a:gd name="connsiteY11" fmla="*/ 684850 h 1360108"/>
              <a:gd name="connsiteX12" fmla="*/ 0 w 1340336"/>
              <a:gd name="connsiteY12" fmla="*/ 684256 h 13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0336" h="1360108">
                <a:moveTo>
                  <a:pt x="0" y="0"/>
                </a:moveTo>
                <a:lnTo>
                  <a:pt x="81727" y="4127"/>
                </a:lnTo>
                <a:cubicBezTo>
                  <a:pt x="288258" y="25101"/>
                  <a:pt x="481558" y="90831"/>
                  <a:pt x="651776" y="191465"/>
                </a:cubicBezTo>
                <a:lnTo>
                  <a:pt x="748792" y="254483"/>
                </a:lnTo>
                <a:lnTo>
                  <a:pt x="631825" y="707457"/>
                </a:lnTo>
                <a:lnTo>
                  <a:pt x="1084800" y="590490"/>
                </a:lnTo>
                <a:lnTo>
                  <a:pt x="1147819" y="687509"/>
                </a:lnTo>
                <a:cubicBezTo>
                  <a:pt x="1248453" y="857726"/>
                  <a:pt x="1314183" y="1051026"/>
                  <a:pt x="1335157" y="1257557"/>
                </a:cubicBezTo>
                <a:lnTo>
                  <a:pt x="1340336" y="1360108"/>
                </a:lnTo>
                <a:lnTo>
                  <a:pt x="656079" y="1360108"/>
                </a:lnTo>
                <a:lnTo>
                  <a:pt x="654433" y="1327517"/>
                </a:lnTo>
                <a:cubicBezTo>
                  <a:pt x="620020" y="988657"/>
                  <a:pt x="350626" y="719264"/>
                  <a:pt x="11766" y="684850"/>
                </a:cubicBezTo>
                <a:lnTo>
                  <a:pt x="0" y="684256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>
            <a:off x="3169816" y="2027867"/>
            <a:ext cx="1340334" cy="1360108"/>
          </a:xfrm>
          <a:custGeom>
            <a:avLst/>
            <a:gdLst>
              <a:gd name="connsiteX0" fmla="*/ 1340334 w 1340334"/>
              <a:gd name="connsiteY0" fmla="*/ 0 h 1360108"/>
              <a:gd name="connsiteX1" fmla="*/ 1340334 w 1340334"/>
              <a:gd name="connsiteY1" fmla="*/ 684256 h 1360108"/>
              <a:gd name="connsiteX2" fmla="*/ 1328568 w 1340334"/>
              <a:gd name="connsiteY2" fmla="*/ 684850 h 1360108"/>
              <a:gd name="connsiteX3" fmla="*/ 685901 w 1340334"/>
              <a:gd name="connsiteY3" fmla="*/ 1327517 h 1360108"/>
              <a:gd name="connsiteX4" fmla="*/ 684256 w 1340334"/>
              <a:gd name="connsiteY4" fmla="*/ 1360108 h 1360108"/>
              <a:gd name="connsiteX5" fmla="*/ 0 w 1340334"/>
              <a:gd name="connsiteY5" fmla="*/ 1360108 h 1360108"/>
              <a:gd name="connsiteX6" fmla="*/ 5178 w 1340334"/>
              <a:gd name="connsiteY6" fmla="*/ 1257557 h 1360108"/>
              <a:gd name="connsiteX7" fmla="*/ 192516 w 1340334"/>
              <a:gd name="connsiteY7" fmla="*/ 687509 h 1360108"/>
              <a:gd name="connsiteX8" fmla="*/ 255536 w 1340334"/>
              <a:gd name="connsiteY8" fmla="*/ 590491 h 1360108"/>
              <a:gd name="connsiteX9" fmla="*/ 708508 w 1340334"/>
              <a:gd name="connsiteY9" fmla="*/ 707457 h 1360108"/>
              <a:gd name="connsiteX10" fmla="*/ 591542 w 1340334"/>
              <a:gd name="connsiteY10" fmla="*/ 254485 h 1360108"/>
              <a:gd name="connsiteX11" fmla="*/ 688560 w 1340334"/>
              <a:gd name="connsiteY11" fmla="*/ 191465 h 1360108"/>
              <a:gd name="connsiteX12" fmla="*/ 1258608 w 1340334"/>
              <a:gd name="connsiteY12" fmla="*/ 4127 h 13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0334" h="1360108">
                <a:moveTo>
                  <a:pt x="1340334" y="0"/>
                </a:moveTo>
                <a:lnTo>
                  <a:pt x="1340334" y="684256"/>
                </a:lnTo>
                <a:lnTo>
                  <a:pt x="1328568" y="684850"/>
                </a:lnTo>
                <a:cubicBezTo>
                  <a:pt x="989708" y="719264"/>
                  <a:pt x="720315" y="988657"/>
                  <a:pt x="685901" y="1327517"/>
                </a:cubicBezTo>
                <a:lnTo>
                  <a:pt x="684256" y="1360108"/>
                </a:lnTo>
                <a:lnTo>
                  <a:pt x="0" y="1360108"/>
                </a:lnTo>
                <a:lnTo>
                  <a:pt x="5178" y="1257557"/>
                </a:lnTo>
                <a:cubicBezTo>
                  <a:pt x="26153" y="1051026"/>
                  <a:pt x="91882" y="857726"/>
                  <a:pt x="192516" y="687509"/>
                </a:cubicBezTo>
                <a:lnTo>
                  <a:pt x="255536" y="590491"/>
                </a:lnTo>
                <a:lnTo>
                  <a:pt x="708508" y="707457"/>
                </a:lnTo>
                <a:lnTo>
                  <a:pt x="591542" y="254485"/>
                </a:lnTo>
                <a:lnTo>
                  <a:pt x="688560" y="191465"/>
                </a:lnTo>
                <a:cubicBezTo>
                  <a:pt x="858777" y="90831"/>
                  <a:pt x="1052077" y="25101"/>
                  <a:pt x="1258608" y="4127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3940629" y="2797629"/>
            <a:ext cx="1262742" cy="1262742"/>
          </a:xfrm>
          <a:custGeom>
            <a:avLst/>
            <a:gdLst>
              <a:gd name="connsiteX0" fmla="*/ 631371 w 1262742"/>
              <a:gd name="connsiteY0" fmla="*/ 0 h 1262742"/>
              <a:gd name="connsiteX1" fmla="*/ 1262742 w 1262742"/>
              <a:gd name="connsiteY1" fmla="*/ 631371 h 1262742"/>
              <a:gd name="connsiteX2" fmla="*/ 631371 w 1262742"/>
              <a:gd name="connsiteY2" fmla="*/ 1262742 h 1262742"/>
              <a:gd name="connsiteX3" fmla="*/ 0 w 1262742"/>
              <a:gd name="connsiteY3" fmla="*/ 631371 h 1262742"/>
              <a:gd name="connsiteX4" fmla="*/ 631371 w 1262742"/>
              <a:gd name="connsiteY4" fmla="*/ 0 h 12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742" h="1262742">
                <a:moveTo>
                  <a:pt x="631371" y="0"/>
                </a:moveTo>
                <a:cubicBezTo>
                  <a:pt x="980068" y="0"/>
                  <a:pt x="1262742" y="282674"/>
                  <a:pt x="1262742" y="631371"/>
                </a:cubicBezTo>
                <a:cubicBezTo>
                  <a:pt x="1262742" y="980068"/>
                  <a:pt x="980068" y="1262742"/>
                  <a:pt x="631371" y="1262742"/>
                </a:cubicBezTo>
                <a:cubicBezTo>
                  <a:pt x="282674" y="1262742"/>
                  <a:pt x="0" y="980068"/>
                  <a:pt x="0" y="631371"/>
                </a:cubicBezTo>
                <a:cubicBezTo>
                  <a:pt x="0" y="282674"/>
                  <a:pt x="282674" y="0"/>
                  <a:pt x="6313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0" name="手繪多邊形 59"/>
          <p:cNvSpPr/>
          <p:nvPr/>
        </p:nvSpPr>
        <p:spPr>
          <a:xfrm>
            <a:off x="2414846" y="3511675"/>
            <a:ext cx="2095304" cy="2095302"/>
          </a:xfrm>
          <a:custGeom>
            <a:avLst/>
            <a:gdLst>
              <a:gd name="connsiteX0" fmla="*/ 0 w 2095304"/>
              <a:gd name="connsiteY0" fmla="*/ 0 h 2095302"/>
              <a:gd name="connsiteX1" fmla="*/ 669987 w 2095304"/>
              <a:gd name="connsiteY1" fmla="*/ 0 h 2095302"/>
              <a:gd name="connsiteX2" fmla="*/ 673512 w 2095304"/>
              <a:gd name="connsiteY2" fmla="*/ 69807 h 2095302"/>
              <a:gd name="connsiteX3" fmla="*/ 1017841 w 2095304"/>
              <a:gd name="connsiteY3" fmla="*/ 879700 h 2095302"/>
              <a:gd name="connsiteX4" fmla="*/ 1044057 w 2095304"/>
              <a:gd name="connsiteY4" fmla="*/ 908201 h 2095302"/>
              <a:gd name="connsiteX5" fmla="*/ 1085262 w 2095304"/>
              <a:gd name="connsiteY5" fmla="*/ 866996 h 2095302"/>
              <a:gd name="connsiteX6" fmla="*/ 997210 w 2095304"/>
              <a:gd name="connsiteY6" fmla="*/ 778945 h 2095302"/>
              <a:gd name="connsiteX7" fmla="*/ 1383094 w 2095304"/>
              <a:gd name="connsiteY7" fmla="*/ 691386 h 2095302"/>
              <a:gd name="connsiteX8" fmla="*/ 1295535 w 2095304"/>
              <a:gd name="connsiteY8" fmla="*/ 1077270 h 2095302"/>
              <a:gd name="connsiteX9" fmla="*/ 1207483 w 2095304"/>
              <a:gd name="connsiteY9" fmla="*/ 989218 h 2095302"/>
              <a:gd name="connsiteX10" fmla="*/ 1166279 w 2095304"/>
              <a:gd name="connsiteY10" fmla="*/ 1030423 h 2095302"/>
              <a:gd name="connsiteX11" fmla="*/ 1194782 w 2095304"/>
              <a:gd name="connsiteY11" fmla="*/ 1056641 h 2095302"/>
              <a:gd name="connsiteX12" fmla="*/ 2004674 w 2095304"/>
              <a:gd name="connsiteY12" fmla="*/ 1400969 h 2095302"/>
              <a:gd name="connsiteX13" fmla="*/ 2095304 w 2095304"/>
              <a:gd name="connsiteY13" fmla="*/ 1405546 h 2095302"/>
              <a:gd name="connsiteX14" fmla="*/ 2095304 w 2095304"/>
              <a:gd name="connsiteY14" fmla="*/ 2095302 h 2095302"/>
              <a:gd name="connsiteX15" fmla="*/ 1936277 w 2095304"/>
              <a:gd name="connsiteY15" fmla="*/ 2087272 h 2095302"/>
              <a:gd name="connsiteX16" fmla="*/ 8030 w 2095304"/>
              <a:gd name="connsiteY16" fmla="*/ 159025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669987" y="0"/>
                </a:lnTo>
                <a:lnTo>
                  <a:pt x="673512" y="69807"/>
                </a:lnTo>
                <a:cubicBezTo>
                  <a:pt x="704697" y="376882"/>
                  <a:pt x="829043" y="656415"/>
                  <a:pt x="1017841" y="879700"/>
                </a:cubicBezTo>
                <a:lnTo>
                  <a:pt x="1044057" y="908201"/>
                </a:lnTo>
                <a:lnTo>
                  <a:pt x="1085262" y="866996"/>
                </a:lnTo>
                <a:lnTo>
                  <a:pt x="997210" y="778945"/>
                </a:lnTo>
                <a:lnTo>
                  <a:pt x="1383094" y="691386"/>
                </a:lnTo>
                <a:lnTo>
                  <a:pt x="1295535" y="1077270"/>
                </a:lnTo>
                <a:lnTo>
                  <a:pt x="1207483" y="989218"/>
                </a:lnTo>
                <a:lnTo>
                  <a:pt x="1166279" y="1030423"/>
                </a:lnTo>
                <a:lnTo>
                  <a:pt x="1194782" y="1056641"/>
                </a:lnTo>
                <a:cubicBezTo>
                  <a:pt x="1418066" y="1245439"/>
                  <a:pt x="1697600" y="1369784"/>
                  <a:pt x="2004674" y="1400969"/>
                </a:cubicBezTo>
                <a:lnTo>
                  <a:pt x="2095304" y="1405546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3171919" y="3511675"/>
            <a:ext cx="1338232" cy="1318460"/>
          </a:xfrm>
          <a:custGeom>
            <a:avLst/>
            <a:gdLst>
              <a:gd name="connsiteX0" fmla="*/ 0 w 1338232"/>
              <a:gd name="connsiteY0" fmla="*/ 0 h 1318460"/>
              <a:gd name="connsiteX1" fmla="*/ 685182 w 1338232"/>
              <a:gd name="connsiteY1" fmla="*/ 0 h 1318460"/>
              <a:gd name="connsiteX2" fmla="*/ 694710 w 1338232"/>
              <a:gd name="connsiteY2" fmla="*/ 62430 h 1318460"/>
              <a:gd name="connsiteX3" fmla="*/ 1326466 w 1338232"/>
              <a:gd name="connsiteY3" fmla="*/ 633608 h 1318460"/>
              <a:gd name="connsiteX4" fmla="*/ 1338232 w 1338232"/>
              <a:gd name="connsiteY4" fmla="*/ 634202 h 1318460"/>
              <a:gd name="connsiteX5" fmla="*/ 1338232 w 1338232"/>
              <a:gd name="connsiteY5" fmla="*/ 1318460 h 1318460"/>
              <a:gd name="connsiteX6" fmla="*/ 1256505 w 1338232"/>
              <a:gd name="connsiteY6" fmla="*/ 1314333 h 1318460"/>
              <a:gd name="connsiteX7" fmla="*/ 686457 w 1338232"/>
              <a:gd name="connsiteY7" fmla="*/ 1126995 h 1318460"/>
              <a:gd name="connsiteX8" fmla="*/ 589439 w 1338232"/>
              <a:gd name="connsiteY8" fmla="*/ 1063976 h 1318460"/>
              <a:gd name="connsiteX9" fmla="*/ 706405 w 1338232"/>
              <a:gd name="connsiteY9" fmla="*/ 611002 h 1318460"/>
              <a:gd name="connsiteX10" fmla="*/ 253432 w 1338232"/>
              <a:gd name="connsiteY10" fmla="*/ 727969 h 1318460"/>
              <a:gd name="connsiteX11" fmla="*/ 190413 w 1338232"/>
              <a:gd name="connsiteY11" fmla="*/ 630951 h 1318460"/>
              <a:gd name="connsiteX12" fmla="*/ 3075 w 1338232"/>
              <a:gd name="connsiteY12" fmla="*/ 60903 h 131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232" h="1318460">
                <a:moveTo>
                  <a:pt x="0" y="0"/>
                </a:moveTo>
                <a:lnTo>
                  <a:pt x="685182" y="0"/>
                </a:lnTo>
                <a:lnTo>
                  <a:pt x="694710" y="62430"/>
                </a:lnTo>
                <a:cubicBezTo>
                  <a:pt x="757052" y="367087"/>
                  <a:pt x="1011811" y="601653"/>
                  <a:pt x="1326466" y="633608"/>
                </a:cubicBezTo>
                <a:lnTo>
                  <a:pt x="1338232" y="634202"/>
                </a:lnTo>
                <a:lnTo>
                  <a:pt x="1338232" y="1318460"/>
                </a:lnTo>
                <a:lnTo>
                  <a:pt x="1256505" y="1314333"/>
                </a:lnTo>
                <a:cubicBezTo>
                  <a:pt x="1049974" y="1293359"/>
                  <a:pt x="856674" y="1227629"/>
                  <a:pt x="686457" y="1126995"/>
                </a:cubicBezTo>
                <a:lnTo>
                  <a:pt x="589439" y="1063976"/>
                </a:lnTo>
                <a:lnTo>
                  <a:pt x="706405" y="611002"/>
                </a:lnTo>
                <a:lnTo>
                  <a:pt x="253432" y="727969"/>
                </a:lnTo>
                <a:lnTo>
                  <a:pt x="190413" y="630951"/>
                </a:lnTo>
                <a:cubicBezTo>
                  <a:pt x="89779" y="460734"/>
                  <a:pt x="24050" y="267434"/>
                  <a:pt x="3075" y="60903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4633851" y="3511675"/>
            <a:ext cx="1338233" cy="1318460"/>
          </a:xfrm>
          <a:custGeom>
            <a:avLst/>
            <a:gdLst>
              <a:gd name="connsiteX0" fmla="*/ 653051 w 1338233"/>
              <a:gd name="connsiteY0" fmla="*/ 0 h 1318460"/>
              <a:gd name="connsiteX1" fmla="*/ 1338233 w 1338233"/>
              <a:gd name="connsiteY1" fmla="*/ 0 h 1318460"/>
              <a:gd name="connsiteX2" fmla="*/ 1335157 w 1338233"/>
              <a:gd name="connsiteY2" fmla="*/ 60903 h 1318460"/>
              <a:gd name="connsiteX3" fmla="*/ 1147819 w 1338233"/>
              <a:gd name="connsiteY3" fmla="*/ 630951 h 1318460"/>
              <a:gd name="connsiteX4" fmla="*/ 1084800 w 1338233"/>
              <a:gd name="connsiteY4" fmla="*/ 727969 h 1318460"/>
              <a:gd name="connsiteX5" fmla="*/ 631825 w 1338233"/>
              <a:gd name="connsiteY5" fmla="*/ 611002 h 1318460"/>
              <a:gd name="connsiteX6" fmla="*/ 748792 w 1338233"/>
              <a:gd name="connsiteY6" fmla="*/ 1063977 h 1318460"/>
              <a:gd name="connsiteX7" fmla="*/ 651776 w 1338233"/>
              <a:gd name="connsiteY7" fmla="*/ 1126995 h 1318460"/>
              <a:gd name="connsiteX8" fmla="*/ 81727 w 1338233"/>
              <a:gd name="connsiteY8" fmla="*/ 1314333 h 1318460"/>
              <a:gd name="connsiteX9" fmla="*/ 0 w 1338233"/>
              <a:gd name="connsiteY9" fmla="*/ 1318460 h 1318460"/>
              <a:gd name="connsiteX10" fmla="*/ 0 w 1338233"/>
              <a:gd name="connsiteY10" fmla="*/ 634202 h 1318460"/>
              <a:gd name="connsiteX11" fmla="*/ 11766 w 1338233"/>
              <a:gd name="connsiteY11" fmla="*/ 633608 h 1318460"/>
              <a:gd name="connsiteX12" fmla="*/ 643522 w 1338233"/>
              <a:gd name="connsiteY12" fmla="*/ 62430 h 131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233" h="1318460">
                <a:moveTo>
                  <a:pt x="653051" y="0"/>
                </a:moveTo>
                <a:lnTo>
                  <a:pt x="1338233" y="0"/>
                </a:lnTo>
                <a:lnTo>
                  <a:pt x="1335157" y="60903"/>
                </a:lnTo>
                <a:cubicBezTo>
                  <a:pt x="1314183" y="267434"/>
                  <a:pt x="1248453" y="460734"/>
                  <a:pt x="1147819" y="630951"/>
                </a:cubicBezTo>
                <a:lnTo>
                  <a:pt x="1084800" y="727969"/>
                </a:lnTo>
                <a:lnTo>
                  <a:pt x="631825" y="611002"/>
                </a:lnTo>
                <a:lnTo>
                  <a:pt x="748792" y="1063977"/>
                </a:lnTo>
                <a:lnTo>
                  <a:pt x="651776" y="1126995"/>
                </a:lnTo>
                <a:cubicBezTo>
                  <a:pt x="481558" y="1227629"/>
                  <a:pt x="288258" y="1293359"/>
                  <a:pt x="81727" y="1314333"/>
                </a:cubicBezTo>
                <a:lnTo>
                  <a:pt x="0" y="1318460"/>
                </a:lnTo>
                <a:lnTo>
                  <a:pt x="0" y="634202"/>
                </a:lnTo>
                <a:lnTo>
                  <a:pt x="11766" y="633608"/>
                </a:lnTo>
                <a:cubicBezTo>
                  <a:pt x="326422" y="601653"/>
                  <a:pt x="581181" y="367087"/>
                  <a:pt x="643522" y="6243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>
            <a:off x="4633850" y="3511675"/>
            <a:ext cx="2095302" cy="2095302"/>
          </a:xfrm>
          <a:custGeom>
            <a:avLst/>
            <a:gdLst>
              <a:gd name="connsiteX0" fmla="*/ 1425319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1405546 h 2095302"/>
              <a:gd name="connsiteX6" fmla="*/ 90632 w 2095302"/>
              <a:gd name="connsiteY6" fmla="*/ 1400969 h 2095302"/>
              <a:gd name="connsiteX7" fmla="*/ 900525 w 2095302"/>
              <a:gd name="connsiteY7" fmla="*/ 1056641 h 2095302"/>
              <a:gd name="connsiteX8" fmla="*/ 929027 w 2095302"/>
              <a:gd name="connsiteY8" fmla="*/ 1030423 h 2095302"/>
              <a:gd name="connsiteX9" fmla="*/ 887822 w 2095302"/>
              <a:gd name="connsiteY9" fmla="*/ 989218 h 2095302"/>
              <a:gd name="connsiteX10" fmla="*/ 799770 w 2095302"/>
              <a:gd name="connsiteY10" fmla="*/ 1077270 h 2095302"/>
              <a:gd name="connsiteX11" fmla="*/ 712212 w 2095302"/>
              <a:gd name="connsiteY11" fmla="*/ 691386 h 2095302"/>
              <a:gd name="connsiteX12" fmla="*/ 1098095 w 2095302"/>
              <a:gd name="connsiteY12" fmla="*/ 778945 h 2095302"/>
              <a:gd name="connsiteX13" fmla="*/ 1010043 w 2095302"/>
              <a:gd name="connsiteY13" fmla="*/ 866996 h 2095302"/>
              <a:gd name="connsiteX14" fmla="*/ 1051249 w 2095302"/>
              <a:gd name="connsiteY14" fmla="*/ 908202 h 2095302"/>
              <a:gd name="connsiteX15" fmla="*/ 1077466 w 2095302"/>
              <a:gd name="connsiteY15" fmla="*/ 879700 h 2095302"/>
              <a:gd name="connsiteX16" fmla="*/ 1421794 w 2095302"/>
              <a:gd name="connsiteY16" fmla="*/ 69807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2" h="2095302">
                <a:moveTo>
                  <a:pt x="1425319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1405546"/>
                </a:lnTo>
                <a:lnTo>
                  <a:pt x="90632" y="1400969"/>
                </a:lnTo>
                <a:cubicBezTo>
                  <a:pt x="397707" y="1369784"/>
                  <a:pt x="677241" y="1245439"/>
                  <a:pt x="900525" y="1056641"/>
                </a:cubicBezTo>
                <a:lnTo>
                  <a:pt x="929027" y="1030423"/>
                </a:lnTo>
                <a:lnTo>
                  <a:pt x="887822" y="989218"/>
                </a:lnTo>
                <a:lnTo>
                  <a:pt x="799770" y="1077270"/>
                </a:lnTo>
                <a:lnTo>
                  <a:pt x="712212" y="691386"/>
                </a:lnTo>
                <a:lnTo>
                  <a:pt x="1098095" y="778945"/>
                </a:lnTo>
                <a:lnTo>
                  <a:pt x="1010043" y="866996"/>
                </a:lnTo>
                <a:lnTo>
                  <a:pt x="1051249" y="908202"/>
                </a:lnTo>
                <a:lnTo>
                  <a:pt x="1077466" y="879700"/>
                </a:lnTo>
                <a:cubicBezTo>
                  <a:pt x="1266264" y="656415"/>
                  <a:pt x="1390609" y="376882"/>
                  <a:pt x="1421794" y="69807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0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手繪多邊形 88"/>
          <p:cNvSpPr/>
          <p:nvPr/>
        </p:nvSpPr>
        <p:spPr>
          <a:xfrm>
            <a:off x="2539263" y="1292671"/>
            <a:ext cx="1970887" cy="1636090"/>
          </a:xfrm>
          <a:custGeom>
            <a:avLst/>
            <a:gdLst>
              <a:gd name="connsiteX0" fmla="*/ 1970887 w 1970887"/>
              <a:gd name="connsiteY0" fmla="*/ 0 h 1636090"/>
              <a:gd name="connsiteX1" fmla="*/ 1970887 w 1970887"/>
              <a:gd name="connsiteY1" fmla="*/ 648110 h 1636090"/>
              <a:gd name="connsiteX2" fmla="*/ 1880257 w 1970887"/>
              <a:gd name="connsiteY2" fmla="*/ 652687 h 1636090"/>
              <a:gd name="connsiteX3" fmla="*/ 1306085 w 1970887"/>
              <a:gd name="connsiteY3" fmla="*/ 833686 h 1636090"/>
              <a:gd name="connsiteX4" fmla="*/ 1229348 w 1970887"/>
              <a:gd name="connsiteY4" fmla="*/ 883524 h 1636090"/>
              <a:gd name="connsiteX5" fmla="*/ 1262439 w 1970887"/>
              <a:gd name="connsiteY5" fmla="*/ 929071 h 1636090"/>
              <a:gd name="connsiteX6" fmla="*/ 1363181 w 1970887"/>
              <a:gd name="connsiteY6" fmla="*/ 855878 h 1636090"/>
              <a:gd name="connsiteX7" fmla="*/ 1389296 w 1970887"/>
              <a:gd name="connsiteY7" fmla="*/ 1250708 h 1636090"/>
              <a:gd name="connsiteX8" fmla="*/ 1021861 w 1970887"/>
              <a:gd name="connsiteY8" fmla="*/ 1103862 h 1636090"/>
              <a:gd name="connsiteX9" fmla="*/ 1122603 w 1970887"/>
              <a:gd name="connsiteY9" fmla="*/ 1030668 h 1636090"/>
              <a:gd name="connsiteX10" fmla="*/ 1089390 w 1970887"/>
              <a:gd name="connsiteY10" fmla="*/ 984954 h 1636090"/>
              <a:gd name="connsiteX11" fmla="*/ 990925 w 1970887"/>
              <a:gd name="connsiteY11" fmla="*/ 1069216 h 1636090"/>
              <a:gd name="connsiteX12" fmla="*/ 658592 w 1970887"/>
              <a:gd name="connsiteY12" fmla="*/ 1555832 h 1636090"/>
              <a:gd name="connsiteX13" fmla="*/ 629217 w 1970887"/>
              <a:gd name="connsiteY13" fmla="*/ 1636090 h 1636090"/>
              <a:gd name="connsiteX14" fmla="*/ 0 w 1970887"/>
              <a:gd name="connsiteY14" fmla="*/ 1431645 h 1636090"/>
              <a:gd name="connsiteX15" fmla="*/ 42225 w 1970887"/>
              <a:gd name="connsiteY15" fmla="*/ 1316276 h 1636090"/>
              <a:gd name="connsiteX16" fmla="*/ 1811860 w 1970887"/>
              <a:gd name="connsiteY16" fmla="*/ 8030 h 163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0887" h="1636090">
                <a:moveTo>
                  <a:pt x="1970887" y="0"/>
                </a:moveTo>
                <a:lnTo>
                  <a:pt x="1970887" y="648110"/>
                </a:lnTo>
                <a:lnTo>
                  <a:pt x="1880257" y="652687"/>
                </a:lnTo>
                <a:cubicBezTo>
                  <a:pt x="1673452" y="673689"/>
                  <a:pt x="1479138" y="736945"/>
                  <a:pt x="1306085" y="833686"/>
                </a:cubicBezTo>
                <a:lnTo>
                  <a:pt x="1229348" y="883524"/>
                </a:lnTo>
                <a:lnTo>
                  <a:pt x="1262439" y="929071"/>
                </a:lnTo>
                <a:lnTo>
                  <a:pt x="1363181" y="855878"/>
                </a:lnTo>
                <a:lnTo>
                  <a:pt x="1389296" y="1250708"/>
                </a:lnTo>
                <a:lnTo>
                  <a:pt x="1021861" y="1103862"/>
                </a:lnTo>
                <a:lnTo>
                  <a:pt x="1122603" y="1030668"/>
                </a:lnTo>
                <a:lnTo>
                  <a:pt x="1089390" y="984954"/>
                </a:lnTo>
                <a:lnTo>
                  <a:pt x="990925" y="1069216"/>
                </a:lnTo>
                <a:cubicBezTo>
                  <a:pt x="850117" y="1206706"/>
                  <a:pt x="736417" y="1371835"/>
                  <a:pt x="658592" y="1555832"/>
                </a:cubicBezTo>
                <a:lnTo>
                  <a:pt x="629217" y="1636090"/>
                </a:lnTo>
                <a:lnTo>
                  <a:pt x="0" y="1431645"/>
                </a:lnTo>
                <a:lnTo>
                  <a:pt x="42225" y="1316276"/>
                </a:lnTo>
                <a:cubicBezTo>
                  <a:pt x="342844" y="605534"/>
                  <a:pt x="1013017" y="89157"/>
                  <a:pt x="1811860" y="803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5" name="手繪多邊形 84"/>
          <p:cNvSpPr/>
          <p:nvPr/>
        </p:nvSpPr>
        <p:spPr>
          <a:xfrm>
            <a:off x="4633850" y="1292671"/>
            <a:ext cx="1970886" cy="1636090"/>
          </a:xfrm>
          <a:custGeom>
            <a:avLst/>
            <a:gdLst>
              <a:gd name="connsiteX0" fmla="*/ 0 w 1970886"/>
              <a:gd name="connsiteY0" fmla="*/ 0 h 1636090"/>
              <a:gd name="connsiteX1" fmla="*/ 159025 w 1970886"/>
              <a:gd name="connsiteY1" fmla="*/ 8030 h 1636090"/>
              <a:gd name="connsiteX2" fmla="*/ 1928660 w 1970886"/>
              <a:gd name="connsiteY2" fmla="*/ 1316276 h 1636090"/>
              <a:gd name="connsiteX3" fmla="*/ 1970886 w 1970886"/>
              <a:gd name="connsiteY3" fmla="*/ 1431646 h 1636090"/>
              <a:gd name="connsiteX4" fmla="*/ 1341672 w 1970886"/>
              <a:gd name="connsiteY4" fmla="*/ 1636090 h 1636090"/>
              <a:gd name="connsiteX5" fmla="*/ 1312297 w 1970886"/>
              <a:gd name="connsiteY5" fmla="*/ 1555832 h 1636090"/>
              <a:gd name="connsiteX6" fmla="*/ 979964 w 1970886"/>
              <a:gd name="connsiteY6" fmla="*/ 1069216 h 1636090"/>
              <a:gd name="connsiteX7" fmla="*/ 881499 w 1970886"/>
              <a:gd name="connsiteY7" fmla="*/ 984954 h 1636090"/>
              <a:gd name="connsiteX8" fmla="*/ 848285 w 1970886"/>
              <a:gd name="connsiteY8" fmla="*/ 1030668 h 1636090"/>
              <a:gd name="connsiteX9" fmla="*/ 949027 w 1970886"/>
              <a:gd name="connsiteY9" fmla="*/ 1103862 h 1636090"/>
              <a:gd name="connsiteX10" fmla="*/ 581591 w 1970886"/>
              <a:gd name="connsiteY10" fmla="*/ 1250707 h 1636090"/>
              <a:gd name="connsiteX11" fmla="*/ 607707 w 1970886"/>
              <a:gd name="connsiteY11" fmla="*/ 855878 h 1636090"/>
              <a:gd name="connsiteX12" fmla="*/ 708449 w 1970886"/>
              <a:gd name="connsiteY12" fmla="*/ 929071 h 1636090"/>
              <a:gd name="connsiteX13" fmla="*/ 741541 w 1970886"/>
              <a:gd name="connsiteY13" fmla="*/ 883524 h 1636090"/>
              <a:gd name="connsiteX14" fmla="*/ 664804 w 1970886"/>
              <a:gd name="connsiteY14" fmla="*/ 833686 h 1636090"/>
              <a:gd name="connsiteX15" fmla="*/ 90632 w 1970886"/>
              <a:gd name="connsiteY15" fmla="*/ 652687 h 1636090"/>
              <a:gd name="connsiteX16" fmla="*/ 0 w 1970886"/>
              <a:gd name="connsiteY16" fmla="*/ 648110 h 163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0886" h="1636090">
                <a:moveTo>
                  <a:pt x="0" y="0"/>
                </a:moveTo>
                <a:lnTo>
                  <a:pt x="159025" y="8030"/>
                </a:lnTo>
                <a:cubicBezTo>
                  <a:pt x="957868" y="89157"/>
                  <a:pt x="1628041" y="605534"/>
                  <a:pt x="1928660" y="1316276"/>
                </a:cubicBezTo>
                <a:lnTo>
                  <a:pt x="1970886" y="1431646"/>
                </a:lnTo>
                <a:lnTo>
                  <a:pt x="1341672" y="1636090"/>
                </a:lnTo>
                <a:lnTo>
                  <a:pt x="1312297" y="1555832"/>
                </a:lnTo>
                <a:cubicBezTo>
                  <a:pt x="1234473" y="1371835"/>
                  <a:pt x="1120772" y="1206706"/>
                  <a:pt x="979964" y="1069216"/>
                </a:cubicBezTo>
                <a:lnTo>
                  <a:pt x="881499" y="984954"/>
                </a:lnTo>
                <a:lnTo>
                  <a:pt x="848285" y="1030668"/>
                </a:lnTo>
                <a:lnTo>
                  <a:pt x="949027" y="1103862"/>
                </a:lnTo>
                <a:lnTo>
                  <a:pt x="581591" y="1250707"/>
                </a:lnTo>
                <a:lnTo>
                  <a:pt x="607707" y="855878"/>
                </a:lnTo>
                <a:lnTo>
                  <a:pt x="708449" y="929071"/>
                </a:lnTo>
                <a:lnTo>
                  <a:pt x="741541" y="883524"/>
                </a:lnTo>
                <a:lnTo>
                  <a:pt x="664804" y="833686"/>
                </a:lnTo>
                <a:cubicBezTo>
                  <a:pt x="491751" y="736945"/>
                  <a:pt x="297438" y="673689"/>
                  <a:pt x="90632" y="652687"/>
                </a:cubicBezTo>
                <a:lnTo>
                  <a:pt x="0" y="64811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4" name="手繪多邊形 63"/>
          <p:cNvSpPr/>
          <p:nvPr/>
        </p:nvSpPr>
        <p:spPr>
          <a:xfrm>
            <a:off x="4633850" y="2027867"/>
            <a:ext cx="1258870" cy="1139492"/>
          </a:xfrm>
          <a:custGeom>
            <a:avLst/>
            <a:gdLst>
              <a:gd name="connsiteX0" fmla="*/ 0 w 1258870"/>
              <a:gd name="connsiteY0" fmla="*/ 0 h 1139492"/>
              <a:gd name="connsiteX1" fmla="*/ 81728 w 1258870"/>
              <a:gd name="connsiteY1" fmla="*/ 4127 h 1139492"/>
              <a:gd name="connsiteX2" fmla="*/ 453057 w 1258870"/>
              <a:gd name="connsiteY2" fmla="*/ 94281 h 1139492"/>
              <a:gd name="connsiteX3" fmla="*/ 559169 w 1258870"/>
              <a:gd name="connsiteY3" fmla="*/ 144591 h 1139492"/>
              <a:gd name="connsiteX4" fmla="*/ 514772 w 1258870"/>
              <a:gd name="connsiteY4" fmla="*/ 607482 h 1139492"/>
              <a:gd name="connsiteX5" fmla="*/ 942068 w 1258870"/>
              <a:gd name="connsiteY5" fmla="*/ 421878 h 1139492"/>
              <a:gd name="connsiteX6" fmla="*/ 1042900 w 1258870"/>
              <a:gd name="connsiteY6" fmla="*/ 534164 h 1139492"/>
              <a:gd name="connsiteX7" fmla="*/ 1232055 w 1258870"/>
              <a:gd name="connsiteY7" fmla="*/ 854534 h 1139492"/>
              <a:gd name="connsiteX8" fmla="*/ 1258870 w 1258870"/>
              <a:gd name="connsiteY8" fmla="*/ 927799 h 1139492"/>
              <a:gd name="connsiteX9" fmla="*/ 607347 w 1258870"/>
              <a:gd name="connsiteY9" fmla="*/ 1139492 h 1139492"/>
              <a:gd name="connsiteX10" fmla="*/ 601569 w 1258870"/>
              <a:gd name="connsiteY10" fmla="*/ 1120878 h 1139492"/>
              <a:gd name="connsiteX11" fmla="*/ 11766 w 1258870"/>
              <a:gd name="connsiteY11" fmla="*/ 684851 h 1139492"/>
              <a:gd name="connsiteX12" fmla="*/ 0 w 1258870"/>
              <a:gd name="connsiteY12" fmla="*/ 684257 h 11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8870" h="1139492">
                <a:moveTo>
                  <a:pt x="0" y="0"/>
                </a:moveTo>
                <a:lnTo>
                  <a:pt x="81728" y="4127"/>
                </a:lnTo>
                <a:cubicBezTo>
                  <a:pt x="211548" y="17311"/>
                  <a:pt x="336140" y="48178"/>
                  <a:pt x="453057" y="94281"/>
                </a:cubicBezTo>
                <a:lnTo>
                  <a:pt x="559169" y="144591"/>
                </a:lnTo>
                <a:lnTo>
                  <a:pt x="514772" y="607482"/>
                </a:lnTo>
                <a:lnTo>
                  <a:pt x="942068" y="421878"/>
                </a:lnTo>
                <a:lnTo>
                  <a:pt x="1042900" y="534164"/>
                </a:lnTo>
                <a:cubicBezTo>
                  <a:pt x="1119335" y="631426"/>
                  <a:pt x="1183202" y="739032"/>
                  <a:pt x="1232055" y="854534"/>
                </a:cubicBezTo>
                <a:lnTo>
                  <a:pt x="1258870" y="927799"/>
                </a:lnTo>
                <a:lnTo>
                  <a:pt x="607347" y="1139492"/>
                </a:lnTo>
                <a:lnTo>
                  <a:pt x="601569" y="1120878"/>
                </a:lnTo>
                <a:cubicBezTo>
                  <a:pt x="501376" y="883994"/>
                  <a:pt x="278013" y="711890"/>
                  <a:pt x="11766" y="684851"/>
                </a:cubicBezTo>
                <a:lnTo>
                  <a:pt x="0" y="684257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8" name="手繪多邊形 67"/>
          <p:cNvSpPr/>
          <p:nvPr/>
        </p:nvSpPr>
        <p:spPr>
          <a:xfrm>
            <a:off x="3251282" y="2027867"/>
            <a:ext cx="1258868" cy="1139490"/>
          </a:xfrm>
          <a:custGeom>
            <a:avLst/>
            <a:gdLst>
              <a:gd name="connsiteX0" fmla="*/ 1258868 w 1258868"/>
              <a:gd name="connsiteY0" fmla="*/ 0 h 1139490"/>
              <a:gd name="connsiteX1" fmla="*/ 1258868 w 1258868"/>
              <a:gd name="connsiteY1" fmla="*/ 684256 h 1139490"/>
              <a:gd name="connsiteX2" fmla="*/ 1247102 w 1258868"/>
              <a:gd name="connsiteY2" fmla="*/ 684850 h 1139490"/>
              <a:gd name="connsiteX3" fmla="*/ 657299 w 1258868"/>
              <a:gd name="connsiteY3" fmla="*/ 1120877 h 1139490"/>
              <a:gd name="connsiteX4" fmla="*/ 651521 w 1258868"/>
              <a:gd name="connsiteY4" fmla="*/ 1139490 h 1139490"/>
              <a:gd name="connsiteX5" fmla="*/ 0 w 1258868"/>
              <a:gd name="connsiteY5" fmla="*/ 927798 h 1139490"/>
              <a:gd name="connsiteX6" fmla="*/ 26815 w 1258868"/>
              <a:gd name="connsiteY6" fmla="*/ 854534 h 1139490"/>
              <a:gd name="connsiteX7" fmla="*/ 215970 w 1258868"/>
              <a:gd name="connsiteY7" fmla="*/ 534164 h 1139490"/>
              <a:gd name="connsiteX8" fmla="*/ 316802 w 1258868"/>
              <a:gd name="connsiteY8" fmla="*/ 421879 h 1139490"/>
              <a:gd name="connsiteX9" fmla="*/ 744097 w 1258868"/>
              <a:gd name="connsiteY9" fmla="*/ 607482 h 1139490"/>
              <a:gd name="connsiteX10" fmla="*/ 699699 w 1258868"/>
              <a:gd name="connsiteY10" fmla="*/ 144592 h 1139490"/>
              <a:gd name="connsiteX11" fmla="*/ 805813 w 1258868"/>
              <a:gd name="connsiteY11" fmla="*/ 94281 h 1139490"/>
              <a:gd name="connsiteX12" fmla="*/ 1177142 w 1258868"/>
              <a:gd name="connsiteY12" fmla="*/ 4127 h 113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8868" h="1139490">
                <a:moveTo>
                  <a:pt x="1258868" y="0"/>
                </a:moveTo>
                <a:lnTo>
                  <a:pt x="1258868" y="684256"/>
                </a:lnTo>
                <a:lnTo>
                  <a:pt x="1247102" y="684850"/>
                </a:lnTo>
                <a:cubicBezTo>
                  <a:pt x="980855" y="711889"/>
                  <a:pt x="757493" y="883993"/>
                  <a:pt x="657299" y="1120877"/>
                </a:cubicBezTo>
                <a:lnTo>
                  <a:pt x="651521" y="1139490"/>
                </a:lnTo>
                <a:lnTo>
                  <a:pt x="0" y="927798"/>
                </a:lnTo>
                <a:lnTo>
                  <a:pt x="26815" y="854534"/>
                </a:lnTo>
                <a:cubicBezTo>
                  <a:pt x="75668" y="739032"/>
                  <a:pt x="139536" y="631426"/>
                  <a:pt x="215970" y="534164"/>
                </a:cubicBezTo>
                <a:lnTo>
                  <a:pt x="316802" y="421879"/>
                </a:lnTo>
                <a:lnTo>
                  <a:pt x="744097" y="607482"/>
                </a:lnTo>
                <a:lnTo>
                  <a:pt x="699699" y="144592"/>
                </a:lnTo>
                <a:lnTo>
                  <a:pt x="805813" y="94281"/>
                </a:lnTo>
                <a:cubicBezTo>
                  <a:pt x="922731" y="48178"/>
                  <a:pt x="1047323" y="17311"/>
                  <a:pt x="1177142" y="4127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3940629" y="2797629"/>
            <a:ext cx="1262742" cy="1262742"/>
          </a:xfrm>
          <a:custGeom>
            <a:avLst/>
            <a:gdLst>
              <a:gd name="connsiteX0" fmla="*/ 631371 w 1262742"/>
              <a:gd name="connsiteY0" fmla="*/ 0 h 1262742"/>
              <a:gd name="connsiteX1" fmla="*/ 1262742 w 1262742"/>
              <a:gd name="connsiteY1" fmla="*/ 631371 h 1262742"/>
              <a:gd name="connsiteX2" fmla="*/ 631371 w 1262742"/>
              <a:gd name="connsiteY2" fmla="*/ 1262742 h 1262742"/>
              <a:gd name="connsiteX3" fmla="*/ 0 w 1262742"/>
              <a:gd name="connsiteY3" fmla="*/ 631371 h 1262742"/>
              <a:gd name="connsiteX4" fmla="*/ 631371 w 1262742"/>
              <a:gd name="connsiteY4" fmla="*/ 0 h 12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742" h="1262742">
                <a:moveTo>
                  <a:pt x="631371" y="0"/>
                </a:moveTo>
                <a:cubicBezTo>
                  <a:pt x="980068" y="0"/>
                  <a:pt x="1262742" y="282674"/>
                  <a:pt x="1262742" y="631371"/>
                </a:cubicBezTo>
                <a:cubicBezTo>
                  <a:pt x="1262742" y="980068"/>
                  <a:pt x="980068" y="1262742"/>
                  <a:pt x="631371" y="1262742"/>
                </a:cubicBezTo>
                <a:cubicBezTo>
                  <a:pt x="282674" y="1262742"/>
                  <a:pt x="0" y="980068"/>
                  <a:pt x="0" y="631371"/>
                </a:cubicBezTo>
                <a:cubicBezTo>
                  <a:pt x="0" y="282674"/>
                  <a:pt x="282674" y="0"/>
                  <a:pt x="6313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8" name="手繪多邊形 87"/>
          <p:cNvSpPr/>
          <p:nvPr/>
        </p:nvSpPr>
        <p:spPr>
          <a:xfrm>
            <a:off x="2411724" y="2841640"/>
            <a:ext cx="1244827" cy="2317099"/>
          </a:xfrm>
          <a:custGeom>
            <a:avLst/>
            <a:gdLst>
              <a:gd name="connsiteX0" fmla="*/ 88324 w 1244827"/>
              <a:gd name="connsiteY0" fmla="*/ 0 h 2317099"/>
              <a:gd name="connsiteX1" fmla="*/ 720189 w 1244827"/>
              <a:gd name="connsiteY1" fmla="*/ 205305 h 2317099"/>
              <a:gd name="connsiteX2" fmla="*/ 699234 w 1244827"/>
              <a:gd name="connsiteY2" fmla="*/ 286803 h 2317099"/>
              <a:gd name="connsiteX3" fmla="*/ 668935 w 1244827"/>
              <a:gd name="connsiteY3" fmla="*/ 587361 h 2317099"/>
              <a:gd name="connsiteX4" fmla="*/ 707124 w 1244827"/>
              <a:gd name="connsiteY4" fmla="*/ 924162 h 2317099"/>
              <a:gd name="connsiteX5" fmla="*/ 718933 w 1244827"/>
              <a:gd name="connsiteY5" fmla="*/ 964810 h 2317099"/>
              <a:gd name="connsiteX6" fmla="*/ 774071 w 1244827"/>
              <a:gd name="connsiteY6" fmla="*/ 946894 h 2317099"/>
              <a:gd name="connsiteX7" fmla="*/ 735591 w 1244827"/>
              <a:gd name="connsiteY7" fmla="*/ 828465 h 2317099"/>
              <a:gd name="connsiteX8" fmla="*/ 1119166 w 1244827"/>
              <a:gd name="connsiteY8" fmla="*/ 925638 h 2317099"/>
              <a:gd name="connsiteX9" fmla="*/ 865964 w 1244827"/>
              <a:gd name="connsiteY9" fmla="*/ 1229711 h 2317099"/>
              <a:gd name="connsiteX10" fmla="*/ 827484 w 1244827"/>
              <a:gd name="connsiteY10" fmla="*/ 1111282 h 2317099"/>
              <a:gd name="connsiteX11" fmla="*/ 772461 w 1244827"/>
              <a:gd name="connsiteY11" fmla="*/ 1129160 h 2317099"/>
              <a:gd name="connsiteX12" fmla="*/ 815998 w 1244827"/>
              <a:gd name="connsiteY12" fmla="*/ 1233920 h 2317099"/>
              <a:gd name="connsiteX13" fmla="*/ 1211645 w 1244827"/>
              <a:gd name="connsiteY13" fmla="*/ 1738154 h 2317099"/>
              <a:gd name="connsiteX14" fmla="*/ 1244827 w 1244827"/>
              <a:gd name="connsiteY14" fmla="*/ 1762967 h 2317099"/>
              <a:gd name="connsiteX15" fmla="*/ 842226 w 1244827"/>
              <a:gd name="connsiteY15" fmla="*/ 2317099 h 2317099"/>
              <a:gd name="connsiteX16" fmla="*/ 786140 w 1244827"/>
              <a:gd name="connsiteY16" fmla="*/ 2275158 h 2317099"/>
              <a:gd name="connsiteX17" fmla="*/ 0 w 1244827"/>
              <a:gd name="connsiteY17" fmla="*/ 608184 h 2317099"/>
              <a:gd name="connsiteX18" fmla="*/ 43889 w 1244827"/>
              <a:gd name="connsiteY18" fmla="*/ 172813 h 23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4827" h="2317099">
                <a:moveTo>
                  <a:pt x="88324" y="0"/>
                </a:moveTo>
                <a:lnTo>
                  <a:pt x="720189" y="205305"/>
                </a:lnTo>
                <a:lnTo>
                  <a:pt x="699234" y="286803"/>
                </a:lnTo>
                <a:cubicBezTo>
                  <a:pt x="679368" y="383886"/>
                  <a:pt x="668935" y="484405"/>
                  <a:pt x="668935" y="587361"/>
                </a:cubicBezTo>
                <a:cubicBezTo>
                  <a:pt x="668935" y="703186"/>
                  <a:pt x="682139" y="815928"/>
                  <a:pt x="707124" y="924162"/>
                </a:cubicBezTo>
                <a:lnTo>
                  <a:pt x="718933" y="964810"/>
                </a:lnTo>
                <a:lnTo>
                  <a:pt x="774071" y="946894"/>
                </a:lnTo>
                <a:lnTo>
                  <a:pt x="735591" y="828465"/>
                </a:lnTo>
                <a:lnTo>
                  <a:pt x="1119166" y="925638"/>
                </a:lnTo>
                <a:lnTo>
                  <a:pt x="865964" y="1229711"/>
                </a:lnTo>
                <a:lnTo>
                  <a:pt x="827484" y="1111282"/>
                </a:lnTo>
                <a:lnTo>
                  <a:pt x="772461" y="1129160"/>
                </a:lnTo>
                <a:lnTo>
                  <a:pt x="815998" y="1233920"/>
                </a:lnTo>
                <a:cubicBezTo>
                  <a:pt x="910244" y="1429514"/>
                  <a:pt x="1045922" y="1601387"/>
                  <a:pt x="1211645" y="1738154"/>
                </a:cubicBezTo>
                <a:lnTo>
                  <a:pt x="1244827" y="1762967"/>
                </a:lnTo>
                <a:lnTo>
                  <a:pt x="842226" y="2317099"/>
                </a:lnTo>
                <a:lnTo>
                  <a:pt x="786140" y="2275158"/>
                </a:lnTo>
                <a:cubicBezTo>
                  <a:pt x="306025" y="1878932"/>
                  <a:pt x="0" y="1279296"/>
                  <a:pt x="0" y="608184"/>
                </a:cubicBezTo>
                <a:cubicBezTo>
                  <a:pt x="0" y="459048"/>
                  <a:pt x="15112" y="313442"/>
                  <a:pt x="43889" y="172813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6" name="手繪多邊形 85"/>
          <p:cNvSpPr/>
          <p:nvPr/>
        </p:nvSpPr>
        <p:spPr>
          <a:xfrm>
            <a:off x="5487452" y="2841641"/>
            <a:ext cx="1244824" cy="2317097"/>
          </a:xfrm>
          <a:custGeom>
            <a:avLst/>
            <a:gdLst>
              <a:gd name="connsiteX0" fmla="*/ 1156500 w 1244824"/>
              <a:gd name="connsiteY0" fmla="*/ 0 h 2317097"/>
              <a:gd name="connsiteX1" fmla="*/ 1200935 w 1244824"/>
              <a:gd name="connsiteY1" fmla="*/ 172812 h 2317097"/>
              <a:gd name="connsiteX2" fmla="*/ 1244824 w 1244824"/>
              <a:gd name="connsiteY2" fmla="*/ 608183 h 2317097"/>
              <a:gd name="connsiteX3" fmla="*/ 458684 w 1244824"/>
              <a:gd name="connsiteY3" fmla="*/ 2275157 h 2317097"/>
              <a:gd name="connsiteX4" fmla="*/ 402599 w 1244824"/>
              <a:gd name="connsiteY4" fmla="*/ 2317097 h 2317097"/>
              <a:gd name="connsiteX5" fmla="*/ 0 w 1244824"/>
              <a:gd name="connsiteY5" fmla="*/ 1762966 h 2317097"/>
              <a:gd name="connsiteX6" fmla="*/ 33182 w 1244824"/>
              <a:gd name="connsiteY6" fmla="*/ 1738153 h 2317097"/>
              <a:gd name="connsiteX7" fmla="*/ 428830 w 1244824"/>
              <a:gd name="connsiteY7" fmla="*/ 1233919 h 2317097"/>
              <a:gd name="connsiteX8" fmla="*/ 472367 w 1244824"/>
              <a:gd name="connsiteY8" fmla="*/ 1129159 h 2317097"/>
              <a:gd name="connsiteX9" fmla="*/ 417342 w 1244824"/>
              <a:gd name="connsiteY9" fmla="*/ 1111281 h 2317097"/>
              <a:gd name="connsiteX10" fmla="*/ 378862 w 1244824"/>
              <a:gd name="connsiteY10" fmla="*/ 1229710 h 2317097"/>
              <a:gd name="connsiteX11" fmla="*/ 125659 w 1244824"/>
              <a:gd name="connsiteY11" fmla="*/ 925636 h 2317097"/>
              <a:gd name="connsiteX12" fmla="*/ 509234 w 1244824"/>
              <a:gd name="connsiteY12" fmla="*/ 828464 h 2317097"/>
              <a:gd name="connsiteX13" fmla="*/ 470754 w 1244824"/>
              <a:gd name="connsiteY13" fmla="*/ 946893 h 2317097"/>
              <a:gd name="connsiteX14" fmla="*/ 525894 w 1244824"/>
              <a:gd name="connsiteY14" fmla="*/ 964809 h 2317097"/>
              <a:gd name="connsiteX15" fmla="*/ 537704 w 1244824"/>
              <a:gd name="connsiteY15" fmla="*/ 924161 h 2317097"/>
              <a:gd name="connsiteX16" fmla="*/ 575892 w 1244824"/>
              <a:gd name="connsiteY16" fmla="*/ 587360 h 2317097"/>
              <a:gd name="connsiteX17" fmla="*/ 545593 w 1244824"/>
              <a:gd name="connsiteY17" fmla="*/ 286802 h 2317097"/>
              <a:gd name="connsiteX18" fmla="*/ 524638 w 1244824"/>
              <a:gd name="connsiteY18" fmla="*/ 205304 h 231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4824" h="2317097">
                <a:moveTo>
                  <a:pt x="1156500" y="0"/>
                </a:moveTo>
                <a:lnTo>
                  <a:pt x="1200935" y="172812"/>
                </a:lnTo>
                <a:cubicBezTo>
                  <a:pt x="1229712" y="313441"/>
                  <a:pt x="1244824" y="459047"/>
                  <a:pt x="1244824" y="608183"/>
                </a:cubicBezTo>
                <a:cubicBezTo>
                  <a:pt x="1244824" y="1279295"/>
                  <a:pt x="938800" y="1878931"/>
                  <a:pt x="458684" y="2275157"/>
                </a:cubicBezTo>
                <a:lnTo>
                  <a:pt x="402599" y="2317097"/>
                </a:lnTo>
                <a:lnTo>
                  <a:pt x="0" y="1762966"/>
                </a:lnTo>
                <a:lnTo>
                  <a:pt x="33182" y="1738153"/>
                </a:lnTo>
                <a:cubicBezTo>
                  <a:pt x="198906" y="1601386"/>
                  <a:pt x="334583" y="1429513"/>
                  <a:pt x="428830" y="1233919"/>
                </a:cubicBezTo>
                <a:lnTo>
                  <a:pt x="472367" y="1129159"/>
                </a:lnTo>
                <a:lnTo>
                  <a:pt x="417342" y="1111281"/>
                </a:lnTo>
                <a:lnTo>
                  <a:pt x="378862" y="1229710"/>
                </a:lnTo>
                <a:lnTo>
                  <a:pt x="125659" y="925636"/>
                </a:lnTo>
                <a:lnTo>
                  <a:pt x="509234" y="828464"/>
                </a:lnTo>
                <a:lnTo>
                  <a:pt x="470754" y="946893"/>
                </a:lnTo>
                <a:lnTo>
                  <a:pt x="525894" y="964809"/>
                </a:lnTo>
                <a:lnTo>
                  <a:pt x="537704" y="924161"/>
                </a:lnTo>
                <a:cubicBezTo>
                  <a:pt x="562688" y="815927"/>
                  <a:pt x="575892" y="703185"/>
                  <a:pt x="575892" y="587360"/>
                </a:cubicBezTo>
                <a:cubicBezTo>
                  <a:pt x="575892" y="484404"/>
                  <a:pt x="565459" y="383885"/>
                  <a:pt x="545593" y="286802"/>
                </a:cubicBezTo>
                <a:lnTo>
                  <a:pt x="524638" y="205304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7" name="手繪多邊形 66"/>
          <p:cNvSpPr/>
          <p:nvPr/>
        </p:nvSpPr>
        <p:spPr>
          <a:xfrm>
            <a:off x="3167744" y="3073882"/>
            <a:ext cx="943844" cy="1460342"/>
          </a:xfrm>
          <a:custGeom>
            <a:avLst/>
            <a:gdLst>
              <a:gd name="connsiteX0" fmla="*/ 47072 w 943844"/>
              <a:gd name="connsiteY0" fmla="*/ 0 h 1460342"/>
              <a:gd name="connsiteX1" fmla="*/ 698627 w 943844"/>
              <a:gd name="connsiteY1" fmla="*/ 211703 h 1460342"/>
              <a:gd name="connsiteX2" fmla="*/ 687974 w 943844"/>
              <a:gd name="connsiteY2" fmla="*/ 281502 h 1460342"/>
              <a:gd name="connsiteX3" fmla="*/ 684257 w 943844"/>
              <a:gd name="connsiteY3" fmla="*/ 355118 h 1460342"/>
              <a:gd name="connsiteX4" fmla="*/ 895140 w 943844"/>
              <a:gd name="connsiteY4" fmla="*/ 864235 h 1460342"/>
              <a:gd name="connsiteX5" fmla="*/ 943844 w 943844"/>
              <a:gd name="connsiteY5" fmla="*/ 904420 h 1460342"/>
              <a:gd name="connsiteX6" fmla="*/ 539944 w 943844"/>
              <a:gd name="connsiteY6" fmla="*/ 1460342 h 1460342"/>
              <a:gd name="connsiteX7" fmla="*/ 511019 w 943844"/>
              <a:gd name="connsiteY7" fmla="*/ 1438712 h 1460342"/>
              <a:gd name="connsiteX8" fmla="*/ 212180 w 943844"/>
              <a:gd name="connsiteY8" fmla="*/ 1097697 h 1460342"/>
              <a:gd name="connsiteX9" fmla="*/ 162498 w 943844"/>
              <a:gd name="connsiteY9" fmla="*/ 1007525 h 1460342"/>
              <a:gd name="connsiteX10" fmla="*/ 471263 w 943844"/>
              <a:gd name="connsiteY10" fmla="*/ 658267 h 1460342"/>
              <a:gd name="connsiteX11" fmla="*/ 16178 w 943844"/>
              <a:gd name="connsiteY11" fmla="*/ 557199 h 1460342"/>
              <a:gd name="connsiteX12" fmla="*/ 9157 w 943844"/>
              <a:gd name="connsiteY12" fmla="*/ 516366 h 1460342"/>
              <a:gd name="connsiteX13" fmla="*/ 0 w 943844"/>
              <a:gd name="connsiteY13" fmla="*/ 355119 h 1460342"/>
              <a:gd name="connsiteX14" fmla="*/ 28530 w 943844"/>
              <a:gd name="connsiteY14" fmla="*/ 72112 h 146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3844" h="1460342">
                <a:moveTo>
                  <a:pt x="47072" y="0"/>
                </a:moveTo>
                <a:lnTo>
                  <a:pt x="698627" y="211703"/>
                </a:lnTo>
                <a:lnTo>
                  <a:pt x="687974" y="281502"/>
                </a:lnTo>
                <a:cubicBezTo>
                  <a:pt x="685516" y="305707"/>
                  <a:pt x="684257" y="330265"/>
                  <a:pt x="684257" y="355118"/>
                </a:cubicBezTo>
                <a:cubicBezTo>
                  <a:pt x="684257" y="553941"/>
                  <a:pt x="764846" y="733941"/>
                  <a:pt x="895140" y="864235"/>
                </a:cubicBezTo>
                <a:lnTo>
                  <a:pt x="943844" y="904420"/>
                </a:lnTo>
                <a:lnTo>
                  <a:pt x="539944" y="1460342"/>
                </a:lnTo>
                <a:lnTo>
                  <a:pt x="511019" y="1438712"/>
                </a:lnTo>
                <a:cubicBezTo>
                  <a:pt x="393985" y="1342127"/>
                  <a:pt x="292864" y="1226948"/>
                  <a:pt x="212180" y="1097697"/>
                </a:cubicBezTo>
                <a:lnTo>
                  <a:pt x="162498" y="1007525"/>
                </a:lnTo>
                <a:lnTo>
                  <a:pt x="471263" y="658267"/>
                </a:lnTo>
                <a:lnTo>
                  <a:pt x="16178" y="557199"/>
                </a:lnTo>
                <a:lnTo>
                  <a:pt x="9157" y="516366"/>
                </a:lnTo>
                <a:cubicBezTo>
                  <a:pt x="3108" y="463455"/>
                  <a:pt x="0" y="409650"/>
                  <a:pt x="0" y="355119"/>
                </a:cubicBezTo>
                <a:cubicBezTo>
                  <a:pt x="0" y="258175"/>
                  <a:pt x="9823" y="163526"/>
                  <a:pt x="28530" y="72112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5" name="手繪多邊形 64"/>
          <p:cNvSpPr/>
          <p:nvPr/>
        </p:nvSpPr>
        <p:spPr>
          <a:xfrm>
            <a:off x="5032414" y="3073882"/>
            <a:ext cx="943844" cy="1460341"/>
          </a:xfrm>
          <a:custGeom>
            <a:avLst/>
            <a:gdLst>
              <a:gd name="connsiteX0" fmla="*/ 896772 w 943844"/>
              <a:gd name="connsiteY0" fmla="*/ 0 h 1460341"/>
              <a:gd name="connsiteX1" fmla="*/ 915314 w 943844"/>
              <a:gd name="connsiteY1" fmla="*/ 72112 h 1460341"/>
              <a:gd name="connsiteX2" fmla="*/ 943844 w 943844"/>
              <a:gd name="connsiteY2" fmla="*/ 355119 h 1460341"/>
              <a:gd name="connsiteX3" fmla="*/ 934687 w 943844"/>
              <a:gd name="connsiteY3" fmla="*/ 516366 h 1460341"/>
              <a:gd name="connsiteX4" fmla="*/ 927667 w 943844"/>
              <a:gd name="connsiteY4" fmla="*/ 557198 h 1460341"/>
              <a:gd name="connsiteX5" fmla="*/ 472579 w 943844"/>
              <a:gd name="connsiteY5" fmla="*/ 658267 h 1460341"/>
              <a:gd name="connsiteX6" fmla="*/ 781346 w 943844"/>
              <a:gd name="connsiteY6" fmla="*/ 1007526 h 1460341"/>
              <a:gd name="connsiteX7" fmla="*/ 731665 w 943844"/>
              <a:gd name="connsiteY7" fmla="*/ 1097697 h 1460341"/>
              <a:gd name="connsiteX8" fmla="*/ 432825 w 943844"/>
              <a:gd name="connsiteY8" fmla="*/ 1438712 h 1460341"/>
              <a:gd name="connsiteX9" fmla="*/ 403901 w 943844"/>
              <a:gd name="connsiteY9" fmla="*/ 1460341 h 1460341"/>
              <a:gd name="connsiteX10" fmla="*/ 0 w 943844"/>
              <a:gd name="connsiteY10" fmla="*/ 904420 h 1460341"/>
              <a:gd name="connsiteX11" fmla="*/ 48704 w 943844"/>
              <a:gd name="connsiteY11" fmla="*/ 864235 h 1460341"/>
              <a:gd name="connsiteX12" fmla="*/ 259587 w 943844"/>
              <a:gd name="connsiteY12" fmla="*/ 355118 h 1460341"/>
              <a:gd name="connsiteX13" fmla="*/ 255870 w 943844"/>
              <a:gd name="connsiteY13" fmla="*/ 281502 h 1460341"/>
              <a:gd name="connsiteX14" fmla="*/ 245217 w 943844"/>
              <a:gd name="connsiteY14" fmla="*/ 211703 h 146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3844" h="1460341">
                <a:moveTo>
                  <a:pt x="896772" y="0"/>
                </a:moveTo>
                <a:lnTo>
                  <a:pt x="915314" y="72112"/>
                </a:lnTo>
                <a:cubicBezTo>
                  <a:pt x="934021" y="163526"/>
                  <a:pt x="943844" y="258175"/>
                  <a:pt x="943844" y="355119"/>
                </a:cubicBezTo>
                <a:cubicBezTo>
                  <a:pt x="943844" y="409650"/>
                  <a:pt x="940736" y="463455"/>
                  <a:pt x="934687" y="516366"/>
                </a:cubicBezTo>
                <a:lnTo>
                  <a:pt x="927667" y="557198"/>
                </a:lnTo>
                <a:lnTo>
                  <a:pt x="472579" y="658267"/>
                </a:lnTo>
                <a:lnTo>
                  <a:pt x="781346" y="1007526"/>
                </a:lnTo>
                <a:lnTo>
                  <a:pt x="731665" y="1097697"/>
                </a:lnTo>
                <a:cubicBezTo>
                  <a:pt x="650980" y="1226948"/>
                  <a:pt x="549860" y="1342127"/>
                  <a:pt x="432825" y="1438712"/>
                </a:cubicBezTo>
                <a:lnTo>
                  <a:pt x="403901" y="1460341"/>
                </a:lnTo>
                <a:lnTo>
                  <a:pt x="0" y="904420"/>
                </a:lnTo>
                <a:lnTo>
                  <a:pt x="48704" y="864235"/>
                </a:lnTo>
                <a:cubicBezTo>
                  <a:pt x="178998" y="733941"/>
                  <a:pt x="259587" y="553941"/>
                  <a:pt x="259587" y="355118"/>
                </a:cubicBezTo>
                <a:cubicBezTo>
                  <a:pt x="259587" y="330265"/>
                  <a:pt x="258328" y="305707"/>
                  <a:pt x="255870" y="281502"/>
                </a:cubicBezTo>
                <a:lnTo>
                  <a:pt x="245217" y="211703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6" name="手繪多邊形 65"/>
          <p:cNvSpPr/>
          <p:nvPr/>
        </p:nvSpPr>
        <p:spPr>
          <a:xfrm>
            <a:off x="3808168" y="4049536"/>
            <a:ext cx="1527665" cy="761432"/>
          </a:xfrm>
          <a:custGeom>
            <a:avLst/>
            <a:gdLst>
              <a:gd name="connsiteX0" fmla="*/ 404568 w 1527665"/>
              <a:gd name="connsiteY0" fmla="*/ 0 h 761432"/>
              <a:gd name="connsiteX1" fmla="*/ 483576 w 1527665"/>
              <a:gd name="connsiteY1" fmla="*/ 42884 h 761432"/>
              <a:gd name="connsiteX2" fmla="*/ 763832 w 1527665"/>
              <a:gd name="connsiteY2" fmla="*/ 99465 h 761432"/>
              <a:gd name="connsiteX3" fmla="*/ 1044088 w 1527665"/>
              <a:gd name="connsiteY3" fmla="*/ 42884 h 761432"/>
              <a:gd name="connsiteX4" fmla="*/ 1123097 w 1527665"/>
              <a:gd name="connsiteY4" fmla="*/ 0 h 761432"/>
              <a:gd name="connsiteX5" fmla="*/ 1527665 w 1527665"/>
              <a:gd name="connsiteY5" fmla="*/ 556839 h 761432"/>
              <a:gd name="connsiteX6" fmla="*/ 1433185 w 1527665"/>
              <a:gd name="connsiteY6" fmla="*/ 614236 h 761432"/>
              <a:gd name="connsiteX7" fmla="*/ 1114779 w 1527665"/>
              <a:gd name="connsiteY7" fmla="*/ 739513 h 761432"/>
              <a:gd name="connsiteX8" fmla="*/ 1000218 w 1527665"/>
              <a:gd name="connsiteY8" fmla="*/ 761432 h 761432"/>
              <a:gd name="connsiteX9" fmla="*/ 763832 w 1527665"/>
              <a:gd name="connsiteY9" fmla="*/ 360471 h 761432"/>
              <a:gd name="connsiteX10" fmla="*/ 527447 w 1527665"/>
              <a:gd name="connsiteY10" fmla="*/ 761432 h 761432"/>
              <a:gd name="connsiteX11" fmla="*/ 412888 w 1527665"/>
              <a:gd name="connsiteY11" fmla="*/ 739513 h 761432"/>
              <a:gd name="connsiteX12" fmla="*/ 94481 w 1527665"/>
              <a:gd name="connsiteY12" fmla="*/ 614236 h 761432"/>
              <a:gd name="connsiteX13" fmla="*/ 0 w 1527665"/>
              <a:gd name="connsiteY13" fmla="*/ 556838 h 76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7665" h="761432">
                <a:moveTo>
                  <a:pt x="404568" y="0"/>
                </a:moveTo>
                <a:lnTo>
                  <a:pt x="483576" y="42884"/>
                </a:lnTo>
                <a:cubicBezTo>
                  <a:pt x="569715" y="79318"/>
                  <a:pt x="664421" y="99465"/>
                  <a:pt x="763832" y="99465"/>
                </a:cubicBezTo>
                <a:cubicBezTo>
                  <a:pt x="863243" y="99465"/>
                  <a:pt x="957949" y="79318"/>
                  <a:pt x="1044088" y="42884"/>
                </a:cubicBezTo>
                <a:lnTo>
                  <a:pt x="1123097" y="0"/>
                </a:lnTo>
                <a:lnTo>
                  <a:pt x="1527665" y="556839"/>
                </a:lnTo>
                <a:lnTo>
                  <a:pt x="1433185" y="614236"/>
                </a:lnTo>
                <a:cubicBezTo>
                  <a:pt x="1333699" y="668281"/>
                  <a:pt x="1226951" y="710652"/>
                  <a:pt x="1114779" y="739513"/>
                </a:cubicBezTo>
                <a:lnTo>
                  <a:pt x="1000218" y="761432"/>
                </a:lnTo>
                <a:lnTo>
                  <a:pt x="763832" y="360471"/>
                </a:lnTo>
                <a:lnTo>
                  <a:pt x="527447" y="761432"/>
                </a:lnTo>
                <a:lnTo>
                  <a:pt x="412888" y="739513"/>
                </a:lnTo>
                <a:cubicBezTo>
                  <a:pt x="300716" y="710652"/>
                  <a:pt x="193968" y="668281"/>
                  <a:pt x="94481" y="614236"/>
                </a:cubicBezTo>
                <a:lnTo>
                  <a:pt x="0" y="556838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7" name="手繪多邊形 86"/>
          <p:cNvSpPr/>
          <p:nvPr/>
        </p:nvSpPr>
        <p:spPr>
          <a:xfrm>
            <a:off x="3353024" y="4523687"/>
            <a:ext cx="2437952" cy="1086414"/>
          </a:xfrm>
          <a:custGeom>
            <a:avLst/>
            <a:gdLst>
              <a:gd name="connsiteX0" fmla="*/ 1218977 w 2437952"/>
              <a:gd name="connsiteY0" fmla="*/ 0 h 1086414"/>
              <a:gd name="connsiteX1" fmla="*/ 1429924 w 2437952"/>
              <a:gd name="connsiteY1" fmla="*/ 334774 h 1086414"/>
              <a:gd name="connsiteX2" fmla="*/ 1305400 w 2437952"/>
              <a:gd name="connsiteY2" fmla="*/ 334774 h 1086414"/>
              <a:gd name="connsiteX3" fmla="*/ 1305400 w 2437952"/>
              <a:gd name="connsiteY3" fmla="*/ 391206 h 1086414"/>
              <a:gd name="connsiteX4" fmla="*/ 1408920 w 2437952"/>
              <a:gd name="connsiteY4" fmla="*/ 384675 h 1086414"/>
              <a:gd name="connsiteX5" fmla="*/ 1929840 w 2437952"/>
              <a:gd name="connsiteY5" fmla="*/ 216660 h 1086414"/>
              <a:gd name="connsiteX6" fmla="*/ 2034119 w 2437952"/>
              <a:gd name="connsiteY6" fmla="*/ 153309 h 1086414"/>
              <a:gd name="connsiteX7" fmla="*/ 2437952 w 2437952"/>
              <a:gd name="connsiteY7" fmla="*/ 709139 h 1086414"/>
              <a:gd name="connsiteX8" fmla="*/ 2426806 w 2437952"/>
              <a:gd name="connsiteY8" fmla="*/ 717473 h 1086414"/>
              <a:gd name="connsiteX9" fmla="*/ 1218975 w 2437952"/>
              <a:gd name="connsiteY9" fmla="*/ 1086414 h 1086414"/>
              <a:gd name="connsiteX10" fmla="*/ 11144 w 2437952"/>
              <a:gd name="connsiteY10" fmla="*/ 717473 h 1086414"/>
              <a:gd name="connsiteX11" fmla="*/ 0 w 2437952"/>
              <a:gd name="connsiteY11" fmla="*/ 709140 h 1086414"/>
              <a:gd name="connsiteX12" fmla="*/ 403835 w 2437952"/>
              <a:gd name="connsiteY12" fmla="*/ 153309 h 1086414"/>
              <a:gd name="connsiteX13" fmla="*/ 508114 w 2437952"/>
              <a:gd name="connsiteY13" fmla="*/ 216660 h 1086414"/>
              <a:gd name="connsiteX14" fmla="*/ 1029035 w 2437952"/>
              <a:gd name="connsiteY14" fmla="*/ 384675 h 1086414"/>
              <a:gd name="connsiteX15" fmla="*/ 1132553 w 2437952"/>
              <a:gd name="connsiteY15" fmla="*/ 391205 h 1086414"/>
              <a:gd name="connsiteX16" fmla="*/ 1132553 w 2437952"/>
              <a:gd name="connsiteY16" fmla="*/ 334774 h 1086414"/>
              <a:gd name="connsiteX17" fmla="*/ 1008029 w 2437952"/>
              <a:gd name="connsiteY17" fmla="*/ 334774 h 108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7952" h="1086414">
                <a:moveTo>
                  <a:pt x="1218977" y="0"/>
                </a:moveTo>
                <a:lnTo>
                  <a:pt x="1429924" y="334774"/>
                </a:lnTo>
                <a:lnTo>
                  <a:pt x="1305400" y="334774"/>
                </a:lnTo>
                <a:lnTo>
                  <a:pt x="1305400" y="391206"/>
                </a:lnTo>
                <a:lnTo>
                  <a:pt x="1408920" y="384675"/>
                </a:lnTo>
                <a:cubicBezTo>
                  <a:pt x="1595519" y="360956"/>
                  <a:pt x="1771356" y="302754"/>
                  <a:pt x="1929840" y="216660"/>
                </a:cubicBezTo>
                <a:lnTo>
                  <a:pt x="2034119" y="153309"/>
                </a:lnTo>
                <a:lnTo>
                  <a:pt x="2437952" y="709139"/>
                </a:lnTo>
                <a:lnTo>
                  <a:pt x="2426806" y="717473"/>
                </a:lnTo>
                <a:cubicBezTo>
                  <a:pt x="2082024" y="950403"/>
                  <a:pt x="1666383" y="1086414"/>
                  <a:pt x="1218975" y="1086414"/>
                </a:cubicBezTo>
                <a:cubicBezTo>
                  <a:pt x="771568" y="1086414"/>
                  <a:pt x="355927" y="950403"/>
                  <a:pt x="11144" y="717473"/>
                </a:cubicBezTo>
                <a:lnTo>
                  <a:pt x="0" y="709140"/>
                </a:lnTo>
                <a:lnTo>
                  <a:pt x="403835" y="153309"/>
                </a:lnTo>
                <a:lnTo>
                  <a:pt x="508114" y="216660"/>
                </a:lnTo>
                <a:cubicBezTo>
                  <a:pt x="666600" y="302754"/>
                  <a:pt x="842436" y="360956"/>
                  <a:pt x="1029035" y="384675"/>
                </a:cubicBezTo>
                <a:lnTo>
                  <a:pt x="1132553" y="391205"/>
                </a:lnTo>
                <a:lnTo>
                  <a:pt x="1132553" y="334774"/>
                </a:lnTo>
                <a:lnTo>
                  <a:pt x="1008029" y="33477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2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手繪多邊形 93"/>
          <p:cNvSpPr/>
          <p:nvPr/>
        </p:nvSpPr>
        <p:spPr>
          <a:xfrm>
            <a:off x="2734705" y="1292672"/>
            <a:ext cx="1775445" cy="1353776"/>
          </a:xfrm>
          <a:custGeom>
            <a:avLst/>
            <a:gdLst>
              <a:gd name="connsiteX0" fmla="*/ 1775445 w 1775445"/>
              <a:gd name="connsiteY0" fmla="*/ 0 h 1353776"/>
              <a:gd name="connsiteX1" fmla="*/ 1775445 w 1775445"/>
              <a:gd name="connsiteY1" fmla="*/ 648109 h 1353776"/>
              <a:gd name="connsiteX2" fmla="*/ 1684815 w 1775445"/>
              <a:gd name="connsiteY2" fmla="*/ 652686 h 1353776"/>
              <a:gd name="connsiteX3" fmla="*/ 1207092 w 1775445"/>
              <a:gd name="connsiteY3" fmla="*/ 784291 h 1353776"/>
              <a:gd name="connsiteX4" fmla="*/ 1168436 w 1775445"/>
              <a:gd name="connsiteY4" fmla="*/ 804982 h 1353776"/>
              <a:gd name="connsiteX5" fmla="*/ 1197409 w 1775445"/>
              <a:gd name="connsiteY5" fmla="*/ 855165 h 1353776"/>
              <a:gd name="connsiteX6" fmla="*/ 1305250 w 1775445"/>
              <a:gd name="connsiteY6" fmla="*/ 792903 h 1353776"/>
              <a:gd name="connsiteX7" fmla="*/ 1289951 w 1775445"/>
              <a:gd name="connsiteY7" fmla="*/ 1188300 h 1353776"/>
              <a:gd name="connsiteX8" fmla="*/ 939878 w 1775445"/>
              <a:gd name="connsiteY8" fmla="*/ 1003851 h 1353776"/>
              <a:gd name="connsiteX9" fmla="*/ 1047719 w 1775445"/>
              <a:gd name="connsiteY9" fmla="*/ 941589 h 1353776"/>
              <a:gd name="connsiteX10" fmla="*/ 1018928 w 1775445"/>
              <a:gd name="connsiteY10" fmla="*/ 891721 h 1353776"/>
              <a:gd name="connsiteX11" fmla="*/ 930714 w 1775445"/>
              <a:gd name="connsiteY11" fmla="*/ 952083 h 1353776"/>
              <a:gd name="connsiteX12" fmla="*/ 600651 w 1775445"/>
              <a:gd name="connsiteY12" fmla="*/ 1302505 h 1353776"/>
              <a:gd name="connsiteX13" fmla="*/ 569503 w 1775445"/>
              <a:gd name="connsiteY13" fmla="*/ 1353776 h 1353776"/>
              <a:gd name="connsiteX14" fmla="*/ 0 w 1775445"/>
              <a:gd name="connsiteY14" fmla="*/ 1024973 h 1353776"/>
              <a:gd name="connsiteX15" fmla="*/ 45959 w 1775445"/>
              <a:gd name="connsiteY15" fmla="*/ 949322 h 1353776"/>
              <a:gd name="connsiteX16" fmla="*/ 1616418 w 1775445"/>
              <a:gd name="connsiteY16" fmla="*/ 8030 h 135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5445" h="1353776">
                <a:moveTo>
                  <a:pt x="1775445" y="0"/>
                </a:moveTo>
                <a:lnTo>
                  <a:pt x="1775445" y="648109"/>
                </a:lnTo>
                <a:lnTo>
                  <a:pt x="1684815" y="652686"/>
                </a:lnTo>
                <a:cubicBezTo>
                  <a:pt x="1515611" y="669870"/>
                  <a:pt x="1354769" y="715339"/>
                  <a:pt x="1207092" y="784291"/>
                </a:cubicBezTo>
                <a:lnTo>
                  <a:pt x="1168436" y="804982"/>
                </a:lnTo>
                <a:lnTo>
                  <a:pt x="1197409" y="855165"/>
                </a:lnTo>
                <a:lnTo>
                  <a:pt x="1305250" y="792903"/>
                </a:lnTo>
                <a:lnTo>
                  <a:pt x="1289951" y="1188300"/>
                </a:lnTo>
                <a:lnTo>
                  <a:pt x="939878" y="1003851"/>
                </a:lnTo>
                <a:lnTo>
                  <a:pt x="1047719" y="941589"/>
                </a:lnTo>
                <a:lnTo>
                  <a:pt x="1018928" y="891721"/>
                </a:lnTo>
                <a:lnTo>
                  <a:pt x="930714" y="952083"/>
                </a:lnTo>
                <a:cubicBezTo>
                  <a:pt x="802725" y="1050210"/>
                  <a:pt x="691103" y="1168619"/>
                  <a:pt x="600651" y="1302505"/>
                </a:cubicBezTo>
                <a:lnTo>
                  <a:pt x="569503" y="1353776"/>
                </a:lnTo>
                <a:lnTo>
                  <a:pt x="0" y="1024973"/>
                </a:lnTo>
                <a:lnTo>
                  <a:pt x="45959" y="949322"/>
                </a:lnTo>
                <a:cubicBezTo>
                  <a:pt x="395355" y="432149"/>
                  <a:pt x="962819" y="74407"/>
                  <a:pt x="1616418" y="8030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4633850" y="1292672"/>
            <a:ext cx="1775444" cy="1353775"/>
          </a:xfrm>
          <a:custGeom>
            <a:avLst/>
            <a:gdLst>
              <a:gd name="connsiteX0" fmla="*/ 0 w 1775444"/>
              <a:gd name="connsiteY0" fmla="*/ 0 h 1353775"/>
              <a:gd name="connsiteX1" fmla="*/ 159025 w 1775444"/>
              <a:gd name="connsiteY1" fmla="*/ 8030 h 1353775"/>
              <a:gd name="connsiteX2" fmla="*/ 1729484 w 1775444"/>
              <a:gd name="connsiteY2" fmla="*/ 949322 h 1353775"/>
              <a:gd name="connsiteX3" fmla="*/ 1775444 w 1775444"/>
              <a:gd name="connsiteY3" fmla="*/ 1024974 h 1353775"/>
              <a:gd name="connsiteX4" fmla="*/ 1205944 w 1775444"/>
              <a:gd name="connsiteY4" fmla="*/ 1353775 h 1353775"/>
              <a:gd name="connsiteX5" fmla="*/ 1174796 w 1775444"/>
              <a:gd name="connsiteY5" fmla="*/ 1302505 h 1353775"/>
              <a:gd name="connsiteX6" fmla="*/ 844734 w 1775444"/>
              <a:gd name="connsiteY6" fmla="*/ 952083 h 1353775"/>
              <a:gd name="connsiteX7" fmla="*/ 756519 w 1775444"/>
              <a:gd name="connsiteY7" fmla="*/ 891720 h 1353775"/>
              <a:gd name="connsiteX8" fmla="*/ 727727 w 1775444"/>
              <a:gd name="connsiteY8" fmla="*/ 941589 h 1353775"/>
              <a:gd name="connsiteX9" fmla="*/ 835568 w 1775444"/>
              <a:gd name="connsiteY9" fmla="*/ 1003851 h 1353775"/>
              <a:gd name="connsiteX10" fmla="*/ 485495 w 1775444"/>
              <a:gd name="connsiteY10" fmla="*/ 1188300 h 1353775"/>
              <a:gd name="connsiteX11" fmla="*/ 470196 w 1775444"/>
              <a:gd name="connsiteY11" fmla="*/ 792903 h 1353775"/>
              <a:gd name="connsiteX12" fmla="*/ 578037 w 1775444"/>
              <a:gd name="connsiteY12" fmla="*/ 855165 h 1353775"/>
              <a:gd name="connsiteX13" fmla="*/ 607011 w 1775444"/>
              <a:gd name="connsiteY13" fmla="*/ 804982 h 1353775"/>
              <a:gd name="connsiteX14" fmla="*/ 568356 w 1775444"/>
              <a:gd name="connsiteY14" fmla="*/ 784291 h 1353775"/>
              <a:gd name="connsiteX15" fmla="*/ 90632 w 1775444"/>
              <a:gd name="connsiteY15" fmla="*/ 652686 h 1353775"/>
              <a:gd name="connsiteX16" fmla="*/ 0 w 1775444"/>
              <a:gd name="connsiteY16" fmla="*/ 648109 h 135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5444" h="1353775">
                <a:moveTo>
                  <a:pt x="0" y="0"/>
                </a:moveTo>
                <a:lnTo>
                  <a:pt x="159025" y="8030"/>
                </a:lnTo>
                <a:cubicBezTo>
                  <a:pt x="812624" y="74407"/>
                  <a:pt x="1380088" y="432149"/>
                  <a:pt x="1729484" y="949322"/>
                </a:cubicBezTo>
                <a:lnTo>
                  <a:pt x="1775444" y="1024974"/>
                </a:lnTo>
                <a:lnTo>
                  <a:pt x="1205944" y="1353775"/>
                </a:lnTo>
                <a:lnTo>
                  <a:pt x="1174796" y="1302505"/>
                </a:lnTo>
                <a:cubicBezTo>
                  <a:pt x="1084345" y="1168619"/>
                  <a:pt x="972723" y="1050210"/>
                  <a:pt x="844734" y="952083"/>
                </a:cubicBezTo>
                <a:lnTo>
                  <a:pt x="756519" y="891720"/>
                </a:lnTo>
                <a:lnTo>
                  <a:pt x="727727" y="941589"/>
                </a:lnTo>
                <a:lnTo>
                  <a:pt x="835568" y="1003851"/>
                </a:lnTo>
                <a:lnTo>
                  <a:pt x="485495" y="1188300"/>
                </a:lnTo>
                <a:lnTo>
                  <a:pt x="470196" y="792903"/>
                </a:lnTo>
                <a:lnTo>
                  <a:pt x="578037" y="855165"/>
                </a:lnTo>
                <a:lnTo>
                  <a:pt x="607011" y="804982"/>
                </a:lnTo>
                <a:lnTo>
                  <a:pt x="568356" y="784291"/>
                </a:lnTo>
                <a:cubicBezTo>
                  <a:pt x="420679" y="715339"/>
                  <a:pt x="259837" y="669870"/>
                  <a:pt x="90632" y="652686"/>
                </a:cubicBezTo>
                <a:lnTo>
                  <a:pt x="0" y="648109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9" name="手繪多邊形 78"/>
          <p:cNvSpPr/>
          <p:nvPr/>
        </p:nvSpPr>
        <p:spPr>
          <a:xfrm>
            <a:off x="3379569" y="2027867"/>
            <a:ext cx="1130582" cy="1004108"/>
          </a:xfrm>
          <a:custGeom>
            <a:avLst/>
            <a:gdLst>
              <a:gd name="connsiteX0" fmla="*/ 1130582 w 1130582"/>
              <a:gd name="connsiteY0" fmla="*/ 0 h 1004108"/>
              <a:gd name="connsiteX1" fmla="*/ 1130582 w 1130582"/>
              <a:gd name="connsiteY1" fmla="*/ 684257 h 1004108"/>
              <a:gd name="connsiteX2" fmla="*/ 1118816 w 1130582"/>
              <a:gd name="connsiteY2" fmla="*/ 684851 h 1004108"/>
              <a:gd name="connsiteX3" fmla="*/ 595397 w 1130582"/>
              <a:gd name="connsiteY3" fmla="*/ 998575 h 1004108"/>
              <a:gd name="connsiteX4" fmla="*/ 592394 w 1130582"/>
              <a:gd name="connsiteY4" fmla="*/ 1004108 h 1004108"/>
              <a:gd name="connsiteX5" fmla="*/ 0 w 1130582"/>
              <a:gd name="connsiteY5" fmla="*/ 662090 h 1004108"/>
              <a:gd name="connsiteX6" fmla="*/ 28000 w 1130582"/>
              <a:gd name="connsiteY6" fmla="*/ 616000 h 1004108"/>
              <a:gd name="connsiteX7" fmla="*/ 223578 w 1130582"/>
              <a:gd name="connsiteY7" fmla="*/ 384636 h 1004108"/>
              <a:gd name="connsiteX8" fmla="*/ 296398 w 1130582"/>
              <a:gd name="connsiteY8" fmla="*/ 322318 h 1004108"/>
              <a:gd name="connsiteX9" fmla="*/ 701928 w 1130582"/>
              <a:gd name="connsiteY9" fmla="*/ 551557 h 1004108"/>
              <a:gd name="connsiteX10" fmla="*/ 706173 w 1130582"/>
              <a:gd name="connsiteY10" fmla="*/ 85054 h 1004108"/>
              <a:gd name="connsiteX11" fmla="*/ 742046 w 1130582"/>
              <a:gd name="connsiteY11" fmla="*/ 70659 h 1004108"/>
              <a:gd name="connsiteX12" fmla="*/ 1048855 w 1130582"/>
              <a:gd name="connsiteY12" fmla="*/ 4127 h 100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0582" h="1004108">
                <a:moveTo>
                  <a:pt x="1130582" y="0"/>
                </a:moveTo>
                <a:lnTo>
                  <a:pt x="1130582" y="684257"/>
                </a:lnTo>
                <a:lnTo>
                  <a:pt x="1118816" y="684851"/>
                </a:lnTo>
                <a:cubicBezTo>
                  <a:pt x="900978" y="706974"/>
                  <a:pt x="711847" y="826206"/>
                  <a:pt x="595397" y="998575"/>
                </a:cubicBezTo>
                <a:lnTo>
                  <a:pt x="592394" y="1004108"/>
                </a:lnTo>
                <a:lnTo>
                  <a:pt x="0" y="662090"/>
                </a:lnTo>
                <a:lnTo>
                  <a:pt x="28000" y="616000"/>
                </a:lnTo>
                <a:cubicBezTo>
                  <a:pt x="84780" y="531955"/>
                  <a:pt x="150419" y="454387"/>
                  <a:pt x="223578" y="384636"/>
                </a:cubicBezTo>
                <a:lnTo>
                  <a:pt x="296398" y="322318"/>
                </a:lnTo>
                <a:lnTo>
                  <a:pt x="701928" y="551557"/>
                </a:lnTo>
                <a:lnTo>
                  <a:pt x="706173" y="85054"/>
                </a:lnTo>
                <a:lnTo>
                  <a:pt x="742046" y="70659"/>
                </a:lnTo>
                <a:cubicBezTo>
                  <a:pt x="839923" y="37538"/>
                  <a:pt x="942640" y="14914"/>
                  <a:pt x="1048855" y="412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4" name="手繪多邊形 73"/>
          <p:cNvSpPr/>
          <p:nvPr/>
        </p:nvSpPr>
        <p:spPr>
          <a:xfrm>
            <a:off x="4633851" y="2027867"/>
            <a:ext cx="1130582" cy="1004108"/>
          </a:xfrm>
          <a:custGeom>
            <a:avLst/>
            <a:gdLst>
              <a:gd name="connsiteX0" fmla="*/ 0 w 1130582"/>
              <a:gd name="connsiteY0" fmla="*/ 0 h 1004108"/>
              <a:gd name="connsiteX1" fmla="*/ 81727 w 1130582"/>
              <a:gd name="connsiteY1" fmla="*/ 4127 h 1004108"/>
              <a:gd name="connsiteX2" fmla="*/ 388537 w 1130582"/>
              <a:gd name="connsiteY2" fmla="*/ 70659 h 1004108"/>
              <a:gd name="connsiteX3" fmla="*/ 424407 w 1130582"/>
              <a:gd name="connsiteY3" fmla="*/ 85053 h 1004108"/>
              <a:gd name="connsiteX4" fmla="*/ 428652 w 1130582"/>
              <a:gd name="connsiteY4" fmla="*/ 551557 h 1004108"/>
              <a:gd name="connsiteX5" fmla="*/ 834184 w 1130582"/>
              <a:gd name="connsiteY5" fmla="*/ 322317 h 1004108"/>
              <a:gd name="connsiteX6" fmla="*/ 907004 w 1130582"/>
              <a:gd name="connsiteY6" fmla="*/ 384636 h 1004108"/>
              <a:gd name="connsiteX7" fmla="*/ 1102582 w 1130582"/>
              <a:gd name="connsiteY7" fmla="*/ 616000 h 1004108"/>
              <a:gd name="connsiteX8" fmla="*/ 1130582 w 1130582"/>
              <a:gd name="connsiteY8" fmla="*/ 662090 h 1004108"/>
              <a:gd name="connsiteX9" fmla="*/ 538189 w 1130582"/>
              <a:gd name="connsiteY9" fmla="*/ 1004108 h 1004108"/>
              <a:gd name="connsiteX10" fmla="*/ 535185 w 1130582"/>
              <a:gd name="connsiteY10" fmla="*/ 998575 h 1004108"/>
              <a:gd name="connsiteX11" fmla="*/ 11766 w 1130582"/>
              <a:gd name="connsiteY11" fmla="*/ 684851 h 1004108"/>
              <a:gd name="connsiteX12" fmla="*/ 0 w 1130582"/>
              <a:gd name="connsiteY12" fmla="*/ 684257 h 100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0582" h="1004108">
                <a:moveTo>
                  <a:pt x="0" y="0"/>
                </a:moveTo>
                <a:lnTo>
                  <a:pt x="81727" y="4127"/>
                </a:lnTo>
                <a:cubicBezTo>
                  <a:pt x="187943" y="14914"/>
                  <a:pt x="290660" y="37538"/>
                  <a:pt x="388537" y="70659"/>
                </a:cubicBezTo>
                <a:lnTo>
                  <a:pt x="424407" y="85053"/>
                </a:lnTo>
                <a:lnTo>
                  <a:pt x="428652" y="551557"/>
                </a:lnTo>
                <a:lnTo>
                  <a:pt x="834184" y="322317"/>
                </a:lnTo>
                <a:lnTo>
                  <a:pt x="907004" y="384636"/>
                </a:lnTo>
                <a:cubicBezTo>
                  <a:pt x="980163" y="454387"/>
                  <a:pt x="1045803" y="531955"/>
                  <a:pt x="1102582" y="616000"/>
                </a:cubicBezTo>
                <a:lnTo>
                  <a:pt x="1130582" y="662090"/>
                </a:lnTo>
                <a:lnTo>
                  <a:pt x="538189" y="1004108"/>
                </a:lnTo>
                <a:lnTo>
                  <a:pt x="535185" y="998575"/>
                </a:lnTo>
                <a:cubicBezTo>
                  <a:pt x="418735" y="826206"/>
                  <a:pt x="229605" y="706974"/>
                  <a:pt x="11766" y="684851"/>
                </a:cubicBezTo>
                <a:lnTo>
                  <a:pt x="0" y="684257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3" name="手繪多邊形 92"/>
          <p:cNvSpPr/>
          <p:nvPr/>
        </p:nvSpPr>
        <p:spPr>
          <a:xfrm>
            <a:off x="2411724" y="2423576"/>
            <a:ext cx="1065588" cy="2052497"/>
          </a:xfrm>
          <a:custGeom>
            <a:avLst/>
            <a:gdLst>
              <a:gd name="connsiteX0" fmla="*/ 259063 w 1065588"/>
              <a:gd name="connsiteY0" fmla="*/ 0 h 2052497"/>
              <a:gd name="connsiteX1" fmla="*/ 831594 w 1065588"/>
              <a:gd name="connsiteY1" fmla="*/ 330551 h 2052497"/>
              <a:gd name="connsiteX2" fmla="*/ 786131 w 1065588"/>
              <a:gd name="connsiteY2" fmla="*/ 424927 h 2052497"/>
              <a:gd name="connsiteX3" fmla="*/ 676634 w 1065588"/>
              <a:gd name="connsiteY3" fmla="*/ 852944 h 2052497"/>
              <a:gd name="connsiteX4" fmla="*/ 673298 w 1065588"/>
              <a:gd name="connsiteY4" fmla="*/ 919001 h 2052497"/>
              <a:gd name="connsiteX5" fmla="*/ 730814 w 1065588"/>
              <a:gd name="connsiteY5" fmla="*/ 919001 h 2052497"/>
              <a:gd name="connsiteX6" fmla="*/ 730814 w 1065588"/>
              <a:gd name="connsiteY6" fmla="*/ 794477 h 2052497"/>
              <a:gd name="connsiteX7" fmla="*/ 1065588 w 1065588"/>
              <a:gd name="connsiteY7" fmla="*/ 1005425 h 2052497"/>
              <a:gd name="connsiteX8" fmla="*/ 730814 w 1065588"/>
              <a:gd name="connsiteY8" fmla="*/ 1216372 h 2052497"/>
              <a:gd name="connsiteX9" fmla="*/ 730814 w 1065588"/>
              <a:gd name="connsiteY9" fmla="*/ 1091848 h 2052497"/>
              <a:gd name="connsiteX10" fmla="*/ 673298 w 1065588"/>
              <a:gd name="connsiteY10" fmla="*/ 1091848 h 2052497"/>
              <a:gd name="connsiteX11" fmla="*/ 676634 w 1065588"/>
              <a:gd name="connsiteY11" fmla="*/ 1157906 h 2052497"/>
              <a:gd name="connsiteX12" fmla="*/ 786131 w 1065588"/>
              <a:gd name="connsiteY12" fmla="*/ 1585923 h 2052497"/>
              <a:gd name="connsiteX13" fmla="*/ 847291 w 1065588"/>
              <a:gd name="connsiteY13" fmla="*/ 1712883 h 2052497"/>
              <a:gd name="connsiteX14" fmla="*/ 259063 w 1065588"/>
              <a:gd name="connsiteY14" fmla="*/ 2052497 h 2052497"/>
              <a:gd name="connsiteX15" fmla="*/ 169765 w 1065588"/>
              <a:gd name="connsiteY15" fmla="*/ 1867125 h 2052497"/>
              <a:gd name="connsiteX16" fmla="*/ 0 w 1065588"/>
              <a:gd name="connsiteY16" fmla="*/ 1026248 h 2052497"/>
              <a:gd name="connsiteX17" fmla="*/ 169765 w 1065588"/>
              <a:gd name="connsiteY17" fmla="*/ 185371 h 2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5588" h="2052497">
                <a:moveTo>
                  <a:pt x="259063" y="0"/>
                </a:moveTo>
                <a:lnTo>
                  <a:pt x="831594" y="330551"/>
                </a:lnTo>
                <a:lnTo>
                  <a:pt x="786131" y="424927"/>
                </a:lnTo>
                <a:cubicBezTo>
                  <a:pt x="729532" y="558744"/>
                  <a:pt x="691908" y="702541"/>
                  <a:pt x="676634" y="852944"/>
                </a:cubicBezTo>
                <a:lnTo>
                  <a:pt x="673298" y="919001"/>
                </a:lnTo>
                <a:lnTo>
                  <a:pt x="730814" y="919001"/>
                </a:lnTo>
                <a:lnTo>
                  <a:pt x="730814" y="794477"/>
                </a:lnTo>
                <a:lnTo>
                  <a:pt x="1065588" y="1005425"/>
                </a:lnTo>
                <a:lnTo>
                  <a:pt x="730814" y="1216372"/>
                </a:lnTo>
                <a:lnTo>
                  <a:pt x="730814" y="1091848"/>
                </a:lnTo>
                <a:lnTo>
                  <a:pt x="673298" y="1091848"/>
                </a:lnTo>
                <a:lnTo>
                  <a:pt x="676634" y="1157906"/>
                </a:lnTo>
                <a:cubicBezTo>
                  <a:pt x="691908" y="1308310"/>
                  <a:pt x="729532" y="1452107"/>
                  <a:pt x="786131" y="1585923"/>
                </a:cubicBezTo>
                <a:lnTo>
                  <a:pt x="847291" y="1712883"/>
                </a:lnTo>
                <a:lnTo>
                  <a:pt x="259063" y="2052497"/>
                </a:lnTo>
                <a:lnTo>
                  <a:pt x="169765" y="1867125"/>
                </a:lnTo>
                <a:cubicBezTo>
                  <a:pt x="60449" y="1608673"/>
                  <a:pt x="0" y="1324520"/>
                  <a:pt x="0" y="1026248"/>
                </a:cubicBezTo>
                <a:cubicBezTo>
                  <a:pt x="0" y="727976"/>
                  <a:pt x="60449" y="443823"/>
                  <a:pt x="169765" y="185371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5666688" y="2423577"/>
            <a:ext cx="1065588" cy="2052495"/>
          </a:xfrm>
          <a:custGeom>
            <a:avLst/>
            <a:gdLst>
              <a:gd name="connsiteX0" fmla="*/ 806526 w 1065588"/>
              <a:gd name="connsiteY0" fmla="*/ 0 h 2052495"/>
              <a:gd name="connsiteX1" fmla="*/ 895823 w 1065588"/>
              <a:gd name="connsiteY1" fmla="*/ 185370 h 2052495"/>
              <a:gd name="connsiteX2" fmla="*/ 1065588 w 1065588"/>
              <a:gd name="connsiteY2" fmla="*/ 1026247 h 2052495"/>
              <a:gd name="connsiteX3" fmla="*/ 895823 w 1065588"/>
              <a:gd name="connsiteY3" fmla="*/ 1867124 h 2052495"/>
              <a:gd name="connsiteX4" fmla="*/ 806525 w 1065588"/>
              <a:gd name="connsiteY4" fmla="*/ 2052495 h 2052495"/>
              <a:gd name="connsiteX5" fmla="*/ 218300 w 1065588"/>
              <a:gd name="connsiteY5" fmla="*/ 1712882 h 2052495"/>
              <a:gd name="connsiteX6" fmla="*/ 279459 w 1065588"/>
              <a:gd name="connsiteY6" fmla="*/ 1585922 h 2052495"/>
              <a:gd name="connsiteX7" fmla="*/ 388957 w 1065588"/>
              <a:gd name="connsiteY7" fmla="*/ 1157905 h 2052495"/>
              <a:gd name="connsiteX8" fmla="*/ 392292 w 1065588"/>
              <a:gd name="connsiteY8" fmla="*/ 1091847 h 2052495"/>
              <a:gd name="connsiteX9" fmla="*/ 334775 w 1065588"/>
              <a:gd name="connsiteY9" fmla="*/ 1091847 h 2052495"/>
              <a:gd name="connsiteX10" fmla="*/ 334775 w 1065588"/>
              <a:gd name="connsiteY10" fmla="*/ 1216371 h 2052495"/>
              <a:gd name="connsiteX11" fmla="*/ 0 w 1065588"/>
              <a:gd name="connsiteY11" fmla="*/ 1005423 h 2052495"/>
              <a:gd name="connsiteX12" fmla="*/ 334775 w 1065588"/>
              <a:gd name="connsiteY12" fmla="*/ 794476 h 2052495"/>
              <a:gd name="connsiteX13" fmla="*/ 334775 w 1065588"/>
              <a:gd name="connsiteY13" fmla="*/ 919000 h 2052495"/>
              <a:gd name="connsiteX14" fmla="*/ 392292 w 1065588"/>
              <a:gd name="connsiteY14" fmla="*/ 919000 h 2052495"/>
              <a:gd name="connsiteX15" fmla="*/ 388957 w 1065588"/>
              <a:gd name="connsiteY15" fmla="*/ 852943 h 2052495"/>
              <a:gd name="connsiteX16" fmla="*/ 279459 w 1065588"/>
              <a:gd name="connsiteY16" fmla="*/ 424926 h 2052495"/>
              <a:gd name="connsiteX17" fmla="*/ 233996 w 1065588"/>
              <a:gd name="connsiteY17" fmla="*/ 330550 h 205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5588" h="2052495">
                <a:moveTo>
                  <a:pt x="806526" y="0"/>
                </a:moveTo>
                <a:lnTo>
                  <a:pt x="895823" y="185370"/>
                </a:lnTo>
                <a:cubicBezTo>
                  <a:pt x="1005139" y="443822"/>
                  <a:pt x="1065588" y="727975"/>
                  <a:pt x="1065588" y="1026247"/>
                </a:cubicBezTo>
                <a:cubicBezTo>
                  <a:pt x="1065588" y="1324519"/>
                  <a:pt x="1005139" y="1608672"/>
                  <a:pt x="895823" y="1867124"/>
                </a:cubicBezTo>
                <a:lnTo>
                  <a:pt x="806525" y="2052495"/>
                </a:lnTo>
                <a:lnTo>
                  <a:pt x="218300" y="1712882"/>
                </a:lnTo>
                <a:lnTo>
                  <a:pt x="279459" y="1585922"/>
                </a:lnTo>
                <a:cubicBezTo>
                  <a:pt x="336059" y="1452106"/>
                  <a:pt x="373682" y="1308309"/>
                  <a:pt x="388957" y="1157905"/>
                </a:cubicBezTo>
                <a:lnTo>
                  <a:pt x="392292" y="1091847"/>
                </a:lnTo>
                <a:lnTo>
                  <a:pt x="334775" y="1091847"/>
                </a:lnTo>
                <a:lnTo>
                  <a:pt x="334775" y="1216371"/>
                </a:lnTo>
                <a:lnTo>
                  <a:pt x="0" y="1005423"/>
                </a:lnTo>
                <a:lnTo>
                  <a:pt x="334775" y="794476"/>
                </a:lnTo>
                <a:lnTo>
                  <a:pt x="334775" y="919000"/>
                </a:lnTo>
                <a:lnTo>
                  <a:pt x="392292" y="919000"/>
                </a:lnTo>
                <a:lnTo>
                  <a:pt x="388957" y="852943"/>
                </a:lnTo>
                <a:cubicBezTo>
                  <a:pt x="373682" y="702540"/>
                  <a:pt x="336059" y="558743"/>
                  <a:pt x="279459" y="424926"/>
                </a:cubicBezTo>
                <a:lnTo>
                  <a:pt x="233996" y="33055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3940629" y="2797629"/>
            <a:ext cx="1262742" cy="1262742"/>
          </a:xfrm>
          <a:custGeom>
            <a:avLst/>
            <a:gdLst>
              <a:gd name="connsiteX0" fmla="*/ 631371 w 1262742"/>
              <a:gd name="connsiteY0" fmla="*/ 0 h 1262742"/>
              <a:gd name="connsiteX1" fmla="*/ 1262742 w 1262742"/>
              <a:gd name="connsiteY1" fmla="*/ 631371 h 1262742"/>
              <a:gd name="connsiteX2" fmla="*/ 631371 w 1262742"/>
              <a:gd name="connsiteY2" fmla="*/ 1262742 h 1262742"/>
              <a:gd name="connsiteX3" fmla="*/ 0 w 1262742"/>
              <a:gd name="connsiteY3" fmla="*/ 631371 h 1262742"/>
              <a:gd name="connsiteX4" fmla="*/ 631371 w 1262742"/>
              <a:gd name="connsiteY4" fmla="*/ 0 h 12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742" h="1262742">
                <a:moveTo>
                  <a:pt x="631371" y="0"/>
                </a:moveTo>
                <a:cubicBezTo>
                  <a:pt x="980068" y="0"/>
                  <a:pt x="1262742" y="282674"/>
                  <a:pt x="1262742" y="631371"/>
                </a:cubicBezTo>
                <a:cubicBezTo>
                  <a:pt x="1262742" y="980068"/>
                  <a:pt x="980068" y="1262742"/>
                  <a:pt x="631371" y="1262742"/>
                </a:cubicBezTo>
                <a:cubicBezTo>
                  <a:pt x="282674" y="1262742"/>
                  <a:pt x="0" y="980068"/>
                  <a:pt x="0" y="631371"/>
                </a:cubicBezTo>
                <a:cubicBezTo>
                  <a:pt x="0" y="282674"/>
                  <a:pt x="282674" y="0"/>
                  <a:pt x="6313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5" name="手繪多邊形 74"/>
          <p:cNvSpPr/>
          <p:nvPr/>
        </p:nvSpPr>
        <p:spPr>
          <a:xfrm>
            <a:off x="5213858" y="2797751"/>
            <a:ext cx="740914" cy="1295085"/>
          </a:xfrm>
          <a:custGeom>
            <a:avLst/>
            <a:gdLst>
              <a:gd name="connsiteX0" fmla="*/ 611269 w 740914"/>
              <a:gd name="connsiteY0" fmla="*/ 0 h 1295085"/>
              <a:gd name="connsiteX1" fmla="*/ 652047 w 740914"/>
              <a:gd name="connsiteY1" fmla="*/ 84650 h 1295085"/>
              <a:gd name="connsiteX2" fmla="*/ 733871 w 740914"/>
              <a:gd name="connsiteY2" fmla="*/ 348244 h 1295085"/>
              <a:gd name="connsiteX3" fmla="*/ 740914 w 740914"/>
              <a:gd name="connsiteY3" fmla="*/ 394391 h 1295085"/>
              <a:gd name="connsiteX4" fmla="*/ 339149 w 740914"/>
              <a:gd name="connsiteY4" fmla="*/ 631250 h 1295085"/>
              <a:gd name="connsiteX5" fmla="*/ 740914 w 740914"/>
              <a:gd name="connsiteY5" fmla="*/ 868109 h 1295085"/>
              <a:gd name="connsiteX6" fmla="*/ 733871 w 740914"/>
              <a:gd name="connsiteY6" fmla="*/ 914257 h 1295085"/>
              <a:gd name="connsiteX7" fmla="*/ 652047 w 740914"/>
              <a:gd name="connsiteY7" fmla="*/ 1177850 h 1295085"/>
              <a:gd name="connsiteX8" fmla="*/ 595572 w 740914"/>
              <a:gd name="connsiteY8" fmla="*/ 1295085 h 1295085"/>
              <a:gd name="connsiteX9" fmla="*/ 0 w 740914"/>
              <a:gd name="connsiteY9" fmla="*/ 951231 h 1295085"/>
              <a:gd name="connsiteX10" fmla="*/ 21562 w 740914"/>
              <a:gd name="connsiteY10" fmla="*/ 911505 h 1295085"/>
              <a:gd name="connsiteX11" fmla="*/ 78143 w 740914"/>
              <a:gd name="connsiteY11" fmla="*/ 631249 h 1295085"/>
              <a:gd name="connsiteX12" fmla="*/ 21562 w 740914"/>
              <a:gd name="connsiteY12" fmla="*/ 350993 h 1295085"/>
              <a:gd name="connsiteX13" fmla="*/ 17212 w 740914"/>
              <a:gd name="connsiteY13" fmla="*/ 342979 h 129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0914" h="1295085">
                <a:moveTo>
                  <a:pt x="611269" y="0"/>
                </a:moveTo>
                <a:lnTo>
                  <a:pt x="652047" y="84650"/>
                </a:lnTo>
                <a:cubicBezTo>
                  <a:pt x="687577" y="168652"/>
                  <a:pt x="715165" y="256830"/>
                  <a:pt x="733871" y="348244"/>
                </a:cubicBezTo>
                <a:lnTo>
                  <a:pt x="740914" y="394391"/>
                </a:lnTo>
                <a:lnTo>
                  <a:pt x="339149" y="631250"/>
                </a:lnTo>
                <a:lnTo>
                  <a:pt x="740914" y="868109"/>
                </a:lnTo>
                <a:lnTo>
                  <a:pt x="733871" y="914257"/>
                </a:lnTo>
                <a:cubicBezTo>
                  <a:pt x="715165" y="1005671"/>
                  <a:pt x="687577" y="1093849"/>
                  <a:pt x="652047" y="1177850"/>
                </a:cubicBezTo>
                <a:lnTo>
                  <a:pt x="595572" y="1295085"/>
                </a:lnTo>
                <a:lnTo>
                  <a:pt x="0" y="951231"/>
                </a:lnTo>
                <a:lnTo>
                  <a:pt x="21562" y="911505"/>
                </a:lnTo>
                <a:cubicBezTo>
                  <a:pt x="57996" y="825366"/>
                  <a:pt x="78143" y="730660"/>
                  <a:pt x="78143" y="631249"/>
                </a:cubicBezTo>
                <a:cubicBezTo>
                  <a:pt x="78143" y="531838"/>
                  <a:pt x="57996" y="437132"/>
                  <a:pt x="21562" y="350993"/>
                </a:cubicBezTo>
                <a:lnTo>
                  <a:pt x="17212" y="342979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8" name="手繪多邊形 77"/>
          <p:cNvSpPr/>
          <p:nvPr/>
        </p:nvSpPr>
        <p:spPr>
          <a:xfrm>
            <a:off x="3189230" y="2797751"/>
            <a:ext cx="740914" cy="1295084"/>
          </a:xfrm>
          <a:custGeom>
            <a:avLst/>
            <a:gdLst>
              <a:gd name="connsiteX0" fmla="*/ 129645 w 740914"/>
              <a:gd name="connsiteY0" fmla="*/ 0 h 1295084"/>
              <a:gd name="connsiteX1" fmla="*/ 723701 w 740914"/>
              <a:gd name="connsiteY1" fmla="*/ 342979 h 1295084"/>
              <a:gd name="connsiteX2" fmla="*/ 719351 w 740914"/>
              <a:gd name="connsiteY2" fmla="*/ 350993 h 1295084"/>
              <a:gd name="connsiteX3" fmla="*/ 662770 w 740914"/>
              <a:gd name="connsiteY3" fmla="*/ 631249 h 1295084"/>
              <a:gd name="connsiteX4" fmla="*/ 719351 w 740914"/>
              <a:gd name="connsiteY4" fmla="*/ 911505 h 1295084"/>
              <a:gd name="connsiteX5" fmla="*/ 740914 w 740914"/>
              <a:gd name="connsiteY5" fmla="*/ 951231 h 1295084"/>
              <a:gd name="connsiteX6" fmla="*/ 145342 w 740914"/>
              <a:gd name="connsiteY6" fmla="*/ 1295084 h 1295084"/>
              <a:gd name="connsiteX7" fmla="*/ 88867 w 740914"/>
              <a:gd name="connsiteY7" fmla="*/ 1177850 h 1295084"/>
              <a:gd name="connsiteX8" fmla="*/ 7044 w 740914"/>
              <a:gd name="connsiteY8" fmla="*/ 914257 h 1295084"/>
              <a:gd name="connsiteX9" fmla="*/ 0 w 740914"/>
              <a:gd name="connsiteY9" fmla="*/ 868109 h 1295084"/>
              <a:gd name="connsiteX10" fmla="*/ 401764 w 740914"/>
              <a:gd name="connsiteY10" fmla="*/ 631250 h 1295084"/>
              <a:gd name="connsiteX11" fmla="*/ 1 w 740914"/>
              <a:gd name="connsiteY11" fmla="*/ 394391 h 1295084"/>
              <a:gd name="connsiteX12" fmla="*/ 7044 w 740914"/>
              <a:gd name="connsiteY12" fmla="*/ 348244 h 1295084"/>
              <a:gd name="connsiteX13" fmla="*/ 88867 w 740914"/>
              <a:gd name="connsiteY13" fmla="*/ 84650 h 12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0914" h="1295084">
                <a:moveTo>
                  <a:pt x="129645" y="0"/>
                </a:moveTo>
                <a:lnTo>
                  <a:pt x="723701" y="342979"/>
                </a:lnTo>
                <a:lnTo>
                  <a:pt x="719351" y="350993"/>
                </a:lnTo>
                <a:cubicBezTo>
                  <a:pt x="682917" y="437132"/>
                  <a:pt x="662770" y="531838"/>
                  <a:pt x="662770" y="631249"/>
                </a:cubicBezTo>
                <a:cubicBezTo>
                  <a:pt x="662770" y="730660"/>
                  <a:pt x="682917" y="825366"/>
                  <a:pt x="719351" y="911505"/>
                </a:cubicBezTo>
                <a:lnTo>
                  <a:pt x="740914" y="951231"/>
                </a:lnTo>
                <a:lnTo>
                  <a:pt x="145342" y="1295084"/>
                </a:lnTo>
                <a:lnTo>
                  <a:pt x="88867" y="1177850"/>
                </a:lnTo>
                <a:cubicBezTo>
                  <a:pt x="53338" y="1093849"/>
                  <a:pt x="25749" y="1005671"/>
                  <a:pt x="7044" y="914257"/>
                </a:cubicBezTo>
                <a:lnTo>
                  <a:pt x="0" y="868109"/>
                </a:lnTo>
                <a:lnTo>
                  <a:pt x="401764" y="631250"/>
                </a:lnTo>
                <a:lnTo>
                  <a:pt x="1" y="394391"/>
                </a:lnTo>
                <a:lnTo>
                  <a:pt x="7044" y="348244"/>
                </a:lnTo>
                <a:cubicBezTo>
                  <a:pt x="25749" y="256830"/>
                  <a:pt x="53338" y="168652"/>
                  <a:pt x="88867" y="8465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7" name="手繪多邊形 76"/>
          <p:cNvSpPr/>
          <p:nvPr/>
        </p:nvSpPr>
        <p:spPr>
          <a:xfrm>
            <a:off x="3398302" y="3854849"/>
            <a:ext cx="1111849" cy="975286"/>
          </a:xfrm>
          <a:custGeom>
            <a:avLst/>
            <a:gdLst>
              <a:gd name="connsiteX0" fmla="*/ 595879 w 1111849"/>
              <a:gd name="connsiteY0" fmla="*/ 0 h 975286"/>
              <a:gd name="connsiteX1" fmla="*/ 664582 w 1111849"/>
              <a:gd name="connsiteY1" fmla="*/ 83269 h 975286"/>
              <a:gd name="connsiteX2" fmla="*/ 1100083 w 1111849"/>
              <a:gd name="connsiteY2" fmla="*/ 290435 h 975286"/>
              <a:gd name="connsiteX3" fmla="*/ 1111849 w 1111849"/>
              <a:gd name="connsiteY3" fmla="*/ 291029 h 975286"/>
              <a:gd name="connsiteX4" fmla="*/ 1111849 w 1111849"/>
              <a:gd name="connsiteY4" fmla="*/ 975286 h 975286"/>
              <a:gd name="connsiteX5" fmla="*/ 1030123 w 1111849"/>
              <a:gd name="connsiteY5" fmla="*/ 971159 h 975286"/>
              <a:gd name="connsiteX6" fmla="*/ 723314 w 1111849"/>
              <a:gd name="connsiteY6" fmla="*/ 904627 h 975286"/>
              <a:gd name="connsiteX7" fmla="*/ 687440 w 1111849"/>
              <a:gd name="connsiteY7" fmla="*/ 890232 h 975286"/>
              <a:gd name="connsiteX8" fmla="*/ 683195 w 1111849"/>
              <a:gd name="connsiteY8" fmla="*/ 423729 h 975286"/>
              <a:gd name="connsiteX9" fmla="*/ 277665 w 1111849"/>
              <a:gd name="connsiteY9" fmla="*/ 652967 h 975286"/>
              <a:gd name="connsiteX10" fmla="*/ 204846 w 1111849"/>
              <a:gd name="connsiteY10" fmla="*/ 590650 h 975286"/>
              <a:gd name="connsiteX11" fmla="*/ 9268 w 1111849"/>
              <a:gd name="connsiteY11" fmla="*/ 359286 h 975286"/>
              <a:gd name="connsiteX12" fmla="*/ 0 w 1111849"/>
              <a:gd name="connsiteY12" fmla="*/ 344031 h 97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1849" h="975286">
                <a:moveTo>
                  <a:pt x="595879" y="0"/>
                </a:moveTo>
                <a:lnTo>
                  <a:pt x="664582" y="83269"/>
                </a:lnTo>
                <a:cubicBezTo>
                  <a:pt x="778590" y="197277"/>
                  <a:pt x="930653" y="273228"/>
                  <a:pt x="1100083" y="290435"/>
                </a:cubicBezTo>
                <a:lnTo>
                  <a:pt x="1111849" y="291029"/>
                </a:lnTo>
                <a:lnTo>
                  <a:pt x="1111849" y="975286"/>
                </a:lnTo>
                <a:lnTo>
                  <a:pt x="1030123" y="971159"/>
                </a:lnTo>
                <a:cubicBezTo>
                  <a:pt x="923907" y="960372"/>
                  <a:pt x="821191" y="937748"/>
                  <a:pt x="723314" y="904627"/>
                </a:cubicBezTo>
                <a:lnTo>
                  <a:pt x="687440" y="890232"/>
                </a:lnTo>
                <a:lnTo>
                  <a:pt x="683195" y="423729"/>
                </a:lnTo>
                <a:lnTo>
                  <a:pt x="277665" y="652967"/>
                </a:lnTo>
                <a:lnTo>
                  <a:pt x="204846" y="590650"/>
                </a:lnTo>
                <a:cubicBezTo>
                  <a:pt x="131687" y="520900"/>
                  <a:pt x="66048" y="443332"/>
                  <a:pt x="9268" y="359286"/>
                </a:cubicBezTo>
                <a:lnTo>
                  <a:pt x="0" y="344031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6" name="手繪多邊形 75"/>
          <p:cNvSpPr/>
          <p:nvPr/>
        </p:nvSpPr>
        <p:spPr>
          <a:xfrm>
            <a:off x="4633851" y="3854849"/>
            <a:ext cx="1111850" cy="975286"/>
          </a:xfrm>
          <a:custGeom>
            <a:avLst/>
            <a:gdLst>
              <a:gd name="connsiteX0" fmla="*/ 515970 w 1111850"/>
              <a:gd name="connsiteY0" fmla="*/ 0 h 975286"/>
              <a:gd name="connsiteX1" fmla="*/ 1111850 w 1111850"/>
              <a:gd name="connsiteY1" fmla="*/ 344031 h 975286"/>
              <a:gd name="connsiteX2" fmla="*/ 1102582 w 1111850"/>
              <a:gd name="connsiteY2" fmla="*/ 359286 h 975286"/>
              <a:gd name="connsiteX3" fmla="*/ 907004 w 1111850"/>
              <a:gd name="connsiteY3" fmla="*/ 590650 h 975286"/>
              <a:gd name="connsiteX4" fmla="*/ 834185 w 1111850"/>
              <a:gd name="connsiteY4" fmla="*/ 652968 h 975286"/>
              <a:gd name="connsiteX5" fmla="*/ 428652 w 1111850"/>
              <a:gd name="connsiteY5" fmla="*/ 423729 h 975286"/>
              <a:gd name="connsiteX6" fmla="*/ 424407 w 1111850"/>
              <a:gd name="connsiteY6" fmla="*/ 890233 h 975286"/>
              <a:gd name="connsiteX7" fmla="*/ 388537 w 1111850"/>
              <a:gd name="connsiteY7" fmla="*/ 904627 h 975286"/>
              <a:gd name="connsiteX8" fmla="*/ 81727 w 1111850"/>
              <a:gd name="connsiteY8" fmla="*/ 971159 h 975286"/>
              <a:gd name="connsiteX9" fmla="*/ 0 w 1111850"/>
              <a:gd name="connsiteY9" fmla="*/ 975286 h 975286"/>
              <a:gd name="connsiteX10" fmla="*/ 0 w 1111850"/>
              <a:gd name="connsiteY10" fmla="*/ 291029 h 975286"/>
              <a:gd name="connsiteX11" fmla="*/ 11766 w 1111850"/>
              <a:gd name="connsiteY11" fmla="*/ 290435 h 975286"/>
              <a:gd name="connsiteX12" fmla="*/ 447267 w 1111850"/>
              <a:gd name="connsiteY12" fmla="*/ 83269 h 97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1850" h="975286">
                <a:moveTo>
                  <a:pt x="515970" y="0"/>
                </a:moveTo>
                <a:lnTo>
                  <a:pt x="1111850" y="344031"/>
                </a:lnTo>
                <a:lnTo>
                  <a:pt x="1102582" y="359286"/>
                </a:lnTo>
                <a:cubicBezTo>
                  <a:pt x="1045802" y="443332"/>
                  <a:pt x="980163" y="520900"/>
                  <a:pt x="907004" y="590650"/>
                </a:cubicBezTo>
                <a:lnTo>
                  <a:pt x="834185" y="652968"/>
                </a:lnTo>
                <a:lnTo>
                  <a:pt x="428652" y="423729"/>
                </a:lnTo>
                <a:lnTo>
                  <a:pt x="424407" y="890233"/>
                </a:lnTo>
                <a:lnTo>
                  <a:pt x="388537" y="904627"/>
                </a:lnTo>
                <a:cubicBezTo>
                  <a:pt x="290660" y="937748"/>
                  <a:pt x="187943" y="960372"/>
                  <a:pt x="81727" y="971159"/>
                </a:cubicBezTo>
                <a:lnTo>
                  <a:pt x="0" y="975286"/>
                </a:lnTo>
                <a:lnTo>
                  <a:pt x="0" y="291029"/>
                </a:lnTo>
                <a:lnTo>
                  <a:pt x="11766" y="290435"/>
                </a:lnTo>
                <a:cubicBezTo>
                  <a:pt x="181196" y="273228"/>
                  <a:pt x="333260" y="197277"/>
                  <a:pt x="447267" y="83269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2" name="手繪多邊形 91"/>
          <p:cNvSpPr/>
          <p:nvPr/>
        </p:nvSpPr>
        <p:spPr>
          <a:xfrm>
            <a:off x="2734706" y="4242389"/>
            <a:ext cx="1775444" cy="1364588"/>
          </a:xfrm>
          <a:custGeom>
            <a:avLst/>
            <a:gdLst>
              <a:gd name="connsiteX0" fmla="*/ 588234 w 1775444"/>
              <a:gd name="connsiteY0" fmla="*/ 0 h 1364588"/>
              <a:gd name="connsiteX1" fmla="*/ 600650 w 1775444"/>
              <a:gd name="connsiteY1" fmla="*/ 20436 h 1364588"/>
              <a:gd name="connsiteX2" fmla="*/ 930713 w 1775444"/>
              <a:gd name="connsiteY2" fmla="*/ 370859 h 1364588"/>
              <a:gd name="connsiteX3" fmla="*/ 1018926 w 1775444"/>
              <a:gd name="connsiteY3" fmla="*/ 431221 h 1364588"/>
              <a:gd name="connsiteX4" fmla="*/ 1047719 w 1775444"/>
              <a:gd name="connsiteY4" fmla="*/ 381350 h 1364588"/>
              <a:gd name="connsiteX5" fmla="*/ 939878 w 1775444"/>
              <a:gd name="connsiteY5" fmla="*/ 319088 h 1364588"/>
              <a:gd name="connsiteX6" fmla="*/ 1289952 w 1775444"/>
              <a:gd name="connsiteY6" fmla="*/ 134640 h 1364588"/>
              <a:gd name="connsiteX7" fmla="*/ 1305250 w 1775444"/>
              <a:gd name="connsiteY7" fmla="*/ 530036 h 1364588"/>
              <a:gd name="connsiteX8" fmla="*/ 1197409 w 1775444"/>
              <a:gd name="connsiteY8" fmla="*/ 467774 h 1364588"/>
              <a:gd name="connsiteX9" fmla="*/ 1168434 w 1775444"/>
              <a:gd name="connsiteY9" fmla="*/ 517960 h 1364588"/>
              <a:gd name="connsiteX10" fmla="*/ 1207090 w 1775444"/>
              <a:gd name="connsiteY10" fmla="*/ 538651 h 1364588"/>
              <a:gd name="connsiteX11" fmla="*/ 1684814 w 1775444"/>
              <a:gd name="connsiteY11" fmla="*/ 670255 h 1364588"/>
              <a:gd name="connsiteX12" fmla="*/ 1775444 w 1775444"/>
              <a:gd name="connsiteY12" fmla="*/ 674832 h 1364588"/>
              <a:gd name="connsiteX13" fmla="*/ 1775444 w 1775444"/>
              <a:gd name="connsiteY13" fmla="*/ 1364588 h 1364588"/>
              <a:gd name="connsiteX14" fmla="*/ 1616417 w 1775444"/>
              <a:gd name="connsiteY14" fmla="*/ 1356558 h 1364588"/>
              <a:gd name="connsiteX15" fmla="*/ 45958 w 1775444"/>
              <a:gd name="connsiteY15" fmla="*/ 415266 h 1364588"/>
              <a:gd name="connsiteX16" fmla="*/ 0 w 1775444"/>
              <a:gd name="connsiteY16" fmla="*/ 339617 h 136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5444" h="1364588">
                <a:moveTo>
                  <a:pt x="588234" y="0"/>
                </a:moveTo>
                <a:lnTo>
                  <a:pt x="600650" y="20436"/>
                </a:lnTo>
                <a:cubicBezTo>
                  <a:pt x="691102" y="154323"/>
                  <a:pt x="802724" y="272731"/>
                  <a:pt x="930713" y="370859"/>
                </a:cubicBezTo>
                <a:lnTo>
                  <a:pt x="1018926" y="431221"/>
                </a:lnTo>
                <a:lnTo>
                  <a:pt x="1047719" y="381350"/>
                </a:lnTo>
                <a:lnTo>
                  <a:pt x="939878" y="319088"/>
                </a:lnTo>
                <a:lnTo>
                  <a:pt x="1289952" y="134640"/>
                </a:lnTo>
                <a:lnTo>
                  <a:pt x="1305250" y="530036"/>
                </a:lnTo>
                <a:lnTo>
                  <a:pt x="1197409" y="467774"/>
                </a:lnTo>
                <a:lnTo>
                  <a:pt x="1168434" y="517960"/>
                </a:lnTo>
                <a:lnTo>
                  <a:pt x="1207090" y="538651"/>
                </a:lnTo>
                <a:cubicBezTo>
                  <a:pt x="1354768" y="607603"/>
                  <a:pt x="1515610" y="653072"/>
                  <a:pt x="1684814" y="670255"/>
                </a:cubicBezTo>
                <a:lnTo>
                  <a:pt x="1775444" y="674832"/>
                </a:lnTo>
                <a:lnTo>
                  <a:pt x="1775444" y="1364588"/>
                </a:lnTo>
                <a:lnTo>
                  <a:pt x="1616417" y="1356558"/>
                </a:lnTo>
                <a:cubicBezTo>
                  <a:pt x="962818" y="1290181"/>
                  <a:pt x="395354" y="932439"/>
                  <a:pt x="45958" y="415266"/>
                </a:cubicBezTo>
                <a:lnTo>
                  <a:pt x="0" y="339617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4633850" y="4242389"/>
            <a:ext cx="1775443" cy="1364588"/>
          </a:xfrm>
          <a:custGeom>
            <a:avLst/>
            <a:gdLst>
              <a:gd name="connsiteX0" fmla="*/ 1187212 w 1775443"/>
              <a:gd name="connsiteY0" fmla="*/ 0 h 1364588"/>
              <a:gd name="connsiteX1" fmla="*/ 1775443 w 1775443"/>
              <a:gd name="connsiteY1" fmla="*/ 339616 h 1364588"/>
              <a:gd name="connsiteX2" fmla="*/ 1729484 w 1775443"/>
              <a:gd name="connsiteY2" fmla="*/ 415266 h 1364588"/>
              <a:gd name="connsiteX3" fmla="*/ 159025 w 1775443"/>
              <a:gd name="connsiteY3" fmla="*/ 1356558 h 1364588"/>
              <a:gd name="connsiteX4" fmla="*/ 0 w 1775443"/>
              <a:gd name="connsiteY4" fmla="*/ 1364588 h 1364588"/>
              <a:gd name="connsiteX5" fmla="*/ 0 w 1775443"/>
              <a:gd name="connsiteY5" fmla="*/ 674832 h 1364588"/>
              <a:gd name="connsiteX6" fmla="*/ 90632 w 1775443"/>
              <a:gd name="connsiteY6" fmla="*/ 670255 h 1364588"/>
              <a:gd name="connsiteX7" fmla="*/ 568356 w 1775443"/>
              <a:gd name="connsiteY7" fmla="*/ 538651 h 1364588"/>
              <a:gd name="connsiteX8" fmla="*/ 607012 w 1775443"/>
              <a:gd name="connsiteY8" fmla="*/ 517960 h 1364588"/>
              <a:gd name="connsiteX9" fmla="*/ 578037 w 1775443"/>
              <a:gd name="connsiteY9" fmla="*/ 467774 h 1364588"/>
              <a:gd name="connsiteX10" fmla="*/ 470196 w 1775443"/>
              <a:gd name="connsiteY10" fmla="*/ 530036 h 1364588"/>
              <a:gd name="connsiteX11" fmla="*/ 485496 w 1775443"/>
              <a:gd name="connsiteY11" fmla="*/ 134639 h 1364588"/>
              <a:gd name="connsiteX12" fmla="*/ 835568 w 1775443"/>
              <a:gd name="connsiteY12" fmla="*/ 319088 h 1364588"/>
              <a:gd name="connsiteX13" fmla="*/ 727727 w 1775443"/>
              <a:gd name="connsiteY13" fmla="*/ 381350 h 1364588"/>
              <a:gd name="connsiteX14" fmla="*/ 756520 w 1775443"/>
              <a:gd name="connsiteY14" fmla="*/ 431221 h 1364588"/>
              <a:gd name="connsiteX15" fmla="*/ 844734 w 1775443"/>
              <a:gd name="connsiteY15" fmla="*/ 370859 h 1364588"/>
              <a:gd name="connsiteX16" fmla="*/ 1174796 w 1775443"/>
              <a:gd name="connsiteY16" fmla="*/ 20436 h 136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5443" h="1364588">
                <a:moveTo>
                  <a:pt x="1187212" y="0"/>
                </a:moveTo>
                <a:lnTo>
                  <a:pt x="1775443" y="339616"/>
                </a:lnTo>
                <a:lnTo>
                  <a:pt x="1729484" y="415266"/>
                </a:lnTo>
                <a:cubicBezTo>
                  <a:pt x="1380088" y="932439"/>
                  <a:pt x="812624" y="1290181"/>
                  <a:pt x="159025" y="1356558"/>
                </a:cubicBezTo>
                <a:lnTo>
                  <a:pt x="0" y="1364588"/>
                </a:lnTo>
                <a:lnTo>
                  <a:pt x="0" y="674832"/>
                </a:lnTo>
                <a:lnTo>
                  <a:pt x="90632" y="670255"/>
                </a:lnTo>
                <a:cubicBezTo>
                  <a:pt x="259837" y="653072"/>
                  <a:pt x="420679" y="607603"/>
                  <a:pt x="568356" y="538651"/>
                </a:cubicBezTo>
                <a:lnTo>
                  <a:pt x="607012" y="517960"/>
                </a:lnTo>
                <a:lnTo>
                  <a:pt x="578037" y="467774"/>
                </a:lnTo>
                <a:lnTo>
                  <a:pt x="470196" y="530036"/>
                </a:lnTo>
                <a:lnTo>
                  <a:pt x="485496" y="134639"/>
                </a:lnTo>
                <a:lnTo>
                  <a:pt x="835568" y="319088"/>
                </a:lnTo>
                <a:lnTo>
                  <a:pt x="727727" y="381350"/>
                </a:lnTo>
                <a:lnTo>
                  <a:pt x="756520" y="431221"/>
                </a:lnTo>
                <a:lnTo>
                  <a:pt x="844734" y="370859"/>
                </a:lnTo>
                <a:cubicBezTo>
                  <a:pt x="972723" y="272731"/>
                  <a:pt x="1084345" y="154323"/>
                  <a:pt x="1174796" y="20436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2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手繪多邊形 27"/>
          <p:cNvSpPr/>
          <p:nvPr/>
        </p:nvSpPr>
        <p:spPr>
          <a:xfrm>
            <a:off x="2086315" y="685313"/>
            <a:ext cx="4971370" cy="4924787"/>
          </a:xfrm>
          <a:custGeom>
            <a:avLst/>
            <a:gdLst>
              <a:gd name="connsiteX0" fmla="*/ 1789835 w 4971370"/>
              <a:gd name="connsiteY0" fmla="*/ 1239669 h 4924787"/>
              <a:gd name="connsiteX1" fmla="*/ 1686161 w 4971370"/>
              <a:gd name="connsiteY1" fmla="*/ 1289611 h 4924787"/>
              <a:gd name="connsiteX2" fmla="*/ 808337 w 4971370"/>
              <a:gd name="connsiteY2" fmla="*/ 2764511 h 4924787"/>
              <a:gd name="connsiteX3" fmla="*/ 814711 w 4971370"/>
              <a:gd name="connsiteY3" fmla="*/ 2890733 h 4924787"/>
              <a:gd name="connsiteX4" fmla="*/ 873905 w 4971370"/>
              <a:gd name="connsiteY4" fmla="*/ 2892055 h 4924787"/>
              <a:gd name="connsiteX5" fmla="*/ 1524522 w 4971370"/>
              <a:gd name="connsiteY5" fmla="*/ 3298615 h 4924787"/>
              <a:gd name="connsiteX6" fmla="*/ 1551305 w 4971370"/>
              <a:gd name="connsiteY6" fmla="*/ 4065346 h 4924787"/>
              <a:gd name="connsiteX7" fmla="*/ 1512374 w 4971370"/>
              <a:gd name="connsiteY7" fmla="*/ 4128855 h 4924787"/>
              <a:gd name="connsiteX8" fmla="*/ 1547863 w 4971370"/>
              <a:gd name="connsiteY8" fmla="*/ 4155394 h 4924787"/>
              <a:gd name="connsiteX9" fmla="*/ 2485684 w 4971370"/>
              <a:gd name="connsiteY9" fmla="*/ 4441858 h 4924787"/>
              <a:gd name="connsiteX10" fmla="*/ 3423505 w 4971370"/>
              <a:gd name="connsiteY10" fmla="*/ 4155394 h 4924787"/>
              <a:gd name="connsiteX11" fmla="*/ 3458995 w 4971370"/>
              <a:gd name="connsiteY11" fmla="*/ 4128854 h 4924787"/>
              <a:gd name="connsiteX12" fmla="*/ 3420065 w 4971370"/>
              <a:gd name="connsiteY12" fmla="*/ 4065346 h 4924787"/>
              <a:gd name="connsiteX13" fmla="*/ 3446848 w 4971370"/>
              <a:gd name="connsiteY13" fmla="*/ 3298615 h 4924787"/>
              <a:gd name="connsiteX14" fmla="*/ 4097465 w 4971370"/>
              <a:gd name="connsiteY14" fmla="*/ 2892055 h 4924787"/>
              <a:gd name="connsiteX15" fmla="*/ 4156512 w 4971370"/>
              <a:gd name="connsiteY15" fmla="*/ 2893609 h 4924787"/>
              <a:gd name="connsiteX16" fmla="*/ 4163031 w 4971370"/>
              <a:gd name="connsiteY16" fmla="*/ 2764511 h 4924787"/>
              <a:gd name="connsiteX17" fmla="*/ 3285207 w 4971370"/>
              <a:gd name="connsiteY17" fmla="*/ 1289611 h 4924787"/>
              <a:gd name="connsiteX18" fmla="*/ 3181535 w 4971370"/>
              <a:gd name="connsiteY18" fmla="*/ 1239670 h 4924787"/>
              <a:gd name="connsiteX19" fmla="*/ 3163085 w 4971370"/>
              <a:gd name="connsiteY19" fmla="*/ 1273662 h 4924787"/>
              <a:gd name="connsiteX20" fmla="*/ 2485685 w 4971370"/>
              <a:gd name="connsiteY20" fmla="*/ 1633832 h 4924787"/>
              <a:gd name="connsiteX21" fmla="*/ 1808286 w 4971370"/>
              <a:gd name="connsiteY21" fmla="*/ 1273662 h 4924787"/>
              <a:gd name="connsiteX22" fmla="*/ 2485685 w 4971370"/>
              <a:gd name="connsiteY22" fmla="*/ 0 h 4924787"/>
              <a:gd name="connsiteX23" fmla="*/ 3298384 w 4971370"/>
              <a:gd name="connsiteY23" fmla="*/ 733392 h 4924787"/>
              <a:gd name="connsiteX24" fmla="*/ 3299942 w 4971370"/>
              <a:gd name="connsiteY24" fmla="*/ 764258 h 4924787"/>
              <a:gd name="connsiteX25" fmla="*/ 3326561 w 4971370"/>
              <a:gd name="connsiteY25" fmla="*/ 774001 h 4924787"/>
              <a:gd name="connsiteX26" fmla="*/ 4645960 w 4971370"/>
              <a:gd name="connsiteY26" fmla="*/ 2764511 h 4924787"/>
              <a:gd name="connsiteX27" fmla="*/ 4634807 w 4971370"/>
              <a:gd name="connsiteY27" fmla="*/ 2985387 h 4924787"/>
              <a:gd name="connsiteX28" fmla="*/ 4625720 w 4971370"/>
              <a:gd name="connsiteY28" fmla="*/ 3044927 h 4924787"/>
              <a:gd name="connsiteX29" fmla="*/ 4697058 w 4971370"/>
              <a:gd name="connsiteY29" fmla="*/ 3096295 h 4924787"/>
              <a:gd name="connsiteX30" fmla="*/ 4861788 w 4971370"/>
              <a:gd name="connsiteY30" fmla="*/ 4115531 h 4924787"/>
              <a:gd name="connsiteX31" fmla="*/ 3896738 w 4971370"/>
              <a:gd name="connsiteY31" fmla="*/ 4482488 h 4924787"/>
              <a:gd name="connsiteX32" fmla="*/ 3827668 w 4971370"/>
              <a:gd name="connsiteY32" fmla="*/ 4455528 h 4924787"/>
              <a:gd name="connsiteX33" fmla="*/ 3693515 w 4971370"/>
              <a:gd name="connsiteY33" fmla="*/ 4555846 h 4924787"/>
              <a:gd name="connsiteX34" fmla="*/ 2485684 w 4971370"/>
              <a:gd name="connsiteY34" fmla="*/ 4924787 h 4924787"/>
              <a:gd name="connsiteX35" fmla="*/ 1277853 w 4971370"/>
              <a:gd name="connsiteY35" fmla="*/ 4555846 h 4924787"/>
              <a:gd name="connsiteX36" fmla="*/ 1143701 w 4971370"/>
              <a:gd name="connsiteY36" fmla="*/ 4455528 h 4924787"/>
              <a:gd name="connsiteX37" fmla="*/ 1074632 w 4971370"/>
              <a:gd name="connsiteY37" fmla="*/ 4482488 h 4924787"/>
              <a:gd name="connsiteX38" fmla="*/ 109582 w 4971370"/>
              <a:gd name="connsiteY38" fmla="*/ 4115531 h 4924787"/>
              <a:gd name="connsiteX39" fmla="*/ 274312 w 4971370"/>
              <a:gd name="connsiteY39" fmla="*/ 3096295 h 4924787"/>
              <a:gd name="connsiteX40" fmla="*/ 345648 w 4971370"/>
              <a:gd name="connsiteY40" fmla="*/ 3044928 h 4924787"/>
              <a:gd name="connsiteX41" fmla="*/ 336561 w 4971370"/>
              <a:gd name="connsiteY41" fmla="*/ 2985387 h 4924787"/>
              <a:gd name="connsiteX42" fmla="*/ 325408 w 4971370"/>
              <a:gd name="connsiteY42" fmla="*/ 2764511 h 4924787"/>
              <a:gd name="connsiteX43" fmla="*/ 1644807 w 4971370"/>
              <a:gd name="connsiteY43" fmla="*/ 774001 h 4924787"/>
              <a:gd name="connsiteX44" fmla="*/ 1671428 w 4971370"/>
              <a:gd name="connsiteY44" fmla="*/ 764257 h 4924787"/>
              <a:gd name="connsiteX45" fmla="*/ 1672987 w 4971370"/>
              <a:gd name="connsiteY45" fmla="*/ 733392 h 4924787"/>
              <a:gd name="connsiteX46" fmla="*/ 2485685 w 4971370"/>
              <a:gd name="connsiteY46" fmla="*/ 0 h 492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971370" h="4924787">
                <a:moveTo>
                  <a:pt x="1789835" y="1239669"/>
                </a:moveTo>
                <a:lnTo>
                  <a:pt x="1686161" y="1289611"/>
                </a:lnTo>
                <a:cubicBezTo>
                  <a:pt x="1163290" y="1573652"/>
                  <a:pt x="808337" y="2127630"/>
                  <a:pt x="808337" y="2764511"/>
                </a:cubicBezTo>
                <a:lnTo>
                  <a:pt x="814711" y="2890733"/>
                </a:lnTo>
                <a:lnTo>
                  <a:pt x="873905" y="2892055"/>
                </a:lnTo>
                <a:cubicBezTo>
                  <a:pt x="1135496" y="2910542"/>
                  <a:pt x="1383531" y="3054412"/>
                  <a:pt x="1524522" y="3298615"/>
                </a:cubicBezTo>
                <a:cubicBezTo>
                  <a:pt x="1665513" y="3542818"/>
                  <a:pt x="1666090" y="3829558"/>
                  <a:pt x="1551305" y="4065346"/>
                </a:cubicBezTo>
                <a:lnTo>
                  <a:pt x="1512374" y="4128855"/>
                </a:lnTo>
                <a:lnTo>
                  <a:pt x="1547863" y="4155394"/>
                </a:lnTo>
                <a:cubicBezTo>
                  <a:pt x="1815570" y="4336253"/>
                  <a:pt x="2138294" y="4441858"/>
                  <a:pt x="2485684" y="4441858"/>
                </a:cubicBezTo>
                <a:cubicBezTo>
                  <a:pt x="2833074" y="4441858"/>
                  <a:pt x="3155799" y="4336253"/>
                  <a:pt x="3423505" y="4155394"/>
                </a:cubicBezTo>
                <a:lnTo>
                  <a:pt x="3458995" y="4128854"/>
                </a:lnTo>
                <a:lnTo>
                  <a:pt x="3420065" y="4065346"/>
                </a:lnTo>
                <a:cubicBezTo>
                  <a:pt x="3305280" y="3829558"/>
                  <a:pt x="3305858" y="3542818"/>
                  <a:pt x="3446848" y="3298615"/>
                </a:cubicBezTo>
                <a:cubicBezTo>
                  <a:pt x="3587839" y="3054412"/>
                  <a:pt x="3835874" y="2910542"/>
                  <a:pt x="4097465" y="2892055"/>
                </a:cubicBezTo>
                <a:lnTo>
                  <a:pt x="4156512" y="2893609"/>
                </a:lnTo>
                <a:lnTo>
                  <a:pt x="4163031" y="2764511"/>
                </a:lnTo>
                <a:cubicBezTo>
                  <a:pt x="4163031" y="2127630"/>
                  <a:pt x="3808079" y="1573652"/>
                  <a:pt x="3285207" y="1289611"/>
                </a:cubicBezTo>
                <a:lnTo>
                  <a:pt x="3181535" y="1239670"/>
                </a:lnTo>
                <a:lnTo>
                  <a:pt x="3163085" y="1273662"/>
                </a:lnTo>
                <a:cubicBezTo>
                  <a:pt x="3016279" y="1490963"/>
                  <a:pt x="2767666" y="1633832"/>
                  <a:pt x="2485685" y="1633832"/>
                </a:cubicBezTo>
                <a:cubicBezTo>
                  <a:pt x="2203704" y="1633832"/>
                  <a:pt x="1955091" y="1490963"/>
                  <a:pt x="1808286" y="1273662"/>
                </a:cubicBezTo>
                <a:close/>
                <a:moveTo>
                  <a:pt x="2485685" y="0"/>
                </a:moveTo>
                <a:cubicBezTo>
                  <a:pt x="2908657" y="0"/>
                  <a:pt x="3256549" y="321457"/>
                  <a:pt x="3298384" y="733392"/>
                </a:cubicBezTo>
                <a:lnTo>
                  <a:pt x="3299942" y="764258"/>
                </a:lnTo>
                <a:lnTo>
                  <a:pt x="3326561" y="774001"/>
                </a:lnTo>
                <a:cubicBezTo>
                  <a:pt x="4101916" y="1101948"/>
                  <a:pt x="4645960" y="1869696"/>
                  <a:pt x="4645960" y="2764511"/>
                </a:cubicBezTo>
                <a:cubicBezTo>
                  <a:pt x="4645960" y="2839079"/>
                  <a:pt x="4642182" y="2912765"/>
                  <a:pt x="4634807" y="2985387"/>
                </a:cubicBezTo>
                <a:lnTo>
                  <a:pt x="4625720" y="3044927"/>
                </a:lnTo>
                <a:lnTo>
                  <a:pt x="4697058" y="3096295"/>
                </a:lnTo>
                <a:cubicBezTo>
                  <a:pt x="4981352" y="3348391"/>
                  <a:pt x="5059175" y="3773647"/>
                  <a:pt x="4861788" y="4115531"/>
                </a:cubicBezTo>
                <a:cubicBezTo>
                  <a:pt x="4664401" y="4457415"/>
                  <a:pt x="4257208" y="4602647"/>
                  <a:pt x="3896738" y="4482488"/>
                </a:cubicBezTo>
                <a:lnTo>
                  <a:pt x="3827668" y="4455528"/>
                </a:lnTo>
                <a:lnTo>
                  <a:pt x="3693515" y="4555846"/>
                </a:lnTo>
                <a:cubicBezTo>
                  <a:pt x="3348733" y="4788776"/>
                  <a:pt x="2933092" y="4924787"/>
                  <a:pt x="2485684" y="4924787"/>
                </a:cubicBezTo>
                <a:cubicBezTo>
                  <a:pt x="2038277" y="4924787"/>
                  <a:pt x="1622636" y="4788776"/>
                  <a:pt x="1277853" y="4555846"/>
                </a:cubicBezTo>
                <a:lnTo>
                  <a:pt x="1143701" y="4455528"/>
                </a:lnTo>
                <a:lnTo>
                  <a:pt x="1074632" y="4482488"/>
                </a:lnTo>
                <a:cubicBezTo>
                  <a:pt x="714162" y="4602647"/>
                  <a:pt x="306969" y="4457415"/>
                  <a:pt x="109582" y="4115531"/>
                </a:cubicBezTo>
                <a:cubicBezTo>
                  <a:pt x="-87805" y="3773647"/>
                  <a:pt x="-9982" y="3348391"/>
                  <a:pt x="274312" y="3096295"/>
                </a:cubicBezTo>
                <a:lnTo>
                  <a:pt x="345648" y="3044928"/>
                </a:lnTo>
                <a:lnTo>
                  <a:pt x="336561" y="2985387"/>
                </a:lnTo>
                <a:cubicBezTo>
                  <a:pt x="329186" y="2912765"/>
                  <a:pt x="325408" y="2839079"/>
                  <a:pt x="325408" y="2764511"/>
                </a:cubicBezTo>
                <a:cubicBezTo>
                  <a:pt x="325408" y="1869696"/>
                  <a:pt x="869452" y="1101948"/>
                  <a:pt x="1644807" y="774001"/>
                </a:cubicBezTo>
                <a:lnTo>
                  <a:pt x="1671428" y="764257"/>
                </a:lnTo>
                <a:lnTo>
                  <a:pt x="1672987" y="733392"/>
                </a:lnTo>
                <a:cubicBezTo>
                  <a:pt x="1714821" y="321457"/>
                  <a:pt x="2062713" y="0"/>
                  <a:pt x="24856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875315" y="805544"/>
            <a:ext cx="1393370" cy="139337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 rot="3600000">
            <a:off x="2206682" y="3695701"/>
            <a:ext cx="1393370" cy="139337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 rot="18000000">
            <a:off x="5543948" y="3695701"/>
            <a:ext cx="1393370" cy="139337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手繪多邊形 27"/>
          <p:cNvSpPr/>
          <p:nvPr/>
        </p:nvSpPr>
        <p:spPr>
          <a:xfrm>
            <a:off x="1828313" y="685313"/>
            <a:ext cx="5487375" cy="5487375"/>
          </a:xfrm>
          <a:custGeom>
            <a:avLst/>
            <a:gdLst>
              <a:gd name="connsiteX0" fmla="*/ 2047837 w 5487375"/>
              <a:gd name="connsiteY0" fmla="*/ 1239669 h 5487375"/>
              <a:gd name="connsiteX1" fmla="*/ 1944163 w 5487375"/>
              <a:gd name="connsiteY1" fmla="*/ 1289611 h 5487375"/>
              <a:gd name="connsiteX2" fmla="*/ 1309174 w 5487375"/>
              <a:gd name="connsiteY2" fmla="*/ 1894746 h 5487375"/>
              <a:gd name="connsiteX3" fmla="*/ 1231829 w 5487375"/>
              <a:gd name="connsiteY3" fmla="*/ 2043583 h 5487375"/>
              <a:gd name="connsiteX4" fmla="*/ 1273662 w 5487375"/>
              <a:gd name="connsiteY4" fmla="*/ 2066289 h 5487375"/>
              <a:gd name="connsiteX5" fmla="*/ 1633832 w 5487375"/>
              <a:gd name="connsiteY5" fmla="*/ 2743688 h 5487375"/>
              <a:gd name="connsiteX6" fmla="*/ 1273662 w 5487375"/>
              <a:gd name="connsiteY6" fmla="*/ 3421088 h 5487375"/>
              <a:gd name="connsiteX7" fmla="*/ 1214948 w 5487375"/>
              <a:gd name="connsiteY7" fmla="*/ 3452956 h 5487375"/>
              <a:gd name="connsiteX8" fmla="*/ 1309174 w 5487375"/>
              <a:gd name="connsiteY8" fmla="*/ 3634277 h 5487375"/>
              <a:gd name="connsiteX9" fmla="*/ 1944163 w 5487375"/>
              <a:gd name="connsiteY9" fmla="*/ 4239411 h 5487375"/>
              <a:gd name="connsiteX10" fmla="*/ 2029917 w 5487375"/>
              <a:gd name="connsiteY10" fmla="*/ 4280721 h 5487375"/>
              <a:gd name="connsiteX11" fmla="*/ 2066288 w 5487375"/>
              <a:gd name="connsiteY11" fmla="*/ 4213714 h 5487375"/>
              <a:gd name="connsiteX12" fmla="*/ 2743687 w 5487375"/>
              <a:gd name="connsiteY12" fmla="*/ 3853543 h 5487375"/>
              <a:gd name="connsiteX13" fmla="*/ 3421087 w 5487375"/>
              <a:gd name="connsiteY13" fmla="*/ 4213714 h 5487375"/>
              <a:gd name="connsiteX14" fmla="*/ 3457189 w 5487375"/>
              <a:gd name="connsiteY14" fmla="*/ 4280228 h 5487375"/>
              <a:gd name="connsiteX15" fmla="*/ 3613452 w 5487375"/>
              <a:gd name="connsiteY15" fmla="*/ 4199023 h 5487375"/>
              <a:gd name="connsiteX16" fmla="*/ 4218586 w 5487375"/>
              <a:gd name="connsiteY16" fmla="*/ 3564034 h 5487375"/>
              <a:gd name="connsiteX17" fmla="*/ 4272164 w 5487375"/>
              <a:gd name="connsiteY17" fmla="*/ 3452814 h 5487375"/>
              <a:gd name="connsiteX18" fmla="*/ 4213714 w 5487375"/>
              <a:gd name="connsiteY18" fmla="*/ 3421088 h 5487375"/>
              <a:gd name="connsiteX19" fmla="*/ 3853543 w 5487375"/>
              <a:gd name="connsiteY19" fmla="*/ 2743688 h 5487375"/>
              <a:gd name="connsiteX20" fmla="*/ 4213714 w 5487375"/>
              <a:gd name="connsiteY20" fmla="*/ 2066289 h 5487375"/>
              <a:gd name="connsiteX21" fmla="*/ 4255545 w 5487375"/>
              <a:gd name="connsiteY21" fmla="*/ 2043584 h 5487375"/>
              <a:gd name="connsiteX22" fmla="*/ 4178198 w 5487375"/>
              <a:gd name="connsiteY22" fmla="*/ 1894746 h 5487375"/>
              <a:gd name="connsiteX23" fmla="*/ 3543209 w 5487375"/>
              <a:gd name="connsiteY23" fmla="*/ 1289611 h 5487375"/>
              <a:gd name="connsiteX24" fmla="*/ 3439537 w 5487375"/>
              <a:gd name="connsiteY24" fmla="*/ 1239670 h 5487375"/>
              <a:gd name="connsiteX25" fmla="*/ 3421087 w 5487375"/>
              <a:gd name="connsiteY25" fmla="*/ 1273662 h 5487375"/>
              <a:gd name="connsiteX26" fmla="*/ 2743687 w 5487375"/>
              <a:gd name="connsiteY26" fmla="*/ 1633832 h 5487375"/>
              <a:gd name="connsiteX27" fmla="*/ 2066288 w 5487375"/>
              <a:gd name="connsiteY27" fmla="*/ 1273662 h 5487375"/>
              <a:gd name="connsiteX28" fmla="*/ 2743687 w 5487375"/>
              <a:gd name="connsiteY28" fmla="*/ 0 h 5487375"/>
              <a:gd name="connsiteX29" fmla="*/ 3556386 w 5487375"/>
              <a:gd name="connsiteY29" fmla="*/ 733392 h 5487375"/>
              <a:gd name="connsiteX30" fmla="*/ 3557944 w 5487375"/>
              <a:gd name="connsiteY30" fmla="*/ 764258 h 5487375"/>
              <a:gd name="connsiteX31" fmla="*/ 3584563 w 5487375"/>
              <a:gd name="connsiteY31" fmla="*/ 774001 h 5487375"/>
              <a:gd name="connsiteX32" fmla="*/ 4690935 w 5487375"/>
              <a:gd name="connsiteY32" fmla="*/ 1827942 h 5487375"/>
              <a:gd name="connsiteX33" fmla="*/ 4735603 w 5487375"/>
              <a:gd name="connsiteY33" fmla="*/ 1930062 h 5487375"/>
              <a:gd name="connsiteX34" fmla="*/ 4753984 w 5487375"/>
              <a:gd name="connsiteY34" fmla="*/ 1930990 h 5487375"/>
              <a:gd name="connsiteX35" fmla="*/ 5487375 w 5487375"/>
              <a:gd name="connsiteY35" fmla="*/ 2743688 h 5487375"/>
              <a:gd name="connsiteX36" fmla="*/ 4753984 w 5487375"/>
              <a:gd name="connsiteY36" fmla="*/ 3556387 h 5487375"/>
              <a:gd name="connsiteX37" fmla="*/ 4752097 w 5487375"/>
              <a:gd name="connsiteY37" fmla="*/ 3556482 h 5487375"/>
              <a:gd name="connsiteX38" fmla="*/ 4734197 w 5487375"/>
              <a:gd name="connsiteY38" fmla="*/ 3605388 h 5487375"/>
              <a:gd name="connsiteX39" fmla="*/ 3680255 w 5487375"/>
              <a:gd name="connsiteY39" fmla="*/ 4711760 h 5487375"/>
              <a:gd name="connsiteX40" fmla="*/ 3554430 w 5487375"/>
              <a:gd name="connsiteY40" fmla="*/ 4766797 h 5487375"/>
              <a:gd name="connsiteX41" fmla="*/ 3544006 w 5487375"/>
              <a:gd name="connsiteY41" fmla="*/ 4835096 h 5487375"/>
              <a:gd name="connsiteX42" fmla="*/ 2743687 w 5487375"/>
              <a:gd name="connsiteY42" fmla="*/ 5487375 h 5487375"/>
              <a:gd name="connsiteX43" fmla="*/ 1943368 w 5487375"/>
              <a:gd name="connsiteY43" fmla="*/ 4835096 h 5487375"/>
              <a:gd name="connsiteX44" fmla="*/ 1932824 w 5487375"/>
              <a:gd name="connsiteY44" fmla="*/ 4766007 h 5487375"/>
              <a:gd name="connsiteX45" fmla="*/ 1902810 w 5487375"/>
              <a:gd name="connsiteY45" fmla="*/ 4755022 h 5487375"/>
              <a:gd name="connsiteX46" fmla="*/ 733254 w 5487375"/>
              <a:gd name="connsiteY46" fmla="*/ 3556630 h 5487375"/>
              <a:gd name="connsiteX47" fmla="*/ 733156 w 5487375"/>
              <a:gd name="connsiteY47" fmla="*/ 3556351 h 5487375"/>
              <a:gd name="connsiteX48" fmla="*/ 652279 w 5487375"/>
              <a:gd name="connsiteY48" fmla="*/ 3544007 h 5487375"/>
              <a:gd name="connsiteX49" fmla="*/ 0 w 5487375"/>
              <a:gd name="connsiteY49" fmla="*/ 2743688 h 5487375"/>
              <a:gd name="connsiteX50" fmla="*/ 733391 w 5487375"/>
              <a:gd name="connsiteY50" fmla="*/ 1930990 h 5487375"/>
              <a:gd name="connsiteX51" fmla="*/ 751770 w 5487375"/>
              <a:gd name="connsiteY51" fmla="*/ 1930062 h 5487375"/>
              <a:gd name="connsiteX52" fmla="*/ 796437 w 5487375"/>
              <a:gd name="connsiteY52" fmla="*/ 1827943 h 5487375"/>
              <a:gd name="connsiteX53" fmla="*/ 1902809 w 5487375"/>
              <a:gd name="connsiteY53" fmla="*/ 774001 h 5487375"/>
              <a:gd name="connsiteX54" fmla="*/ 1929430 w 5487375"/>
              <a:gd name="connsiteY54" fmla="*/ 764257 h 5487375"/>
              <a:gd name="connsiteX55" fmla="*/ 1930989 w 5487375"/>
              <a:gd name="connsiteY55" fmla="*/ 733392 h 5487375"/>
              <a:gd name="connsiteX56" fmla="*/ 2743687 w 5487375"/>
              <a:gd name="connsiteY56" fmla="*/ 0 h 54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487375" h="5487375">
                <a:moveTo>
                  <a:pt x="2047837" y="1239669"/>
                </a:moveTo>
                <a:lnTo>
                  <a:pt x="1944163" y="1289611"/>
                </a:lnTo>
                <a:cubicBezTo>
                  <a:pt x="1682728" y="1431632"/>
                  <a:pt x="1463272" y="1641136"/>
                  <a:pt x="1309174" y="1894746"/>
                </a:cubicBezTo>
                <a:lnTo>
                  <a:pt x="1231829" y="2043583"/>
                </a:lnTo>
                <a:lnTo>
                  <a:pt x="1273662" y="2066289"/>
                </a:lnTo>
                <a:cubicBezTo>
                  <a:pt x="1490963" y="2213094"/>
                  <a:pt x="1633832" y="2461707"/>
                  <a:pt x="1633832" y="2743688"/>
                </a:cubicBezTo>
                <a:cubicBezTo>
                  <a:pt x="1633832" y="3025669"/>
                  <a:pt x="1490963" y="3274282"/>
                  <a:pt x="1273662" y="3421088"/>
                </a:cubicBezTo>
                <a:lnTo>
                  <a:pt x="1214948" y="3452956"/>
                </a:lnTo>
                <a:lnTo>
                  <a:pt x="1309174" y="3634277"/>
                </a:lnTo>
                <a:cubicBezTo>
                  <a:pt x="1463272" y="3887886"/>
                  <a:pt x="1682728" y="4097391"/>
                  <a:pt x="1944163" y="4239411"/>
                </a:cubicBezTo>
                <a:lnTo>
                  <a:pt x="2029917" y="4280721"/>
                </a:lnTo>
                <a:lnTo>
                  <a:pt x="2066288" y="4213714"/>
                </a:lnTo>
                <a:cubicBezTo>
                  <a:pt x="2213093" y="3996413"/>
                  <a:pt x="2461706" y="3853543"/>
                  <a:pt x="2743687" y="3853543"/>
                </a:cubicBezTo>
                <a:cubicBezTo>
                  <a:pt x="3025669" y="3853543"/>
                  <a:pt x="3274281" y="3996413"/>
                  <a:pt x="3421087" y="4213714"/>
                </a:cubicBezTo>
                <a:lnTo>
                  <a:pt x="3457189" y="4280228"/>
                </a:lnTo>
                <a:lnTo>
                  <a:pt x="3613452" y="4199023"/>
                </a:lnTo>
                <a:cubicBezTo>
                  <a:pt x="3867061" y="4044926"/>
                  <a:pt x="4076566" y="3825470"/>
                  <a:pt x="4218586" y="3564034"/>
                </a:cubicBezTo>
                <a:lnTo>
                  <a:pt x="4272164" y="3452814"/>
                </a:lnTo>
                <a:lnTo>
                  <a:pt x="4213714" y="3421088"/>
                </a:lnTo>
                <a:cubicBezTo>
                  <a:pt x="3996413" y="3274282"/>
                  <a:pt x="3853543" y="3025669"/>
                  <a:pt x="3853543" y="2743688"/>
                </a:cubicBezTo>
                <a:cubicBezTo>
                  <a:pt x="3853543" y="2461707"/>
                  <a:pt x="3996413" y="2213094"/>
                  <a:pt x="4213714" y="2066289"/>
                </a:cubicBezTo>
                <a:lnTo>
                  <a:pt x="4255545" y="2043584"/>
                </a:lnTo>
                <a:lnTo>
                  <a:pt x="4178198" y="1894746"/>
                </a:lnTo>
                <a:cubicBezTo>
                  <a:pt x="4024101" y="1641136"/>
                  <a:pt x="3804645" y="1431631"/>
                  <a:pt x="3543209" y="1289611"/>
                </a:cubicBezTo>
                <a:lnTo>
                  <a:pt x="3439537" y="1239670"/>
                </a:lnTo>
                <a:lnTo>
                  <a:pt x="3421087" y="1273662"/>
                </a:lnTo>
                <a:cubicBezTo>
                  <a:pt x="3274281" y="1490963"/>
                  <a:pt x="3025668" y="1633832"/>
                  <a:pt x="2743687" y="1633832"/>
                </a:cubicBezTo>
                <a:cubicBezTo>
                  <a:pt x="2461706" y="1633832"/>
                  <a:pt x="2213093" y="1490963"/>
                  <a:pt x="2066288" y="1273662"/>
                </a:cubicBezTo>
                <a:close/>
                <a:moveTo>
                  <a:pt x="2743687" y="0"/>
                </a:moveTo>
                <a:cubicBezTo>
                  <a:pt x="3166659" y="0"/>
                  <a:pt x="3514551" y="321457"/>
                  <a:pt x="3556386" y="733392"/>
                </a:cubicBezTo>
                <a:lnTo>
                  <a:pt x="3557944" y="764258"/>
                </a:lnTo>
                <a:lnTo>
                  <a:pt x="3584563" y="774001"/>
                </a:lnTo>
                <a:cubicBezTo>
                  <a:pt x="4069160" y="978968"/>
                  <a:pt x="4463401" y="1355732"/>
                  <a:pt x="4690935" y="1827942"/>
                </a:cubicBezTo>
                <a:lnTo>
                  <a:pt x="4735603" y="1930062"/>
                </a:lnTo>
                <a:lnTo>
                  <a:pt x="4753984" y="1930990"/>
                </a:lnTo>
                <a:cubicBezTo>
                  <a:pt x="5165919" y="1972824"/>
                  <a:pt x="5487375" y="2320716"/>
                  <a:pt x="5487375" y="2743688"/>
                </a:cubicBezTo>
                <a:cubicBezTo>
                  <a:pt x="5487375" y="3166660"/>
                  <a:pt x="5165919" y="3514552"/>
                  <a:pt x="4753984" y="3556387"/>
                </a:cubicBezTo>
                <a:lnTo>
                  <a:pt x="4752097" y="3556482"/>
                </a:lnTo>
                <a:lnTo>
                  <a:pt x="4734197" y="3605388"/>
                </a:lnTo>
                <a:cubicBezTo>
                  <a:pt x="4529230" y="4089985"/>
                  <a:pt x="4152466" y="4484226"/>
                  <a:pt x="3680255" y="4711760"/>
                </a:cubicBezTo>
                <a:lnTo>
                  <a:pt x="3554430" y="4766797"/>
                </a:lnTo>
                <a:lnTo>
                  <a:pt x="3544006" y="4835096"/>
                </a:lnTo>
                <a:cubicBezTo>
                  <a:pt x="3467832" y="5207351"/>
                  <a:pt x="3138461" y="5487375"/>
                  <a:pt x="2743687" y="5487375"/>
                </a:cubicBezTo>
                <a:cubicBezTo>
                  <a:pt x="2348913" y="5487375"/>
                  <a:pt x="2019542" y="5207351"/>
                  <a:pt x="1943368" y="4835096"/>
                </a:cubicBezTo>
                <a:lnTo>
                  <a:pt x="1932824" y="4766007"/>
                </a:lnTo>
                <a:lnTo>
                  <a:pt x="1902810" y="4755022"/>
                </a:lnTo>
                <a:cubicBezTo>
                  <a:pt x="1369753" y="4529558"/>
                  <a:pt x="946027" y="4096219"/>
                  <a:pt x="733254" y="3556630"/>
                </a:cubicBezTo>
                <a:lnTo>
                  <a:pt x="733156" y="3556351"/>
                </a:lnTo>
                <a:lnTo>
                  <a:pt x="652279" y="3544007"/>
                </a:lnTo>
                <a:cubicBezTo>
                  <a:pt x="280024" y="3467833"/>
                  <a:pt x="0" y="3138462"/>
                  <a:pt x="0" y="2743688"/>
                </a:cubicBezTo>
                <a:cubicBezTo>
                  <a:pt x="0" y="2320716"/>
                  <a:pt x="321456" y="1972824"/>
                  <a:pt x="733391" y="1930990"/>
                </a:cubicBezTo>
                <a:lnTo>
                  <a:pt x="751770" y="1930062"/>
                </a:lnTo>
                <a:lnTo>
                  <a:pt x="796437" y="1827943"/>
                </a:lnTo>
                <a:cubicBezTo>
                  <a:pt x="1023971" y="1355732"/>
                  <a:pt x="1418212" y="978968"/>
                  <a:pt x="1902809" y="774001"/>
                </a:cubicBezTo>
                <a:lnTo>
                  <a:pt x="1929430" y="764257"/>
                </a:lnTo>
                <a:lnTo>
                  <a:pt x="1930989" y="733392"/>
                </a:lnTo>
                <a:cubicBezTo>
                  <a:pt x="1972823" y="321457"/>
                  <a:pt x="2320715" y="0"/>
                  <a:pt x="274368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875315" y="805544"/>
            <a:ext cx="1393370" cy="139337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3875315" y="4659087"/>
            <a:ext cx="1393370" cy="139337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 rot="5400000">
            <a:off x="5802087" y="2732316"/>
            <a:ext cx="1393370" cy="139337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 rot="5400000">
            <a:off x="1948544" y="2732316"/>
            <a:ext cx="1393370" cy="139337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5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手繪多邊形 44"/>
          <p:cNvSpPr/>
          <p:nvPr/>
        </p:nvSpPr>
        <p:spPr>
          <a:xfrm rot="2700000" flipH="1">
            <a:off x="3861179" y="828426"/>
            <a:ext cx="1433129" cy="1425303"/>
          </a:xfrm>
          <a:custGeom>
            <a:avLst/>
            <a:gdLst>
              <a:gd name="connsiteX0" fmla="*/ 898484 w 1433129"/>
              <a:gd name="connsiteY0" fmla="*/ 538855 h 1425303"/>
              <a:gd name="connsiteX1" fmla="*/ 183852 w 1433129"/>
              <a:gd name="connsiteY1" fmla="*/ 64307 h 1425303"/>
              <a:gd name="connsiteX2" fmla="*/ 0 w 1433129"/>
              <a:gd name="connsiteY2" fmla="*/ 0 h 1425303"/>
              <a:gd name="connsiteX3" fmla="*/ 0 w 1433129"/>
              <a:gd name="connsiteY3" fmla="*/ 1167932 h 1425303"/>
              <a:gd name="connsiteX4" fmla="*/ 257371 w 1433129"/>
              <a:gd name="connsiteY4" fmla="*/ 1425303 h 1425303"/>
              <a:gd name="connsiteX5" fmla="*/ 1433129 w 1433129"/>
              <a:gd name="connsiteY5" fmla="*/ 1425303 h 1425303"/>
              <a:gd name="connsiteX6" fmla="*/ 1373032 w 1433129"/>
              <a:gd name="connsiteY6" fmla="*/ 1253487 h 1425303"/>
              <a:gd name="connsiteX7" fmla="*/ 898484 w 1433129"/>
              <a:gd name="connsiteY7" fmla="*/ 538855 h 14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129" h="1425303">
                <a:moveTo>
                  <a:pt x="898484" y="538855"/>
                </a:moveTo>
                <a:cubicBezTo>
                  <a:pt x="687574" y="327945"/>
                  <a:pt x="443904" y="169762"/>
                  <a:pt x="183852" y="64307"/>
                </a:cubicBezTo>
                <a:lnTo>
                  <a:pt x="0" y="0"/>
                </a:lnTo>
                <a:lnTo>
                  <a:pt x="0" y="1167932"/>
                </a:lnTo>
                <a:lnTo>
                  <a:pt x="257371" y="1425303"/>
                </a:lnTo>
                <a:lnTo>
                  <a:pt x="1433129" y="1425303"/>
                </a:lnTo>
                <a:lnTo>
                  <a:pt x="1373032" y="1253487"/>
                </a:lnTo>
                <a:cubicBezTo>
                  <a:pt x="1267577" y="993435"/>
                  <a:pt x="1109394" y="749765"/>
                  <a:pt x="898484" y="538855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 rot="2700000" flipH="1">
            <a:off x="2797360" y="2014928"/>
            <a:ext cx="1804198" cy="1056209"/>
          </a:xfrm>
          <a:custGeom>
            <a:avLst/>
            <a:gdLst>
              <a:gd name="connsiteX0" fmla="*/ 1730538 w 1804198"/>
              <a:gd name="connsiteY0" fmla="*/ 1 h 1056209"/>
              <a:gd name="connsiteX1" fmla="*/ 537181 w 1804198"/>
              <a:gd name="connsiteY1" fmla="*/ 0 h 1056209"/>
              <a:gd name="connsiteX2" fmla="*/ 0 w 1804198"/>
              <a:gd name="connsiteY2" fmla="*/ 537182 h 1056209"/>
              <a:gd name="connsiteX3" fmla="*/ 519028 w 1804198"/>
              <a:gd name="connsiteY3" fmla="*/ 1056209 h 1056209"/>
              <a:gd name="connsiteX4" fmla="*/ 1742365 w 1804198"/>
              <a:gd name="connsiteY4" fmla="*/ 1056209 h 1056209"/>
              <a:gd name="connsiteX5" fmla="*/ 1764653 w 1804198"/>
              <a:gd name="connsiteY5" fmla="*/ 964923 h 1056209"/>
              <a:gd name="connsiteX6" fmla="*/ 1764653 w 1804198"/>
              <a:gd name="connsiteY6" fmla="*/ 139724 h 1056209"/>
              <a:gd name="connsiteX7" fmla="*/ 1730538 w 1804198"/>
              <a:gd name="connsiteY7" fmla="*/ 1 h 105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198" h="1056209">
                <a:moveTo>
                  <a:pt x="1730538" y="1"/>
                </a:moveTo>
                <a:lnTo>
                  <a:pt x="537181" y="0"/>
                </a:lnTo>
                <a:lnTo>
                  <a:pt x="0" y="537182"/>
                </a:lnTo>
                <a:lnTo>
                  <a:pt x="519028" y="1056209"/>
                </a:lnTo>
                <a:lnTo>
                  <a:pt x="1742365" y="1056209"/>
                </a:lnTo>
                <a:lnTo>
                  <a:pt x="1764653" y="964923"/>
                </a:lnTo>
                <a:cubicBezTo>
                  <a:pt x="1817380" y="692587"/>
                  <a:pt x="1817380" y="412060"/>
                  <a:pt x="1764653" y="139724"/>
                </a:cubicBezTo>
                <a:lnTo>
                  <a:pt x="1730538" y="1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 rot="2700000" flipH="1">
            <a:off x="4924785" y="1649378"/>
            <a:ext cx="1056207" cy="1804653"/>
          </a:xfrm>
          <a:custGeom>
            <a:avLst/>
            <a:gdLst>
              <a:gd name="connsiteX0" fmla="*/ 1056207 w 1056207"/>
              <a:gd name="connsiteY0" fmla="*/ 70721 h 1804653"/>
              <a:gd name="connsiteX1" fmla="*/ 928520 w 1056207"/>
              <a:gd name="connsiteY1" fmla="*/ 39545 h 1804653"/>
              <a:gd name="connsiteX2" fmla="*/ 103321 w 1056207"/>
              <a:gd name="connsiteY2" fmla="*/ 39545 h 1804653"/>
              <a:gd name="connsiteX3" fmla="*/ 0 w 1056207"/>
              <a:gd name="connsiteY3" fmla="*/ 64771 h 1804653"/>
              <a:gd name="connsiteX4" fmla="*/ 0 w 1056207"/>
              <a:gd name="connsiteY4" fmla="*/ 1273135 h 1804653"/>
              <a:gd name="connsiteX5" fmla="*/ 531518 w 1056207"/>
              <a:gd name="connsiteY5" fmla="*/ 1804653 h 1804653"/>
              <a:gd name="connsiteX6" fmla="*/ 1056207 w 1056207"/>
              <a:gd name="connsiteY6" fmla="*/ 1279964 h 1804653"/>
              <a:gd name="connsiteX7" fmla="*/ 1056207 w 1056207"/>
              <a:gd name="connsiteY7" fmla="*/ 70721 h 180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207" h="1804653">
                <a:moveTo>
                  <a:pt x="1056207" y="70721"/>
                </a:moveTo>
                <a:lnTo>
                  <a:pt x="928520" y="39545"/>
                </a:lnTo>
                <a:cubicBezTo>
                  <a:pt x="656184" y="-13182"/>
                  <a:pt x="375657" y="-13182"/>
                  <a:pt x="103321" y="39545"/>
                </a:cubicBezTo>
                <a:lnTo>
                  <a:pt x="0" y="64771"/>
                </a:lnTo>
                <a:lnTo>
                  <a:pt x="0" y="1273135"/>
                </a:lnTo>
                <a:lnTo>
                  <a:pt x="531518" y="1804653"/>
                </a:lnTo>
                <a:lnTo>
                  <a:pt x="1056207" y="1279964"/>
                </a:lnTo>
                <a:lnTo>
                  <a:pt x="1056207" y="70721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 rot="2700000" flipH="1">
            <a:off x="1951370" y="2696418"/>
            <a:ext cx="1447706" cy="1473740"/>
          </a:xfrm>
          <a:custGeom>
            <a:avLst/>
            <a:gdLst>
              <a:gd name="connsiteX0" fmla="*/ 1447706 w 1447706"/>
              <a:gd name="connsiteY0" fmla="*/ 0 h 1473740"/>
              <a:gd name="connsiteX1" fmla="*/ 275525 w 1447706"/>
              <a:gd name="connsiteY1" fmla="*/ 0 h 1473740"/>
              <a:gd name="connsiteX2" fmla="*/ 0 w 1447706"/>
              <a:gd name="connsiteY2" fmla="*/ 275524 h 1473740"/>
              <a:gd name="connsiteX3" fmla="*/ 0 w 1447706"/>
              <a:gd name="connsiteY3" fmla="*/ 1473740 h 1473740"/>
              <a:gd name="connsiteX4" fmla="*/ 183852 w 1447706"/>
              <a:gd name="connsiteY4" fmla="*/ 1409433 h 1473740"/>
              <a:gd name="connsiteX5" fmla="*/ 898484 w 1447706"/>
              <a:gd name="connsiteY5" fmla="*/ 934885 h 1473740"/>
              <a:gd name="connsiteX6" fmla="*/ 1442237 w 1447706"/>
              <a:gd name="connsiteY6" fmla="*/ 22399 h 1473740"/>
              <a:gd name="connsiteX7" fmla="*/ 1447706 w 1447706"/>
              <a:gd name="connsiteY7" fmla="*/ 0 h 147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706" h="1473740">
                <a:moveTo>
                  <a:pt x="1447706" y="0"/>
                </a:moveTo>
                <a:lnTo>
                  <a:pt x="275525" y="0"/>
                </a:lnTo>
                <a:lnTo>
                  <a:pt x="0" y="275524"/>
                </a:lnTo>
                <a:lnTo>
                  <a:pt x="0" y="1473740"/>
                </a:lnTo>
                <a:lnTo>
                  <a:pt x="183852" y="1409433"/>
                </a:lnTo>
                <a:cubicBezTo>
                  <a:pt x="443904" y="1303978"/>
                  <a:pt x="687574" y="1145795"/>
                  <a:pt x="898484" y="934885"/>
                </a:cubicBezTo>
                <a:cubicBezTo>
                  <a:pt x="1162122" y="671248"/>
                  <a:pt x="1343373" y="356422"/>
                  <a:pt x="1442237" y="22399"/>
                </a:cubicBezTo>
                <a:lnTo>
                  <a:pt x="1447706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 rot="2700000" flipH="1">
            <a:off x="5740556" y="2716167"/>
            <a:ext cx="1462207" cy="1446202"/>
          </a:xfrm>
          <a:custGeom>
            <a:avLst/>
            <a:gdLst>
              <a:gd name="connsiteX0" fmla="*/ 1462206 w 1462207"/>
              <a:gd name="connsiteY0" fmla="*/ 0 h 1446202"/>
              <a:gd name="connsiteX1" fmla="*/ 1451843 w 1462207"/>
              <a:gd name="connsiteY1" fmla="*/ 2530 h 1446202"/>
              <a:gd name="connsiteX2" fmla="*/ 539357 w 1462207"/>
              <a:gd name="connsiteY2" fmla="*/ 546283 h 1446202"/>
              <a:gd name="connsiteX3" fmla="*/ 64809 w 1462207"/>
              <a:gd name="connsiteY3" fmla="*/ 1260915 h 1446202"/>
              <a:gd name="connsiteX4" fmla="*/ 0 w 1462207"/>
              <a:gd name="connsiteY4" fmla="*/ 1446202 h 1446202"/>
              <a:gd name="connsiteX5" fmla="*/ 1198194 w 1462207"/>
              <a:gd name="connsiteY5" fmla="*/ 1446201 h 1446202"/>
              <a:gd name="connsiteX6" fmla="*/ 1462207 w 1462207"/>
              <a:gd name="connsiteY6" fmla="*/ 1182189 h 1446202"/>
              <a:gd name="connsiteX7" fmla="*/ 1462206 w 1462207"/>
              <a:gd name="connsiteY7" fmla="*/ 0 h 144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207" h="1446202">
                <a:moveTo>
                  <a:pt x="1462206" y="0"/>
                </a:moveTo>
                <a:lnTo>
                  <a:pt x="1451843" y="2530"/>
                </a:lnTo>
                <a:cubicBezTo>
                  <a:pt x="1117820" y="101394"/>
                  <a:pt x="802994" y="282645"/>
                  <a:pt x="539357" y="546283"/>
                </a:cubicBezTo>
                <a:cubicBezTo>
                  <a:pt x="328447" y="757193"/>
                  <a:pt x="170264" y="1000864"/>
                  <a:pt x="64809" y="1260915"/>
                </a:cubicBezTo>
                <a:lnTo>
                  <a:pt x="0" y="1446202"/>
                </a:lnTo>
                <a:lnTo>
                  <a:pt x="1198194" y="1446201"/>
                </a:lnTo>
                <a:lnTo>
                  <a:pt x="1462207" y="1182189"/>
                </a:lnTo>
                <a:lnTo>
                  <a:pt x="1462206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 rot="2700000" flipH="1">
            <a:off x="3156483" y="3402537"/>
            <a:ext cx="1056207" cy="1834937"/>
          </a:xfrm>
          <a:custGeom>
            <a:avLst/>
            <a:gdLst>
              <a:gd name="connsiteX0" fmla="*/ 1056207 w 1056207"/>
              <a:gd name="connsiteY0" fmla="*/ 524690 h 1834937"/>
              <a:gd name="connsiteX1" fmla="*/ 531518 w 1056207"/>
              <a:gd name="connsiteY1" fmla="*/ 0 h 1834937"/>
              <a:gd name="connsiteX2" fmla="*/ 0 w 1056207"/>
              <a:gd name="connsiteY2" fmla="*/ 531518 h 1834937"/>
              <a:gd name="connsiteX3" fmla="*/ 0 w 1056207"/>
              <a:gd name="connsiteY3" fmla="*/ 1770166 h 1834937"/>
              <a:gd name="connsiteX4" fmla="*/ 103321 w 1056207"/>
              <a:gd name="connsiteY4" fmla="*/ 1795392 h 1834937"/>
              <a:gd name="connsiteX5" fmla="*/ 928520 w 1056207"/>
              <a:gd name="connsiteY5" fmla="*/ 1795392 h 1834937"/>
              <a:gd name="connsiteX6" fmla="*/ 1056207 w 1056207"/>
              <a:gd name="connsiteY6" fmla="*/ 1764216 h 1834937"/>
              <a:gd name="connsiteX7" fmla="*/ 1056207 w 1056207"/>
              <a:gd name="connsiteY7" fmla="*/ 524690 h 18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207" h="1834937">
                <a:moveTo>
                  <a:pt x="1056207" y="524690"/>
                </a:moveTo>
                <a:lnTo>
                  <a:pt x="531518" y="0"/>
                </a:lnTo>
                <a:lnTo>
                  <a:pt x="0" y="531518"/>
                </a:lnTo>
                <a:lnTo>
                  <a:pt x="0" y="1770166"/>
                </a:lnTo>
                <a:lnTo>
                  <a:pt x="103321" y="1795392"/>
                </a:lnTo>
                <a:cubicBezTo>
                  <a:pt x="375657" y="1848119"/>
                  <a:pt x="656184" y="1848119"/>
                  <a:pt x="928520" y="1795392"/>
                </a:cubicBezTo>
                <a:lnTo>
                  <a:pt x="1056207" y="1764216"/>
                </a:lnTo>
                <a:lnTo>
                  <a:pt x="1056207" y="52469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 rot="2700000" flipH="1">
            <a:off x="4540537" y="3792756"/>
            <a:ext cx="1835392" cy="1056208"/>
          </a:xfrm>
          <a:custGeom>
            <a:avLst/>
            <a:gdLst>
              <a:gd name="connsiteX0" fmla="*/ 1835392 w 1835392"/>
              <a:gd name="connsiteY0" fmla="*/ 523710 h 1056208"/>
              <a:gd name="connsiteX1" fmla="*/ 1311683 w 1835392"/>
              <a:gd name="connsiteY1" fmla="*/ 0 h 1056208"/>
              <a:gd name="connsiteX2" fmla="*/ 70370 w 1835392"/>
              <a:gd name="connsiteY2" fmla="*/ 0 h 1056208"/>
              <a:gd name="connsiteX3" fmla="*/ 39545 w 1835392"/>
              <a:gd name="connsiteY3" fmla="*/ 126252 h 1056208"/>
              <a:gd name="connsiteX4" fmla="*/ 39545 w 1835392"/>
              <a:gd name="connsiteY4" fmla="*/ 951451 h 1056208"/>
              <a:gd name="connsiteX5" fmla="*/ 65122 w 1835392"/>
              <a:gd name="connsiteY5" fmla="*/ 1056208 h 1056208"/>
              <a:gd name="connsiteX6" fmla="*/ 1302894 w 1835392"/>
              <a:gd name="connsiteY6" fmla="*/ 1056208 h 1056208"/>
              <a:gd name="connsiteX7" fmla="*/ 1835392 w 1835392"/>
              <a:gd name="connsiteY7" fmla="*/ 523710 h 10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392" h="1056208">
                <a:moveTo>
                  <a:pt x="1835392" y="523710"/>
                </a:moveTo>
                <a:lnTo>
                  <a:pt x="1311683" y="0"/>
                </a:lnTo>
                <a:lnTo>
                  <a:pt x="70370" y="0"/>
                </a:lnTo>
                <a:lnTo>
                  <a:pt x="39545" y="126252"/>
                </a:lnTo>
                <a:cubicBezTo>
                  <a:pt x="-13182" y="398588"/>
                  <a:pt x="-13182" y="679115"/>
                  <a:pt x="39545" y="951451"/>
                </a:cubicBezTo>
                <a:lnTo>
                  <a:pt x="65122" y="1056208"/>
                </a:lnTo>
                <a:lnTo>
                  <a:pt x="1302894" y="1056208"/>
                </a:lnTo>
                <a:lnTo>
                  <a:pt x="1835392" y="52371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2700000" flipH="1">
            <a:off x="3836976" y="4610362"/>
            <a:ext cx="1468783" cy="1467697"/>
          </a:xfrm>
          <a:custGeom>
            <a:avLst/>
            <a:gdLst>
              <a:gd name="connsiteX0" fmla="*/ 1468783 w 1468783"/>
              <a:gd name="connsiteY0" fmla="*/ 255224 h 1467697"/>
              <a:gd name="connsiteX1" fmla="*/ 1213559 w 1468783"/>
              <a:gd name="connsiteY1" fmla="*/ 1 h 1467697"/>
              <a:gd name="connsiteX2" fmla="*/ 0 w 1468783"/>
              <a:gd name="connsiteY2" fmla="*/ 0 h 1467697"/>
              <a:gd name="connsiteX3" fmla="*/ 2180 w 1468783"/>
              <a:gd name="connsiteY3" fmla="*/ 8928 h 1467697"/>
              <a:gd name="connsiteX4" fmla="*/ 545933 w 1468783"/>
              <a:gd name="connsiteY4" fmla="*/ 921414 h 1467697"/>
              <a:gd name="connsiteX5" fmla="*/ 1458419 w 1468783"/>
              <a:gd name="connsiteY5" fmla="*/ 1465167 h 1467697"/>
              <a:gd name="connsiteX6" fmla="*/ 1468782 w 1468783"/>
              <a:gd name="connsiteY6" fmla="*/ 1467697 h 1467697"/>
              <a:gd name="connsiteX7" fmla="*/ 1468783 w 1468783"/>
              <a:gd name="connsiteY7" fmla="*/ 255224 h 146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783" h="1467697">
                <a:moveTo>
                  <a:pt x="1468783" y="255224"/>
                </a:moveTo>
                <a:lnTo>
                  <a:pt x="1213559" y="1"/>
                </a:lnTo>
                <a:lnTo>
                  <a:pt x="0" y="0"/>
                </a:lnTo>
                <a:lnTo>
                  <a:pt x="2180" y="8928"/>
                </a:lnTo>
                <a:cubicBezTo>
                  <a:pt x="101044" y="342951"/>
                  <a:pt x="282295" y="657777"/>
                  <a:pt x="545933" y="921414"/>
                </a:cubicBezTo>
                <a:cubicBezTo>
                  <a:pt x="809570" y="1185052"/>
                  <a:pt x="1124396" y="1366303"/>
                  <a:pt x="1458419" y="1465167"/>
                </a:cubicBezTo>
                <a:lnTo>
                  <a:pt x="1468782" y="1467697"/>
                </a:lnTo>
                <a:lnTo>
                  <a:pt x="1468783" y="25522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4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 37"/>
          <p:cNvSpPr/>
          <p:nvPr/>
        </p:nvSpPr>
        <p:spPr>
          <a:xfrm>
            <a:off x="1922395" y="685313"/>
            <a:ext cx="5299210" cy="5119451"/>
          </a:xfrm>
          <a:custGeom>
            <a:avLst/>
            <a:gdLst>
              <a:gd name="connsiteX0" fmla="*/ 1953755 w 5299210"/>
              <a:gd name="connsiteY0" fmla="*/ 1239669 h 5119451"/>
              <a:gd name="connsiteX1" fmla="*/ 1850081 w 5299210"/>
              <a:gd name="connsiteY1" fmla="*/ 1289611 h 5119451"/>
              <a:gd name="connsiteX2" fmla="*/ 1492335 w 5299210"/>
              <a:gd name="connsiteY2" fmla="*/ 1550333 h 5119451"/>
              <a:gd name="connsiteX3" fmla="*/ 1432536 w 5299210"/>
              <a:gd name="connsiteY3" fmla="*/ 1615346 h 5119451"/>
              <a:gd name="connsiteX4" fmla="*/ 1460855 w 5299210"/>
              <a:gd name="connsiteY4" fmla="*/ 1645179 h 5119451"/>
              <a:gd name="connsiteX5" fmla="*/ 1594069 w 5299210"/>
              <a:gd name="connsiteY5" fmla="*/ 2400723 h 5119451"/>
              <a:gd name="connsiteX6" fmla="*/ 1042199 w 5299210"/>
              <a:gd name="connsiteY6" fmla="*/ 2933669 h 5119451"/>
              <a:gd name="connsiteX7" fmla="*/ 983797 w 5299210"/>
              <a:gd name="connsiteY7" fmla="*/ 2947453 h 5119451"/>
              <a:gd name="connsiteX8" fmla="*/ 985733 w 5299210"/>
              <a:gd name="connsiteY8" fmla="*/ 2978144 h 5119451"/>
              <a:gd name="connsiteX9" fmla="*/ 1174704 w 5299210"/>
              <a:gd name="connsiteY9" fmla="*/ 3564034 h 5119451"/>
              <a:gd name="connsiteX10" fmla="*/ 1175050 w 5299210"/>
              <a:gd name="connsiteY10" fmla="*/ 3564604 h 5119451"/>
              <a:gd name="connsiteX11" fmla="*/ 1237517 w 5299210"/>
              <a:gd name="connsiteY11" fmla="*/ 3534798 h 5119451"/>
              <a:gd name="connsiteX12" fmla="*/ 1997248 w 5299210"/>
              <a:gd name="connsiteY12" fmla="*/ 3641579 h 5119451"/>
              <a:gd name="connsiteX13" fmla="*/ 2327087 w 5299210"/>
              <a:gd name="connsiteY13" fmla="*/ 4409672 h 5119451"/>
              <a:gd name="connsiteX14" fmla="*/ 2327003 w 5299210"/>
              <a:gd name="connsiteY14" fmla="*/ 4410137 h 5119451"/>
              <a:gd name="connsiteX15" fmla="*/ 2478105 w 5299210"/>
              <a:gd name="connsiteY15" fmla="*/ 4433198 h 5119451"/>
              <a:gd name="connsiteX16" fmla="*/ 2649604 w 5299210"/>
              <a:gd name="connsiteY16" fmla="*/ 4441858 h 5119451"/>
              <a:gd name="connsiteX17" fmla="*/ 2946523 w 5299210"/>
              <a:gd name="connsiteY17" fmla="*/ 4415660 h 5119451"/>
              <a:gd name="connsiteX18" fmla="*/ 2972167 w 5299210"/>
              <a:gd name="connsiteY18" fmla="*/ 4409912 h 5119451"/>
              <a:gd name="connsiteX19" fmla="*/ 2972123 w 5299210"/>
              <a:gd name="connsiteY19" fmla="*/ 4409672 h 5119451"/>
              <a:gd name="connsiteX20" fmla="*/ 3301962 w 5299210"/>
              <a:gd name="connsiteY20" fmla="*/ 3641579 h 5119451"/>
              <a:gd name="connsiteX21" fmla="*/ 4061693 w 5299210"/>
              <a:gd name="connsiteY21" fmla="*/ 3534798 h 5119451"/>
              <a:gd name="connsiteX22" fmla="*/ 4122851 w 5299210"/>
              <a:gd name="connsiteY22" fmla="*/ 3563979 h 5119451"/>
              <a:gd name="connsiteX23" fmla="*/ 4152606 w 5299210"/>
              <a:gd name="connsiteY23" fmla="*/ 3509981 h 5119451"/>
              <a:gd name="connsiteX24" fmla="*/ 4292874 w 5299210"/>
              <a:gd name="connsiteY24" fmla="*/ 3102555 h 5119451"/>
              <a:gd name="connsiteX25" fmla="*/ 4316506 w 5299210"/>
              <a:gd name="connsiteY25" fmla="*/ 2947711 h 5119451"/>
              <a:gd name="connsiteX26" fmla="*/ 4257012 w 5299210"/>
              <a:gd name="connsiteY26" fmla="*/ 2933669 h 5119451"/>
              <a:gd name="connsiteX27" fmla="*/ 3705141 w 5299210"/>
              <a:gd name="connsiteY27" fmla="*/ 2400723 h 5119451"/>
              <a:gd name="connsiteX28" fmla="*/ 3838356 w 5299210"/>
              <a:gd name="connsiteY28" fmla="*/ 1645179 h 5119451"/>
              <a:gd name="connsiteX29" fmla="*/ 3866673 w 5299210"/>
              <a:gd name="connsiteY29" fmla="*/ 1615347 h 5119451"/>
              <a:gd name="connsiteX30" fmla="*/ 3806874 w 5299210"/>
              <a:gd name="connsiteY30" fmla="*/ 1550332 h 5119451"/>
              <a:gd name="connsiteX31" fmla="*/ 3449127 w 5299210"/>
              <a:gd name="connsiteY31" fmla="*/ 1289611 h 5119451"/>
              <a:gd name="connsiteX32" fmla="*/ 3345455 w 5299210"/>
              <a:gd name="connsiteY32" fmla="*/ 1239670 h 5119451"/>
              <a:gd name="connsiteX33" fmla="*/ 3327005 w 5299210"/>
              <a:gd name="connsiteY33" fmla="*/ 1273662 h 5119451"/>
              <a:gd name="connsiteX34" fmla="*/ 2649605 w 5299210"/>
              <a:gd name="connsiteY34" fmla="*/ 1633832 h 5119451"/>
              <a:gd name="connsiteX35" fmla="*/ 1972206 w 5299210"/>
              <a:gd name="connsiteY35" fmla="*/ 1273662 h 5119451"/>
              <a:gd name="connsiteX36" fmla="*/ 2649605 w 5299210"/>
              <a:gd name="connsiteY36" fmla="*/ 0 h 5119451"/>
              <a:gd name="connsiteX37" fmla="*/ 3462304 w 5299210"/>
              <a:gd name="connsiteY37" fmla="*/ 733392 h 5119451"/>
              <a:gd name="connsiteX38" fmla="*/ 3463862 w 5299210"/>
              <a:gd name="connsiteY38" fmla="*/ 764258 h 5119451"/>
              <a:gd name="connsiteX39" fmla="*/ 3490481 w 5299210"/>
              <a:gd name="connsiteY39" fmla="*/ 774001 h 5119451"/>
              <a:gd name="connsiteX40" fmla="*/ 4248679 w 5299210"/>
              <a:gd name="connsiteY40" fmla="*/ 1311991 h 5119451"/>
              <a:gd name="connsiteX41" fmla="*/ 4286000 w 5299210"/>
              <a:gd name="connsiteY41" fmla="*/ 1356130 h 5119451"/>
              <a:gd name="connsiteX42" fmla="*/ 4310373 w 5299210"/>
              <a:gd name="connsiteY42" fmla="*/ 1349550 h 5119451"/>
              <a:gd name="connsiteX43" fmla="*/ 5259008 w 5299210"/>
              <a:gd name="connsiteY43" fmla="*/ 1895841 h 5119451"/>
              <a:gd name="connsiteX44" fmla="*/ 4885966 w 5299210"/>
              <a:gd name="connsiteY44" fmla="*/ 2858555 h 5119451"/>
              <a:gd name="connsiteX45" fmla="*/ 4803294 w 5299210"/>
              <a:gd name="connsiteY45" fmla="*/ 2894943 h 5119451"/>
              <a:gd name="connsiteX46" fmla="*/ 4798727 w 5299210"/>
              <a:gd name="connsiteY46" fmla="*/ 2985387 h 5119451"/>
              <a:gd name="connsiteX47" fmla="*/ 4573547 w 5299210"/>
              <a:gd name="connsiteY47" fmla="*/ 3747980 h 5119451"/>
              <a:gd name="connsiteX48" fmla="*/ 4489858 w 5299210"/>
              <a:gd name="connsiteY48" fmla="*/ 3894571 h 5119451"/>
              <a:gd name="connsiteX49" fmla="*/ 4526376 w 5299210"/>
              <a:gd name="connsiteY49" fmla="*/ 3965257 h 5119451"/>
              <a:gd name="connsiteX50" fmla="*/ 4262304 w 5299210"/>
              <a:gd name="connsiteY50" fmla="*/ 4963377 h 5119451"/>
              <a:gd name="connsiteX51" fmla="*/ 3231433 w 5299210"/>
              <a:gd name="connsiteY51" fmla="*/ 4906088 h 5119451"/>
              <a:gd name="connsiteX52" fmla="*/ 3186201 w 5299210"/>
              <a:gd name="connsiteY52" fmla="*/ 4855422 h 5119451"/>
              <a:gd name="connsiteX53" fmla="*/ 3058549 w 5299210"/>
              <a:gd name="connsiteY53" fmla="*/ 4886133 h 5119451"/>
              <a:gd name="connsiteX54" fmla="*/ 2649604 w 5299210"/>
              <a:gd name="connsiteY54" fmla="*/ 4924787 h 5119451"/>
              <a:gd name="connsiteX55" fmla="*/ 2214233 w 5299210"/>
              <a:gd name="connsiteY55" fmla="*/ 4880898 h 5119451"/>
              <a:gd name="connsiteX56" fmla="*/ 2113410 w 5299210"/>
              <a:gd name="connsiteY56" fmla="*/ 4854974 h 5119451"/>
              <a:gd name="connsiteX57" fmla="*/ 2067778 w 5299210"/>
              <a:gd name="connsiteY57" fmla="*/ 4906088 h 5119451"/>
              <a:gd name="connsiteX58" fmla="*/ 1036906 w 5299210"/>
              <a:gd name="connsiteY58" fmla="*/ 4963377 h 5119451"/>
              <a:gd name="connsiteX59" fmla="*/ 772834 w 5299210"/>
              <a:gd name="connsiteY59" fmla="*/ 3965257 h 5119451"/>
              <a:gd name="connsiteX60" fmla="*/ 810120 w 5299210"/>
              <a:gd name="connsiteY60" fmla="*/ 3893086 h 5119451"/>
              <a:gd name="connsiteX61" fmla="*/ 750062 w 5299210"/>
              <a:gd name="connsiteY61" fmla="*/ 3794227 h 5119451"/>
              <a:gd name="connsiteX62" fmla="*/ 493711 w 5299210"/>
              <a:gd name="connsiteY62" fmla="*/ 2903248 h 5119451"/>
              <a:gd name="connsiteX63" fmla="*/ 493547 w 5299210"/>
              <a:gd name="connsiteY63" fmla="*/ 2898060 h 5119451"/>
              <a:gd name="connsiteX64" fmla="*/ 486561 w 5299210"/>
              <a:gd name="connsiteY64" fmla="*/ 2895394 h 5119451"/>
              <a:gd name="connsiteX65" fmla="*/ 40203 w 5299210"/>
              <a:gd name="connsiteY65" fmla="*/ 1895841 h 5119451"/>
              <a:gd name="connsiteX66" fmla="*/ 988837 w 5299210"/>
              <a:gd name="connsiteY66" fmla="*/ 1349549 h 5119451"/>
              <a:gd name="connsiteX67" fmla="*/ 1013208 w 5299210"/>
              <a:gd name="connsiteY67" fmla="*/ 1356130 h 5119451"/>
              <a:gd name="connsiteX68" fmla="*/ 1050529 w 5299210"/>
              <a:gd name="connsiteY68" fmla="*/ 1311991 h 5119451"/>
              <a:gd name="connsiteX69" fmla="*/ 1808727 w 5299210"/>
              <a:gd name="connsiteY69" fmla="*/ 774001 h 5119451"/>
              <a:gd name="connsiteX70" fmla="*/ 1835348 w 5299210"/>
              <a:gd name="connsiteY70" fmla="*/ 764257 h 5119451"/>
              <a:gd name="connsiteX71" fmla="*/ 1836907 w 5299210"/>
              <a:gd name="connsiteY71" fmla="*/ 733392 h 5119451"/>
              <a:gd name="connsiteX72" fmla="*/ 2649605 w 5299210"/>
              <a:gd name="connsiteY72" fmla="*/ 0 h 511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299210" h="5119451">
                <a:moveTo>
                  <a:pt x="1953755" y="1239669"/>
                </a:moveTo>
                <a:lnTo>
                  <a:pt x="1850081" y="1289611"/>
                </a:lnTo>
                <a:cubicBezTo>
                  <a:pt x="1719363" y="1360621"/>
                  <a:pt x="1599140" y="1448503"/>
                  <a:pt x="1492335" y="1550333"/>
                </a:cubicBezTo>
                <a:lnTo>
                  <a:pt x="1432536" y="1615346"/>
                </a:lnTo>
                <a:lnTo>
                  <a:pt x="1460855" y="1645179"/>
                </a:lnTo>
                <a:cubicBezTo>
                  <a:pt x="1622155" y="1851949"/>
                  <a:pt x="1681206" y="2132543"/>
                  <a:pt x="1594069" y="2400723"/>
                </a:cubicBezTo>
                <a:cubicBezTo>
                  <a:pt x="1506932" y="2668903"/>
                  <a:pt x="1294230" y="2861199"/>
                  <a:pt x="1042199" y="2933669"/>
                </a:cubicBezTo>
                <a:lnTo>
                  <a:pt x="983797" y="2947453"/>
                </a:lnTo>
                <a:lnTo>
                  <a:pt x="985733" y="2978144"/>
                </a:lnTo>
                <a:cubicBezTo>
                  <a:pt x="1012411" y="3188016"/>
                  <a:pt x="1077872" y="3385783"/>
                  <a:pt x="1174704" y="3564034"/>
                </a:cubicBezTo>
                <a:lnTo>
                  <a:pt x="1175050" y="3564604"/>
                </a:lnTo>
                <a:lnTo>
                  <a:pt x="1237517" y="3534798"/>
                </a:lnTo>
                <a:cubicBezTo>
                  <a:pt x="1484012" y="3445288"/>
                  <a:pt x="1769121" y="3475835"/>
                  <a:pt x="1997248" y="3641579"/>
                </a:cubicBezTo>
                <a:cubicBezTo>
                  <a:pt x="2248189" y="3823898"/>
                  <a:pt x="2364853" y="4122341"/>
                  <a:pt x="2327087" y="4409672"/>
                </a:cubicBezTo>
                <a:lnTo>
                  <a:pt x="2327003" y="4410137"/>
                </a:lnTo>
                <a:lnTo>
                  <a:pt x="2478105" y="4433198"/>
                </a:lnTo>
                <a:cubicBezTo>
                  <a:pt x="2534493" y="4438925"/>
                  <a:pt x="2591706" y="4441858"/>
                  <a:pt x="2649604" y="4441858"/>
                </a:cubicBezTo>
                <a:cubicBezTo>
                  <a:pt x="2750926" y="4441858"/>
                  <a:pt x="2850150" y="4432874"/>
                  <a:pt x="2946523" y="4415660"/>
                </a:cubicBezTo>
                <a:lnTo>
                  <a:pt x="2972167" y="4409912"/>
                </a:lnTo>
                <a:lnTo>
                  <a:pt x="2972123" y="4409672"/>
                </a:lnTo>
                <a:cubicBezTo>
                  <a:pt x="2934358" y="4122341"/>
                  <a:pt x="3051022" y="3823898"/>
                  <a:pt x="3301962" y="3641579"/>
                </a:cubicBezTo>
                <a:cubicBezTo>
                  <a:pt x="3530090" y="3475835"/>
                  <a:pt x="3815198" y="3445288"/>
                  <a:pt x="4061693" y="3534798"/>
                </a:cubicBezTo>
                <a:lnTo>
                  <a:pt x="4122851" y="3563979"/>
                </a:lnTo>
                <a:lnTo>
                  <a:pt x="4152606" y="3509981"/>
                </a:lnTo>
                <a:cubicBezTo>
                  <a:pt x="4215944" y="3382524"/>
                  <a:pt x="4263548" y="3245869"/>
                  <a:pt x="4292874" y="3102555"/>
                </a:cubicBezTo>
                <a:lnTo>
                  <a:pt x="4316506" y="2947711"/>
                </a:lnTo>
                <a:lnTo>
                  <a:pt x="4257012" y="2933669"/>
                </a:lnTo>
                <a:cubicBezTo>
                  <a:pt x="4004981" y="2861199"/>
                  <a:pt x="3792278" y="2668903"/>
                  <a:pt x="3705141" y="2400723"/>
                </a:cubicBezTo>
                <a:cubicBezTo>
                  <a:pt x="3618004" y="2132543"/>
                  <a:pt x="3677055" y="1851949"/>
                  <a:pt x="3838356" y="1645179"/>
                </a:cubicBezTo>
                <a:lnTo>
                  <a:pt x="3866673" y="1615347"/>
                </a:lnTo>
                <a:lnTo>
                  <a:pt x="3806874" y="1550332"/>
                </a:lnTo>
                <a:cubicBezTo>
                  <a:pt x="3700068" y="1448503"/>
                  <a:pt x="3579845" y="1360622"/>
                  <a:pt x="3449127" y="1289611"/>
                </a:cubicBezTo>
                <a:lnTo>
                  <a:pt x="3345455" y="1239670"/>
                </a:lnTo>
                <a:lnTo>
                  <a:pt x="3327005" y="1273662"/>
                </a:lnTo>
                <a:cubicBezTo>
                  <a:pt x="3180199" y="1490963"/>
                  <a:pt x="2931586" y="1633832"/>
                  <a:pt x="2649605" y="1633832"/>
                </a:cubicBezTo>
                <a:cubicBezTo>
                  <a:pt x="2367624" y="1633832"/>
                  <a:pt x="2119011" y="1490963"/>
                  <a:pt x="1972206" y="1273662"/>
                </a:cubicBezTo>
                <a:close/>
                <a:moveTo>
                  <a:pt x="2649605" y="0"/>
                </a:moveTo>
                <a:cubicBezTo>
                  <a:pt x="3072577" y="0"/>
                  <a:pt x="3420469" y="321457"/>
                  <a:pt x="3462304" y="733392"/>
                </a:cubicBezTo>
                <a:lnTo>
                  <a:pt x="3463862" y="764258"/>
                </a:lnTo>
                <a:lnTo>
                  <a:pt x="3490481" y="774001"/>
                </a:lnTo>
                <a:cubicBezTo>
                  <a:pt x="3781239" y="896981"/>
                  <a:pt x="4039469" y="1081808"/>
                  <a:pt x="4248679" y="1311991"/>
                </a:cubicBezTo>
                <a:lnTo>
                  <a:pt x="4286000" y="1356130"/>
                </a:lnTo>
                <a:lnTo>
                  <a:pt x="4310373" y="1349550"/>
                </a:lnTo>
                <a:cubicBezTo>
                  <a:pt x="4715074" y="1262042"/>
                  <a:pt x="5128302" y="1493571"/>
                  <a:pt x="5259008" y="1895841"/>
                </a:cubicBezTo>
                <a:cubicBezTo>
                  <a:pt x="5380999" y="2271293"/>
                  <a:pt x="5216462" y="2671076"/>
                  <a:pt x="4885966" y="2858555"/>
                </a:cubicBezTo>
                <a:lnTo>
                  <a:pt x="4803294" y="2894943"/>
                </a:lnTo>
                <a:lnTo>
                  <a:pt x="4798727" y="2985387"/>
                </a:lnTo>
                <a:cubicBezTo>
                  <a:pt x="4771070" y="3257720"/>
                  <a:pt x="4692829" y="3515099"/>
                  <a:pt x="4573547" y="3747980"/>
                </a:cubicBezTo>
                <a:lnTo>
                  <a:pt x="4489858" y="3894571"/>
                </a:lnTo>
                <a:lnTo>
                  <a:pt x="4526376" y="3965257"/>
                </a:lnTo>
                <a:cubicBezTo>
                  <a:pt x="4683556" y="4311191"/>
                  <a:pt x="4581683" y="4731335"/>
                  <a:pt x="4262304" y="4963377"/>
                </a:cubicBezTo>
                <a:cubicBezTo>
                  <a:pt x="3942926" y="5195419"/>
                  <a:pt x="3511865" y="5162474"/>
                  <a:pt x="3231433" y="4906088"/>
                </a:cubicBezTo>
                <a:lnTo>
                  <a:pt x="3186201" y="4855422"/>
                </a:lnTo>
                <a:lnTo>
                  <a:pt x="3058549" y="4886133"/>
                </a:lnTo>
                <a:cubicBezTo>
                  <a:pt x="2926132" y="4911505"/>
                  <a:pt x="2789419" y="4924787"/>
                  <a:pt x="2649604" y="4924787"/>
                </a:cubicBezTo>
                <a:cubicBezTo>
                  <a:pt x="2500468" y="4924787"/>
                  <a:pt x="2354862" y="4909675"/>
                  <a:pt x="2214233" y="4880898"/>
                </a:cubicBezTo>
                <a:lnTo>
                  <a:pt x="2113410" y="4854974"/>
                </a:lnTo>
                <a:lnTo>
                  <a:pt x="2067778" y="4906088"/>
                </a:lnTo>
                <a:cubicBezTo>
                  <a:pt x="1787345" y="5162474"/>
                  <a:pt x="1356284" y="5195419"/>
                  <a:pt x="1036906" y="4963377"/>
                </a:cubicBezTo>
                <a:cubicBezTo>
                  <a:pt x="717527" y="4731335"/>
                  <a:pt x="615655" y="4311191"/>
                  <a:pt x="772834" y="3965257"/>
                </a:cubicBezTo>
                <a:lnTo>
                  <a:pt x="810120" y="3893086"/>
                </a:lnTo>
                <a:lnTo>
                  <a:pt x="750062" y="3794227"/>
                </a:lnTo>
                <a:cubicBezTo>
                  <a:pt x="604565" y="3526392"/>
                  <a:pt x="514063" y="3224347"/>
                  <a:pt x="493711" y="2903248"/>
                </a:cubicBezTo>
                <a:lnTo>
                  <a:pt x="493547" y="2898060"/>
                </a:lnTo>
                <a:lnTo>
                  <a:pt x="486561" y="2895394"/>
                </a:lnTo>
                <a:cubicBezTo>
                  <a:pt x="107716" y="2728312"/>
                  <a:pt x="-90503" y="2298111"/>
                  <a:pt x="40203" y="1895841"/>
                </a:cubicBezTo>
                <a:cubicBezTo>
                  <a:pt x="170908" y="1493571"/>
                  <a:pt x="584136" y="1262041"/>
                  <a:pt x="988837" y="1349549"/>
                </a:cubicBezTo>
                <a:lnTo>
                  <a:pt x="1013208" y="1356130"/>
                </a:lnTo>
                <a:lnTo>
                  <a:pt x="1050529" y="1311991"/>
                </a:lnTo>
                <a:cubicBezTo>
                  <a:pt x="1259739" y="1081808"/>
                  <a:pt x="1517969" y="896981"/>
                  <a:pt x="1808727" y="774001"/>
                </a:cubicBezTo>
                <a:lnTo>
                  <a:pt x="1835348" y="764257"/>
                </a:lnTo>
                <a:lnTo>
                  <a:pt x="1836907" y="733392"/>
                </a:lnTo>
                <a:cubicBezTo>
                  <a:pt x="1878741" y="321457"/>
                  <a:pt x="2226633" y="0"/>
                  <a:pt x="264960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875315" y="805544"/>
            <a:ext cx="1393370" cy="139337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 rot="8640000">
            <a:off x="5007843" y="4291106"/>
            <a:ext cx="1393370" cy="139337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 rot="4320000">
            <a:off x="5707784" y="2136910"/>
            <a:ext cx="1393370" cy="139337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 rot="17280000">
            <a:off x="2042846" y="2136910"/>
            <a:ext cx="1393370" cy="139337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2960000">
            <a:off x="2742787" y="4291106"/>
            <a:ext cx="1393370" cy="139337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0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手繪多邊形 27"/>
          <p:cNvSpPr/>
          <p:nvPr/>
        </p:nvSpPr>
        <p:spPr>
          <a:xfrm>
            <a:off x="2086315" y="685313"/>
            <a:ext cx="4971370" cy="5487375"/>
          </a:xfrm>
          <a:custGeom>
            <a:avLst/>
            <a:gdLst>
              <a:gd name="connsiteX0" fmla="*/ 1789835 w 4971370"/>
              <a:gd name="connsiteY0" fmla="*/ 1239669 h 5487375"/>
              <a:gd name="connsiteX1" fmla="*/ 1686161 w 4971370"/>
              <a:gd name="connsiteY1" fmla="*/ 1289611 h 5487375"/>
              <a:gd name="connsiteX2" fmla="*/ 1547863 w 4971370"/>
              <a:gd name="connsiteY2" fmla="*/ 1373629 h 5487375"/>
              <a:gd name="connsiteX3" fmla="*/ 1529879 w 4971370"/>
              <a:gd name="connsiteY3" fmla="*/ 1387077 h 5487375"/>
              <a:gd name="connsiteX4" fmla="*/ 1551305 w 4971370"/>
              <a:gd name="connsiteY4" fmla="*/ 1422030 h 5487375"/>
              <a:gd name="connsiteX5" fmla="*/ 1524522 w 4971370"/>
              <a:gd name="connsiteY5" fmla="*/ 2188760 h 5487375"/>
              <a:gd name="connsiteX6" fmla="*/ 873905 w 4971370"/>
              <a:gd name="connsiteY6" fmla="*/ 2595320 h 5487375"/>
              <a:gd name="connsiteX7" fmla="*/ 816956 w 4971370"/>
              <a:gd name="connsiteY7" fmla="*/ 2593821 h 5487375"/>
              <a:gd name="connsiteX8" fmla="*/ 808337 w 4971370"/>
              <a:gd name="connsiteY8" fmla="*/ 2764511 h 5487375"/>
              <a:gd name="connsiteX9" fmla="*/ 814783 w 4971370"/>
              <a:gd name="connsiteY9" fmla="*/ 2892170 h 5487375"/>
              <a:gd name="connsiteX10" fmla="*/ 873905 w 4971370"/>
              <a:gd name="connsiteY10" fmla="*/ 2892055 h 5487375"/>
              <a:gd name="connsiteX11" fmla="*/ 1524522 w 4971370"/>
              <a:gd name="connsiteY11" fmla="*/ 3298615 h 5487375"/>
              <a:gd name="connsiteX12" fmla="*/ 1551305 w 4971370"/>
              <a:gd name="connsiteY12" fmla="*/ 4065346 h 5487375"/>
              <a:gd name="connsiteX13" fmla="*/ 1512374 w 4971370"/>
              <a:gd name="connsiteY13" fmla="*/ 4128855 h 5487375"/>
              <a:gd name="connsiteX14" fmla="*/ 1547863 w 4971370"/>
              <a:gd name="connsiteY14" fmla="*/ 4155394 h 5487375"/>
              <a:gd name="connsiteX15" fmla="*/ 1686161 w 4971370"/>
              <a:gd name="connsiteY15" fmla="*/ 4239411 h 5487375"/>
              <a:gd name="connsiteX16" fmla="*/ 1771915 w 4971370"/>
              <a:gd name="connsiteY16" fmla="*/ 4280721 h 5487375"/>
              <a:gd name="connsiteX17" fmla="*/ 1808286 w 4971370"/>
              <a:gd name="connsiteY17" fmla="*/ 4213714 h 5487375"/>
              <a:gd name="connsiteX18" fmla="*/ 2485685 w 4971370"/>
              <a:gd name="connsiteY18" fmla="*/ 3853543 h 5487375"/>
              <a:gd name="connsiteX19" fmla="*/ 3163085 w 4971370"/>
              <a:gd name="connsiteY19" fmla="*/ 4213714 h 5487375"/>
              <a:gd name="connsiteX20" fmla="*/ 3199455 w 4971370"/>
              <a:gd name="connsiteY20" fmla="*/ 4280721 h 5487375"/>
              <a:gd name="connsiteX21" fmla="*/ 3285207 w 4971370"/>
              <a:gd name="connsiteY21" fmla="*/ 4239411 h 5487375"/>
              <a:gd name="connsiteX22" fmla="*/ 3423505 w 4971370"/>
              <a:gd name="connsiteY22" fmla="*/ 4155394 h 5487375"/>
              <a:gd name="connsiteX23" fmla="*/ 3458995 w 4971370"/>
              <a:gd name="connsiteY23" fmla="*/ 4128854 h 5487375"/>
              <a:gd name="connsiteX24" fmla="*/ 3420065 w 4971370"/>
              <a:gd name="connsiteY24" fmla="*/ 4065346 h 5487375"/>
              <a:gd name="connsiteX25" fmla="*/ 3446848 w 4971370"/>
              <a:gd name="connsiteY25" fmla="*/ 3298615 h 5487375"/>
              <a:gd name="connsiteX26" fmla="*/ 4097465 w 4971370"/>
              <a:gd name="connsiteY26" fmla="*/ 2892055 h 5487375"/>
              <a:gd name="connsiteX27" fmla="*/ 4156585 w 4971370"/>
              <a:gd name="connsiteY27" fmla="*/ 2892170 h 5487375"/>
              <a:gd name="connsiteX28" fmla="*/ 4163031 w 4971370"/>
              <a:gd name="connsiteY28" fmla="*/ 2764511 h 5487375"/>
              <a:gd name="connsiteX29" fmla="*/ 4154412 w 4971370"/>
              <a:gd name="connsiteY29" fmla="*/ 2593821 h 5487375"/>
              <a:gd name="connsiteX30" fmla="*/ 4097465 w 4971370"/>
              <a:gd name="connsiteY30" fmla="*/ 2595320 h 5487375"/>
              <a:gd name="connsiteX31" fmla="*/ 3446848 w 4971370"/>
              <a:gd name="connsiteY31" fmla="*/ 2188760 h 5487375"/>
              <a:gd name="connsiteX32" fmla="*/ 3420065 w 4971370"/>
              <a:gd name="connsiteY32" fmla="*/ 1422030 h 5487375"/>
              <a:gd name="connsiteX33" fmla="*/ 3441490 w 4971370"/>
              <a:gd name="connsiteY33" fmla="*/ 1387078 h 5487375"/>
              <a:gd name="connsiteX34" fmla="*/ 3423505 w 4971370"/>
              <a:gd name="connsiteY34" fmla="*/ 1373629 h 5487375"/>
              <a:gd name="connsiteX35" fmla="*/ 3285207 w 4971370"/>
              <a:gd name="connsiteY35" fmla="*/ 1289611 h 5487375"/>
              <a:gd name="connsiteX36" fmla="*/ 3181535 w 4971370"/>
              <a:gd name="connsiteY36" fmla="*/ 1239669 h 5487375"/>
              <a:gd name="connsiteX37" fmla="*/ 3163085 w 4971370"/>
              <a:gd name="connsiteY37" fmla="*/ 1273662 h 5487375"/>
              <a:gd name="connsiteX38" fmla="*/ 2485685 w 4971370"/>
              <a:gd name="connsiteY38" fmla="*/ 1633832 h 5487375"/>
              <a:gd name="connsiteX39" fmla="*/ 1808286 w 4971370"/>
              <a:gd name="connsiteY39" fmla="*/ 1273662 h 5487375"/>
              <a:gd name="connsiteX40" fmla="*/ 2485685 w 4971370"/>
              <a:gd name="connsiteY40" fmla="*/ 0 h 5487375"/>
              <a:gd name="connsiteX41" fmla="*/ 3298384 w 4971370"/>
              <a:gd name="connsiteY41" fmla="*/ 733392 h 5487375"/>
              <a:gd name="connsiteX42" fmla="*/ 3299942 w 4971370"/>
              <a:gd name="connsiteY42" fmla="*/ 764258 h 5487375"/>
              <a:gd name="connsiteX43" fmla="*/ 3326561 w 4971370"/>
              <a:gd name="connsiteY43" fmla="*/ 774000 h 5487375"/>
              <a:gd name="connsiteX44" fmla="*/ 3693515 w 4971370"/>
              <a:gd name="connsiteY44" fmla="*/ 973176 h 5487375"/>
              <a:gd name="connsiteX45" fmla="*/ 3794505 w 4971370"/>
              <a:gd name="connsiteY45" fmla="*/ 1048695 h 5487375"/>
              <a:gd name="connsiteX46" fmla="*/ 3839248 w 4971370"/>
              <a:gd name="connsiteY46" fmla="*/ 1026494 h 5487375"/>
              <a:gd name="connsiteX47" fmla="*/ 4132381 w 4971370"/>
              <a:gd name="connsiteY47" fmla="*/ 963525 h 5487375"/>
              <a:gd name="connsiteX48" fmla="*/ 4861788 w 4971370"/>
              <a:gd name="connsiteY48" fmla="*/ 1371845 h 5487375"/>
              <a:gd name="connsiteX49" fmla="*/ 4697058 w 4971370"/>
              <a:gd name="connsiteY49" fmla="*/ 2391080 h 5487375"/>
              <a:gd name="connsiteX50" fmla="*/ 4619993 w 4971370"/>
              <a:gd name="connsiteY50" fmla="*/ 2446572 h 5487375"/>
              <a:gd name="connsiteX51" fmla="*/ 4634807 w 4971370"/>
              <a:gd name="connsiteY51" fmla="*/ 2543636 h 5487375"/>
              <a:gd name="connsiteX52" fmla="*/ 4645960 w 4971370"/>
              <a:gd name="connsiteY52" fmla="*/ 2764511 h 5487375"/>
              <a:gd name="connsiteX53" fmla="*/ 4634807 w 4971370"/>
              <a:gd name="connsiteY53" fmla="*/ 2985387 h 5487375"/>
              <a:gd name="connsiteX54" fmla="*/ 4625720 w 4971370"/>
              <a:gd name="connsiteY54" fmla="*/ 3044927 h 5487375"/>
              <a:gd name="connsiteX55" fmla="*/ 4697058 w 4971370"/>
              <a:gd name="connsiteY55" fmla="*/ 3096295 h 5487375"/>
              <a:gd name="connsiteX56" fmla="*/ 4861788 w 4971370"/>
              <a:gd name="connsiteY56" fmla="*/ 4115531 h 5487375"/>
              <a:gd name="connsiteX57" fmla="*/ 3896738 w 4971370"/>
              <a:gd name="connsiteY57" fmla="*/ 4482488 h 5487375"/>
              <a:gd name="connsiteX58" fmla="*/ 3827668 w 4971370"/>
              <a:gd name="connsiteY58" fmla="*/ 4455528 h 5487375"/>
              <a:gd name="connsiteX59" fmla="*/ 3693515 w 4971370"/>
              <a:gd name="connsiteY59" fmla="*/ 4555846 h 5487375"/>
              <a:gd name="connsiteX60" fmla="*/ 3326561 w 4971370"/>
              <a:gd name="connsiteY60" fmla="*/ 4755022 h 5487375"/>
              <a:gd name="connsiteX61" fmla="*/ 3296549 w 4971370"/>
              <a:gd name="connsiteY61" fmla="*/ 4766007 h 5487375"/>
              <a:gd name="connsiteX62" fmla="*/ 3286004 w 4971370"/>
              <a:gd name="connsiteY62" fmla="*/ 4835096 h 5487375"/>
              <a:gd name="connsiteX63" fmla="*/ 2485685 w 4971370"/>
              <a:gd name="connsiteY63" fmla="*/ 5487375 h 5487375"/>
              <a:gd name="connsiteX64" fmla="*/ 1685366 w 4971370"/>
              <a:gd name="connsiteY64" fmla="*/ 4835096 h 5487375"/>
              <a:gd name="connsiteX65" fmla="*/ 1674822 w 4971370"/>
              <a:gd name="connsiteY65" fmla="*/ 4766007 h 5487375"/>
              <a:gd name="connsiteX66" fmla="*/ 1644807 w 4971370"/>
              <a:gd name="connsiteY66" fmla="*/ 4755022 h 5487375"/>
              <a:gd name="connsiteX67" fmla="*/ 1277853 w 4971370"/>
              <a:gd name="connsiteY67" fmla="*/ 4555846 h 5487375"/>
              <a:gd name="connsiteX68" fmla="*/ 1143701 w 4971370"/>
              <a:gd name="connsiteY68" fmla="*/ 4455528 h 5487375"/>
              <a:gd name="connsiteX69" fmla="*/ 1074632 w 4971370"/>
              <a:gd name="connsiteY69" fmla="*/ 4482488 h 5487375"/>
              <a:gd name="connsiteX70" fmla="*/ 109582 w 4971370"/>
              <a:gd name="connsiteY70" fmla="*/ 4115531 h 5487375"/>
              <a:gd name="connsiteX71" fmla="*/ 274313 w 4971370"/>
              <a:gd name="connsiteY71" fmla="*/ 3096295 h 5487375"/>
              <a:gd name="connsiteX72" fmla="*/ 345648 w 4971370"/>
              <a:gd name="connsiteY72" fmla="*/ 3044928 h 5487375"/>
              <a:gd name="connsiteX73" fmla="*/ 336561 w 4971370"/>
              <a:gd name="connsiteY73" fmla="*/ 2985387 h 5487375"/>
              <a:gd name="connsiteX74" fmla="*/ 325408 w 4971370"/>
              <a:gd name="connsiteY74" fmla="*/ 2764511 h 5487375"/>
              <a:gd name="connsiteX75" fmla="*/ 336561 w 4971370"/>
              <a:gd name="connsiteY75" fmla="*/ 2543636 h 5487375"/>
              <a:gd name="connsiteX76" fmla="*/ 351375 w 4971370"/>
              <a:gd name="connsiteY76" fmla="*/ 2446571 h 5487375"/>
              <a:gd name="connsiteX77" fmla="*/ 274313 w 4971370"/>
              <a:gd name="connsiteY77" fmla="*/ 2391080 h 5487375"/>
              <a:gd name="connsiteX78" fmla="*/ 109582 w 4971370"/>
              <a:gd name="connsiteY78" fmla="*/ 1371844 h 5487375"/>
              <a:gd name="connsiteX79" fmla="*/ 760199 w 4971370"/>
              <a:gd name="connsiteY79" fmla="*/ 965284 h 5487375"/>
              <a:gd name="connsiteX80" fmla="*/ 1113063 w 4971370"/>
              <a:gd name="connsiteY80" fmla="*/ 1018780 h 5487375"/>
              <a:gd name="connsiteX81" fmla="*/ 1176251 w 4971370"/>
              <a:gd name="connsiteY81" fmla="*/ 1049154 h 5487375"/>
              <a:gd name="connsiteX82" fmla="*/ 1277853 w 4971370"/>
              <a:gd name="connsiteY82" fmla="*/ 973176 h 5487375"/>
              <a:gd name="connsiteX83" fmla="*/ 1644807 w 4971370"/>
              <a:gd name="connsiteY83" fmla="*/ 774000 h 5487375"/>
              <a:gd name="connsiteX84" fmla="*/ 1671428 w 4971370"/>
              <a:gd name="connsiteY84" fmla="*/ 764257 h 5487375"/>
              <a:gd name="connsiteX85" fmla="*/ 1672987 w 4971370"/>
              <a:gd name="connsiteY85" fmla="*/ 733392 h 5487375"/>
              <a:gd name="connsiteX86" fmla="*/ 2485685 w 4971370"/>
              <a:gd name="connsiteY86" fmla="*/ 0 h 54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71370" h="5487375">
                <a:moveTo>
                  <a:pt x="1789835" y="1239669"/>
                </a:moveTo>
                <a:lnTo>
                  <a:pt x="1686161" y="1289611"/>
                </a:lnTo>
                <a:cubicBezTo>
                  <a:pt x="1638627" y="1315433"/>
                  <a:pt x="1592481" y="1343486"/>
                  <a:pt x="1547863" y="1373629"/>
                </a:cubicBezTo>
                <a:lnTo>
                  <a:pt x="1529879" y="1387077"/>
                </a:lnTo>
                <a:lnTo>
                  <a:pt x="1551305" y="1422030"/>
                </a:lnTo>
                <a:cubicBezTo>
                  <a:pt x="1666090" y="1657818"/>
                  <a:pt x="1665513" y="1944557"/>
                  <a:pt x="1524522" y="2188760"/>
                </a:cubicBezTo>
                <a:cubicBezTo>
                  <a:pt x="1383531" y="2432963"/>
                  <a:pt x="1135496" y="2576833"/>
                  <a:pt x="873905" y="2595320"/>
                </a:cubicBezTo>
                <a:lnTo>
                  <a:pt x="816956" y="2593821"/>
                </a:lnTo>
                <a:lnTo>
                  <a:pt x="808337" y="2764511"/>
                </a:lnTo>
                <a:lnTo>
                  <a:pt x="814783" y="2892170"/>
                </a:lnTo>
                <a:lnTo>
                  <a:pt x="873905" y="2892055"/>
                </a:lnTo>
                <a:cubicBezTo>
                  <a:pt x="1135496" y="2910542"/>
                  <a:pt x="1383531" y="3054412"/>
                  <a:pt x="1524522" y="3298615"/>
                </a:cubicBezTo>
                <a:cubicBezTo>
                  <a:pt x="1665513" y="3542818"/>
                  <a:pt x="1666090" y="3829558"/>
                  <a:pt x="1551305" y="4065346"/>
                </a:cubicBezTo>
                <a:lnTo>
                  <a:pt x="1512374" y="4128855"/>
                </a:lnTo>
                <a:lnTo>
                  <a:pt x="1547863" y="4155394"/>
                </a:lnTo>
                <a:cubicBezTo>
                  <a:pt x="1592481" y="4185537"/>
                  <a:pt x="1638627" y="4213590"/>
                  <a:pt x="1686161" y="4239411"/>
                </a:cubicBezTo>
                <a:lnTo>
                  <a:pt x="1771915" y="4280721"/>
                </a:lnTo>
                <a:lnTo>
                  <a:pt x="1808286" y="4213714"/>
                </a:lnTo>
                <a:cubicBezTo>
                  <a:pt x="1955091" y="3996413"/>
                  <a:pt x="2203704" y="3853543"/>
                  <a:pt x="2485685" y="3853543"/>
                </a:cubicBezTo>
                <a:cubicBezTo>
                  <a:pt x="2767667" y="3853543"/>
                  <a:pt x="3016279" y="3996413"/>
                  <a:pt x="3163085" y="4213714"/>
                </a:cubicBezTo>
                <a:lnTo>
                  <a:pt x="3199455" y="4280721"/>
                </a:lnTo>
                <a:lnTo>
                  <a:pt x="3285207" y="4239411"/>
                </a:lnTo>
                <a:cubicBezTo>
                  <a:pt x="3332741" y="4213590"/>
                  <a:pt x="3378887" y="4185537"/>
                  <a:pt x="3423505" y="4155394"/>
                </a:cubicBezTo>
                <a:lnTo>
                  <a:pt x="3458995" y="4128854"/>
                </a:lnTo>
                <a:lnTo>
                  <a:pt x="3420065" y="4065346"/>
                </a:lnTo>
                <a:cubicBezTo>
                  <a:pt x="3305280" y="3829558"/>
                  <a:pt x="3305858" y="3542818"/>
                  <a:pt x="3446848" y="3298615"/>
                </a:cubicBezTo>
                <a:cubicBezTo>
                  <a:pt x="3587839" y="3054412"/>
                  <a:pt x="3835874" y="2910542"/>
                  <a:pt x="4097465" y="2892055"/>
                </a:cubicBezTo>
                <a:lnTo>
                  <a:pt x="4156585" y="2892170"/>
                </a:lnTo>
                <a:lnTo>
                  <a:pt x="4163031" y="2764511"/>
                </a:lnTo>
                <a:lnTo>
                  <a:pt x="4154412" y="2593821"/>
                </a:lnTo>
                <a:lnTo>
                  <a:pt x="4097465" y="2595320"/>
                </a:lnTo>
                <a:cubicBezTo>
                  <a:pt x="3835874" y="2576833"/>
                  <a:pt x="3587839" y="2432963"/>
                  <a:pt x="3446848" y="2188760"/>
                </a:cubicBezTo>
                <a:cubicBezTo>
                  <a:pt x="3305858" y="1944557"/>
                  <a:pt x="3305280" y="1657818"/>
                  <a:pt x="3420065" y="1422030"/>
                </a:cubicBezTo>
                <a:lnTo>
                  <a:pt x="3441490" y="1387078"/>
                </a:lnTo>
                <a:lnTo>
                  <a:pt x="3423505" y="1373629"/>
                </a:lnTo>
                <a:cubicBezTo>
                  <a:pt x="3378887" y="1343486"/>
                  <a:pt x="3332741" y="1315433"/>
                  <a:pt x="3285207" y="1289611"/>
                </a:cubicBezTo>
                <a:lnTo>
                  <a:pt x="3181535" y="1239669"/>
                </a:lnTo>
                <a:lnTo>
                  <a:pt x="3163085" y="1273662"/>
                </a:lnTo>
                <a:cubicBezTo>
                  <a:pt x="3016279" y="1490963"/>
                  <a:pt x="2767667" y="1633832"/>
                  <a:pt x="2485685" y="1633832"/>
                </a:cubicBezTo>
                <a:cubicBezTo>
                  <a:pt x="2203704" y="1633832"/>
                  <a:pt x="1955091" y="1490963"/>
                  <a:pt x="1808286" y="1273662"/>
                </a:cubicBezTo>
                <a:close/>
                <a:moveTo>
                  <a:pt x="2485685" y="0"/>
                </a:moveTo>
                <a:cubicBezTo>
                  <a:pt x="2908657" y="0"/>
                  <a:pt x="3256549" y="321457"/>
                  <a:pt x="3298384" y="733392"/>
                </a:cubicBezTo>
                <a:lnTo>
                  <a:pt x="3299942" y="764258"/>
                </a:lnTo>
                <a:lnTo>
                  <a:pt x="3326561" y="774000"/>
                </a:lnTo>
                <a:cubicBezTo>
                  <a:pt x="3455787" y="828658"/>
                  <a:pt x="3578587" y="895533"/>
                  <a:pt x="3693515" y="973176"/>
                </a:cubicBezTo>
                <a:lnTo>
                  <a:pt x="3794505" y="1048695"/>
                </a:lnTo>
                <a:lnTo>
                  <a:pt x="3839248" y="1026494"/>
                </a:lnTo>
                <a:cubicBezTo>
                  <a:pt x="3934264" y="986639"/>
                  <a:pt x="4033618" y="966090"/>
                  <a:pt x="4132381" y="963525"/>
                </a:cubicBezTo>
                <a:cubicBezTo>
                  <a:pt x="4422085" y="956001"/>
                  <a:pt x="4706699" y="1103221"/>
                  <a:pt x="4861788" y="1371845"/>
                </a:cubicBezTo>
                <a:cubicBezTo>
                  <a:pt x="5059175" y="1713728"/>
                  <a:pt x="4981352" y="2138984"/>
                  <a:pt x="4697058" y="2391080"/>
                </a:cubicBezTo>
                <a:lnTo>
                  <a:pt x="4619993" y="2446572"/>
                </a:lnTo>
                <a:lnTo>
                  <a:pt x="4634807" y="2543636"/>
                </a:lnTo>
                <a:cubicBezTo>
                  <a:pt x="4642182" y="2616258"/>
                  <a:pt x="4645960" y="2689943"/>
                  <a:pt x="4645960" y="2764511"/>
                </a:cubicBezTo>
                <a:cubicBezTo>
                  <a:pt x="4645960" y="2839079"/>
                  <a:pt x="4642182" y="2912765"/>
                  <a:pt x="4634807" y="2985387"/>
                </a:cubicBezTo>
                <a:lnTo>
                  <a:pt x="4625720" y="3044927"/>
                </a:lnTo>
                <a:lnTo>
                  <a:pt x="4697058" y="3096295"/>
                </a:lnTo>
                <a:cubicBezTo>
                  <a:pt x="4981352" y="3348391"/>
                  <a:pt x="5059175" y="3773647"/>
                  <a:pt x="4861788" y="4115531"/>
                </a:cubicBezTo>
                <a:cubicBezTo>
                  <a:pt x="4664401" y="4457415"/>
                  <a:pt x="4257208" y="4602647"/>
                  <a:pt x="3896738" y="4482488"/>
                </a:cubicBezTo>
                <a:lnTo>
                  <a:pt x="3827668" y="4455528"/>
                </a:lnTo>
                <a:lnTo>
                  <a:pt x="3693515" y="4555846"/>
                </a:lnTo>
                <a:cubicBezTo>
                  <a:pt x="3578587" y="4633489"/>
                  <a:pt x="3455787" y="4700364"/>
                  <a:pt x="3326561" y="4755022"/>
                </a:cubicBezTo>
                <a:lnTo>
                  <a:pt x="3296549" y="4766007"/>
                </a:lnTo>
                <a:lnTo>
                  <a:pt x="3286004" y="4835096"/>
                </a:lnTo>
                <a:cubicBezTo>
                  <a:pt x="3209830" y="5207351"/>
                  <a:pt x="2880459" y="5487375"/>
                  <a:pt x="2485685" y="5487375"/>
                </a:cubicBezTo>
                <a:cubicBezTo>
                  <a:pt x="2090911" y="5487375"/>
                  <a:pt x="1761540" y="5207351"/>
                  <a:pt x="1685366" y="4835096"/>
                </a:cubicBezTo>
                <a:lnTo>
                  <a:pt x="1674822" y="4766007"/>
                </a:lnTo>
                <a:lnTo>
                  <a:pt x="1644807" y="4755022"/>
                </a:lnTo>
                <a:cubicBezTo>
                  <a:pt x="1515581" y="4700364"/>
                  <a:pt x="1392781" y="4633489"/>
                  <a:pt x="1277853" y="4555846"/>
                </a:cubicBezTo>
                <a:lnTo>
                  <a:pt x="1143701" y="4455528"/>
                </a:lnTo>
                <a:lnTo>
                  <a:pt x="1074632" y="4482488"/>
                </a:lnTo>
                <a:cubicBezTo>
                  <a:pt x="714162" y="4602647"/>
                  <a:pt x="306969" y="4457415"/>
                  <a:pt x="109582" y="4115531"/>
                </a:cubicBezTo>
                <a:cubicBezTo>
                  <a:pt x="-87805" y="3773647"/>
                  <a:pt x="-9982" y="3348391"/>
                  <a:pt x="274313" y="3096295"/>
                </a:cubicBezTo>
                <a:lnTo>
                  <a:pt x="345648" y="3044928"/>
                </a:lnTo>
                <a:lnTo>
                  <a:pt x="336561" y="2985387"/>
                </a:lnTo>
                <a:cubicBezTo>
                  <a:pt x="329186" y="2912765"/>
                  <a:pt x="325408" y="2839079"/>
                  <a:pt x="325408" y="2764511"/>
                </a:cubicBezTo>
                <a:cubicBezTo>
                  <a:pt x="325408" y="2689943"/>
                  <a:pt x="329186" y="2616258"/>
                  <a:pt x="336561" y="2543636"/>
                </a:cubicBezTo>
                <a:lnTo>
                  <a:pt x="351375" y="2446571"/>
                </a:lnTo>
                <a:lnTo>
                  <a:pt x="274313" y="2391080"/>
                </a:lnTo>
                <a:cubicBezTo>
                  <a:pt x="-9982" y="2138984"/>
                  <a:pt x="-87805" y="1713728"/>
                  <a:pt x="109582" y="1371844"/>
                </a:cubicBezTo>
                <a:cubicBezTo>
                  <a:pt x="250573" y="1127641"/>
                  <a:pt x="498607" y="983771"/>
                  <a:pt x="760199" y="965284"/>
                </a:cubicBezTo>
                <a:cubicBezTo>
                  <a:pt x="877915" y="956965"/>
                  <a:pt x="998376" y="974036"/>
                  <a:pt x="1113063" y="1018780"/>
                </a:cubicBezTo>
                <a:lnTo>
                  <a:pt x="1176251" y="1049154"/>
                </a:lnTo>
                <a:lnTo>
                  <a:pt x="1277853" y="973176"/>
                </a:lnTo>
                <a:cubicBezTo>
                  <a:pt x="1392781" y="895533"/>
                  <a:pt x="1515581" y="828658"/>
                  <a:pt x="1644807" y="774000"/>
                </a:cubicBezTo>
                <a:lnTo>
                  <a:pt x="1671428" y="764257"/>
                </a:lnTo>
                <a:lnTo>
                  <a:pt x="1672987" y="733392"/>
                </a:lnTo>
                <a:cubicBezTo>
                  <a:pt x="1714821" y="321457"/>
                  <a:pt x="2062713" y="0"/>
                  <a:pt x="24856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875315" y="805544"/>
            <a:ext cx="1393370" cy="139337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3875315" y="4659087"/>
            <a:ext cx="1393370" cy="139337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 rot="3600000">
            <a:off x="5543948" y="1768930"/>
            <a:ext cx="1393370" cy="139337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 rot="3600000">
            <a:off x="2206682" y="3695701"/>
            <a:ext cx="1393370" cy="139337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 rot="18000000">
            <a:off x="5543948" y="3695701"/>
            <a:ext cx="1393370" cy="139337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8000000">
            <a:off x="2206682" y="1768930"/>
            <a:ext cx="1393370" cy="139337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3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 rot="5400000">
            <a:off x="3591146" y="1279071"/>
            <a:ext cx="1961708" cy="1961708"/>
          </a:xfrm>
          <a:custGeom>
            <a:avLst/>
            <a:gdLst>
              <a:gd name="connsiteX0" fmla="*/ 0 w 2416628"/>
              <a:gd name="connsiteY0" fmla="*/ 1208314 h 2416628"/>
              <a:gd name="connsiteX1" fmla="*/ 1208314 w 2416628"/>
              <a:gd name="connsiteY1" fmla="*/ 0 h 2416628"/>
              <a:gd name="connsiteX2" fmla="*/ 1451831 w 2416628"/>
              <a:gd name="connsiteY2" fmla="*/ 24549 h 2416628"/>
              <a:gd name="connsiteX3" fmla="*/ 1469199 w 2416628"/>
              <a:gd name="connsiteY3" fmla="*/ 29014 h 2416628"/>
              <a:gd name="connsiteX4" fmla="*/ 1494507 w 2416628"/>
              <a:gd name="connsiteY4" fmla="*/ 127445 h 2416628"/>
              <a:gd name="connsiteX5" fmla="*/ 2289183 w 2416628"/>
              <a:gd name="connsiteY5" fmla="*/ 922121 h 2416628"/>
              <a:gd name="connsiteX6" fmla="*/ 2387614 w 2416628"/>
              <a:gd name="connsiteY6" fmla="*/ 947429 h 2416628"/>
              <a:gd name="connsiteX7" fmla="*/ 2392079 w 2416628"/>
              <a:gd name="connsiteY7" fmla="*/ 964797 h 2416628"/>
              <a:gd name="connsiteX8" fmla="*/ 2416628 w 2416628"/>
              <a:gd name="connsiteY8" fmla="*/ 1208314 h 2416628"/>
              <a:gd name="connsiteX9" fmla="*/ 2392079 w 2416628"/>
              <a:gd name="connsiteY9" fmla="*/ 1451831 h 2416628"/>
              <a:gd name="connsiteX10" fmla="*/ 2387614 w 2416628"/>
              <a:gd name="connsiteY10" fmla="*/ 1469199 h 2416628"/>
              <a:gd name="connsiteX11" fmla="*/ 2289183 w 2416628"/>
              <a:gd name="connsiteY11" fmla="*/ 1494507 h 2416628"/>
              <a:gd name="connsiteX12" fmla="*/ 1494507 w 2416628"/>
              <a:gd name="connsiteY12" fmla="*/ 2289183 h 2416628"/>
              <a:gd name="connsiteX13" fmla="*/ 1469199 w 2416628"/>
              <a:gd name="connsiteY13" fmla="*/ 2387614 h 2416628"/>
              <a:gd name="connsiteX14" fmla="*/ 1451831 w 2416628"/>
              <a:gd name="connsiteY14" fmla="*/ 2392079 h 2416628"/>
              <a:gd name="connsiteX15" fmla="*/ 1208314 w 2416628"/>
              <a:gd name="connsiteY15" fmla="*/ 2416628 h 2416628"/>
              <a:gd name="connsiteX16" fmla="*/ 0 w 2416628"/>
              <a:gd name="connsiteY16" fmla="*/ 1208314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6628" h="2416628">
                <a:moveTo>
                  <a:pt x="0" y="1208314"/>
                </a:moveTo>
                <a:cubicBezTo>
                  <a:pt x="0" y="540981"/>
                  <a:pt x="540981" y="0"/>
                  <a:pt x="1208314" y="0"/>
                </a:cubicBezTo>
                <a:cubicBezTo>
                  <a:pt x="1291731" y="0"/>
                  <a:pt x="1373173" y="8453"/>
                  <a:pt x="1451831" y="24549"/>
                </a:cubicBezTo>
                <a:lnTo>
                  <a:pt x="1469199" y="29014"/>
                </a:lnTo>
                <a:lnTo>
                  <a:pt x="1494507" y="127445"/>
                </a:lnTo>
                <a:cubicBezTo>
                  <a:pt x="1612189" y="505804"/>
                  <a:pt x="1910824" y="804438"/>
                  <a:pt x="2289183" y="922121"/>
                </a:cubicBezTo>
                <a:lnTo>
                  <a:pt x="2387614" y="947429"/>
                </a:lnTo>
                <a:lnTo>
                  <a:pt x="2392079" y="964797"/>
                </a:lnTo>
                <a:cubicBezTo>
                  <a:pt x="2408175" y="1043455"/>
                  <a:pt x="2416628" y="1124897"/>
                  <a:pt x="2416628" y="1208314"/>
                </a:cubicBezTo>
                <a:cubicBezTo>
                  <a:pt x="2416628" y="1291730"/>
                  <a:pt x="2408175" y="1373173"/>
                  <a:pt x="2392079" y="1451831"/>
                </a:cubicBezTo>
                <a:lnTo>
                  <a:pt x="2387614" y="1469199"/>
                </a:lnTo>
                <a:lnTo>
                  <a:pt x="2289183" y="1494507"/>
                </a:lnTo>
                <a:cubicBezTo>
                  <a:pt x="1910824" y="1612190"/>
                  <a:pt x="1612189" y="1910824"/>
                  <a:pt x="1494507" y="2289183"/>
                </a:cubicBezTo>
                <a:lnTo>
                  <a:pt x="1469199" y="2387614"/>
                </a:lnTo>
                <a:lnTo>
                  <a:pt x="1451831" y="2392079"/>
                </a:lnTo>
                <a:cubicBezTo>
                  <a:pt x="1373173" y="2408175"/>
                  <a:pt x="1291731" y="2416628"/>
                  <a:pt x="1208314" y="2416628"/>
                </a:cubicBezTo>
                <a:cubicBezTo>
                  <a:pt x="540981" y="2416628"/>
                  <a:pt x="0" y="1875647"/>
                  <a:pt x="0" y="120831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5400000">
            <a:off x="2422071" y="2448146"/>
            <a:ext cx="1961708" cy="1961708"/>
          </a:xfrm>
          <a:custGeom>
            <a:avLst/>
            <a:gdLst>
              <a:gd name="connsiteX0" fmla="*/ 0 w 2416628"/>
              <a:gd name="connsiteY0" fmla="*/ 1208314 h 2416628"/>
              <a:gd name="connsiteX1" fmla="*/ 24549 w 2416628"/>
              <a:gd name="connsiteY1" fmla="*/ 964797 h 2416628"/>
              <a:gd name="connsiteX2" fmla="*/ 29015 w 2416628"/>
              <a:gd name="connsiteY2" fmla="*/ 947430 h 2416628"/>
              <a:gd name="connsiteX3" fmla="*/ 127445 w 2416628"/>
              <a:gd name="connsiteY3" fmla="*/ 922121 h 2416628"/>
              <a:gd name="connsiteX4" fmla="*/ 922121 w 2416628"/>
              <a:gd name="connsiteY4" fmla="*/ 127445 h 2416628"/>
              <a:gd name="connsiteX5" fmla="*/ 947430 w 2416628"/>
              <a:gd name="connsiteY5" fmla="*/ 29015 h 2416628"/>
              <a:gd name="connsiteX6" fmla="*/ 964797 w 2416628"/>
              <a:gd name="connsiteY6" fmla="*/ 24549 h 2416628"/>
              <a:gd name="connsiteX7" fmla="*/ 1208314 w 2416628"/>
              <a:gd name="connsiteY7" fmla="*/ 0 h 2416628"/>
              <a:gd name="connsiteX8" fmla="*/ 1451831 w 2416628"/>
              <a:gd name="connsiteY8" fmla="*/ 24549 h 2416628"/>
              <a:gd name="connsiteX9" fmla="*/ 1469199 w 2416628"/>
              <a:gd name="connsiteY9" fmla="*/ 29015 h 2416628"/>
              <a:gd name="connsiteX10" fmla="*/ 1494507 w 2416628"/>
              <a:gd name="connsiteY10" fmla="*/ 127445 h 2416628"/>
              <a:gd name="connsiteX11" fmla="*/ 2289183 w 2416628"/>
              <a:gd name="connsiteY11" fmla="*/ 922121 h 2416628"/>
              <a:gd name="connsiteX12" fmla="*/ 2387614 w 2416628"/>
              <a:gd name="connsiteY12" fmla="*/ 947430 h 2416628"/>
              <a:gd name="connsiteX13" fmla="*/ 2392079 w 2416628"/>
              <a:gd name="connsiteY13" fmla="*/ 964797 h 2416628"/>
              <a:gd name="connsiteX14" fmla="*/ 2416628 w 2416628"/>
              <a:gd name="connsiteY14" fmla="*/ 1208314 h 2416628"/>
              <a:gd name="connsiteX15" fmla="*/ 1208314 w 2416628"/>
              <a:gd name="connsiteY15" fmla="*/ 2416628 h 2416628"/>
              <a:gd name="connsiteX16" fmla="*/ 0 w 2416628"/>
              <a:gd name="connsiteY16" fmla="*/ 1208314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6628" h="2416628">
                <a:moveTo>
                  <a:pt x="0" y="1208314"/>
                </a:moveTo>
                <a:cubicBezTo>
                  <a:pt x="0" y="1124898"/>
                  <a:pt x="8453" y="1043455"/>
                  <a:pt x="24549" y="964797"/>
                </a:cubicBezTo>
                <a:lnTo>
                  <a:pt x="29015" y="947430"/>
                </a:lnTo>
                <a:lnTo>
                  <a:pt x="127445" y="922121"/>
                </a:lnTo>
                <a:cubicBezTo>
                  <a:pt x="505804" y="804439"/>
                  <a:pt x="804439" y="505804"/>
                  <a:pt x="922121" y="127445"/>
                </a:cubicBezTo>
                <a:lnTo>
                  <a:pt x="947430" y="29015"/>
                </a:lnTo>
                <a:lnTo>
                  <a:pt x="964797" y="24549"/>
                </a:lnTo>
                <a:cubicBezTo>
                  <a:pt x="1043455" y="8453"/>
                  <a:pt x="1124898" y="0"/>
                  <a:pt x="1208314" y="0"/>
                </a:cubicBezTo>
                <a:cubicBezTo>
                  <a:pt x="1291731" y="0"/>
                  <a:pt x="1373173" y="8453"/>
                  <a:pt x="1451831" y="24549"/>
                </a:cubicBezTo>
                <a:lnTo>
                  <a:pt x="1469199" y="29015"/>
                </a:lnTo>
                <a:lnTo>
                  <a:pt x="1494507" y="127445"/>
                </a:lnTo>
                <a:cubicBezTo>
                  <a:pt x="1612189" y="505804"/>
                  <a:pt x="1910824" y="804439"/>
                  <a:pt x="2289183" y="922121"/>
                </a:cubicBezTo>
                <a:lnTo>
                  <a:pt x="2387614" y="947430"/>
                </a:lnTo>
                <a:lnTo>
                  <a:pt x="2392079" y="964797"/>
                </a:lnTo>
                <a:cubicBezTo>
                  <a:pt x="2408175" y="1043455"/>
                  <a:pt x="2416628" y="1124898"/>
                  <a:pt x="2416628" y="1208314"/>
                </a:cubicBezTo>
                <a:cubicBezTo>
                  <a:pt x="2416628" y="1875647"/>
                  <a:pt x="1875647" y="2416628"/>
                  <a:pt x="1208314" y="2416628"/>
                </a:cubicBezTo>
                <a:cubicBezTo>
                  <a:pt x="540981" y="2416628"/>
                  <a:pt x="0" y="1875647"/>
                  <a:pt x="0" y="120831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 rot="5400000">
            <a:off x="4760221" y="2448146"/>
            <a:ext cx="1961708" cy="1961708"/>
          </a:xfrm>
          <a:custGeom>
            <a:avLst/>
            <a:gdLst>
              <a:gd name="connsiteX0" fmla="*/ 0 w 2416628"/>
              <a:gd name="connsiteY0" fmla="*/ 1208314 h 2416628"/>
              <a:gd name="connsiteX1" fmla="*/ 1208314 w 2416628"/>
              <a:gd name="connsiteY1" fmla="*/ 0 h 2416628"/>
              <a:gd name="connsiteX2" fmla="*/ 2416628 w 2416628"/>
              <a:gd name="connsiteY2" fmla="*/ 1208314 h 2416628"/>
              <a:gd name="connsiteX3" fmla="*/ 2392079 w 2416628"/>
              <a:gd name="connsiteY3" fmla="*/ 1451831 h 2416628"/>
              <a:gd name="connsiteX4" fmla="*/ 2387614 w 2416628"/>
              <a:gd name="connsiteY4" fmla="*/ 1469198 h 2416628"/>
              <a:gd name="connsiteX5" fmla="*/ 2289183 w 2416628"/>
              <a:gd name="connsiteY5" fmla="*/ 1494507 h 2416628"/>
              <a:gd name="connsiteX6" fmla="*/ 1494507 w 2416628"/>
              <a:gd name="connsiteY6" fmla="*/ 2289183 h 2416628"/>
              <a:gd name="connsiteX7" fmla="*/ 1469199 w 2416628"/>
              <a:gd name="connsiteY7" fmla="*/ 2387613 h 2416628"/>
              <a:gd name="connsiteX8" fmla="*/ 1451831 w 2416628"/>
              <a:gd name="connsiteY8" fmla="*/ 2392079 h 2416628"/>
              <a:gd name="connsiteX9" fmla="*/ 1208314 w 2416628"/>
              <a:gd name="connsiteY9" fmla="*/ 2416628 h 2416628"/>
              <a:gd name="connsiteX10" fmla="*/ 964797 w 2416628"/>
              <a:gd name="connsiteY10" fmla="*/ 2392079 h 2416628"/>
              <a:gd name="connsiteX11" fmla="*/ 947430 w 2416628"/>
              <a:gd name="connsiteY11" fmla="*/ 2387613 h 2416628"/>
              <a:gd name="connsiteX12" fmla="*/ 922121 w 2416628"/>
              <a:gd name="connsiteY12" fmla="*/ 2289183 h 2416628"/>
              <a:gd name="connsiteX13" fmla="*/ 127445 w 2416628"/>
              <a:gd name="connsiteY13" fmla="*/ 1494507 h 2416628"/>
              <a:gd name="connsiteX14" fmla="*/ 29015 w 2416628"/>
              <a:gd name="connsiteY14" fmla="*/ 1469198 h 2416628"/>
              <a:gd name="connsiteX15" fmla="*/ 24549 w 2416628"/>
              <a:gd name="connsiteY15" fmla="*/ 1451831 h 2416628"/>
              <a:gd name="connsiteX16" fmla="*/ 0 w 2416628"/>
              <a:gd name="connsiteY16" fmla="*/ 1208314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6628" h="2416628">
                <a:moveTo>
                  <a:pt x="0" y="1208314"/>
                </a:moveTo>
                <a:cubicBezTo>
                  <a:pt x="0" y="540981"/>
                  <a:pt x="540981" y="0"/>
                  <a:pt x="1208314" y="0"/>
                </a:cubicBezTo>
                <a:cubicBezTo>
                  <a:pt x="1875647" y="0"/>
                  <a:pt x="2416628" y="540981"/>
                  <a:pt x="2416628" y="1208314"/>
                </a:cubicBezTo>
                <a:cubicBezTo>
                  <a:pt x="2416628" y="1291730"/>
                  <a:pt x="2408175" y="1373173"/>
                  <a:pt x="2392079" y="1451831"/>
                </a:cubicBezTo>
                <a:lnTo>
                  <a:pt x="2387614" y="1469198"/>
                </a:lnTo>
                <a:lnTo>
                  <a:pt x="2289183" y="1494507"/>
                </a:lnTo>
                <a:cubicBezTo>
                  <a:pt x="1910824" y="1612189"/>
                  <a:pt x="1612189" y="1910823"/>
                  <a:pt x="1494507" y="2289183"/>
                </a:cubicBezTo>
                <a:lnTo>
                  <a:pt x="1469199" y="2387613"/>
                </a:lnTo>
                <a:lnTo>
                  <a:pt x="1451831" y="2392079"/>
                </a:lnTo>
                <a:cubicBezTo>
                  <a:pt x="1373173" y="2408175"/>
                  <a:pt x="1291731" y="2416628"/>
                  <a:pt x="1208314" y="2416628"/>
                </a:cubicBezTo>
                <a:cubicBezTo>
                  <a:pt x="1124898" y="2416628"/>
                  <a:pt x="1043455" y="2408175"/>
                  <a:pt x="964797" y="2392079"/>
                </a:cubicBezTo>
                <a:lnTo>
                  <a:pt x="947430" y="2387613"/>
                </a:lnTo>
                <a:lnTo>
                  <a:pt x="922121" y="2289183"/>
                </a:lnTo>
                <a:cubicBezTo>
                  <a:pt x="804439" y="1910823"/>
                  <a:pt x="505804" y="1612189"/>
                  <a:pt x="127445" y="1494507"/>
                </a:cubicBezTo>
                <a:lnTo>
                  <a:pt x="29015" y="1469198"/>
                </a:lnTo>
                <a:lnTo>
                  <a:pt x="24549" y="1451831"/>
                </a:lnTo>
                <a:cubicBezTo>
                  <a:pt x="8453" y="1373173"/>
                  <a:pt x="0" y="1291730"/>
                  <a:pt x="0" y="1208314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5400000">
            <a:off x="3591146" y="3617221"/>
            <a:ext cx="1961708" cy="1961708"/>
          </a:xfrm>
          <a:custGeom>
            <a:avLst/>
            <a:gdLst>
              <a:gd name="connsiteX0" fmla="*/ 0 w 2416628"/>
              <a:gd name="connsiteY0" fmla="*/ 1208314 h 2416628"/>
              <a:gd name="connsiteX1" fmla="*/ 24549 w 2416628"/>
              <a:gd name="connsiteY1" fmla="*/ 964797 h 2416628"/>
              <a:gd name="connsiteX2" fmla="*/ 29015 w 2416628"/>
              <a:gd name="connsiteY2" fmla="*/ 947429 h 2416628"/>
              <a:gd name="connsiteX3" fmla="*/ 127445 w 2416628"/>
              <a:gd name="connsiteY3" fmla="*/ 922121 h 2416628"/>
              <a:gd name="connsiteX4" fmla="*/ 922121 w 2416628"/>
              <a:gd name="connsiteY4" fmla="*/ 127445 h 2416628"/>
              <a:gd name="connsiteX5" fmla="*/ 947430 w 2416628"/>
              <a:gd name="connsiteY5" fmla="*/ 29014 h 2416628"/>
              <a:gd name="connsiteX6" fmla="*/ 964797 w 2416628"/>
              <a:gd name="connsiteY6" fmla="*/ 24549 h 2416628"/>
              <a:gd name="connsiteX7" fmla="*/ 1208314 w 2416628"/>
              <a:gd name="connsiteY7" fmla="*/ 0 h 2416628"/>
              <a:gd name="connsiteX8" fmla="*/ 2416628 w 2416628"/>
              <a:gd name="connsiteY8" fmla="*/ 1208314 h 2416628"/>
              <a:gd name="connsiteX9" fmla="*/ 1208314 w 2416628"/>
              <a:gd name="connsiteY9" fmla="*/ 2416628 h 2416628"/>
              <a:gd name="connsiteX10" fmla="*/ 964797 w 2416628"/>
              <a:gd name="connsiteY10" fmla="*/ 2392079 h 2416628"/>
              <a:gd name="connsiteX11" fmla="*/ 947430 w 2416628"/>
              <a:gd name="connsiteY11" fmla="*/ 2387614 h 2416628"/>
              <a:gd name="connsiteX12" fmla="*/ 922121 w 2416628"/>
              <a:gd name="connsiteY12" fmla="*/ 2289183 h 2416628"/>
              <a:gd name="connsiteX13" fmla="*/ 127445 w 2416628"/>
              <a:gd name="connsiteY13" fmla="*/ 1494507 h 2416628"/>
              <a:gd name="connsiteX14" fmla="*/ 29015 w 2416628"/>
              <a:gd name="connsiteY14" fmla="*/ 1469199 h 2416628"/>
              <a:gd name="connsiteX15" fmla="*/ 24549 w 2416628"/>
              <a:gd name="connsiteY15" fmla="*/ 1451831 h 2416628"/>
              <a:gd name="connsiteX16" fmla="*/ 0 w 2416628"/>
              <a:gd name="connsiteY16" fmla="*/ 1208314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6628" h="2416628">
                <a:moveTo>
                  <a:pt x="0" y="1208314"/>
                </a:moveTo>
                <a:cubicBezTo>
                  <a:pt x="0" y="1124897"/>
                  <a:pt x="8453" y="1043455"/>
                  <a:pt x="24549" y="964797"/>
                </a:cubicBezTo>
                <a:lnTo>
                  <a:pt x="29015" y="947429"/>
                </a:lnTo>
                <a:lnTo>
                  <a:pt x="127445" y="922121"/>
                </a:lnTo>
                <a:cubicBezTo>
                  <a:pt x="505804" y="804438"/>
                  <a:pt x="804439" y="505804"/>
                  <a:pt x="922121" y="127445"/>
                </a:cubicBezTo>
                <a:lnTo>
                  <a:pt x="947430" y="29014"/>
                </a:lnTo>
                <a:lnTo>
                  <a:pt x="964797" y="24549"/>
                </a:lnTo>
                <a:cubicBezTo>
                  <a:pt x="1043455" y="8453"/>
                  <a:pt x="1124898" y="0"/>
                  <a:pt x="1208314" y="0"/>
                </a:cubicBezTo>
                <a:cubicBezTo>
                  <a:pt x="1875647" y="0"/>
                  <a:pt x="2416628" y="540981"/>
                  <a:pt x="2416628" y="1208314"/>
                </a:cubicBezTo>
                <a:cubicBezTo>
                  <a:pt x="2416628" y="1875647"/>
                  <a:pt x="1875647" y="2416628"/>
                  <a:pt x="1208314" y="2416628"/>
                </a:cubicBezTo>
                <a:cubicBezTo>
                  <a:pt x="1124898" y="2416628"/>
                  <a:pt x="1043455" y="2408175"/>
                  <a:pt x="964797" y="2392079"/>
                </a:cubicBezTo>
                <a:lnTo>
                  <a:pt x="947430" y="2387614"/>
                </a:lnTo>
                <a:lnTo>
                  <a:pt x="922121" y="2289183"/>
                </a:lnTo>
                <a:cubicBezTo>
                  <a:pt x="804439" y="1910824"/>
                  <a:pt x="505804" y="1612190"/>
                  <a:pt x="127445" y="1494507"/>
                </a:cubicBezTo>
                <a:lnTo>
                  <a:pt x="29015" y="1469199"/>
                </a:lnTo>
                <a:lnTo>
                  <a:pt x="24549" y="1451831"/>
                </a:lnTo>
                <a:cubicBezTo>
                  <a:pt x="8453" y="1373173"/>
                  <a:pt x="0" y="1291730"/>
                  <a:pt x="0" y="1208314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5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手繪多邊形 20"/>
          <p:cNvSpPr/>
          <p:nvPr/>
        </p:nvSpPr>
        <p:spPr>
          <a:xfrm rot="12960000">
            <a:off x="3655842" y="1234166"/>
            <a:ext cx="1744550" cy="1862580"/>
          </a:xfrm>
          <a:custGeom>
            <a:avLst/>
            <a:gdLst>
              <a:gd name="connsiteX0" fmla="*/ 1436874 w 1850960"/>
              <a:gd name="connsiteY0" fmla="*/ 1784302 h 1976190"/>
              <a:gd name="connsiteX1" fmla="*/ 33967 w 1850960"/>
              <a:gd name="connsiteY1" fmla="*/ 1562103 h 1976190"/>
              <a:gd name="connsiteX2" fmla="*/ 0 w 1850960"/>
              <a:gd name="connsiteY2" fmla="*/ 1510017 h 1976190"/>
              <a:gd name="connsiteX3" fmla="*/ 22199 w 1850960"/>
              <a:gd name="connsiteY3" fmla="*/ 1475977 h 1976190"/>
              <a:gd name="connsiteX4" fmla="*/ 13724 w 1850960"/>
              <a:gd name="connsiteY4" fmla="*/ 452843 h 1976190"/>
              <a:gd name="connsiteX5" fmla="*/ 1 w 1850960"/>
              <a:gd name="connsiteY5" fmla="*/ 432418 h 1976190"/>
              <a:gd name="connsiteX6" fmla="*/ 41079 w 1850960"/>
              <a:gd name="connsiteY6" fmla="*/ 371281 h 1976190"/>
              <a:gd name="connsiteX7" fmla="*/ 256166 w 1850960"/>
              <a:gd name="connsiteY7" fmla="*/ 159197 h 1976190"/>
              <a:gd name="connsiteX8" fmla="*/ 524336 w 1850960"/>
              <a:gd name="connsiteY8" fmla="*/ 20175 h 1976190"/>
              <a:gd name="connsiteX9" fmla="*/ 595173 w 1850960"/>
              <a:gd name="connsiteY9" fmla="*/ 0 h 1976190"/>
              <a:gd name="connsiteX10" fmla="*/ 610357 w 1850960"/>
              <a:gd name="connsiteY10" fmla="*/ 19363 h 1976190"/>
              <a:gd name="connsiteX11" fmla="*/ 1580797 w 1850960"/>
              <a:gd name="connsiteY11" fmla="*/ 343589 h 1976190"/>
              <a:gd name="connsiteX12" fmla="*/ 1620032 w 1850960"/>
              <a:gd name="connsiteY12" fmla="*/ 332996 h 1976190"/>
              <a:gd name="connsiteX13" fmla="*/ 1659072 w 1850960"/>
              <a:gd name="connsiteY13" fmla="*/ 381395 h 1976190"/>
              <a:gd name="connsiteX14" fmla="*/ 1436874 w 1850960"/>
              <a:gd name="connsiteY14" fmla="*/ 1784302 h 19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0960" h="1976190">
                <a:moveTo>
                  <a:pt x="1436874" y="1784302"/>
                </a:moveTo>
                <a:cubicBezTo>
                  <a:pt x="988113" y="2110345"/>
                  <a:pt x="360011" y="2010863"/>
                  <a:pt x="33967" y="1562103"/>
                </a:cubicBezTo>
                <a:lnTo>
                  <a:pt x="0" y="1510017"/>
                </a:lnTo>
                <a:lnTo>
                  <a:pt x="22199" y="1475977"/>
                </a:lnTo>
                <a:cubicBezTo>
                  <a:pt x="209990" y="1153334"/>
                  <a:pt x="198906" y="760146"/>
                  <a:pt x="13724" y="452843"/>
                </a:cubicBezTo>
                <a:lnTo>
                  <a:pt x="1" y="432418"/>
                </a:lnTo>
                <a:lnTo>
                  <a:pt x="41079" y="371281"/>
                </a:lnTo>
                <a:cubicBezTo>
                  <a:pt x="100160" y="292082"/>
                  <a:pt x="172023" y="220330"/>
                  <a:pt x="256166" y="159197"/>
                </a:cubicBezTo>
                <a:cubicBezTo>
                  <a:pt x="340308" y="98064"/>
                  <a:pt x="430756" y="51890"/>
                  <a:pt x="524336" y="20175"/>
                </a:cubicBezTo>
                <a:lnTo>
                  <a:pt x="595173" y="0"/>
                </a:lnTo>
                <a:lnTo>
                  <a:pt x="610357" y="19363"/>
                </a:lnTo>
                <a:cubicBezTo>
                  <a:pt x="845396" y="290444"/>
                  <a:pt x="1215915" y="422487"/>
                  <a:pt x="1580797" y="343589"/>
                </a:cubicBezTo>
                <a:lnTo>
                  <a:pt x="1620032" y="332996"/>
                </a:lnTo>
                <a:lnTo>
                  <a:pt x="1659072" y="381395"/>
                </a:lnTo>
                <a:cubicBezTo>
                  <a:pt x="1985115" y="830155"/>
                  <a:pt x="1885634" y="1458258"/>
                  <a:pt x="1436874" y="1784302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rot="12960000">
            <a:off x="2332238" y="2241011"/>
            <a:ext cx="1893696" cy="1862460"/>
          </a:xfrm>
          <a:custGeom>
            <a:avLst/>
            <a:gdLst>
              <a:gd name="connsiteX0" fmla="*/ 1585028 w 2009203"/>
              <a:gd name="connsiteY0" fmla="*/ 1824616 h 1976063"/>
              <a:gd name="connsiteX1" fmla="*/ 1314930 w 2009203"/>
              <a:gd name="connsiteY1" fmla="*/ 1959855 h 1976063"/>
              <a:gd name="connsiteX2" fmla="*/ 1254898 w 2009203"/>
              <a:gd name="connsiteY2" fmla="*/ 1976063 h 1976063"/>
              <a:gd name="connsiteX3" fmla="*/ 1229383 w 2009203"/>
              <a:gd name="connsiteY3" fmla="*/ 1944431 h 1976063"/>
              <a:gd name="connsiteX4" fmla="*/ 253707 w 2009203"/>
              <a:gd name="connsiteY4" fmla="*/ 1636326 h 1976063"/>
              <a:gd name="connsiteX5" fmla="*/ 230039 w 2009203"/>
              <a:gd name="connsiteY5" fmla="*/ 1643067 h 1976063"/>
              <a:gd name="connsiteX6" fmla="*/ 184588 w 2009203"/>
              <a:gd name="connsiteY6" fmla="*/ 1585106 h 1976063"/>
              <a:gd name="connsiteX7" fmla="*/ 49349 w 2009203"/>
              <a:gd name="connsiteY7" fmla="*/ 1315009 h 1976063"/>
              <a:gd name="connsiteX8" fmla="*/ 0 w 2009203"/>
              <a:gd name="connsiteY8" fmla="*/ 1017005 h 1976063"/>
              <a:gd name="connsiteX9" fmla="*/ 2703 w 2009203"/>
              <a:gd name="connsiteY9" fmla="*/ 943399 h 1976063"/>
              <a:gd name="connsiteX10" fmla="*/ 25813 w 2009203"/>
              <a:gd name="connsiteY10" fmla="*/ 934940 h 1976063"/>
              <a:gd name="connsiteX11" fmla="*/ 634052 w 2009203"/>
              <a:gd name="connsiteY11" fmla="*/ 112190 h 1976063"/>
              <a:gd name="connsiteX12" fmla="*/ 636101 w 2009203"/>
              <a:gd name="connsiteY12" fmla="*/ 71601 h 1976063"/>
              <a:gd name="connsiteX13" fmla="*/ 694195 w 2009203"/>
              <a:gd name="connsiteY13" fmla="*/ 49429 h 1976063"/>
              <a:gd name="connsiteX14" fmla="*/ 1959775 w 2009203"/>
              <a:gd name="connsiteY14" fmla="*/ 694274 h 1976063"/>
              <a:gd name="connsiteX15" fmla="*/ 1585028 w 2009203"/>
              <a:gd name="connsiteY15" fmla="*/ 1824616 h 197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9203" h="1976063">
                <a:moveTo>
                  <a:pt x="1585028" y="1824616"/>
                </a:moveTo>
                <a:cubicBezTo>
                  <a:pt x="1504364" y="1881681"/>
                  <a:pt x="1413845" y="1927715"/>
                  <a:pt x="1314930" y="1959855"/>
                </a:cubicBezTo>
                <a:lnTo>
                  <a:pt x="1254898" y="1976063"/>
                </a:lnTo>
                <a:lnTo>
                  <a:pt x="1229383" y="1944431"/>
                </a:lnTo>
                <a:cubicBezTo>
                  <a:pt x="980563" y="1666130"/>
                  <a:pt x="603193" y="1555169"/>
                  <a:pt x="253707" y="1636326"/>
                </a:cubicBezTo>
                <a:lnTo>
                  <a:pt x="230039" y="1643067"/>
                </a:lnTo>
                <a:lnTo>
                  <a:pt x="184588" y="1585106"/>
                </a:lnTo>
                <a:cubicBezTo>
                  <a:pt x="127523" y="1504443"/>
                  <a:pt x="81489" y="1413924"/>
                  <a:pt x="49349" y="1315009"/>
                </a:cubicBezTo>
                <a:cubicBezTo>
                  <a:pt x="17210" y="1216093"/>
                  <a:pt x="1246" y="1115804"/>
                  <a:pt x="0" y="1017005"/>
                </a:cubicBezTo>
                <a:lnTo>
                  <a:pt x="2703" y="943399"/>
                </a:lnTo>
                <a:lnTo>
                  <a:pt x="25813" y="934940"/>
                </a:lnTo>
                <a:cubicBezTo>
                  <a:pt x="356256" y="795175"/>
                  <a:pt x="596333" y="483594"/>
                  <a:pt x="634052" y="112190"/>
                </a:cubicBezTo>
                <a:lnTo>
                  <a:pt x="636101" y="71601"/>
                </a:lnTo>
                <a:lnTo>
                  <a:pt x="694195" y="49429"/>
                </a:lnTo>
                <a:cubicBezTo>
                  <a:pt x="1221744" y="-121982"/>
                  <a:pt x="1788364" y="166725"/>
                  <a:pt x="1959775" y="694274"/>
                </a:cubicBezTo>
                <a:cubicBezTo>
                  <a:pt x="2099046" y="1122908"/>
                  <a:pt x="1934569" y="1577334"/>
                  <a:pt x="1585028" y="1824616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rot="12960000">
            <a:off x="5067212" y="2259586"/>
            <a:ext cx="1744550" cy="1862580"/>
          </a:xfrm>
          <a:custGeom>
            <a:avLst/>
            <a:gdLst>
              <a:gd name="connsiteX0" fmla="*/ 1604910 w 1850960"/>
              <a:gd name="connsiteY0" fmla="*/ 1777191 h 1976190"/>
              <a:gd name="connsiteX1" fmla="*/ 414087 w 1850960"/>
              <a:gd name="connsiteY1" fmla="*/ 1784302 h 1976190"/>
              <a:gd name="connsiteX2" fmla="*/ 191888 w 1850960"/>
              <a:gd name="connsiteY2" fmla="*/ 381396 h 1976190"/>
              <a:gd name="connsiteX3" fmla="*/ 230927 w 1850960"/>
              <a:gd name="connsiteY3" fmla="*/ 332997 h 1976190"/>
              <a:gd name="connsiteX4" fmla="*/ 270163 w 1850960"/>
              <a:gd name="connsiteY4" fmla="*/ 343591 h 1976190"/>
              <a:gd name="connsiteX5" fmla="*/ 1240602 w 1850960"/>
              <a:gd name="connsiteY5" fmla="*/ 19365 h 1976190"/>
              <a:gd name="connsiteX6" fmla="*/ 1255787 w 1850960"/>
              <a:gd name="connsiteY6" fmla="*/ 0 h 1976190"/>
              <a:gd name="connsiteX7" fmla="*/ 1326625 w 1850960"/>
              <a:gd name="connsiteY7" fmla="*/ 20175 h 1976190"/>
              <a:gd name="connsiteX8" fmla="*/ 1594794 w 1850960"/>
              <a:gd name="connsiteY8" fmla="*/ 159197 h 1976190"/>
              <a:gd name="connsiteX9" fmla="*/ 1809881 w 1850960"/>
              <a:gd name="connsiteY9" fmla="*/ 371282 h 1976190"/>
              <a:gd name="connsiteX10" fmla="*/ 1850960 w 1850960"/>
              <a:gd name="connsiteY10" fmla="*/ 432419 h 1976190"/>
              <a:gd name="connsiteX11" fmla="*/ 1837236 w 1850960"/>
              <a:gd name="connsiteY11" fmla="*/ 452844 h 1976190"/>
              <a:gd name="connsiteX12" fmla="*/ 1828761 w 1850960"/>
              <a:gd name="connsiteY12" fmla="*/ 1475978 h 1976190"/>
              <a:gd name="connsiteX13" fmla="*/ 1850959 w 1850960"/>
              <a:gd name="connsiteY13" fmla="*/ 1510018 h 1976190"/>
              <a:gd name="connsiteX14" fmla="*/ 1816993 w 1850960"/>
              <a:gd name="connsiteY14" fmla="*/ 1562104 h 1976190"/>
              <a:gd name="connsiteX15" fmla="*/ 1604910 w 1850960"/>
              <a:gd name="connsiteY15" fmla="*/ 1777191 h 19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0960" h="1976190">
                <a:moveTo>
                  <a:pt x="1604910" y="1777191"/>
                </a:moveTo>
                <a:cubicBezTo>
                  <a:pt x="1261716" y="2033210"/>
                  <a:pt x="778704" y="2049212"/>
                  <a:pt x="414087" y="1784302"/>
                </a:cubicBezTo>
                <a:cubicBezTo>
                  <a:pt x="-34673" y="1458259"/>
                  <a:pt x="-134155" y="830156"/>
                  <a:pt x="191888" y="381396"/>
                </a:cubicBezTo>
                <a:lnTo>
                  <a:pt x="230927" y="332997"/>
                </a:lnTo>
                <a:lnTo>
                  <a:pt x="270163" y="343591"/>
                </a:lnTo>
                <a:cubicBezTo>
                  <a:pt x="635045" y="422488"/>
                  <a:pt x="1005564" y="290445"/>
                  <a:pt x="1240602" y="19365"/>
                </a:cubicBezTo>
                <a:lnTo>
                  <a:pt x="1255787" y="0"/>
                </a:lnTo>
                <a:lnTo>
                  <a:pt x="1326625" y="20175"/>
                </a:lnTo>
                <a:cubicBezTo>
                  <a:pt x="1420204" y="51891"/>
                  <a:pt x="1510651" y="98064"/>
                  <a:pt x="1594794" y="159197"/>
                </a:cubicBezTo>
                <a:cubicBezTo>
                  <a:pt x="1678936" y="220330"/>
                  <a:pt x="1750800" y="292083"/>
                  <a:pt x="1809881" y="371282"/>
                </a:cubicBezTo>
                <a:lnTo>
                  <a:pt x="1850960" y="432419"/>
                </a:lnTo>
                <a:lnTo>
                  <a:pt x="1837236" y="452844"/>
                </a:lnTo>
                <a:cubicBezTo>
                  <a:pt x="1652054" y="760147"/>
                  <a:pt x="1640970" y="1153336"/>
                  <a:pt x="1828761" y="1475978"/>
                </a:cubicBezTo>
                <a:lnTo>
                  <a:pt x="1850959" y="1510018"/>
                </a:lnTo>
                <a:lnTo>
                  <a:pt x="1816993" y="1562104"/>
                </a:lnTo>
                <a:cubicBezTo>
                  <a:pt x="1755860" y="1646247"/>
                  <a:pt x="1684108" y="1718110"/>
                  <a:pt x="1604910" y="1777191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 rot="12960000">
            <a:off x="4421104" y="3758660"/>
            <a:ext cx="1893695" cy="1862460"/>
          </a:xfrm>
          <a:custGeom>
            <a:avLst/>
            <a:gdLst>
              <a:gd name="connsiteX0" fmla="*/ 1779164 w 2009202"/>
              <a:gd name="connsiteY0" fmla="*/ 1643066 h 1976063"/>
              <a:gd name="connsiteX1" fmla="*/ 1755497 w 2009202"/>
              <a:gd name="connsiteY1" fmla="*/ 1636326 h 1976063"/>
              <a:gd name="connsiteX2" fmla="*/ 779820 w 2009202"/>
              <a:gd name="connsiteY2" fmla="*/ 1944431 h 1976063"/>
              <a:gd name="connsiteX3" fmla="*/ 754304 w 2009202"/>
              <a:gd name="connsiteY3" fmla="*/ 1976063 h 1976063"/>
              <a:gd name="connsiteX4" fmla="*/ 694273 w 2009202"/>
              <a:gd name="connsiteY4" fmla="*/ 1959855 h 1976063"/>
              <a:gd name="connsiteX5" fmla="*/ 49427 w 2009202"/>
              <a:gd name="connsiteY5" fmla="*/ 694274 h 1976063"/>
              <a:gd name="connsiteX6" fmla="*/ 1315007 w 2009202"/>
              <a:gd name="connsiteY6" fmla="*/ 49429 h 1976063"/>
              <a:gd name="connsiteX7" fmla="*/ 1373103 w 2009202"/>
              <a:gd name="connsiteY7" fmla="*/ 71603 h 1976063"/>
              <a:gd name="connsiteX8" fmla="*/ 1375152 w 2009202"/>
              <a:gd name="connsiteY8" fmla="*/ 112190 h 1976063"/>
              <a:gd name="connsiteX9" fmla="*/ 1983391 w 2009202"/>
              <a:gd name="connsiteY9" fmla="*/ 934940 h 1976063"/>
              <a:gd name="connsiteX10" fmla="*/ 2006499 w 2009202"/>
              <a:gd name="connsiteY10" fmla="*/ 943398 h 1976063"/>
              <a:gd name="connsiteX11" fmla="*/ 2009202 w 2009202"/>
              <a:gd name="connsiteY11" fmla="*/ 1017004 h 1976063"/>
              <a:gd name="connsiteX12" fmla="*/ 1959853 w 2009202"/>
              <a:gd name="connsiteY12" fmla="*/ 1315009 h 1976063"/>
              <a:gd name="connsiteX13" fmla="*/ 1824615 w 2009202"/>
              <a:gd name="connsiteY13" fmla="*/ 1585107 h 1976063"/>
              <a:gd name="connsiteX14" fmla="*/ 1779164 w 2009202"/>
              <a:gd name="connsiteY14" fmla="*/ 1643066 h 197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9202" h="1976063">
                <a:moveTo>
                  <a:pt x="1779164" y="1643066"/>
                </a:moveTo>
                <a:lnTo>
                  <a:pt x="1755497" y="1636326"/>
                </a:lnTo>
                <a:cubicBezTo>
                  <a:pt x="1406010" y="1555169"/>
                  <a:pt x="1028640" y="1666130"/>
                  <a:pt x="779820" y="1944431"/>
                </a:cubicBezTo>
                <a:lnTo>
                  <a:pt x="754304" y="1976063"/>
                </a:lnTo>
                <a:lnTo>
                  <a:pt x="694273" y="1959855"/>
                </a:lnTo>
                <a:cubicBezTo>
                  <a:pt x="166724" y="1788444"/>
                  <a:pt x="-121983" y="1221824"/>
                  <a:pt x="49427" y="694274"/>
                </a:cubicBezTo>
                <a:cubicBezTo>
                  <a:pt x="220839" y="166725"/>
                  <a:pt x="787459" y="-121982"/>
                  <a:pt x="1315007" y="49429"/>
                </a:cubicBezTo>
                <a:lnTo>
                  <a:pt x="1373103" y="71603"/>
                </a:lnTo>
                <a:lnTo>
                  <a:pt x="1375152" y="112190"/>
                </a:lnTo>
                <a:cubicBezTo>
                  <a:pt x="1412870" y="483594"/>
                  <a:pt x="1652948" y="795175"/>
                  <a:pt x="1983391" y="934940"/>
                </a:cubicBezTo>
                <a:lnTo>
                  <a:pt x="2006499" y="943398"/>
                </a:lnTo>
                <a:lnTo>
                  <a:pt x="2009202" y="1017004"/>
                </a:lnTo>
                <a:cubicBezTo>
                  <a:pt x="2007956" y="1115805"/>
                  <a:pt x="1991993" y="1216094"/>
                  <a:pt x="1959853" y="1315009"/>
                </a:cubicBezTo>
                <a:cubicBezTo>
                  <a:pt x="1927714" y="1413924"/>
                  <a:pt x="1881680" y="1504443"/>
                  <a:pt x="1824615" y="1585107"/>
                </a:cubicBezTo>
                <a:lnTo>
                  <a:pt x="1779164" y="1643066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 rot="12960000">
            <a:off x="2834787" y="3730574"/>
            <a:ext cx="1893261" cy="1893260"/>
          </a:xfrm>
          <a:custGeom>
            <a:avLst/>
            <a:gdLst>
              <a:gd name="connsiteX0" fmla="*/ 1372207 w 2008741"/>
              <a:gd name="connsiteY0" fmla="*/ 1938271 h 2008741"/>
              <a:gd name="connsiteX1" fmla="*/ 1303040 w 2008741"/>
              <a:gd name="connsiteY1" fmla="*/ 1963587 h 2008741"/>
              <a:gd name="connsiteX2" fmla="*/ 1004371 w 2008741"/>
              <a:gd name="connsiteY2" fmla="*/ 2008741 h 2008741"/>
              <a:gd name="connsiteX3" fmla="*/ 705702 w 2008741"/>
              <a:gd name="connsiteY3" fmla="*/ 1963586 h 2008741"/>
              <a:gd name="connsiteX4" fmla="*/ 636533 w 2008741"/>
              <a:gd name="connsiteY4" fmla="*/ 1938270 h 2008741"/>
              <a:gd name="connsiteX5" fmla="*/ 635630 w 2008741"/>
              <a:gd name="connsiteY5" fmla="*/ 1913679 h 2008741"/>
              <a:gd name="connsiteX6" fmla="*/ 41104 w 2008741"/>
              <a:gd name="connsiteY6" fmla="*/ 1080967 h 2008741"/>
              <a:gd name="connsiteX7" fmla="*/ 3137 w 2008741"/>
              <a:gd name="connsiteY7" fmla="*/ 1066475 h 2008741"/>
              <a:gd name="connsiteX8" fmla="*/ 0 w 2008741"/>
              <a:gd name="connsiteY8" fmla="*/ 1004371 h 2008741"/>
              <a:gd name="connsiteX9" fmla="*/ 1004371 w 2008741"/>
              <a:gd name="connsiteY9" fmla="*/ 0 h 2008741"/>
              <a:gd name="connsiteX10" fmla="*/ 2008741 w 2008741"/>
              <a:gd name="connsiteY10" fmla="*/ 1004371 h 2008741"/>
              <a:gd name="connsiteX11" fmla="*/ 2005605 w 2008741"/>
              <a:gd name="connsiteY11" fmla="*/ 1066473 h 2008741"/>
              <a:gd name="connsiteX12" fmla="*/ 1967636 w 2008741"/>
              <a:gd name="connsiteY12" fmla="*/ 1080965 h 2008741"/>
              <a:gd name="connsiteX13" fmla="*/ 1373110 w 2008741"/>
              <a:gd name="connsiteY13" fmla="*/ 1913679 h 2008741"/>
              <a:gd name="connsiteX14" fmla="*/ 1372207 w 2008741"/>
              <a:gd name="connsiteY14" fmla="*/ 1938271 h 200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8741" h="2008741">
                <a:moveTo>
                  <a:pt x="1372207" y="1938271"/>
                </a:moveTo>
                <a:lnTo>
                  <a:pt x="1303040" y="1963587"/>
                </a:lnTo>
                <a:cubicBezTo>
                  <a:pt x="1208690" y="1992932"/>
                  <a:pt x="1108377" y="2008741"/>
                  <a:pt x="1004371" y="2008741"/>
                </a:cubicBezTo>
                <a:cubicBezTo>
                  <a:pt x="900365" y="2008741"/>
                  <a:pt x="800051" y="1992932"/>
                  <a:pt x="705702" y="1963586"/>
                </a:cubicBezTo>
                <a:lnTo>
                  <a:pt x="636533" y="1938270"/>
                </a:lnTo>
                <a:lnTo>
                  <a:pt x="635630" y="1913679"/>
                </a:lnTo>
                <a:cubicBezTo>
                  <a:pt x="604818" y="1556219"/>
                  <a:pt x="382674" y="1231608"/>
                  <a:pt x="41104" y="1080967"/>
                </a:cubicBezTo>
                <a:lnTo>
                  <a:pt x="3137" y="1066475"/>
                </a:lnTo>
                <a:lnTo>
                  <a:pt x="0" y="1004371"/>
                </a:lnTo>
                <a:cubicBezTo>
                  <a:pt x="1" y="449673"/>
                  <a:pt x="449673" y="1"/>
                  <a:pt x="1004371" y="0"/>
                </a:cubicBezTo>
                <a:cubicBezTo>
                  <a:pt x="1559069" y="1"/>
                  <a:pt x="2008741" y="449673"/>
                  <a:pt x="2008741" y="1004371"/>
                </a:cubicBezTo>
                <a:lnTo>
                  <a:pt x="2005605" y="1066473"/>
                </a:lnTo>
                <a:lnTo>
                  <a:pt x="1967636" y="1080965"/>
                </a:lnTo>
                <a:cubicBezTo>
                  <a:pt x="1626066" y="1231608"/>
                  <a:pt x="1403922" y="1556219"/>
                  <a:pt x="1373110" y="1913679"/>
                </a:cubicBezTo>
                <a:lnTo>
                  <a:pt x="1372207" y="1938271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5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手繪多邊形 15"/>
          <p:cNvSpPr/>
          <p:nvPr/>
        </p:nvSpPr>
        <p:spPr>
          <a:xfrm>
            <a:off x="3719143" y="1192682"/>
            <a:ext cx="1705714" cy="1718306"/>
          </a:xfrm>
          <a:custGeom>
            <a:avLst/>
            <a:gdLst>
              <a:gd name="connsiteX0" fmla="*/ 891884 w 1783768"/>
              <a:gd name="connsiteY0" fmla="*/ 0 h 1796936"/>
              <a:gd name="connsiteX1" fmla="*/ 1772098 w 1783768"/>
              <a:gd name="connsiteY1" fmla="*/ 717395 h 1796936"/>
              <a:gd name="connsiteX2" fmla="*/ 1783768 w 1783768"/>
              <a:gd name="connsiteY2" fmla="*/ 793862 h 1796936"/>
              <a:gd name="connsiteX3" fmla="*/ 1771761 w 1783768"/>
              <a:gd name="connsiteY3" fmla="*/ 798549 h 1796936"/>
              <a:gd name="connsiteX4" fmla="*/ 1689886 w 1783768"/>
              <a:gd name="connsiteY4" fmla="*/ 840463 h 1796936"/>
              <a:gd name="connsiteX5" fmla="*/ 1240803 w 1783768"/>
              <a:gd name="connsiteY5" fmla="*/ 1642687 h 1796936"/>
              <a:gd name="connsiteX6" fmla="*/ 1246871 w 1783768"/>
              <a:gd name="connsiteY6" fmla="*/ 1723795 h 1796936"/>
              <a:gd name="connsiteX7" fmla="*/ 1241608 w 1783768"/>
              <a:gd name="connsiteY7" fmla="*/ 1726330 h 1796936"/>
              <a:gd name="connsiteX8" fmla="*/ 891884 w 1783768"/>
              <a:gd name="connsiteY8" fmla="*/ 1796936 h 1796936"/>
              <a:gd name="connsiteX9" fmla="*/ 542160 w 1783768"/>
              <a:gd name="connsiteY9" fmla="*/ 1726330 h 1796936"/>
              <a:gd name="connsiteX10" fmla="*/ 536896 w 1783768"/>
              <a:gd name="connsiteY10" fmla="*/ 1723794 h 1796936"/>
              <a:gd name="connsiteX11" fmla="*/ 542964 w 1783768"/>
              <a:gd name="connsiteY11" fmla="*/ 1642687 h 1796936"/>
              <a:gd name="connsiteX12" fmla="*/ 93882 w 1783768"/>
              <a:gd name="connsiteY12" fmla="*/ 840464 h 1796936"/>
              <a:gd name="connsiteX13" fmla="*/ 12007 w 1783768"/>
              <a:gd name="connsiteY13" fmla="*/ 798550 h 1796936"/>
              <a:gd name="connsiteX14" fmla="*/ 0 w 1783768"/>
              <a:gd name="connsiteY14" fmla="*/ 793863 h 1796936"/>
              <a:gd name="connsiteX15" fmla="*/ 11670 w 1783768"/>
              <a:gd name="connsiteY15" fmla="*/ 717395 h 1796936"/>
              <a:gd name="connsiteX16" fmla="*/ 891884 w 1783768"/>
              <a:gd name="connsiteY16" fmla="*/ 0 h 179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83768" h="1796936">
                <a:moveTo>
                  <a:pt x="891884" y="0"/>
                </a:moveTo>
                <a:cubicBezTo>
                  <a:pt x="1326068" y="0"/>
                  <a:pt x="1688320" y="307979"/>
                  <a:pt x="1772098" y="717395"/>
                </a:cubicBezTo>
                <a:lnTo>
                  <a:pt x="1783768" y="793862"/>
                </a:lnTo>
                <a:lnTo>
                  <a:pt x="1771761" y="798549"/>
                </a:lnTo>
                <a:cubicBezTo>
                  <a:pt x="1744070" y="810994"/>
                  <a:pt x="1716744" y="824956"/>
                  <a:pt x="1689886" y="840463"/>
                </a:cubicBezTo>
                <a:cubicBezTo>
                  <a:pt x="1394445" y="1011036"/>
                  <a:pt x="1232528" y="1324062"/>
                  <a:pt x="1240803" y="1642687"/>
                </a:cubicBezTo>
                <a:lnTo>
                  <a:pt x="1246871" y="1723795"/>
                </a:lnTo>
                <a:lnTo>
                  <a:pt x="1241608" y="1726330"/>
                </a:lnTo>
                <a:cubicBezTo>
                  <a:pt x="1134117" y="1771795"/>
                  <a:pt x="1015937" y="1796936"/>
                  <a:pt x="891884" y="1796936"/>
                </a:cubicBezTo>
                <a:cubicBezTo>
                  <a:pt x="767832" y="1796936"/>
                  <a:pt x="649651" y="1771795"/>
                  <a:pt x="542160" y="1726330"/>
                </a:cubicBezTo>
                <a:lnTo>
                  <a:pt x="536896" y="1723794"/>
                </a:lnTo>
                <a:lnTo>
                  <a:pt x="542964" y="1642687"/>
                </a:lnTo>
                <a:cubicBezTo>
                  <a:pt x="551239" y="1324062"/>
                  <a:pt x="389322" y="1011036"/>
                  <a:pt x="93882" y="840464"/>
                </a:cubicBezTo>
                <a:cubicBezTo>
                  <a:pt x="67024" y="824957"/>
                  <a:pt x="39698" y="810995"/>
                  <a:pt x="12007" y="798550"/>
                </a:cubicBezTo>
                <a:lnTo>
                  <a:pt x="0" y="793863"/>
                </a:lnTo>
                <a:lnTo>
                  <a:pt x="11670" y="717395"/>
                </a:lnTo>
                <a:cubicBezTo>
                  <a:pt x="95449" y="307979"/>
                  <a:pt x="457700" y="0"/>
                  <a:pt x="89188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4911454" y="1881120"/>
            <a:ext cx="1712503" cy="1547881"/>
          </a:xfrm>
          <a:custGeom>
            <a:avLst/>
            <a:gdLst>
              <a:gd name="connsiteX0" fmla="*/ 868122 w 1790868"/>
              <a:gd name="connsiteY0" fmla="*/ 302 h 1618712"/>
              <a:gd name="connsiteX1" fmla="*/ 1670346 w 1790868"/>
              <a:gd name="connsiteY1" fmla="*/ 449385 h 1618712"/>
              <a:gd name="connsiteX2" fmla="*/ 1489171 w 1790868"/>
              <a:gd name="connsiteY2" fmla="*/ 1570372 h 1618712"/>
              <a:gd name="connsiteX3" fmla="*/ 1422038 w 1790868"/>
              <a:gd name="connsiteY3" fmla="*/ 1618712 h 1618712"/>
              <a:gd name="connsiteX4" fmla="*/ 1341483 w 1790868"/>
              <a:gd name="connsiteY4" fmla="*/ 1560707 h 1618712"/>
              <a:gd name="connsiteX5" fmla="*/ 422197 w 1790868"/>
              <a:gd name="connsiteY5" fmla="*/ 1572903 h 1618712"/>
              <a:gd name="connsiteX6" fmla="*/ 354989 w 1790868"/>
              <a:gd name="connsiteY6" fmla="*/ 1618712 h 1618712"/>
              <a:gd name="connsiteX7" fmla="*/ 350161 w 1790868"/>
              <a:gd name="connsiteY7" fmla="*/ 1615421 h 1618712"/>
              <a:gd name="connsiteX8" fmla="*/ 114152 w 1790868"/>
              <a:gd name="connsiteY8" fmla="*/ 1347854 h 1618712"/>
              <a:gd name="connsiteX9" fmla="*/ 436 w 1790868"/>
              <a:gd name="connsiteY9" fmla="*/ 1009680 h 1618712"/>
              <a:gd name="connsiteX10" fmla="*/ 0 w 1790868"/>
              <a:gd name="connsiteY10" fmla="*/ 1003854 h 1618712"/>
              <a:gd name="connsiteX11" fmla="*/ 73276 w 1790868"/>
              <a:gd name="connsiteY11" fmla="*/ 968555 h 1618712"/>
              <a:gd name="connsiteX12" fmla="*/ 543481 w 1790868"/>
              <a:gd name="connsiteY12" fmla="*/ 178527 h 1618712"/>
              <a:gd name="connsiteX13" fmla="*/ 538842 w 1790868"/>
              <a:gd name="connsiteY13" fmla="*/ 86664 h 1618712"/>
              <a:gd name="connsiteX14" fmla="*/ 536897 w 1790868"/>
              <a:gd name="connsiteY14" fmla="*/ 73921 h 1618712"/>
              <a:gd name="connsiteX15" fmla="*/ 608955 w 1790868"/>
              <a:gd name="connsiteY15" fmla="*/ 45794 h 1618712"/>
              <a:gd name="connsiteX16" fmla="*/ 868122 w 1790868"/>
              <a:gd name="connsiteY16" fmla="*/ 302 h 161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90868" h="1618712">
                <a:moveTo>
                  <a:pt x="868122" y="302"/>
                </a:moveTo>
                <a:cubicBezTo>
                  <a:pt x="1186748" y="-7973"/>
                  <a:pt x="1499774" y="153944"/>
                  <a:pt x="1670346" y="449385"/>
                </a:cubicBezTo>
                <a:cubicBezTo>
                  <a:pt x="1887439" y="825399"/>
                  <a:pt x="1801847" y="1293108"/>
                  <a:pt x="1489171" y="1570372"/>
                </a:cubicBezTo>
                <a:lnTo>
                  <a:pt x="1422038" y="1618712"/>
                </a:lnTo>
                <a:lnTo>
                  <a:pt x="1341483" y="1560707"/>
                </a:lnTo>
                <a:cubicBezTo>
                  <a:pt x="1046044" y="1390135"/>
                  <a:pt x="693997" y="1406423"/>
                  <a:pt x="422197" y="1572903"/>
                </a:cubicBezTo>
                <a:lnTo>
                  <a:pt x="354989" y="1618712"/>
                </a:lnTo>
                <a:lnTo>
                  <a:pt x="350161" y="1615421"/>
                </a:lnTo>
                <a:cubicBezTo>
                  <a:pt x="257042" y="1545063"/>
                  <a:pt x="176179" y="1455287"/>
                  <a:pt x="114152" y="1347854"/>
                </a:cubicBezTo>
                <a:cubicBezTo>
                  <a:pt x="52126" y="1240421"/>
                  <a:pt x="14809" y="1125503"/>
                  <a:pt x="436" y="1009680"/>
                </a:cubicBezTo>
                <a:lnTo>
                  <a:pt x="0" y="1003854"/>
                </a:lnTo>
                <a:lnTo>
                  <a:pt x="73276" y="968555"/>
                </a:lnTo>
                <a:cubicBezTo>
                  <a:pt x="353351" y="816409"/>
                  <a:pt x="543481" y="519671"/>
                  <a:pt x="543481" y="178527"/>
                </a:cubicBezTo>
                <a:cubicBezTo>
                  <a:pt x="543481" y="147514"/>
                  <a:pt x="541910" y="116868"/>
                  <a:pt x="538842" y="86664"/>
                </a:cubicBezTo>
                <a:lnTo>
                  <a:pt x="536897" y="73921"/>
                </a:lnTo>
                <a:lnTo>
                  <a:pt x="608955" y="45794"/>
                </a:lnTo>
                <a:cubicBezTo>
                  <a:pt x="693910" y="17475"/>
                  <a:pt x="781225" y="2559"/>
                  <a:pt x="868122" y="302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2520046" y="1881122"/>
            <a:ext cx="1712501" cy="1547877"/>
          </a:xfrm>
          <a:custGeom>
            <a:avLst/>
            <a:gdLst>
              <a:gd name="connsiteX0" fmla="*/ 922744 w 1790865"/>
              <a:gd name="connsiteY0" fmla="*/ 302 h 1618708"/>
              <a:gd name="connsiteX1" fmla="*/ 1181911 w 1790865"/>
              <a:gd name="connsiteY1" fmla="*/ 45793 h 1618708"/>
              <a:gd name="connsiteX2" fmla="*/ 1253969 w 1790865"/>
              <a:gd name="connsiteY2" fmla="*/ 73920 h 1618708"/>
              <a:gd name="connsiteX3" fmla="*/ 1252024 w 1790865"/>
              <a:gd name="connsiteY3" fmla="*/ 86662 h 1618708"/>
              <a:gd name="connsiteX4" fmla="*/ 1247385 w 1790865"/>
              <a:gd name="connsiteY4" fmla="*/ 178525 h 1618708"/>
              <a:gd name="connsiteX5" fmla="*/ 1717590 w 1790865"/>
              <a:gd name="connsiteY5" fmla="*/ 968553 h 1618708"/>
              <a:gd name="connsiteX6" fmla="*/ 1790865 w 1790865"/>
              <a:gd name="connsiteY6" fmla="*/ 1003851 h 1618708"/>
              <a:gd name="connsiteX7" fmla="*/ 1790429 w 1790865"/>
              <a:gd name="connsiteY7" fmla="*/ 1009678 h 1618708"/>
              <a:gd name="connsiteX8" fmla="*/ 1676713 w 1790865"/>
              <a:gd name="connsiteY8" fmla="*/ 1347851 h 1618708"/>
              <a:gd name="connsiteX9" fmla="*/ 1440704 w 1790865"/>
              <a:gd name="connsiteY9" fmla="*/ 1615418 h 1618708"/>
              <a:gd name="connsiteX10" fmla="*/ 1435877 w 1790865"/>
              <a:gd name="connsiteY10" fmla="*/ 1618708 h 1618708"/>
              <a:gd name="connsiteX11" fmla="*/ 1368670 w 1790865"/>
              <a:gd name="connsiteY11" fmla="*/ 1572900 h 1618708"/>
              <a:gd name="connsiteX12" fmla="*/ 449383 w 1790865"/>
              <a:gd name="connsiteY12" fmla="*/ 1560704 h 1618708"/>
              <a:gd name="connsiteX13" fmla="*/ 368829 w 1790865"/>
              <a:gd name="connsiteY13" fmla="*/ 1618708 h 1618708"/>
              <a:gd name="connsiteX14" fmla="*/ 301697 w 1790865"/>
              <a:gd name="connsiteY14" fmla="*/ 1570369 h 1618708"/>
              <a:gd name="connsiteX15" fmla="*/ 120521 w 1790865"/>
              <a:gd name="connsiteY15" fmla="*/ 449383 h 1618708"/>
              <a:gd name="connsiteX16" fmla="*/ 922744 w 1790865"/>
              <a:gd name="connsiteY16" fmla="*/ 302 h 161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90865" h="1618708">
                <a:moveTo>
                  <a:pt x="922744" y="302"/>
                </a:moveTo>
                <a:cubicBezTo>
                  <a:pt x="1009642" y="2558"/>
                  <a:pt x="1096956" y="17474"/>
                  <a:pt x="1181911" y="45793"/>
                </a:cubicBezTo>
                <a:lnTo>
                  <a:pt x="1253969" y="73920"/>
                </a:lnTo>
                <a:lnTo>
                  <a:pt x="1252024" y="86662"/>
                </a:lnTo>
                <a:cubicBezTo>
                  <a:pt x="1248956" y="116866"/>
                  <a:pt x="1247385" y="147512"/>
                  <a:pt x="1247385" y="178525"/>
                </a:cubicBezTo>
                <a:cubicBezTo>
                  <a:pt x="1247385" y="519669"/>
                  <a:pt x="1437515" y="816407"/>
                  <a:pt x="1717590" y="968553"/>
                </a:cubicBezTo>
                <a:lnTo>
                  <a:pt x="1790865" y="1003851"/>
                </a:lnTo>
                <a:lnTo>
                  <a:pt x="1790429" y="1009678"/>
                </a:lnTo>
                <a:cubicBezTo>
                  <a:pt x="1776057" y="1125501"/>
                  <a:pt x="1738739" y="1240418"/>
                  <a:pt x="1676713" y="1347851"/>
                </a:cubicBezTo>
                <a:cubicBezTo>
                  <a:pt x="1614687" y="1455284"/>
                  <a:pt x="1533824" y="1545060"/>
                  <a:pt x="1440704" y="1615418"/>
                </a:cubicBezTo>
                <a:lnTo>
                  <a:pt x="1435877" y="1618708"/>
                </a:lnTo>
                <a:lnTo>
                  <a:pt x="1368670" y="1572900"/>
                </a:lnTo>
                <a:cubicBezTo>
                  <a:pt x="1096870" y="1406420"/>
                  <a:pt x="744823" y="1390132"/>
                  <a:pt x="449383" y="1560704"/>
                </a:cubicBezTo>
                <a:lnTo>
                  <a:pt x="368829" y="1618708"/>
                </a:lnTo>
                <a:lnTo>
                  <a:pt x="301697" y="1570369"/>
                </a:lnTo>
                <a:cubicBezTo>
                  <a:pt x="-10979" y="1293106"/>
                  <a:pt x="-96571" y="825397"/>
                  <a:pt x="120521" y="449383"/>
                </a:cubicBezTo>
                <a:cubicBezTo>
                  <a:pt x="291093" y="153944"/>
                  <a:pt x="604119" y="-7974"/>
                  <a:pt x="922744" y="302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2520043" y="3428999"/>
            <a:ext cx="1712503" cy="1547881"/>
          </a:xfrm>
          <a:custGeom>
            <a:avLst/>
            <a:gdLst>
              <a:gd name="connsiteX0" fmla="*/ 1435879 w 1790868"/>
              <a:gd name="connsiteY0" fmla="*/ 0 h 1618712"/>
              <a:gd name="connsiteX1" fmla="*/ 1440707 w 1790868"/>
              <a:gd name="connsiteY1" fmla="*/ 3291 h 1618712"/>
              <a:gd name="connsiteX2" fmla="*/ 1676716 w 1790868"/>
              <a:gd name="connsiteY2" fmla="*/ 270859 h 1618712"/>
              <a:gd name="connsiteX3" fmla="*/ 1790432 w 1790868"/>
              <a:gd name="connsiteY3" fmla="*/ 609032 h 1618712"/>
              <a:gd name="connsiteX4" fmla="*/ 1790868 w 1790868"/>
              <a:gd name="connsiteY4" fmla="*/ 614858 h 1618712"/>
              <a:gd name="connsiteX5" fmla="*/ 1717592 w 1790868"/>
              <a:gd name="connsiteY5" fmla="*/ 650157 h 1618712"/>
              <a:gd name="connsiteX6" fmla="*/ 1247387 w 1790868"/>
              <a:gd name="connsiteY6" fmla="*/ 1440185 h 1618712"/>
              <a:gd name="connsiteX7" fmla="*/ 1252026 w 1790868"/>
              <a:gd name="connsiteY7" fmla="*/ 1532048 h 1618712"/>
              <a:gd name="connsiteX8" fmla="*/ 1253971 w 1790868"/>
              <a:gd name="connsiteY8" fmla="*/ 1544792 h 1618712"/>
              <a:gd name="connsiteX9" fmla="*/ 1181913 w 1790868"/>
              <a:gd name="connsiteY9" fmla="*/ 1572918 h 1618712"/>
              <a:gd name="connsiteX10" fmla="*/ 120522 w 1790868"/>
              <a:gd name="connsiteY10" fmla="*/ 1169328 h 1618712"/>
              <a:gd name="connsiteX11" fmla="*/ 301698 w 1790868"/>
              <a:gd name="connsiteY11" fmla="*/ 48341 h 1618712"/>
              <a:gd name="connsiteX12" fmla="*/ 368831 w 1790868"/>
              <a:gd name="connsiteY12" fmla="*/ 0 h 1618712"/>
              <a:gd name="connsiteX13" fmla="*/ 449385 w 1790868"/>
              <a:gd name="connsiteY13" fmla="*/ 58005 h 1618712"/>
              <a:gd name="connsiteX14" fmla="*/ 1368672 w 1790868"/>
              <a:gd name="connsiteY14" fmla="*/ 45810 h 1618712"/>
              <a:gd name="connsiteX15" fmla="*/ 1435879 w 1790868"/>
              <a:gd name="connsiteY15" fmla="*/ 0 h 161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0868" h="1618712">
                <a:moveTo>
                  <a:pt x="1435879" y="0"/>
                </a:moveTo>
                <a:lnTo>
                  <a:pt x="1440707" y="3291"/>
                </a:lnTo>
                <a:cubicBezTo>
                  <a:pt x="1533827" y="73649"/>
                  <a:pt x="1614690" y="163426"/>
                  <a:pt x="1676716" y="270859"/>
                </a:cubicBezTo>
                <a:cubicBezTo>
                  <a:pt x="1738743" y="378292"/>
                  <a:pt x="1776060" y="493210"/>
                  <a:pt x="1790432" y="609032"/>
                </a:cubicBezTo>
                <a:lnTo>
                  <a:pt x="1790868" y="614858"/>
                </a:lnTo>
                <a:lnTo>
                  <a:pt x="1717592" y="650157"/>
                </a:lnTo>
                <a:cubicBezTo>
                  <a:pt x="1437517" y="802303"/>
                  <a:pt x="1247387" y="1099041"/>
                  <a:pt x="1247387" y="1440185"/>
                </a:cubicBezTo>
                <a:cubicBezTo>
                  <a:pt x="1247387" y="1471198"/>
                  <a:pt x="1248958" y="1501844"/>
                  <a:pt x="1252026" y="1532048"/>
                </a:cubicBezTo>
                <a:lnTo>
                  <a:pt x="1253971" y="1544792"/>
                </a:lnTo>
                <a:lnTo>
                  <a:pt x="1181913" y="1572918"/>
                </a:lnTo>
                <a:cubicBezTo>
                  <a:pt x="785458" y="1705073"/>
                  <a:pt x="337615" y="1545343"/>
                  <a:pt x="120522" y="1169328"/>
                </a:cubicBezTo>
                <a:cubicBezTo>
                  <a:pt x="-96570" y="793313"/>
                  <a:pt x="-10979" y="325604"/>
                  <a:pt x="301698" y="48341"/>
                </a:cubicBezTo>
                <a:lnTo>
                  <a:pt x="368831" y="0"/>
                </a:lnTo>
                <a:lnTo>
                  <a:pt x="449385" y="58005"/>
                </a:lnTo>
                <a:cubicBezTo>
                  <a:pt x="744825" y="228577"/>
                  <a:pt x="1096872" y="212289"/>
                  <a:pt x="1368672" y="45810"/>
                </a:cubicBezTo>
                <a:lnTo>
                  <a:pt x="1435879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4911456" y="3429001"/>
            <a:ext cx="1712501" cy="1547877"/>
          </a:xfrm>
          <a:custGeom>
            <a:avLst/>
            <a:gdLst>
              <a:gd name="connsiteX0" fmla="*/ 1422036 w 1790865"/>
              <a:gd name="connsiteY0" fmla="*/ 0 h 1618708"/>
              <a:gd name="connsiteX1" fmla="*/ 1489168 w 1790865"/>
              <a:gd name="connsiteY1" fmla="*/ 48339 h 1618708"/>
              <a:gd name="connsiteX2" fmla="*/ 1670343 w 1790865"/>
              <a:gd name="connsiteY2" fmla="*/ 1169325 h 1618708"/>
              <a:gd name="connsiteX3" fmla="*/ 608953 w 1790865"/>
              <a:gd name="connsiteY3" fmla="*/ 1572915 h 1618708"/>
              <a:gd name="connsiteX4" fmla="*/ 536896 w 1790865"/>
              <a:gd name="connsiteY4" fmla="*/ 1544788 h 1618708"/>
              <a:gd name="connsiteX5" fmla="*/ 538840 w 1790865"/>
              <a:gd name="connsiteY5" fmla="*/ 1532046 h 1618708"/>
              <a:gd name="connsiteX6" fmla="*/ 543479 w 1790865"/>
              <a:gd name="connsiteY6" fmla="*/ 1440183 h 1618708"/>
              <a:gd name="connsiteX7" fmla="*/ 73274 w 1790865"/>
              <a:gd name="connsiteY7" fmla="*/ 650155 h 1618708"/>
              <a:gd name="connsiteX8" fmla="*/ 0 w 1790865"/>
              <a:gd name="connsiteY8" fmla="*/ 614857 h 1618708"/>
              <a:gd name="connsiteX9" fmla="*/ 436 w 1790865"/>
              <a:gd name="connsiteY9" fmla="*/ 609030 h 1618708"/>
              <a:gd name="connsiteX10" fmla="*/ 114151 w 1790865"/>
              <a:gd name="connsiteY10" fmla="*/ 270857 h 1618708"/>
              <a:gd name="connsiteX11" fmla="*/ 350160 w 1790865"/>
              <a:gd name="connsiteY11" fmla="*/ 3290 h 1618708"/>
              <a:gd name="connsiteX12" fmla="*/ 354987 w 1790865"/>
              <a:gd name="connsiteY12" fmla="*/ 0 h 1618708"/>
              <a:gd name="connsiteX13" fmla="*/ 422194 w 1790865"/>
              <a:gd name="connsiteY13" fmla="*/ 45809 h 1618708"/>
              <a:gd name="connsiteX14" fmla="*/ 1341482 w 1790865"/>
              <a:gd name="connsiteY14" fmla="*/ 58004 h 1618708"/>
              <a:gd name="connsiteX15" fmla="*/ 1422036 w 1790865"/>
              <a:gd name="connsiteY15" fmla="*/ 0 h 161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0865" h="1618708">
                <a:moveTo>
                  <a:pt x="1422036" y="0"/>
                </a:moveTo>
                <a:lnTo>
                  <a:pt x="1489168" y="48339"/>
                </a:lnTo>
                <a:cubicBezTo>
                  <a:pt x="1801844" y="325602"/>
                  <a:pt x="1887435" y="793311"/>
                  <a:pt x="1670343" y="1169325"/>
                </a:cubicBezTo>
                <a:cubicBezTo>
                  <a:pt x="1453251" y="1545340"/>
                  <a:pt x="1005409" y="1705069"/>
                  <a:pt x="608953" y="1572915"/>
                </a:cubicBezTo>
                <a:lnTo>
                  <a:pt x="536896" y="1544788"/>
                </a:lnTo>
                <a:lnTo>
                  <a:pt x="538840" y="1532046"/>
                </a:lnTo>
                <a:cubicBezTo>
                  <a:pt x="541908" y="1501842"/>
                  <a:pt x="543479" y="1471196"/>
                  <a:pt x="543479" y="1440183"/>
                </a:cubicBezTo>
                <a:cubicBezTo>
                  <a:pt x="543479" y="1099039"/>
                  <a:pt x="353349" y="802301"/>
                  <a:pt x="73274" y="650155"/>
                </a:cubicBezTo>
                <a:lnTo>
                  <a:pt x="0" y="614857"/>
                </a:lnTo>
                <a:lnTo>
                  <a:pt x="436" y="609030"/>
                </a:lnTo>
                <a:cubicBezTo>
                  <a:pt x="14808" y="493208"/>
                  <a:pt x="52125" y="378290"/>
                  <a:pt x="114151" y="270857"/>
                </a:cubicBezTo>
                <a:cubicBezTo>
                  <a:pt x="176177" y="163424"/>
                  <a:pt x="257041" y="73648"/>
                  <a:pt x="350160" y="3290"/>
                </a:cubicBezTo>
                <a:lnTo>
                  <a:pt x="354987" y="0"/>
                </a:lnTo>
                <a:lnTo>
                  <a:pt x="422194" y="45809"/>
                </a:lnTo>
                <a:cubicBezTo>
                  <a:pt x="693994" y="212288"/>
                  <a:pt x="1046041" y="228577"/>
                  <a:pt x="1341482" y="58004"/>
                </a:cubicBezTo>
                <a:lnTo>
                  <a:pt x="1422036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3719144" y="3947012"/>
            <a:ext cx="1705715" cy="1718306"/>
          </a:xfrm>
          <a:custGeom>
            <a:avLst/>
            <a:gdLst>
              <a:gd name="connsiteX0" fmla="*/ 891884 w 1783769"/>
              <a:gd name="connsiteY0" fmla="*/ 0 h 1796936"/>
              <a:gd name="connsiteX1" fmla="*/ 1241608 w 1783769"/>
              <a:gd name="connsiteY1" fmla="*/ 70606 h 1796936"/>
              <a:gd name="connsiteX2" fmla="*/ 1246873 w 1783769"/>
              <a:gd name="connsiteY2" fmla="*/ 73142 h 1796936"/>
              <a:gd name="connsiteX3" fmla="*/ 1240805 w 1783769"/>
              <a:gd name="connsiteY3" fmla="*/ 154249 h 1796936"/>
              <a:gd name="connsiteX4" fmla="*/ 1689886 w 1783769"/>
              <a:gd name="connsiteY4" fmla="*/ 956472 h 1796936"/>
              <a:gd name="connsiteX5" fmla="*/ 1771761 w 1783769"/>
              <a:gd name="connsiteY5" fmla="*/ 998386 h 1796936"/>
              <a:gd name="connsiteX6" fmla="*/ 1783769 w 1783769"/>
              <a:gd name="connsiteY6" fmla="*/ 1003073 h 1796936"/>
              <a:gd name="connsiteX7" fmla="*/ 1772098 w 1783769"/>
              <a:gd name="connsiteY7" fmla="*/ 1079541 h 1796936"/>
              <a:gd name="connsiteX8" fmla="*/ 891884 w 1783769"/>
              <a:gd name="connsiteY8" fmla="*/ 1796936 h 1796936"/>
              <a:gd name="connsiteX9" fmla="*/ 11670 w 1783769"/>
              <a:gd name="connsiteY9" fmla="*/ 1079541 h 1796936"/>
              <a:gd name="connsiteX10" fmla="*/ 0 w 1783769"/>
              <a:gd name="connsiteY10" fmla="*/ 1003075 h 1796936"/>
              <a:gd name="connsiteX11" fmla="*/ 12008 w 1783769"/>
              <a:gd name="connsiteY11" fmla="*/ 998388 h 1796936"/>
              <a:gd name="connsiteX12" fmla="*/ 93883 w 1783769"/>
              <a:gd name="connsiteY12" fmla="*/ 956473 h 1796936"/>
              <a:gd name="connsiteX13" fmla="*/ 542965 w 1783769"/>
              <a:gd name="connsiteY13" fmla="*/ 154249 h 1796936"/>
              <a:gd name="connsiteX14" fmla="*/ 536897 w 1783769"/>
              <a:gd name="connsiteY14" fmla="*/ 73141 h 1796936"/>
              <a:gd name="connsiteX15" fmla="*/ 542160 w 1783769"/>
              <a:gd name="connsiteY15" fmla="*/ 70606 h 1796936"/>
              <a:gd name="connsiteX16" fmla="*/ 891884 w 1783769"/>
              <a:gd name="connsiteY16" fmla="*/ 0 h 179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83769" h="1796936">
                <a:moveTo>
                  <a:pt x="891884" y="0"/>
                </a:moveTo>
                <a:cubicBezTo>
                  <a:pt x="1015937" y="0"/>
                  <a:pt x="1134117" y="25141"/>
                  <a:pt x="1241608" y="70606"/>
                </a:cubicBezTo>
                <a:lnTo>
                  <a:pt x="1246873" y="73142"/>
                </a:lnTo>
                <a:lnTo>
                  <a:pt x="1240805" y="154249"/>
                </a:lnTo>
                <a:cubicBezTo>
                  <a:pt x="1232530" y="472874"/>
                  <a:pt x="1394447" y="785900"/>
                  <a:pt x="1689886" y="956472"/>
                </a:cubicBezTo>
                <a:cubicBezTo>
                  <a:pt x="1716744" y="971979"/>
                  <a:pt x="1744070" y="985941"/>
                  <a:pt x="1771761" y="998386"/>
                </a:cubicBezTo>
                <a:lnTo>
                  <a:pt x="1783769" y="1003073"/>
                </a:lnTo>
                <a:lnTo>
                  <a:pt x="1772098" y="1079541"/>
                </a:lnTo>
                <a:cubicBezTo>
                  <a:pt x="1688320" y="1488957"/>
                  <a:pt x="1326068" y="1796936"/>
                  <a:pt x="891884" y="1796936"/>
                </a:cubicBezTo>
                <a:cubicBezTo>
                  <a:pt x="457700" y="1796936"/>
                  <a:pt x="95449" y="1488957"/>
                  <a:pt x="11670" y="1079541"/>
                </a:cubicBezTo>
                <a:lnTo>
                  <a:pt x="0" y="1003075"/>
                </a:lnTo>
                <a:lnTo>
                  <a:pt x="12008" y="998388"/>
                </a:lnTo>
                <a:cubicBezTo>
                  <a:pt x="39699" y="985942"/>
                  <a:pt x="67025" y="971980"/>
                  <a:pt x="93883" y="956473"/>
                </a:cubicBezTo>
                <a:cubicBezTo>
                  <a:pt x="389323" y="785901"/>
                  <a:pt x="551241" y="472875"/>
                  <a:pt x="542965" y="154249"/>
                </a:cubicBezTo>
                <a:lnTo>
                  <a:pt x="536897" y="73141"/>
                </a:lnTo>
                <a:lnTo>
                  <a:pt x="542160" y="70606"/>
                </a:lnTo>
                <a:cubicBezTo>
                  <a:pt x="649651" y="25141"/>
                  <a:pt x="767832" y="0"/>
                  <a:pt x="891884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0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手繪多邊形 39"/>
          <p:cNvSpPr/>
          <p:nvPr/>
        </p:nvSpPr>
        <p:spPr>
          <a:xfrm rot="7200000">
            <a:off x="2540823" y="2475252"/>
            <a:ext cx="2440755" cy="1003865"/>
          </a:xfrm>
          <a:custGeom>
            <a:avLst/>
            <a:gdLst>
              <a:gd name="connsiteX0" fmla="*/ 0 w 2440755"/>
              <a:gd name="connsiteY0" fmla="*/ 319006 h 1003865"/>
              <a:gd name="connsiteX1" fmla="*/ 626221 w 2440755"/>
              <a:gd name="connsiteY1" fmla="*/ 229 h 1003865"/>
              <a:gd name="connsiteX2" fmla="*/ 667875 w 2440755"/>
              <a:gd name="connsiteY2" fmla="*/ 52263 h 1003865"/>
              <a:gd name="connsiteX3" fmla="*/ 1566307 w 2440755"/>
              <a:gd name="connsiteY3" fmla="*/ 197469 h 1003865"/>
              <a:gd name="connsiteX4" fmla="*/ 1780753 w 2440755"/>
              <a:gd name="connsiteY4" fmla="*/ 8317 h 1003865"/>
              <a:gd name="connsiteX5" fmla="*/ 1785851 w 2440755"/>
              <a:gd name="connsiteY5" fmla="*/ 0 h 1003865"/>
              <a:gd name="connsiteX6" fmla="*/ 2440755 w 2440755"/>
              <a:gd name="connsiteY6" fmla="*/ 333378 h 1003865"/>
              <a:gd name="connsiteX7" fmla="*/ 2373281 w 2440755"/>
              <a:gd name="connsiteY7" fmla="*/ 432370 h 1003865"/>
              <a:gd name="connsiteX8" fmla="*/ 1944389 w 2440755"/>
              <a:gd name="connsiteY8" fmla="*/ 810677 h 1003865"/>
              <a:gd name="connsiteX9" fmla="*/ 57125 w 2440755"/>
              <a:gd name="connsiteY9" fmla="*/ 407338 h 1003865"/>
              <a:gd name="connsiteX10" fmla="*/ 0 w 2440755"/>
              <a:gd name="connsiteY10" fmla="*/ 319006 h 100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755" h="1003865">
                <a:moveTo>
                  <a:pt x="0" y="319006"/>
                </a:moveTo>
                <a:lnTo>
                  <a:pt x="626221" y="229"/>
                </a:lnTo>
                <a:lnTo>
                  <a:pt x="667875" y="52263"/>
                </a:lnTo>
                <a:cubicBezTo>
                  <a:pt x="890092" y="302863"/>
                  <a:pt x="1264944" y="371461"/>
                  <a:pt x="1566307" y="197469"/>
                </a:cubicBezTo>
                <a:cubicBezTo>
                  <a:pt x="1652411" y="147757"/>
                  <a:pt x="1724364" y="82948"/>
                  <a:pt x="1780753" y="8317"/>
                </a:cubicBezTo>
                <a:lnTo>
                  <a:pt x="1785851" y="0"/>
                </a:lnTo>
                <a:lnTo>
                  <a:pt x="2440755" y="333378"/>
                </a:lnTo>
                <a:lnTo>
                  <a:pt x="2373281" y="432370"/>
                </a:lnTo>
                <a:cubicBezTo>
                  <a:pt x="2260502" y="581635"/>
                  <a:pt x="2116596" y="711253"/>
                  <a:pt x="1944389" y="810677"/>
                </a:cubicBezTo>
                <a:cubicBezTo>
                  <a:pt x="1298611" y="1183517"/>
                  <a:pt x="484106" y="999388"/>
                  <a:pt x="57125" y="407338"/>
                </a:cubicBezTo>
                <a:lnTo>
                  <a:pt x="0" y="319006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 rot="7200000">
            <a:off x="4583154" y="1929266"/>
            <a:ext cx="1381867" cy="2120940"/>
          </a:xfrm>
          <a:custGeom>
            <a:avLst/>
            <a:gdLst>
              <a:gd name="connsiteX0" fmla="*/ 173937 w 1381867"/>
              <a:gd name="connsiteY0" fmla="*/ 2120940 h 2120940"/>
              <a:gd name="connsiteX1" fmla="*/ 126002 w 1381867"/>
              <a:gd name="connsiteY1" fmla="*/ 2027305 h 2120940"/>
              <a:gd name="connsiteX2" fmla="*/ 720333 w 1381867"/>
              <a:gd name="connsiteY2" fmla="*/ 191216 h 2120940"/>
              <a:gd name="connsiteX3" fmla="*/ 1262402 w 1381867"/>
              <a:gd name="connsiteY3" fmla="*/ 8938 h 2120940"/>
              <a:gd name="connsiteX4" fmla="*/ 1381867 w 1381867"/>
              <a:gd name="connsiteY4" fmla="*/ 0 h 2120940"/>
              <a:gd name="connsiteX5" fmla="*/ 1343130 w 1381867"/>
              <a:gd name="connsiteY5" fmla="*/ 733850 h 2120940"/>
              <a:gd name="connsiteX6" fmla="*/ 1333378 w 1381867"/>
              <a:gd name="connsiteY6" fmla="*/ 734107 h 2120940"/>
              <a:gd name="connsiteX7" fmla="*/ 1062344 w 1381867"/>
              <a:gd name="connsiteY7" fmla="*/ 825246 h 2120940"/>
              <a:gd name="connsiteX8" fmla="*/ 738880 w 1381867"/>
              <a:gd name="connsiteY8" fmla="*/ 1675914 h 2120940"/>
              <a:gd name="connsiteX9" fmla="*/ 763117 w 1381867"/>
              <a:gd name="connsiteY9" fmla="*/ 1738005 h 2120940"/>
              <a:gd name="connsiteX10" fmla="*/ 173937 w 1381867"/>
              <a:gd name="connsiteY10" fmla="*/ 2120940 h 21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867" h="2120940">
                <a:moveTo>
                  <a:pt x="173937" y="2120940"/>
                </a:moveTo>
                <a:lnTo>
                  <a:pt x="126002" y="2027305"/>
                </a:lnTo>
                <a:cubicBezTo>
                  <a:pt x="-173238" y="1361503"/>
                  <a:pt x="74555" y="564056"/>
                  <a:pt x="720333" y="191216"/>
                </a:cubicBezTo>
                <a:cubicBezTo>
                  <a:pt x="892540" y="91792"/>
                  <a:pt x="1076746" y="31975"/>
                  <a:pt x="1262402" y="8938"/>
                </a:cubicBezTo>
                <a:lnTo>
                  <a:pt x="1381867" y="0"/>
                </a:lnTo>
                <a:lnTo>
                  <a:pt x="1343130" y="733850"/>
                </a:lnTo>
                <a:lnTo>
                  <a:pt x="1333378" y="734107"/>
                </a:lnTo>
                <a:cubicBezTo>
                  <a:pt x="1240551" y="745626"/>
                  <a:pt x="1148448" y="775534"/>
                  <a:pt x="1062344" y="825246"/>
                </a:cubicBezTo>
                <a:cubicBezTo>
                  <a:pt x="760981" y="999238"/>
                  <a:pt x="632963" y="1358170"/>
                  <a:pt x="738880" y="1675914"/>
                </a:cubicBezTo>
                <a:lnTo>
                  <a:pt x="763117" y="1738005"/>
                </a:lnTo>
                <a:lnTo>
                  <a:pt x="173937" y="212094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 rot="7200000">
            <a:off x="3817192" y="3198774"/>
            <a:ext cx="1417944" cy="2138392"/>
          </a:xfrm>
          <a:custGeom>
            <a:avLst/>
            <a:gdLst>
              <a:gd name="connsiteX0" fmla="*/ 617076 w 1417944"/>
              <a:gd name="connsiteY0" fmla="*/ 1737035 h 2138392"/>
              <a:gd name="connsiteX1" fmla="*/ 655040 w 1417944"/>
              <a:gd name="connsiteY1" fmla="*/ 1635360 h 2138392"/>
              <a:gd name="connsiteX2" fmla="*/ 583102 w 1417944"/>
              <a:gd name="connsiteY2" fmla="*/ 1088940 h 2138392"/>
              <a:gd name="connsiteX3" fmla="*/ 145858 w 1417944"/>
              <a:gd name="connsiteY3" fmla="*/ 753431 h 2138392"/>
              <a:gd name="connsiteX4" fmla="*/ 38823 w 1417944"/>
              <a:gd name="connsiteY4" fmla="*/ 735471 h 2138392"/>
              <a:gd name="connsiteX5" fmla="*/ 0 w 1417944"/>
              <a:gd name="connsiteY5" fmla="*/ 0 h 2138392"/>
              <a:gd name="connsiteX6" fmla="*/ 77749 w 1417944"/>
              <a:gd name="connsiteY6" fmla="*/ 1736 h 2138392"/>
              <a:gd name="connsiteX7" fmla="*/ 1224756 w 1417944"/>
              <a:gd name="connsiteY7" fmla="*/ 718483 h 2138392"/>
              <a:gd name="connsiteX8" fmla="*/ 1271973 w 1417944"/>
              <a:gd name="connsiteY8" fmla="*/ 2070193 h 2138392"/>
              <a:gd name="connsiteX9" fmla="*/ 1234603 w 1417944"/>
              <a:gd name="connsiteY9" fmla="*/ 2138392 h 2138392"/>
              <a:gd name="connsiteX10" fmla="*/ 617076 w 1417944"/>
              <a:gd name="connsiteY10" fmla="*/ 1737035 h 213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944" h="2138392">
                <a:moveTo>
                  <a:pt x="617076" y="1737035"/>
                </a:moveTo>
                <a:lnTo>
                  <a:pt x="655040" y="1635360"/>
                </a:lnTo>
                <a:cubicBezTo>
                  <a:pt x="702737" y="1457352"/>
                  <a:pt x="682526" y="1261148"/>
                  <a:pt x="583102" y="1088940"/>
                </a:cubicBezTo>
                <a:cubicBezTo>
                  <a:pt x="483678" y="916733"/>
                  <a:pt x="323866" y="801128"/>
                  <a:pt x="145858" y="753431"/>
                </a:cubicBezTo>
                <a:lnTo>
                  <a:pt x="38823" y="735471"/>
                </a:lnTo>
                <a:lnTo>
                  <a:pt x="0" y="0"/>
                </a:lnTo>
                <a:lnTo>
                  <a:pt x="77749" y="1736"/>
                </a:lnTo>
                <a:cubicBezTo>
                  <a:pt x="538922" y="34328"/>
                  <a:pt x="976196" y="287964"/>
                  <a:pt x="1224756" y="718483"/>
                </a:cubicBezTo>
                <a:cubicBezTo>
                  <a:pt x="1473316" y="1149001"/>
                  <a:pt x="1474334" y="1654510"/>
                  <a:pt x="1271973" y="2070193"/>
                </a:cubicBezTo>
                <a:lnTo>
                  <a:pt x="1234603" y="2138392"/>
                </a:lnTo>
                <a:lnTo>
                  <a:pt x="617076" y="173703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 rot="7200000">
            <a:off x="1447424" y="2014305"/>
            <a:ext cx="3728189" cy="1405070"/>
          </a:xfrm>
          <a:custGeom>
            <a:avLst/>
            <a:gdLst>
              <a:gd name="connsiteX0" fmla="*/ 0 w 3728189"/>
              <a:gd name="connsiteY0" fmla="*/ 328002 h 1405070"/>
              <a:gd name="connsiteX1" fmla="*/ 644340 w 3728189"/>
              <a:gd name="connsiteY1" fmla="*/ 0 h 1405070"/>
              <a:gd name="connsiteX2" fmla="*/ 701465 w 3728189"/>
              <a:gd name="connsiteY2" fmla="*/ 88332 h 1405070"/>
              <a:gd name="connsiteX3" fmla="*/ 2588729 w 3728189"/>
              <a:gd name="connsiteY3" fmla="*/ 491671 h 1405070"/>
              <a:gd name="connsiteX4" fmla="*/ 3017621 w 3728189"/>
              <a:gd name="connsiteY4" fmla="*/ 113364 h 1405070"/>
              <a:gd name="connsiteX5" fmla="*/ 3085095 w 3728189"/>
              <a:gd name="connsiteY5" fmla="*/ 14372 h 1405070"/>
              <a:gd name="connsiteX6" fmla="*/ 3728189 w 3728189"/>
              <a:gd name="connsiteY6" fmla="*/ 341739 h 1405070"/>
              <a:gd name="connsiteX7" fmla="*/ 3710167 w 3728189"/>
              <a:gd name="connsiteY7" fmla="*/ 374628 h 1405070"/>
              <a:gd name="connsiteX8" fmla="*/ 2948774 w 3728189"/>
              <a:gd name="connsiteY8" fmla="*/ 1115288 h 1405070"/>
              <a:gd name="connsiteX9" fmla="*/ 117879 w 3728189"/>
              <a:gd name="connsiteY9" fmla="*/ 510280 h 1405070"/>
              <a:gd name="connsiteX10" fmla="*/ 0 w 3728189"/>
              <a:gd name="connsiteY10" fmla="*/ 328002 h 14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8189" h="1405070">
                <a:moveTo>
                  <a:pt x="0" y="328002"/>
                </a:moveTo>
                <a:lnTo>
                  <a:pt x="644340" y="0"/>
                </a:lnTo>
                <a:lnTo>
                  <a:pt x="701465" y="88332"/>
                </a:lnTo>
                <a:cubicBezTo>
                  <a:pt x="1128446" y="680382"/>
                  <a:pt x="1942951" y="864511"/>
                  <a:pt x="2588729" y="491671"/>
                </a:cubicBezTo>
                <a:cubicBezTo>
                  <a:pt x="2760936" y="392247"/>
                  <a:pt x="2904842" y="262629"/>
                  <a:pt x="3017621" y="113364"/>
                </a:cubicBezTo>
                <a:lnTo>
                  <a:pt x="3085095" y="14372"/>
                </a:lnTo>
                <a:lnTo>
                  <a:pt x="3728189" y="341739"/>
                </a:lnTo>
                <a:lnTo>
                  <a:pt x="3710167" y="374628"/>
                </a:lnTo>
                <a:cubicBezTo>
                  <a:pt x="3528221" y="671681"/>
                  <a:pt x="3271663" y="928868"/>
                  <a:pt x="2948774" y="1115288"/>
                </a:cubicBezTo>
                <a:cubicBezTo>
                  <a:pt x="1980108" y="1674548"/>
                  <a:pt x="758351" y="1398355"/>
                  <a:pt x="117879" y="510280"/>
                </a:cubicBezTo>
                <a:lnTo>
                  <a:pt x="0" y="328002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 rot="7200000">
            <a:off x="4516360" y="1158003"/>
            <a:ext cx="2140117" cy="3236410"/>
          </a:xfrm>
          <a:custGeom>
            <a:avLst/>
            <a:gdLst>
              <a:gd name="connsiteX0" fmla="*/ 287920 w 2140117"/>
              <a:gd name="connsiteY0" fmla="*/ 3236410 h 3236410"/>
              <a:gd name="connsiteX1" fmla="*/ 189003 w 2140117"/>
              <a:gd name="connsiteY1" fmla="*/ 3043187 h 3236410"/>
              <a:gd name="connsiteX2" fmla="*/ 1080498 w 2140117"/>
              <a:gd name="connsiteY2" fmla="*/ 289055 h 3236410"/>
              <a:gd name="connsiteX3" fmla="*/ 2102625 w 2140117"/>
              <a:gd name="connsiteY3" fmla="*/ 0 h 3236410"/>
              <a:gd name="connsiteX4" fmla="*/ 2140117 w 2140117"/>
              <a:gd name="connsiteY4" fmla="*/ 837 h 3236410"/>
              <a:gd name="connsiteX5" fmla="*/ 2102078 w 2140117"/>
              <a:gd name="connsiteY5" fmla="*/ 721456 h 3236410"/>
              <a:gd name="connsiteX6" fmla="*/ 1982613 w 2140117"/>
              <a:gd name="connsiteY6" fmla="*/ 730394 h 3236410"/>
              <a:gd name="connsiteX7" fmla="*/ 1440544 w 2140117"/>
              <a:gd name="connsiteY7" fmla="*/ 912672 h 3236410"/>
              <a:gd name="connsiteX8" fmla="*/ 846213 w 2140117"/>
              <a:gd name="connsiteY8" fmla="*/ 2748761 h 3236410"/>
              <a:gd name="connsiteX9" fmla="*/ 894148 w 2140117"/>
              <a:gd name="connsiteY9" fmla="*/ 2842396 h 3236410"/>
              <a:gd name="connsiteX10" fmla="*/ 287920 w 2140117"/>
              <a:gd name="connsiteY10" fmla="*/ 3236410 h 323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0117" h="3236410">
                <a:moveTo>
                  <a:pt x="287920" y="3236410"/>
                </a:moveTo>
                <a:lnTo>
                  <a:pt x="189003" y="3043187"/>
                </a:lnTo>
                <a:cubicBezTo>
                  <a:pt x="-259856" y="2044484"/>
                  <a:pt x="111832" y="848315"/>
                  <a:pt x="1080498" y="289055"/>
                </a:cubicBezTo>
                <a:cubicBezTo>
                  <a:pt x="1403387" y="102635"/>
                  <a:pt x="1754396" y="9044"/>
                  <a:pt x="2102625" y="0"/>
                </a:cubicBezTo>
                <a:lnTo>
                  <a:pt x="2140117" y="837"/>
                </a:lnTo>
                <a:lnTo>
                  <a:pt x="2102078" y="721456"/>
                </a:lnTo>
                <a:lnTo>
                  <a:pt x="1982613" y="730394"/>
                </a:lnTo>
                <a:cubicBezTo>
                  <a:pt x="1796957" y="753431"/>
                  <a:pt x="1612751" y="813248"/>
                  <a:pt x="1440544" y="912672"/>
                </a:cubicBezTo>
                <a:cubicBezTo>
                  <a:pt x="794766" y="1285512"/>
                  <a:pt x="546973" y="2082959"/>
                  <a:pt x="846213" y="2748761"/>
                </a:cubicBezTo>
                <a:lnTo>
                  <a:pt x="894148" y="2842396"/>
                </a:lnTo>
                <a:lnTo>
                  <a:pt x="287920" y="323641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 rot="7200000">
            <a:off x="3623666" y="2921423"/>
            <a:ext cx="1159630" cy="589103"/>
          </a:xfrm>
          <a:custGeom>
            <a:avLst/>
            <a:gdLst>
              <a:gd name="connsiteX0" fmla="*/ 0 w 1159630"/>
              <a:gd name="connsiteY0" fmla="*/ 295269 h 589103"/>
              <a:gd name="connsiteX1" fmla="*/ 580040 w 1159630"/>
              <a:gd name="connsiteY1" fmla="*/ 0 h 589103"/>
              <a:gd name="connsiteX2" fmla="*/ 1159630 w 1159630"/>
              <a:gd name="connsiteY2" fmla="*/ 295040 h 589103"/>
              <a:gd name="connsiteX3" fmla="*/ 1154532 w 1159630"/>
              <a:gd name="connsiteY3" fmla="*/ 303357 h 589103"/>
              <a:gd name="connsiteX4" fmla="*/ 940086 w 1159630"/>
              <a:gd name="connsiteY4" fmla="*/ 492509 h 589103"/>
              <a:gd name="connsiteX5" fmla="*/ 41654 w 1159630"/>
              <a:gd name="connsiteY5" fmla="*/ 347303 h 589103"/>
              <a:gd name="connsiteX6" fmla="*/ 0 w 1159630"/>
              <a:gd name="connsiteY6" fmla="*/ 295269 h 58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630" h="589103">
                <a:moveTo>
                  <a:pt x="0" y="295269"/>
                </a:moveTo>
                <a:lnTo>
                  <a:pt x="580040" y="0"/>
                </a:lnTo>
                <a:lnTo>
                  <a:pt x="1159630" y="295040"/>
                </a:lnTo>
                <a:lnTo>
                  <a:pt x="1154532" y="303357"/>
                </a:lnTo>
                <a:cubicBezTo>
                  <a:pt x="1098143" y="377988"/>
                  <a:pt x="1026190" y="442797"/>
                  <a:pt x="940086" y="492509"/>
                </a:cubicBezTo>
                <a:cubicBezTo>
                  <a:pt x="638723" y="666501"/>
                  <a:pt x="263871" y="597903"/>
                  <a:pt x="41654" y="347303"/>
                </a:cubicBezTo>
                <a:lnTo>
                  <a:pt x="0" y="295269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 rot="7200000">
            <a:off x="4635801" y="2687209"/>
            <a:ext cx="640952" cy="1004155"/>
          </a:xfrm>
          <a:custGeom>
            <a:avLst/>
            <a:gdLst>
              <a:gd name="connsiteX0" fmla="*/ 60939 w 640952"/>
              <a:gd name="connsiteY0" fmla="*/ 1004155 h 1004155"/>
              <a:gd name="connsiteX1" fmla="*/ 36702 w 640952"/>
              <a:gd name="connsiteY1" fmla="*/ 942064 h 1004155"/>
              <a:gd name="connsiteX2" fmla="*/ 360166 w 640952"/>
              <a:gd name="connsiteY2" fmla="*/ 91396 h 1004155"/>
              <a:gd name="connsiteX3" fmla="*/ 631200 w 640952"/>
              <a:gd name="connsiteY3" fmla="*/ 257 h 1004155"/>
              <a:gd name="connsiteX4" fmla="*/ 640952 w 640952"/>
              <a:gd name="connsiteY4" fmla="*/ 0 h 1004155"/>
              <a:gd name="connsiteX5" fmla="*/ 606669 w 640952"/>
              <a:gd name="connsiteY5" fmla="*/ 649460 h 1004155"/>
              <a:gd name="connsiteX6" fmla="*/ 60939 w 640952"/>
              <a:gd name="connsiteY6" fmla="*/ 1004155 h 100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952" h="1004155">
                <a:moveTo>
                  <a:pt x="60939" y="1004155"/>
                </a:moveTo>
                <a:lnTo>
                  <a:pt x="36702" y="942064"/>
                </a:lnTo>
                <a:cubicBezTo>
                  <a:pt x="-69215" y="624320"/>
                  <a:pt x="58803" y="265388"/>
                  <a:pt x="360166" y="91396"/>
                </a:cubicBezTo>
                <a:cubicBezTo>
                  <a:pt x="446270" y="41684"/>
                  <a:pt x="538373" y="11776"/>
                  <a:pt x="631200" y="257"/>
                </a:cubicBezTo>
                <a:lnTo>
                  <a:pt x="640952" y="0"/>
                </a:lnTo>
                <a:lnTo>
                  <a:pt x="606669" y="649460"/>
                </a:lnTo>
                <a:lnTo>
                  <a:pt x="60939" y="1004155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7200000">
            <a:off x="4235909" y="3380799"/>
            <a:ext cx="640873" cy="1001564"/>
          </a:xfrm>
          <a:custGeom>
            <a:avLst/>
            <a:gdLst>
              <a:gd name="connsiteX0" fmla="*/ 34204 w 640873"/>
              <a:gd name="connsiteY0" fmla="*/ 647962 h 1001564"/>
              <a:gd name="connsiteX1" fmla="*/ 0 w 640873"/>
              <a:gd name="connsiteY1" fmla="*/ 0 h 1001564"/>
              <a:gd name="connsiteX2" fmla="*/ 107035 w 640873"/>
              <a:gd name="connsiteY2" fmla="*/ 17960 h 1001564"/>
              <a:gd name="connsiteX3" fmla="*/ 544279 w 640873"/>
              <a:gd name="connsiteY3" fmla="*/ 353469 h 1001564"/>
              <a:gd name="connsiteX4" fmla="*/ 616217 w 640873"/>
              <a:gd name="connsiteY4" fmla="*/ 899889 h 1001564"/>
              <a:gd name="connsiteX5" fmla="*/ 578253 w 640873"/>
              <a:gd name="connsiteY5" fmla="*/ 1001564 h 1001564"/>
              <a:gd name="connsiteX6" fmla="*/ 34204 w 640873"/>
              <a:gd name="connsiteY6" fmla="*/ 647962 h 100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873" h="1001564">
                <a:moveTo>
                  <a:pt x="34204" y="647962"/>
                </a:moveTo>
                <a:lnTo>
                  <a:pt x="0" y="0"/>
                </a:lnTo>
                <a:lnTo>
                  <a:pt x="107035" y="17960"/>
                </a:lnTo>
                <a:cubicBezTo>
                  <a:pt x="285043" y="65657"/>
                  <a:pt x="444855" y="181262"/>
                  <a:pt x="544279" y="353469"/>
                </a:cubicBezTo>
                <a:cubicBezTo>
                  <a:pt x="643703" y="525677"/>
                  <a:pt x="663914" y="721881"/>
                  <a:pt x="616217" y="899889"/>
                </a:cubicBezTo>
                <a:lnTo>
                  <a:pt x="578253" y="1001564"/>
                </a:lnTo>
                <a:lnTo>
                  <a:pt x="34204" y="647962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rot="7200000">
            <a:off x="3409237" y="3019227"/>
            <a:ext cx="2176181" cy="3251904"/>
          </a:xfrm>
          <a:custGeom>
            <a:avLst/>
            <a:gdLst>
              <a:gd name="connsiteX0" fmla="*/ 38026 w 2176181"/>
              <a:gd name="connsiteY0" fmla="*/ 720386 h 3251904"/>
              <a:gd name="connsiteX1" fmla="*/ 0 w 2176181"/>
              <a:gd name="connsiteY1" fmla="*/ 0 h 3251904"/>
              <a:gd name="connsiteX2" fmla="*/ 165890 w 2176181"/>
              <a:gd name="connsiteY2" fmla="*/ 3704 h 3251904"/>
              <a:gd name="connsiteX3" fmla="*/ 1886399 w 2176181"/>
              <a:gd name="connsiteY3" fmla="*/ 1078823 h 3251904"/>
              <a:gd name="connsiteX4" fmla="*/ 1957225 w 2176181"/>
              <a:gd name="connsiteY4" fmla="*/ 3106387 h 3251904"/>
              <a:gd name="connsiteX5" fmla="*/ 1877488 w 2176181"/>
              <a:gd name="connsiteY5" fmla="*/ 3251904 h 3251904"/>
              <a:gd name="connsiteX6" fmla="*/ 1272629 w 2176181"/>
              <a:gd name="connsiteY6" fmla="*/ 2858778 h 3251904"/>
              <a:gd name="connsiteX7" fmla="*/ 1309999 w 2176181"/>
              <a:gd name="connsiteY7" fmla="*/ 2790579 h 3251904"/>
              <a:gd name="connsiteX8" fmla="*/ 1262782 w 2176181"/>
              <a:gd name="connsiteY8" fmla="*/ 1438869 h 3251904"/>
              <a:gd name="connsiteX9" fmla="*/ 115775 w 2176181"/>
              <a:gd name="connsiteY9" fmla="*/ 722122 h 3251904"/>
              <a:gd name="connsiteX10" fmla="*/ 38026 w 2176181"/>
              <a:gd name="connsiteY10" fmla="*/ 720386 h 32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6181" h="3251904">
                <a:moveTo>
                  <a:pt x="38026" y="720386"/>
                </a:moveTo>
                <a:lnTo>
                  <a:pt x="0" y="0"/>
                </a:lnTo>
                <a:lnTo>
                  <a:pt x="165890" y="3704"/>
                </a:lnTo>
                <a:cubicBezTo>
                  <a:pt x="857649" y="52592"/>
                  <a:pt x="1513559" y="433046"/>
                  <a:pt x="1886399" y="1078823"/>
                </a:cubicBezTo>
                <a:cubicBezTo>
                  <a:pt x="2259239" y="1724601"/>
                  <a:pt x="2260766" y="2482862"/>
                  <a:pt x="1957225" y="3106387"/>
                </a:cubicBezTo>
                <a:lnTo>
                  <a:pt x="1877488" y="3251904"/>
                </a:lnTo>
                <a:lnTo>
                  <a:pt x="1272629" y="2858778"/>
                </a:lnTo>
                <a:lnTo>
                  <a:pt x="1309999" y="2790579"/>
                </a:lnTo>
                <a:cubicBezTo>
                  <a:pt x="1512360" y="2374896"/>
                  <a:pt x="1511342" y="1869387"/>
                  <a:pt x="1262782" y="1438869"/>
                </a:cubicBezTo>
                <a:cubicBezTo>
                  <a:pt x="1014222" y="1008350"/>
                  <a:pt x="576948" y="754714"/>
                  <a:pt x="115775" y="722122"/>
                </a:cubicBezTo>
                <a:lnTo>
                  <a:pt x="38026" y="72038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手繪多邊形 59"/>
          <p:cNvSpPr/>
          <p:nvPr/>
        </p:nvSpPr>
        <p:spPr>
          <a:xfrm rot="5400000">
            <a:off x="3144332" y="2002380"/>
            <a:ext cx="1376086" cy="1394864"/>
          </a:xfrm>
          <a:custGeom>
            <a:avLst/>
            <a:gdLst>
              <a:gd name="connsiteX0" fmla="*/ 0 w 1376086"/>
              <a:gd name="connsiteY0" fmla="*/ 0 h 1394864"/>
              <a:gd name="connsiteX1" fmla="*/ 701712 w 1376086"/>
              <a:gd name="connsiteY1" fmla="*/ 37041 h 1394864"/>
              <a:gd name="connsiteX2" fmla="*/ 711768 w 1376086"/>
              <a:gd name="connsiteY2" fmla="*/ 102932 h 1394864"/>
              <a:gd name="connsiteX3" fmla="*/ 1272106 w 1376086"/>
              <a:gd name="connsiteY3" fmla="*/ 663270 h 1394864"/>
              <a:gd name="connsiteX4" fmla="*/ 1337998 w 1376086"/>
              <a:gd name="connsiteY4" fmla="*/ 673326 h 1394864"/>
              <a:gd name="connsiteX5" fmla="*/ 1376086 w 1376086"/>
              <a:gd name="connsiteY5" fmla="*/ 1394864 h 1394864"/>
              <a:gd name="connsiteX6" fmla="*/ 1290803 w 1376086"/>
              <a:gd name="connsiteY6" fmla="*/ 1390558 h 1394864"/>
              <a:gd name="connsiteX7" fmla="*/ 5305 w 1376086"/>
              <a:gd name="connsiteY7" fmla="*/ 105060 h 1394864"/>
              <a:gd name="connsiteX8" fmla="*/ 0 w 1376086"/>
              <a:gd name="connsiteY8" fmla="*/ 0 h 139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086" h="1394864">
                <a:moveTo>
                  <a:pt x="0" y="0"/>
                </a:moveTo>
                <a:lnTo>
                  <a:pt x="701712" y="37041"/>
                </a:lnTo>
                <a:lnTo>
                  <a:pt x="711768" y="102932"/>
                </a:lnTo>
                <a:cubicBezTo>
                  <a:pt x="769322" y="384189"/>
                  <a:pt x="990849" y="605716"/>
                  <a:pt x="1272106" y="663270"/>
                </a:cubicBezTo>
                <a:lnTo>
                  <a:pt x="1337998" y="673326"/>
                </a:lnTo>
                <a:lnTo>
                  <a:pt x="1376086" y="1394864"/>
                </a:lnTo>
                <a:lnTo>
                  <a:pt x="1290803" y="1390558"/>
                </a:lnTo>
                <a:cubicBezTo>
                  <a:pt x="612997" y="1321723"/>
                  <a:pt x="74140" y="782866"/>
                  <a:pt x="5305" y="105060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 rot="5400000">
            <a:off x="4623581" y="2002380"/>
            <a:ext cx="1376085" cy="1394862"/>
          </a:xfrm>
          <a:custGeom>
            <a:avLst/>
            <a:gdLst>
              <a:gd name="connsiteX0" fmla="*/ 0 w 1376085"/>
              <a:gd name="connsiteY0" fmla="*/ 1394862 h 1394862"/>
              <a:gd name="connsiteX1" fmla="*/ 5305 w 1376085"/>
              <a:gd name="connsiteY1" fmla="*/ 1289805 h 1394862"/>
              <a:gd name="connsiteX2" fmla="*/ 1290803 w 1376085"/>
              <a:gd name="connsiteY2" fmla="*/ 4307 h 1394862"/>
              <a:gd name="connsiteX3" fmla="*/ 1376085 w 1376085"/>
              <a:gd name="connsiteY3" fmla="*/ 0 h 1394862"/>
              <a:gd name="connsiteX4" fmla="*/ 1337998 w 1376085"/>
              <a:gd name="connsiteY4" fmla="*/ 721537 h 1394862"/>
              <a:gd name="connsiteX5" fmla="*/ 1272106 w 1376085"/>
              <a:gd name="connsiteY5" fmla="*/ 731593 h 1394862"/>
              <a:gd name="connsiteX6" fmla="*/ 711768 w 1376085"/>
              <a:gd name="connsiteY6" fmla="*/ 1291931 h 1394862"/>
              <a:gd name="connsiteX7" fmla="*/ 701712 w 1376085"/>
              <a:gd name="connsiteY7" fmla="*/ 1357821 h 1394862"/>
              <a:gd name="connsiteX8" fmla="*/ 0 w 1376085"/>
              <a:gd name="connsiteY8" fmla="*/ 1394862 h 139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085" h="1394862">
                <a:moveTo>
                  <a:pt x="0" y="1394862"/>
                </a:moveTo>
                <a:lnTo>
                  <a:pt x="5305" y="1289805"/>
                </a:lnTo>
                <a:cubicBezTo>
                  <a:pt x="74140" y="611998"/>
                  <a:pt x="612997" y="73141"/>
                  <a:pt x="1290803" y="4307"/>
                </a:cubicBezTo>
                <a:lnTo>
                  <a:pt x="1376085" y="0"/>
                </a:lnTo>
                <a:lnTo>
                  <a:pt x="1337998" y="721537"/>
                </a:lnTo>
                <a:lnTo>
                  <a:pt x="1272106" y="731593"/>
                </a:lnTo>
                <a:cubicBezTo>
                  <a:pt x="990849" y="789146"/>
                  <a:pt x="769322" y="1010673"/>
                  <a:pt x="711768" y="1291931"/>
                </a:cubicBezTo>
                <a:lnTo>
                  <a:pt x="701712" y="1357821"/>
                </a:lnTo>
                <a:lnTo>
                  <a:pt x="0" y="1394862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 rot="5400000">
            <a:off x="3123446" y="3479424"/>
            <a:ext cx="1417954" cy="1399177"/>
          </a:xfrm>
          <a:custGeom>
            <a:avLst/>
            <a:gdLst>
              <a:gd name="connsiteX0" fmla="*/ 0 w 1417954"/>
              <a:gd name="connsiteY0" fmla="*/ 1399177 h 1399177"/>
              <a:gd name="connsiteX1" fmla="*/ 38199 w 1417954"/>
              <a:gd name="connsiteY1" fmla="*/ 675529 h 1399177"/>
              <a:gd name="connsiteX2" fmla="*/ 104089 w 1417954"/>
              <a:gd name="connsiteY2" fmla="*/ 665474 h 1399177"/>
              <a:gd name="connsiteX3" fmla="*/ 664427 w 1417954"/>
              <a:gd name="connsiteY3" fmla="*/ 105136 h 1399177"/>
              <a:gd name="connsiteX4" fmla="*/ 674483 w 1417954"/>
              <a:gd name="connsiteY4" fmla="*/ 39245 h 1399177"/>
              <a:gd name="connsiteX5" fmla="*/ 1417954 w 1417954"/>
              <a:gd name="connsiteY5" fmla="*/ 0 h 1399177"/>
              <a:gd name="connsiteX6" fmla="*/ 1412538 w 1417954"/>
              <a:gd name="connsiteY6" fmla="*/ 107264 h 1399177"/>
              <a:gd name="connsiteX7" fmla="*/ 127040 w 1417954"/>
              <a:gd name="connsiteY7" fmla="*/ 1392762 h 1399177"/>
              <a:gd name="connsiteX8" fmla="*/ 0 w 1417954"/>
              <a:gd name="connsiteY8" fmla="*/ 1399177 h 139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954" h="1399177">
                <a:moveTo>
                  <a:pt x="0" y="1399177"/>
                </a:moveTo>
                <a:lnTo>
                  <a:pt x="38199" y="675529"/>
                </a:lnTo>
                <a:lnTo>
                  <a:pt x="104089" y="665474"/>
                </a:lnTo>
                <a:cubicBezTo>
                  <a:pt x="385346" y="607920"/>
                  <a:pt x="606873" y="386393"/>
                  <a:pt x="664427" y="105136"/>
                </a:cubicBezTo>
                <a:lnTo>
                  <a:pt x="674483" y="39245"/>
                </a:lnTo>
                <a:lnTo>
                  <a:pt x="1417954" y="0"/>
                </a:lnTo>
                <a:lnTo>
                  <a:pt x="1412538" y="107264"/>
                </a:lnTo>
                <a:cubicBezTo>
                  <a:pt x="1343703" y="785070"/>
                  <a:pt x="804846" y="1323927"/>
                  <a:pt x="127040" y="1392762"/>
                </a:cubicBezTo>
                <a:lnTo>
                  <a:pt x="0" y="1399177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 rot="5400000">
            <a:off x="4602600" y="3479425"/>
            <a:ext cx="1417953" cy="1399175"/>
          </a:xfrm>
          <a:custGeom>
            <a:avLst/>
            <a:gdLst>
              <a:gd name="connsiteX0" fmla="*/ 0 w 1417953"/>
              <a:gd name="connsiteY0" fmla="*/ 0 h 1399175"/>
              <a:gd name="connsiteX1" fmla="*/ 127039 w 1417953"/>
              <a:gd name="connsiteY1" fmla="*/ 6416 h 1399175"/>
              <a:gd name="connsiteX2" fmla="*/ 1412537 w 1417953"/>
              <a:gd name="connsiteY2" fmla="*/ 1291914 h 1399175"/>
              <a:gd name="connsiteX3" fmla="*/ 1417953 w 1417953"/>
              <a:gd name="connsiteY3" fmla="*/ 1399175 h 1399175"/>
              <a:gd name="connsiteX4" fmla="*/ 674482 w 1417953"/>
              <a:gd name="connsiteY4" fmla="*/ 1359930 h 1399175"/>
              <a:gd name="connsiteX5" fmla="*/ 664426 w 1417953"/>
              <a:gd name="connsiteY5" fmla="*/ 1294040 h 1399175"/>
              <a:gd name="connsiteX6" fmla="*/ 104088 w 1417953"/>
              <a:gd name="connsiteY6" fmla="*/ 733702 h 1399175"/>
              <a:gd name="connsiteX7" fmla="*/ 38198 w 1417953"/>
              <a:gd name="connsiteY7" fmla="*/ 723646 h 1399175"/>
              <a:gd name="connsiteX8" fmla="*/ 0 w 1417953"/>
              <a:gd name="connsiteY8" fmla="*/ 0 h 13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953" h="1399175">
                <a:moveTo>
                  <a:pt x="0" y="0"/>
                </a:moveTo>
                <a:lnTo>
                  <a:pt x="127039" y="6416"/>
                </a:lnTo>
                <a:cubicBezTo>
                  <a:pt x="804845" y="75250"/>
                  <a:pt x="1343702" y="614107"/>
                  <a:pt x="1412537" y="1291914"/>
                </a:cubicBezTo>
                <a:lnTo>
                  <a:pt x="1417953" y="1399175"/>
                </a:lnTo>
                <a:lnTo>
                  <a:pt x="674482" y="1359930"/>
                </a:lnTo>
                <a:lnTo>
                  <a:pt x="664426" y="1294040"/>
                </a:lnTo>
                <a:cubicBezTo>
                  <a:pt x="606872" y="1012782"/>
                  <a:pt x="385345" y="791255"/>
                  <a:pt x="104088" y="733702"/>
                </a:cubicBezTo>
                <a:lnTo>
                  <a:pt x="38198" y="72364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 rot="5400000">
            <a:off x="2422316" y="1280364"/>
            <a:ext cx="2136214" cy="2154992"/>
          </a:xfrm>
          <a:custGeom>
            <a:avLst/>
            <a:gdLst>
              <a:gd name="connsiteX0" fmla="*/ 0 w 2136214"/>
              <a:gd name="connsiteY0" fmla="*/ 0 h 2154992"/>
              <a:gd name="connsiteX1" fmla="*/ 722016 w 2136214"/>
              <a:gd name="connsiteY1" fmla="*/ 38112 h 2154992"/>
              <a:gd name="connsiteX2" fmla="*/ 727321 w 2136214"/>
              <a:gd name="connsiteY2" fmla="*/ 143172 h 2154992"/>
              <a:gd name="connsiteX3" fmla="*/ 2012819 w 2136214"/>
              <a:gd name="connsiteY3" fmla="*/ 1428670 h 2154992"/>
              <a:gd name="connsiteX4" fmla="*/ 2098102 w 2136214"/>
              <a:gd name="connsiteY4" fmla="*/ 1432976 h 2154992"/>
              <a:gd name="connsiteX5" fmla="*/ 2136214 w 2136214"/>
              <a:gd name="connsiteY5" fmla="*/ 2154992 h 2154992"/>
              <a:gd name="connsiteX6" fmla="*/ 1939194 w 2136214"/>
              <a:gd name="connsiteY6" fmla="*/ 2145044 h 2154992"/>
              <a:gd name="connsiteX7" fmla="*/ 10947 w 2136214"/>
              <a:gd name="connsiteY7" fmla="*/ 216797 h 2154992"/>
              <a:gd name="connsiteX8" fmla="*/ 0 w 2136214"/>
              <a:gd name="connsiteY8" fmla="*/ 0 h 215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214" h="2154992">
                <a:moveTo>
                  <a:pt x="0" y="0"/>
                </a:moveTo>
                <a:lnTo>
                  <a:pt x="722016" y="38112"/>
                </a:lnTo>
                <a:lnTo>
                  <a:pt x="727321" y="143172"/>
                </a:lnTo>
                <a:cubicBezTo>
                  <a:pt x="796156" y="820978"/>
                  <a:pt x="1335013" y="1359835"/>
                  <a:pt x="2012819" y="1428670"/>
                </a:cubicBezTo>
                <a:lnTo>
                  <a:pt x="2098102" y="1432976"/>
                </a:lnTo>
                <a:lnTo>
                  <a:pt x="2136214" y="2154992"/>
                </a:lnTo>
                <a:lnTo>
                  <a:pt x="1939194" y="2145044"/>
                </a:lnTo>
                <a:cubicBezTo>
                  <a:pt x="922485" y="2041791"/>
                  <a:pt x="114200" y="1233506"/>
                  <a:pt x="10947" y="216797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 rot="5400000">
            <a:off x="4585469" y="1280365"/>
            <a:ext cx="2136213" cy="2154991"/>
          </a:xfrm>
          <a:custGeom>
            <a:avLst/>
            <a:gdLst>
              <a:gd name="connsiteX0" fmla="*/ 0 w 2136213"/>
              <a:gd name="connsiteY0" fmla="*/ 2154991 h 2154991"/>
              <a:gd name="connsiteX1" fmla="*/ 10946 w 2136213"/>
              <a:gd name="connsiteY1" fmla="*/ 1938196 h 2154991"/>
              <a:gd name="connsiteX2" fmla="*/ 1939193 w 2136213"/>
              <a:gd name="connsiteY2" fmla="*/ 9949 h 2154991"/>
              <a:gd name="connsiteX3" fmla="*/ 2136213 w 2136213"/>
              <a:gd name="connsiteY3" fmla="*/ 0 h 2154991"/>
              <a:gd name="connsiteX4" fmla="*/ 2098100 w 2136213"/>
              <a:gd name="connsiteY4" fmla="*/ 722016 h 2154991"/>
              <a:gd name="connsiteX5" fmla="*/ 2012818 w 2136213"/>
              <a:gd name="connsiteY5" fmla="*/ 726323 h 2154991"/>
              <a:gd name="connsiteX6" fmla="*/ 727320 w 2136213"/>
              <a:gd name="connsiteY6" fmla="*/ 2011821 h 2154991"/>
              <a:gd name="connsiteX7" fmla="*/ 722015 w 2136213"/>
              <a:gd name="connsiteY7" fmla="*/ 2116878 h 2154991"/>
              <a:gd name="connsiteX8" fmla="*/ 0 w 2136213"/>
              <a:gd name="connsiteY8" fmla="*/ 2154991 h 21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213" h="2154991">
                <a:moveTo>
                  <a:pt x="0" y="2154991"/>
                </a:moveTo>
                <a:lnTo>
                  <a:pt x="10946" y="1938196"/>
                </a:lnTo>
                <a:cubicBezTo>
                  <a:pt x="114199" y="921486"/>
                  <a:pt x="922484" y="113202"/>
                  <a:pt x="1939193" y="9949"/>
                </a:cubicBezTo>
                <a:lnTo>
                  <a:pt x="2136213" y="0"/>
                </a:lnTo>
                <a:lnTo>
                  <a:pt x="2098100" y="722016"/>
                </a:lnTo>
                <a:lnTo>
                  <a:pt x="2012818" y="726323"/>
                </a:lnTo>
                <a:cubicBezTo>
                  <a:pt x="1335012" y="795157"/>
                  <a:pt x="796155" y="1334014"/>
                  <a:pt x="727320" y="2011821"/>
                </a:cubicBezTo>
                <a:lnTo>
                  <a:pt x="722015" y="2116878"/>
                </a:lnTo>
                <a:lnTo>
                  <a:pt x="0" y="2154991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 rot="5400000">
            <a:off x="3856481" y="2713482"/>
            <a:ext cx="636286" cy="636285"/>
          </a:xfrm>
          <a:custGeom>
            <a:avLst/>
            <a:gdLst>
              <a:gd name="connsiteX0" fmla="*/ 0 w 636286"/>
              <a:gd name="connsiteY0" fmla="*/ 0 h 636285"/>
              <a:gd name="connsiteX1" fmla="*/ 604383 w 636286"/>
              <a:gd name="connsiteY1" fmla="*/ 31904 h 636285"/>
              <a:gd name="connsiteX2" fmla="*/ 636286 w 636286"/>
              <a:gd name="connsiteY2" fmla="*/ 636285 h 636285"/>
              <a:gd name="connsiteX3" fmla="*/ 570394 w 636286"/>
              <a:gd name="connsiteY3" fmla="*/ 626229 h 636285"/>
              <a:gd name="connsiteX4" fmla="*/ 10056 w 636286"/>
              <a:gd name="connsiteY4" fmla="*/ 65891 h 636285"/>
              <a:gd name="connsiteX5" fmla="*/ 0 w 636286"/>
              <a:gd name="connsiteY5" fmla="*/ 0 h 63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286" h="636285">
                <a:moveTo>
                  <a:pt x="0" y="0"/>
                </a:moveTo>
                <a:lnTo>
                  <a:pt x="604383" y="31904"/>
                </a:lnTo>
                <a:lnTo>
                  <a:pt x="636286" y="636285"/>
                </a:lnTo>
                <a:lnTo>
                  <a:pt x="570394" y="626229"/>
                </a:lnTo>
                <a:cubicBezTo>
                  <a:pt x="289137" y="568675"/>
                  <a:pt x="67610" y="347148"/>
                  <a:pt x="10056" y="65891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 rot="5400000">
            <a:off x="4651232" y="2713482"/>
            <a:ext cx="636286" cy="636284"/>
          </a:xfrm>
          <a:custGeom>
            <a:avLst/>
            <a:gdLst>
              <a:gd name="connsiteX0" fmla="*/ 0 w 636286"/>
              <a:gd name="connsiteY0" fmla="*/ 636284 h 636284"/>
              <a:gd name="connsiteX1" fmla="*/ 10056 w 636286"/>
              <a:gd name="connsiteY1" fmla="*/ 570394 h 636284"/>
              <a:gd name="connsiteX2" fmla="*/ 570394 w 636286"/>
              <a:gd name="connsiteY2" fmla="*/ 10056 h 636284"/>
              <a:gd name="connsiteX3" fmla="*/ 636286 w 636286"/>
              <a:gd name="connsiteY3" fmla="*/ 0 h 636284"/>
              <a:gd name="connsiteX4" fmla="*/ 604383 w 636286"/>
              <a:gd name="connsiteY4" fmla="*/ 604381 h 636284"/>
              <a:gd name="connsiteX5" fmla="*/ 0 w 636286"/>
              <a:gd name="connsiteY5" fmla="*/ 636284 h 63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286" h="636284">
                <a:moveTo>
                  <a:pt x="0" y="636284"/>
                </a:moveTo>
                <a:lnTo>
                  <a:pt x="10056" y="570394"/>
                </a:lnTo>
                <a:cubicBezTo>
                  <a:pt x="67610" y="289136"/>
                  <a:pt x="289137" y="67609"/>
                  <a:pt x="570394" y="10056"/>
                </a:cubicBezTo>
                <a:lnTo>
                  <a:pt x="636286" y="0"/>
                </a:lnTo>
                <a:lnTo>
                  <a:pt x="604383" y="604381"/>
                </a:lnTo>
                <a:lnTo>
                  <a:pt x="0" y="63628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 rot="5400000">
            <a:off x="2401930" y="3441810"/>
            <a:ext cx="2177987" cy="2158402"/>
          </a:xfrm>
          <a:custGeom>
            <a:avLst/>
            <a:gdLst>
              <a:gd name="connsiteX0" fmla="*/ 0 w 2177987"/>
              <a:gd name="connsiteY0" fmla="*/ 2157503 h 2158402"/>
              <a:gd name="connsiteX1" fmla="*/ 38017 w 2177987"/>
              <a:gd name="connsiteY1" fmla="*/ 1437290 h 2158402"/>
              <a:gd name="connsiteX2" fmla="*/ 165057 w 2177987"/>
              <a:gd name="connsiteY2" fmla="*/ 1430875 h 2158402"/>
              <a:gd name="connsiteX3" fmla="*/ 1450555 w 2177987"/>
              <a:gd name="connsiteY3" fmla="*/ 145377 h 2158402"/>
              <a:gd name="connsiteX4" fmla="*/ 1455971 w 2177987"/>
              <a:gd name="connsiteY4" fmla="*/ 38113 h 2158402"/>
              <a:gd name="connsiteX5" fmla="*/ 2177987 w 2177987"/>
              <a:gd name="connsiteY5" fmla="*/ 0 h 2158402"/>
              <a:gd name="connsiteX6" fmla="*/ 2166929 w 2177987"/>
              <a:gd name="connsiteY6" fmla="*/ 219002 h 2158402"/>
              <a:gd name="connsiteX7" fmla="*/ 17806 w 2177987"/>
              <a:gd name="connsiteY7" fmla="*/ 2158402 h 2158402"/>
              <a:gd name="connsiteX8" fmla="*/ 0 w 2177987"/>
              <a:gd name="connsiteY8" fmla="*/ 2157503 h 215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987" h="2158402">
                <a:moveTo>
                  <a:pt x="0" y="2157503"/>
                </a:moveTo>
                <a:lnTo>
                  <a:pt x="38017" y="1437290"/>
                </a:lnTo>
                <a:lnTo>
                  <a:pt x="165057" y="1430875"/>
                </a:lnTo>
                <a:cubicBezTo>
                  <a:pt x="842863" y="1362040"/>
                  <a:pt x="1381720" y="823183"/>
                  <a:pt x="1450555" y="145377"/>
                </a:cubicBezTo>
                <a:lnTo>
                  <a:pt x="1455971" y="38113"/>
                </a:lnTo>
                <a:lnTo>
                  <a:pt x="2177987" y="0"/>
                </a:lnTo>
                <a:lnTo>
                  <a:pt x="2166929" y="219002"/>
                </a:lnTo>
                <a:cubicBezTo>
                  <a:pt x="2056301" y="1308333"/>
                  <a:pt x="1136325" y="2158402"/>
                  <a:pt x="17806" y="2158402"/>
                </a:cubicBezTo>
                <a:lnTo>
                  <a:pt x="0" y="2157503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5400000">
            <a:off x="4564082" y="3441812"/>
            <a:ext cx="2177987" cy="2158399"/>
          </a:xfrm>
          <a:custGeom>
            <a:avLst/>
            <a:gdLst>
              <a:gd name="connsiteX0" fmla="*/ 0 w 2177987"/>
              <a:gd name="connsiteY0" fmla="*/ 899 h 2158399"/>
              <a:gd name="connsiteX1" fmla="*/ 17806 w 2177987"/>
              <a:gd name="connsiteY1" fmla="*/ 0 h 2158399"/>
              <a:gd name="connsiteX2" fmla="*/ 2166929 w 2177987"/>
              <a:gd name="connsiteY2" fmla="*/ 1939400 h 2158399"/>
              <a:gd name="connsiteX3" fmla="*/ 2177987 w 2177987"/>
              <a:gd name="connsiteY3" fmla="*/ 2158399 h 2158399"/>
              <a:gd name="connsiteX4" fmla="*/ 1455971 w 2177987"/>
              <a:gd name="connsiteY4" fmla="*/ 2120286 h 2158399"/>
              <a:gd name="connsiteX5" fmla="*/ 1450555 w 2177987"/>
              <a:gd name="connsiteY5" fmla="*/ 2013025 h 2158399"/>
              <a:gd name="connsiteX6" fmla="*/ 165057 w 2177987"/>
              <a:gd name="connsiteY6" fmla="*/ 727527 h 2158399"/>
              <a:gd name="connsiteX7" fmla="*/ 38018 w 2177987"/>
              <a:gd name="connsiteY7" fmla="*/ 721111 h 2158399"/>
              <a:gd name="connsiteX8" fmla="*/ 0 w 2177987"/>
              <a:gd name="connsiteY8" fmla="*/ 899 h 215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987" h="2158399">
                <a:moveTo>
                  <a:pt x="0" y="899"/>
                </a:moveTo>
                <a:lnTo>
                  <a:pt x="17806" y="0"/>
                </a:lnTo>
                <a:cubicBezTo>
                  <a:pt x="1136325" y="0"/>
                  <a:pt x="2056301" y="850068"/>
                  <a:pt x="2166929" y="1939400"/>
                </a:cubicBezTo>
                <a:lnTo>
                  <a:pt x="2177987" y="2158399"/>
                </a:lnTo>
                <a:lnTo>
                  <a:pt x="1455971" y="2120286"/>
                </a:lnTo>
                <a:lnTo>
                  <a:pt x="1450555" y="2013025"/>
                </a:lnTo>
                <a:cubicBezTo>
                  <a:pt x="1381720" y="1335218"/>
                  <a:pt x="842863" y="796361"/>
                  <a:pt x="165057" y="727527"/>
                </a:cubicBezTo>
                <a:lnTo>
                  <a:pt x="38018" y="721111"/>
                </a:lnTo>
                <a:lnTo>
                  <a:pt x="0" y="899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5400000">
            <a:off x="3856482" y="3508234"/>
            <a:ext cx="636284" cy="636284"/>
          </a:xfrm>
          <a:custGeom>
            <a:avLst/>
            <a:gdLst>
              <a:gd name="connsiteX0" fmla="*/ 0 w 636284"/>
              <a:gd name="connsiteY0" fmla="*/ 636284 h 636284"/>
              <a:gd name="connsiteX1" fmla="*/ 31903 w 636284"/>
              <a:gd name="connsiteY1" fmla="*/ 31904 h 636284"/>
              <a:gd name="connsiteX2" fmla="*/ 636284 w 636284"/>
              <a:gd name="connsiteY2" fmla="*/ 0 h 636284"/>
              <a:gd name="connsiteX3" fmla="*/ 626228 w 636284"/>
              <a:gd name="connsiteY3" fmla="*/ 65891 h 636284"/>
              <a:gd name="connsiteX4" fmla="*/ 65890 w 636284"/>
              <a:gd name="connsiteY4" fmla="*/ 626229 h 636284"/>
              <a:gd name="connsiteX5" fmla="*/ 0 w 636284"/>
              <a:gd name="connsiteY5" fmla="*/ 636284 h 63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284" h="636284">
                <a:moveTo>
                  <a:pt x="0" y="636284"/>
                </a:moveTo>
                <a:lnTo>
                  <a:pt x="31903" y="31904"/>
                </a:lnTo>
                <a:lnTo>
                  <a:pt x="636284" y="0"/>
                </a:lnTo>
                <a:lnTo>
                  <a:pt x="626228" y="65891"/>
                </a:lnTo>
                <a:cubicBezTo>
                  <a:pt x="568674" y="347148"/>
                  <a:pt x="347147" y="568675"/>
                  <a:pt x="65890" y="626229"/>
                </a:cubicBezTo>
                <a:lnTo>
                  <a:pt x="0" y="63628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5400000">
            <a:off x="4651233" y="3508234"/>
            <a:ext cx="636284" cy="636284"/>
          </a:xfrm>
          <a:custGeom>
            <a:avLst/>
            <a:gdLst>
              <a:gd name="connsiteX0" fmla="*/ 0 w 636284"/>
              <a:gd name="connsiteY0" fmla="*/ 0 h 636284"/>
              <a:gd name="connsiteX1" fmla="*/ 65890 w 636284"/>
              <a:gd name="connsiteY1" fmla="*/ 10056 h 636284"/>
              <a:gd name="connsiteX2" fmla="*/ 626228 w 636284"/>
              <a:gd name="connsiteY2" fmla="*/ 570394 h 636284"/>
              <a:gd name="connsiteX3" fmla="*/ 636284 w 636284"/>
              <a:gd name="connsiteY3" fmla="*/ 636284 h 636284"/>
              <a:gd name="connsiteX4" fmla="*/ 31904 w 636284"/>
              <a:gd name="connsiteY4" fmla="*/ 604381 h 636284"/>
              <a:gd name="connsiteX5" fmla="*/ 0 w 636284"/>
              <a:gd name="connsiteY5" fmla="*/ 0 h 63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284" h="636284">
                <a:moveTo>
                  <a:pt x="0" y="0"/>
                </a:moveTo>
                <a:lnTo>
                  <a:pt x="65890" y="10056"/>
                </a:lnTo>
                <a:cubicBezTo>
                  <a:pt x="347147" y="67609"/>
                  <a:pt x="568674" y="289136"/>
                  <a:pt x="626228" y="570394"/>
                </a:cubicBezTo>
                <a:lnTo>
                  <a:pt x="636284" y="636284"/>
                </a:lnTo>
                <a:lnTo>
                  <a:pt x="31904" y="60438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5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手繪多邊形 71"/>
          <p:cNvSpPr/>
          <p:nvPr/>
        </p:nvSpPr>
        <p:spPr>
          <a:xfrm rot="4320000">
            <a:off x="3459521" y="1871240"/>
            <a:ext cx="936729" cy="1531257"/>
          </a:xfrm>
          <a:custGeom>
            <a:avLst/>
            <a:gdLst>
              <a:gd name="connsiteX0" fmla="*/ 59864 w 936729"/>
              <a:gd name="connsiteY0" fmla="*/ 0 h 1531257"/>
              <a:gd name="connsiteX1" fmla="*/ 715786 w 936729"/>
              <a:gd name="connsiteY1" fmla="*/ 252069 h 1531257"/>
              <a:gd name="connsiteX2" fmla="*/ 704988 w 936729"/>
              <a:gd name="connsiteY2" fmla="*/ 317842 h 1531257"/>
              <a:gd name="connsiteX3" fmla="*/ 853346 w 936729"/>
              <a:gd name="connsiteY3" fmla="*/ 841295 h 1531257"/>
              <a:gd name="connsiteX4" fmla="*/ 936729 w 936729"/>
              <a:gd name="connsiteY4" fmla="*/ 929139 h 1531257"/>
              <a:gd name="connsiteX5" fmla="*/ 546032 w 936729"/>
              <a:gd name="connsiteY5" fmla="*/ 1531257 h 1531257"/>
              <a:gd name="connsiteX6" fmla="*/ 497357 w 936729"/>
              <a:gd name="connsiteY6" fmla="*/ 1493086 h 1531257"/>
              <a:gd name="connsiteX7" fmla="*/ 32445 w 936729"/>
              <a:gd name="connsiteY7" fmla="*/ 101557 h 1531257"/>
              <a:gd name="connsiteX8" fmla="*/ 59864 w 936729"/>
              <a:gd name="connsiteY8" fmla="*/ 0 h 153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729" h="1531257">
                <a:moveTo>
                  <a:pt x="59864" y="0"/>
                </a:moveTo>
                <a:lnTo>
                  <a:pt x="715786" y="252069"/>
                </a:lnTo>
                <a:lnTo>
                  <a:pt x="704988" y="317842"/>
                </a:lnTo>
                <a:cubicBezTo>
                  <a:pt x="683537" y="508027"/>
                  <a:pt x="739600" y="695484"/>
                  <a:pt x="853346" y="841295"/>
                </a:cubicBezTo>
                <a:lnTo>
                  <a:pt x="936729" y="929139"/>
                </a:lnTo>
                <a:lnTo>
                  <a:pt x="546032" y="1531257"/>
                </a:lnTo>
                <a:lnTo>
                  <a:pt x="497357" y="1493086"/>
                </a:lnTo>
                <a:cubicBezTo>
                  <a:pt x="108650" y="1156061"/>
                  <a:pt x="-80689" y="624767"/>
                  <a:pt x="32445" y="101557"/>
                </a:cubicBezTo>
                <a:lnTo>
                  <a:pt x="59864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1" name="手繪多邊形 70"/>
          <p:cNvSpPr/>
          <p:nvPr/>
        </p:nvSpPr>
        <p:spPr>
          <a:xfrm rot="4320000">
            <a:off x="4534184" y="1940280"/>
            <a:ext cx="1293368" cy="1134661"/>
          </a:xfrm>
          <a:custGeom>
            <a:avLst/>
            <a:gdLst>
              <a:gd name="connsiteX0" fmla="*/ 0 w 1293368"/>
              <a:gd name="connsiteY0" fmla="*/ 953048 h 1134661"/>
              <a:gd name="connsiteX1" fmla="*/ 37510 w 1293368"/>
              <a:gd name="connsiteY1" fmla="*/ 854772 h 1134661"/>
              <a:gd name="connsiteX2" fmla="*/ 1231552 w 1293368"/>
              <a:gd name="connsiteY2" fmla="*/ 2270 h 1134661"/>
              <a:gd name="connsiteX3" fmla="*/ 1293368 w 1293368"/>
              <a:gd name="connsiteY3" fmla="*/ 0 h 1134661"/>
              <a:gd name="connsiteX4" fmla="*/ 1255532 w 1293368"/>
              <a:gd name="connsiteY4" fmla="*/ 716768 h 1134661"/>
              <a:gd name="connsiteX5" fmla="*/ 1136440 w 1293368"/>
              <a:gd name="connsiteY5" fmla="*/ 738823 h 1134661"/>
              <a:gd name="connsiteX6" fmla="*/ 708739 w 1293368"/>
              <a:gd name="connsiteY6" fmla="*/ 1075103 h 1134661"/>
              <a:gd name="connsiteX7" fmla="*/ 678814 w 1293368"/>
              <a:gd name="connsiteY7" fmla="*/ 1134661 h 1134661"/>
              <a:gd name="connsiteX8" fmla="*/ 0 w 1293368"/>
              <a:gd name="connsiteY8" fmla="*/ 953048 h 113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3368" h="1134661">
                <a:moveTo>
                  <a:pt x="0" y="953048"/>
                </a:moveTo>
                <a:lnTo>
                  <a:pt x="37510" y="854772"/>
                </a:lnTo>
                <a:cubicBezTo>
                  <a:pt x="253518" y="364988"/>
                  <a:pt x="718983" y="46452"/>
                  <a:pt x="1231552" y="2270"/>
                </a:cubicBezTo>
                <a:lnTo>
                  <a:pt x="1293368" y="0"/>
                </a:lnTo>
                <a:lnTo>
                  <a:pt x="1255532" y="716768"/>
                </a:lnTo>
                <a:lnTo>
                  <a:pt x="1136440" y="738823"/>
                </a:lnTo>
                <a:cubicBezTo>
                  <a:pt x="958712" y="789928"/>
                  <a:pt x="803172" y="908632"/>
                  <a:pt x="708739" y="1075103"/>
                </a:cubicBezTo>
                <a:lnTo>
                  <a:pt x="678814" y="1134661"/>
                </a:lnTo>
                <a:lnTo>
                  <a:pt x="0" y="95304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7" name="手繪多邊形 66"/>
          <p:cNvSpPr/>
          <p:nvPr/>
        </p:nvSpPr>
        <p:spPr>
          <a:xfrm rot="4320000">
            <a:off x="2773395" y="3343605"/>
            <a:ext cx="1631961" cy="823314"/>
          </a:xfrm>
          <a:custGeom>
            <a:avLst/>
            <a:gdLst>
              <a:gd name="connsiteX0" fmla="*/ 0 w 1631961"/>
              <a:gd name="connsiteY0" fmla="*/ 560551 h 823314"/>
              <a:gd name="connsiteX1" fmla="*/ 452692 w 1631961"/>
              <a:gd name="connsiteY1" fmla="*/ 1955 h 823314"/>
              <a:gd name="connsiteX2" fmla="*/ 453313 w 1631961"/>
              <a:gd name="connsiteY2" fmla="*/ 2393 h 823314"/>
              <a:gd name="connsiteX3" fmla="*/ 586813 w 1631961"/>
              <a:gd name="connsiteY3" fmla="*/ 61153 h 823314"/>
              <a:gd name="connsiteX4" fmla="*/ 1136249 w 1631961"/>
              <a:gd name="connsiteY4" fmla="*/ 17912 h 823314"/>
              <a:gd name="connsiteX5" fmla="*/ 1164391 w 1631961"/>
              <a:gd name="connsiteY5" fmla="*/ 0 h 823314"/>
              <a:gd name="connsiteX6" fmla="*/ 1631961 w 1631961"/>
              <a:gd name="connsiteY6" fmla="*/ 576955 h 823314"/>
              <a:gd name="connsiteX7" fmla="*/ 1602976 w 1631961"/>
              <a:gd name="connsiteY7" fmla="*/ 597411 h 823314"/>
              <a:gd name="connsiteX8" fmla="*/ 384096 w 1631961"/>
              <a:gd name="connsiteY8" fmla="*/ 752438 h 823314"/>
              <a:gd name="connsiteX9" fmla="*/ 117097 w 1631961"/>
              <a:gd name="connsiteY9" fmla="*/ 634920 h 823314"/>
              <a:gd name="connsiteX10" fmla="*/ 0 w 1631961"/>
              <a:gd name="connsiteY10" fmla="*/ 560551 h 82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1961" h="823314">
                <a:moveTo>
                  <a:pt x="0" y="560551"/>
                </a:moveTo>
                <a:lnTo>
                  <a:pt x="452692" y="1955"/>
                </a:lnTo>
                <a:lnTo>
                  <a:pt x="453313" y="2393"/>
                </a:lnTo>
                <a:cubicBezTo>
                  <a:pt x="494931" y="26002"/>
                  <a:pt x="539534" y="45791"/>
                  <a:pt x="586813" y="61153"/>
                </a:cubicBezTo>
                <a:cubicBezTo>
                  <a:pt x="775929" y="122600"/>
                  <a:pt x="972047" y="101576"/>
                  <a:pt x="1136249" y="17912"/>
                </a:cubicBezTo>
                <a:lnTo>
                  <a:pt x="1164391" y="0"/>
                </a:lnTo>
                <a:lnTo>
                  <a:pt x="1631961" y="576955"/>
                </a:lnTo>
                <a:lnTo>
                  <a:pt x="1602976" y="597411"/>
                </a:lnTo>
                <a:cubicBezTo>
                  <a:pt x="1252843" y="820195"/>
                  <a:pt x="809607" y="890695"/>
                  <a:pt x="384096" y="752438"/>
                </a:cubicBezTo>
                <a:cubicBezTo>
                  <a:pt x="289539" y="721714"/>
                  <a:pt x="200332" y="682136"/>
                  <a:pt x="117097" y="634920"/>
                </a:cubicBezTo>
                <a:lnTo>
                  <a:pt x="0" y="560551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6" name="手繪多邊形 65"/>
          <p:cNvSpPr/>
          <p:nvPr/>
        </p:nvSpPr>
        <p:spPr>
          <a:xfrm rot="4320000">
            <a:off x="4947797" y="3264511"/>
            <a:ext cx="1329924" cy="1137904"/>
          </a:xfrm>
          <a:custGeom>
            <a:avLst/>
            <a:gdLst>
              <a:gd name="connsiteX0" fmla="*/ 0 w 1329924"/>
              <a:gd name="connsiteY0" fmla="*/ 0 h 1137904"/>
              <a:gd name="connsiteX1" fmla="*/ 138445 w 1329924"/>
              <a:gd name="connsiteY1" fmla="*/ 8662 h 1137904"/>
              <a:gd name="connsiteX2" fmla="*/ 423528 w 1329924"/>
              <a:gd name="connsiteY2" fmla="*/ 70526 h 1137904"/>
              <a:gd name="connsiteX3" fmla="*/ 1318499 w 1329924"/>
              <a:gd name="connsiteY3" fmla="*/ 912385 h 1137904"/>
              <a:gd name="connsiteX4" fmla="*/ 1329924 w 1329924"/>
              <a:gd name="connsiteY4" fmla="*/ 945969 h 1137904"/>
              <a:gd name="connsiteX5" fmla="*/ 612528 w 1329924"/>
              <a:gd name="connsiteY5" fmla="*/ 1137904 h 1137904"/>
              <a:gd name="connsiteX6" fmla="*/ 600288 w 1329924"/>
              <a:gd name="connsiteY6" fmla="*/ 1106873 h 1137904"/>
              <a:gd name="connsiteX7" fmla="*/ 181202 w 1329924"/>
              <a:gd name="connsiteY7" fmla="*/ 748940 h 1137904"/>
              <a:gd name="connsiteX8" fmla="*/ 38660 w 1329924"/>
              <a:gd name="connsiteY8" fmla="*/ 718008 h 1137904"/>
              <a:gd name="connsiteX9" fmla="*/ 37901 w 1329924"/>
              <a:gd name="connsiteY9" fmla="*/ 717998 h 1137904"/>
              <a:gd name="connsiteX10" fmla="*/ 0 w 1329924"/>
              <a:gd name="connsiteY10" fmla="*/ 0 h 113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924" h="1137904">
                <a:moveTo>
                  <a:pt x="0" y="0"/>
                </a:moveTo>
                <a:lnTo>
                  <a:pt x="138445" y="8662"/>
                </a:lnTo>
                <a:cubicBezTo>
                  <a:pt x="233536" y="19388"/>
                  <a:pt x="328970" y="39803"/>
                  <a:pt x="423528" y="70526"/>
                </a:cubicBezTo>
                <a:cubicBezTo>
                  <a:pt x="849038" y="208783"/>
                  <a:pt x="1166185" y="526346"/>
                  <a:pt x="1318499" y="912385"/>
                </a:cubicBezTo>
                <a:lnTo>
                  <a:pt x="1329924" y="945969"/>
                </a:lnTo>
                <a:lnTo>
                  <a:pt x="612528" y="1137904"/>
                </a:lnTo>
                <a:lnTo>
                  <a:pt x="600288" y="1106873"/>
                </a:lnTo>
                <a:cubicBezTo>
                  <a:pt x="516623" y="942671"/>
                  <a:pt x="370318" y="810387"/>
                  <a:pt x="181202" y="748940"/>
                </a:cubicBezTo>
                <a:cubicBezTo>
                  <a:pt x="133923" y="733578"/>
                  <a:pt x="86207" y="723370"/>
                  <a:pt x="38660" y="718008"/>
                </a:cubicBezTo>
                <a:lnTo>
                  <a:pt x="37901" y="71799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 rot="4320000">
            <a:off x="4030513" y="3684873"/>
            <a:ext cx="977303" cy="1566056"/>
          </a:xfrm>
          <a:custGeom>
            <a:avLst/>
            <a:gdLst>
              <a:gd name="connsiteX0" fmla="*/ 219168 w 977303"/>
              <a:gd name="connsiteY0" fmla="*/ 267041 h 1566056"/>
              <a:gd name="connsiteX1" fmla="*/ 914050 w 977303"/>
              <a:gd name="connsiteY1" fmla="*/ 0 h 1566056"/>
              <a:gd name="connsiteX2" fmla="*/ 921331 w 977303"/>
              <a:gd name="connsiteY2" fmla="*/ 21401 h 1566056"/>
              <a:gd name="connsiteX3" fmla="*/ 906426 w 977303"/>
              <a:gd name="connsiteY3" fmla="*/ 863218 h 1566056"/>
              <a:gd name="connsiteX4" fmla="*/ 423677 w 977303"/>
              <a:gd name="connsiteY4" fmla="*/ 1553023 h 1566056"/>
              <a:gd name="connsiteX5" fmla="*/ 405209 w 977303"/>
              <a:gd name="connsiteY5" fmla="*/ 1566056 h 1566056"/>
              <a:gd name="connsiteX6" fmla="*/ 0 w 977303"/>
              <a:gd name="connsiteY6" fmla="*/ 941573 h 1566056"/>
              <a:gd name="connsiteX7" fmla="*/ 61339 w 977303"/>
              <a:gd name="connsiteY7" fmla="*/ 883348 h 1566056"/>
              <a:gd name="connsiteX8" fmla="*/ 201773 w 977303"/>
              <a:gd name="connsiteY8" fmla="*/ 634261 h 1566056"/>
              <a:gd name="connsiteX9" fmla="*/ 234569 w 977303"/>
              <a:gd name="connsiteY9" fmla="*/ 350201 h 1566056"/>
              <a:gd name="connsiteX10" fmla="*/ 219168 w 977303"/>
              <a:gd name="connsiteY10" fmla="*/ 267041 h 156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303" h="1566056">
                <a:moveTo>
                  <a:pt x="219168" y="267041"/>
                </a:moveTo>
                <a:lnTo>
                  <a:pt x="914050" y="0"/>
                </a:lnTo>
                <a:lnTo>
                  <a:pt x="921331" y="21401"/>
                </a:lnTo>
                <a:cubicBezTo>
                  <a:pt x="997988" y="287993"/>
                  <a:pt x="998598" y="579545"/>
                  <a:pt x="906426" y="863218"/>
                </a:cubicBezTo>
                <a:cubicBezTo>
                  <a:pt x="814255" y="1146892"/>
                  <a:pt x="642392" y="1382404"/>
                  <a:pt x="423677" y="1553023"/>
                </a:cubicBezTo>
                <a:lnTo>
                  <a:pt x="405209" y="1566056"/>
                </a:lnTo>
                <a:lnTo>
                  <a:pt x="0" y="941573"/>
                </a:lnTo>
                <a:lnTo>
                  <a:pt x="61339" y="883348"/>
                </a:lnTo>
                <a:cubicBezTo>
                  <a:pt x="122616" y="812675"/>
                  <a:pt x="171049" y="728819"/>
                  <a:pt x="201773" y="634261"/>
                </a:cubicBezTo>
                <a:cubicBezTo>
                  <a:pt x="232496" y="539704"/>
                  <a:pt x="242602" y="443395"/>
                  <a:pt x="234569" y="350201"/>
                </a:cubicBezTo>
                <a:lnTo>
                  <a:pt x="219168" y="267041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 rot="4320000">
            <a:off x="2958270" y="963840"/>
            <a:ext cx="1266318" cy="2396543"/>
          </a:xfrm>
          <a:custGeom>
            <a:avLst/>
            <a:gdLst>
              <a:gd name="connsiteX0" fmla="*/ 105250 w 1266318"/>
              <a:gd name="connsiteY0" fmla="*/ 0 h 2396543"/>
              <a:gd name="connsiteX1" fmla="*/ 780150 w 1266318"/>
              <a:gd name="connsiteY1" fmla="*/ 259362 h 2396543"/>
              <a:gd name="connsiteX2" fmla="*/ 752731 w 1266318"/>
              <a:gd name="connsiteY2" fmla="*/ 360919 h 2396543"/>
              <a:gd name="connsiteX3" fmla="*/ 1217643 w 1266318"/>
              <a:gd name="connsiteY3" fmla="*/ 1752448 h 2396543"/>
              <a:gd name="connsiteX4" fmla="*/ 1266318 w 1266318"/>
              <a:gd name="connsiteY4" fmla="*/ 1790619 h 2396543"/>
              <a:gd name="connsiteX5" fmla="*/ 873152 w 1266318"/>
              <a:gd name="connsiteY5" fmla="*/ 2396543 h 2396543"/>
              <a:gd name="connsiteX6" fmla="*/ 746036 w 1266318"/>
              <a:gd name="connsiteY6" fmla="*/ 2296862 h 2396543"/>
              <a:gd name="connsiteX7" fmla="*/ 48667 w 1266318"/>
              <a:gd name="connsiteY7" fmla="*/ 209569 h 2396543"/>
              <a:gd name="connsiteX8" fmla="*/ 105250 w 1266318"/>
              <a:gd name="connsiteY8" fmla="*/ 0 h 239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6318" h="2396543">
                <a:moveTo>
                  <a:pt x="105250" y="0"/>
                </a:moveTo>
                <a:lnTo>
                  <a:pt x="780150" y="259362"/>
                </a:lnTo>
                <a:lnTo>
                  <a:pt x="752731" y="360919"/>
                </a:lnTo>
                <a:cubicBezTo>
                  <a:pt x="639597" y="884129"/>
                  <a:pt x="828936" y="1415423"/>
                  <a:pt x="1217643" y="1752448"/>
                </a:cubicBezTo>
                <a:lnTo>
                  <a:pt x="1266318" y="1790619"/>
                </a:lnTo>
                <a:lnTo>
                  <a:pt x="873152" y="2396543"/>
                </a:lnTo>
                <a:lnTo>
                  <a:pt x="746036" y="2296862"/>
                </a:lnTo>
                <a:cubicBezTo>
                  <a:pt x="162976" y="1791325"/>
                  <a:pt x="-121032" y="994383"/>
                  <a:pt x="48667" y="209569"/>
                </a:cubicBezTo>
                <a:lnTo>
                  <a:pt x="105250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 rot="4320000">
            <a:off x="4493246" y="1216898"/>
            <a:ext cx="2029898" cy="1674349"/>
          </a:xfrm>
          <a:custGeom>
            <a:avLst/>
            <a:gdLst>
              <a:gd name="connsiteX0" fmla="*/ 0 w 2029898"/>
              <a:gd name="connsiteY0" fmla="*/ 1487481 h 1674349"/>
              <a:gd name="connsiteX1" fmla="*/ 77404 w 2029898"/>
              <a:gd name="connsiteY1" fmla="*/ 1284680 h 1674349"/>
              <a:gd name="connsiteX2" fmla="*/ 1868467 w 2029898"/>
              <a:gd name="connsiteY2" fmla="*/ 5927 h 1674349"/>
              <a:gd name="connsiteX3" fmla="*/ 2029898 w 2029898"/>
              <a:gd name="connsiteY3" fmla="*/ 0 h 1674349"/>
              <a:gd name="connsiteX4" fmla="*/ 1991823 w 2029898"/>
              <a:gd name="connsiteY4" fmla="*/ 721301 h 1674349"/>
              <a:gd name="connsiteX5" fmla="*/ 1930007 w 2029898"/>
              <a:gd name="connsiteY5" fmla="*/ 723571 h 1674349"/>
              <a:gd name="connsiteX6" fmla="*/ 735965 w 2029898"/>
              <a:gd name="connsiteY6" fmla="*/ 1576073 h 1674349"/>
              <a:gd name="connsiteX7" fmla="*/ 698455 w 2029898"/>
              <a:gd name="connsiteY7" fmla="*/ 1674349 h 1674349"/>
              <a:gd name="connsiteX8" fmla="*/ 0 w 2029898"/>
              <a:gd name="connsiteY8" fmla="*/ 1487481 h 167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898" h="1674349">
                <a:moveTo>
                  <a:pt x="0" y="1487481"/>
                </a:moveTo>
                <a:lnTo>
                  <a:pt x="77404" y="1284680"/>
                </a:lnTo>
                <a:cubicBezTo>
                  <a:pt x="401417" y="550004"/>
                  <a:pt x="1099615" y="72201"/>
                  <a:pt x="1868467" y="5927"/>
                </a:cubicBezTo>
                <a:lnTo>
                  <a:pt x="2029898" y="0"/>
                </a:lnTo>
                <a:lnTo>
                  <a:pt x="1991823" y="721301"/>
                </a:lnTo>
                <a:lnTo>
                  <a:pt x="1930007" y="723571"/>
                </a:lnTo>
                <a:cubicBezTo>
                  <a:pt x="1417438" y="767753"/>
                  <a:pt x="951973" y="1086289"/>
                  <a:pt x="735965" y="1576073"/>
                </a:cubicBezTo>
                <a:lnTo>
                  <a:pt x="698455" y="1674349"/>
                </a:lnTo>
                <a:lnTo>
                  <a:pt x="0" y="1487481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 rot="4320000">
            <a:off x="3978196" y="2723593"/>
            <a:ext cx="543793" cy="677070"/>
          </a:xfrm>
          <a:custGeom>
            <a:avLst/>
            <a:gdLst>
              <a:gd name="connsiteX0" fmla="*/ 15304 w 543793"/>
              <a:gd name="connsiteY0" fmla="*/ 0 h 677070"/>
              <a:gd name="connsiteX1" fmla="*/ 543793 w 543793"/>
              <a:gd name="connsiteY1" fmla="*/ 203098 h 677070"/>
              <a:gd name="connsiteX2" fmla="*/ 236247 w 543793"/>
              <a:gd name="connsiteY2" fmla="*/ 677070 h 677070"/>
              <a:gd name="connsiteX3" fmla="*/ 152864 w 543793"/>
              <a:gd name="connsiteY3" fmla="*/ 589226 h 677070"/>
              <a:gd name="connsiteX4" fmla="*/ 4506 w 543793"/>
              <a:gd name="connsiteY4" fmla="*/ 65773 h 677070"/>
              <a:gd name="connsiteX5" fmla="*/ 15304 w 543793"/>
              <a:gd name="connsiteY5" fmla="*/ 0 h 6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793" h="677070">
                <a:moveTo>
                  <a:pt x="15304" y="0"/>
                </a:moveTo>
                <a:lnTo>
                  <a:pt x="543793" y="203098"/>
                </a:lnTo>
                <a:lnTo>
                  <a:pt x="236247" y="677070"/>
                </a:lnTo>
                <a:lnTo>
                  <a:pt x="152864" y="589226"/>
                </a:lnTo>
                <a:cubicBezTo>
                  <a:pt x="39118" y="443415"/>
                  <a:pt x="-16945" y="255958"/>
                  <a:pt x="4506" y="65773"/>
                </a:cubicBezTo>
                <a:lnTo>
                  <a:pt x="15304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 rot="4320000">
            <a:off x="4581119" y="2663658"/>
            <a:ext cx="576718" cy="564222"/>
          </a:xfrm>
          <a:custGeom>
            <a:avLst/>
            <a:gdLst>
              <a:gd name="connsiteX0" fmla="*/ 0 w 576718"/>
              <a:gd name="connsiteY0" fmla="*/ 417893 h 564222"/>
              <a:gd name="connsiteX1" fmla="*/ 29925 w 576718"/>
              <a:gd name="connsiteY1" fmla="*/ 358335 h 564222"/>
              <a:gd name="connsiteX2" fmla="*/ 457626 w 576718"/>
              <a:gd name="connsiteY2" fmla="*/ 22055 h 564222"/>
              <a:gd name="connsiteX3" fmla="*/ 576718 w 576718"/>
              <a:gd name="connsiteY3" fmla="*/ 0 h 564222"/>
              <a:gd name="connsiteX4" fmla="*/ 546935 w 576718"/>
              <a:gd name="connsiteY4" fmla="*/ 564222 h 564222"/>
              <a:gd name="connsiteX5" fmla="*/ 0 w 576718"/>
              <a:gd name="connsiteY5" fmla="*/ 417893 h 56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718" h="564222">
                <a:moveTo>
                  <a:pt x="0" y="417893"/>
                </a:moveTo>
                <a:lnTo>
                  <a:pt x="29925" y="358335"/>
                </a:lnTo>
                <a:cubicBezTo>
                  <a:pt x="124358" y="191864"/>
                  <a:pt x="279898" y="73160"/>
                  <a:pt x="457626" y="22055"/>
                </a:cubicBezTo>
                <a:lnTo>
                  <a:pt x="576718" y="0"/>
                </a:lnTo>
                <a:lnTo>
                  <a:pt x="546935" y="564222"/>
                </a:lnTo>
                <a:lnTo>
                  <a:pt x="0" y="417893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 rot="4320000">
            <a:off x="1710850" y="3461942"/>
            <a:ext cx="2539099" cy="983048"/>
          </a:xfrm>
          <a:custGeom>
            <a:avLst/>
            <a:gdLst>
              <a:gd name="connsiteX0" fmla="*/ 0 w 2539099"/>
              <a:gd name="connsiteY0" fmla="*/ 559286 h 983048"/>
              <a:gd name="connsiteX1" fmla="*/ 453250 w 2539099"/>
              <a:gd name="connsiteY1" fmla="*/ 0 h 983048"/>
              <a:gd name="connsiteX2" fmla="*/ 570347 w 2539099"/>
              <a:gd name="connsiteY2" fmla="*/ 74369 h 983048"/>
              <a:gd name="connsiteX3" fmla="*/ 837346 w 2539099"/>
              <a:gd name="connsiteY3" fmla="*/ 191887 h 983048"/>
              <a:gd name="connsiteX4" fmla="*/ 2056226 w 2539099"/>
              <a:gd name="connsiteY4" fmla="*/ 36860 h 983048"/>
              <a:gd name="connsiteX5" fmla="*/ 2085211 w 2539099"/>
              <a:gd name="connsiteY5" fmla="*/ 16404 h 983048"/>
              <a:gd name="connsiteX6" fmla="*/ 2539099 w 2539099"/>
              <a:gd name="connsiteY6" fmla="*/ 576477 h 983048"/>
              <a:gd name="connsiteX7" fmla="*/ 2443143 w 2539099"/>
              <a:gd name="connsiteY7" fmla="*/ 644194 h 983048"/>
              <a:gd name="connsiteX8" fmla="*/ 614826 w 2539099"/>
              <a:gd name="connsiteY8" fmla="*/ 876734 h 983048"/>
              <a:gd name="connsiteX9" fmla="*/ 33880 w 2539099"/>
              <a:gd name="connsiteY9" fmla="*/ 585853 h 983048"/>
              <a:gd name="connsiteX10" fmla="*/ 0 w 2539099"/>
              <a:gd name="connsiteY10" fmla="*/ 559286 h 98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9099" h="983048">
                <a:moveTo>
                  <a:pt x="0" y="559286"/>
                </a:moveTo>
                <a:lnTo>
                  <a:pt x="453250" y="0"/>
                </a:lnTo>
                <a:lnTo>
                  <a:pt x="570347" y="74369"/>
                </a:lnTo>
                <a:cubicBezTo>
                  <a:pt x="653582" y="121585"/>
                  <a:pt x="742789" y="161163"/>
                  <a:pt x="837346" y="191887"/>
                </a:cubicBezTo>
                <a:cubicBezTo>
                  <a:pt x="1262857" y="330144"/>
                  <a:pt x="1706093" y="259644"/>
                  <a:pt x="2056226" y="36860"/>
                </a:cubicBezTo>
                <a:lnTo>
                  <a:pt x="2085211" y="16404"/>
                </a:lnTo>
                <a:lnTo>
                  <a:pt x="2539099" y="576477"/>
                </a:lnTo>
                <a:lnTo>
                  <a:pt x="2443143" y="644194"/>
                </a:lnTo>
                <a:cubicBezTo>
                  <a:pt x="1917946" y="978370"/>
                  <a:pt x="1253091" y="1084119"/>
                  <a:pt x="614826" y="876734"/>
                </a:cubicBezTo>
                <a:cubicBezTo>
                  <a:pt x="402071" y="807606"/>
                  <a:pt x="207376" y="708593"/>
                  <a:pt x="33880" y="585853"/>
                </a:cubicBezTo>
                <a:lnTo>
                  <a:pt x="0" y="559286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 rot="4320000">
            <a:off x="5116231" y="3172389"/>
            <a:ext cx="2064277" cy="1666434"/>
          </a:xfrm>
          <a:custGeom>
            <a:avLst/>
            <a:gdLst>
              <a:gd name="connsiteX0" fmla="*/ 0 w 2064277"/>
              <a:gd name="connsiteY0" fmla="*/ 1580 h 1666434"/>
              <a:gd name="connsiteX1" fmla="*/ 43024 w 2064277"/>
              <a:gd name="connsiteY1" fmla="*/ 0 h 1666434"/>
              <a:gd name="connsiteX2" fmla="*/ 683995 w 2064277"/>
              <a:gd name="connsiteY2" fmla="*/ 106144 h 1666434"/>
              <a:gd name="connsiteX3" fmla="*/ 2026451 w 2064277"/>
              <a:gd name="connsiteY3" fmla="*/ 1368931 h 1666434"/>
              <a:gd name="connsiteX4" fmla="*/ 2064277 w 2064277"/>
              <a:gd name="connsiteY4" fmla="*/ 1480114 h 1666434"/>
              <a:gd name="connsiteX5" fmla="*/ 1367871 w 2064277"/>
              <a:gd name="connsiteY5" fmla="*/ 1666434 h 1666434"/>
              <a:gd name="connsiteX6" fmla="*/ 1356446 w 2064277"/>
              <a:gd name="connsiteY6" fmla="*/ 1632850 h 1666434"/>
              <a:gd name="connsiteX7" fmla="*/ 461475 w 2064277"/>
              <a:gd name="connsiteY7" fmla="*/ 790991 h 1666434"/>
              <a:gd name="connsiteX8" fmla="*/ 176392 w 2064277"/>
              <a:gd name="connsiteY8" fmla="*/ 729127 h 1666434"/>
              <a:gd name="connsiteX9" fmla="*/ 37947 w 2064277"/>
              <a:gd name="connsiteY9" fmla="*/ 720465 h 1666434"/>
              <a:gd name="connsiteX10" fmla="*/ 0 w 2064277"/>
              <a:gd name="connsiteY10" fmla="*/ 1580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4277" h="1666434">
                <a:moveTo>
                  <a:pt x="0" y="1580"/>
                </a:moveTo>
                <a:lnTo>
                  <a:pt x="43024" y="0"/>
                </a:lnTo>
                <a:cubicBezTo>
                  <a:pt x="255531" y="2680"/>
                  <a:pt x="471240" y="37016"/>
                  <a:pt x="683995" y="106144"/>
                </a:cubicBezTo>
                <a:cubicBezTo>
                  <a:pt x="1322260" y="313529"/>
                  <a:pt x="1797981" y="789873"/>
                  <a:pt x="2026451" y="1368931"/>
                </a:cubicBezTo>
                <a:lnTo>
                  <a:pt x="2064277" y="1480114"/>
                </a:lnTo>
                <a:lnTo>
                  <a:pt x="1367871" y="1666434"/>
                </a:lnTo>
                <a:lnTo>
                  <a:pt x="1356446" y="1632850"/>
                </a:lnTo>
                <a:cubicBezTo>
                  <a:pt x="1204132" y="1246811"/>
                  <a:pt x="886985" y="929248"/>
                  <a:pt x="461475" y="790991"/>
                </a:cubicBezTo>
                <a:cubicBezTo>
                  <a:pt x="366917" y="760268"/>
                  <a:pt x="271483" y="739853"/>
                  <a:pt x="176392" y="729127"/>
                </a:cubicBezTo>
                <a:lnTo>
                  <a:pt x="37947" y="720465"/>
                </a:lnTo>
                <a:lnTo>
                  <a:pt x="0" y="158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 rot="4320000">
            <a:off x="3785143" y="3300853"/>
            <a:ext cx="711699" cy="534712"/>
          </a:xfrm>
          <a:custGeom>
            <a:avLst/>
            <a:gdLst>
              <a:gd name="connsiteX0" fmla="*/ 0 w 711699"/>
              <a:gd name="connsiteY0" fmla="*/ 440076 h 534712"/>
              <a:gd name="connsiteX1" fmla="*/ 356642 w 711699"/>
              <a:gd name="connsiteY1" fmla="*/ 0 h 534712"/>
              <a:gd name="connsiteX2" fmla="*/ 711699 w 711699"/>
              <a:gd name="connsiteY2" fmla="*/ 438121 h 534712"/>
              <a:gd name="connsiteX3" fmla="*/ 683557 w 711699"/>
              <a:gd name="connsiteY3" fmla="*/ 456033 h 534712"/>
              <a:gd name="connsiteX4" fmla="*/ 134121 w 711699"/>
              <a:gd name="connsiteY4" fmla="*/ 499274 h 534712"/>
              <a:gd name="connsiteX5" fmla="*/ 621 w 711699"/>
              <a:gd name="connsiteY5" fmla="*/ 440514 h 534712"/>
              <a:gd name="connsiteX6" fmla="*/ 0 w 711699"/>
              <a:gd name="connsiteY6" fmla="*/ 440076 h 53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99" h="534712">
                <a:moveTo>
                  <a:pt x="0" y="440076"/>
                </a:moveTo>
                <a:lnTo>
                  <a:pt x="356642" y="0"/>
                </a:lnTo>
                <a:lnTo>
                  <a:pt x="711699" y="438121"/>
                </a:lnTo>
                <a:lnTo>
                  <a:pt x="683557" y="456033"/>
                </a:lnTo>
                <a:cubicBezTo>
                  <a:pt x="519355" y="539697"/>
                  <a:pt x="323237" y="560721"/>
                  <a:pt x="134121" y="499274"/>
                </a:cubicBezTo>
                <a:cubicBezTo>
                  <a:pt x="86842" y="483912"/>
                  <a:pt x="42239" y="464123"/>
                  <a:pt x="621" y="440514"/>
                </a:cubicBezTo>
                <a:lnTo>
                  <a:pt x="0" y="440076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 rot="4320000">
            <a:off x="4809723" y="3360972"/>
            <a:ext cx="574627" cy="565656"/>
          </a:xfrm>
          <a:custGeom>
            <a:avLst/>
            <a:gdLst>
              <a:gd name="connsiteX0" fmla="*/ 0 w 574627"/>
              <a:gd name="connsiteY0" fmla="*/ 0 h 565656"/>
              <a:gd name="connsiteX1" fmla="*/ 759 w 574627"/>
              <a:gd name="connsiteY1" fmla="*/ 10 h 565656"/>
              <a:gd name="connsiteX2" fmla="*/ 143301 w 574627"/>
              <a:gd name="connsiteY2" fmla="*/ 30942 h 565656"/>
              <a:gd name="connsiteX3" fmla="*/ 562387 w 574627"/>
              <a:gd name="connsiteY3" fmla="*/ 388875 h 565656"/>
              <a:gd name="connsiteX4" fmla="*/ 574627 w 574627"/>
              <a:gd name="connsiteY4" fmla="*/ 419906 h 565656"/>
              <a:gd name="connsiteX5" fmla="*/ 29859 w 574627"/>
              <a:gd name="connsiteY5" fmla="*/ 565656 h 565656"/>
              <a:gd name="connsiteX6" fmla="*/ 0 w 574627"/>
              <a:gd name="connsiteY6" fmla="*/ 0 h 56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627" h="565656">
                <a:moveTo>
                  <a:pt x="0" y="0"/>
                </a:moveTo>
                <a:lnTo>
                  <a:pt x="759" y="10"/>
                </a:lnTo>
                <a:cubicBezTo>
                  <a:pt x="48306" y="5372"/>
                  <a:pt x="96022" y="15580"/>
                  <a:pt x="143301" y="30942"/>
                </a:cubicBezTo>
                <a:cubicBezTo>
                  <a:pt x="332417" y="92389"/>
                  <a:pt x="478722" y="224673"/>
                  <a:pt x="562387" y="388875"/>
                </a:cubicBezTo>
                <a:lnTo>
                  <a:pt x="574627" y="419906"/>
                </a:lnTo>
                <a:lnTo>
                  <a:pt x="29859" y="56565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 rot="4320000">
            <a:off x="4255522" y="3577682"/>
            <a:ext cx="543793" cy="674532"/>
          </a:xfrm>
          <a:custGeom>
            <a:avLst/>
            <a:gdLst>
              <a:gd name="connsiteX0" fmla="*/ 0 w 543793"/>
              <a:gd name="connsiteY0" fmla="*/ 202045 h 674532"/>
              <a:gd name="connsiteX1" fmla="*/ 525751 w 543793"/>
              <a:gd name="connsiteY1" fmla="*/ 0 h 674532"/>
              <a:gd name="connsiteX2" fmla="*/ 541152 w 543793"/>
              <a:gd name="connsiteY2" fmla="*/ 83160 h 674532"/>
              <a:gd name="connsiteX3" fmla="*/ 508356 w 543793"/>
              <a:gd name="connsiteY3" fmla="*/ 367220 h 674532"/>
              <a:gd name="connsiteX4" fmla="*/ 367922 w 543793"/>
              <a:gd name="connsiteY4" fmla="*/ 616307 h 674532"/>
              <a:gd name="connsiteX5" fmla="*/ 306583 w 543793"/>
              <a:gd name="connsiteY5" fmla="*/ 674532 h 674532"/>
              <a:gd name="connsiteX6" fmla="*/ 0 w 543793"/>
              <a:gd name="connsiteY6" fmla="*/ 202045 h 6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793" h="674532">
                <a:moveTo>
                  <a:pt x="0" y="202045"/>
                </a:moveTo>
                <a:lnTo>
                  <a:pt x="525751" y="0"/>
                </a:lnTo>
                <a:lnTo>
                  <a:pt x="541152" y="83160"/>
                </a:lnTo>
                <a:cubicBezTo>
                  <a:pt x="549185" y="176354"/>
                  <a:pt x="539079" y="272663"/>
                  <a:pt x="508356" y="367220"/>
                </a:cubicBezTo>
                <a:cubicBezTo>
                  <a:pt x="477632" y="461778"/>
                  <a:pt x="429199" y="545634"/>
                  <a:pt x="367922" y="616307"/>
                </a:cubicBezTo>
                <a:lnTo>
                  <a:pt x="306583" y="674532"/>
                </a:lnTo>
                <a:lnTo>
                  <a:pt x="0" y="202045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4320000">
            <a:off x="3882512" y="3842435"/>
            <a:ext cx="1292379" cy="2428149"/>
          </a:xfrm>
          <a:custGeom>
            <a:avLst/>
            <a:gdLst>
              <a:gd name="connsiteX0" fmla="*/ 508841 w 1292379"/>
              <a:gd name="connsiteY0" fmla="*/ 258226 h 2428149"/>
              <a:gd name="connsiteX1" fmla="*/ 1180783 w 1292379"/>
              <a:gd name="connsiteY1" fmla="*/ 0 h 2428149"/>
              <a:gd name="connsiteX2" fmla="*/ 1208421 w 1292379"/>
              <a:gd name="connsiteY2" fmla="*/ 81240 h 2428149"/>
              <a:gd name="connsiteX3" fmla="*/ 1186065 w 1292379"/>
              <a:gd name="connsiteY3" fmla="*/ 1343965 h 2428149"/>
              <a:gd name="connsiteX4" fmla="*/ 461941 w 1292379"/>
              <a:gd name="connsiteY4" fmla="*/ 2378671 h 2428149"/>
              <a:gd name="connsiteX5" fmla="*/ 391831 w 1292379"/>
              <a:gd name="connsiteY5" fmla="*/ 2428149 h 2428149"/>
              <a:gd name="connsiteX6" fmla="*/ 0 w 1292379"/>
              <a:gd name="connsiteY6" fmla="*/ 1824282 h 2428149"/>
              <a:gd name="connsiteX7" fmla="*/ 18468 w 1292379"/>
              <a:gd name="connsiteY7" fmla="*/ 1811249 h 2428149"/>
              <a:gd name="connsiteX8" fmla="*/ 501217 w 1292379"/>
              <a:gd name="connsiteY8" fmla="*/ 1121444 h 2428149"/>
              <a:gd name="connsiteX9" fmla="*/ 516122 w 1292379"/>
              <a:gd name="connsiteY9" fmla="*/ 279627 h 2428149"/>
              <a:gd name="connsiteX10" fmla="*/ 508841 w 1292379"/>
              <a:gd name="connsiteY10" fmla="*/ 258226 h 242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2379" h="2428149">
                <a:moveTo>
                  <a:pt x="508841" y="258226"/>
                </a:moveTo>
                <a:lnTo>
                  <a:pt x="1180783" y="0"/>
                </a:lnTo>
                <a:lnTo>
                  <a:pt x="1208421" y="81240"/>
                </a:lnTo>
                <a:cubicBezTo>
                  <a:pt x="1323407" y="481127"/>
                  <a:pt x="1324321" y="918455"/>
                  <a:pt x="1186065" y="1343965"/>
                </a:cubicBezTo>
                <a:cubicBezTo>
                  <a:pt x="1047808" y="1769475"/>
                  <a:pt x="790014" y="2122743"/>
                  <a:pt x="461941" y="2378671"/>
                </a:cubicBezTo>
                <a:lnTo>
                  <a:pt x="391831" y="2428149"/>
                </a:lnTo>
                <a:lnTo>
                  <a:pt x="0" y="1824282"/>
                </a:lnTo>
                <a:lnTo>
                  <a:pt x="18468" y="1811249"/>
                </a:lnTo>
                <a:cubicBezTo>
                  <a:pt x="237183" y="1640630"/>
                  <a:pt x="409046" y="1405118"/>
                  <a:pt x="501217" y="1121444"/>
                </a:cubicBezTo>
                <a:cubicBezTo>
                  <a:pt x="593389" y="837771"/>
                  <a:pt x="592779" y="546219"/>
                  <a:pt x="516122" y="279627"/>
                </a:cubicBezTo>
                <a:lnTo>
                  <a:pt x="508841" y="258226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手繪多邊形 94"/>
          <p:cNvSpPr/>
          <p:nvPr/>
        </p:nvSpPr>
        <p:spPr>
          <a:xfrm rot="7200000">
            <a:off x="4257318" y="1466724"/>
            <a:ext cx="648420" cy="401081"/>
          </a:xfrm>
          <a:custGeom>
            <a:avLst/>
            <a:gdLst>
              <a:gd name="connsiteX0" fmla="*/ 1862 w 648420"/>
              <a:gd name="connsiteY0" fmla="*/ 397651 h 401081"/>
              <a:gd name="connsiteX1" fmla="*/ 0 w 648420"/>
              <a:gd name="connsiteY1" fmla="*/ 394014 h 401081"/>
              <a:gd name="connsiteX2" fmla="*/ 606228 w 648420"/>
              <a:gd name="connsiteY2" fmla="*/ 0 h 401081"/>
              <a:gd name="connsiteX3" fmla="*/ 625479 w 648420"/>
              <a:gd name="connsiteY3" fmla="*/ 37606 h 401081"/>
              <a:gd name="connsiteX4" fmla="*/ 648420 w 648420"/>
              <a:gd name="connsiteY4" fmla="*/ 73079 h 401081"/>
              <a:gd name="connsiteX5" fmla="*/ 4080 w 648420"/>
              <a:gd name="connsiteY5" fmla="*/ 401081 h 401081"/>
              <a:gd name="connsiteX6" fmla="*/ 1862 w 648420"/>
              <a:gd name="connsiteY6" fmla="*/ 397651 h 40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420" h="401081">
                <a:moveTo>
                  <a:pt x="1862" y="397651"/>
                </a:moveTo>
                <a:lnTo>
                  <a:pt x="0" y="394014"/>
                </a:lnTo>
                <a:lnTo>
                  <a:pt x="606228" y="0"/>
                </a:lnTo>
                <a:lnTo>
                  <a:pt x="625479" y="37606"/>
                </a:lnTo>
                <a:lnTo>
                  <a:pt x="648420" y="73079"/>
                </a:lnTo>
                <a:lnTo>
                  <a:pt x="4080" y="401081"/>
                </a:lnTo>
                <a:lnTo>
                  <a:pt x="1862" y="397651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4" name="手繪多邊形 93"/>
          <p:cNvSpPr/>
          <p:nvPr/>
        </p:nvSpPr>
        <p:spPr>
          <a:xfrm rot="7200000">
            <a:off x="3498999" y="1924729"/>
            <a:ext cx="1164602" cy="1000955"/>
          </a:xfrm>
          <a:custGeom>
            <a:avLst/>
            <a:gdLst>
              <a:gd name="connsiteX0" fmla="*/ 0 w 1164602"/>
              <a:gd name="connsiteY0" fmla="*/ 318777 h 1000955"/>
              <a:gd name="connsiteX1" fmla="*/ 626221 w 1164602"/>
              <a:gd name="connsiteY1" fmla="*/ 0 h 1000955"/>
              <a:gd name="connsiteX2" fmla="*/ 667875 w 1164602"/>
              <a:gd name="connsiteY2" fmla="*/ 52034 h 1000955"/>
              <a:gd name="connsiteX3" fmla="*/ 1019888 w 1164602"/>
              <a:gd name="connsiteY3" fmla="*/ 269178 h 1000955"/>
              <a:gd name="connsiteX4" fmla="*/ 1126923 w 1164602"/>
              <a:gd name="connsiteY4" fmla="*/ 287138 h 1000955"/>
              <a:gd name="connsiteX5" fmla="*/ 1164602 w 1164602"/>
              <a:gd name="connsiteY5" fmla="*/ 1000955 h 1000955"/>
              <a:gd name="connsiteX6" fmla="*/ 1124066 w 1164602"/>
              <a:gd name="connsiteY6" fmla="*/ 1000050 h 1000955"/>
              <a:gd name="connsiteX7" fmla="*/ 57125 w 1164602"/>
              <a:gd name="connsiteY7" fmla="*/ 407109 h 1000955"/>
              <a:gd name="connsiteX8" fmla="*/ 0 w 1164602"/>
              <a:gd name="connsiteY8" fmla="*/ 318777 h 100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602" h="1000955">
                <a:moveTo>
                  <a:pt x="0" y="318777"/>
                </a:moveTo>
                <a:lnTo>
                  <a:pt x="626221" y="0"/>
                </a:lnTo>
                <a:lnTo>
                  <a:pt x="667875" y="52034"/>
                </a:lnTo>
                <a:cubicBezTo>
                  <a:pt x="763111" y="159434"/>
                  <a:pt x="886382" y="233405"/>
                  <a:pt x="1019888" y="269178"/>
                </a:cubicBezTo>
                <a:lnTo>
                  <a:pt x="1126923" y="287138"/>
                </a:lnTo>
                <a:lnTo>
                  <a:pt x="1164602" y="1000955"/>
                </a:lnTo>
                <a:lnTo>
                  <a:pt x="1124066" y="1000050"/>
                </a:lnTo>
                <a:cubicBezTo>
                  <a:pt x="709011" y="970718"/>
                  <a:pt x="313313" y="762339"/>
                  <a:pt x="57125" y="407109"/>
                </a:cubicBezTo>
                <a:lnTo>
                  <a:pt x="0" y="318777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3" name="手繪多邊形 92"/>
          <p:cNvSpPr/>
          <p:nvPr/>
        </p:nvSpPr>
        <p:spPr>
          <a:xfrm rot="7200000">
            <a:off x="4711983" y="1854887"/>
            <a:ext cx="764798" cy="1349663"/>
          </a:xfrm>
          <a:custGeom>
            <a:avLst/>
            <a:gdLst>
              <a:gd name="connsiteX0" fmla="*/ 173937 w 764798"/>
              <a:gd name="connsiteY0" fmla="*/ 1349663 h 1349663"/>
              <a:gd name="connsiteX1" fmla="*/ 126002 w 764798"/>
              <a:gd name="connsiteY1" fmla="*/ 1256028 h 1349663"/>
              <a:gd name="connsiteX2" fmla="*/ 145971 w 764798"/>
              <a:gd name="connsiteY2" fmla="*/ 35558 h 1349663"/>
              <a:gd name="connsiteX3" fmla="*/ 165456 w 764798"/>
              <a:gd name="connsiteY3" fmla="*/ 0 h 1349663"/>
              <a:gd name="connsiteX4" fmla="*/ 764798 w 764798"/>
              <a:gd name="connsiteY4" fmla="*/ 389539 h 1349663"/>
              <a:gd name="connsiteX5" fmla="*/ 726835 w 764798"/>
              <a:gd name="connsiteY5" fmla="*/ 491214 h 1349663"/>
              <a:gd name="connsiteX6" fmla="*/ 738880 w 764798"/>
              <a:gd name="connsiteY6" fmla="*/ 904637 h 1349663"/>
              <a:gd name="connsiteX7" fmla="*/ 763117 w 764798"/>
              <a:gd name="connsiteY7" fmla="*/ 966728 h 1349663"/>
              <a:gd name="connsiteX8" fmla="*/ 173937 w 764798"/>
              <a:gd name="connsiteY8" fmla="*/ 1349663 h 134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98" h="1349663">
                <a:moveTo>
                  <a:pt x="173937" y="1349663"/>
                </a:moveTo>
                <a:lnTo>
                  <a:pt x="126002" y="1256028"/>
                </a:lnTo>
                <a:cubicBezTo>
                  <a:pt x="-53542" y="856547"/>
                  <a:pt x="-36154" y="409673"/>
                  <a:pt x="145971" y="35558"/>
                </a:cubicBezTo>
                <a:lnTo>
                  <a:pt x="165456" y="0"/>
                </a:lnTo>
                <a:lnTo>
                  <a:pt x="764798" y="389539"/>
                </a:lnTo>
                <a:lnTo>
                  <a:pt x="726835" y="491214"/>
                </a:lnTo>
                <a:cubicBezTo>
                  <a:pt x="691062" y="624720"/>
                  <a:pt x="693487" y="768461"/>
                  <a:pt x="738880" y="904637"/>
                </a:cubicBezTo>
                <a:lnTo>
                  <a:pt x="763117" y="966728"/>
                </a:lnTo>
                <a:lnTo>
                  <a:pt x="173937" y="1349663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 rot="7200000">
            <a:off x="2852987" y="3015938"/>
            <a:ext cx="1192932" cy="1003381"/>
          </a:xfrm>
          <a:custGeom>
            <a:avLst/>
            <a:gdLst>
              <a:gd name="connsiteX0" fmla="*/ 0 w 1192932"/>
              <a:gd name="connsiteY0" fmla="*/ 1003043 h 1003381"/>
              <a:gd name="connsiteX1" fmla="*/ 37700 w 1192932"/>
              <a:gd name="connsiteY1" fmla="*/ 288865 h 1003381"/>
              <a:gd name="connsiteX2" fmla="*/ 47450 w 1192932"/>
              <a:gd name="connsiteY2" fmla="*/ 288609 h 1003381"/>
              <a:gd name="connsiteX3" fmla="*/ 318484 w 1192932"/>
              <a:gd name="connsiteY3" fmla="*/ 197469 h 1003381"/>
              <a:gd name="connsiteX4" fmla="*/ 532930 w 1192932"/>
              <a:gd name="connsiteY4" fmla="*/ 8317 h 1003381"/>
              <a:gd name="connsiteX5" fmla="*/ 538028 w 1192932"/>
              <a:gd name="connsiteY5" fmla="*/ 0 h 1003381"/>
              <a:gd name="connsiteX6" fmla="*/ 1192932 w 1192932"/>
              <a:gd name="connsiteY6" fmla="*/ 333378 h 1003381"/>
              <a:gd name="connsiteX7" fmla="*/ 1125458 w 1192932"/>
              <a:gd name="connsiteY7" fmla="*/ 432370 h 1003381"/>
              <a:gd name="connsiteX8" fmla="*/ 696566 w 1192932"/>
              <a:gd name="connsiteY8" fmla="*/ 810677 h 1003381"/>
              <a:gd name="connsiteX9" fmla="*/ 15147 w 1192932"/>
              <a:gd name="connsiteY9" fmla="*/ 1003381 h 1003381"/>
              <a:gd name="connsiteX10" fmla="*/ 0 w 1192932"/>
              <a:gd name="connsiteY10" fmla="*/ 1003043 h 100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932" h="1003381">
                <a:moveTo>
                  <a:pt x="0" y="1003043"/>
                </a:moveTo>
                <a:lnTo>
                  <a:pt x="37700" y="288865"/>
                </a:lnTo>
                <a:lnTo>
                  <a:pt x="47450" y="288609"/>
                </a:lnTo>
                <a:cubicBezTo>
                  <a:pt x="140278" y="277090"/>
                  <a:pt x="232381" y="247181"/>
                  <a:pt x="318484" y="197469"/>
                </a:cubicBezTo>
                <a:cubicBezTo>
                  <a:pt x="404588" y="147757"/>
                  <a:pt x="476541" y="82948"/>
                  <a:pt x="532930" y="8317"/>
                </a:cubicBezTo>
                <a:lnTo>
                  <a:pt x="538028" y="0"/>
                </a:lnTo>
                <a:lnTo>
                  <a:pt x="1192932" y="333378"/>
                </a:lnTo>
                <a:lnTo>
                  <a:pt x="1125458" y="432370"/>
                </a:lnTo>
                <a:cubicBezTo>
                  <a:pt x="1012679" y="581635"/>
                  <a:pt x="868773" y="711253"/>
                  <a:pt x="696566" y="810677"/>
                </a:cubicBezTo>
                <a:cubicBezTo>
                  <a:pt x="481306" y="934957"/>
                  <a:pt x="247300" y="997352"/>
                  <a:pt x="15147" y="1003381"/>
                </a:cubicBezTo>
                <a:lnTo>
                  <a:pt x="0" y="1003043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8" name="手繪多邊形 87"/>
          <p:cNvSpPr/>
          <p:nvPr/>
        </p:nvSpPr>
        <p:spPr>
          <a:xfrm rot="7200000">
            <a:off x="5110064" y="2841901"/>
            <a:ext cx="1176410" cy="1022715"/>
          </a:xfrm>
          <a:custGeom>
            <a:avLst/>
            <a:gdLst>
              <a:gd name="connsiteX0" fmla="*/ 0 w 1176410"/>
              <a:gd name="connsiteY0" fmla="*/ 698276 h 1022715"/>
              <a:gd name="connsiteX1" fmla="*/ 7280 w 1176410"/>
              <a:gd name="connsiteY1" fmla="*/ 684991 h 1022715"/>
              <a:gd name="connsiteX2" fmla="*/ 514876 w 1176410"/>
              <a:gd name="connsiteY2" fmla="*/ 191216 h 1022715"/>
              <a:gd name="connsiteX3" fmla="*/ 1056945 w 1176410"/>
              <a:gd name="connsiteY3" fmla="*/ 8938 h 1022715"/>
              <a:gd name="connsiteX4" fmla="*/ 1176410 w 1176410"/>
              <a:gd name="connsiteY4" fmla="*/ 0 h 1022715"/>
              <a:gd name="connsiteX5" fmla="*/ 1137673 w 1176410"/>
              <a:gd name="connsiteY5" fmla="*/ 733850 h 1022715"/>
              <a:gd name="connsiteX6" fmla="*/ 1127921 w 1176410"/>
              <a:gd name="connsiteY6" fmla="*/ 734107 h 1022715"/>
              <a:gd name="connsiteX7" fmla="*/ 856887 w 1176410"/>
              <a:gd name="connsiteY7" fmla="*/ 825246 h 1022715"/>
              <a:gd name="connsiteX8" fmla="*/ 642441 w 1176410"/>
              <a:gd name="connsiteY8" fmla="*/ 1014399 h 1022715"/>
              <a:gd name="connsiteX9" fmla="*/ 637344 w 1176410"/>
              <a:gd name="connsiteY9" fmla="*/ 1022715 h 1022715"/>
              <a:gd name="connsiteX10" fmla="*/ 0 w 1176410"/>
              <a:gd name="connsiteY10" fmla="*/ 698276 h 10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6410" h="1022715">
                <a:moveTo>
                  <a:pt x="0" y="698276"/>
                </a:moveTo>
                <a:lnTo>
                  <a:pt x="7280" y="684991"/>
                </a:lnTo>
                <a:cubicBezTo>
                  <a:pt x="128578" y="486955"/>
                  <a:pt x="299616" y="315496"/>
                  <a:pt x="514876" y="191216"/>
                </a:cubicBezTo>
                <a:cubicBezTo>
                  <a:pt x="687083" y="91792"/>
                  <a:pt x="871289" y="31975"/>
                  <a:pt x="1056945" y="8938"/>
                </a:cubicBezTo>
                <a:lnTo>
                  <a:pt x="1176410" y="0"/>
                </a:lnTo>
                <a:lnTo>
                  <a:pt x="1137673" y="733850"/>
                </a:lnTo>
                <a:lnTo>
                  <a:pt x="1127921" y="734107"/>
                </a:lnTo>
                <a:cubicBezTo>
                  <a:pt x="1035094" y="745626"/>
                  <a:pt x="942991" y="775534"/>
                  <a:pt x="856887" y="825246"/>
                </a:cubicBezTo>
                <a:cubicBezTo>
                  <a:pt x="770784" y="874958"/>
                  <a:pt x="698831" y="939768"/>
                  <a:pt x="642441" y="1014399"/>
                </a:cubicBezTo>
                <a:lnTo>
                  <a:pt x="637344" y="1022715"/>
                </a:lnTo>
                <a:lnTo>
                  <a:pt x="0" y="69827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 rot="7200000">
            <a:off x="3644916" y="3654507"/>
            <a:ext cx="800868" cy="1384269"/>
          </a:xfrm>
          <a:custGeom>
            <a:avLst/>
            <a:gdLst>
              <a:gd name="connsiteX0" fmla="*/ 0 w 800868"/>
              <a:gd name="connsiteY0" fmla="*/ 982912 h 1384269"/>
              <a:gd name="connsiteX1" fmla="*/ 37964 w 800868"/>
              <a:gd name="connsiteY1" fmla="*/ 881237 h 1384269"/>
              <a:gd name="connsiteX2" fmla="*/ 25918 w 800868"/>
              <a:gd name="connsiteY2" fmla="*/ 467813 h 1384269"/>
              <a:gd name="connsiteX3" fmla="*/ 1682 w 800868"/>
              <a:gd name="connsiteY3" fmla="*/ 405723 h 1384269"/>
              <a:gd name="connsiteX4" fmla="*/ 625925 w 800868"/>
              <a:gd name="connsiteY4" fmla="*/ 0 h 1384269"/>
              <a:gd name="connsiteX5" fmla="*/ 674866 w 800868"/>
              <a:gd name="connsiteY5" fmla="*/ 95601 h 1384269"/>
              <a:gd name="connsiteX6" fmla="*/ 654897 w 800868"/>
              <a:gd name="connsiteY6" fmla="*/ 1316070 h 1384269"/>
              <a:gd name="connsiteX7" fmla="*/ 617527 w 800868"/>
              <a:gd name="connsiteY7" fmla="*/ 1384269 h 1384269"/>
              <a:gd name="connsiteX8" fmla="*/ 0 w 800868"/>
              <a:gd name="connsiteY8" fmla="*/ 982912 h 138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868" h="1384269">
                <a:moveTo>
                  <a:pt x="0" y="982912"/>
                </a:moveTo>
                <a:lnTo>
                  <a:pt x="37964" y="881237"/>
                </a:lnTo>
                <a:cubicBezTo>
                  <a:pt x="73737" y="747731"/>
                  <a:pt x="71312" y="603990"/>
                  <a:pt x="25918" y="467813"/>
                </a:cubicBezTo>
                <a:lnTo>
                  <a:pt x="1682" y="405723"/>
                </a:lnTo>
                <a:lnTo>
                  <a:pt x="625925" y="0"/>
                </a:lnTo>
                <a:lnTo>
                  <a:pt x="674866" y="95601"/>
                </a:lnTo>
                <a:cubicBezTo>
                  <a:pt x="854410" y="495082"/>
                  <a:pt x="837022" y="941955"/>
                  <a:pt x="654897" y="1316070"/>
                </a:cubicBezTo>
                <a:lnTo>
                  <a:pt x="617527" y="1384269"/>
                </a:lnTo>
                <a:lnTo>
                  <a:pt x="0" y="982912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 rot="7200000">
            <a:off x="4461539" y="3942544"/>
            <a:ext cx="1203012" cy="1022609"/>
          </a:xfrm>
          <a:custGeom>
            <a:avLst/>
            <a:gdLst>
              <a:gd name="connsiteX0" fmla="*/ 38823 w 1203012"/>
              <a:gd name="connsiteY0" fmla="*/ 735471 h 1022609"/>
              <a:gd name="connsiteX1" fmla="*/ 0 w 1203012"/>
              <a:gd name="connsiteY1" fmla="*/ 0 h 1022609"/>
              <a:gd name="connsiteX2" fmla="*/ 77749 w 1203012"/>
              <a:gd name="connsiteY2" fmla="*/ 1736 h 1022609"/>
              <a:gd name="connsiteX3" fmla="*/ 1144691 w 1203012"/>
              <a:gd name="connsiteY3" fmla="*/ 594678 h 1022609"/>
              <a:gd name="connsiteX4" fmla="*/ 1203012 w 1203012"/>
              <a:gd name="connsiteY4" fmla="*/ 684861 h 1022609"/>
              <a:gd name="connsiteX5" fmla="*/ 539524 w 1203012"/>
              <a:gd name="connsiteY5" fmla="*/ 1022609 h 1022609"/>
              <a:gd name="connsiteX6" fmla="*/ 497870 w 1203012"/>
              <a:gd name="connsiteY6" fmla="*/ 970574 h 1022609"/>
              <a:gd name="connsiteX7" fmla="*/ 145858 w 1203012"/>
              <a:gd name="connsiteY7" fmla="*/ 753431 h 1022609"/>
              <a:gd name="connsiteX8" fmla="*/ 38823 w 1203012"/>
              <a:gd name="connsiteY8" fmla="*/ 735471 h 102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012" h="1022609">
                <a:moveTo>
                  <a:pt x="38823" y="735471"/>
                </a:moveTo>
                <a:lnTo>
                  <a:pt x="0" y="0"/>
                </a:lnTo>
                <a:lnTo>
                  <a:pt x="77749" y="1736"/>
                </a:lnTo>
                <a:cubicBezTo>
                  <a:pt x="492805" y="31069"/>
                  <a:pt x="888502" y="239447"/>
                  <a:pt x="1144691" y="594678"/>
                </a:cubicBezTo>
                <a:lnTo>
                  <a:pt x="1203012" y="684861"/>
                </a:lnTo>
                <a:lnTo>
                  <a:pt x="539524" y="1022609"/>
                </a:lnTo>
                <a:lnTo>
                  <a:pt x="497870" y="970574"/>
                </a:lnTo>
                <a:cubicBezTo>
                  <a:pt x="402635" y="863175"/>
                  <a:pt x="279364" y="789203"/>
                  <a:pt x="145858" y="753431"/>
                </a:cubicBezTo>
                <a:lnTo>
                  <a:pt x="38823" y="735471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4" name="手繪多邊形 53"/>
          <p:cNvSpPr/>
          <p:nvPr/>
        </p:nvSpPr>
        <p:spPr>
          <a:xfrm rot="7200000">
            <a:off x="4239363" y="5033863"/>
            <a:ext cx="646216" cy="397263"/>
          </a:xfrm>
          <a:custGeom>
            <a:avLst/>
            <a:gdLst>
              <a:gd name="connsiteX0" fmla="*/ 0 w 646216"/>
              <a:gd name="connsiteY0" fmla="*/ 328001 h 397263"/>
              <a:gd name="connsiteX1" fmla="*/ 644340 w 646216"/>
              <a:gd name="connsiteY1" fmla="*/ 0 h 397263"/>
              <a:gd name="connsiteX2" fmla="*/ 645361 w 646216"/>
              <a:gd name="connsiteY2" fmla="*/ 1577 h 397263"/>
              <a:gd name="connsiteX3" fmla="*/ 646216 w 646216"/>
              <a:gd name="connsiteY3" fmla="*/ 3248 h 397263"/>
              <a:gd name="connsiteX4" fmla="*/ 39989 w 646216"/>
              <a:gd name="connsiteY4" fmla="*/ 397263 h 397263"/>
              <a:gd name="connsiteX5" fmla="*/ 21744 w 646216"/>
              <a:gd name="connsiteY5" fmla="*/ 361623 h 397263"/>
              <a:gd name="connsiteX6" fmla="*/ 0 w 646216"/>
              <a:gd name="connsiteY6" fmla="*/ 328001 h 39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216" h="397263">
                <a:moveTo>
                  <a:pt x="0" y="328001"/>
                </a:moveTo>
                <a:lnTo>
                  <a:pt x="644340" y="0"/>
                </a:lnTo>
                <a:lnTo>
                  <a:pt x="645361" y="1577"/>
                </a:lnTo>
                <a:lnTo>
                  <a:pt x="646216" y="3248"/>
                </a:lnTo>
                <a:lnTo>
                  <a:pt x="39989" y="397263"/>
                </a:lnTo>
                <a:lnTo>
                  <a:pt x="21744" y="361623"/>
                </a:lnTo>
                <a:lnTo>
                  <a:pt x="0" y="328001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 rot="7200000">
            <a:off x="2859424" y="1201592"/>
            <a:ext cx="1846969" cy="1402565"/>
          </a:xfrm>
          <a:custGeom>
            <a:avLst/>
            <a:gdLst>
              <a:gd name="connsiteX0" fmla="*/ 0 w 1846969"/>
              <a:gd name="connsiteY0" fmla="*/ 328002 h 1402565"/>
              <a:gd name="connsiteX1" fmla="*/ 644340 w 1846969"/>
              <a:gd name="connsiteY1" fmla="*/ 0 h 1402565"/>
              <a:gd name="connsiteX2" fmla="*/ 701465 w 1846969"/>
              <a:gd name="connsiteY2" fmla="*/ 88332 h 1402565"/>
              <a:gd name="connsiteX3" fmla="*/ 1768406 w 1846969"/>
              <a:gd name="connsiteY3" fmla="*/ 681273 h 1402565"/>
              <a:gd name="connsiteX4" fmla="*/ 1808942 w 1846969"/>
              <a:gd name="connsiteY4" fmla="*/ 682178 h 1402565"/>
              <a:gd name="connsiteX5" fmla="*/ 1846969 w 1846969"/>
              <a:gd name="connsiteY5" fmla="*/ 1402565 h 1402565"/>
              <a:gd name="connsiteX6" fmla="*/ 1718291 w 1846969"/>
              <a:gd name="connsiteY6" fmla="*/ 1399692 h 1402565"/>
              <a:gd name="connsiteX7" fmla="*/ 117879 w 1846969"/>
              <a:gd name="connsiteY7" fmla="*/ 510280 h 1402565"/>
              <a:gd name="connsiteX8" fmla="*/ 0 w 1846969"/>
              <a:gd name="connsiteY8" fmla="*/ 328002 h 140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969" h="1402565">
                <a:moveTo>
                  <a:pt x="0" y="328002"/>
                </a:moveTo>
                <a:lnTo>
                  <a:pt x="644340" y="0"/>
                </a:lnTo>
                <a:lnTo>
                  <a:pt x="701465" y="88332"/>
                </a:lnTo>
                <a:cubicBezTo>
                  <a:pt x="957653" y="443562"/>
                  <a:pt x="1353351" y="651941"/>
                  <a:pt x="1768406" y="681273"/>
                </a:cubicBezTo>
                <a:lnTo>
                  <a:pt x="1808942" y="682178"/>
                </a:lnTo>
                <a:lnTo>
                  <a:pt x="1846969" y="1402565"/>
                </a:lnTo>
                <a:lnTo>
                  <a:pt x="1718291" y="1399692"/>
                </a:lnTo>
                <a:cubicBezTo>
                  <a:pt x="1095708" y="1355692"/>
                  <a:pt x="502162" y="1043125"/>
                  <a:pt x="117879" y="510280"/>
                </a:cubicBezTo>
                <a:lnTo>
                  <a:pt x="0" y="328002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 rot="7200000">
            <a:off x="4974691" y="893384"/>
            <a:ext cx="894148" cy="2136803"/>
          </a:xfrm>
          <a:custGeom>
            <a:avLst/>
            <a:gdLst>
              <a:gd name="connsiteX0" fmla="*/ 287920 w 894148"/>
              <a:gd name="connsiteY0" fmla="*/ 2136803 h 2136803"/>
              <a:gd name="connsiteX1" fmla="*/ 189003 w 894148"/>
              <a:gd name="connsiteY1" fmla="*/ 1943580 h 2136803"/>
              <a:gd name="connsiteX2" fmla="*/ 218956 w 894148"/>
              <a:gd name="connsiteY2" fmla="*/ 112876 h 2136803"/>
              <a:gd name="connsiteX3" fmla="*/ 280807 w 894148"/>
              <a:gd name="connsiteY3" fmla="*/ 0 h 2136803"/>
              <a:gd name="connsiteX4" fmla="*/ 885667 w 894148"/>
              <a:gd name="connsiteY4" fmla="*/ 393126 h 2136803"/>
              <a:gd name="connsiteX5" fmla="*/ 866182 w 894148"/>
              <a:gd name="connsiteY5" fmla="*/ 428684 h 2136803"/>
              <a:gd name="connsiteX6" fmla="*/ 846213 w 894148"/>
              <a:gd name="connsiteY6" fmla="*/ 1649154 h 2136803"/>
              <a:gd name="connsiteX7" fmla="*/ 894148 w 894148"/>
              <a:gd name="connsiteY7" fmla="*/ 1742789 h 2136803"/>
              <a:gd name="connsiteX8" fmla="*/ 287920 w 894148"/>
              <a:gd name="connsiteY8" fmla="*/ 2136803 h 2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148" h="2136803">
                <a:moveTo>
                  <a:pt x="287920" y="2136803"/>
                </a:moveTo>
                <a:lnTo>
                  <a:pt x="189003" y="1943580"/>
                </a:lnTo>
                <a:cubicBezTo>
                  <a:pt x="-80313" y="1344358"/>
                  <a:pt x="-54231" y="674048"/>
                  <a:pt x="218956" y="112876"/>
                </a:cubicBezTo>
                <a:lnTo>
                  <a:pt x="280807" y="0"/>
                </a:lnTo>
                <a:lnTo>
                  <a:pt x="885667" y="393126"/>
                </a:lnTo>
                <a:lnTo>
                  <a:pt x="866182" y="428684"/>
                </a:lnTo>
                <a:cubicBezTo>
                  <a:pt x="684057" y="802799"/>
                  <a:pt x="666669" y="1249673"/>
                  <a:pt x="846213" y="1649154"/>
                </a:cubicBezTo>
                <a:lnTo>
                  <a:pt x="894148" y="1742789"/>
                </a:lnTo>
                <a:lnTo>
                  <a:pt x="287920" y="2136803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 rot="7200000">
            <a:off x="1905071" y="2821346"/>
            <a:ext cx="1873963" cy="1389972"/>
          </a:xfrm>
          <a:custGeom>
            <a:avLst/>
            <a:gdLst>
              <a:gd name="connsiteX0" fmla="*/ 0 w 1873963"/>
              <a:gd name="connsiteY0" fmla="*/ 1388355 h 1389972"/>
              <a:gd name="connsiteX1" fmla="*/ 37937 w 1873963"/>
              <a:gd name="connsiteY1" fmla="*/ 669665 h 1389972"/>
              <a:gd name="connsiteX2" fmla="*/ 53084 w 1873963"/>
              <a:gd name="connsiteY2" fmla="*/ 670003 h 1389972"/>
              <a:gd name="connsiteX3" fmla="*/ 734503 w 1873963"/>
              <a:gd name="connsiteY3" fmla="*/ 477299 h 1389972"/>
              <a:gd name="connsiteX4" fmla="*/ 1163395 w 1873963"/>
              <a:gd name="connsiteY4" fmla="*/ 98992 h 1389972"/>
              <a:gd name="connsiteX5" fmla="*/ 1230869 w 1873963"/>
              <a:gd name="connsiteY5" fmla="*/ 0 h 1389972"/>
              <a:gd name="connsiteX6" fmla="*/ 1873963 w 1873963"/>
              <a:gd name="connsiteY6" fmla="*/ 327367 h 1389972"/>
              <a:gd name="connsiteX7" fmla="*/ 1855941 w 1873963"/>
              <a:gd name="connsiteY7" fmla="*/ 360256 h 1389972"/>
              <a:gd name="connsiteX8" fmla="*/ 1094548 w 1873963"/>
              <a:gd name="connsiteY8" fmla="*/ 1100916 h 1389972"/>
              <a:gd name="connsiteX9" fmla="*/ 72421 w 1873963"/>
              <a:gd name="connsiteY9" fmla="*/ 1389972 h 1389972"/>
              <a:gd name="connsiteX10" fmla="*/ 0 w 1873963"/>
              <a:gd name="connsiteY10" fmla="*/ 1388355 h 13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963" h="1389972">
                <a:moveTo>
                  <a:pt x="0" y="1388355"/>
                </a:moveTo>
                <a:lnTo>
                  <a:pt x="37937" y="669665"/>
                </a:lnTo>
                <a:lnTo>
                  <a:pt x="53084" y="670003"/>
                </a:lnTo>
                <a:cubicBezTo>
                  <a:pt x="285237" y="663974"/>
                  <a:pt x="519243" y="601579"/>
                  <a:pt x="734503" y="477299"/>
                </a:cubicBezTo>
                <a:cubicBezTo>
                  <a:pt x="906710" y="377875"/>
                  <a:pt x="1050616" y="248257"/>
                  <a:pt x="1163395" y="98992"/>
                </a:cubicBezTo>
                <a:lnTo>
                  <a:pt x="1230869" y="0"/>
                </a:lnTo>
                <a:lnTo>
                  <a:pt x="1873963" y="327367"/>
                </a:lnTo>
                <a:lnTo>
                  <a:pt x="1855941" y="360256"/>
                </a:lnTo>
                <a:cubicBezTo>
                  <a:pt x="1673995" y="657309"/>
                  <a:pt x="1417437" y="914496"/>
                  <a:pt x="1094548" y="1100916"/>
                </a:cubicBezTo>
                <a:cubicBezTo>
                  <a:pt x="771659" y="1287336"/>
                  <a:pt x="420650" y="1380928"/>
                  <a:pt x="72421" y="1389972"/>
                </a:cubicBezTo>
                <a:lnTo>
                  <a:pt x="0" y="138835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 rot="7200000">
            <a:off x="5374077" y="2643615"/>
            <a:ext cx="1855822" cy="1419732"/>
          </a:xfrm>
          <a:custGeom>
            <a:avLst/>
            <a:gdLst>
              <a:gd name="connsiteX0" fmla="*/ 0 w 1855822"/>
              <a:gd name="connsiteY0" fmla="*/ 1093242 h 1419732"/>
              <a:gd name="connsiteX1" fmla="*/ 34810 w 1855822"/>
              <a:gd name="connsiteY1" fmla="*/ 1029716 h 1419732"/>
              <a:gd name="connsiteX2" fmla="*/ 796203 w 1855822"/>
              <a:gd name="connsiteY2" fmla="*/ 289055 h 1419732"/>
              <a:gd name="connsiteX3" fmla="*/ 1818330 w 1855822"/>
              <a:gd name="connsiteY3" fmla="*/ 0 h 1419732"/>
              <a:gd name="connsiteX4" fmla="*/ 1855822 w 1855822"/>
              <a:gd name="connsiteY4" fmla="*/ 837 h 1419732"/>
              <a:gd name="connsiteX5" fmla="*/ 1817783 w 1855822"/>
              <a:gd name="connsiteY5" fmla="*/ 721456 h 1419732"/>
              <a:gd name="connsiteX6" fmla="*/ 1698318 w 1855822"/>
              <a:gd name="connsiteY6" fmla="*/ 730394 h 1419732"/>
              <a:gd name="connsiteX7" fmla="*/ 1156249 w 1855822"/>
              <a:gd name="connsiteY7" fmla="*/ 912672 h 1419732"/>
              <a:gd name="connsiteX8" fmla="*/ 648653 w 1855822"/>
              <a:gd name="connsiteY8" fmla="*/ 1406447 h 1419732"/>
              <a:gd name="connsiteX9" fmla="*/ 641373 w 1855822"/>
              <a:gd name="connsiteY9" fmla="*/ 1419732 h 1419732"/>
              <a:gd name="connsiteX10" fmla="*/ 0 w 1855822"/>
              <a:gd name="connsiteY10" fmla="*/ 1093242 h 141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5822" h="1419732">
                <a:moveTo>
                  <a:pt x="0" y="1093242"/>
                </a:moveTo>
                <a:lnTo>
                  <a:pt x="34810" y="1029716"/>
                </a:lnTo>
                <a:cubicBezTo>
                  <a:pt x="216757" y="732663"/>
                  <a:pt x="473314" y="475475"/>
                  <a:pt x="796203" y="289055"/>
                </a:cubicBezTo>
                <a:cubicBezTo>
                  <a:pt x="1119092" y="102635"/>
                  <a:pt x="1470101" y="9044"/>
                  <a:pt x="1818330" y="0"/>
                </a:cubicBezTo>
                <a:lnTo>
                  <a:pt x="1855822" y="837"/>
                </a:lnTo>
                <a:lnTo>
                  <a:pt x="1817783" y="721456"/>
                </a:lnTo>
                <a:lnTo>
                  <a:pt x="1698318" y="730394"/>
                </a:lnTo>
                <a:cubicBezTo>
                  <a:pt x="1512662" y="753431"/>
                  <a:pt x="1328456" y="813248"/>
                  <a:pt x="1156249" y="912672"/>
                </a:cubicBezTo>
                <a:cubicBezTo>
                  <a:pt x="940989" y="1036952"/>
                  <a:pt x="769951" y="1208411"/>
                  <a:pt x="648653" y="1406447"/>
                </a:cubicBezTo>
                <a:lnTo>
                  <a:pt x="641373" y="1419732"/>
                </a:lnTo>
                <a:lnTo>
                  <a:pt x="0" y="1093242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 rot="7200000">
            <a:off x="4097131" y="2654763"/>
            <a:ext cx="500702" cy="527836"/>
          </a:xfrm>
          <a:custGeom>
            <a:avLst/>
            <a:gdLst>
              <a:gd name="connsiteX0" fmla="*/ 0 w 500702"/>
              <a:gd name="connsiteY0" fmla="*/ 240698 h 527836"/>
              <a:gd name="connsiteX1" fmla="*/ 472839 w 500702"/>
              <a:gd name="connsiteY1" fmla="*/ 0 h 527836"/>
              <a:gd name="connsiteX2" fmla="*/ 500702 w 500702"/>
              <a:gd name="connsiteY2" fmla="*/ 527836 h 527836"/>
              <a:gd name="connsiteX3" fmla="*/ 393667 w 500702"/>
              <a:gd name="connsiteY3" fmla="*/ 509876 h 527836"/>
              <a:gd name="connsiteX4" fmla="*/ 41654 w 500702"/>
              <a:gd name="connsiteY4" fmla="*/ 292732 h 527836"/>
              <a:gd name="connsiteX5" fmla="*/ 0 w 500702"/>
              <a:gd name="connsiteY5" fmla="*/ 240698 h 52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702" h="527836">
                <a:moveTo>
                  <a:pt x="0" y="240698"/>
                </a:moveTo>
                <a:lnTo>
                  <a:pt x="472839" y="0"/>
                </a:lnTo>
                <a:lnTo>
                  <a:pt x="500702" y="527836"/>
                </a:lnTo>
                <a:lnTo>
                  <a:pt x="393667" y="509876"/>
                </a:lnTo>
                <a:cubicBezTo>
                  <a:pt x="260161" y="474103"/>
                  <a:pt x="136890" y="400132"/>
                  <a:pt x="41654" y="292732"/>
                </a:cubicBezTo>
                <a:lnTo>
                  <a:pt x="0" y="240698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 rot="7200000">
            <a:off x="4552277" y="2735432"/>
            <a:ext cx="505809" cy="577189"/>
          </a:xfrm>
          <a:custGeom>
            <a:avLst/>
            <a:gdLst>
              <a:gd name="connsiteX0" fmla="*/ 60939 w 505809"/>
              <a:gd name="connsiteY0" fmla="*/ 577189 h 577189"/>
              <a:gd name="connsiteX1" fmla="*/ 36702 w 505809"/>
              <a:gd name="connsiteY1" fmla="*/ 515098 h 577189"/>
              <a:gd name="connsiteX2" fmla="*/ 24657 w 505809"/>
              <a:gd name="connsiteY2" fmla="*/ 101675 h 577189"/>
              <a:gd name="connsiteX3" fmla="*/ 62620 w 505809"/>
              <a:gd name="connsiteY3" fmla="*/ 0 h 577189"/>
              <a:gd name="connsiteX4" fmla="*/ 505809 w 505809"/>
              <a:gd name="connsiteY4" fmla="*/ 288048 h 577189"/>
              <a:gd name="connsiteX5" fmla="*/ 60939 w 505809"/>
              <a:gd name="connsiteY5" fmla="*/ 577189 h 57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809" h="577189">
                <a:moveTo>
                  <a:pt x="60939" y="577189"/>
                </a:moveTo>
                <a:lnTo>
                  <a:pt x="36702" y="515098"/>
                </a:lnTo>
                <a:cubicBezTo>
                  <a:pt x="-8691" y="378922"/>
                  <a:pt x="-11116" y="235181"/>
                  <a:pt x="24657" y="101675"/>
                </a:cubicBezTo>
                <a:lnTo>
                  <a:pt x="62620" y="0"/>
                </a:lnTo>
                <a:lnTo>
                  <a:pt x="505809" y="288048"/>
                </a:lnTo>
                <a:lnTo>
                  <a:pt x="60939" y="577189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 rot="7200000">
            <a:off x="3767111" y="3224450"/>
            <a:ext cx="500328" cy="529334"/>
          </a:xfrm>
          <a:custGeom>
            <a:avLst/>
            <a:gdLst>
              <a:gd name="connsiteX0" fmla="*/ 0 w 500328"/>
              <a:gd name="connsiteY0" fmla="*/ 529334 h 529334"/>
              <a:gd name="connsiteX1" fmla="*/ 27941 w 500328"/>
              <a:gd name="connsiteY1" fmla="*/ 0 h 529334"/>
              <a:gd name="connsiteX2" fmla="*/ 500328 w 500328"/>
              <a:gd name="connsiteY2" fmla="*/ 240469 h 529334"/>
              <a:gd name="connsiteX3" fmla="*/ 495230 w 500328"/>
              <a:gd name="connsiteY3" fmla="*/ 248786 h 529334"/>
              <a:gd name="connsiteX4" fmla="*/ 280784 w 500328"/>
              <a:gd name="connsiteY4" fmla="*/ 437938 h 529334"/>
              <a:gd name="connsiteX5" fmla="*/ 9750 w 500328"/>
              <a:gd name="connsiteY5" fmla="*/ 529078 h 529334"/>
              <a:gd name="connsiteX6" fmla="*/ 0 w 500328"/>
              <a:gd name="connsiteY6" fmla="*/ 529334 h 52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328" h="529334">
                <a:moveTo>
                  <a:pt x="0" y="529334"/>
                </a:moveTo>
                <a:lnTo>
                  <a:pt x="27941" y="0"/>
                </a:lnTo>
                <a:lnTo>
                  <a:pt x="500328" y="240469"/>
                </a:lnTo>
                <a:lnTo>
                  <a:pt x="495230" y="248786"/>
                </a:lnTo>
                <a:cubicBezTo>
                  <a:pt x="438841" y="323417"/>
                  <a:pt x="366888" y="388226"/>
                  <a:pt x="280784" y="437938"/>
                </a:cubicBezTo>
                <a:cubicBezTo>
                  <a:pt x="194681" y="487650"/>
                  <a:pt x="102578" y="517559"/>
                  <a:pt x="9750" y="529078"/>
                </a:cubicBezTo>
                <a:lnTo>
                  <a:pt x="0" y="529334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 rot="7200000">
            <a:off x="4876560" y="3104215"/>
            <a:ext cx="500329" cy="529334"/>
          </a:xfrm>
          <a:custGeom>
            <a:avLst/>
            <a:gdLst>
              <a:gd name="connsiteX0" fmla="*/ 0 w 500329"/>
              <a:gd name="connsiteY0" fmla="*/ 288865 h 529334"/>
              <a:gd name="connsiteX1" fmla="*/ 5097 w 500329"/>
              <a:gd name="connsiteY1" fmla="*/ 280549 h 529334"/>
              <a:gd name="connsiteX2" fmla="*/ 219543 w 500329"/>
              <a:gd name="connsiteY2" fmla="*/ 91396 h 529334"/>
              <a:gd name="connsiteX3" fmla="*/ 490577 w 500329"/>
              <a:gd name="connsiteY3" fmla="*/ 257 h 529334"/>
              <a:gd name="connsiteX4" fmla="*/ 500329 w 500329"/>
              <a:gd name="connsiteY4" fmla="*/ 0 h 529334"/>
              <a:gd name="connsiteX5" fmla="*/ 472387 w 500329"/>
              <a:gd name="connsiteY5" fmla="*/ 529334 h 529334"/>
              <a:gd name="connsiteX6" fmla="*/ 0 w 500329"/>
              <a:gd name="connsiteY6" fmla="*/ 288865 h 52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329" h="529334">
                <a:moveTo>
                  <a:pt x="0" y="288865"/>
                </a:moveTo>
                <a:lnTo>
                  <a:pt x="5097" y="280549"/>
                </a:lnTo>
                <a:cubicBezTo>
                  <a:pt x="61487" y="205918"/>
                  <a:pt x="133440" y="141108"/>
                  <a:pt x="219543" y="91396"/>
                </a:cubicBezTo>
                <a:cubicBezTo>
                  <a:pt x="305647" y="41684"/>
                  <a:pt x="397750" y="11776"/>
                  <a:pt x="490577" y="257"/>
                </a:cubicBezTo>
                <a:lnTo>
                  <a:pt x="500329" y="0"/>
                </a:lnTo>
                <a:lnTo>
                  <a:pt x="472387" y="529334"/>
                </a:lnTo>
                <a:lnTo>
                  <a:pt x="0" y="28886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 rot="7200000">
            <a:off x="4085915" y="3545379"/>
            <a:ext cx="505808" cy="577189"/>
          </a:xfrm>
          <a:custGeom>
            <a:avLst/>
            <a:gdLst>
              <a:gd name="connsiteX0" fmla="*/ 0 w 505808"/>
              <a:gd name="connsiteY0" fmla="*/ 289141 h 577189"/>
              <a:gd name="connsiteX1" fmla="*/ 444870 w 505808"/>
              <a:gd name="connsiteY1" fmla="*/ 0 h 577189"/>
              <a:gd name="connsiteX2" fmla="*/ 469106 w 505808"/>
              <a:gd name="connsiteY2" fmla="*/ 62090 h 577189"/>
              <a:gd name="connsiteX3" fmla="*/ 481152 w 505808"/>
              <a:gd name="connsiteY3" fmla="*/ 475514 h 577189"/>
              <a:gd name="connsiteX4" fmla="*/ 443188 w 505808"/>
              <a:gd name="connsiteY4" fmla="*/ 577189 h 577189"/>
              <a:gd name="connsiteX5" fmla="*/ 0 w 505808"/>
              <a:gd name="connsiteY5" fmla="*/ 289141 h 57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808" h="577189">
                <a:moveTo>
                  <a:pt x="0" y="289141"/>
                </a:moveTo>
                <a:lnTo>
                  <a:pt x="444870" y="0"/>
                </a:lnTo>
                <a:lnTo>
                  <a:pt x="469106" y="62090"/>
                </a:lnTo>
                <a:cubicBezTo>
                  <a:pt x="514500" y="198267"/>
                  <a:pt x="516925" y="342008"/>
                  <a:pt x="481152" y="475514"/>
                </a:cubicBezTo>
                <a:lnTo>
                  <a:pt x="443188" y="577189"/>
                </a:lnTo>
                <a:lnTo>
                  <a:pt x="0" y="289141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7200000">
            <a:off x="4546168" y="3675399"/>
            <a:ext cx="500701" cy="527836"/>
          </a:xfrm>
          <a:custGeom>
            <a:avLst/>
            <a:gdLst>
              <a:gd name="connsiteX0" fmla="*/ 27863 w 500701"/>
              <a:gd name="connsiteY0" fmla="*/ 527836 h 527836"/>
              <a:gd name="connsiteX1" fmla="*/ 0 w 500701"/>
              <a:gd name="connsiteY1" fmla="*/ 0 h 527836"/>
              <a:gd name="connsiteX2" fmla="*/ 107035 w 500701"/>
              <a:gd name="connsiteY2" fmla="*/ 17960 h 527836"/>
              <a:gd name="connsiteX3" fmla="*/ 459047 w 500701"/>
              <a:gd name="connsiteY3" fmla="*/ 235103 h 527836"/>
              <a:gd name="connsiteX4" fmla="*/ 500701 w 500701"/>
              <a:gd name="connsiteY4" fmla="*/ 287138 h 527836"/>
              <a:gd name="connsiteX5" fmla="*/ 27863 w 500701"/>
              <a:gd name="connsiteY5" fmla="*/ 527836 h 52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701" h="527836">
                <a:moveTo>
                  <a:pt x="27863" y="527836"/>
                </a:moveTo>
                <a:lnTo>
                  <a:pt x="0" y="0"/>
                </a:lnTo>
                <a:lnTo>
                  <a:pt x="107035" y="17960"/>
                </a:lnTo>
                <a:cubicBezTo>
                  <a:pt x="240541" y="53732"/>
                  <a:pt x="363812" y="127704"/>
                  <a:pt x="459047" y="235103"/>
                </a:cubicBezTo>
                <a:lnTo>
                  <a:pt x="500701" y="287138"/>
                </a:lnTo>
                <a:lnTo>
                  <a:pt x="27863" y="527836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rot="7200000">
            <a:off x="4426964" y="4278299"/>
            <a:ext cx="1885378" cy="1405247"/>
          </a:xfrm>
          <a:custGeom>
            <a:avLst/>
            <a:gdLst>
              <a:gd name="connsiteX0" fmla="*/ 38026 w 1885378"/>
              <a:gd name="connsiteY0" fmla="*/ 720386 h 1405247"/>
              <a:gd name="connsiteX1" fmla="*/ 0 w 1885378"/>
              <a:gd name="connsiteY1" fmla="*/ 0 h 1405247"/>
              <a:gd name="connsiteX2" fmla="*/ 165890 w 1885378"/>
              <a:gd name="connsiteY2" fmla="*/ 3704 h 1405247"/>
              <a:gd name="connsiteX3" fmla="*/ 1766302 w 1885378"/>
              <a:gd name="connsiteY3" fmla="*/ 893115 h 1405247"/>
              <a:gd name="connsiteX4" fmla="*/ 1885378 w 1885378"/>
              <a:gd name="connsiteY4" fmla="*/ 1077246 h 1405247"/>
              <a:gd name="connsiteX5" fmla="*/ 1241038 w 1885378"/>
              <a:gd name="connsiteY5" fmla="*/ 1405247 h 1405247"/>
              <a:gd name="connsiteX6" fmla="*/ 1182717 w 1885378"/>
              <a:gd name="connsiteY6" fmla="*/ 1315064 h 1405247"/>
              <a:gd name="connsiteX7" fmla="*/ 115775 w 1885378"/>
              <a:gd name="connsiteY7" fmla="*/ 722122 h 1405247"/>
              <a:gd name="connsiteX8" fmla="*/ 38026 w 1885378"/>
              <a:gd name="connsiteY8" fmla="*/ 720386 h 140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5378" h="1405247">
                <a:moveTo>
                  <a:pt x="38026" y="720386"/>
                </a:moveTo>
                <a:lnTo>
                  <a:pt x="0" y="0"/>
                </a:lnTo>
                <a:lnTo>
                  <a:pt x="165890" y="3704"/>
                </a:lnTo>
                <a:cubicBezTo>
                  <a:pt x="788473" y="47703"/>
                  <a:pt x="1382019" y="360271"/>
                  <a:pt x="1766302" y="893115"/>
                </a:cubicBezTo>
                <a:lnTo>
                  <a:pt x="1885378" y="1077246"/>
                </a:lnTo>
                <a:lnTo>
                  <a:pt x="1241038" y="1405247"/>
                </a:lnTo>
                <a:lnTo>
                  <a:pt x="1182717" y="1315064"/>
                </a:lnTo>
                <a:cubicBezTo>
                  <a:pt x="926528" y="959833"/>
                  <a:pt x="530831" y="751455"/>
                  <a:pt x="115775" y="722122"/>
                </a:cubicBezTo>
                <a:lnTo>
                  <a:pt x="38026" y="720386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rot="7200000">
            <a:off x="3259525" y="3840415"/>
            <a:ext cx="903552" cy="2171410"/>
          </a:xfrm>
          <a:custGeom>
            <a:avLst/>
            <a:gdLst>
              <a:gd name="connsiteX0" fmla="*/ 0 w 903552"/>
              <a:gd name="connsiteY0" fmla="*/ 1778284 h 2171410"/>
              <a:gd name="connsiteX1" fmla="*/ 37370 w 903552"/>
              <a:gd name="connsiteY1" fmla="*/ 1710085 h 2171410"/>
              <a:gd name="connsiteX2" fmla="*/ 57339 w 903552"/>
              <a:gd name="connsiteY2" fmla="*/ 489616 h 2171410"/>
              <a:gd name="connsiteX3" fmla="*/ 8398 w 903552"/>
              <a:gd name="connsiteY3" fmla="*/ 394015 h 2171410"/>
              <a:gd name="connsiteX4" fmla="*/ 614625 w 903552"/>
              <a:gd name="connsiteY4" fmla="*/ 0 h 2171410"/>
              <a:gd name="connsiteX5" fmla="*/ 714549 w 903552"/>
              <a:gd name="connsiteY5" fmla="*/ 195190 h 2171410"/>
              <a:gd name="connsiteX6" fmla="*/ 684596 w 903552"/>
              <a:gd name="connsiteY6" fmla="*/ 2025893 h 2171410"/>
              <a:gd name="connsiteX7" fmla="*/ 604859 w 903552"/>
              <a:gd name="connsiteY7" fmla="*/ 2171410 h 2171410"/>
              <a:gd name="connsiteX8" fmla="*/ 0 w 903552"/>
              <a:gd name="connsiteY8" fmla="*/ 1778284 h 217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552" h="2171410">
                <a:moveTo>
                  <a:pt x="0" y="1778284"/>
                </a:moveTo>
                <a:lnTo>
                  <a:pt x="37370" y="1710085"/>
                </a:lnTo>
                <a:cubicBezTo>
                  <a:pt x="219495" y="1335970"/>
                  <a:pt x="236883" y="889097"/>
                  <a:pt x="57339" y="489616"/>
                </a:cubicBezTo>
                <a:lnTo>
                  <a:pt x="8398" y="394015"/>
                </a:lnTo>
                <a:lnTo>
                  <a:pt x="614625" y="0"/>
                </a:lnTo>
                <a:lnTo>
                  <a:pt x="714549" y="195190"/>
                </a:lnTo>
                <a:cubicBezTo>
                  <a:pt x="983865" y="794412"/>
                  <a:pt x="957783" y="1464721"/>
                  <a:pt x="684596" y="2025893"/>
                </a:cubicBezTo>
                <a:lnTo>
                  <a:pt x="604859" y="2171410"/>
                </a:lnTo>
                <a:lnTo>
                  <a:pt x="0" y="1778284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0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手繪多邊形 32"/>
          <p:cNvSpPr/>
          <p:nvPr/>
        </p:nvSpPr>
        <p:spPr>
          <a:xfrm rot="1800000">
            <a:off x="3603262" y="1424317"/>
            <a:ext cx="766962" cy="3577301"/>
          </a:xfrm>
          <a:custGeom>
            <a:avLst/>
            <a:gdLst>
              <a:gd name="connsiteX0" fmla="*/ 5841 w 630858"/>
              <a:gd name="connsiteY0" fmla="*/ 0 h 2942478"/>
              <a:gd name="connsiteX1" fmla="*/ 630848 w 630858"/>
              <a:gd name="connsiteY1" fmla="*/ 359195 h 2942478"/>
              <a:gd name="connsiteX2" fmla="*/ 630848 w 630858"/>
              <a:gd name="connsiteY2" fmla="*/ 1567771 h 2942478"/>
              <a:gd name="connsiteX3" fmla="*/ 630858 w 630858"/>
              <a:gd name="connsiteY3" fmla="*/ 1567771 h 2942478"/>
              <a:gd name="connsiteX4" fmla="*/ 628850 w 630858"/>
              <a:gd name="connsiteY4" fmla="*/ 2579411 h 2942478"/>
              <a:gd name="connsiteX5" fmla="*/ 0 w 630858"/>
              <a:gd name="connsiteY5" fmla="*/ 2942478 h 2942478"/>
              <a:gd name="connsiteX6" fmla="*/ 5841 w 630858"/>
              <a:gd name="connsiteY6" fmla="*/ 0 h 29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58" h="2942478">
                <a:moveTo>
                  <a:pt x="5841" y="0"/>
                </a:moveTo>
                <a:lnTo>
                  <a:pt x="630848" y="359195"/>
                </a:lnTo>
                <a:lnTo>
                  <a:pt x="630848" y="1567771"/>
                </a:lnTo>
                <a:lnTo>
                  <a:pt x="630858" y="1567771"/>
                </a:lnTo>
                <a:lnTo>
                  <a:pt x="628850" y="2579411"/>
                </a:lnTo>
                <a:lnTo>
                  <a:pt x="0" y="2942478"/>
                </a:lnTo>
                <a:lnTo>
                  <a:pt x="5841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 rot="1800000">
            <a:off x="4284903" y="2943994"/>
            <a:ext cx="3085416" cy="2215122"/>
          </a:xfrm>
          <a:custGeom>
            <a:avLst/>
            <a:gdLst>
              <a:gd name="connsiteX0" fmla="*/ 0 w 2537882"/>
              <a:gd name="connsiteY0" fmla="*/ 0 h 1822030"/>
              <a:gd name="connsiteX1" fmla="*/ 2537882 w 2537882"/>
              <a:gd name="connsiteY1" fmla="*/ 1458538 h 1822030"/>
              <a:gd name="connsiteX2" fmla="*/ 1908294 w 2537882"/>
              <a:gd name="connsiteY2" fmla="*/ 1822030 h 1822030"/>
              <a:gd name="connsiteX3" fmla="*/ 585079 w 2537882"/>
              <a:gd name="connsiteY3" fmla="*/ 1058072 h 1822030"/>
              <a:gd name="connsiteX4" fmla="*/ 583931 w 2537882"/>
              <a:gd name="connsiteY4" fmla="*/ 1060061 h 1822030"/>
              <a:gd name="connsiteX5" fmla="*/ 1 w 2537882"/>
              <a:gd name="connsiteY5" fmla="*/ 724473 h 1822030"/>
              <a:gd name="connsiteX6" fmla="*/ 0 w 2537882"/>
              <a:gd name="connsiteY6" fmla="*/ 0 h 182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882" h="1822030">
                <a:moveTo>
                  <a:pt x="0" y="0"/>
                </a:moveTo>
                <a:lnTo>
                  <a:pt x="2537882" y="1458538"/>
                </a:lnTo>
                <a:lnTo>
                  <a:pt x="1908294" y="1822030"/>
                </a:lnTo>
                <a:lnTo>
                  <a:pt x="585079" y="1058072"/>
                </a:lnTo>
                <a:lnTo>
                  <a:pt x="583931" y="1060061"/>
                </a:lnTo>
                <a:lnTo>
                  <a:pt x="1" y="72447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 rot="1800000">
            <a:off x="2623843" y="4113964"/>
            <a:ext cx="3070504" cy="2200441"/>
          </a:xfrm>
          <a:custGeom>
            <a:avLst/>
            <a:gdLst>
              <a:gd name="connsiteX0" fmla="*/ 1401 w 2525617"/>
              <a:gd name="connsiteY0" fmla="*/ 1104614 h 1809954"/>
              <a:gd name="connsiteX1" fmla="*/ 630250 w 2525617"/>
              <a:gd name="connsiteY1" fmla="*/ 741547 h 1809954"/>
              <a:gd name="connsiteX2" fmla="*/ 630248 w 2525617"/>
              <a:gd name="connsiteY2" fmla="*/ 742503 h 1809954"/>
              <a:gd name="connsiteX3" fmla="*/ 1916302 w 2525617"/>
              <a:gd name="connsiteY3" fmla="*/ 0 h 1809954"/>
              <a:gd name="connsiteX4" fmla="*/ 2525617 w 2525617"/>
              <a:gd name="connsiteY4" fmla="*/ 351788 h 1809954"/>
              <a:gd name="connsiteX5" fmla="*/ 0 w 2525617"/>
              <a:gd name="connsiteY5" fmla="*/ 1809954 h 1809954"/>
              <a:gd name="connsiteX6" fmla="*/ 1401 w 2525617"/>
              <a:gd name="connsiteY6" fmla="*/ 1104614 h 180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617" h="1809954">
                <a:moveTo>
                  <a:pt x="1401" y="1104614"/>
                </a:moveTo>
                <a:lnTo>
                  <a:pt x="630250" y="741547"/>
                </a:lnTo>
                <a:lnTo>
                  <a:pt x="630248" y="742503"/>
                </a:lnTo>
                <a:lnTo>
                  <a:pt x="1916302" y="0"/>
                </a:lnTo>
                <a:lnTo>
                  <a:pt x="2525617" y="351788"/>
                </a:lnTo>
                <a:lnTo>
                  <a:pt x="0" y="1809954"/>
                </a:lnTo>
                <a:lnTo>
                  <a:pt x="1401" y="1104614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1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118</Words>
  <Application>Microsoft Office PowerPoint</Application>
  <PresentationFormat>如螢幕大小 (4:3)</PresentationFormat>
  <Paragraphs>111</Paragraphs>
  <Slides>110</Slides>
  <Notes>110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110</vt:i4>
      </vt:variant>
    </vt:vector>
  </HeadingPairs>
  <TitlesOfParts>
    <vt:vector size="117" baseType="lpstr">
      <vt:lpstr>Arial </vt:lpstr>
      <vt:lpstr>微軟正黑體</vt:lpstr>
      <vt:lpstr>新細明體</vt:lpstr>
      <vt:lpstr>Arial</vt:lpstr>
      <vt:lpstr>Calibri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韓明文</cp:lastModifiedBy>
  <cp:revision>1257</cp:revision>
  <dcterms:created xsi:type="dcterms:W3CDTF">2014-09-09T06:09:05Z</dcterms:created>
  <dcterms:modified xsi:type="dcterms:W3CDTF">2015-09-13T22:53:12Z</dcterms:modified>
</cp:coreProperties>
</file>