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19"/>
  </p:notesMasterIdLst>
  <p:sldIdLst>
    <p:sldId id="260" r:id="rId2"/>
    <p:sldId id="261" r:id="rId3"/>
    <p:sldId id="1450" r:id="rId4"/>
    <p:sldId id="1666" r:id="rId5"/>
    <p:sldId id="1451" r:id="rId6"/>
    <p:sldId id="1667" r:id="rId7"/>
    <p:sldId id="1452" r:id="rId8"/>
    <p:sldId id="1458" r:id="rId9"/>
    <p:sldId id="1459" r:id="rId10"/>
    <p:sldId id="1460" r:id="rId11"/>
    <p:sldId id="1461" r:id="rId12"/>
    <p:sldId id="1462" r:id="rId13"/>
    <p:sldId id="1463" r:id="rId14"/>
    <p:sldId id="1464" r:id="rId15"/>
    <p:sldId id="1465" r:id="rId16"/>
    <p:sldId id="1466" r:id="rId17"/>
    <p:sldId id="1467" r:id="rId18"/>
    <p:sldId id="1468" r:id="rId19"/>
    <p:sldId id="1469" r:id="rId20"/>
    <p:sldId id="1470" r:id="rId21"/>
    <p:sldId id="1471" r:id="rId22"/>
    <p:sldId id="1472" r:id="rId23"/>
    <p:sldId id="1473" r:id="rId24"/>
    <p:sldId id="1474" r:id="rId25"/>
    <p:sldId id="1475" r:id="rId26"/>
    <p:sldId id="1476" r:id="rId27"/>
    <p:sldId id="1477" r:id="rId28"/>
    <p:sldId id="1478" r:id="rId29"/>
    <p:sldId id="1479" r:id="rId30"/>
    <p:sldId id="1480" r:id="rId31"/>
    <p:sldId id="1481" r:id="rId32"/>
    <p:sldId id="1482" r:id="rId33"/>
    <p:sldId id="1483" r:id="rId34"/>
    <p:sldId id="1484" r:id="rId35"/>
    <p:sldId id="1485" r:id="rId36"/>
    <p:sldId id="1486" r:id="rId37"/>
    <p:sldId id="1487" r:id="rId38"/>
    <p:sldId id="1488" r:id="rId39"/>
    <p:sldId id="1489" r:id="rId40"/>
    <p:sldId id="1490" r:id="rId41"/>
    <p:sldId id="1491" r:id="rId42"/>
    <p:sldId id="1492" r:id="rId43"/>
    <p:sldId id="1493" r:id="rId44"/>
    <p:sldId id="1494" r:id="rId45"/>
    <p:sldId id="1495" r:id="rId46"/>
    <p:sldId id="1496" r:id="rId47"/>
    <p:sldId id="1497" r:id="rId48"/>
    <p:sldId id="1498" r:id="rId49"/>
    <p:sldId id="1499" r:id="rId50"/>
    <p:sldId id="1500" r:id="rId51"/>
    <p:sldId id="1501" r:id="rId52"/>
    <p:sldId id="1502" r:id="rId53"/>
    <p:sldId id="1503" r:id="rId54"/>
    <p:sldId id="1504" r:id="rId55"/>
    <p:sldId id="1505" r:id="rId56"/>
    <p:sldId id="1506" r:id="rId57"/>
    <p:sldId id="1507" r:id="rId58"/>
    <p:sldId id="1508" r:id="rId59"/>
    <p:sldId id="1509" r:id="rId60"/>
    <p:sldId id="1510" r:id="rId61"/>
    <p:sldId id="1511" r:id="rId62"/>
    <p:sldId id="1512" r:id="rId63"/>
    <p:sldId id="1513" r:id="rId64"/>
    <p:sldId id="1514" r:id="rId65"/>
    <p:sldId id="1515" r:id="rId66"/>
    <p:sldId id="1516" r:id="rId67"/>
    <p:sldId id="1517" r:id="rId68"/>
    <p:sldId id="1518" r:id="rId69"/>
    <p:sldId id="1519" r:id="rId70"/>
    <p:sldId id="1520" r:id="rId71"/>
    <p:sldId id="1521" r:id="rId72"/>
    <p:sldId id="1522" r:id="rId73"/>
    <p:sldId id="1523" r:id="rId74"/>
    <p:sldId id="1524" r:id="rId75"/>
    <p:sldId id="1525" r:id="rId76"/>
    <p:sldId id="1526" r:id="rId77"/>
    <p:sldId id="1527" r:id="rId78"/>
    <p:sldId id="1528" r:id="rId79"/>
    <p:sldId id="1529" r:id="rId80"/>
    <p:sldId id="1530" r:id="rId81"/>
    <p:sldId id="1531" r:id="rId82"/>
    <p:sldId id="1532" r:id="rId83"/>
    <p:sldId id="1533" r:id="rId84"/>
    <p:sldId id="1534" r:id="rId85"/>
    <p:sldId id="1535" r:id="rId86"/>
    <p:sldId id="1536" r:id="rId87"/>
    <p:sldId id="1537" r:id="rId88"/>
    <p:sldId id="1538" r:id="rId89"/>
    <p:sldId id="1539" r:id="rId90"/>
    <p:sldId id="1540" r:id="rId91"/>
    <p:sldId id="1541" r:id="rId92"/>
    <p:sldId id="1542" r:id="rId93"/>
    <p:sldId id="1543" r:id="rId94"/>
    <p:sldId id="1544" r:id="rId95"/>
    <p:sldId id="1545" r:id="rId96"/>
    <p:sldId id="1546" r:id="rId97"/>
    <p:sldId id="1547" r:id="rId98"/>
    <p:sldId id="1548" r:id="rId99"/>
    <p:sldId id="1549" r:id="rId100"/>
    <p:sldId id="1550" r:id="rId101"/>
    <p:sldId id="1551" r:id="rId102"/>
    <p:sldId id="1552" r:id="rId103"/>
    <p:sldId id="1553" r:id="rId104"/>
    <p:sldId id="1554" r:id="rId105"/>
    <p:sldId id="1555" r:id="rId106"/>
    <p:sldId id="1556" r:id="rId107"/>
    <p:sldId id="1557" r:id="rId108"/>
    <p:sldId id="1558" r:id="rId109"/>
    <p:sldId id="1559" r:id="rId110"/>
    <p:sldId id="1560" r:id="rId111"/>
    <p:sldId id="1561" r:id="rId112"/>
    <p:sldId id="1562" r:id="rId113"/>
    <p:sldId id="1563" r:id="rId114"/>
    <p:sldId id="1564" r:id="rId115"/>
    <p:sldId id="1565" r:id="rId116"/>
    <p:sldId id="1566" r:id="rId117"/>
    <p:sldId id="1567" r:id="rId118"/>
    <p:sldId id="1568" r:id="rId119"/>
    <p:sldId id="1569" r:id="rId120"/>
    <p:sldId id="1570" r:id="rId121"/>
    <p:sldId id="1571" r:id="rId122"/>
    <p:sldId id="1572" r:id="rId123"/>
    <p:sldId id="1573" r:id="rId124"/>
    <p:sldId id="1574" r:id="rId125"/>
    <p:sldId id="1575" r:id="rId126"/>
    <p:sldId id="1576" r:id="rId127"/>
    <p:sldId id="1577" r:id="rId128"/>
    <p:sldId id="1578" r:id="rId129"/>
    <p:sldId id="1579" r:id="rId130"/>
    <p:sldId id="1580" r:id="rId131"/>
    <p:sldId id="1581" r:id="rId132"/>
    <p:sldId id="1582" r:id="rId133"/>
    <p:sldId id="1583" r:id="rId134"/>
    <p:sldId id="1584" r:id="rId135"/>
    <p:sldId id="1585" r:id="rId136"/>
    <p:sldId id="1586" r:id="rId137"/>
    <p:sldId id="1587" r:id="rId138"/>
    <p:sldId id="1588" r:id="rId139"/>
    <p:sldId id="1589" r:id="rId140"/>
    <p:sldId id="1590" r:id="rId141"/>
    <p:sldId id="1591" r:id="rId142"/>
    <p:sldId id="1592" r:id="rId143"/>
    <p:sldId id="1593" r:id="rId144"/>
    <p:sldId id="1594" r:id="rId145"/>
    <p:sldId id="1595" r:id="rId146"/>
    <p:sldId id="1596" r:id="rId147"/>
    <p:sldId id="1597" r:id="rId148"/>
    <p:sldId id="1598" r:id="rId149"/>
    <p:sldId id="1599" r:id="rId150"/>
    <p:sldId id="1600" r:id="rId151"/>
    <p:sldId id="1601" r:id="rId152"/>
    <p:sldId id="1602" r:id="rId153"/>
    <p:sldId id="1603" r:id="rId154"/>
    <p:sldId id="1604" r:id="rId155"/>
    <p:sldId id="1605" r:id="rId156"/>
    <p:sldId id="1606" r:id="rId157"/>
    <p:sldId id="1607" r:id="rId158"/>
    <p:sldId id="1608" r:id="rId159"/>
    <p:sldId id="1609" r:id="rId160"/>
    <p:sldId id="1610" r:id="rId161"/>
    <p:sldId id="1611" r:id="rId162"/>
    <p:sldId id="1612" r:id="rId163"/>
    <p:sldId id="1613" r:id="rId164"/>
    <p:sldId id="1614" r:id="rId165"/>
    <p:sldId id="1615" r:id="rId166"/>
    <p:sldId id="1616" r:id="rId167"/>
    <p:sldId id="1617" r:id="rId168"/>
    <p:sldId id="1618" r:id="rId169"/>
    <p:sldId id="1619" r:id="rId170"/>
    <p:sldId id="1620" r:id="rId171"/>
    <p:sldId id="1621" r:id="rId172"/>
    <p:sldId id="1622" r:id="rId173"/>
    <p:sldId id="1623" r:id="rId174"/>
    <p:sldId id="1624" r:id="rId175"/>
    <p:sldId id="1625" r:id="rId176"/>
    <p:sldId id="1626" r:id="rId177"/>
    <p:sldId id="1627" r:id="rId178"/>
    <p:sldId id="1628" r:id="rId179"/>
    <p:sldId id="1629" r:id="rId180"/>
    <p:sldId id="1630" r:id="rId181"/>
    <p:sldId id="1631" r:id="rId182"/>
    <p:sldId id="1632" r:id="rId183"/>
    <p:sldId id="1633" r:id="rId184"/>
    <p:sldId id="1634" r:id="rId185"/>
    <p:sldId id="1635" r:id="rId186"/>
    <p:sldId id="1636" r:id="rId187"/>
    <p:sldId id="1637" r:id="rId188"/>
    <p:sldId id="1638" r:id="rId189"/>
    <p:sldId id="1639" r:id="rId190"/>
    <p:sldId id="1640" r:id="rId191"/>
    <p:sldId id="1641" r:id="rId192"/>
    <p:sldId id="1642" r:id="rId193"/>
    <p:sldId id="1643" r:id="rId194"/>
    <p:sldId id="1644" r:id="rId195"/>
    <p:sldId id="1645" r:id="rId196"/>
    <p:sldId id="1646" r:id="rId197"/>
    <p:sldId id="1647" r:id="rId198"/>
    <p:sldId id="1648" r:id="rId199"/>
    <p:sldId id="1649" r:id="rId200"/>
    <p:sldId id="1650" r:id="rId201"/>
    <p:sldId id="1651" r:id="rId202"/>
    <p:sldId id="1652" r:id="rId203"/>
    <p:sldId id="1653" r:id="rId204"/>
    <p:sldId id="1654" r:id="rId205"/>
    <p:sldId id="1655" r:id="rId206"/>
    <p:sldId id="1656" r:id="rId207"/>
    <p:sldId id="1657" r:id="rId208"/>
    <p:sldId id="1658" r:id="rId209"/>
    <p:sldId id="1659" r:id="rId210"/>
    <p:sldId id="1660" r:id="rId211"/>
    <p:sldId id="1661" r:id="rId212"/>
    <p:sldId id="1662" r:id="rId213"/>
    <p:sldId id="1663" r:id="rId214"/>
    <p:sldId id="1454" r:id="rId215"/>
    <p:sldId id="1455" r:id="rId216"/>
    <p:sldId id="1456" r:id="rId217"/>
    <p:sldId id="1457" r:id="rId2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6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079"/>
    <a:srgbClr val="76B660"/>
    <a:srgbClr val="014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1" autoAdjust="0"/>
    <p:restoredTop sz="95274" autoAdjust="0"/>
  </p:normalViewPr>
  <p:slideViewPr>
    <p:cSldViewPr snapToGrid="0" snapToObjects="1">
      <p:cViewPr varScale="1">
        <p:scale>
          <a:sx n="83" d="100"/>
          <a:sy n="83" d="100"/>
        </p:scale>
        <p:origin x="-1620" y="-78"/>
      </p:cViewPr>
      <p:guideLst>
        <p:guide orient="horz" pos="236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22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ED7EB-B418-4C1B-9A32-D180B4155785}" type="datetimeFigureOut">
              <a:rPr lang="zh-TW" altLang="en-US" smtClean="0"/>
              <a:t>2017/10/3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E8519-D330-49AE-A5FB-CFF8568C70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34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25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D72A9-7867-4FD5-B39A-5F2A9CBD466B}" type="slidenum">
              <a:rPr lang="zh-TW" altLang="en-US" smtClean="0"/>
              <a:t>213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441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214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303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36558-41D3-42D1-87EA-3FA229F86A22}" type="slidenum">
              <a:rPr lang="zh-TW" altLang="en-US" smtClean="0"/>
              <a:t>215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6410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6C6A9-CBB5-4927-833D-62CCC6E09109}" type="slidenum">
              <a:rPr lang="zh-TW" altLang="en-US" smtClean="0">
                <a:solidFill>
                  <a:prstClr val="black"/>
                </a:solidFill>
              </a:rPr>
              <a:pPr/>
              <a:t>216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9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79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424074" y="1842244"/>
            <a:ext cx="4523591" cy="3899646"/>
          </a:xfrm>
          <a:custGeom>
            <a:avLst/>
            <a:gdLst>
              <a:gd name="connsiteX0" fmla="*/ 2118680 w 4523591"/>
              <a:gd name="connsiteY0" fmla="*/ 3652895 h 3899646"/>
              <a:gd name="connsiteX1" fmla="*/ 2404912 w 4523591"/>
              <a:gd name="connsiteY1" fmla="*/ 3652895 h 3899646"/>
              <a:gd name="connsiteX2" fmla="*/ 2261796 w 4523591"/>
              <a:gd name="connsiteY2" fmla="*/ 3899646 h 3899646"/>
              <a:gd name="connsiteX3" fmla="*/ 1881971 w 4523591"/>
              <a:gd name="connsiteY3" fmla="*/ 3244779 h 3899646"/>
              <a:gd name="connsiteX4" fmla="*/ 2641618 w 4523591"/>
              <a:gd name="connsiteY4" fmla="*/ 3244779 h 3899646"/>
              <a:gd name="connsiteX5" fmla="*/ 2459506 w 4523591"/>
              <a:gd name="connsiteY5" fmla="*/ 3558765 h 3899646"/>
              <a:gd name="connsiteX6" fmla="*/ 2064083 w 4523591"/>
              <a:gd name="connsiteY6" fmla="*/ 3558765 h 3899646"/>
              <a:gd name="connsiteX7" fmla="*/ 1645264 w 4523591"/>
              <a:gd name="connsiteY7" fmla="*/ 2836662 h 3899646"/>
              <a:gd name="connsiteX8" fmla="*/ 2878326 w 4523591"/>
              <a:gd name="connsiteY8" fmla="*/ 2836662 h 3899646"/>
              <a:gd name="connsiteX9" fmla="*/ 2696214 w 4523591"/>
              <a:gd name="connsiteY9" fmla="*/ 3150648 h 3899646"/>
              <a:gd name="connsiteX10" fmla="*/ 1827375 w 4523591"/>
              <a:gd name="connsiteY10" fmla="*/ 3150648 h 3899646"/>
              <a:gd name="connsiteX11" fmla="*/ 1408556 w 4523591"/>
              <a:gd name="connsiteY11" fmla="*/ 2428543 h 3899646"/>
              <a:gd name="connsiteX12" fmla="*/ 3115036 w 4523591"/>
              <a:gd name="connsiteY12" fmla="*/ 2428543 h 3899646"/>
              <a:gd name="connsiteX13" fmla="*/ 2932923 w 4523591"/>
              <a:gd name="connsiteY13" fmla="*/ 2742530 h 3899646"/>
              <a:gd name="connsiteX14" fmla="*/ 1590669 w 4523591"/>
              <a:gd name="connsiteY14" fmla="*/ 2742530 h 3899646"/>
              <a:gd name="connsiteX15" fmla="*/ 1171847 w 4523591"/>
              <a:gd name="connsiteY15" fmla="*/ 2020427 h 3899646"/>
              <a:gd name="connsiteX16" fmla="*/ 3351743 w 4523591"/>
              <a:gd name="connsiteY16" fmla="*/ 2020427 h 3899646"/>
              <a:gd name="connsiteX17" fmla="*/ 3169631 w 4523591"/>
              <a:gd name="connsiteY17" fmla="*/ 2334413 h 3899646"/>
              <a:gd name="connsiteX18" fmla="*/ 1353959 w 4523591"/>
              <a:gd name="connsiteY18" fmla="*/ 2334413 h 3899646"/>
              <a:gd name="connsiteX19" fmla="*/ 935140 w 4523591"/>
              <a:gd name="connsiteY19" fmla="*/ 1612308 h 3899646"/>
              <a:gd name="connsiteX20" fmla="*/ 3588452 w 4523591"/>
              <a:gd name="connsiteY20" fmla="*/ 1612308 h 3899646"/>
              <a:gd name="connsiteX21" fmla="*/ 3406340 w 4523591"/>
              <a:gd name="connsiteY21" fmla="*/ 1926295 h 3899646"/>
              <a:gd name="connsiteX22" fmla="*/ 1117252 w 4523591"/>
              <a:gd name="connsiteY22" fmla="*/ 1926295 h 3899646"/>
              <a:gd name="connsiteX23" fmla="*/ 698431 w 4523591"/>
              <a:gd name="connsiteY23" fmla="*/ 1204190 h 3899646"/>
              <a:gd name="connsiteX24" fmla="*/ 3825161 w 4523591"/>
              <a:gd name="connsiteY24" fmla="*/ 1204190 h 3899646"/>
              <a:gd name="connsiteX25" fmla="*/ 3643048 w 4523591"/>
              <a:gd name="connsiteY25" fmla="*/ 1518177 h 3899646"/>
              <a:gd name="connsiteX26" fmla="*/ 880544 w 4523591"/>
              <a:gd name="connsiteY26" fmla="*/ 1518177 h 3899646"/>
              <a:gd name="connsiteX27" fmla="*/ 461723 w 4523591"/>
              <a:gd name="connsiteY27" fmla="*/ 796072 h 3899646"/>
              <a:gd name="connsiteX28" fmla="*/ 4061869 w 4523591"/>
              <a:gd name="connsiteY28" fmla="*/ 796072 h 3899646"/>
              <a:gd name="connsiteX29" fmla="*/ 3879757 w 4523591"/>
              <a:gd name="connsiteY29" fmla="*/ 1110059 h 3899646"/>
              <a:gd name="connsiteX30" fmla="*/ 643835 w 4523591"/>
              <a:gd name="connsiteY30" fmla="*/ 1110059 h 3899646"/>
              <a:gd name="connsiteX31" fmla="*/ 225013 w 4523591"/>
              <a:gd name="connsiteY31" fmla="*/ 387954 h 3899646"/>
              <a:gd name="connsiteX32" fmla="*/ 4298576 w 4523591"/>
              <a:gd name="connsiteY32" fmla="*/ 387954 h 3899646"/>
              <a:gd name="connsiteX33" fmla="*/ 4116463 w 4523591"/>
              <a:gd name="connsiteY33" fmla="*/ 701941 h 3899646"/>
              <a:gd name="connsiteX34" fmla="*/ 407125 w 4523591"/>
              <a:gd name="connsiteY34" fmla="*/ 701941 h 3899646"/>
              <a:gd name="connsiteX35" fmla="*/ 0 w 4523591"/>
              <a:gd name="connsiteY35" fmla="*/ 0 h 3899646"/>
              <a:gd name="connsiteX36" fmla="*/ 4523591 w 4523591"/>
              <a:gd name="connsiteY36" fmla="*/ 0 h 3899646"/>
              <a:gd name="connsiteX37" fmla="*/ 4353173 w 4523591"/>
              <a:gd name="connsiteY37" fmla="*/ 293824 h 3899646"/>
              <a:gd name="connsiteX38" fmla="*/ 170418 w 4523591"/>
              <a:gd name="connsiteY38" fmla="*/ 293824 h 389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523591" h="3899646">
                <a:moveTo>
                  <a:pt x="2118680" y="3652895"/>
                </a:moveTo>
                <a:lnTo>
                  <a:pt x="2404912" y="3652895"/>
                </a:lnTo>
                <a:lnTo>
                  <a:pt x="2261796" y="3899646"/>
                </a:lnTo>
                <a:close/>
                <a:moveTo>
                  <a:pt x="1881971" y="3244779"/>
                </a:moveTo>
                <a:lnTo>
                  <a:pt x="2641618" y="3244779"/>
                </a:lnTo>
                <a:lnTo>
                  <a:pt x="2459506" y="3558765"/>
                </a:lnTo>
                <a:lnTo>
                  <a:pt x="2064083" y="3558765"/>
                </a:lnTo>
                <a:close/>
                <a:moveTo>
                  <a:pt x="1645264" y="2836662"/>
                </a:moveTo>
                <a:lnTo>
                  <a:pt x="2878326" y="2836662"/>
                </a:lnTo>
                <a:lnTo>
                  <a:pt x="2696214" y="3150648"/>
                </a:lnTo>
                <a:lnTo>
                  <a:pt x="1827375" y="3150648"/>
                </a:lnTo>
                <a:close/>
                <a:moveTo>
                  <a:pt x="1408556" y="2428543"/>
                </a:moveTo>
                <a:lnTo>
                  <a:pt x="3115036" y="2428543"/>
                </a:lnTo>
                <a:lnTo>
                  <a:pt x="2932923" y="2742530"/>
                </a:lnTo>
                <a:lnTo>
                  <a:pt x="1590669" y="2742530"/>
                </a:lnTo>
                <a:close/>
                <a:moveTo>
                  <a:pt x="1171847" y="2020427"/>
                </a:moveTo>
                <a:lnTo>
                  <a:pt x="3351743" y="2020427"/>
                </a:lnTo>
                <a:lnTo>
                  <a:pt x="3169631" y="2334413"/>
                </a:lnTo>
                <a:lnTo>
                  <a:pt x="1353959" y="2334413"/>
                </a:lnTo>
                <a:close/>
                <a:moveTo>
                  <a:pt x="935140" y="1612308"/>
                </a:moveTo>
                <a:lnTo>
                  <a:pt x="3588452" y="1612308"/>
                </a:lnTo>
                <a:lnTo>
                  <a:pt x="3406340" y="1926295"/>
                </a:lnTo>
                <a:lnTo>
                  <a:pt x="1117252" y="1926295"/>
                </a:lnTo>
                <a:close/>
                <a:moveTo>
                  <a:pt x="698431" y="1204190"/>
                </a:moveTo>
                <a:lnTo>
                  <a:pt x="3825161" y="1204190"/>
                </a:lnTo>
                <a:lnTo>
                  <a:pt x="3643048" y="1518177"/>
                </a:lnTo>
                <a:lnTo>
                  <a:pt x="880544" y="1518177"/>
                </a:lnTo>
                <a:close/>
                <a:moveTo>
                  <a:pt x="461723" y="796072"/>
                </a:moveTo>
                <a:lnTo>
                  <a:pt x="4061869" y="796072"/>
                </a:lnTo>
                <a:lnTo>
                  <a:pt x="3879757" y="1110059"/>
                </a:lnTo>
                <a:lnTo>
                  <a:pt x="643835" y="1110059"/>
                </a:lnTo>
                <a:close/>
                <a:moveTo>
                  <a:pt x="225013" y="387954"/>
                </a:moveTo>
                <a:lnTo>
                  <a:pt x="4298576" y="387954"/>
                </a:lnTo>
                <a:lnTo>
                  <a:pt x="4116463" y="701941"/>
                </a:lnTo>
                <a:lnTo>
                  <a:pt x="407125" y="701941"/>
                </a:lnTo>
                <a:close/>
                <a:moveTo>
                  <a:pt x="0" y="0"/>
                </a:moveTo>
                <a:lnTo>
                  <a:pt x="4523591" y="0"/>
                </a:lnTo>
                <a:lnTo>
                  <a:pt x="4353173" y="293824"/>
                </a:lnTo>
                <a:lnTo>
                  <a:pt x="170418" y="2938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61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333691" y="1001609"/>
            <a:ext cx="4223657" cy="4702383"/>
          </a:xfrm>
          <a:custGeom>
            <a:avLst/>
            <a:gdLst>
              <a:gd name="connsiteX0" fmla="*/ 3790349 w 4223657"/>
              <a:gd name="connsiteY0" fmla="*/ 884931 h 4702383"/>
              <a:gd name="connsiteX1" fmla="*/ 3962601 w 4223657"/>
              <a:gd name="connsiteY1" fmla="*/ 984144 h 4702383"/>
              <a:gd name="connsiteX2" fmla="*/ 4223657 w 4223657"/>
              <a:gd name="connsiteY2" fmla="*/ 1434890 h 4702383"/>
              <a:gd name="connsiteX3" fmla="*/ 4223657 w 4223657"/>
              <a:gd name="connsiteY3" fmla="*/ 3267301 h 4702383"/>
              <a:gd name="connsiteX4" fmla="*/ 3962601 w 4223657"/>
              <a:gd name="connsiteY4" fmla="*/ 3718046 h 4702383"/>
              <a:gd name="connsiteX5" fmla="*/ 3790349 w 4223657"/>
              <a:gd name="connsiteY5" fmla="*/ 3817337 h 4702383"/>
              <a:gd name="connsiteX6" fmla="*/ 471413 w 4223657"/>
              <a:gd name="connsiteY6" fmla="*/ 862984 h 4702383"/>
              <a:gd name="connsiteX7" fmla="*/ 471413 w 4223657"/>
              <a:gd name="connsiteY7" fmla="*/ 3839301 h 4702383"/>
              <a:gd name="connsiteX8" fmla="*/ 261057 w 4223657"/>
              <a:gd name="connsiteY8" fmla="*/ 3718046 h 4702383"/>
              <a:gd name="connsiteX9" fmla="*/ 0 w 4223657"/>
              <a:gd name="connsiteY9" fmla="*/ 3267301 h 4702383"/>
              <a:gd name="connsiteX10" fmla="*/ 0 w 4223657"/>
              <a:gd name="connsiteY10" fmla="*/ 1434890 h 4702383"/>
              <a:gd name="connsiteX11" fmla="*/ 261057 w 4223657"/>
              <a:gd name="connsiteY11" fmla="*/ 984145 h 4702383"/>
              <a:gd name="connsiteX12" fmla="*/ 3252187 w 4223657"/>
              <a:gd name="connsiteY12" fmla="*/ 574962 h 4702383"/>
              <a:gd name="connsiteX13" fmla="*/ 3700385 w 4223657"/>
              <a:gd name="connsiteY13" fmla="*/ 833114 h 4702383"/>
              <a:gd name="connsiteX14" fmla="*/ 3700385 w 4223657"/>
              <a:gd name="connsiteY14" fmla="*/ 3869195 h 4702383"/>
              <a:gd name="connsiteX15" fmla="*/ 3252187 w 4223657"/>
              <a:gd name="connsiteY15" fmla="*/ 4127549 h 4702383"/>
              <a:gd name="connsiteX16" fmla="*/ 1009575 w 4223657"/>
              <a:gd name="connsiteY16" fmla="*/ 553015 h 4702383"/>
              <a:gd name="connsiteX17" fmla="*/ 1009575 w 4223657"/>
              <a:gd name="connsiteY17" fmla="*/ 4149513 h 4702383"/>
              <a:gd name="connsiteX18" fmla="*/ 561377 w 4223657"/>
              <a:gd name="connsiteY18" fmla="*/ 3891159 h 4702383"/>
              <a:gd name="connsiteX19" fmla="*/ 561377 w 4223657"/>
              <a:gd name="connsiteY19" fmla="*/ 811167 h 4702383"/>
              <a:gd name="connsiteX20" fmla="*/ 2714025 w 4223657"/>
              <a:gd name="connsiteY20" fmla="*/ 264993 h 4702383"/>
              <a:gd name="connsiteX21" fmla="*/ 3162223 w 4223657"/>
              <a:gd name="connsiteY21" fmla="*/ 523145 h 4702383"/>
              <a:gd name="connsiteX22" fmla="*/ 3162223 w 4223657"/>
              <a:gd name="connsiteY22" fmla="*/ 4179407 h 4702383"/>
              <a:gd name="connsiteX23" fmla="*/ 2714025 w 4223657"/>
              <a:gd name="connsiteY23" fmla="*/ 4437760 h 4702383"/>
              <a:gd name="connsiteX24" fmla="*/ 1547737 w 4223657"/>
              <a:gd name="connsiteY24" fmla="*/ 243045 h 4702383"/>
              <a:gd name="connsiteX25" fmla="*/ 1547737 w 4223657"/>
              <a:gd name="connsiteY25" fmla="*/ 4459725 h 4702383"/>
              <a:gd name="connsiteX26" fmla="*/ 1099539 w 4223657"/>
              <a:gd name="connsiteY26" fmla="*/ 4201371 h 4702383"/>
              <a:gd name="connsiteX27" fmla="*/ 1099539 w 4223657"/>
              <a:gd name="connsiteY27" fmla="*/ 501197 h 4702383"/>
              <a:gd name="connsiteX28" fmla="*/ 2175863 w 4223657"/>
              <a:gd name="connsiteY28" fmla="*/ 2472 h 4702383"/>
              <a:gd name="connsiteX29" fmla="*/ 2179236 w 4223657"/>
              <a:gd name="connsiteY29" fmla="*/ 2691 h 4702383"/>
              <a:gd name="connsiteX30" fmla="*/ 2372526 w 4223657"/>
              <a:gd name="connsiteY30" fmla="*/ 68297 h 4702383"/>
              <a:gd name="connsiteX31" fmla="*/ 2624061 w 4223657"/>
              <a:gd name="connsiteY31" fmla="*/ 213176 h 4702383"/>
              <a:gd name="connsiteX32" fmla="*/ 2624061 w 4223657"/>
              <a:gd name="connsiteY32" fmla="*/ 4489618 h 4702383"/>
              <a:gd name="connsiteX33" fmla="*/ 2372526 w 4223657"/>
              <a:gd name="connsiteY33" fmla="*/ 4634610 h 4702383"/>
              <a:gd name="connsiteX34" fmla="*/ 2179236 w 4223657"/>
              <a:gd name="connsiteY34" fmla="*/ 4699712 h 4702383"/>
              <a:gd name="connsiteX35" fmla="*/ 2175863 w 4223657"/>
              <a:gd name="connsiteY35" fmla="*/ 4699929 h 4702383"/>
              <a:gd name="connsiteX36" fmla="*/ 2085899 w 4223657"/>
              <a:gd name="connsiteY36" fmla="*/ 0 h 4702383"/>
              <a:gd name="connsiteX37" fmla="*/ 2085899 w 4223657"/>
              <a:gd name="connsiteY37" fmla="*/ 4702383 h 4702383"/>
              <a:gd name="connsiteX38" fmla="*/ 2044421 w 4223657"/>
              <a:gd name="connsiteY38" fmla="*/ 4699712 h 4702383"/>
              <a:gd name="connsiteX39" fmla="*/ 1851131 w 4223657"/>
              <a:gd name="connsiteY39" fmla="*/ 4634610 h 4702383"/>
              <a:gd name="connsiteX40" fmla="*/ 1637701 w 4223657"/>
              <a:gd name="connsiteY40" fmla="*/ 4511583 h 4702383"/>
              <a:gd name="connsiteX41" fmla="*/ 1637701 w 4223657"/>
              <a:gd name="connsiteY41" fmla="*/ 191228 h 4702383"/>
              <a:gd name="connsiteX42" fmla="*/ 1851131 w 4223657"/>
              <a:gd name="connsiteY42" fmla="*/ 68297 h 4702383"/>
              <a:gd name="connsiteX43" fmla="*/ 2044421 w 4223657"/>
              <a:gd name="connsiteY43" fmla="*/ 2691 h 470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223657" h="4702383">
                <a:moveTo>
                  <a:pt x="3790349" y="884931"/>
                </a:moveTo>
                <a:lnTo>
                  <a:pt x="3962601" y="984144"/>
                </a:lnTo>
                <a:cubicBezTo>
                  <a:pt x="4124413" y="1077451"/>
                  <a:pt x="4223657" y="1248993"/>
                  <a:pt x="4223657" y="1434890"/>
                </a:cubicBezTo>
                <a:lnTo>
                  <a:pt x="4223657" y="3267301"/>
                </a:lnTo>
                <a:cubicBezTo>
                  <a:pt x="4223657" y="3453197"/>
                  <a:pt x="4124413" y="3625457"/>
                  <a:pt x="3962601" y="3718046"/>
                </a:cubicBezTo>
                <a:lnTo>
                  <a:pt x="3790349" y="3817337"/>
                </a:lnTo>
                <a:close/>
                <a:moveTo>
                  <a:pt x="471413" y="862984"/>
                </a:moveTo>
                <a:lnTo>
                  <a:pt x="471413" y="3839301"/>
                </a:lnTo>
                <a:lnTo>
                  <a:pt x="261057" y="3718046"/>
                </a:lnTo>
                <a:cubicBezTo>
                  <a:pt x="99964" y="3625457"/>
                  <a:pt x="0" y="3453197"/>
                  <a:pt x="0" y="3267301"/>
                </a:cubicBezTo>
                <a:lnTo>
                  <a:pt x="0" y="1434890"/>
                </a:lnTo>
                <a:cubicBezTo>
                  <a:pt x="0" y="1248993"/>
                  <a:pt x="99964" y="1077451"/>
                  <a:pt x="261057" y="984145"/>
                </a:cubicBezTo>
                <a:close/>
                <a:moveTo>
                  <a:pt x="3252187" y="574962"/>
                </a:moveTo>
                <a:lnTo>
                  <a:pt x="3700385" y="833114"/>
                </a:lnTo>
                <a:lnTo>
                  <a:pt x="3700385" y="3869195"/>
                </a:lnTo>
                <a:lnTo>
                  <a:pt x="3252187" y="4127549"/>
                </a:lnTo>
                <a:close/>
                <a:moveTo>
                  <a:pt x="1009575" y="553015"/>
                </a:moveTo>
                <a:lnTo>
                  <a:pt x="1009575" y="4149513"/>
                </a:lnTo>
                <a:lnTo>
                  <a:pt x="561377" y="3891159"/>
                </a:lnTo>
                <a:lnTo>
                  <a:pt x="561377" y="811167"/>
                </a:lnTo>
                <a:close/>
                <a:moveTo>
                  <a:pt x="2714025" y="264993"/>
                </a:moveTo>
                <a:lnTo>
                  <a:pt x="3162223" y="523145"/>
                </a:lnTo>
                <a:lnTo>
                  <a:pt x="3162223" y="4179407"/>
                </a:lnTo>
                <a:lnTo>
                  <a:pt x="2714025" y="4437760"/>
                </a:lnTo>
                <a:close/>
                <a:moveTo>
                  <a:pt x="1547737" y="243045"/>
                </a:moveTo>
                <a:lnTo>
                  <a:pt x="1547737" y="4459725"/>
                </a:lnTo>
                <a:lnTo>
                  <a:pt x="1099539" y="4201371"/>
                </a:lnTo>
                <a:lnTo>
                  <a:pt x="1099539" y="501197"/>
                </a:lnTo>
                <a:close/>
                <a:moveTo>
                  <a:pt x="2175863" y="2472"/>
                </a:moveTo>
                <a:lnTo>
                  <a:pt x="2179236" y="2691"/>
                </a:lnTo>
                <a:cubicBezTo>
                  <a:pt x="2246346" y="11438"/>
                  <a:pt x="2312116" y="33307"/>
                  <a:pt x="2372526" y="68297"/>
                </a:cubicBezTo>
                <a:lnTo>
                  <a:pt x="2624061" y="213176"/>
                </a:lnTo>
                <a:lnTo>
                  <a:pt x="2624061" y="4489618"/>
                </a:lnTo>
                <a:lnTo>
                  <a:pt x="2372526" y="4634610"/>
                </a:lnTo>
                <a:cubicBezTo>
                  <a:pt x="2312116" y="4669331"/>
                  <a:pt x="2246346" y="4691032"/>
                  <a:pt x="2179236" y="4699712"/>
                </a:cubicBezTo>
                <a:lnTo>
                  <a:pt x="2175863" y="4699929"/>
                </a:lnTo>
                <a:close/>
                <a:moveTo>
                  <a:pt x="2085899" y="0"/>
                </a:moveTo>
                <a:lnTo>
                  <a:pt x="2085899" y="4702383"/>
                </a:lnTo>
                <a:lnTo>
                  <a:pt x="2044421" y="4699712"/>
                </a:lnTo>
                <a:cubicBezTo>
                  <a:pt x="1977311" y="4691032"/>
                  <a:pt x="1911541" y="4669331"/>
                  <a:pt x="1851131" y="4634610"/>
                </a:cubicBezTo>
                <a:lnTo>
                  <a:pt x="1637701" y="4511583"/>
                </a:lnTo>
                <a:lnTo>
                  <a:pt x="1637701" y="191228"/>
                </a:lnTo>
                <a:lnTo>
                  <a:pt x="1851131" y="68297"/>
                </a:lnTo>
                <a:cubicBezTo>
                  <a:pt x="1911541" y="33307"/>
                  <a:pt x="1977311" y="11438"/>
                  <a:pt x="2044421" y="269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6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152353" y="1059710"/>
            <a:ext cx="4586472" cy="4586473"/>
          </a:xfrm>
          <a:custGeom>
            <a:avLst/>
            <a:gdLst>
              <a:gd name="connsiteX0" fmla="*/ 4516863 w 4586472"/>
              <a:gd name="connsiteY0" fmla="*/ 2443180 h 4586473"/>
              <a:gd name="connsiteX1" fmla="*/ 4568509 w 4586472"/>
              <a:gd name="connsiteY1" fmla="*/ 2635135 h 4586473"/>
              <a:gd name="connsiteX2" fmla="*/ 4434378 w 4586472"/>
              <a:gd name="connsiteY2" fmla="*/ 3138457 h 4586473"/>
              <a:gd name="connsiteX3" fmla="*/ 3138668 w 4586472"/>
              <a:gd name="connsiteY3" fmla="*/ 4434167 h 4586473"/>
              <a:gd name="connsiteX4" fmla="*/ 2635349 w 4586472"/>
              <a:gd name="connsiteY4" fmla="*/ 4568296 h 4586473"/>
              <a:gd name="connsiteX5" fmla="*/ 2443339 w 4586472"/>
              <a:gd name="connsiteY5" fmla="*/ 4516705 h 4586473"/>
              <a:gd name="connsiteX6" fmla="*/ 4355506 w 4586472"/>
              <a:gd name="connsiteY6" fmla="*/ 1843461 h 4586473"/>
              <a:gd name="connsiteX7" fmla="*/ 4489890 w 4586472"/>
              <a:gd name="connsiteY7" fmla="*/ 2342925 h 4586473"/>
              <a:gd name="connsiteX8" fmla="*/ 2343056 w 4586472"/>
              <a:gd name="connsiteY8" fmla="*/ 4489760 h 4586473"/>
              <a:gd name="connsiteX9" fmla="*/ 1843448 w 4586472"/>
              <a:gd name="connsiteY9" fmla="*/ 4355520 h 4586473"/>
              <a:gd name="connsiteX10" fmla="*/ 4194150 w 4586472"/>
              <a:gd name="connsiteY10" fmla="*/ 1243742 h 4586473"/>
              <a:gd name="connsiteX11" fmla="*/ 4328532 w 4586472"/>
              <a:gd name="connsiteY11" fmla="*/ 1743207 h 4586473"/>
              <a:gd name="connsiteX12" fmla="*/ 1743165 w 4586472"/>
              <a:gd name="connsiteY12" fmla="*/ 4328575 h 4586473"/>
              <a:gd name="connsiteX13" fmla="*/ 1243557 w 4586472"/>
              <a:gd name="connsiteY13" fmla="*/ 4194335 h 4586473"/>
              <a:gd name="connsiteX14" fmla="*/ 3999241 w 4586472"/>
              <a:gd name="connsiteY14" fmla="*/ 677574 h 4586473"/>
              <a:gd name="connsiteX15" fmla="*/ 4001472 w 4586472"/>
              <a:gd name="connsiteY15" fmla="*/ 680113 h 4586473"/>
              <a:gd name="connsiteX16" fmla="*/ 4091759 w 4586472"/>
              <a:gd name="connsiteY16" fmla="*/ 863180 h 4586473"/>
              <a:gd name="connsiteX17" fmla="*/ 4167175 w 4586472"/>
              <a:gd name="connsiteY17" fmla="*/ 1143487 h 4586473"/>
              <a:gd name="connsiteX18" fmla="*/ 1143274 w 4586472"/>
              <a:gd name="connsiteY18" fmla="*/ 4167388 h 4586473"/>
              <a:gd name="connsiteX19" fmla="*/ 862886 w 4586472"/>
              <a:gd name="connsiteY19" fmla="*/ 4092051 h 4586473"/>
              <a:gd name="connsiteX20" fmla="*/ 680176 w 4586472"/>
              <a:gd name="connsiteY20" fmla="*/ 4001408 h 4586473"/>
              <a:gd name="connsiteX21" fmla="*/ 677636 w 4586472"/>
              <a:gd name="connsiteY21" fmla="*/ 3999177 h 4586473"/>
              <a:gd name="connsiteX22" fmla="*/ 3485233 w 4586472"/>
              <a:gd name="connsiteY22" fmla="*/ 430506 h 4586473"/>
              <a:gd name="connsiteX23" fmla="*/ 3723077 w 4586472"/>
              <a:gd name="connsiteY23" fmla="*/ 494498 h 4586473"/>
              <a:gd name="connsiteX24" fmla="*/ 3906143 w 4586472"/>
              <a:gd name="connsiteY24" fmla="*/ 584785 h 4586473"/>
              <a:gd name="connsiteX25" fmla="*/ 3937376 w 4586472"/>
              <a:gd name="connsiteY25" fmla="*/ 612211 h 4586473"/>
              <a:gd name="connsiteX26" fmla="*/ 612289 w 4586472"/>
              <a:gd name="connsiteY26" fmla="*/ 3937298 h 4586473"/>
              <a:gd name="connsiteX27" fmla="*/ 584848 w 4586472"/>
              <a:gd name="connsiteY27" fmla="*/ 3906080 h 4586473"/>
              <a:gd name="connsiteX28" fmla="*/ 494205 w 4586472"/>
              <a:gd name="connsiteY28" fmla="*/ 3723370 h 4586473"/>
              <a:gd name="connsiteX29" fmla="*/ 430281 w 4586472"/>
              <a:gd name="connsiteY29" fmla="*/ 3485459 h 4586473"/>
              <a:gd name="connsiteX30" fmla="*/ 2885514 w 4586472"/>
              <a:gd name="connsiteY30" fmla="*/ 269150 h 4586473"/>
              <a:gd name="connsiteX31" fmla="*/ 3384978 w 4586472"/>
              <a:gd name="connsiteY31" fmla="*/ 403533 h 4586473"/>
              <a:gd name="connsiteX32" fmla="*/ 403335 w 4586472"/>
              <a:gd name="connsiteY32" fmla="*/ 3385176 h 4586473"/>
              <a:gd name="connsiteX33" fmla="*/ 269095 w 4586472"/>
              <a:gd name="connsiteY33" fmla="*/ 2885568 h 4586473"/>
              <a:gd name="connsiteX34" fmla="*/ 2285794 w 4586472"/>
              <a:gd name="connsiteY34" fmla="*/ 107793 h 4586473"/>
              <a:gd name="connsiteX35" fmla="*/ 2785259 w 4586472"/>
              <a:gd name="connsiteY35" fmla="*/ 242176 h 4586473"/>
              <a:gd name="connsiteX36" fmla="*/ 242151 w 4586472"/>
              <a:gd name="connsiteY36" fmla="*/ 2785284 h 4586473"/>
              <a:gd name="connsiteX37" fmla="*/ 107911 w 4586472"/>
              <a:gd name="connsiteY37" fmla="*/ 2285676 h 4586473"/>
              <a:gd name="connsiteX38" fmla="*/ 1815074 w 4586472"/>
              <a:gd name="connsiteY38" fmla="*/ 0 h 4586473"/>
              <a:gd name="connsiteX39" fmla="*/ 1951123 w 4586472"/>
              <a:gd name="connsiteY39" fmla="*/ 17748 h 4586473"/>
              <a:gd name="connsiteX40" fmla="*/ 2185540 w 4586472"/>
              <a:gd name="connsiteY40" fmla="*/ 80819 h 4586473"/>
              <a:gd name="connsiteX41" fmla="*/ 80966 w 4586472"/>
              <a:gd name="connsiteY41" fmla="*/ 2185393 h 4586473"/>
              <a:gd name="connsiteX42" fmla="*/ 17962 w 4586472"/>
              <a:gd name="connsiteY42" fmla="*/ 1950909 h 4586473"/>
              <a:gd name="connsiteX43" fmla="*/ 152091 w 4586472"/>
              <a:gd name="connsiteY43" fmla="*/ 1447589 h 4586473"/>
              <a:gd name="connsiteX44" fmla="*/ 1447801 w 4586472"/>
              <a:gd name="connsiteY44" fmla="*/ 151879 h 4586473"/>
              <a:gd name="connsiteX45" fmla="*/ 1815074 w 4586472"/>
              <a:gd name="connsiteY45" fmla="*/ 0 h 458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586472" h="4586473">
                <a:moveTo>
                  <a:pt x="4516863" y="2443180"/>
                </a:moveTo>
                <a:lnTo>
                  <a:pt x="4568509" y="2635135"/>
                </a:lnTo>
                <a:cubicBezTo>
                  <a:pt x="4616950" y="2815531"/>
                  <a:pt x="4565827" y="3007007"/>
                  <a:pt x="4434378" y="3138457"/>
                </a:cubicBezTo>
                <a:lnTo>
                  <a:pt x="3138668" y="4434167"/>
                </a:lnTo>
                <a:cubicBezTo>
                  <a:pt x="3007221" y="4565614"/>
                  <a:pt x="2815238" y="4617244"/>
                  <a:pt x="2635349" y="4568296"/>
                </a:cubicBezTo>
                <a:lnTo>
                  <a:pt x="2443339" y="4516705"/>
                </a:lnTo>
                <a:close/>
                <a:moveTo>
                  <a:pt x="4355506" y="1843461"/>
                </a:moveTo>
                <a:lnTo>
                  <a:pt x="4489890" y="2342925"/>
                </a:lnTo>
                <a:lnTo>
                  <a:pt x="2343056" y="4489760"/>
                </a:lnTo>
                <a:lnTo>
                  <a:pt x="1843448" y="4355520"/>
                </a:lnTo>
                <a:close/>
                <a:moveTo>
                  <a:pt x="4194150" y="1243742"/>
                </a:moveTo>
                <a:lnTo>
                  <a:pt x="4328532" y="1743207"/>
                </a:lnTo>
                <a:lnTo>
                  <a:pt x="1743165" y="4328575"/>
                </a:lnTo>
                <a:lnTo>
                  <a:pt x="1243557" y="4194335"/>
                </a:lnTo>
                <a:close/>
                <a:moveTo>
                  <a:pt x="3999241" y="677574"/>
                </a:moveTo>
                <a:lnTo>
                  <a:pt x="4001472" y="680113"/>
                </a:lnTo>
                <a:cubicBezTo>
                  <a:pt x="4042740" y="733752"/>
                  <a:pt x="4073783" y="795722"/>
                  <a:pt x="4091759" y="863180"/>
                </a:cubicBezTo>
                <a:lnTo>
                  <a:pt x="4167175" y="1143487"/>
                </a:lnTo>
                <a:lnTo>
                  <a:pt x="1143274" y="4167388"/>
                </a:lnTo>
                <a:lnTo>
                  <a:pt x="862886" y="4092051"/>
                </a:lnTo>
                <a:cubicBezTo>
                  <a:pt x="795618" y="4073887"/>
                  <a:pt x="733768" y="4042725"/>
                  <a:pt x="680176" y="4001408"/>
                </a:cubicBezTo>
                <a:lnTo>
                  <a:pt x="677636" y="3999177"/>
                </a:lnTo>
                <a:close/>
                <a:moveTo>
                  <a:pt x="3485233" y="430506"/>
                </a:moveTo>
                <a:lnTo>
                  <a:pt x="3723077" y="494498"/>
                </a:lnTo>
                <a:cubicBezTo>
                  <a:pt x="3790535" y="512473"/>
                  <a:pt x="3852505" y="543516"/>
                  <a:pt x="3906143" y="584785"/>
                </a:cubicBezTo>
                <a:lnTo>
                  <a:pt x="3937376" y="612211"/>
                </a:lnTo>
                <a:lnTo>
                  <a:pt x="612289" y="3937298"/>
                </a:lnTo>
                <a:lnTo>
                  <a:pt x="584848" y="3906080"/>
                </a:lnTo>
                <a:cubicBezTo>
                  <a:pt x="543532" y="3852489"/>
                  <a:pt x="512370" y="3790637"/>
                  <a:pt x="494205" y="3723370"/>
                </a:cubicBezTo>
                <a:lnTo>
                  <a:pt x="430281" y="3485459"/>
                </a:lnTo>
                <a:close/>
                <a:moveTo>
                  <a:pt x="2885514" y="269150"/>
                </a:moveTo>
                <a:lnTo>
                  <a:pt x="3384978" y="403533"/>
                </a:lnTo>
                <a:lnTo>
                  <a:pt x="403335" y="3385176"/>
                </a:lnTo>
                <a:lnTo>
                  <a:pt x="269095" y="2885568"/>
                </a:lnTo>
                <a:close/>
                <a:moveTo>
                  <a:pt x="2285794" y="107793"/>
                </a:moveTo>
                <a:lnTo>
                  <a:pt x="2785259" y="242176"/>
                </a:lnTo>
                <a:lnTo>
                  <a:pt x="242151" y="2785284"/>
                </a:lnTo>
                <a:lnTo>
                  <a:pt x="107911" y="2285676"/>
                </a:lnTo>
                <a:close/>
                <a:moveTo>
                  <a:pt x="1815074" y="0"/>
                </a:moveTo>
                <a:cubicBezTo>
                  <a:pt x="1860423" y="-59"/>
                  <a:pt x="1906151" y="5765"/>
                  <a:pt x="1951123" y="17748"/>
                </a:cubicBezTo>
                <a:lnTo>
                  <a:pt x="2185540" y="80819"/>
                </a:lnTo>
                <a:lnTo>
                  <a:pt x="80966" y="2185393"/>
                </a:lnTo>
                <a:lnTo>
                  <a:pt x="17962" y="1950909"/>
                </a:lnTo>
                <a:cubicBezTo>
                  <a:pt x="-30478" y="1771528"/>
                  <a:pt x="20643" y="1579037"/>
                  <a:pt x="152091" y="1447589"/>
                </a:cubicBezTo>
                <a:lnTo>
                  <a:pt x="1447801" y="151879"/>
                </a:lnTo>
                <a:cubicBezTo>
                  <a:pt x="1546388" y="53292"/>
                  <a:pt x="1679027" y="175"/>
                  <a:pt x="18150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15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152137" y="1059631"/>
            <a:ext cx="4586473" cy="4586472"/>
          </a:xfrm>
          <a:custGeom>
            <a:avLst/>
            <a:gdLst>
              <a:gd name="connsiteX0" fmla="*/ 69768 w 4586473"/>
              <a:gd name="connsiteY0" fmla="*/ 2443339 h 4586472"/>
              <a:gd name="connsiteX1" fmla="*/ 2143292 w 4586473"/>
              <a:gd name="connsiteY1" fmla="*/ 4516864 h 4586472"/>
              <a:gd name="connsiteX2" fmla="*/ 1951337 w 4586473"/>
              <a:gd name="connsiteY2" fmla="*/ 4568509 h 4586472"/>
              <a:gd name="connsiteX3" fmla="*/ 1448016 w 4586473"/>
              <a:gd name="connsiteY3" fmla="*/ 4434379 h 4586472"/>
              <a:gd name="connsiteX4" fmla="*/ 152305 w 4586473"/>
              <a:gd name="connsiteY4" fmla="*/ 3138669 h 4586472"/>
              <a:gd name="connsiteX5" fmla="*/ 18177 w 4586473"/>
              <a:gd name="connsiteY5" fmla="*/ 2635349 h 4586472"/>
              <a:gd name="connsiteX6" fmla="*/ 230953 w 4586473"/>
              <a:gd name="connsiteY6" fmla="*/ 1843448 h 4586472"/>
              <a:gd name="connsiteX7" fmla="*/ 2743011 w 4586473"/>
              <a:gd name="connsiteY7" fmla="*/ 4355507 h 4586472"/>
              <a:gd name="connsiteX8" fmla="*/ 2243547 w 4586473"/>
              <a:gd name="connsiteY8" fmla="*/ 4489890 h 4586472"/>
              <a:gd name="connsiteX9" fmla="*/ 96713 w 4586473"/>
              <a:gd name="connsiteY9" fmla="*/ 2343055 h 4586472"/>
              <a:gd name="connsiteX10" fmla="*/ 392138 w 4586473"/>
              <a:gd name="connsiteY10" fmla="*/ 1243558 h 4586472"/>
              <a:gd name="connsiteX11" fmla="*/ 3342731 w 4586473"/>
              <a:gd name="connsiteY11" fmla="*/ 4194150 h 4586472"/>
              <a:gd name="connsiteX12" fmla="*/ 2843266 w 4586473"/>
              <a:gd name="connsiteY12" fmla="*/ 4328533 h 4586472"/>
              <a:gd name="connsiteX13" fmla="*/ 257898 w 4586473"/>
              <a:gd name="connsiteY13" fmla="*/ 1743165 h 4586472"/>
              <a:gd name="connsiteX14" fmla="*/ 587296 w 4586473"/>
              <a:gd name="connsiteY14" fmla="*/ 677638 h 4586472"/>
              <a:gd name="connsiteX15" fmla="*/ 3908900 w 4586473"/>
              <a:gd name="connsiteY15" fmla="*/ 3999242 h 4586472"/>
              <a:gd name="connsiteX16" fmla="*/ 3906360 w 4586473"/>
              <a:gd name="connsiteY16" fmla="*/ 4001472 h 4586472"/>
              <a:gd name="connsiteX17" fmla="*/ 3723293 w 4586473"/>
              <a:gd name="connsiteY17" fmla="*/ 4091758 h 4586472"/>
              <a:gd name="connsiteX18" fmla="*/ 3442985 w 4586473"/>
              <a:gd name="connsiteY18" fmla="*/ 4167175 h 4586472"/>
              <a:gd name="connsiteX19" fmla="*/ 419084 w 4586473"/>
              <a:gd name="connsiteY19" fmla="*/ 1143274 h 4586472"/>
              <a:gd name="connsiteX20" fmla="*/ 494422 w 4586473"/>
              <a:gd name="connsiteY20" fmla="*/ 862887 h 4586472"/>
              <a:gd name="connsiteX21" fmla="*/ 585064 w 4586473"/>
              <a:gd name="connsiteY21" fmla="*/ 680176 h 4586472"/>
              <a:gd name="connsiteX22" fmla="*/ 1101014 w 4586473"/>
              <a:gd name="connsiteY22" fmla="*/ 430281 h 4586472"/>
              <a:gd name="connsiteX23" fmla="*/ 4155966 w 4586473"/>
              <a:gd name="connsiteY23" fmla="*/ 3485234 h 4586472"/>
              <a:gd name="connsiteX24" fmla="*/ 4091974 w 4586473"/>
              <a:gd name="connsiteY24" fmla="*/ 3723077 h 4586472"/>
              <a:gd name="connsiteX25" fmla="*/ 4001688 w 4586473"/>
              <a:gd name="connsiteY25" fmla="*/ 3906144 h 4586472"/>
              <a:gd name="connsiteX26" fmla="*/ 3974261 w 4586473"/>
              <a:gd name="connsiteY26" fmla="*/ 3937376 h 4586472"/>
              <a:gd name="connsiteX27" fmla="*/ 649174 w 4586473"/>
              <a:gd name="connsiteY27" fmla="*/ 612289 h 4586472"/>
              <a:gd name="connsiteX28" fmla="*/ 680392 w 4586473"/>
              <a:gd name="connsiteY28" fmla="*/ 584848 h 4586472"/>
              <a:gd name="connsiteX29" fmla="*/ 863103 w 4586473"/>
              <a:gd name="connsiteY29" fmla="*/ 494206 h 4586472"/>
              <a:gd name="connsiteX30" fmla="*/ 1700906 w 4586473"/>
              <a:gd name="connsiteY30" fmla="*/ 269095 h 4586472"/>
              <a:gd name="connsiteX31" fmla="*/ 4317323 w 4586473"/>
              <a:gd name="connsiteY31" fmla="*/ 2885515 h 4586472"/>
              <a:gd name="connsiteX32" fmla="*/ 4182941 w 4586473"/>
              <a:gd name="connsiteY32" fmla="*/ 3384979 h 4586472"/>
              <a:gd name="connsiteX33" fmla="*/ 1201298 w 4586473"/>
              <a:gd name="connsiteY33" fmla="*/ 403336 h 4586472"/>
              <a:gd name="connsiteX34" fmla="*/ 2300796 w 4586473"/>
              <a:gd name="connsiteY34" fmla="*/ 107911 h 4586472"/>
              <a:gd name="connsiteX35" fmla="*/ 4478679 w 4586473"/>
              <a:gd name="connsiteY35" fmla="*/ 2285794 h 4586472"/>
              <a:gd name="connsiteX36" fmla="*/ 4344296 w 4586473"/>
              <a:gd name="connsiteY36" fmla="*/ 2785259 h 4586472"/>
              <a:gd name="connsiteX37" fmla="*/ 1801188 w 4586473"/>
              <a:gd name="connsiteY37" fmla="*/ 242151 h 4586472"/>
              <a:gd name="connsiteX38" fmla="*/ 2771400 w 4586473"/>
              <a:gd name="connsiteY38" fmla="*/ 0 h 4586472"/>
              <a:gd name="connsiteX39" fmla="*/ 3138884 w 4586473"/>
              <a:gd name="connsiteY39" fmla="*/ 152091 h 4586472"/>
              <a:gd name="connsiteX40" fmla="*/ 4434594 w 4586473"/>
              <a:gd name="connsiteY40" fmla="*/ 1447801 h 4586472"/>
              <a:gd name="connsiteX41" fmla="*/ 4568725 w 4586473"/>
              <a:gd name="connsiteY41" fmla="*/ 1951122 h 4586472"/>
              <a:gd name="connsiteX42" fmla="*/ 4505654 w 4586473"/>
              <a:gd name="connsiteY42" fmla="*/ 2185539 h 4586472"/>
              <a:gd name="connsiteX43" fmla="*/ 2401081 w 4586473"/>
              <a:gd name="connsiteY43" fmla="*/ 80966 h 4586472"/>
              <a:gd name="connsiteX44" fmla="*/ 2635565 w 4586473"/>
              <a:gd name="connsiteY44" fmla="*/ 17962 h 4586472"/>
              <a:gd name="connsiteX45" fmla="*/ 2771400 w 4586473"/>
              <a:gd name="connsiteY45" fmla="*/ 0 h 458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586473" h="4586472">
                <a:moveTo>
                  <a:pt x="69768" y="2443339"/>
                </a:moveTo>
                <a:lnTo>
                  <a:pt x="2143292" y="4516864"/>
                </a:lnTo>
                <a:lnTo>
                  <a:pt x="1951337" y="4568509"/>
                </a:lnTo>
                <a:cubicBezTo>
                  <a:pt x="1770941" y="4616950"/>
                  <a:pt x="1579465" y="4565828"/>
                  <a:pt x="1448016" y="4434379"/>
                </a:cubicBezTo>
                <a:lnTo>
                  <a:pt x="152305" y="3138669"/>
                </a:lnTo>
                <a:cubicBezTo>
                  <a:pt x="20858" y="3007221"/>
                  <a:pt x="-30772" y="2815238"/>
                  <a:pt x="18177" y="2635349"/>
                </a:cubicBezTo>
                <a:close/>
                <a:moveTo>
                  <a:pt x="230953" y="1843448"/>
                </a:moveTo>
                <a:lnTo>
                  <a:pt x="2743011" y="4355507"/>
                </a:lnTo>
                <a:lnTo>
                  <a:pt x="2243547" y="4489890"/>
                </a:lnTo>
                <a:lnTo>
                  <a:pt x="96713" y="2343055"/>
                </a:lnTo>
                <a:close/>
                <a:moveTo>
                  <a:pt x="392138" y="1243558"/>
                </a:moveTo>
                <a:lnTo>
                  <a:pt x="3342731" y="4194150"/>
                </a:lnTo>
                <a:lnTo>
                  <a:pt x="2843266" y="4328533"/>
                </a:lnTo>
                <a:lnTo>
                  <a:pt x="257898" y="1743165"/>
                </a:lnTo>
                <a:close/>
                <a:moveTo>
                  <a:pt x="587296" y="677638"/>
                </a:moveTo>
                <a:lnTo>
                  <a:pt x="3908900" y="3999242"/>
                </a:lnTo>
                <a:lnTo>
                  <a:pt x="3906360" y="4001472"/>
                </a:lnTo>
                <a:cubicBezTo>
                  <a:pt x="3852721" y="4042741"/>
                  <a:pt x="3790750" y="4073783"/>
                  <a:pt x="3723293" y="4091758"/>
                </a:cubicBezTo>
                <a:lnTo>
                  <a:pt x="3442985" y="4167175"/>
                </a:lnTo>
                <a:lnTo>
                  <a:pt x="419084" y="1143274"/>
                </a:lnTo>
                <a:lnTo>
                  <a:pt x="494422" y="862887"/>
                </a:lnTo>
                <a:cubicBezTo>
                  <a:pt x="512587" y="795619"/>
                  <a:pt x="543748" y="733768"/>
                  <a:pt x="585064" y="680176"/>
                </a:cubicBezTo>
                <a:close/>
                <a:moveTo>
                  <a:pt x="1101014" y="430281"/>
                </a:moveTo>
                <a:lnTo>
                  <a:pt x="4155966" y="3485234"/>
                </a:lnTo>
                <a:lnTo>
                  <a:pt x="4091974" y="3723077"/>
                </a:lnTo>
                <a:cubicBezTo>
                  <a:pt x="4073999" y="3790535"/>
                  <a:pt x="4042957" y="3852505"/>
                  <a:pt x="4001688" y="3906144"/>
                </a:cubicBezTo>
                <a:lnTo>
                  <a:pt x="3974261" y="3937376"/>
                </a:lnTo>
                <a:lnTo>
                  <a:pt x="649174" y="612289"/>
                </a:lnTo>
                <a:lnTo>
                  <a:pt x="680392" y="584848"/>
                </a:lnTo>
                <a:cubicBezTo>
                  <a:pt x="733984" y="543532"/>
                  <a:pt x="795835" y="512371"/>
                  <a:pt x="863103" y="494206"/>
                </a:cubicBezTo>
                <a:close/>
                <a:moveTo>
                  <a:pt x="1700906" y="269095"/>
                </a:moveTo>
                <a:lnTo>
                  <a:pt x="4317323" y="2885515"/>
                </a:lnTo>
                <a:lnTo>
                  <a:pt x="4182941" y="3384979"/>
                </a:lnTo>
                <a:lnTo>
                  <a:pt x="1201298" y="403336"/>
                </a:lnTo>
                <a:close/>
                <a:moveTo>
                  <a:pt x="2300796" y="107911"/>
                </a:moveTo>
                <a:lnTo>
                  <a:pt x="4478679" y="2285794"/>
                </a:lnTo>
                <a:lnTo>
                  <a:pt x="4344296" y="2785259"/>
                </a:lnTo>
                <a:lnTo>
                  <a:pt x="1801188" y="242151"/>
                </a:lnTo>
                <a:close/>
                <a:moveTo>
                  <a:pt x="2771400" y="0"/>
                </a:moveTo>
                <a:cubicBezTo>
                  <a:pt x="2907375" y="103"/>
                  <a:pt x="3040298" y="53505"/>
                  <a:pt x="3138884" y="152091"/>
                </a:cubicBezTo>
                <a:lnTo>
                  <a:pt x="4434594" y="1447801"/>
                </a:lnTo>
                <a:cubicBezTo>
                  <a:pt x="4566043" y="1579250"/>
                  <a:pt x="4616657" y="1771234"/>
                  <a:pt x="4568725" y="1951122"/>
                </a:cubicBezTo>
                <a:lnTo>
                  <a:pt x="4505654" y="2185539"/>
                </a:lnTo>
                <a:lnTo>
                  <a:pt x="2401081" y="80966"/>
                </a:lnTo>
                <a:lnTo>
                  <a:pt x="2635565" y="17962"/>
                </a:lnTo>
                <a:cubicBezTo>
                  <a:pt x="2680410" y="5852"/>
                  <a:pt x="2726074" y="-36"/>
                  <a:pt x="27714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3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094328" y="1240969"/>
            <a:ext cx="4702383" cy="4223658"/>
          </a:xfrm>
          <a:custGeom>
            <a:avLst/>
            <a:gdLst>
              <a:gd name="connsiteX0" fmla="*/ 862984 w 4702383"/>
              <a:gd name="connsiteY0" fmla="*/ 3752245 h 4223658"/>
              <a:gd name="connsiteX1" fmla="*/ 3839301 w 4702383"/>
              <a:gd name="connsiteY1" fmla="*/ 3752245 h 4223658"/>
              <a:gd name="connsiteX2" fmla="*/ 3718046 w 4702383"/>
              <a:gd name="connsiteY2" fmla="*/ 3962601 h 4223658"/>
              <a:gd name="connsiteX3" fmla="*/ 3267301 w 4702383"/>
              <a:gd name="connsiteY3" fmla="*/ 4223658 h 4223658"/>
              <a:gd name="connsiteX4" fmla="*/ 1434890 w 4702383"/>
              <a:gd name="connsiteY4" fmla="*/ 4223658 h 4223658"/>
              <a:gd name="connsiteX5" fmla="*/ 984144 w 4702383"/>
              <a:gd name="connsiteY5" fmla="*/ 3962601 h 4223658"/>
              <a:gd name="connsiteX6" fmla="*/ 553015 w 4702383"/>
              <a:gd name="connsiteY6" fmla="*/ 3214083 h 4223658"/>
              <a:gd name="connsiteX7" fmla="*/ 4149513 w 4702383"/>
              <a:gd name="connsiteY7" fmla="*/ 3214083 h 4223658"/>
              <a:gd name="connsiteX8" fmla="*/ 3891159 w 4702383"/>
              <a:gd name="connsiteY8" fmla="*/ 3662281 h 4223658"/>
              <a:gd name="connsiteX9" fmla="*/ 811167 w 4702383"/>
              <a:gd name="connsiteY9" fmla="*/ 3662281 h 4223658"/>
              <a:gd name="connsiteX10" fmla="*/ 243045 w 4702383"/>
              <a:gd name="connsiteY10" fmla="*/ 2675921 h 4223658"/>
              <a:gd name="connsiteX11" fmla="*/ 4459725 w 4702383"/>
              <a:gd name="connsiteY11" fmla="*/ 2675921 h 4223658"/>
              <a:gd name="connsiteX12" fmla="*/ 4201371 w 4702383"/>
              <a:gd name="connsiteY12" fmla="*/ 3124119 h 4223658"/>
              <a:gd name="connsiteX13" fmla="*/ 501197 w 4702383"/>
              <a:gd name="connsiteY13" fmla="*/ 3124119 h 4223658"/>
              <a:gd name="connsiteX14" fmla="*/ 0 w 4702383"/>
              <a:gd name="connsiteY14" fmla="*/ 2137759 h 4223658"/>
              <a:gd name="connsiteX15" fmla="*/ 4702383 w 4702383"/>
              <a:gd name="connsiteY15" fmla="*/ 2137759 h 4223658"/>
              <a:gd name="connsiteX16" fmla="*/ 4699712 w 4702383"/>
              <a:gd name="connsiteY16" fmla="*/ 2179237 h 4223658"/>
              <a:gd name="connsiteX17" fmla="*/ 4634610 w 4702383"/>
              <a:gd name="connsiteY17" fmla="*/ 2372527 h 4223658"/>
              <a:gd name="connsiteX18" fmla="*/ 4511583 w 4702383"/>
              <a:gd name="connsiteY18" fmla="*/ 2585957 h 4223658"/>
              <a:gd name="connsiteX19" fmla="*/ 191228 w 4702383"/>
              <a:gd name="connsiteY19" fmla="*/ 2585957 h 4223658"/>
              <a:gd name="connsiteX20" fmla="*/ 68297 w 4702383"/>
              <a:gd name="connsiteY20" fmla="*/ 2372527 h 4223658"/>
              <a:gd name="connsiteX21" fmla="*/ 2691 w 4702383"/>
              <a:gd name="connsiteY21" fmla="*/ 2179237 h 4223658"/>
              <a:gd name="connsiteX22" fmla="*/ 213176 w 4702383"/>
              <a:gd name="connsiteY22" fmla="*/ 1599597 h 4223658"/>
              <a:gd name="connsiteX23" fmla="*/ 4489618 w 4702383"/>
              <a:gd name="connsiteY23" fmla="*/ 1599597 h 4223658"/>
              <a:gd name="connsiteX24" fmla="*/ 4634610 w 4702383"/>
              <a:gd name="connsiteY24" fmla="*/ 1851132 h 4223658"/>
              <a:gd name="connsiteX25" fmla="*/ 4699712 w 4702383"/>
              <a:gd name="connsiteY25" fmla="*/ 2044422 h 4223658"/>
              <a:gd name="connsiteX26" fmla="*/ 4699929 w 4702383"/>
              <a:gd name="connsiteY26" fmla="*/ 2047795 h 4223658"/>
              <a:gd name="connsiteX27" fmla="*/ 2472 w 4702383"/>
              <a:gd name="connsiteY27" fmla="*/ 2047795 h 4223658"/>
              <a:gd name="connsiteX28" fmla="*/ 2691 w 4702383"/>
              <a:gd name="connsiteY28" fmla="*/ 2044422 h 4223658"/>
              <a:gd name="connsiteX29" fmla="*/ 68297 w 4702383"/>
              <a:gd name="connsiteY29" fmla="*/ 1851132 h 4223658"/>
              <a:gd name="connsiteX30" fmla="*/ 523145 w 4702383"/>
              <a:gd name="connsiteY30" fmla="*/ 1061435 h 4223658"/>
              <a:gd name="connsiteX31" fmla="*/ 4179407 w 4702383"/>
              <a:gd name="connsiteY31" fmla="*/ 1061435 h 4223658"/>
              <a:gd name="connsiteX32" fmla="*/ 4437760 w 4702383"/>
              <a:gd name="connsiteY32" fmla="*/ 1509633 h 4223658"/>
              <a:gd name="connsiteX33" fmla="*/ 264993 w 4702383"/>
              <a:gd name="connsiteY33" fmla="*/ 1509633 h 4223658"/>
              <a:gd name="connsiteX34" fmla="*/ 833114 w 4702383"/>
              <a:gd name="connsiteY34" fmla="*/ 523274 h 4223658"/>
              <a:gd name="connsiteX35" fmla="*/ 3869195 w 4702383"/>
              <a:gd name="connsiteY35" fmla="*/ 523274 h 4223658"/>
              <a:gd name="connsiteX36" fmla="*/ 4127549 w 4702383"/>
              <a:gd name="connsiteY36" fmla="*/ 971471 h 4223658"/>
              <a:gd name="connsiteX37" fmla="*/ 574962 w 4702383"/>
              <a:gd name="connsiteY37" fmla="*/ 971471 h 4223658"/>
              <a:gd name="connsiteX38" fmla="*/ 1434890 w 4702383"/>
              <a:gd name="connsiteY38" fmla="*/ 0 h 4223658"/>
              <a:gd name="connsiteX39" fmla="*/ 3267301 w 4702383"/>
              <a:gd name="connsiteY39" fmla="*/ 0 h 4223658"/>
              <a:gd name="connsiteX40" fmla="*/ 3718046 w 4702383"/>
              <a:gd name="connsiteY40" fmla="*/ 261058 h 4223658"/>
              <a:gd name="connsiteX41" fmla="*/ 3817337 w 4702383"/>
              <a:gd name="connsiteY41" fmla="*/ 433310 h 4223658"/>
              <a:gd name="connsiteX42" fmla="*/ 884931 w 4702383"/>
              <a:gd name="connsiteY42" fmla="*/ 433310 h 4223658"/>
              <a:gd name="connsiteX43" fmla="*/ 984144 w 4702383"/>
              <a:gd name="connsiteY43" fmla="*/ 261058 h 4223658"/>
              <a:gd name="connsiteX44" fmla="*/ 1434890 w 4702383"/>
              <a:gd name="connsiteY44" fmla="*/ 0 h 42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702383" h="4223658">
                <a:moveTo>
                  <a:pt x="862984" y="3752245"/>
                </a:moveTo>
                <a:lnTo>
                  <a:pt x="3839301" y="3752245"/>
                </a:lnTo>
                <a:lnTo>
                  <a:pt x="3718046" y="3962601"/>
                </a:lnTo>
                <a:cubicBezTo>
                  <a:pt x="3625457" y="4123694"/>
                  <a:pt x="3453197" y="4223658"/>
                  <a:pt x="3267301" y="4223658"/>
                </a:cubicBezTo>
                <a:lnTo>
                  <a:pt x="1434890" y="4223658"/>
                </a:lnTo>
                <a:cubicBezTo>
                  <a:pt x="1248993" y="4223658"/>
                  <a:pt x="1077451" y="4123694"/>
                  <a:pt x="984144" y="3962601"/>
                </a:cubicBezTo>
                <a:close/>
                <a:moveTo>
                  <a:pt x="553015" y="3214083"/>
                </a:moveTo>
                <a:lnTo>
                  <a:pt x="4149513" y="3214083"/>
                </a:lnTo>
                <a:lnTo>
                  <a:pt x="3891159" y="3662281"/>
                </a:lnTo>
                <a:lnTo>
                  <a:pt x="811167" y="3662281"/>
                </a:lnTo>
                <a:close/>
                <a:moveTo>
                  <a:pt x="243045" y="2675921"/>
                </a:moveTo>
                <a:lnTo>
                  <a:pt x="4459725" y="2675921"/>
                </a:lnTo>
                <a:lnTo>
                  <a:pt x="4201371" y="3124119"/>
                </a:lnTo>
                <a:lnTo>
                  <a:pt x="501197" y="3124119"/>
                </a:lnTo>
                <a:close/>
                <a:moveTo>
                  <a:pt x="0" y="2137759"/>
                </a:moveTo>
                <a:lnTo>
                  <a:pt x="4702383" y="2137759"/>
                </a:lnTo>
                <a:lnTo>
                  <a:pt x="4699712" y="2179237"/>
                </a:lnTo>
                <a:cubicBezTo>
                  <a:pt x="4691032" y="2246347"/>
                  <a:pt x="4669331" y="2312117"/>
                  <a:pt x="4634610" y="2372527"/>
                </a:cubicBezTo>
                <a:lnTo>
                  <a:pt x="4511583" y="2585957"/>
                </a:lnTo>
                <a:lnTo>
                  <a:pt x="191228" y="2585957"/>
                </a:lnTo>
                <a:lnTo>
                  <a:pt x="68297" y="2372527"/>
                </a:lnTo>
                <a:cubicBezTo>
                  <a:pt x="33307" y="2312117"/>
                  <a:pt x="11438" y="2246347"/>
                  <a:pt x="2691" y="2179237"/>
                </a:cubicBezTo>
                <a:close/>
                <a:moveTo>
                  <a:pt x="213176" y="1599597"/>
                </a:moveTo>
                <a:lnTo>
                  <a:pt x="4489618" y="1599597"/>
                </a:lnTo>
                <a:lnTo>
                  <a:pt x="4634610" y="1851132"/>
                </a:lnTo>
                <a:cubicBezTo>
                  <a:pt x="4669331" y="1911542"/>
                  <a:pt x="4691032" y="1977312"/>
                  <a:pt x="4699712" y="2044422"/>
                </a:cubicBezTo>
                <a:lnTo>
                  <a:pt x="4699929" y="2047795"/>
                </a:lnTo>
                <a:lnTo>
                  <a:pt x="2472" y="2047795"/>
                </a:lnTo>
                <a:lnTo>
                  <a:pt x="2691" y="2044422"/>
                </a:lnTo>
                <a:cubicBezTo>
                  <a:pt x="11438" y="1977312"/>
                  <a:pt x="33307" y="1911542"/>
                  <a:pt x="68297" y="1851132"/>
                </a:cubicBezTo>
                <a:close/>
                <a:moveTo>
                  <a:pt x="523145" y="1061435"/>
                </a:moveTo>
                <a:lnTo>
                  <a:pt x="4179407" y="1061435"/>
                </a:lnTo>
                <a:lnTo>
                  <a:pt x="4437760" y="1509633"/>
                </a:lnTo>
                <a:lnTo>
                  <a:pt x="264993" y="1509633"/>
                </a:lnTo>
                <a:close/>
                <a:moveTo>
                  <a:pt x="833114" y="523274"/>
                </a:moveTo>
                <a:lnTo>
                  <a:pt x="3869195" y="523274"/>
                </a:lnTo>
                <a:lnTo>
                  <a:pt x="4127549" y="971471"/>
                </a:lnTo>
                <a:lnTo>
                  <a:pt x="574962" y="971471"/>
                </a:lnTo>
                <a:close/>
                <a:moveTo>
                  <a:pt x="1434890" y="0"/>
                </a:moveTo>
                <a:lnTo>
                  <a:pt x="3267301" y="0"/>
                </a:lnTo>
                <a:cubicBezTo>
                  <a:pt x="3453197" y="0"/>
                  <a:pt x="3625457" y="99245"/>
                  <a:pt x="3718046" y="261058"/>
                </a:cubicBezTo>
                <a:lnTo>
                  <a:pt x="3817337" y="433310"/>
                </a:lnTo>
                <a:lnTo>
                  <a:pt x="884931" y="433310"/>
                </a:lnTo>
                <a:lnTo>
                  <a:pt x="984144" y="261058"/>
                </a:lnTo>
                <a:cubicBezTo>
                  <a:pt x="1077451" y="99245"/>
                  <a:pt x="1248993" y="0"/>
                  <a:pt x="14348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2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3483431" y="609602"/>
            <a:ext cx="5203368" cy="5929310"/>
          </a:xfrm>
          <a:custGeom>
            <a:avLst/>
            <a:gdLst>
              <a:gd name="connsiteX0" fmla="*/ 3005512 w 5203368"/>
              <a:gd name="connsiteY0" fmla="*/ 1607684 h 5929310"/>
              <a:gd name="connsiteX1" fmla="*/ 5203368 w 5203368"/>
              <a:gd name="connsiteY1" fmla="*/ 1607684 h 5929310"/>
              <a:gd name="connsiteX2" fmla="*/ 4135513 w 5203368"/>
              <a:gd name="connsiteY2" fmla="*/ 5929310 h 5929310"/>
              <a:gd name="connsiteX3" fmla="*/ 1937657 w 5203368"/>
              <a:gd name="connsiteY3" fmla="*/ 5929310 h 5929310"/>
              <a:gd name="connsiteX4" fmla="*/ 1067855 w 5203368"/>
              <a:gd name="connsiteY4" fmla="*/ 0 h 5929310"/>
              <a:gd name="connsiteX5" fmla="*/ 3265711 w 5203368"/>
              <a:gd name="connsiteY5" fmla="*/ 0 h 5929310"/>
              <a:gd name="connsiteX6" fmla="*/ 2197856 w 5203368"/>
              <a:gd name="connsiteY6" fmla="*/ 4321626 h 5929310"/>
              <a:gd name="connsiteX7" fmla="*/ 0 w 5203368"/>
              <a:gd name="connsiteY7" fmla="*/ 4321626 h 592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3368" h="5929310">
                <a:moveTo>
                  <a:pt x="3005512" y="1607684"/>
                </a:moveTo>
                <a:lnTo>
                  <a:pt x="5203368" y="1607684"/>
                </a:lnTo>
                <a:lnTo>
                  <a:pt x="4135513" y="5929310"/>
                </a:lnTo>
                <a:lnTo>
                  <a:pt x="1937657" y="5929310"/>
                </a:lnTo>
                <a:close/>
                <a:moveTo>
                  <a:pt x="1067855" y="0"/>
                </a:moveTo>
                <a:lnTo>
                  <a:pt x="3265711" y="0"/>
                </a:lnTo>
                <a:lnTo>
                  <a:pt x="2197856" y="4321626"/>
                </a:lnTo>
                <a:lnTo>
                  <a:pt x="0" y="4321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3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655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3B68095-C8B2-4A76-90AA-E601358CCBC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3797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208922" y="1465728"/>
            <a:ext cx="4523591" cy="3899646"/>
          </a:xfrm>
          <a:custGeom>
            <a:avLst/>
            <a:gdLst>
              <a:gd name="connsiteX0" fmla="*/ 170418 w 4523591"/>
              <a:gd name="connsiteY0" fmla="*/ 3605822 h 3899646"/>
              <a:gd name="connsiteX1" fmla="*/ 4353173 w 4523591"/>
              <a:gd name="connsiteY1" fmla="*/ 3605822 h 3899646"/>
              <a:gd name="connsiteX2" fmla="*/ 4523591 w 4523591"/>
              <a:gd name="connsiteY2" fmla="*/ 3899646 h 3899646"/>
              <a:gd name="connsiteX3" fmla="*/ 0 w 4523591"/>
              <a:gd name="connsiteY3" fmla="*/ 3899646 h 3899646"/>
              <a:gd name="connsiteX4" fmla="*/ 407127 w 4523591"/>
              <a:gd name="connsiteY4" fmla="*/ 3197705 h 3899646"/>
              <a:gd name="connsiteX5" fmla="*/ 4116465 w 4523591"/>
              <a:gd name="connsiteY5" fmla="*/ 3197705 h 3899646"/>
              <a:gd name="connsiteX6" fmla="*/ 4298577 w 4523591"/>
              <a:gd name="connsiteY6" fmla="*/ 3511692 h 3899646"/>
              <a:gd name="connsiteX7" fmla="*/ 225014 w 4523591"/>
              <a:gd name="connsiteY7" fmla="*/ 3511692 h 3899646"/>
              <a:gd name="connsiteX8" fmla="*/ 643834 w 4523591"/>
              <a:gd name="connsiteY8" fmla="*/ 2789587 h 3899646"/>
              <a:gd name="connsiteX9" fmla="*/ 3879756 w 4523591"/>
              <a:gd name="connsiteY9" fmla="*/ 2789587 h 3899646"/>
              <a:gd name="connsiteX10" fmla="*/ 4061868 w 4523591"/>
              <a:gd name="connsiteY10" fmla="*/ 3103574 h 3899646"/>
              <a:gd name="connsiteX11" fmla="*/ 461722 w 4523591"/>
              <a:gd name="connsiteY11" fmla="*/ 3103574 h 3899646"/>
              <a:gd name="connsiteX12" fmla="*/ 880543 w 4523591"/>
              <a:gd name="connsiteY12" fmla="*/ 2381469 h 3899646"/>
              <a:gd name="connsiteX13" fmla="*/ 3643047 w 4523591"/>
              <a:gd name="connsiteY13" fmla="*/ 2381469 h 3899646"/>
              <a:gd name="connsiteX14" fmla="*/ 3825160 w 4523591"/>
              <a:gd name="connsiteY14" fmla="*/ 2695456 h 3899646"/>
              <a:gd name="connsiteX15" fmla="*/ 698430 w 4523591"/>
              <a:gd name="connsiteY15" fmla="*/ 2695456 h 3899646"/>
              <a:gd name="connsiteX16" fmla="*/ 1117251 w 4523591"/>
              <a:gd name="connsiteY16" fmla="*/ 1973351 h 3899646"/>
              <a:gd name="connsiteX17" fmla="*/ 3406339 w 4523591"/>
              <a:gd name="connsiteY17" fmla="*/ 1973351 h 3899646"/>
              <a:gd name="connsiteX18" fmla="*/ 3588451 w 4523591"/>
              <a:gd name="connsiteY18" fmla="*/ 2287338 h 3899646"/>
              <a:gd name="connsiteX19" fmla="*/ 935139 w 4523591"/>
              <a:gd name="connsiteY19" fmla="*/ 2287338 h 3899646"/>
              <a:gd name="connsiteX20" fmla="*/ 1353959 w 4523591"/>
              <a:gd name="connsiteY20" fmla="*/ 1565233 h 3899646"/>
              <a:gd name="connsiteX21" fmla="*/ 3169631 w 4523591"/>
              <a:gd name="connsiteY21" fmla="*/ 1565233 h 3899646"/>
              <a:gd name="connsiteX22" fmla="*/ 3351743 w 4523591"/>
              <a:gd name="connsiteY22" fmla="*/ 1879219 h 3899646"/>
              <a:gd name="connsiteX23" fmla="*/ 1171847 w 4523591"/>
              <a:gd name="connsiteY23" fmla="*/ 1879219 h 3899646"/>
              <a:gd name="connsiteX24" fmla="*/ 1590668 w 4523591"/>
              <a:gd name="connsiteY24" fmla="*/ 1157116 h 3899646"/>
              <a:gd name="connsiteX25" fmla="*/ 2932922 w 4523591"/>
              <a:gd name="connsiteY25" fmla="*/ 1157116 h 3899646"/>
              <a:gd name="connsiteX26" fmla="*/ 3115035 w 4523591"/>
              <a:gd name="connsiteY26" fmla="*/ 1471103 h 3899646"/>
              <a:gd name="connsiteX27" fmla="*/ 1408555 w 4523591"/>
              <a:gd name="connsiteY27" fmla="*/ 1471103 h 3899646"/>
              <a:gd name="connsiteX28" fmla="*/ 1827376 w 4523591"/>
              <a:gd name="connsiteY28" fmla="*/ 748998 h 3899646"/>
              <a:gd name="connsiteX29" fmla="*/ 2696215 w 4523591"/>
              <a:gd name="connsiteY29" fmla="*/ 748998 h 3899646"/>
              <a:gd name="connsiteX30" fmla="*/ 2878326 w 4523591"/>
              <a:gd name="connsiteY30" fmla="*/ 1062984 h 3899646"/>
              <a:gd name="connsiteX31" fmla="*/ 1645264 w 4523591"/>
              <a:gd name="connsiteY31" fmla="*/ 1062984 h 3899646"/>
              <a:gd name="connsiteX32" fmla="*/ 2064085 w 4523591"/>
              <a:gd name="connsiteY32" fmla="*/ 340881 h 3899646"/>
              <a:gd name="connsiteX33" fmla="*/ 2459508 w 4523591"/>
              <a:gd name="connsiteY33" fmla="*/ 340881 h 3899646"/>
              <a:gd name="connsiteX34" fmla="*/ 2641620 w 4523591"/>
              <a:gd name="connsiteY34" fmla="*/ 654867 h 3899646"/>
              <a:gd name="connsiteX35" fmla="*/ 1881973 w 4523591"/>
              <a:gd name="connsiteY35" fmla="*/ 654867 h 3899646"/>
              <a:gd name="connsiteX36" fmla="*/ 2261795 w 4523591"/>
              <a:gd name="connsiteY36" fmla="*/ 0 h 3899646"/>
              <a:gd name="connsiteX37" fmla="*/ 2404911 w 4523591"/>
              <a:gd name="connsiteY37" fmla="*/ 246751 h 3899646"/>
              <a:gd name="connsiteX38" fmla="*/ 2118679 w 4523591"/>
              <a:gd name="connsiteY38" fmla="*/ 246751 h 3899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523591" h="3899646">
                <a:moveTo>
                  <a:pt x="170418" y="3605822"/>
                </a:moveTo>
                <a:lnTo>
                  <a:pt x="4353173" y="3605822"/>
                </a:lnTo>
                <a:lnTo>
                  <a:pt x="4523591" y="3899646"/>
                </a:lnTo>
                <a:lnTo>
                  <a:pt x="0" y="3899646"/>
                </a:lnTo>
                <a:close/>
                <a:moveTo>
                  <a:pt x="407127" y="3197705"/>
                </a:moveTo>
                <a:lnTo>
                  <a:pt x="4116465" y="3197705"/>
                </a:lnTo>
                <a:lnTo>
                  <a:pt x="4298577" y="3511692"/>
                </a:lnTo>
                <a:lnTo>
                  <a:pt x="225014" y="3511692"/>
                </a:lnTo>
                <a:close/>
                <a:moveTo>
                  <a:pt x="643834" y="2789587"/>
                </a:moveTo>
                <a:lnTo>
                  <a:pt x="3879756" y="2789587"/>
                </a:lnTo>
                <a:lnTo>
                  <a:pt x="4061868" y="3103574"/>
                </a:lnTo>
                <a:lnTo>
                  <a:pt x="461722" y="3103574"/>
                </a:lnTo>
                <a:close/>
                <a:moveTo>
                  <a:pt x="880543" y="2381469"/>
                </a:moveTo>
                <a:lnTo>
                  <a:pt x="3643047" y="2381469"/>
                </a:lnTo>
                <a:lnTo>
                  <a:pt x="3825160" y="2695456"/>
                </a:lnTo>
                <a:lnTo>
                  <a:pt x="698430" y="2695456"/>
                </a:lnTo>
                <a:close/>
                <a:moveTo>
                  <a:pt x="1117251" y="1973351"/>
                </a:moveTo>
                <a:lnTo>
                  <a:pt x="3406339" y="1973351"/>
                </a:lnTo>
                <a:lnTo>
                  <a:pt x="3588451" y="2287338"/>
                </a:lnTo>
                <a:lnTo>
                  <a:pt x="935139" y="2287338"/>
                </a:lnTo>
                <a:close/>
                <a:moveTo>
                  <a:pt x="1353959" y="1565233"/>
                </a:moveTo>
                <a:lnTo>
                  <a:pt x="3169631" y="1565233"/>
                </a:lnTo>
                <a:lnTo>
                  <a:pt x="3351743" y="1879219"/>
                </a:lnTo>
                <a:lnTo>
                  <a:pt x="1171847" y="1879219"/>
                </a:lnTo>
                <a:close/>
                <a:moveTo>
                  <a:pt x="1590668" y="1157116"/>
                </a:moveTo>
                <a:lnTo>
                  <a:pt x="2932922" y="1157116"/>
                </a:lnTo>
                <a:lnTo>
                  <a:pt x="3115035" y="1471103"/>
                </a:lnTo>
                <a:lnTo>
                  <a:pt x="1408555" y="1471103"/>
                </a:lnTo>
                <a:close/>
                <a:moveTo>
                  <a:pt x="1827376" y="748998"/>
                </a:moveTo>
                <a:lnTo>
                  <a:pt x="2696215" y="748998"/>
                </a:lnTo>
                <a:lnTo>
                  <a:pt x="2878326" y="1062984"/>
                </a:lnTo>
                <a:lnTo>
                  <a:pt x="1645264" y="1062984"/>
                </a:lnTo>
                <a:close/>
                <a:moveTo>
                  <a:pt x="2064085" y="340881"/>
                </a:moveTo>
                <a:lnTo>
                  <a:pt x="2459508" y="340881"/>
                </a:lnTo>
                <a:lnTo>
                  <a:pt x="2641620" y="654867"/>
                </a:lnTo>
                <a:lnTo>
                  <a:pt x="1881973" y="654867"/>
                </a:lnTo>
                <a:close/>
                <a:moveTo>
                  <a:pt x="2261795" y="0"/>
                </a:moveTo>
                <a:lnTo>
                  <a:pt x="2404911" y="246751"/>
                </a:lnTo>
                <a:lnTo>
                  <a:pt x="2118679" y="2467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1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4716113" y="722836"/>
            <a:ext cx="4457384" cy="6135164"/>
          </a:xfrm>
          <a:custGeom>
            <a:avLst/>
            <a:gdLst>
              <a:gd name="connsiteX0" fmla="*/ 476260 w 4457384"/>
              <a:gd name="connsiteY0" fmla="*/ 2782519 h 6135164"/>
              <a:gd name="connsiteX1" fmla="*/ 777902 w 4457384"/>
              <a:gd name="connsiteY1" fmla="*/ 2932661 h 6135164"/>
              <a:gd name="connsiteX2" fmla="*/ 1925009 w 4457384"/>
              <a:gd name="connsiteY2" fmla="*/ 4919509 h 6135164"/>
              <a:gd name="connsiteX3" fmla="*/ 1813445 w 4457384"/>
              <a:gd name="connsiteY3" fmla="*/ 5335874 h 6135164"/>
              <a:gd name="connsiteX4" fmla="*/ 1397080 w 4457384"/>
              <a:gd name="connsiteY4" fmla="*/ 5224309 h 6135164"/>
              <a:gd name="connsiteX5" fmla="*/ 249972 w 4457384"/>
              <a:gd name="connsiteY5" fmla="*/ 3237461 h 6135164"/>
              <a:gd name="connsiteX6" fmla="*/ 361537 w 4457384"/>
              <a:gd name="connsiteY6" fmla="*/ 2821096 h 6135164"/>
              <a:gd name="connsiteX7" fmla="*/ 476260 w 4457384"/>
              <a:gd name="connsiteY7" fmla="*/ 2782519 h 6135164"/>
              <a:gd name="connsiteX8" fmla="*/ 3042812 w 4457384"/>
              <a:gd name="connsiteY8" fmla="*/ 1333169 h 6135164"/>
              <a:gd name="connsiteX9" fmla="*/ 3285565 w 4457384"/>
              <a:gd name="connsiteY9" fmla="*/ 1484860 h 6135164"/>
              <a:gd name="connsiteX10" fmla="*/ 4432672 w 4457384"/>
              <a:gd name="connsiteY10" fmla="*/ 3471709 h 6135164"/>
              <a:gd name="connsiteX11" fmla="*/ 4457383 w 4457384"/>
              <a:gd name="connsiteY11" fmla="*/ 3526582 h 6135164"/>
              <a:gd name="connsiteX12" fmla="*/ 4457383 w 4457384"/>
              <a:gd name="connsiteY12" fmla="*/ 3718366 h 6135164"/>
              <a:gd name="connsiteX13" fmla="*/ 4442666 w 4457384"/>
              <a:gd name="connsiteY13" fmla="*/ 3757784 h 6135164"/>
              <a:gd name="connsiteX14" fmla="*/ 4321108 w 4457384"/>
              <a:gd name="connsiteY14" fmla="*/ 3888074 h 6135164"/>
              <a:gd name="connsiteX15" fmla="*/ 3904743 w 4457384"/>
              <a:gd name="connsiteY15" fmla="*/ 3776509 h 6135164"/>
              <a:gd name="connsiteX16" fmla="*/ 2757636 w 4457384"/>
              <a:gd name="connsiteY16" fmla="*/ 1789661 h 6135164"/>
              <a:gd name="connsiteX17" fmla="*/ 2869200 w 4457384"/>
              <a:gd name="connsiteY17" fmla="*/ 1373296 h 6135164"/>
              <a:gd name="connsiteX18" fmla="*/ 3042812 w 4457384"/>
              <a:gd name="connsiteY18" fmla="*/ 1333169 h 6135164"/>
              <a:gd name="connsiteX19" fmla="*/ 267174 w 4457384"/>
              <a:gd name="connsiteY19" fmla="*/ 972571 h 6135164"/>
              <a:gd name="connsiteX20" fmla="*/ 568816 w 4457384"/>
              <a:gd name="connsiteY20" fmla="*/ 1122713 h 6135164"/>
              <a:gd name="connsiteX21" fmla="*/ 3387926 w 4457384"/>
              <a:gd name="connsiteY21" fmla="*/ 6005555 h 6135164"/>
              <a:gd name="connsiteX22" fmla="*/ 3426503 w 4457384"/>
              <a:gd name="connsiteY22" fmla="*/ 6120279 h 6135164"/>
              <a:gd name="connsiteX23" fmla="*/ 3426895 w 4457384"/>
              <a:gd name="connsiteY23" fmla="*/ 6135164 h 6135164"/>
              <a:gd name="connsiteX24" fmla="*/ 2758850 w 4457384"/>
              <a:gd name="connsiteY24" fmla="*/ 6135164 h 6135164"/>
              <a:gd name="connsiteX25" fmla="*/ 40886 w 4457384"/>
              <a:gd name="connsiteY25" fmla="*/ 1427513 h 6135164"/>
              <a:gd name="connsiteX26" fmla="*/ 152450 w 4457384"/>
              <a:gd name="connsiteY26" fmla="*/ 1011148 h 6135164"/>
              <a:gd name="connsiteX27" fmla="*/ 267174 w 4457384"/>
              <a:gd name="connsiteY27" fmla="*/ 972571 h 6135164"/>
              <a:gd name="connsiteX28" fmla="*/ 1579895 w 4457384"/>
              <a:gd name="connsiteY28" fmla="*/ 247121 h 6135164"/>
              <a:gd name="connsiteX29" fmla="*/ 1822647 w 4457384"/>
              <a:gd name="connsiteY29" fmla="*/ 398813 h 6135164"/>
              <a:gd name="connsiteX30" fmla="*/ 4457384 w 4457384"/>
              <a:gd name="connsiteY30" fmla="*/ 4962309 h 6135164"/>
              <a:gd name="connsiteX31" fmla="*/ 4457383 w 4457384"/>
              <a:gd name="connsiteY31" fmla="*/ 5727110 h 6135164"/>
              <a:gd name="connsiteX32" fmla="*/ 4415471 w 4457384"/>
              <a:gd name="connsiteY32" fmla="*/ 5736597 h 6135164"/>
              <a:gd name="connsiteX33" fmla="*/ 4113830 w 4457384"/>
              <a:gd name="connsiteY33" fmla="*/ 5586456 h 6135164"/>
              <a:gd name="connsiteX34" fmla="*/ 1294719 w 4457384"/>
              <a:gd name="connsiteY34" fmla="*/ 703612 h 6135164"/>
              <a:gd name="connsiteX35" fmla="*/ 1406283 w 4457384"/>
              <a:gd name="connsiteY35" fmla="*/ 287248 h 6135164"/>
              <a:gd name="connsiteX36" fmla="*/ 1579895 w 4457384"/>
              <a:gd name="connsiteY36" fmla="*/ 247121 h 6135164"/>
              <a:gd name="connsiteX37" fmla="*/ 601771 w 4457384"/>
              <a:gd name="connsiteY37" fmla="*/ 759 h 6135164"/>
              <a:gd name="connsiteX38" fmla="*/ 844523 w 4457384"/>
              <a:gd name="connsiteY38" fmla="*/ 152450 h 6135164"/>
              <a:gd name="connsiteX39" fmla="*/ 4298643 w 4457384"/>
              <a:gd name="connsiteY39" fmla="*/ 6135164 h 6135164"/>
              <a:gd name="connsiteX40" fmla="*/ 3594739 w 4457384"/>
              <a:gd name="connsiteY40" fmla="*/ 6135164 h 6135164"/>
              <a:gd name="connsiteX41" fmla="*/ 316593 w 4457384"/>
              <a:gd name="connsiteY41" fmla="*/ 457251 h 6135164"/>
              <a:gd name="connsiteX42" fmla="*/ 428157 w 4457384"/>
              <a:gd name="connsiteY42" fmla="*/ 40886 h 6135164"/>
              <a:gd name="connsiteX43" fmla="*/ 601771 w 4457384"/>
              <a:gd name="connsiteY43" fmla="*/ 759 h 613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457384" h="6135164">
                <a:moveTo>
                  <a:pt x="476260" y="2782519"/>
                </a:moveTo>
                <a:cubicBezTo>
                  <a:pt x="594137" y="2767893"/>
                  <a:pt x="714776" y="2823323"/>
                  <a:pt x="777902" y="2932661"/>
                </a:cubicBezTo>
                <a:lnTo>
                  <a:pt x="1925009" y="4919509"/>
                </a:lnTo>
                <a:cubicBezTo>
                  <a:pt x="2009177" y="5065292"/>
                  <a:pt x="1959228" y="5251706"/>
                  <a:pt x="1813445" y="5335874"/>
                </a:cubicBezTo>
                <a:cubicBezTo>
                  <a:pt x="1667661" y="5420042"/>
                  <a:pt x="1481248" y="5370092"/>
                  <a:pt x="1397080" y="5224309"/>
                </a:cubicBezTo>
                <a:lnTo>
                  <a:pt x="249972" y="3237461"/>
                </a:lnTo>
                <a:cubicBezTo>
                  <a:pt x="165804" y="3091677"/>
                  <a:pt x="215754" y="2905264"/>
                  <a:pt x="361537" y="2821096"/>
                </a:cubicBezTo>
                <a:cubicBezTo>
                  <a:pt x="397982" y="2800054"/>
                  <a:pt x="436968" y="2787394"/>
                  <a:pt x="476260" y="2782519"/>
                </a:cubicBezTo>
                <a:close/>
                <a:moveTo>
                  <a:pt x="3042812" y="1333169"/>
                </a:moveTo>
                <a:cubicBezTo>
                  <a:pt x="3140416" y="1340067"/>
                  <a:pt x="3232960" y="1393746"/>
                  <a:pt x="3285565" y="1484860"/>
                </a:cubicBezTo>
                <a:lnTo>
                  <a:pt x="4432672" y="3471709"/>
                </a:lnTo>
                <a:lnTo>
                  <a:pt x="4457383" y="3526582"/>
                </a:lnTo>
                <a:lnTo>
                  <a:pt x="4457383" y="3718366"/>
                </a:lnTo>
                <a:lnTo>
                  <a:pt x="4442666" y="3757784"/>
                </a:lnTo>
                <a:cubicBezTo>
                  <a:pt x="4416968" y="3810570"/>
                  <a:pt x="4375776" y="3856511"/>
                  <a:pt x="4321108" y="3888074"/>
                </a:cubicBezTo>
                <a:cubicBezTo>
                  <a:pt x="4175324" y="3972242"/>
                  <a:pt x="3988911" y="3922292"/>
                  <a:pt x="3904743" y="3776509"/>
                </a:cubicBezTo>
                <a:lnTo>
                  <a:pt x="2757636" y="1789661"/>
                </a:lnTo>
                <a:cubicBezTo>
                  <a:pt x="2673468" y="1643877"/>
                  <a:pt x="2723417" y="1457464"/>
                  <a:pt x="2869200" y="1373296"/>
                </a:cubicBezTo>
                <a:cubicBezTo>
                  <a:pt x="2923869" y="1341733"/>
                  <a:pt x="2984251" y="1329030"/>
                  <a:pt x="3042812" y="1333169"/>
                </a:cubicBezTo>
                <a:close/>
                <a:moveTo>
                  <a:pt x="267174" y="972571"/>
                </a:moveTo>
                <a:cubicBezTo>
                  <a:pt x="385050" y="957944"/>
                  <a:pt x="505689" y="1013375"/>
                  <a:pt x="568816" y="1122713"/>
                </a:cubicBezTo>
                <a:lnTo>
                  <a:pt x="3387926" y="6005555"/>
                </a:lnTo>
                <a:cubicBezTo>
                  <a:pt x="3408968" y="6042001"/>
                  <a:pt x="3421628" y="6080986"/>
                  <a:pt x="3426503" y="6120279"/>
                </a:cubicBezTo>
                <a:lnTo>
                  <a:pt x="3426895" y="6135164"/>
                </a:lnTo>
                <a:lnTo>
                  <a:pt x="2758850" y="6135164"/>
                </a:lnTo>
                <a:lnTo>
                  <a:pt x="40886" y="1427513"/>
                </a:lnTo>
                <a:cubicBezTo>
                  <a:pt x="-43282" y="1281729"/>
                  <a:pt x="6667" y="1095316"/>
                  <a:pt x="152450" y="1011148"/>
                </a:cubicBezTo>
                <a:cubicBezTo>
                  <a:pt x="188896" y="990106"/>
                  <a:pt x="227881" y="977446"/>
                  <a:pt x="267174" y="972571"/>
                </a:cubicBezTo>
                <a:close/>
                <a:moveTo>
                  <a:pt x="1579895" y="247121"/>
                </a:moveTo>
                <a:cubicBezTo>
                  <a:pt x="1677498" y="254019"/>
                  <a:pt x="1770043" y="307698"/>
                  <a:pt x="1822647" y="398813"/>
                </a:cubicBezTo>
                <a:lnTo>
                  <a:pt x="4457384" y="4962309"/>
                </a:lnTo>
                <a:lnTo>
                  <a:pt x="4457383" y="5727110"/>
                </a:lnTo>
                <a:lnTo>
                  <a:pt x="4415471" y="5736597"/>
                </a:lnTo>
                <a:cubicBezTo>
                  <a:pt x="4297595" y="5751224"/>
                  <a:pt x="4176956" y="5695793"/>
                  <a:pt x="4113830" y="5586456"/>
                </a:cubicBezTo>
                <a:lnTo>
                  <a:pt x="1294719" y="703612"/>
                </a:lnTo>
                <a:cubicBezTo>
                  <a:pt x="1210551" y="557829"/>
                  <a:pt x="1260499" y="371416"/>
                  <a:pt x="1406283" y="287248"/>
                </a:cubicBezTo>
                <a:cubicBezTo>
                  <a:pt x="1460952" y="255685"/>
                  <a:pt x="1521334" y="242982"/>
                  <a:pt x="1579895" y="247121"/>
                </a:cubicBezTo>
                <a:close/>
                <a:moveTo>
                  <a:pt x="601771" y="759"/>
                </a:moveTo>
                <a:cubicBezTo>
                  <a:pt x="699373" y="7657"/>
                  <a:pt x="791917" y="61336"/>
                  <a:pt x="844523" y="152450"/>
                </a:cubicBezTo>
                <a:lnTo>
                  <a:pt x="4298643" y="6135164"/>
                </a:lnTo>
                <a:lnTo>
                  <a:pt x="3594739" y="6135164"/>
                </a:lnTo>
                <a:lnTo>
                  <a:pt x="316593" y="457251"/>
                </a:lnTo>
                <a:cubicBezTo>
                  <a:pt x="232425" y="311468"/>
                  <a:pt x="282374" y="125054"/>
                  <a:pt x="428157" y="40886"/>
                </a:cubicBezTo>
                <a:cubicBezTo>
                  <a:pt x="482827" y="9323"/>
                  <a:pt x="543209" y="-3380"/>
                  <a:pt x="601771" y="75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7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-2" y="1390586"/>
            <a:ext cx="4180405" cy="5467414"/>
          </a:xfrm>
          <a:custGeom>
            <a:avLst/>
            <a:gdLst>
              <a:gd name="connsiteX0" fmla="*/ 3645256 w 4180405"/>
              <a:gd name="connsiteY0" fmla="*/ 2780969 h 5467414"/>
              <a:gd name="connsiteX1" fmla="*/ 3818868 w 4180405"/>
              <a:gd name="connsiteY1" fmla="*/ 2821096 h 5467414"/>
              <a:gd name="connsiteX2" fmla="*/ 3930433 w 4180405"/>
              <a:gd name="connsiteY2" fmla="*/ 3237461 h 5467414"/>
              <a:gd name="connsiteX3" fmla="*/ 2783325 w 4180405"/>
              <a:gd name="connsiteY3" fmla="*/ 5224309 h 5467414"/>
              <a:gd name="connsiteX4" fmla="*/ 2366961 w 4180405"/>
              <a:gd name="connsiteY4" fmla="*/ 5335874 h 5467414"/>
              <a:gd name="connsiteX5" fmla="*/ 2255396 w 4180405"/>
              <a:gd name="connsiteY5" fmla="*/ 4919509 h 5467414"/>
              <a:gd name="connsiteX6" fmla="*/ 3402504 w 4180405"/>
              <a:gd name="connsiteY6" fmla="*/ 2932661 h 5467414"/>
              <a:gd name="connsiteX7" fmla="*/ 3645256 w 4180405"/>
              <a:gd name="connsiteY7" fmla="*/ 2780969 h 5467414"/>
              <a:gd name="connsiteX8" fmla="*/ 1196481 w 4180405"/>
              <a:gd name="connsiteY8" fmla="*/ 1334719 h 5467414"/>
              <a:gd name="connsiteX9" fmla="*/ 1311205 w 4180405"/>
              <a:gd name="connsiteY9" fmla="*/ 1373296 h 5467414"/>
              <a:gd name="connsiteX10" fmla="*/ 1422770 w 4180405"/>
              <a:gd name="connsiteY10" fmla="*/ 1789660 h 5467414"/>
              <a:gd name="connsiteX11" fmla="*/ 275662 w 4180405"/>
              <a:gd name="connsiteY11" fmla="*/ 3776509 h 5467414"/>
              <a:gd name="connsiteX12" fmla="*/ 90585 w 4180405"/>
              <a:gd name="connsiteY12" fmla="*/ 3918523 h 5467414"/>
              <a:gd name="connsiteX13" fmla="*/ 1 w 4180405"/>
              <a:gd name="connsiteY13" fmla="*/ 3924839 h 5467414"/>
              <a:gd name="connsiteX14" fmla="*/ 1 w 4180405"/>
              <a:gd name="connsiteY14" fmla="*/ 3034768 h 5467414"/>
              <a:gd name="connsiteX15" fmla="*/ 894840 w 4180405"/>
              <a:gd name="connsiteY15" fmla="*/ 1484860 h 5467414"/>
              <a:gd name="connsiteX16" fmla="*/ 1196481 w 4180405"/>
              <a:gd name="connsiteY16" fmla="*/ 1334719 h 5467414"/>
              <a:gd name="connsiteX17" fmla="*/ 3854341 w 4180405"/>
              <a:gd name="connsiteY17" fmla="*/ 971020 h 5467414"/>
              <a:gd name="connsiteX18" fmla="*/ 4027954 w 4180405"/>
              <a:gd name="connsiteY18" fmla="*/ 1011148 h 5467414"/>
              <a:gd name="connsiteX19" fmla="*/ 4139519 w 4180405"/>
              <a:gd name="connsiteY19" fmla="*/ 1427512 h 5467414"/>
              <a:gd name="connsiteX20" fmla="*/ 1807080 w 4180405"/>
              <a:gd name="connsiteY20" fmla="*/ 5467413 h 5467414"/>
              <a:gd name="connsiteX21" fmla="*/ 1103176 w 4180405"/>
              <a:gd name="connsiteY21" fmla="*/ 5467413 h 5467414"/>
              <a:gd name="connsiteX22" fmla="*/ 3611590 w 4180405"/>
              <a:gd name="connsiteY22" fmla="*/ 1122712 h 5467414"/>
              <a:gd name="connsiteX23" fmla="*/ 3854341 w 4180405"/>
              <a:gd name="connsiteY23" fmla="*/ 971020 h 5467414"/>
              <a:gd name="connsiteX24" fmla="*/ 2659399 w 4180405"/>
              <a:gd name="connsiteY24" fmla="*/ 248671 h 5467414"/>
              <a:gd name="connsiteX25" fmla="*/ 2774123 w 4180405"/>
              <a:gd name="connsiteY25" fmla="*/ 287248 h 5467414"/>
              <a:gd name="connsiteX26" fmla="*/ 2885687 w 4180405"/>
              <a:gd name="connsiteY26" fmla="*/ 703612 h 5467414"/>
              <a:gd name="connsiteX27" fmla="*/ 135304 w 4180405"/>
              <a:gd name="connsiteY27" fmla="*/ 5467413 h 5467414"/>
              <a:gd name="connsiteX28" fmla="*/ 1 w 4180405"/>
              <a:gd name="connsiteY28" fmla="*/ 5467414 h 5467414"/>
              <a:gd name="connsiteX29" fmla="*/ 0 w 4180405"/>
              <a:gd name="connsiteY29" fmla="*/ 4482567 h 5467414"/>
              <a:gd name="connsiteX30" fmla="*/ 2357758 w 4180405"/>
              <a:gd name="connsiteY30" fmla="*/ 398812 h 5467414"/>
              <a:gd name="connsiteX31" fmla="*/ 2659399 w 4180405"/>
              <a:gd name="connsiteY31" fmla="*/ 248671 h 5467414"/>
              <a:gd name="connsiteX32" fmla="*/ 3578635 w 4180405"/>
              <a:gd name="connsiteY32" fmla="*/ 758 h 5467414"/>
              <a:gd name="connsiteX33" fmla="*/ 3752248 w 4180405"/>
              <a:gd name="connsiteY33" fmla="*/ 40886 h 5467414"/>
              <a:gd name="connsiteX34" fmla="*/ 3863812 w 4180405"/>
              <a:gd name="connsiteY34" fmla="*/ 457250 h 5467414"/>
              <a:gd name="connsiteX35" fmla="*/ 971194 w 4180405"/>
              <a:gd name="connsiteY35" fmla="*/ 5467413 h 5467414"/>
              <a:gd name="connsiteX36" fmla="*/ 267288 w 4180405"/>
              <a:gd name="connsiteY36" fmla="*/ 5467413 h 5467414"/>
              <a:gd name="connsiteX37" fmla="*/ 3335883 w 4180405"/>
              <a:gd name="connsiteY37" fmla="*/ 152451 h 5467414"/>
              <a:gd name="connsiteX38" fmla="*/ 3578635 w 4180405"/>
              <a:gd name="connsiteY38" fmla="*/ 758 h 546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180405" h="5467414">
                <a:moveTo>
                  <a:pt x="3645256" y="2780969"/>
                </a:moveTo>
                <a:cubicBezTo>
                  <a:pt x="3703817" y="2776830"/>
                  <a:pt x="3764199" y="2789533"/>
                  <a:pt x="3818868" y="2821096"/>
                </a:cubicBezTo>
                <a:cubicBezTo>
                  <a:pt x="3964651" y="2905264"/>
                  <a:pt x="4014601" y="3091677"/>
                  <a:pt x="3930433" y="3237461"/>
                </a:cubicBezTo>
                <a:lnTo>
                  <a:pt x="2783325" y="5224309"/>
                </a:lnTo>
                <a:cubicBezTo>
                  <a:pt x="2699157" y="5370092"/>
                  <a:pt x="2512744" y="5420042"/>
                  <a:pt x="2366961" y="5335874"/>
                </a:cubicBezTo>
                <a:cubicBezTo>
                  <a:pt x="2221177" y="5251706"/>
                  <a:pt x="2171228" y="5065292"/>
                  <a:pt x="2255396" y="4919509"/>
                </a:cubicBezTo>
                <a:lnTo>
                  <a:pt x="3402504" y="2932661"/>
                </a:lnTo>
                <a:cubicBezTo>
                  <a:pt x="3455109" y="2841546"/>
                  <a:pt x="3547653" y="2787866"/>
                  <a:pt x="3645256" y="2780969"/>
                </a:cubicBezTo>
                <a:close/>
                <a:moveTo>
                  <a:pt x="1196481" y="1334719"/>
                </a:moveTo>
                <a:cubicBezTo>
                  <a:pt x="1235774" y="1339594"/>
                  <a:pt x="1274759" y="1352254"/>
                  <a:pt x="1311205" y="1373296"/>
                </a:cubicBezTo>
                <a:cubicBezTo>
                  <a:pt x="1456988" y="1457464"/>
                  <a:pt x="1506937" y="1643877"/>
                  <a:pt x="1422770" y="1789660"/>
                </a:cubicBezTo>
                <a:lnTo>
                  <a:pt x="275662" y="3776509"/>
                </a:lnTo>
                <a:cubicBezTo>
                  <a:pt x="233578" y="3849401"/>
                  <a:pt x="165933" y="3898334"/>
                  <a:pt x="90585" y="3918523"/>
                </a:cubicBezTo>
                <a:lnTo>
                  <a:pt x="1" y="3924839"/>
                </a:lnTo>
                <a:lnTo>
                  <a:pt x="1" y="3034768"/>
                </a:lnTo>
                <a:lnTo>
                  <a:pt x="894840" y="1484860"/>
                </a:lnTo>
                <a:cubicBezTo>
                  <a:pt x="957966" y="1375523"/>
                  <a:pt x="1078605" y="1320092"/>
                  <a:pt x="1196481" y="1334719"/>
                </a:cubicBezTo>
                <a:close/>
                <a:moveTo>
                  <a:pt x="3854341" y="971020"/>
                </a:moveTo>
                <a:cubicBezTo>
                  <a:pt x="3912904" y="966882"/>
                  <a:pt x="3973286" y="979585"/>
                  <a:pt x="4027954" y="1011148"/>
                </a:cubicBezTo>
                <a:cubicBezTo>
                  <a:pt x="4173738" y="1095316"/>
                  <a:pt x="4223687" y="1281729"/>
                  <a:pt x="4139519" y="1427512"/>
                </a:cubicBezTo>
                <a:lnTo>
                  <a:pt x="1807080" y="5467413"/>
                </a:lnTo>
                <a:lnTo>
                  <a:pt x="1103176" y="5467413"/>
                </a:lnTo>
                <a:lnTo>
                  <a:pt x="3611590" y="1122712"/>
                </a:lnTo>
                <a:cubicBezTo>
                  <a:pt x="3664195" y="1031598"/>
                  <a:pt x="3756739" y="977918"/>
                  <a:pt x="3854341" y="971020"/>
                </a:cubicBezTo>
                <a:close/>
                <a:moveTo>
                  <a:pt x="2659399" y="248671"/>
                </a:moveTo>
                <a:cubicBezTo>
                  <a:pt x="2698691" y="253546"/>
                  <a:pt x="2737676" y="266205"/>
                  <a:pt x="2774123" y="287248"/>
                </a:cubicBezTo>
                <a:cubicBezTo>
                  <a:pt x="2919905" y="371415"/>
                  <a:pt x="2969855" y="557829"/>
                  <a:pt x="2885687" y="703612"/>
                </a:cubicBezTo>
                <a:lnTo>
                  <a:pt x="135304" y="5467413"/>
                </a:lnTo>
                <a:lnTo>
                  <a:pt x="1" y="5467414"/>
                </a:lnTo>
                <a:lnTo>
                  <a:pt x="0" y="4482567"/>
                </a:lnTo>
                <a:lnTo>
                  <a:pt x="2357758" y="398812"/>
                </a:lnTo>
                <a:cubicBezTo>
                  <a:pt x="2420883" y="289474"/>
                  <a:pt x="2541523" y="234044"/>
                  <a:pt x="2659399" y="248671"/>
                </a:cubicBezTo>
                <a:close/>
                <a:moveTo>
                  <a:pt x="3578635" y="758"/>
                </a:moveTo>
                <a:cubicBezTo>
                  <a:pt x="3637197" y="-3380"/>
                  <a:pt x="3697579" y="9323"/>
                  <a:pt x="3752248" y="40886"/>
                </a:cubicBezTo>
                <a:cubicBezTo>
                  <a:pt x="3898031" y="125054"/>
                  <a:pt x="3947980" y="311467"/>
                  <a:pt x="3863812" y="457250"/>
                </a:cubicBezTo>
                <a:lnTo>
                  <a:pt x="971194" y="5467413"/>
                </a:lnTo>
                <a:lnTo>
                  <a:pt x="267288" y="5467413"/>
                </a:lnTo>
                <a:lnTo>
                  <a:pt x="3335883" y="152451"/>
                </a:lnTo>
                <a:cubicBezTo>
                  <a:pt x="3388488" y="61336"/>
                  <a:pt x="3481032" y="7657"/>
                  <a:pt x="3578635" y="75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921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991540" y="1153756"/>
            <a:ext cx="3899647" cy="4523591"/>
          </a:xfrm>
          <a:custGeom>
            <a:avLst/>
            <a:gdLst>
              <a:gd name="connsiteX0" fmla="*/ 3652895 w 3899647"/>
              <a:gd name="connsiteY0" fmla="*/ 2118679 h 4523591"/>
              <a:gd name="connsiteX1" fmla="*/ 3899647 w 3899647"/>
              <a:gd name="connsiteY1" fmla="*/ 2261795 h 4523591"/>
              <a:gd name="connsiteX2" fmla="*/ 3652895 w 3899647"/>
              <a:gd name="connsiteY2" fmla="*/ 2404911 h 4523591"/>
              <a:gd name="connsiteX3" fmla="*/ 3244779 w 3899647"/>
              <a:gd name="connsiteY3" fmla="*/ 1881973 h 4523591"/>
              <a:gd name="connsiteX4" fmla="*/ 3558765 w 3899647"/>
              <a:gd name="connsiteY4" fmla="*/ 2064085 h 4523591"/>
              <a:gd name="connsiteX5" fmla="*/ 3558765 w 3899647"/>
              <a:gd name="connsiteY5" fmla="*/ 2459508 h 4523591"/>
              <a:gd name="connsiteX6" fmla="*/ 3244779 w 3899647"/>
              <a:gd name="connsiteY6" fmla="*/ 2641620 h 4523591"/>
              <a:gd name="connsiteX7" fmla="*/ 2836663 w 3899647"/>
              <a:gd name="connsiteY7" fmla="*/ 1645265 h 4523591"/>
              <a:gd name="connsiteX8" fmla="*/ 3150649 w 3899647"/>
              <a:gd name="connsiteY8" fmla="*/ 1827377 h 4523591"/>
              <a:gd name="connsiteX9" fmla="*/ 3150649 w 3899647"/>
              <a:gd name="connsiteY9" fmla="*/ 2696216 h 4523591"/>
              <a:gd name="connsiteX10" fmla="*/ 2836663 w 3899647"/>
              <a:gd name="connsiteY10" fmla="*/ 2878327 h 4523591"/>
              <a:gd name="connsiteX11" fmla="*/ 2428543 w 3899647"/>
              <a:gd name="connsiteY11" fmla="*/ 1408555 h 4523591"/>
              <a:gd name="connsiteX12" fmla="*/ 2742530 w 3899647"/>
              <a:gd name="connsiteY12" fmla="*/ 1590668 h 4523591"/>
              <a:gd name="connsiteX13" fmla="*/ 2742530 w 3899647"/>
              <a:gd name="connsiteY13" fmla="*/ 2932922 h 4523591"/>
              <a:gd name="connsiteX14" fmla="*/ 2428543 w 3899647"/>
              <a:gd name="connsiteY14" fmla="*/ 3115035 h 4523591"/>
              <a:gd name="connsiteX15" fmla="*/ 2020428 w 3899647"/>
              <a:gd name="connsiteY15" fmla="*/ 1171848 h 4523591"/>
              <a:gd name="connsiteX16" fmla="*/ 2334414 w 3899647"/>
              <a:gd name="connsiteY16" fmla="*/ 1353960 h 4523591"/>
              <a:gd name="connsiteX17" fmla="*/ 2334414 w 3899647"/>
              <a:gd name="connsiteY17" fmla="*/ 3169632 h 4523591"/>
              <a:gd name="connsiteX18" fmla="*/ 2020428 w 3899647"/>
              <a:gd name="connsiteY18" fmla="*/ 3351744 h 4523591"/>
              <a:gd name="connsiteX19" fmla="*/ 1612308 w 3899647"/>
              <a:gd name="connsiteY19" fmla="*/ 935139 h 4523591"/>
              <a:gd name="connsiteX20" fmla="*/ 1926295 w 3899647"/>
              <a:gd name="connsiteY20" fmla="*/ 1117251 h 4523591"/>
              <a:gd name="connsiteX21" fmla="*/ 1926295 w 3899647"/>
              <a:gd name="connsiteY21" fmla="*/ 3406339 h 4523591"/>
              <a:gd name="connsiteX22" fmla="*/ 1612308 w 3899647"/>
              <a:gd name="connsiteY22" fmla="*/ 3588451 h 4523591"/>
              <a:gd name="connsiteX23" fmla="*/ 1204190 w 3899647"/>
              <a:gd name="connsiteY23" fmla="*/ 698430 h 4523591"/>
              <a:gd name="connsiteX24" fmla="*/ 1518177 w 3899647"/>
              <a:gd name="connsiteY24" fmla="*/ 880543 h 4523591"/>
              <a:gd name="connsiteX25" fmla="*/ 1518177 w 3899647"/>
              <a:gd name="connsiteY25" fmla="*/ 3643047 h 4523591"/>
              <a:gd name="connsiteX26" fmla="*/ 1204190 w 3899647"/>
              <a:gd name="connsiteY26" fmla="*/ 3825160 h 4523591"/>
              <a:gd name="connsiteX27" fmla="*/ 796072 w 3899647"/>
              <a:gd name="connsiteY27" fmla="*/ 461722 h 4523591"/>
              <a:gd name="connsiteX28" fmla="*/ 1110059 w 3899647"/>
              <a:gd name="connsiteY28" fmla="*/ 643834 h 4523591"/>
              <a:gd name="connsiteX29" fmla="*/ 1110059 w 3899647"/>
              <a:gd name="connsiteY29" fmla="*/ 3879756 h 4523591"/>
              <a:gd name="connsiteX30" fmla="*/ 796072 w 3899647"/>
              <a:gd name="connsiteY30" fmla="*/ 4061868 h 4523591"/>
              <a:gd name="connsiteX31" fmla="*/ 387955 w 3899647"/>
              <a:gd name="connsiteY31" fmla="*/ 225015 h 4523591"/>
              <a:gd name="connsiteX32" fmla="*/ 701942 w 3899647"/>
              <a:gd name="connsiteY32" fmla="*/ 407128 h 4523591"/>
              <a:gd name="connsiteX33" fmla="*/ 701942 w 3899647"/>
              <a:gd name="connsiteY33" fmla="*/ 4116466 h 4523591"/>
              <a:gd name="connsiteX34" fmla="*/ 387955 w 3899647"/>
              <a:gd name="connsiteY34" fmla="*/ 4298578 h 4523591"/>
              <a:gd name="connsiteX35" fmla="*/ 0 w 3899647"/>
              <a:gd name="connsiteY35" fmla="*/ 0 h 4523591"/>
              <a:gd name="connsiteX36" fmla="*/ 293824 w 3899647"/>
              <a:gd name="connsiteY36" fmla="*/ 170418 h 4523591"/>
              <a:gd name="connsiteX37" fmla="*/ 293824 w 3899647"/>
              <a:gd name="connsiteY37" fmla="*/ 4353173 h 4523591"/>
              <a:gd name="connsiteX38" fmla="*/ 0 w 3899647"/>
              <a:gd name="connsiteY38" fmla="*/ 4523591 h 452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99647" h="4523591">
                <a:moveTo>
                  <a:pt x="3652895" y="2118679"/>
                </a:moveTo>
                <a:lnTo>
                  <a:pt x="3899647" y="2261795"/>
                </a:lnTo>
                <a:lnTo>
                  <a:pt x="3652895" y="2404911"/>
                </a:lnTo>
                <a:close/>
                <a:moveTo>
                  <a:pt x="3244779" y="1881973"/>
                </a:moveTo>
                <a:lnTo>
                  <a:pt x="3558765" y="2064085"/>
                </a:lnTo>
                <a:lnTo>
                  <a:pt x="3558765" y="2459508"/>
                </a:lnTo>
                <a:lnTo>
                  <a:pt x="3244779" y="2641620"/>
                </a:lnTo>
                <a:close/>
                <a:moveTo>
                  <a:pt x="2836663" y="1645265"/>
                </a:moveTo>
                <a:lnTo>
                  <a:pt x="3150649" y="1827377"/>
                </a:lnTo>
                <a:lnTo>
                  <a:pt x="3150649" y="2696216"/>
                </a:lnTo>
                <a:lnTo>
                  <a:pt x="2836663" y="2878327"/>
                </a:lnTo>
                <a:close/>
                <a:moveTo>
                  <a:pt x="2428543" y="1408555"/>
                </a:moveTo>
                <a:lnTo>
                  <a:pt x="2742530" y="1590668"/>
                </a:lnTo>
                <a:lnTo>
                  <a:pt x="2742530" y="2932922"/>
                </a:lnTo>
                <a:lnTo>
                  <a:pt x="2428543" y="3115035"/>
                </a:lnTo>
                <a:close/>
                <a:moveTo>
                  <a:pt x="2020428" y="1171848"/>
                </a:moveTo>
                <a:lnTo>
                  <a:pt x="2334414" y="1353960"/>
                </a:lnTo>
                <a:lnTo>
                  <a:pt x="2334414" y="3169632"/>
                </a:lnTo>
                <a:lnTo>
                  <a:pt x="2020428" y="3351744"/>
                </a:lnTo>
                <a:close/>
                <a:moveTo>
                  <a:pt x="1612308" y="935139"/>
                </a:moveTo>
                <a:lnTo>
                  <a:pt x="1926295" y="1117251"/>
                </a:lnTo>
                <a:lnTo>
                  <a:pt x="1926295" y="3406339"/>
                </a:lnTo>
                <a:lnTo>
                  <a:pt x="1612308" y="3588451"/>
                </a:lnTo>
                <a:close/>
                <a:moveTo>
                  <a:pt x="1204190" y="698430"/>
                </a:moveTo>
                <a:lnTo>
                  <a:pt x="1518177" y="880543"/>
                </a:lnTo>
                <a:lnTo>
                  <a:pt x="1518177" y="3643047"/>
                </a:lnTo>
                <a:lnTo>
                  <a:pt x="1204190" y="3825160"/>
                </a:lnTo>
                <a:close/>
                <a:moveTo>
                  <a:pt x="796072" y="461722"/>
                </a:moveTo>
                <a:lnTo>
                  <a:pt x="1110059" y="643834"/>
                </a:lnTo>
                <a:lnTo>
                  <a:pt x="1110059" y="3879756"/>
                </a:lnTo>
                <a:lnTo>
                  <a:pt x="796072" y="4061868"/>
                </a:lnTo>
                <a:close/>
                <a:moveTo>
                  <a:pt x="387955" y="225015"/>
                </a:moveTo>
                <a:lnTo>
                  <a:pt x="701942" y="407128"/>
                </a:lnTo>
                <a:lnTo>
                  <a:pt x="701942" y="4116466"/>
                </a:lnTo>
                <a:lnTo>
                  <a:pt x="387955" y="4298578"/>
                </a:lnTo>
                <a:close/>
                <a:moveTo>
                  <a:pt x="0" y="0"/>
                </a:moveTo>
                <a:lnTo>
                  <a:pt x="293824" y="170418"/>
                </a:lnTo>
                <a:lnTo>
                  <a:pt x="293824" y="4353173"/>
                </a:lnTo>
                <a:lnTo>
                  <a:pt x="0" y="45235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29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4991539" y="1153755"/>
            <a:ext cx="3899647" cy="4523591"/>
          </a:xfrm>
          <a:custGeom>
            <a:avLst/>
            <a:gdLst>
              <a:gd name="connsiteX0" fmla="*/ 246751 w 3899647"/>
              <a:gd name="connsiteY0" fmla="*/ 2118680 h 4523591"/>
              <a:gd name="connsiteX1" fmla="*/ 246751 w 3899647"/>
              <a:gd name="connsiteY1" fmla="*/ 2404912 h 4523591"/>
              <a:gd name="connsiteX2" fmla="*/ 0 w 3899647"/>
              <a:gd name="connsiteY2" fmla="*/ 2261796 h 4523591"/>
              <a:gd name="connsiteX3" fmla="*/ 654867 w 3899647"/>
              <a:gd name="connsiteY3" fmla="*/ 1881971 h 4523591"/>
              <a:gd name="connsiteX4" fmla="*/ 654867 w 3899647"/>
              <a:gd name="connsiteY4" fmla="*/ 2641618 h 4523591"/>
              <a:gd name="connsiteX5" fmla="*/ 340881 w 3899647"/>
              <a:gd name="connsiteY5" fmla="*/ 2459506 h 4523591"/>
              <a:gd name="connsiteX6" fmla="*/ 340881 w 3899647"/>
              <a:gd name="connsiteY6" fmla="*/ 2064083 h 4523591"/>
              <a:gd name="connsiteX7" fmla="*/ 1062984 w 3899647"/>
              <a:gd name="connsiteY7" fmla="*/ 1645264 h 4523591"/>
              <a:gd name="connsiteX8" fmla="*/ 1062984 w 3899647"/>
              <a:gd name="connsiteY8" fmla="*/ 2878326 h 4523591"/>
              <a:gd name="connsiteX9" fmla="*/ 748998 w 3899647"/>
              <a:gd name="connsiteY9" fmla="*/ 2696214 h 4523591"/>
              <a:gd name="connsiteX10" fmla="*/ 748998 w 3899647"/>
              <a:gd name="connsiteY10" fmla="*/ 1827375 h 4523591"/>
              <a:gd name="connsiteX11" fmla="*/ 1471103 w 3899647"/>
              <a:gd name="connsiteY11" fmla="*/ 1408556 h 4523591"/>
              <a:gd name="connsiteX12" fmla="*/ 1471103 w 3899647"/>
              <a:gd name="connsiteY12" fmla="*/ 3115036 h 4523591"/>
              <a:gd name="connsiteX13" fmla="*/ 1157116 w 3899647"/>
              <a:gd name="connsiteY13" fmla="*/ 2932923 h 4523591"/>
              <a:gd name="connsiteX14" fmla="*/ 1157116 w 3899647"/>
              <a:gd name="connsiteY14" fmla="*/ 1590669 h 4523591"/>
              <a:gd name="connsiteX15" fmla="*/ 1879219 w 3899647"/>
              <a:gd name="connsiteY15" fmla="*/ 1171847 h 4523591"/>
              <a:gd name="connsiteX16" fmla="*/ 1879219 w 3899647"/>
              <a:gd name="connsiteY16" fmla="*/ 3351743 h 4523591"/>
              <a:gd name="connsiteX17" fmla="*/ 1565233 w 3899647"/>
              <a:gd name="connsiteY17" fmla="*/ 3169631 h 4523591"/>
              <a:gd name="connsiteX18" fmla="*/ 1565233 w 3899647"/>
              <a:gd name="connsiteY18" fmla="*/ 1353959 h 4523591"/>
              <a:gd name="connsiteX19" fmla="*/ 2287338 w 3899647"/>
              <a:gd name="connsiteY19" fmla="*/ 935140 h 4523591"/>
              <a:gd name="connsiteX20" fmla="*/ 2287338 w 3899647"/>
              <a:gd name="connsiteY20" fmla="*/ 3588452 h 4523591"/>
              <a:gd name="connsiteX21" fmla="*/ 1973351 w 3899647"/>
              <a:gd name="connsiteY21" fmla="*/ 3406340 h 4523591"/>
              <a:gd name="connsiteX22" fmla="*/ 1973351 w 3899647"/>
              <a:gd name="connsiteY22" fmla="*/ 1117252 h 4523591"/>
              <a:gd name="connsiteX23" fmla="*/ 2695456 w 3899647"/>
              <a:gd name="connsiteY23" fmla="*/ 698431 h 4523591"/>
              <a:gd name="connsiteX24" fmla="*/ 2695456 w 3899647"/>
              <a:gd name="connsiteY24" fmla="*/ 3825161 h 4523591"/>
              <a:gd name="connsiteX25" fmla="*/ 2381469 w 3899647"/>
              <a:gd name="connsiteY25" fmla="*/ 3643048 h 4523591"/>
              <a:gd name="connsiteX26" fmla="*/ 2381469 w 3899647"/>
              <a:gd name="connsiteY26" fmla="*/ 880544 h 4523591"/>
              <a:gd name="connsiteX27" fmla="*/ 3103574 w 3899647"/>
              <a:gd name="connsiteY27" fmla="*/ 461723 h 4523591"/>
              <a:gd name="connsiteX28" fmla="*/ 3103574 w 3899647"/>
              <a:gd name="connsiteY28" fmla="*/ 4061869 h 4523591"/>
              <a:gd name="connsiteX29" fmla="*/ 2789587 w 3899647"/>
              <a:gd name="connsiteY29" fmla="*/ 3879757 h 4523591"/>
              <a:gd name="connsiteX30" fmla="*/ 2789587 w 3899647"/>
              <a:gd name="connsiteY30" fmla="*/ 643835 h 4523591"/>
              <a:gd name="connsiteX31" fmla="*/ 3511692 w 3899647"/>
              <a:gd name="connsiteY31" fmla="*/ 225014 h 4523591"/>
              <a:gd name="connsiteX32" fmla="*/ 3511691 w 3899647"/>
              <a:gd name="connsiteY32" fmla="*/ 4298576 h 4523591"/>
              <a:gd name="connsiteX33" fmla="*/ 3197705 w 3899647"/>
              <a:gd name="connsiteY33" fmla="*/ 4116463 h 4523591"/>
              <a:gd name="connsiteX34" fmla="*/ 3197705 w 3899647"/>
              <a:gd name="connsiteY34" fmla="*/ 407126 h 4523591"/>
              <a:gd name="connsiteX35" fmla="*/ 3899647 w 3899647"/>
              <a:gd name="connsiteY35" fmla="*/ 0 h 4523591"/>
              <a:gd name="connsiteX36" fmla="*/ 3899647 w 3899647"/>
              <a:gd name="connsiteY36" fmla="*/ 4523591 h 4523591"/>
              <a:gd name="connsiteX37" fmla="*/ 3605823 w 3899647"/>
              <a:gd name="connsiteY37" fmla="*/ 4353173 h 4523591"/>
              <a:gd name="connsiteX38" fmla="*/ 3605823 w 3899647"/>
              <a:gd name="connsiteY38" fmla="*/ 170418 h 452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899647" h="4523591">
                <a:moveTo>
                  <a:pt x="246751" y="2118680"/>
                </a:moveTo>
                <a:lnTo>
                  <a:pt x="246751" y="2404912"/>
                </a:lnTo>
                <a:lnTo>
                  <a:pt x="0" y="2261796"/>
                </a:lnTo>
                <a:close/>
                <a:moveTo>
                  <a:pt x="654867" y="1881971"/>
                </a:moveTo>
                <a:lnTo>
                  <a:pt x="654867" y="2641618"/>
                </a:lnTo>
                <a:lnTo>
                  <a:pt x="340881" y="2459506"/>
                </a:lnTo>
                <a:lnTo>
                  <a:pt x="340881" y="2064083"/>
                </a:lnTo>
                <a:close/>
                <a:moveTo>
                  <a:pt x="1062984" y="1645264"/>
                </a:moveTo>
                <a:lnTo>
                  <a:pt x="1062984" y="2878326"/>
                </a:lnTo>
                <a:lnTo>
                  <a:pt x="748998" y="2696214"/>
                </a:lnTo>
                <a:lnTo>
                  <a:pt x="748998" y="1827375"/>
                </a:lnTo>
                <a:close/>
                <a:moveTo>
                  <a:pt x="1471103" y="1408556"/>
                </a:moveTo>
                <a:lnTo>
                  <a:pt x="1471103" y="3115036"/>
                </a:lnTo>
                <a:lnTo>
                  <a:pt x="1157116" y="2932923"/>
                </a:lnTo>
                <a:lnTo>
                  <a:pt x="1157116" y="1590669"/>
                </a:lnTo>
                <a:close/>
                <a:moveTo>
                  <a:pt x="1879219" y="1171847"/>
                </a:moveTo>
                <a:lnTo>
                  <a:pt x="1879219" y="3351743"/>
                </a:lnTo>
                <a:lnTo>
                  <a:pt x="1565233" y="3169631"/>
                </a:lnTo>
                <a:lnTo>
                  <a:pt x="1565233" y="1353959"/>
                </a:lnTo>
                <a:close/>
                <a:moveTo>
                  <a:pt x="2287338" y="935140"/>
                </a:moveTo>
                <a:lnTo>
                  <a:pt x="2287338" y="3588452"/>
                </a:lnTo>
                <a:lnTo>
                  <a:pt x="1973351" y="3406340"/>
                </a:lnTo>
                <a:lnTo>
                  <a:pt x="1973351" y="1117252"/>
                </a:lnTo>
                <a:close/>
                <a:moveTo>
                  <a:pt x="2695456" y="698431"/>
                </a:moveTo>
                <a:lnTo>
                  <a:pt x="2695456" y="3825161"/>
                </a:lnTo>
                <a:lnTo>
                  <a:pt x="2381469" y="3643048"/>
                </a:lnTo>
                <a:lnTo>
                  <a:pt x="2381469" y="880544"/>
                </a:lnTo>
                <a:close/>
                <a:moveTo>
                  <a:pt x="3103574" y="461723"/>
                </a:moveTo>
                <a:lnTo>
                  <a:pt x="3103574" y="4061869"/>
                </a:lnTo>
                <a:lnTo>
                  <a:pt x="2789587" y="3879757"/>
                </a:lnTo>
                <a:lnTo>
                  <a:pt x="2789587" y="643835"/>
                </a:lnTo>
                <a:close/>
                <a:moveTo>
                  <a:pt x="3511692" y="225014"/>
                </a:moveTo>
                <a:lnTo>
                  <a:pt x="3511691" y="4298576"/>
                </a:lnTo>
                <a:lnTo>
                  <a:pt x="3197705" y="4116463"/>
                </a:lnTo>
                <a:lnTo>
                  <a:pt x="3197705" y="407126"/>
                </a:lnTo>
                <a:close/>
                <a:moveTo>
                  <a:pt x="3899647" y="0"/>
                </a:moveTo>
                <a:lnTo>
                  <a:pt x="3899647" y="4523591"/>
                </a:lnTo>
                <a:lnTo>
                  <a:pt x="3605823" y="4353173"/>
                </a:lnTo>
                <a:lnTo>
                  <a:pt x="3605823" y="170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551328" y="1411940"/>
            <a:ext cx="4061012" cy="3980330"/>
          </a:xfrm>
          <a:custGeom>
            <a:avLst/>
            <a:gdLst>
              <a:gd name="connsiteX0" fmla="*/ 1425388 w 4061012"/>
              <a:gd name="connsiteY0" fmla="*/ 322730 h 3980330"/>
              <a:gd name="connsiteX1" fmla="*/ 2635624 w 4061012"/>
              <a:gd name="connsiteY1" fmla="*/ 322730 h 3980330"/>
              <a:gd name="connsiteX2" fmla="*/ 2635624 w 4061012"/>
              <a:gd name="connsiteY2" fmla="*/ 3980330 h 3980330"/>
              <a:gd name="connsiteX3" fmla="*/ 1425388 w 4061012"/>
              <a:gd name="connsiteY3" fmla="*/ 3980330 h 3980330"/>
              <a:gd name="connsiteX4" fmla="*/ 2850776 w 4061012"/>
              <a:gd name="connsiteY4" fmla="*/ 0 h 3980330"/>
              <a:gd name="connsiteX5" fmla="*/ 4061012 w 4061012"/>
              <a:gd name="connsiteY5" fmla="*/ 0 h 3980330"/>
              <a:gd name="connsiteX6" fmla="*/ 4061012 w 4061012"/>
              <a:gd name="connsiteY6" fmla="*/ 3657600 h 3980330"/>
              <a:gd name="connsiteX7" fmla="*/ 2850776 w 4061012"/>
              <a:gd name="connsiteY7" fmla="*/ 3657600 h 3980330"/>
              <a:gd name="connsiteX8" fmla="*/ 0 w 4061012"/>
              <a:gd name="connsiteY8" fmla="*/ 0 h 3980330"/>
              <a:gd name="connsiteX9" fmla="*/ 1210236 w 4061012"/>
              <a:gd name="connsiteY9" fmla="*/ 0 h 3980330"/>
              <a:gd name="connsiteX10" fmla="*/ 1210236 w 4061012"/>
              <a:gd name="connsiteY10" fmla="*/ 3657600 h 3980330"/>
              <a:gd name="connsiteX11" fmla="*/ 0 w 4061012"/>
              <a:gd name="connsiteY11" fmla="*/ 3657600 h 398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012" h="3980330">
                <a:moveTo>
                  <a:pt x="1425388" y="322730"/>
                </a:moveTo>
                <a:lnTo>
                  <a:pt x="2635624" y="322730"/>
                </a:lnTo>
                <a:lnTo>
                  <a:pt x="2635624" y="3980330"/>
                </a:lnTo>
                <a:lnTo>
                  <a:pt x="1425388" y="3980330"/>
                </a:lnTo>
                <a:close/>
                <a:moveTo>
                  <a:pt x="2850776" y="0"/>
                </a:moveTo>
                <a:lnTo>
                  <a:pt x="4061012" y="0"/>
                </a:lnTo>
                <a:lnTo>
                  <a:pt x="4061012" y="3657600"/>
                </a:lnTo>
                <a:lnTo>
                  <a:pt x="2850776" y="3657600"/>
                </a:lnTo>
                <a:close/>
                <a:moveTo>
                  <a:pt x="0" y="0"/>
                </a:moveTo>
                <a:lnTo>
                  <a:pt x="1210236" y="0"/>
                </a:lnTo>
                <a:lnTo>
                  <a:pt x="1210236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0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591670" y="1371599"/>
            <a:ext cx="3980330" cy="4061012"/>
          </a:xfrm>
          <a:custGeom>
            <a:avLst/>
            <a:gdLst>
              <a:gd name="connsiteX0" fmla="*/ 322730 w 3980330"/>
              <a:gd name="connsiteY0" fmla="*/ 2850776 h 4061012"/>
              <a:gd name="connsiteX1" fmla="*/ 3980330 w 3980330"/>
              <a:gd name="connsiteY1" fmla="*/ 2850776 h 4061012"/>
              <a:gd name="connsiteX2" fmla="*/ 3980330 w 3980330"/>
              <a:gd name="connsiteY2" fmla="*/ 4061012 h 4061012"/>
              <a:gd name="connsiteX3" fmla="*/ 322730 w 3980330"/>
              <a:gd name="connsiteY3" fmla="*/ 4061012 h 4061012"/>
              <a:gd name="connsiteX4" fmla="*/ 0 w 3980330"/>
              <a:gd name="connsiteY4" fmla="*/ 1425388 h 4061012"/>
              <a:gd name="connsiteX5" fmla="*/ 3657600 w 3980330"/>
              <a:gd name="connsiteY5" fmla="*/ 1425388 h 4061012"/>
              <a:gd name="connsiteX6" fmla="*/ 3657600 w 3980330"/>
              <a:gd name="connsiteY6" fmla="*/ 2635624 h 4061012"/>
              <a:gd name="connsiteX7" fmla="*/ 0 w 3980330"/>
              <a:gd name="connsiteY7" fmla="*/ 2635624 h 4061012"/>
              <a:gd name="connsiteX8" fmla="*/ 322730 w 3980330"/>
              <a:gd name="connsiteY8" fmla="*/ 0 h 4061012"/>
              <a:gd name="connsiteX9" fmla="*/ 3980330 w 3980330"/>
              <a:gd name="connsiteY9" fmla="*/ 0 h 4061012"/>
              <a:gd name="connsiteX10" fmla="*/ 3980330 w 3980330"/>
              <a:gd name="connsiteY10" fmla="*/ 1210236 h 4061012"/>
              <a:gd name="connsiteX11" fmla="*/ 322730 w 3980330"/>
              <a:gd name="connsiteY11" fmla="*/ 1210236 h 40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80330" h="4061012">
                <a:moveTo>
                  <a:pt x="322730" y="2850776"/>
                </a:moveTo>
                <a:lnTo>
                  <a:pt x="3980330" y="2850776"/>
                </a:lnTo>
                <a:lnTo>
                  <a:pt x="3980330" y="4061012"/>
                </a:lnTo>
                <a:lnTo>
                  <a:pt x="322730" y="4061012"/>
                </a:lnTo>
                <a:close/>
                <a:moveTo>
                  <a:pt x="0" y="1425388"/>
                </a:moveTo>
                <a:lnTo>
                  <a:pt x="3657600" y="1425388"/>
                </a:lnTo>
                <a:lnTo>
                  <a:pt x="3657600" y="2635624"/>
                </a:lnTo>
                <a:lnTo>
                  <a:pt x="0" y="2635624"/>
                </a:lnTo>
                <a:close/>
                <a:moveTo>
                  <a:pt x="322730" y="0"/>
                </a:moveTo>
                <a:lnTo>
                  <a:pt x="3980330" y="0"/>
                </a:lnTo>
                <a:lnTo>
                  <a:pt x="3980330" y="1210236"/>
                </a:lnTo>
                <a:lnTo>
                  <a:pt x="322730" y="12102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3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551329" y="1411939"/>
            <a:ext cx="4061012" cy="3980330"/>
          </a:xfrm>
          <a:custGeom>
            <a:avLst/>
            <a:gdLst>
              <a:gd name="connsiteX0" fmla="*/ 3165200 w 4061012"/>
              <a:gd name="connsiteY0" fmla="*/ 322730 h 3980330"/>
              <a:gd name="connsiteX1" fmla="*/ 4061012 w 4061012"/>
              <a:gd name="connsiteY1" fmla="*/ 322730 h 3980330"/>
              <a:gd name="connsiteX2" fmla="*/ 4061012 w 4061012"/>
              <a:gd name="connsiteY2" fmla="*/ 3980330 h 3980330"/>
              <a:gd name="connsiteX3" fmla="*/ 3165200 w 4061012"/>
              <a:gd name="connsiteY3" fmla="*/ 3980330 h 3980330"/>
              <a:gd name="connsiteX4" fmla="*/ 1055067 w 4061012"/>
              <a:gd name="connsiteY4" fmla="*/ 322730 h 3980330"/>
              <a:gd name="connsiteX5" fmla="*/ 1950879 w 4061012"/>
              <a:gd name="connsiteY5" fmla="*/ 322730 h 3980330"/>
              <a:gd name="connsiteX6" fmla="*/ 1950879 w 4061012"/>
              <a:gd name="connsiteY6" fmla="*/ 3980330 h 3980330"/>
              <a:gd name="connsiteX7" fmla="*/ 1055067 w 4061012"/>
              <a:gd name="connsiteY7" fmla="*/ 3980330 h 3980330"/>
              <a:gd name="connsiteX8" fmla="*/ 2110133 w 4061012"/>
              <a:gd name="connsiteY8" fmla="*/ 0 h 3980330"/>
              <a:gd name="connsiteX9" fmla="*/ 3005945 w 4061012"/>
              <a:gd name="connsiteY9" fmla="*/ 0 h 3980330"/>
              <a:gd name="connsiteX10" fmla="*/ 3005945 w 4061012"/>
              <a:gd name="connsiteY10" fmla="*/ 3657600 h 3980330"/>
              <a:gd name="connsiteX11" fmla="*/ 2110133 w 4061012"/>
              <a:gd name="connsiteY11" fmla="*/ 3657600 h 3980330"/>
              <a:gd name="connsiteX12" fmla="*/ 0 w 4061012"/>
              <a:gd name="connsiteY12" fmla="*/ 0 h 3980330"/>
              <a:gd name="connsiteX13" fmla="*/ 895812 w 4061012"/>
              <a:gd name="connsiteY13" fmla="*/ 0 h 3980330"/>
              <a:gd name="connsiteX14" fmla="*/ 895812 w 4061012"/>
              <a:gd name="connsiteY14" fmla="*/ 3657600 h 3980330"/>
              <a:gd name="connsiteX15" fmla="*/ 0 w 4061012"/>
              <a:gd name="connsiteY15" fmla="*/ 3657600 h 398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61012" h="3980330">
                <a:moveTo>
                  <a:pt x="3165200" y="322730"/>
                </a:moveTo>
                <a:lnTo>
                  <a:pt x="4061012" y="322730"/>
                </a:lnTo>
                <a:lnTo>
                  <a:pt x="4061012" y="3980330"/>
                </a:lnTo>
                <a:lnTo>
                  <a:pt x="3165200" y="3980330"/>
                </a:lnTo>
                <a:close/>
                <a:moveTo>
                  <a:pt x="1055067" y="322730"/>
                </a:moveTo>
                <a:lnTo>
                  <a:pt x="1950879" y="322730"/>
                </a:lnTo>
                <a:lnTo>
                  <a:pt x="1950879" y="3980330"/>
                </a:lnTo>
                <a:lnTo>
                  <a:pt x="1055067" y="3980330"/>
                </a:lnTo>
                <a:close/>
                <a:moveTo>
                  <a:pt x="2110133" y="0"/>
                </a:moveTo>
                <a:lnTo>
                  <a:pt x="3005945" y="0"/>
                </a:lnTo>
                <a:lnTo>
                  <a:pt x="3005945" y="3657600"/>
                </a:lnTo>
                <a:lnTo>
                  <a:pt x="2110133" y="3657600"/>
                </a:lnTo>
                <a:close/>
                <a:moveTo>
                  <a:pt x="0" y="0"/>
                </a:moveTo>
                <a:lnTo>
                  <a:pt x="895812" y="0"/>
                </a:lnTo>
                <a:lnTo>
                  <a:pt x="895812" y="3657600"/>
                </a:lnTo>
                <a:lnTo>
                  <a:pt x="0" y="3657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96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591670" y="1371599"/>
            <a:ext cx="3980330" cy="4061012"/>
          </a:xfrm>
          <a:custGeom>
            <a:avLst/>
            <a:gdLst>
              <a:gd name="connsiteX0" fmla="*/ 0 w 3980330"/>
              <a:gd name="connsiteY0" fmla="*/ 3165200 h 4061012"/>
              <a:gd name="connsiteX1" fmla="*/ 3657600 w 3980330"/>
              <a:gd name="connsiteY1" fmla="*/ 3165200 h 4061012"/>
              <a:gd name="connsiteX2" fmla="*/ 3657600 w 3980330"/>
              <a:gd name="connsiteY2" fmla="*/ 4061012 h 4061012"/>
              <a:gd name="connsiteX3" fmla="*/ 0 w 3980330"/>
              <a:gd name="connsiteY3" fmla="*/ 4061012 h 4061012"/>
              <a:gd name="connsiteX4" fmla="*/ 322730 w 3980330"/>
              <a:gd name="connsiteY4" fmla="*/ 2110133 h 4061012"/>
              <a:gd name="connsiteX5" fmla="*/ 3980330 w 3980330"/>
              <a:gd name="connsiteY5" fmla="*/ 2110133 h 4061012"/>
              <a:gd name="connsiteX6" fmla="*/ 3980330 w 3980330"/>
              <a:gd name="connsiteY6" fmla="*/ 3005945 h 4061012"/>
              <a:gd name="connsiteX7" fmla="*/ 322730 w 3980330"/>
              <a:gd name="connsiteY7" fmla="*/ 3005945 h 4061012"/>
              <a:gd name="connsiteX8" fmla="*/ 0 w 3980330"/>
              <a:gd name="connsiteY8" fmla="*/ 1055067 h 4061012"/>
              <a:gd name="connsiteX9" fmla="*/ 3657600 w 3980330"/>
              <a:gd name="connsiteY9" fmla="*/ 1055067 h 4061012"/>
              <a:gd name="connsiteX10" fmla="*/ 3657600 w 3980330"/>
              <a:gd name="connsiteY10" fmla="*/ 1950879 h 4061012"/>
              <a:gd name="connsiteX11" fmla="*/ 0 w 3980330"/>
              <a:gd name="connsiteY11" fmla="*/ 1950879 h 4061012"/>
              <a:gd name="connsiteX12" fmla="*/ 322730 w 3980330"/>
              <a:gd name="connsiteY12" fmla="*/ 0 h 4061012"/>
              <a:gd name="connsiteX13" fmla="*/ 3980330 w 3980330"/>
              <a:gd name="connsiteY13" fmla="*/ 0 h 4061012"/>
              <a:gd name="connsiteX14" fmla="*/ 3980330 w 3980330"/>
              <a:gd name="connsiteY14" fmla="*/ 895812 h 4061012"/>
              <a:gd name="connsiteX15" fmla="*/ 322730 w 3980330"/>
              <a:gd name="connsiteY15" fmla="*/ 895812 h 40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80330" h="4061012">
                <a:moveTo>
                  <a:pt x="0" y="3165200"/>
                </a:moveTo>
                <a:lnTo>
                  <a:pt x="3657600" y="3165200"/>
                </a:lnTo>
                <a:lnTo>
                  <a:pt x="3657600" y="4061012"/>
                </a:lnTo>
                <a:lnTo>
                  <a:pt x="0" y="4061012"/>
                </a:lnTo>
                <a:close/>
                <a:moveTo>
                  <a:pt x="322730" y="2110133"/>
                </a:moveTo>
                <a:lnTo>
                  <a:pt x="3980330" y="2110133"/>
                </a:lnTo>
                <a:lnTo>
                  <a:pt x="3980330" y="3005945"/>
                </a:lnTo>
                <a:lnTo>
                  <a:pt x="322730" y="3005945"/>
                </a:lnTo>
                <a:close/>
                <a:moveTo>
                  <a:pt x="0" y="1055067"/>
                </a:moveTo>
                <a:lnTo>
                  <a:pt x="3657600" y="1055067"/>
                </a:lnTo>
                <a:lnTo>
                  <a:pt x="3657600" y="1950879"/>
                </a:lnTo>
                <a:lnTo>
                  <a:pt x="0" y="1950879"/>
                </a:lnTo>
                <a:close/>
                <a:moveTo>
                  <a:pt x="322730" y="0"/>
                </a:moveTo>
                <a:lnTo>
                  <a:pt x="3980330" y="0"/>
                </a:lnTo>
                <a:lnTo>
                  <a:pt x="3980330" y="895812"/>
                </a:lnTo>
                <a:lnTo>
                  <a:pt x="322730" y="8958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4599909" y="1145971"/>
            <a:ext cx="4189607" cy="4374966"/>
          </a:xfrm>
          <a:custGeom>
            <a:avLst/>
            <a:gdLst>
              <a:gd name="connsiteX0" fmla="*/ 3863543 w 4189607"/>
              <a:gd name="connsiteY0" fmla="*/ 1678702 h 4374966"/>
              <a:gd name="connsiteX1" fmla="*/ 4037156 w 4189607"/>
              <a:gd name="connsiteY1" fmla="*/ 1718829 h 4374966"/>
              <a:gd name="connsiteX2" fmla="*/ 4148721 w 4189607"/>
              <a:gd name="connsiteY2" fmla="*/ 2135194 h 4374966"/>
              <a:gd name="connsiteX3" fmla="*/ 3076479 w 4189607"/>
              <a:gd name="connsiteY3" fmla="*/ 3992372 h 4374966"/>
              <a:gd name="connsiteX4" fmla="*/ 2660114 w 4189607"/>
              <a:gd name="connsiteY4" fmla="*/ 4103937 h 4374966"/>
              <a:gd name="connsiteX5" fmla="*/ 2548550 w 4189607"/>
              <a:gd name="connsiteY5" fmla="*/ 3687572 h 4374966"/>
              <a:gd name="connsiteX6" fmla="*/ 3620792 w 4189607"/>
              <a:gd name="connsiteY6" fmla="*/ 1830394 h 4374966"/>
              <a:gd name="connsiteX7" fmla="*/ 3863543 w 4189607"/>
              <a:gd name="connsiteY7" fmla="*/ 1678702 h 4374966"/>
              <a:gd name="connsiteX8" fmla="*/ 3559934 w 4189607"/>
              <a:gd name="connsiteY8" fmla="*/ 756771 h 4374966"/>
              <a:gd name="connsiteX9" fmla="*/ 3733547 w 4189607"/>
              <a:gd name="connsiteY9" fmla="*/ 796897 h 4374966"/>
              <a:gd name="connsiteX10" fmla="*/ 3845112 w 4189607"/>
              <a:gd name="connsiteY10" fmla="*/ 1213262 h 4374966"/>
              <a:gd name="connsiteX11" fmla="*/ 2126257 w 4189607"/>
              <a:gd name="connsiteY11" fmla="*/ 4190404 h 4374966"/>
              <a:gd name="connsiteX12" fmla="*/ 1709892 w 4189607"/>
              <a:gd name="connsiteY12" fmla="*/ 4301969 h 4374966"/>
              <a:gd name="connsiteX13" fmla="*/ 1598328 w 4189607"/>
              <a:gd name="connsiteY13" fmla="*/ 3885604 h 4374966"/>
              <a:gd name="connsiteX14" fmla="*/ 3317182 w 4189607"/>
              <a:gd name="connsiteY14" fmla="*/ 908461 h 4374966"/>
              <a:gd name="connsiteX15" fmla="*/ 3559934 w 4189607"/>
              <a:gd name="connsiteY15" fmla="*/ 756771 h 4374966"/>
              <a:gd name="connsiteX16" fmla="*/ 1355881 w 4189607"/>
              <a:gd name="connsiteY16" fmla="*/ 230902 h 4374966"/>
              <a:gd name="connsiteX17" fmla="*/ 1529493 w 4189607"/>
              <a:gd name="connsiteY17" fmla="*/ 271029 h 4374966"/>
              <a:gd name="connsiteX18" fmla="*/ 1641058 w 4189607"/>
              <a:gd name="connsiteY18" fmla="*/ 687394 h 4374966"/>
              <a:gd name="connsiteX19" fmla="*/ 568815 w 4189607"/>
              <a:gd name="connsiteY19" fmla="*/ 2544572 h 4374966"/>
              <a:gd name="connsiteX20" fmla="*/ 152450 w 4189607"/>
              <a:gd name="connsiteY20" fmla="*/ 2656137 h 4374966"/>
              <a:gd name="connsiteX21" fmla="*/ 40886 w 4189607"/>
              <a:gd name="connsiteY21" fmla="*/ 2239772 h 4374966"/>
              <a:gd name="connsiteX22" fmla="*/ 1113129 w 4189607"/>
              <a:gd name="connsiteY22" fmla="*/ 382594 h 4374966"/>
              <a:gd name="connsiteX23" fmla="*/ 1355881 w 4189607"/>
              <a:gd name="connsiteY23" fmla="*/ 230902 h 4374966"/>
              <a:gd name="connsiteX24" fmla="*/ 2306103 w 4189607"/>
              <a:gd name="connsiteY24" fmla="*/ 32871 h 4374966"/>
              <a:gd name="connsiteX25" fmla="*/ 2479715 w 4189607"/>
              <a:gd name="connsiteY25" fmla="*/ 72998 h 4374966"/>
              <a:gd name="connsiteX26" fmla="*/ 2591279 w 4189607"/>
              <a:gd name="connsiteY26" fmla="*/ 489362 h 4374966"/>
              <a:gd name="connsiteX27" fmla="*/ 872426 w 4189607"/>
              <a:gd name="connsiteY27" fmla="*/ 3466504 h 4374966"/>
              <a:gd name="connsiteX28" fmla="*/ 456060 w 4189607"/>
              <a:gd name="connsiteY28" fmla="*/ 3578069 h 4374966"/>
              <a:gd name="connsiteX29" fmla="*/ 344496 w 4189607"/>
              <a:gd name="connsiteY29" fmla="*/ 3161704 h 4374966"/>
              <a:gd name="connsiteX30" fmla="*/ 2063350 w 4189607"/>
              <a:gd name="connsiteY30" fmla="*/ 184562 h 4374966"/>
              <a:gd name="connsiteX31" fmla="*/ 2306103 w 4189607"/>
              <a:gd name="connsiteY31" fmla="*/ 32871 h 4374966"/>
              <a:gd name="connsiteX32" fmla="*/ 3160530 w 4189607"/>
              <a:gd name="connsiteY32" fmla="*/ 759 h 4374966"/>
              <a:gd name="connsiteX33" fmla="*/ 3334142 w 4189607"/>
              <a:gd name="connsiteY33" fmla="*/ 40886 h 4374966"/>
              <a:gd name="connsiteX34" fmla="*/ 3445707 w 4189607"/>
              <a:gd name="connsiteY34" fmla="*/ 457251 h 4374966"/>
              <a:gd name="connsiteX35" fmla="*/ 1271830 w 4189607"/>
              <a:gd name="connsiteY35" fmla="*/ 4222516 h 4374966"/>
              <a:gd name="connsiteX36" fmla="*/ 855465 w 4189607"/>
              <a:gd name="connsiteY36" fmla="*/ 4334080 h 4374966"/>
              <a:gd name="connsiteX37" fmla="*/ 743900 w 4189607"/>
              <a:gd name="connsiteY37" fmla="*/ 3917716 h 4374966"/>
              <a:gd name="connsiteX38" fmla="*/ 2917778 w 4189607"/>
              <a:gd name="connsiteY38" fmla="*/ 152450 h 4374966"/>
              <a:gd name="connsiteX39" fmla="*/ 3160530 w 4189607"/>
              <a:gd name="connsiteY39" fmla="*/ 759 h 437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89607" h="4374966">
                <a:moveTo>
                  <a:pt x="3863543" y="1678702"/>
                </a:moveTo>
                <a:cubicBezTo>
                  <a:pt x="3922105" y="1674563"/>
                  <a:pt x="3982488" y="1687266"/>
                  <a:pt x="4037156" y="1718829"/>
                </a:cubicBezTo>
                <a:cubicBezTo>
                  <a:pt x="4182940" y="1802997"/>
                  <a:pt x="4232889" y="1989411"/>
                  <a:pt x="4148721" y="2135194"/>
                </a:cubicBezTo>
                <a:lnTo>
                  <a:pt x="3076479" y="3992372"/>
                </a:lnTo>
                <a:cubicBezTo>
                  <a:pt x="2992311" y="4138156"/>
                  <a:pt x="2805897" y="4188105"/>
                  <a:pt x="2660114" y="4103937"/>
                </a:cubicBezTo>
                <a:cubicBezTo>
                  <a:pt x="2514331" y="4019769"/>
                  <a:pt x="2464382" y="3833356"/>
                  <a:pt x="2548550" y="3687572"/>
                </a:cubicBezTo>
                <a:lnTo>
                  <a:pt x="3620792" y="1830394"/>
                </a:lnTo>
                <a:cubicBezTo>
                  <a:pt x="3673397" y="1739279"/>
                  <a:pt x="3765941" y="1685600"/>
                  <a:pt x="3863543" y="1678702"/>
                </a:cubicBezTo>
                <a:close/>
                <a:moveTo>
                  <a:pt x="3559934" y="756771"/>
                </a:moveTo>
                <a:cubicBezTo>
                  <a:pt x="3618495" y="752632"/>
                  <a:pt x="3678878" y="765335"/>
                  <a:pt x="3733547" y="796897"/>
                </a:cubicBezTo>
                <a:cubicBezTo>
                  <a:pt x="3879329" y="881066"/>
                  <a:pt x="3929280" y="1067478"/>
                  <a:pt x="3845112" y="1213262"/>
                </a:cubicBezTo>
                <a:lnTo>
                  <a:pt x="2126257" y="4190404"/>
                </a:lnTo>
                <a:cubicBezTo>
                  <a:pt x="2042089" y="4336187"/>
                  <a:pt x="1855677" y="4386137"/>
                  <a:pt x="1709892" y="4301969"/>
                </a:cubicBezTo>
                <a:cubicBezTo>
                  <a:pt x="1564109" y="4217801"/>
                  <a:pt x="1514160" y="4031387"/>
                  <a:pt x="1598328" y="3885604"/>
                </a:cubicBezTo>
                <a:lnTo>
                  <a:pt x="3317182" y="908461"/>
                </a:lnTo>
                <a:cubicBezTo>
                  <a:pt x="3369787" y="817347"/>
                  <a:pt x="3462332" y="763667"/>
                  <a:pt x="3559934" y="756771"/>
                </a:cubicBezTo>
                <a:close/>
                <a:moveTo>
                  <a:pt x="1355881" y="230902"/>
                </a:moveTo>
                <a:cubicBezTo>
                  <a:pt x="1414443" y="226764"/>
                  <a:pt x="1474825" y="239466"/>
                  <a:pt x="1529493" y="271029"/>
                </a:cubicBezTo>
                <a:cubicBezTo>
                  <a:pt x="1675277" y="355197"/>
                  <a:pt x="1725227" y="541611"/>
                  <a:pt x="1641058" y="687394"/>
                </a:cubicBezTo>
                <a:lnTo>
                  <a:pt x="568815" y="2544572"/>
                </a:lnTo>
                <a:cubicBezTo>
                  <a:pt x="484647" y="2690356"/>
                  <a:pt x="298234" y="2740305"/>
                  <a:pt x="152450" y="2656137"/>
                </a:cubicBezTo>
                <a:cubicBezTo>
                  <a:pt x="6667" y="2571969"/>
                  <a:pt x="-43282" y="2385556"/>
                  <a:pt x="40886" y="2239772"/>
                </a:cubicBezTo>
                <a:lnTo>
                  <a:pt x="1113129" y="382594"/>
                </a:lnTo>
                <a:cubicBezTo>
                  <a:pt x="1165734" y="291479"/>
                  <a:pt x="1258278" y="237800"/>
                  <a:pt x="1355881" y="230902"/>
                </a:cubicBezTo>
                <a:close/>
                <a:moveTo>
                  <a:pt x="2306103" y="32871"/>
                </a:moveTo>
                <a:cubicBezTo>
                  <a:pt x="2364664" y="28732"/>
                  <a:pt x="2425046" y="41435"/>
                  <a:pt x="2479715" y="72998"/>
                </a:cubicBezTo>
                <a:cubicBezTo>
                  <a:pt x="2625498" y="157166"/>
                  <a:pt x="2675447" y="343579"/>
                  <a:pt x="2591279" y="489362"/>
                </a:cubicBezTo>
                <a:lnTo>
                  <a:pt x="872426" y="3466504"/>
                </a:lnTo>
                <a:cubicBezTo>
                  <a:pt x="788257" y="3612288"/>
                  <a:pt x="601843" y="3662237"/>
                  <a:pt x="456060" y="3578069"/>
                </a:cubicBezTo>
                <a:cubicBezTo>
                  <a:pt x="310277" y="3493901"/>
                  <a:pt x="260328" y="3307488"/>
                  <a:pt x="344496" y="3161704"/>
                </a:cubicBezTo>
                <a:lnTo>
                  <a:pt x="2063350" y="184562"/>
                </a:lnTo>
                <a:cubicBezTo>
                  <a:pt x="2115955" y="93448"/>
                  <a:pt x="2208500" y="39768"/>
                  <a:pt x="2306103" y="32871"/>
                </a:cubicBezTo>
                <a:close/>
                <a:moveTo>
                  <a:pt x="3160530" y="759"/>
                </a:moveTo>
                <a:cubicBezTo>
                  <a:pt x="3219091" y="-3380"/>
                  <a:pt x="3279473" y="9323"/>
                  <a:pt x="3334142" y="40886"/>
                </a:cubicBezTo>
                <a:cubicBezTo>
                  <a:pt x="3479926" y="125053"/>
                  <a:pt x="3529875" y="311467"/>
                  <a:pt x="3445707" y="457251"/>
                </a:cubicBezTo>
                <a:lnTo>
                  <a:pt x="1271830" y="4222516"/>
                </a:lnTo>
                <a:cubicBezTo>
                  <a:pt x="1187662" y="4368300"/>
                  <a:pt x="1001249" y="4418248"/>
                  <a:pt x="855465" y="4334080"/>
                </a:cubicBezTo>
                <a:cubicBezTo>
                  <a:pt x="709682" y="4249912"/>
                  <a:pt x="659732" y="4063499"/>
                  <a:pt x="743900" y="3917716"/>
                </a:cubicBezTo>
                <a:lnTo>
                  <a:pt x="2917778" y="152450"/>
                </a:lnTo>
                <a:cubicBezTo>
                  <a:pt x="2970382" y="61336"/>
                  <a:pt x="3062927" y="7656"/>
                  <a:pt x="3160530" y="75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5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393805" y="1219201"/>
            <a:ext cx="3786307" cy="4680856"/>
          </a:xfrm>
          <a:custGeom>
            <a:avLst/>
            <a:gdLst>
              <a:gd name="connsiteX0" fmla="*/ 0 w 3786307"/>
              <a:gd name="connsiteY0" fmla="*/ 3285898 h 4680856"/>
              <a:gd name="connsiteX1" fmla="*/ 3786307 w 3786307"/>
              <a:gd name="connsiteY1" fmla="*/ 3285898 h 4680856"/>
              <a:gd name="connsiteX2" fmla="*/ 3786307 w 3786307"/>
              <a:gd name="connsiteY2" fmla="*/ 4680856 h 4680856"/>
              <a:gd name="connsiteX3" fmla="*/ 0 w 3786307"/>
              <a:gd name="connsiteY3" fmla="*/ 4680856 h 4680856"/>
              <a:gd name="connsiteX4" fmla="*/ 0 w 3786307"/>
              <a:gd name="connsiteY4" fmla="*/ 1642949 h 4680856"/>
              <a:gd name="connsiteX5" fmla="*/ 3786307 w 3786307"/>
              <a:gd name="connsiteY5" fmla="*/ 1642949 h 4680856"/>
              <a:gd name="connsiteX6" fmla="*/ 3786307 w 3786307"/>
              <a:gd name="connsiteY6" fmla="*/ 3037907 h 4680856"/>
              <a:gd name="connsiteX7" fmla="*/ 0 w 3786307"/>
              <a:gd name="connsiteY7" fmla="*/ 3037907 h 4680856"/>
              <a:gd name="connsiteX8" fmla="*/ 0 w 3786307"/>
              <a:gd name="connsiteY8" fmla="*/ 0 h 4680856"/>
              <a:gd name="connsiteX9" fmla="*/ 3786307 w 3786307"/>
              <a:gd name="connsiteY9" fmla="*/ 0 h 4680856"/>
              <a:gd name="connsiteX10" fmla="*/ 3786307 w 3786307"/>
              <a:gd name="connsiteY10" fmla="*/ 1394958 h 4680856"/>
              <a:gd name="connsiteX11" fmla="*/ 0 w 3786307"/>
              <a:gd name="connsiteY11" fmla="*/ 1394958 h 46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86307" h="4680856">
                <a:moveTo>
                  <a:pt x="0" y="3285898"/>
                </a:moveTo>
                <a:lnTo>
                  <a:pt x="3786307" y="3285898"/>
                </a:lnTo>
                <a:lnTo>
                  <a:pt x="3786307" y="4680856"/>
                </a:lnTo>
                <a:lnTo>
                  <a:pt x="0" y="4680856"/>
                </a:lnTo>
                <a:close/>
                <a:moveTo>
                  <a:pt x="0" y="1642949"/>
                </a:moveTo>
                <a:lnTo>
                  <a:pt x="3786307" y="1642949"/>
                </a:lnTo>
                <a:lnTo>
                  <a:pt x="3786307" y="3037907"/>
                </a:lnTo>
                <a:lnTo>
                  <a:pt x="0" y="3037907"/>
                </a:lnTo>
                <a:close/>
                <a:moveTo>
                  <a:pt x="0" y="0"/>
                </a:moveTo>
                <a:lnTo>
                  <a:pt x="3786307" y="0"/>
                </a:lnTo>
                <a:lnTo>
                  <a:pt x="3786307" y="1394958"/>
                </a:lnTo>
                <a:lnTo>
                  <a:pt x="0" y="139495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70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315686" y="1284515"/>
            <a:ext cx="4724407" cy="4321626"/>
          </a:xfrm>
          <a:custGeom>
            <a:avLst/>
            <a:gdLst>
              <a:gd name="connsiteX0" fmla="*/ 3807660 w 4724407"/>
              <a:gd name="connsiteY0" fmla="*/ 0 h 4321626"/>
              <a:gd name="connsiteX1" fmla="*/ 4724407 w 4724407"/>
              <a:gd name="connsiteY1" fmla="*/ 0 h 4321626"/>
              <a:gd name="connsiteX2" fmla="*/ 3921211 w 4724407"/>
              <a:gd name="connsiteY2" fmla="*/ 4321626 h 4321626"/>
              <a:gd name="connsiteX3" fmla="*/ 3004464 w 4724407"/>
              <a:gd name="connsiteY3" fmla="*/ 4321626 h 4321626"/>
              <a:gd name="connsiteX4" fmla="*/ 2806172 w 4724407"/>
              <a:gd name="connsiteY4" fmla="*/ 0 h 4321626"/>
              <a:gd name="connsiteX5" fmla="*/ 3722919 w 4724407"/>
              <a:gd name="connsiteY5" fmla="*/ 0 h 4321626"/>
              <a:gd name="connsiteX6" fmla="*/ 2919723 w 4724407"/>
              <a:gd name="connsiteY6" fmla="*/ 4321626 h 4321626"/>
              <a:gd name="connsiteX7" fmla="*/ 2002976 w 4724407"/>
              <a:gd name="connsiteY7" fmla="*/ 4321626 h 4321626"/>
              <a:gd name="connsiteX8" fmla="*/ 1804684 w 4724407"/>
              <a:gd name="connsiteY8" fmla="*/ 0 h 4321626"/>
              <a:gd name="connsiteX9" fmla="*/ 2721431 w 4724407"/>
              <a:gd name="connsiteY9" fmla="*/ 0 h 4321626"/>
              <a:gd name="connsiteX10" fmla="*/ 1918235 w 4724407"/>
              <a:gd name="connsiteY10" fmla="*/ 4321626 h 4321626"/>
              <a:gd name="connsiteX11" fmla="*/ 1001488 w 4724407"/>
              <a:gd name="connsiteY11" fmla="*/ 4321626 h 4321626"/>
              <a:gd name="connsiteX12" fmla="*/ 803196 w 4724407"/>
              <a:gd name="connsiteY12" fmla="*/ 0 h 4321626"/>
              <a:gd name="connsiteX13" fmla="*/ 1719943 w 4724407"/>
              <a:gd name="connsiteY13" fmla="*/ 0 h 4321626"/>
              <a:gd name="connsiteX14" fmla="*/ 916747 w 4724407"/>
              <a:gd name="connsiteY14" fmla="*/ 4321626 h 4321626"/>
              <a:gd name="connsiteX15" fmla="*/ 0 w 4724407"/>
              <a:gd name="connsiteY15" fmla="*/ 4321626 h 43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24407" h="4321626">
                <a:moveTo>
                  <a:pt x="3807660" y="0"/>
                </a:moveTo>
                <a:lnTo>
                  <a:pt x="4724407" y="0"/>
                </a:lnTo>
                <a:lnTo>
                  <a:pt x="3921211" y="4321626"/>
                </a:lnTo>
                <a:lnTo>
                  <a:pt x="3004464" y="4321626"/>
                </a:lnTo>
                <a:close/>
                <a:moveTo>
                  <a:pt x="2806172" y="0"/>
                </a:moveTo>
                <a:lnTo>
                  <a:pt x="3722919" y="0"/>
                </a:lnTo>
                <a:lnTo>
                  <a:pt x="2919723" y="4321626"/>
                </a:lnTo>
                <a:lnTo>
                  <a:pt x="2002976" y="4321626"/>
                </a:lnTo>
                <a:close/>
                <a:moveTo>
                  <a:pt x="1804684" y="0"/>
                </a:moveTo>
                <a:lnTo>
                  <a:pt x="2721431" y="0"/>
                </a:lnTo>
                <a:lnTo>
                  <a:pt x="1918235" y="4321626"/>
                </a:lnTo>
                <a:lnTo>
                  <a:pt x="1001488" y="4321626"/>
                </a:lnTo>
                <a:close/>
                <a:moveTo>
                  <a:pt x="803196" y="0"/>
                </a:moveTo>
                <a:lnTo>
                  <a:pt x="1719943" y="0"/>
                </a:lnTo>
                <a:lnTo>
                  <a:pt x="916747" y="4321626"/>
                </a:lnTo>
                <a:lnTo>
                  <a:pt x="0" y="4321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08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551328" y="1371600"/>
            <a:ext cx="4061012" cy="4376057"/>
          </a:xfrm>
          <a:custGeom>
            <a:avLst/>
            <a:gdLst>
              <a:gd name="connsiteX0" fmla="*/ 2850776 w 4061012"/>
              <a:gd name="connsiteY0" fmla="*/ 0 h 4376057"/>
              <a:gd name="connsiteX1" fmla="*/ 4061012 w 4061012"/>
              <a:gd name="connsiteY1" fmla="*/ 0 h 4376057"/>
              <a:gd name="connsiteX2" fmla="*/ 4061012 w 4061012"/>
              <a:gd name="connsiteY2" fmla="*/ 4376057 h 4376057"/>
              <a:gd name="connsiteX3" fmla="*/ 2850776 w 4061012"/>
              <a:gd name="connsiteY3" fmla="*/ 4376057 h 4376057"/>
              <a:gd name="connsiteX4" fmla="*/ 1425388 w 4061012"/>
              <a:gd name="connsiteY4" fmla="*/ 0 h 4376057"/>
              <a:gd name="connsiteX5" fmla="*/ 2635624 w 4061012"/>
              <a:gd name="connsiteY5" fmla="*/ 0 h 4376057"/>
              <a:gd name="connsiteX6" fmla="*/ 2635624 w 4061012"/>
              <a:gd name="connsiteY6" fmla="*/ 4376057 h 4376057"/>
              <a:gd name="connsiteX7" fmla="*/ 1425388 w 4061012"/>
              <a:gd name="connsiteY7" fmla="*/ 4376057 h 4376057"/>
              <a:gd name="connsiteX8" fmla="*/ 0 w 4061012"/>
              <a:gd name="connsiteY8" fmla="*/ 0 h 4376057"/>
              <a:gd name="connsiteX9" fmla="*/ 1210236 w 4061012"/>
              <a:gd name="connsiteY9" fmla="*/ 0 h 4376057"/>
              <a:gd name="connsiteX10" fmla="*/ 1210236 w 4061012"/>
              <a:gd name="connsiteY10" fmla="*/ 4376057 h 4376057"/>
              <a:gd name="connsiteX11" fmla="*/ 0 w 4061012"/>
              <a:gd name="connsiteY11" fmla="*/ 4376057 h 437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012" h="4376057">
                <a:moveTo>
                  <a:pt x="2850776" y="0"/>
                </a:moveTo>
                <a:lnTo>
                  <a:pt x="4061012" y="0"/>
                </a:lnTo>
                <a:lnTo>
                  <a:pt x="4061012" y="4376057"/>
                </a:lnTo>
                <a:lnTo>
                  <a:pt x="2850776" y="4376057"/>
                </a:lnTo>
                <a:close/>
                <a:moveTo>
                  <a:pt x="1425388" y="0"/>
                </a:moveTo>
                <a:lnTo>
                  <a:pt x="2635624" y="0"/>
                </a:lnTo>
                <a:lnTo>
                  <a:pt x="2635624" y="4376057"/>
                </a:lnTo>
                <a:lnTo>
                  <a:pt x="1425388" y="4376057"/>
                </a:lnTo>
                <a:close/>
                <a:moveTo>
                  <a:pt x="0" y="0"/>
                </a:moveTo>
                <a:lnTo>
                  <a:pt x="1210236" y="0"/>
                </a:lnTo>
                <a:lnTo>
                  <a:pt x="1210236" y="4376057"/>
                </a:lnTo>
                <a:lnTo>
                  <a:pt x="0" y="43760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99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315686" y="1284516"/>
            <a:ext cx="4724407" cy="4321626"/>
          </a:xfrm>
          <a:custGeom>
            <a:avLst/>
            <a:gdLst>
              <a:gd name="connsiteX0" fmla="*/ 3004464 w 4724407"/>
              <a:gd name="connsiteY0" fmla="*/ 0 h 4321626"/>
              <a:gd name="connsiteX1" fmla="*/ 3921211 w 4724407"/>
              <a:gd name="connsiteY1" fmla="*/ 0 h 4321626"/>
              <a:gd name="connsiteX2" fmla="*/ 4724407 w 4724407"/>
              <a:gd name="connsiteY2" fmla="*/ 4321626 h 4321626"/>
              <a:gd name="connsiteX3" fmla="*/ 3807660 w 4724407"/>
              <a:gd name="connsiteY3" fmla="*/ 4321626 h 4321626"/>
              <a:gd name="connsiteX4" fmla="*/ 2002976 w 4724407"/>
              <a:gd name="connsiteY4" fmla="*/ 0 h 4321626"/>
              <a:gd name="connsiteX5" fmla="*/ 2919723 w 4724407"/>
              <a:gd name="connsiteY5" fmla="*/ 0 h 4321626"/>
              <a:gd name="connsiteX6" fmla="*/ 3722919 w 4724407"/>
              <a:gd name="connsiteY6" fmla="*/ 4321626 h 4321626"/>
              <a:gd name="connsiteX7" fmla="*/ 2806172 w 4724407"/>
              <a:gd name="connsiteY7" fmla="*/ 4321626 h 4321626"/>
              <a:gd name="connsiteX8" fmla="*/ 1001488 w 4724407"/>
              <a:gd name="connsiteY8" fmla="*/ 0 h 4321626"/>
              <a:gd name="connsiteX9" fmla="*/ 1918235 w 4724407"/>
              <a:gd name="connsiteY9" fmla="*/ 0 h 4321626"/>
              <a:gd name="connsiteX10" fmla="*/ 2721431 w 4724407"/>
              <a:gd name="connsiteY10" fmla="*/ 4321626 h 4321626"/>
              <a:gd name="connsiteX11" fmla="*/ 1804684 w 4724407"/>
              <a:gd name="connsiteY11" fmla="*/ 4321626 h 4321626"/>
              <a:gd name="connsiteX12" fmla="*/ 0 w 4724407"/>
              <a:gd name="connsiteY12" fmla="*/ 0 h 4321626"/>
              <a:gd name="connsiteX13" fmla="*/ 916747 w 4724407"/>
              <a:gd name="connsiteY13" fmla="*/ 0 h 4321626"/>
              <a:gd name="connsiteX14" fmla="*/ 1719943 w 4724407"/>
              <a:gd name="connsiteY14" fmla="*/ 4321626 h 4321626"/>
              <a:gd name="connsiteX15" fmla="*/ 803196 w 4724407"/>
              <a:gd name="connsiteY15" fmla="*/ 4321626 h 4321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24407" h="4321626">
                <a:moveTo>
                  <a:pt x="3004464" y="0"/>
                </a:moveTo>
                <a:lnTo>
                  <a:pt x="3921211" y="0"/>
                </a:lnTo>
                <a:lnTo>
                  <a:pt x="4724407" y="4321626"/>
                </a:lnTo>
                <a:lnTo>
                  <a:pt x="3807660" y="4321626"/>
                </a:lnTo>
                <a:close/>
                <a:moveTo>
                  <a:pt x="2002976" y="0"/>
                </a:moveTo>
                <a:lnTo>
                  <a:pt x="2919723" y="0"/>
                </a:lnTo>
                <a:lnTo>
                  <a:pt x="3722919" y="4321626"/>
                </a:lnTo>
                <a:lnTo>
                  <a:pt x="2806172" y="4321626"/>
                </a:lnTo>
                <a:close/>
                <a:moveTo>
                  <a:pt x="1001488" y="0"/>
                </a:moveTo>
                <a:lnTo>
                  <a:pt x="1918235" y="0"/>
                </a:lnTo>
                <a:lnTo>
                  <a:pt x="2721431" y="4321626"/>
                </a:lnTo>
                <a:lnTo>
                  <a:pt x="1804684" y="4321626"/>
                </a:lnTo>
                <a:close/>
                <a:moveTo>
                  <a:pt x="0" y="0"/>
                </a:moveTo>
                <a:lnTo>
                  <a:pt x="916747" y="0"/>
                </a:lnTo>
                <a:lnTo>
                  <a:pt x="1719943" y="4321626"/>
                </a:lnTo>
                <a:lnTo>
                  <a:pt x="803196" y="4321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60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517077" y="1083126"/>
            <a:ext cx="4321626" cy="4724407"/>
          </a:xfrm>
          <a:custGeom>
            <a:avLst/>
            <a:gdLst>
              <a:gd name="connsiteX0" fmla="*/ 4321626 w 4321626"/>
              <a:gd name="connsiteY0" fmla="*/ 3004464 h 4724407"/>
              <a:gd name="connsiteX1" fmla="*/ 4321626 w 4321626"/>
              <a:gd name="connsiteY1" fmla="*/ 3921211 h 4724407"/>
              <a:gd name="connsiteX2" fmla="*/ 0 w 4321626"/>
              <a:gd name="connsiteY2" fmla="*/ 4724407 h 4724407"/>
              <a:gd name="connsiteX3" fmla="*/ 0 w 4321626"/>
              <a:gd name="connsiteY3" fmla="*/ 3807660 h 4724407"/>
              <a:gd name="connsiteX4" fmla="*/ 4321626 w 4321626"/>
              <a:gd name="connsiteY4" fmla="*/ 2002976 h 4724407"/>
              <a:gd name="connsiteX5" fmla="*/ 4321626 w 4321626"/>
              <a:gd name="connsiteY5" fmla="*/ 2919723 h 4724407"/>
              <a:gd name="connsiteX6" fmla="*/ 0 w 4321626"/>
              <a:gd name="connsiteY6" fmla="*/ 3722919 h 4724407"/>
              <a:gd name="connsiteX7" fmla="*/ 0 w 4321626"/>
              <a:gd name="connsiteY7" fmla="*/ 2806172 h 4724407"/>
              <a:gd name="connsiteX8" fmla="*/ 4321626 w 4321626"/>
              <a:gd name="connsiteY8" fmla="*/ 1001488 h 4724407"/>
              <a:gd name="connsiteX9" fmla="*/ 4321626 w 4321626"/>
              <a:gd name="connsiteY9" fmla="*/ 1918235 h 4724407"/>
              <a:gd name="connsiteX10" fmla="*/ 0 w 4321626"/>
              <a:gd name="connsiteY10" fmla="*/ 2721431 h 4724407"/>
              <a:gd name="connsiteX11" fmla="*/ 0 w 4321626"/>
              <a:gd name="connsiteY11" fmla="*/ 1804684 h 4724407"/>
              <a:gd name="connsiteX12" fmla="*/ 4321626 w 4321626"/>
              <a:gd name="connsiteY12" fmla="*/ 0 h 4724407"/>
              <a:gd name="connsiteX13" fmla="*/ 4321626 w 4321626"/>
              <a:gd name="connsiteY13" fmla="*/ 916747 h 4724407"/>
              <a:gd name="connsiteX14" fmla="*/ 0 w 4321626"/>
              <a:gd name="connsiteY14" fmla="*/ 1719943 h 4724407"/>
              <a:gd name="connsiteX15" fmla="*/ 0 w 4321626"/>
              <a:gd name="connsiteY15" fmla="*/ 803196 h 472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21626" h="4724407">
                <a:moveTo>
                  <a:pt x="4321626" y="3004464"/>
                </a:moveTo>
                <a:lnTo>
                  <a:pt x="4321626" y="3921211"/>
                </a:lnTo>
                <a:lnTo>
                  <a:pt x="0" y="4724407"/>
                </a:lnTo>
                <a:lnTo>
                  <a:pt x="0" y="3807660"/>
                </a:lnTo>
                <a:close/>
                <a:moveTo>
                  <a:pt x="4321626" y="2002976"/>
                </a:moveTo>
                <a:lnTo>
                  <a:pt x="4321626" y="2919723"/>
                </a:lnTo>
                <a:lnTo>
                  <a:pt x="0" y="3722919"/>
                </a:lnTo>
                <a:lnTo>
                  <a:pt x="0" y="2806172"/>
                </a:lnTo>
                <a:close/>
                <a:moveTo>
                  <a:pt x="4321626" y="1001488"/>
                </a:moveTo>
                <a:lnTo>
                  <a:pt x="4321626" y="1918235"/>
                </a:lnTo>
                <a:lnTo>
                  <a:pt x="0" y="2721431"/>
                </a:lnTo>
                <a:lnTo>
                  <a:pt x="0" y="1804684"/>
                </a:lnTo>
                <a:close/>
                <a:moveTo>
                  <a:pt x="4321626" y="0"/>
                </a:moveTo>
                <a:lnTo>
                  <a:pt x="4321626" y="916747"/>
                </a:lnTo>
                <a:lnTo>
                  <a:pt x="0" y="1719943"/>
                </a:lnTo>
                <a:lnTo>
                  <a:pt x="0" y="8031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0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517077" y="1083126"/>
            <a:ext cx="4321626" cy="4724407"/>
          </a:xfrm>
          <a:custGeom>
            <a:avLst/>
            <a:gdLst>
              <a:gd name="connsiteX0" fmla="*/ 0 w 4321626"/>
              <a:gd name="connsiteY0" fmla="*/ 3004464 h 4724407"/>
              <a:gd name="connsiteX1" fmla="*/ 4321626 w 4321626"/>
              <a:gd name="connsiteY1" fmla="*/ 3807660 h 4724407"/>
              <a:gd name="connsiteX2" fmla="*/ 4321626 w 4321626"/>
              <a:gd name="connsiteY2" fmla="*/ 4724407 h 4724407"/>
              <a:gd name="connsiteX3" fmla="*/ 0 w 4321626"/>
              <a:gd name="connsiteY3" fmla="*/ 3921211 h 4724407"/>
              <a:gd name="connsiteX4" fmla="*/ 0 w 4321626"/>
              <a:gd name="connsiteY4" fmla="*/ 2002976 h 4724407"/>
              <a:gd name="connsiteX5" fmla="*/ 4321626 w 4321626"/>
              <a:gd name="connsiteY5" fmla="*/ 2806172 h 4724407"/>
              <a:gd name="connsiteX6" fmla="*/ 4321626 w 4321626"/>
              <a:gd name="connsiteY6" fmla="*/ 3722919 h 4724407"/>
              <a:gd name="connsiteX7" fmla="*/ 0 w 4321626"/>
              <a:gd name="connsiteY7" fmla="*/ 2919723 h 4724407"/>
              <a:gd name="connsiteX8" fmla="*/ 0 w 4321626"/>
              <a:gd name="connsiteY8" fmla="*/ 1001488 h 4724407"/>
              <a:gd name="connsiteX9" fmla="*/ 4321626 w 4321626"/>
              <a:gd name="connsiteY9" fmla="*/ 1804684 h 4724407"/>
              <a:gd name="connsiteX10" fmla="*/ 4321626 w 4321626"/>
              <a:gd name="connsiteY10" fmla="*/ 2721431 h 4724407"/>
              <a:gd name="connsiteX11" fmla="*/ 0 w 4321626"/>
              <a:gd name="connsiteY11" fmla="*/ 1918235 h 4724407"/>
              <a:gd name="connsiteX12" fmla="*/ 0 w 4321626"/>
              <a:gd name="connsiteY12" fmla="*/ 0 h 4724407"/>
              <a:gd name="connsiteX13" fmla="*/ 4321626 w 4321626"/>
              <a:gd name="connsiteY13" fmla="*/ 803196 h 4724407"/>
              <a:gd name="connsiteX14" fmla="*/ 4321626 w 4321626"/>
              <a:gd name="connsiteY14" fmla="*/ 1719943 h 4724407"/>
              <a:gd name="connsiteX15" fmla="*/ 0 w 4321626"/>
              <a:gd name="connsiteY15" fmla="*/ 916747 h 4724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21626" h="4724407">
                <a:moveTo>
                  <a:pt x="0" y="3004464"/>
                </a:moveTo>
                <a:lnTo>
                  <a:pt x="4321626" y="3807660"/>
                </a:lnTo>
                <a:lnTo>
                  <a:pt x="4321626" y="4724407"/>
                </a:lnTo>
                <a:lnTo>
                  <a:pt x="0" y="3921211"/>
                </a:lnTo>
                <a:close/>
                <a:moveTo>
                  <a:pt x="0" y="2002976"/>
                </a:moveTo>
                <a:lnTo>
                  <a:pt x="4321626" y="2806172"/>
                </a:lnTo>
                <a:lnTo>
                  <a:pt x="4321626" y="3722919"/>
                </a:lnTo>
                <a:lnTo>
                  <a:pt x="0" y="2919723"/>
                </a:lnTo>
                <a:close/>
                <a:moveTo>
                  <a:pt x="0" y="1001488"/>
                </a:moveTo>
                <a:lnTo>
                  <a:pt x="4321626" y="1804684"/>
                </a:lnTo>
                <a:lnTo>
                  <a:pt x="4321626" y="2721431"/>
                </a:lnTo>
                <a:lnTo>
                  <a:pt x="0" y="1918235"/>
                </a:lnTo>
                <a:close/>
                <a:moveTo>
                  <a:pt x="0" y="0"/>
                </a:moveTo>
                <a:lnTo>
                  <a:pt x="4321626" y="803196"/>
                </a:lnTo>
                <a:lnTo>
                  <a:pt x="4321626" y="1719943"/>
                </a:lnTo>
                <a:lnTo>
                  <a:pt x="0" y="9167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3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429994" y="1224643"/>
            <a:ext cx="3858979" cy="4544789"/>
          </a:xfrm>
          <a:custGeom>
            <a:avLst/>
            <a:gdLst>
              <a:gd name="connsiteX0" fmla="*/ 3858979 w 3858979"/>
              <a:gd name="connsiteY0" fmla="*/ 0 h 4544789"/>
              <a:gd name="connsiteX1" fmla="*/ 3858979 w 3858979"/>
              <a:gd name="connsiteY1" fmla="*/ 4102523 h 4544789"/>
              <a:gd name="connsiteX2" fmla="*/ 2911923 w 3858979"/>
              <a:gd name="connsiteY2" fmla="*/ 4544789 h 4544789"/>
              <a:gd name="connsiteX3" fmla="*/ 2911923 w 3858979"/>
              <a:gd name="connsiteY3" fmla="*/ 442267 h 4544789"/>
              <a:gd name="connsiteX4" fmla="*/ 2759527 w 3858979"/>
              <a:gd name="connsiteY4" fmla="*/ 0 h 4544789"/>
              <a:gd name="connsiteX5" fmla="*/ 2759527 w 3858979"/>
              <a:gd name="connsiteY5" fmla="*/ 3769551 h 4544789"/>
              <a:gd name="connsiteX6" fmla="*/ 1099453 w 3858979"/>
              <a:gd name="connsiteY6" fmla="*/ 4544789 h 4544789"/>
              <a:gd name="connsiteX7" fmla="*/ 1099453 w 3858979"/>
              <a:gd name="connsiteY7" fmla="*/ 775239 h 4544789"/>
              <a:gd name="connsiteX8" fmla="*/ 947056 w 3858979"/>
              <a:gd name="connsiteY8" fmla="*/ 0 h 4544789"/>
              <a:gd name="connsiteX9" fmla="*/ 947056 w 3858979"/>
              <a:gd name="connsiteY9" fmla="*/ 4102523 h 4544789"/>
              <a:gd name="connsiteX10" fmla="*/ 0 w 3858979"/>
              <a:gd name="connsiteY10" fmla="*/ 4544789 h 4544789"/>
              <a:gd name="connsiteX11" fmla="*/ 0 w 3858979"/>
              <a:gd name="connsiteY11" fmla="*/ 442267 h 454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58979" h="4544789">
                <a:moveTo>
                  <a:pt x="3858979" y="0"/>
                </a:moveTo>
                <a:lnTo>
                  <a:pt x="3858979" y="4102523"/>
                </a:lnTo>
                <a:lnTo>
                  <a:pt x="2911923" y="4544789"/>
                </a:lnTo>
                <a:lnTo>
                  <a:pt x="2911923" y="442267"/>
                </a:lnTo>
                <a:close/>
                <a:moveTo>
                  <a:pt x="2759527" y="0"/>
                </a:moveTo>
                <a:lnTo>
                  <a:pt x="2759527" y="3769551"/>
                </a:lnTo>
                <a:lnTo>
                  <a:pt x="1099453" y="4544789"/>
                </a:lnTo>
                <a:lnTo>
                  <a:pt x="1099453" y="775239"/>
                </a:lnTo>
                <a:close/>
                <a:moveTo>
                  <a:pt x="947056" y="0"/>
                </a:moveTo>
                <a:lnTo>
                  <a:pt x="947056" y="4102523"/>
                </a:lnTo>
                <a:lnTo>
                  <a:pt x="0" y="4544789"/>
                </a:lnTo>
                <a:lnTo>
                  <a:pt x="0" y="4422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12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252586" y="717394"/>
            <a:ext cx="5206355" cy="5559291"/>
          </a:xfrm>
          <a:custGeom>
            <a:avLst/>
            <a:gdLst>
              <a:gd name="connsiteX0" fmla="*/ 4165047 w 5206355"/>
              <a:gd name="connsiteY0" fmla="*/ 1915888 h 5559291"/>
              <a:gd name="connsiteX1" fmla="*/ 5206355 w 5206355"/>
              <a:gd name="connsiteY1" fmla="*/ 2006403 h 5559291"/>
              <a:gd name="connsiteX2" fmla="*/ 3155093 w 5206355"/>
              <a:gd name="connsiteY2" fmla="*/ 5559291 h 5559291"/>
              <a:gd name="connsiteX3" fmla="*/ 2113785 w 5206355"/>
              <a:gd name="connsiteY3" fmla="*/ 5468776 h 5559291"/>
              <a:gd name="connsiteX4" fmla="*/ 2632922 w 5206355"/>
              <a:gd name="connsiteY4" fmla="*/ 1068052 h 5559291"/>
              <a:gd name="connsiteX5" fmla="*/ 4458207 w 5206355"/>
              <a:gd name="connsiteY5" fmla="*/ 1226713 h 5559291"/>
              <a:gd name="connsiteX6" fmla="*/ 2573432 w 5206355"/>
              <a:gd name="connsiteY6" fmla="*/ 4491239 h 5559291"/>
              <a:gd name="connsiteX7" fmla="*/ 748147 w 5206355"/>
              <a:gd name="connsiteY7" fmla="*/ 4332577 h 5559291"/>
              <a:gd name="connsiteX8" fmla="*/ 2051261 w 5206355"/>
              <a:gd name="connsiteY8" fmla="*/ 0 h 5559291"/>
              <a:gd name="connsiteX9" fmla="*/ 3092569 w 5206355"/>
              <a:gd name="connsiteY9" fmla="*/ 90514 h 5559291"/>
              <a:gd name="connsiteX10" fmla="*/ 1041308 w 5206355"/>
              <a:gd name="connsiteY10" fmla="*/ 3643403 h 5559291"/>
              <a:gd name="connsiteX11" fmla="*/ 0 w 5206355"/>
              <a:gd name="connsiteY11" fmla="*/ 3552888 h 555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6355" h="5559291">
                <a:moveTo>
                  <a:pt x="4165047" y="1915888"/>
                </a:moveTo>
                <a:lnTo>
                  <a:pt x="5206355" y="2006403"/>
                </a:lnTo>
                <a:lnTo>
                  <a:pt x="3155093" y="5559291"/>
                </a:lnTo>
                <a:lnTo>
                  <a:pt x="2113785" y="5468776"/>
                </a:lnTo>
                <a:close/>
                <a:moveTo>
                  <a:pt x="2632922" y="1068052"/>
                </a:moveTo>
                <a:lnTo>
                  <a:pt x="4458207" y="1226713"/>
                </a:lnTo>
                <a:lnTo>
                  <a:pt x="2573432" y="4491239"/>
                </a:lnTo>
                <a:lnTo>
                  <a:pt x="748147" y="4332577"/>
                </a:lnTo>
                <a:close/>
                <a:moveTo>
                  <a:pt x="2051261" y="0"/>
                </a:moveTo>
                <a:lnTo>
                  <a:pt x="3092569" y="90514"/>
                </a:lnTo>
                <a:lnTo>
                  <a:pt x="1041308" y="3643403"/>
                </a:lnTo>
                <a:lnTo>
                  <a:pt x="0" y="3552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0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510272" y="985156"/>
            <a:ext cx="4106630" cy="4544788"/>
          </a:xfrm>
          <a:custGeom>
            <a:avLst/>
            <a:gdLst>
              <a:gd name="connsiteX0" fmla="*/ 947056 w 4106630"/>
              <a:gd name="connsiteY0" fmla="*/ 1845128 h 4544788"/>
              <a:gd name="connsiteX1" fmla="*/ 947056 w 4106630"/>
              <a:gd name="connsiteY1" fmla="*/ 4102522 h 4544788"/>
              <a:gd name="connsiteX2" fmla="*/ 0 w 4106630"/>
              <a:gd name="connsiteY2" fmla="*/ 4544788 h 4544788"/>
              <a:gd name="connsiteX3" fmla="*/ 0 w 4106630"/>
              <a:gd name="connsiteY3" fmla="*/ 2287394 h 4544788"/>
              <a:gd name="connsiteX4" fmla="*/ 4106630 w 4106630"/>
              <a:gd name="connsiteY4" fmla="*/ 0 h 4544788"/>
              <a:gd name="connsiteX5" fmla="*/ 4106630 w 4106630"/>
              <a:gd name="connsiteY5" fmla="*/ 2212498 h 4544788"/>
              <a:gd name="connsiteX6" fmla="*/ 2911923 w 4106630"/>
              <a:gd name="connsiteY6" fmla="*/ 2770413 h 4544788"/>
              <a:gd name="connsiteX7" fmla="*/ 2911923 w 4106630"/>
              <a:gd name="connsiteY7" fmla="*/ 557916 h 4544788"/>
              <a:gd name="connsiteX8" fmla="*/ 2759527 w 4106630"/>
              <a:gd name="connsiteY8" fmla="*/ 0 h 4544788"/>
              <a:gd name="connsiteX9" fmla="*/ 2759527 w 4106630"/>
              <a:gd name="connsiteY9" fmla="*/ 3769550 h 4544788"/>
              <a:gd name="connsiteX10" fmla="*/ 1099453 w 4106630"/>
              <a:gd name="connsiteY10" fmla="*/ 4544788 h 4544788"/>
              <a:gd name="connsiteX11" fmla="*/ 1099453 w 4106630"/>
              <a:gd name="connsiteY11" fmla="*/ 775238 h 454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06630" h="4544788">
                <a:moveTo>
                  <a:pt x="947056" y="1845128"/>
                </a:moveTo>
                <a:lnTo>
                  <a:pt x="947056" y="4102522"/>
                </a:lnTo>
                <a:lnTo>
                  <a:pt x="0" y="4544788"/>
                </a:lnTo>
                <a:lnTo>
                  <a:pt x="0" y="2287394"/>
                </a:lnTo>
                <a:close/>
                <a:moveTo>
                  <a:pt x="4106630" y="0"/>
                </a:moveTo>
                <a:lnTo>
                  <a:pt x="4106630" y="2212498"/>
                </a:lnTo>
                <a:lnTo>
                  <a:pt x="2911923" y="2770413"/>
                </a:lnTo>
                <a:lnTo>
                  <a:pt x="2911923" y="557916"/>
                </a:lnTo>
                <a:close/>
                <a:moveTo>
                  <a:pt x="2759527" y="0"/>
                </a:moveTo>
                <a:lnTo>
                  <a:pt x="2759527" y="3769550"/>
                </a:lnTo>
                <a:lnTo>
                  <a:pt x="1099453" y="4544788"/>
                </a:lnTo>
                <a:lnTo>
                  <a:pt x="1099453" y="7752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7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3543304" y="832754"/>
            <a:ext cx="5377540" cy="4865923"/>
          </a:xfrm>
          <a:custGeom>
            <a:avLst/>
            <a:gdLst>
              <a:gd name="connsiteX0" fmla="*/ 1055914 w 5377540"/>
              <a:gd name="connsiteY0" fmla="*/ 3145980 h 4865923"/>
              <a:gd name="connsiteX1" fmla="*/ 5377540 w 5377540"/>
              <a:gd name="connsiteY1" fmla="*/ 3949176 h 4865923"/>
              <a:gd name="connsiteX2" fmla="*/ 5377540 w 5377540"/>
              <a:gd name="connsiteY2" fmla="*/ 4865923 h 4865923"/>
              <a:gd name="connsiteX3" fmla="*/ 1055914 w 5377540"/>
              <a:gd name="connsiteY3" fmla="*/ 4062727 h 4865923"/>
              <a:gd name="connsiteX4" fmla="*/ 424542 w 5377540"/>
              <a:gd name="connsiteY4" fmla="*/ 2024748 h 4865923"/>
              <a:gd name="connsiteX5" fmla="*/ 4746169 w 5377540"/>
              <a:gd name="connsiteY5" fmla="*/ 2827944 h 4865923"/>
              <a:gd name="connsiteX6" fmla="*/ 4746169 w 5377540"/>
              <a:gd name="connsiteY6" fmla="*/ 3744691 h 4865923"/>
              <a:gd name="connsiteX7" fmla="*/ 424542 w 5377540"/>
              <a:gd name="connsiteY7" fmla="*/ 2941495 h 4865923"/>
              <a:gd name="connsiteX8" fmla="*/ 0 w 5377540"/>
              <a:gd name="connsiteY8" fmla="*/ 947060 h 4865923"/>
              <a:gd name="connsiteX9" fmla="*/ 4321627 w 5377540"/>
              <a:gd name="connsiteY9" fmla="*/ 1750256 h 4865923"/>
              <a:gd name="connsiteX10" fmla="*/ 4321627 w 5377540"/>
              <a:gd name="connsiteY10" fmla="*/ 2667003 h 4865923"/>
              <a:gd name="connsiteX11" fmla="*/ 0 w 5377540"/>
              <a:gd name="connsiteY11" fmla="*/ 1863807 h 4865923"/>
              <a:gd name="connsiteX12" fmla="*/ 424542 w 5377540"/>
              <a:gd name="connsiteY12" fmla="*/ 0 h 4865923"/>
              <a:gd name="connsiteX13" fmla="*/ 4746169 w 5377540"/>
              <a:gd name="connsiteY13" fmla="*/ 803195 h 4865923"/>
              <a:gd name="connsiteX14" fmla="*/ 4746169 w 5377540"/>
              <a:gd name="connsiteY14" fmla="*/ 1719943 h 4865923"/>
              <a:gd name="connsiteX15" fmla="*/ 424542 w 5377540"/>
              <a:gd name="connsiteY15" fmla="*/ 916746 h 486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77540" h="4865923">
                <a:moveTo>
                  <a:pt x="1055914" y="3145980"/>
                </a:moveTo>
                <a:lnTo>
                  <a:pt x="5377540" y="3949176"/>
                </a:lnTo>
                <a:lnTo>
                  <a:pt x="5377540" y="4865923"/>
                </a:lnTo>
                <a:lnTo>
                  <a:pt x="1055914" y="4062727"/>
                </a:lnTo>
                <a:close/>
                <a:moveTo>
                  <a:pt x="424542" y="2024748"/>
                </a:moveTo>
                <a:lnTo>
                  <a:pt x="4746169" y="2827944"/>
                </a:lnTo>
                <a:lnTo>
                  <a:pt x="4746169" y="3744691"/>
                </a:lnTo>
                <a:lnTo>
                  <a:pt x="424542" y="2941495"/>
                </a:lnTo>
                <a:close/>
                <a:moveTo>
                  <a:pt x="0" y="947060"/>
                </a:moveTo>
                <a:lnTo>
                  <a:pt x="4321627" y="1750256"/>
                </a:lnTo>
                <a:lnTo>
                  <a:pt x="4321627" y="2667003"/>
                </a:lnTo>
                <a:lnTo>
                  <a:pt x="0" y="1863807"/>
                </a:lnTo>
                <a:close/>
                <a:moveTo>
                  <a:pt x="424542" y="0"/>
                </a:moveTo>
                <a:lnTo>
                  <a:pt x="4746169" y="803195"/>
                </a:lnTo>
                <a:lnTo>
                  <a:pt x="4746169" y="1719943"/>
                </a:lnTo>
                <a:lnTo>
                  <a:pt x="424542" y="91674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1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5" name="圖片版面配置區 14"/>
          <p:cNvSpPr>
            <a:spLocks noGrp="1"/>
          </p:cNvSpPr>
          <p:nvPr>
            <p:ph type="pic" sz="quarter" idx="12"/>
          </p:nvPr>
        </p:nvSpPr>
        <p:spPr>
          <a:xfrm>
            <a:off x="4607973" y="1246714"/>
            <a:ext cx="4173477" cy="4173479"/>
          </a:xfrm>
          <a:custGeom>
            <a:avLst/>
            <a:gdLst>
              <a:gd name="connsiteX0" fmla="*/ 304800 w 4173477"/>
              <a:gd name="connsiteY0" fmla="*/ 2047500 h 4173479"/>
              <a:gd name="connsiteX1" fmla="*/ 520326 w 4173477"/>
              <a:gd name="connsiteY1" fmla="*/ 2136773 h 4173479"/>
              <a:gd name="connsiteX2" fmla="*/ 2036706 w 4173477"/>
              <a:gd name="connsiteY2" fmla="*/ 3653153 h 4173479"/>
              <a:gd name="connsiteX3" fmla="*/ 2036706 w 4173477"/>
              <a:gd name="connsiteY3" fmla="*/ 4084206 h 4173479"/>
              <a:gd name="connsiteX4" fmla="*/ 1605654 w 4173477"/>
              <a:gd name="connsiteY4" fmla="*/ 4084206 h 4173479"/>
              <a:gd name="connsiteX5" fmla="*/ 89274 w 4173477"/>
              <a:gd name="connsiteY5" fmla="*/ 2567826 h 4173479"/>
              <a:gd name="connsiteX6" fmla="*/ 89274 w 4173477"/>
              <a:gd name="connsiteY6" fmla="*/ 2136773 h 4173479"/>
              <a:gd name="connsiteX7" fmla="*/ 304800 w 4173477"/>
              <a:gd name="connsiteY7" fmla="*/ 2047500 h 4173479"/>
              <a:gd name="connsiteX8" fmla="*/ 359451 w 4173477"/>
              <a:gd name="connsiteY8" fmla="*/ 1078401 h 4173479"/>
              <a:gd name="connsiteX9" fmla="*/ 574977 w 4173477"/>
              <a:gd name="connsiteY9" fmla="*/ 1167675 h 4173479"/>
              <a:gd name="connsiteX10" fmla="*/ 3005803 w 4173477"/>
              <a:gd name="connsiteY10" fmla="*/ 3598501 h 4173479"/>
              <a:gd name="connsiteX11" fmla="*/ 3005803 w 4173477"/>
              <a:gd name="connsiteY11" fmla="*/ 4029553 h 4173479"/>
              <a:gd name="connsiteX12" fmla="*/ 2574750 w 4173477"/>
              <a:gd name="connsiteY12" fmla="*/ 4029554 h 4173479"/>
              <a:gd name="connsiteX13" fmla="*/ 143924 w 4173477"/>
              <a:gd name="connsiteY13" fmla="*/ 1598727 h 4173479"/>
              <a:gd name="connsiteX14" fmla="*/ 143924 w 4173477"/>
              <a:gd name="connsiteY14" fmla="*/ 1167674 h 4173479"/>
              <a:gd name="connsiteX15" fmla="*/ 359451 w 4173477"/>
              <a:gd name="connsiteY15" fmla="*/ 1078401 h 4173479"/>
              <a:gd name="connsiteX16" fmla="*/ 549576 w 4173477"/>
              <a:gd name="connsiteY16" fmla="*/ 244777 h 4173479"/>
              <a:gd name="connsiteX17" fmla="*/ 765102 w 4173477"/>
              <a:gd name="connsiteY17" fmla="*/ 334050 h 4173479"/>
              <a:gd name="connsiteX18" fmla="*/ 3839427 w 4173477"/>
              <a:gd name="connsiteY18" fmla="*/ 3408376 h 4173479"/>
              <a:gd name="connsiteX19" fmla="*/ 3839427 w 4173477"/>
              <a:gd name="connsiteY19" fmla="*/ 3839429 h 4173479"/>
              <a:gd name="connsiteX20" fmla="*/ 3408376 w 4173477"/>
              <a:gd name="connsiteY20" fmla="*/ 3839429 h 4173479"/>
              <a:gd name="connsiteX21" fmla="*/ 334048 w 4173477"/>
              <a:gd name="connsiteY21" fmla="*/ 765102 h 4173479"/>
              <a:gd name="connsiteX22" fmla="*/ 334048 w 4173477"/>
              <a:gd name="connsiteY22" fmla="*/ 334050 h 4173479"/>
              <a:gd name="connsiteX23" fmla="*/ 549576 w 4173477"/>
              <a:gd name="connsiteY23" fmla="*/ 244777 h 4173479"/>
              <a:gd name="connsiteX24" fmla="*/ 1383201 w 4173477"/>
              <a:gd name="connsiteY24" fmla="*/ 54651 h 4173479"/>
              <a:gd name="connsiteX25" fmla="*/ 1598727 w 4173477"/>
              <a:gd name="connsiteY25" fmla="*/ 143925 h 4173479"/>
              <a:gd name="connsiteX26" fmla="*/ 4029552 w 4173477"/>
              <a:gd name="connsiteY26" fmla="*/ 2574752 h 4173479"/>
              <a:gd name="connsiteX27" fmla="*/ 4029552 w 4173477"/>
              <a:gd name="connsiteY27" fmla="*/ 3005804 h 4173479"/>
              <a:gd name="connsiteX28" fmla="*/ 3598500 w 4173477"/>
              <a:gd name="connsiteY28" fmla="*/ 3005804 h 4173479"/>
              <a:gd name="connsiteX29" fmla="*/ 1167674 w 4173477"/>
              <a:gd name="connsiteY29" fmla="*/ 574978 h 4173479"/>
              <a:gd name="connsiteX30" fmla="*/ 1167674 w 4173477"/>
              <a:gd name="connsiteY30" fmla="*/ 143924 h 4173479"/>
              <a:gd name="connsiteX31" fmla="*/ 1383201 w 4173477"/>
              <a:gd name="connsiteY31" fmla="*/ 54651 h 4173479"/>
              <a:gd name="connsiteX32" fmla="*/ 2352298 w 4173477"/>
              <a:gd name="connsiteY32" fmla="*/ 0 h 4173479"/>
              <a:gd name="connsiteX33" fmla="*/ 2567824 w 4173477"/>
              <a:gd name="connsiteY33" fmla="*/ 89274 h 4173479"/>
              <a:gd name="connsiteX34" fmla="*/ 4084204 w 4173477"/>
              <a:gd name="connsiteY34" fmla="*/ 1605655 h 4173479"/>
              <a:gd name="connsiteX35" fmla="*/ 4084205 w 4173477"/>
              <a:gd name="connsiteY35" fmla="*/ 2036706 h 4173479"/>
              <a:gd name="connsiteX36" fmla="*/ 3653152 w 4173477"/>
              <a:gd name="connsiteY36" fmla="*/ 2036706 h 4173479"/>
              <a:gd name="connsiteX37" fmla="*/ 2136772 w 4173477"/>
              <a:gd name="connsiteY37" fmla="*/ 520326 h 4173479"/>
              <a:gd name="connsiteX38" fmla="*/ 2136772 w 4173477"/>
              <a:gd name="connsiteY38" fmla="*/ 89275 h 4173479"/>
              <a:gd name="connsiteX39" fmla="*/ 2352298 w 4173477"/>
              <a:gd name="connsiteY39" fmla="*/ 0 h 4173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73477" h="4173479">
                <a:moveTo>
                  <a:pt x="304800" y="2047500"/>
                </a:moveTo>
                <a:cubicBezTo>
                  <a:pt x="382805" y="2047500"/>
                  <a:pt x="460810" y="2077258"/>
                  <a:pt x="520326" y="2136773"/>
                </a:cubicBezTo>
                <a:lnTo>
                  <a:pt x="2036706" y="3653153"/>
                </a:lnTo>
                <a:cubicBezTo>
                  <a:pt x="2155738" y="3772185"/>
                  <a:pt x="2155738" y="3965174"/>
                  <a:pt x="2036706" y="4084206"/>
                </a:cubicBezTo>
                <a:cubicBezTo>
                  <a:pt x="1917675" y="4203237"/>
                  <a:pt x="1724685" y="4203237"/>
                  <a:pt x="1605654" y="4084206"/>
                </a:cubicBezTo>
                <a:lnTo>
                  <a:pt x="89274" y="2567826"/>
                </a:lnTo>
                <a:cubicBezTo>
                  <a:pt x="-29758" y="2448794"/>
                  <a:pt x="-29758" y="2255805"/>
                  <a:pt x="89274" y="2136773"/>
                </a:cubicBezTo>
                <a:cubicBezTo>
                  <a:pt x="148789" y="2077258"/>
                  <a:pt x="226794" y="2047500"/>
                  <a:pt x="304800" y="2047500"/>
                </a:cubicBezTo>
                <a:close/>
                <a:moveTo>
                  <a:pt x="359451" y="1078401"/>
                </a:moveTo>
                <a:cubicBezTo>
                  <a:pt x="437456" y="1078401"/>
                  <a:pt x="515461" y="1108159"/>
                  <a:pt x="574977" y="1167675"/>
                </a:cubicBezTo>
                <a:lnTo>
                  <a:pt x="3005803" y="3598501"/>
                </a:lnTo>
                <a:cubicBezTo>
                  <a:pt x="3124835" y="3717533"/>
                  <a:pt x="3124834" y="3910522"/>
                  <a:pt x="3005803" y="4029553"/>
                </a:cubicBezTo>
                <a:cubicBezTo>
                  <a:pt x="2886772" y="4148585"/>
                  <a:pt x="2693782" y="4148586"/>
                  <a:pt x="2574750" y="4029554"/>
                </a:cubicBezTo>
                <a:lnTo>
                  <a:pt x="143924" y="1598727"/>
                </a:lnTo>
                <a:cubicBezTo>
                  <a:pt x="24892" y="1479695"/>
                  <a:pt x="24892" y="1286706"/>
                  <a:pt x="143924" y="1167674"/>
                </a:cubicBezTo>
                <a:cubicBezTo>
                  <a:pt x="203440" y="1108159"/>
                  <a:pt x="281445" y="1078402"/>
                  <a:pt x="359451" y="1078401"/>
                </a:cubicBezTo>
                <a:close/>
                <a:moveTo>
                  <a:pt x="549576" y="244777"/>
                </a:moveTo>
                <a:cubicBezTo>
                  <a:pt x="627580" y="244776"/>
                  <a:pt x="705586" y="274535"/>
                  <a:pt x="765102" y="334050"/>
                </a:cubicBezTo>
                <a:lnTo>
                  <a:pt x="3839427" y="3408376"/>
                </a:lnTo>
                <a:cubicBezTo>
                  <a:pt x="3958460" y="3527409"/>
                  <a:pt x="3958460" y="3720398"/>
                  <a:pt x="3839427" y="3839429"/>
                </a:cubicBezTo>
                <a:cubicBezTo>
                  <a:pt x="3720397" y="3958461"/>
                  <a:pt x="3527408" y="3958461"/>
                  <a:pt x="3408376" y="3839429"/>
                </a:cubicBezTo>
                <a:lnTo>
                  <a:pt x="334048" y="765102"/>
                </a:lnTo>
                <a:cubicBezTo>
                  <a:pt x="215018" y="646071"/>
                  <a:pt x="215017" y="453081"/>
                  <a:pt x="334048" y="334050"/>
                </a:cubicBezTo>
                <a:cubicBezTo>
                  <a:pt x="393564" y="274534"/>
                  <a:pt x="471569" y="244776"/>
                  <a:pt x="549576" y="244777"/>
                </a:cubicBezTo>
                <a:close/>
                <a:moveTo>
                  <a:pt x="1383201" y="54651"/>
                </a:moveTo>
                <a:cubicBezTo>
                  <a:pt x="1461205" y="54652"/>
                  <a:pt x="1539211" y="84409"/>
                  <a:pt x="1598727" y="143925"/>
                </a:cubicBezTo>
                <a:lnTo>
                  <a:pt x="4029552" y="2574752"/>
                </a:lnTo>
                <a:cubicBezTo>
                  <a:pt x="4148584" y="2693783"/>
                  <a:pt x="4148584" y="2886772"/>
                  <a:pt x="4029552" y="3005804"/>
                </a:cubicBezTo>
                <a:cubicBezTo>
                  <a:pt x="3910521" y="3124835"/>
                  <a:pt x="3717532" y="3124836"/>
                  <a:pt x="3598500" y="3005804"/>
                </a:cubicBezTo>
                <a:lnTo>
                  <a:pt x="1167674" y="574978"/>
                </a:lnTo>
                <a:cubicBezTo>
                  <a:pt x="1048643" y="455945"/>
                  <a:pt x="1048643" y="262957"/>
                  <a:pt x="1167674" y="143924"/>
                </a:cubicBezTo>
                <a:cubicBezTo>
                  <a:pt x="1227191" y="84409"/>
                  <a:pt x="1305195" y="54652"/>
                  <a:pt x="1383201" y="54651"/>
                </a:cubicBezTo>
                <a:close/>
                <a:moveTo>
                  <a:pt x="2352298" y="0"/>
                </a:moveTo>
                <a:cubicBezTo>
                  <a:pt x="2430303" y="0"/>
                  <a:pt x="2508308" y="29758"/>
                  <a:pt x="2567824" y="89274"/>
                </a:cubicBezTo>
                <a:lnTo>
                  <a:pt x="4084204" y="1605655"/>
                </a:lnTo>
                <a:cubicBezTo>
                  <a:pt x="4203235" y="1724686"/>
                  <a:pt x="4203235" y="1917675"/>
                  <a:pt x="4084205" y="2036706"/>
                </a:cubicBezTo>
                <a:cubicBezTo>
                  <a:pt x="3965172" y="2155738"/>
                  <a:pt x="3772183" y="2155738"/>
                  <a:pt x="3653152" y="2036706"/>
                </a:cubicBezTo>
                <a:lnTo>
                  <a:pt x="2136772" y="520326"/>
                </a:lnTo>
                <a:cubicBezTo>
                  <a:pt x="2017741" y="401295"/>
                  <a:pt x="2017740" y="208306"/>
                  <a:pt x="2136772" y="89275"/>
                </a:cubicBezTo>
                <a:cubicBezTo>
                  <a:pt x="2196288" y="29759"/>
                  <a:pt x="2274293" y="0"/>
                  <a:pt x="23522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3037115" y="889228"/>
            <a:ext cx="5987140" cy="5832246"/>
          </a:xfrm>
          <a:custGeom>
            <a:avLst/>
            <a:gdLst>
              <a:gd name="connsiteX0" fmla="*/ 1067855 w 5987140"/>
              <a:gd name="connsiteY0" fmla="*/ 1510620 h 5832246"/>
              <a:gd name="connsiteX1" fmla="*/ 3265711 w 5987140"/>
              <a:gd name="connsiteY1" fmla="*/ 1510620 h 5832246"/>
              <a:gd name="connsiteX2" fmla="*/ 2197856 w 5987140"/>
              <a:gd name="connsiteY2" fmla="*/ 5832246 h 5832246"/>
              <a:gd name="connsiteX3" fmla="*/ 0 w 5987140"/>
              <a:gd name="connsiteY3" fmla="*/ 5832246 h 5832246"/>
              <a:gd name="connsiteX4" fmla="*/ 3789284 w 5987140"/>
              <a:gd name="connsiteY4" fmla="*/ 0 h 5832246"/>
              <a:gd name="connsiteX5" fmla="*/ 5987140 w 5987140"/>
              <a:gd name="connsiteY5" fmla="*/ 0 h 5832246"/>
              <a:gd name="connsiteX6" fmla="*/ 4919285 w 5987140"/>
              <a:gd name="connsiteY6" fmla="*/ 4321626 h 5832246"/>
              <a:gd name="connsiteX7" fmla="*/ 2721429 w 5987140"/>
              <a:gd name="connsiteY7" fmla="*/ 4321626 h 583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87140" h="5832246">
                <a:moveTo>
                  <a:pt x="1067855" y="1510620"/>
                </a:moveTo>
                <a:lnTo>
                  <a:pt x="3265711" y="1510620"/>
                </a:lnTo>
                <a:lnTo>
                  <a:pt x="2197856" y="5832246"/>
                </a:lnTo>
                <a:lnTo>
                  <a:pt x="0" y="5832246"/>
                </a:lnTo>
                <a:close/>
                <a:moveTo>
                  <a:pt x="3789284" y="0"/>
                </a:moveTo>
                <a:lnTo>
                  <a:pt x="5987140" y="0"/>
                </a:lnTo>
                <a:lnTo>
                  <a:pt x="4919285" y="4321626"/>
                </a:lnTo>
                <a:lnTo>
                  <a:pt x="2721429" y="43216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58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3755572" y="0"/>
            <a:ext cx="5388428" cy="6858000"/>
          </a:xfrm>
          <a:custGeom>
            <a:avLst/>
            <a:gdLst>
              <a:gd name="connsiteX0" fmla="*/ 2351310 w 5388428"/>
              <a:gd name="connsiteY0" fmla="*/ 0 h 6858000"/>
              <a:gd name="connsiteX1" fmla="*/ 4549166 w 5388428"/>
              <a:gd name="connsiteY1" fmla="*/ 0 h 6858000"/>
              <a:gd name="connsiteX2" fmla="*/ 5388428 w 5388428"/>
              <a:gd name="connsiteY2" fmla="*/ 5389926 h 6858000"/>
              <a:gd name="connsiteX3" fmla="*/ 5388428 w 5388428"/>
              <a:gd name="connsiteY3" fmla="*/ 6858000 h 6858000"/>
              <a:gd name="connsiteX4" fmla="*/ 3419165 w 5388428"/>
              <a:gd name="connsiteY4" fmla="*/ 6858000 h 6858000"/>
              <a:gd name="connsiteX5" fmla="*/ 0 w 5388428"/>
              <a:gd name="connsiteY5" fmla="*/ 0 h 6858000"/>
              <a:gd name="connsiteX6" fmla="*/ 2197856 w 5388428"/>
              <a:gd name="connsiteY6" fmla="*/ 0 h 6858000"/>
              <a:gd name="connsiteX7" fmla="*/ 3265711 w 5388428"/>
              <a:gd name="connsiteY7" fmla="*/ 6858000 h 6858000"/>
              <a:gd name="connsiteX8" fmla="*/ 1067855 w 538842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88428" h="6858000">
                <a:moveTo>
                  <a:pt x="2351310" y="0"/>
                </a:moveTo>
                <a:lnTo>
                  <a:pt x="4549166" y="0"/>
                </a:lnTo>
                <a:lnTo>
                  <a:pt x="5388428" y="5389926"/>
                </a:lnTo>
                <a:lnTo>
                  <a:pt x="5388428" y="6858000"/>
                </a:lnTo>
                <a:lnTo>
                  <a:pt x="3419165" y="6858000"/>
                </a:lnTo>
                <a:close/>
                <a:moveTo>
                  <a:pt x="0" y="0"/>
                </a:moveTo>
                <a:lnTo>
                  <a:pt x="2197856" y="0"/>
                </a:lnTo>
                <a:lnTo>
                  <a:pt x="3265711" y="6858000"/>
                </a:lnTo>
                <a:lnTo>
                  <a:pt x="1067855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2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-1" y="-1"/>
            <a:ext cx="5279564" cy="6858000"/>
          </a:xfrm>
          <a:custGeom>
            <a:avLst/>
            <a:gdLst>
              <a:gd name="connsiteX0" fmla="*/ 3081708 w 5279564"/>
              <a:gd name="connsiteY0" fmla="*/ 0 h 6858000"/>
              <a:gd name="connsiteX1" fmla="*/ 5279564 w 5279564"/>
              <a:gd name="connsiteY1" fmla="*/ 0 h 6858000"/>
              <a:gd name="connsiteX2" fmla="*/ 4211709 w 5279564"/>
              <a:gd name="connsiteY2" fmla="*/ 6858000 h 6858000"/>
              <a:gd name="connsiteX3" fmla="*/ 2013853 w 5279564"/>
              <a:gd name="connsiteY3" fmla="*/ 6858000 h 6858000"/>
              <a:gd name="connsiteX4" fmla="*/ 730398 w 5279564"/>
              <a:gd name="connsiteY4" fmla="*/ 0 h 6858000"/>
              <a:gd name="connsiteX5" fmla="*/ 2928254 w 5279564"/>
              <a:gd name="connsiteY5" fmla="*/ 0 h 6858000"/>
              <a:gd name="connsiteX6" fmla="*/ 1860399 w 5279564"/>
              <a:gd name="connsiteY6" fmla="*/ 6858000 h 6858000"/>
              <a:gd name="connsiteX7" fmla="*/ 0 w 5279564"/>
              <a:gd name="connsiteY7" fmla="*/ 6858000 h 6858000"/>
              <a:gd name="connsiteX8" fmla="*/ 0 w 5279564"/>
              <a:gd name="connsiteY8" fmla="*/ 46907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79564" h="6858000">
                <a:moveTo>
                  <a:pt x="3081708" y="0"/>
                </a:moveTo>
                <a:lnTo>
                  <a:pt x="5279564" y="0"/>
                </a:lnTo>
                <a:lnTo>
                  <a:pt x="4211709" y="6858000"/>
                </a:lnTo>
                <a:lnTo>
                  <a:pt x="2013853" y="6858000"/>
                </a:lnTo>
                <a:close/>
                <a:moveTo>
                  <a:pt x="730398" y="0"/>
                </a:moveTo>
                <a:lnTo>
                  <a:pt x="2928254" y="0"/>
                </a:lnTo>
                <a:lnTo>
                  <a:pt x="1860399" y="6858000"/>
                </a:lnTo>
                <a:lnTo>
                  <a:pt x="0" y="6858000"/>
                </a:lnTo>
                <a:lnTo>
                  <a:pt x="0" y="46907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3516085" y="0"/>
            <a:ext cx="5657413" cy="6858000"/>
          </a:xfrm>
          <a:custGeom>
            <a:avLst/>
            <a:gdLst>
              <a:gd name="connsiteX0" fmla="*/ 3614056 w 5657413"/>
              <a:gd name="connsiteY0" fmla="*/ 0 h 6858000"/>
              <a:gd name="connsiteX1" fmla="*/ 5240471 w 5657413"/>
              <a:gd name="connsiteY1" fmla="*/ 0 h 6858000"/>
              <a:gd name="connsiteX2" fmla="*/ 5657413 w 5657413"/>
              <a:gd name="connsiteY2" fmla="*/ 3618503 h 6858000"/>
              <a:gd name="connsiteX3" fmla="*/ 5657413 w 5657413"/>
              <a:gd name="connsiteY3" fmla="*/ 6858000 h 6858000"/>
              <a:gd name="connsiteX4" fmla="*/ 4404269 w 5657413"/>
              <a:gd name="connsiteY4" fmla="*/ 6858000 h 6858000"/>
              <a:gd name="connsiteX5" fmla="*/ 1807028 w 5657413"/>
              <a:gd name="connsiteY5" fmla="*/ 0 h 6858000"/>
              <a:gd name="connsiteX6" fmla="*/ 3433443 w 5657413"/>
              <a:gd name="connsiteY6" fmla="*/ 0 h 6858000"/>
              <a:gd name="connsiteX7" fmla="*/ 4223656 w 5657413"/>
              <a:gd name="connsiteY7" fmla="*/ 6858000 h 6858000"/>
              <a:gd name="connsiteX8" fmla="*/ 2597241 w 5657413"/>
              <a:gd name="connsiteY8" fmla="*/ 6858000 h 6858000"/>
              <a:gd name="connsiteX9" fmla="*/ 0 w 5657413"/>
              <a:gd name="connsiteY9" fmla="*/ 0 h 6858000"/>
              <a:gd name="connsiteX10" fmla="*/ 1626415 w 5657413"/>
              <a:gd name="connsiteY10" fmla="*/ 0 h 6858000"/>
              <a:gd name="connsiteX11" fmla="*/ 2416628 w 5657413"/>
              <a:gd name="connsiteY11" fmla="*/ 6858000 h 6858000"/>
              <a:gd name="connsiteX12" fmla="*/ 790213 w 5657413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57413" h="6858000">
                <a:moveTo>
                  <a:pt x="3614056" y="0"/>
                </a:moveTo>
                <a:lnTo>
                  <a:pt x="5240471" y="0"/>
                </a:lnTo>
                <a:lnTo>
                  <a:pt x="5657413" y="3618503"/>
                </a:lnTo>
                <a:lnTo>
                  <a:pt x="5657413" y="6858000"/>
                </a:lnTo>
                <a:lnTo>
                  <a:pt x="4404269" y="6858000"/>
                </a:lnTo>
                <a:close/>
                <a:moveTo>
                  <a:pt x="1807028" y="0"/>
                </a:moveTo>
                <a:lnTo>
                  <a:pt x="3433443" y="0"/>
                </a:lnTo>
                <a:lnTo>
                  <a:pt x="4223656" y="6858000"/>
                </a:lnTo>
                <a:lnTo>
                  <a:pt x="2597241" y="6858000"/>
                </a:lnTo>
                <a:close/>
                <a:moveTo>
                  <a:pt x="0" y="0"/>
                </a:moveTo>
                <a:lnTo>
                  <a:pt x="1626415" y="0"/>
                </a:lnTo>
                <a:lnTo>
                  <a:pt x="2416628" y="6858000"/>
                </a:lnTo>
                <a:lnTo>
                  <a:pt x="790213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8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660570" cy="6858000"/>
          </a:xfrm>
          <a:custGeom>
            <a:avLst/>
            <a:gdLst>
              <a:gd name="connsiteX0" fmla="*/ 4034155 w 5660570"/>
              <a:gd name="connsiteY0" fmla="*/ 0 h 6858000"/>
              <a:gd name="connsiteX1" fmla="*/ 5660570 w 5660570"/>
              <a:gd name="connsiteY1" fmla="*/ 0 h 6858000"/>
              <a:gd name="connsiteX2" fmla="*/ 4870357 w 5660570"/>
              <a:gd name="connsiteY2" fmla="*/ 6858000 h 6858000"/>
              <a:gd name="connsiteX3" fmla="*/ 3243942 w 5660570"/>
              <a:gd name="connsiteY3" fmla="*/ 6858000 h 6858000"/>
              <a:gd name="connsiteX4" fmla="*/ 2227127 w 5660570"/>
              <a:gd name="connsiteY4" fmla="*/ 0 h 6858000"/>
              <a:gd name="connsiteX5" fmla="*/ 3853542 w 5660570"/>
              <a:gd name="connsiteY5" fmla="*/ 0 h 6858000"/>
              <a:gd name="connsiteX6" fmla="*/ 3063329 w 5660570"/>
              <a:gd name="connsiteY6" fmla="*/ 6858000 h 6858000"/>
              <a:gd name="connsiteX7" fmla="*/ 1436914 w 5660570"/>
              <a:gd name="connsiteY7" fmla="*/ 6858000 h 6858000"/>
              <a:gd name="connsiteX8" fmla="*/ 420099 w 5660570"/>
              <a:gd name="connsiteY8" fmla="*/ 0 h 6858000"/>
              <a:gd name="connsiteX9" fmla="*/ 2046514 w 5660570"/>
              <a:gd name="connsiteY9" fmla="*/ 0 h 6858000"/>
              <a:gd name="connsiteX10" fmla="*/ 1256301 w 5660570"/>
              <a:gd name="connsiteY10" fmla="*/ 6858000 h 6858000"/>
              <a:gd name="connsiteX11" fmla="*/ 0 w 5660570"/>
              <a:gd name="connsiteY11" fmla="*/ 6858000 h 6858000"/>
              <a:gd name="connsiteX12" fmla="*/ 0 w 5660570"/>
              <a:gd name="connsiteY12" fmla="*/ 36459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60570" h="6858000">
                <a:moveTo>
                  <a:pt x="4034155" y="0"/>
                </a:moveTo>
                <a:lnTo>
                  <a:pt x="5660570" y="0"/>
                </a:lnTo>
                <a:lnTo>
                  <a:pt x="4870357" y="6858000"/>
                </a:lnTo>
                <a:lnTo>
                  <a:pt x="3243942" y="6858000"/>
                </a:lnTo>
                <a:close/>
                <a:moveTo>
                  <a:pt x="2227127" y="0"/>
                </a:moveTo>
                <a:lnTo>
                  <a:pt x="3853542" y="0"/>
                </a:lnTo>
                <a:lnTo>
                  <a:pt x="3063329" y="6858000"/>
                </a:lnTo>
                <a:lnTo>
                  <a:pt x="1436914" y="6858000"/>
                </a:lnTo>
                <a:close/>
                <a:moveTo>
                  <a:pt x="420099" y="0"/>
                </a:moveTo>
                <a:lnTo>
                  <a:pt x="2046514" y="0"/>
                </a:lnTo>
                <a:lnTo>
                  <a:pt x="1256301" y="6858000"/>
                </a:lnTo>
                <a:lnTo>
                  <a:pt x="0" y="6858000"/>
                </a:lnTo>
                <a:lnTo>
                  <a:pt x="0" y="36459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3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250371" y="424542"/>
            <a:ext cx="4060372" cy="6013904"/>
          </a:xfrm>
          <a:custGeom>
            <a:avLst/>
            <a:gdLst>
              <a:gd name="connsiteX0" fmla="*/ 2095676 w 4060372"/>
              <a:gd name="connsiteY0" fmla="*/ 3074761 h 6013904"/>
              <a:gd name="connsiteX1" fmla="*/ 4060372 w 4060372"/>
              <a:gd name="connsiteY1" fmla="*/ 3074761 h 6013904"/>
              <a:gd name="connsiteX2" fmla="*/ 4060372 w 4060372"/>
              <a:gd name="connsiteY2" fmla="*/ 6013904 h 6013904"/>
              <a:gd name="connsiteX3" fmla="*/ 2095676 w 4060372"/>
              <a:gd name="connsiteY3" fmla="*/ 6013904 h 6013904"/>
              <a:gd name="connsiteX4" fmla="*/ 0 w 4060372"/>
              <a:gd name="connsiteY4" fmla="*/ 383495 h 6013904"/>
              <a:gd name="connsiteX5" fmla="*/ 1964696 w 4060372"/>
              <a:gd name="connsiteY5" fmla="*/ 383495 h 6013904"/>
              <a:gd name="connsiteX6" fmla="*/ 1964696 w 4060372"/>
              <a:gd name="connsiteY6" fmla="*/ 5630409 h 6013904"/>
              <a:gd name="connsiteX7" fmla="*/ 0 w 4060372"/>
              <a:gd name="connsiteY7" fmla="*/ 5630409 h 6013904"/>
              <a:gd name="connsiteX8" fmla="*/ 2095676 w 4060372"/>
              <a:gd name="connsiteY8" fmla="*/ 0 h 6013904"/>
              <a:gd name="connsiteX9" fmla="*/ 4060372 w 4060372"/>
              <a:gd name="connsiteY9" fmla="*/ 0 h 6013904"/>
              <a:gd name="connsiteX10" fmla="*/ 4060372 w 4060372"/>
              <a:gd name="connsiteY10" fmla="*/ 2939143 h 6013904"/>
              <a:gd name="connsiteX11" fmla="*/ 2095676 w 4060372"/>
              <a:gd name="connsiteY11" fmla="*/ 2939143 h 60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0372" h="6013904">
                <a:moveTo>
                  <a:pt x="2095676" y="3074761"/>
                </a:moveTo>
                <a:lnTo>
                  <a:pt x="4060372" y="3074761"/>
                </a:lnTo>
                <a:lnTo>
                  <a:pt x="4060372" y="6013904"/>
                </a:lnTo>
                <a:lnTo>
                  <a:pt x="2095676" y="6013904"/>
                </a:lnTo>
                <a:close/>
                <a:moveTo>
                  <a:pt x="0" y="383495"/>
                </a:moveTo>
                <a:lnTo>
                  <a:pt x="1964696" y="383495"/>
                </a:lnTo>
                <a:lnTo>
                  <a:pt x="1964696" y="5630409"/>
                </a:lnTo>
                <a:lnTo>
                  <a:pt x="0" y="5630409"/>
                </a:lnTo>
                <a:close/>
                <a:moveTo>
                  <a:pt x="2095676" y="0"/>
                </a:moveTo>
                <a:lnTo>
                  <a:pt x="4060372" y="0"/>
                </a:lnTo>
                <a:lnTo>
                  <a:pt x="4060372" y="2939143"/>
                </a:lnTo>
                <a:lnTo>
                  <a:pt x="2095676" y="2939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235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811485" y="424543"/>
            <a:ext cx="4060372" cy="6013904"/>
          </a:xfrm>
          <a:custGeom>
            <a:avLst/>
            <a:gdLst>
              <a:gd name="connsiteX0" fmla="*/ 0 w 4060372"/>
              <a:gd name="connsiteY0" fmla="*/ 3074761 h 6013904"/>
              <a:gd name="connsiteX1" fmla="*/ 1964696 w 4060372"/>
              <a:gd name="connsiteY1" fmla="*/ 3074761 h 6013904"/>
              <a:gd name="connsiteX2" fmla="*/ 1964696 w 4060372"/>
              <a:gd name="connsiteY2" fmla="*/ 6013904 h 6013904"/>
              <a:gd name="connsiteX3" fmla="*/ 0 w 4060372"/>
              <a:gd name="connsiteY3" fmla="*/ 6013904 h 6013904"/>
              <a:gd name="connsiteX4" fmla="*/ 2095676 w 4060372"/>
              <a:gd name="connsiteY4" fmla="*/ 383495 h 6013904"/>
              <a:gd name="connsiteX5" fmla="*/ 4060372 w 4060372"/>
              <a:gd name="connsiteY5" fmla="*/ 383495 h 6013904"/>
              <a:gd name="connsiteX6" fmla="*/ 4060372 w 4060372"/>
              <a:gd name="connsiteY6" fmla="*/ 5630409 h 6013904"/>
              <a:gd name="connsiteX7" fmla="*/ 2095676 w 4060372"/>
              <a:gd name="connsiteY7" fmla="*/ 5630409 h 6013904"/>
              <a:gd name="connsiteX8" fmla="*/ 0 w 4060372"/>
              <a:gd name="connsiteY8" fmla="*/ 0 h 6013904"/>
              <a:gd name="connsiteX9" fmla="*/ 1964696 w 4060372"/>
              <a:gd name="connsiteY9" fmla="*/ 0 h 6013904"/>
              <a:gd name="connsiteX10" fmla="*/ 1964696 w 4060372"/>
              <a:gd name="connsiteY10" fmla="*/ 2939143 h 6013904"/>
              <a:gd name="connsiteX11" fmla="*/ 0 w 4060372"/>
              <a:gd name="connsiteY11" fmla="*/ 2939143 h 60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0372" h="6013904">
                <a:moveTo>
                  <a:pt x="0" y="3074761"/>
                </a:moveTo>
                <a:lnTo>
                  <a:pt x="1964696" y="3074761"/>
                </a:lnTo>
                <a:lnTo>
                  <a:pt x="1964696" y="6013904"/>
                </a:lnTo>
                <a:lnTo>
                  <a:pt x="0" y="6013904"/>
                </a:lnTo>
                <a:close/>
                <a:moveTo>
                  <a:pt x="2095676" y="383495"/>
                </a:moveTo>
                <a:lnTo>
                  <a:pt x="4060372" y="383495"/>
                </a:lnTo>
                <a:lnTo>
                  <a:pt x="4060372" y="5630409"/>
                </a:lnTo>
                <a:lnTo>
                  <a:pt x="2095676" y="5630409"/>
                </a:lnTo>
                <a:close/>
                <a:moveTo>
                  <a:pt x="0" y="0"/>
                </a:moveTo>
                <a:lnTo>
                  <a:pt x="1964696" y="0"/>
                </a:lnTo>
                <a:lnTo>
                  <a:pt x="1964696" y="2939143"/>
                </a:lnTo>
                <a:lnTo>
                  <a:pt x="0" y="2939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60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0" y="402771"/>
            <a:ext cx="4713523" cy="5953579"/>
          </a:xfrm>
          <a:custGeom>
            <a:avLst/>
            <a:gdLst>
              <a:gd name="connsiteX0" fmla="*/ 4016837 w 4713523"/>
              <a:gd name="connsiteY0" fmla="*/ 0 h 5953579"/>
              <a:gd name="connsiteX1" fmla="*/ 4713523 w 4713523"/>
              <a:gd name="connsiteY1" fmla="*/ 0 h 5953579"/>
              <a:gd name="connsiteX2" fmla="*/ 4713523 w 4713523"/>
              <a:gd name="connsiteY2" fmla="*/ 5953579 h 5953579"/>
              <a:gd name="connsiteX3" fmla="*/ 4016837 w 4713523"/>
              <a:gd name="connsiteY3" fmla="*/ 5953579 h 5953579"/>
              <a:gd name="connsiteX4" fmla="*/ 3178634 w 4713523"/>
              <a:gd name="connsiteY4" fmla="*/ 0 h 5953579"/>
              <a:gd name="connsiteX5" fmla="*/ 3875320 w 4713523"/>
              <a:gd name="connsiteY5" fmla="*/ 0 h 5953579"/>
              <a:gd name="connsiteX6" fmla="*/ 3875320 w 4713523"/>
              <a:gd name="connsiteY6" fmla="*/ 5953579 h 5953579"/>
              <a:gd name="connsiteX7" fmla="*/ 3178634 w 4713523"/>
              <a:gd name="connsiteY7" fmla="*/ 5953579 h 5953579"/>
              <a:gd name="connsiteX8" fmla="*/ 2340431 w 4713523"/>
              <a:gd name="connsiteY8" fmla="*/ 0 h 5953579"/>
              <a:gd name="connsiteX9" fmla="*/ 3037117 w 4713523"/>
              <a:gd name="connsiteY9" fmla="*/ 0 h 5953579"/>
              <a:gd name="connsiteX10" fmla="*/ 3037117 w 4713523"/>
              <a:gd name="connsiteY10" fmla="*/ 5953579 h 5953579"/>
              <a:gd name="connsiteX11" fmla="*/ 2340431 w 4713523"/>
              <a:gd name="connsiteY11" fmla="*/ 5953579 h 5953579"/>
              <a:gd name="connsiteX12" fmla="*/ 0 w 4713523"/>
              <a:gd name="connsiteY12" fmla="*/ 0 h 5953579"/>
              <a:gd name="connsiteX13" fmla="*/ 2198914 w 4713523"/>
              <a:gd name="connsiteY13" fmla="*/ 0 h 5953579"/>
              <a:gd name="connsiteX14" fmla="*/ 2198914 w 4713523"/>
              <a:gd name="connsiteY14" fmla="*/ 5953579 h 5953579"/>
              <a:gd name="connsiteX15" fmla="*/ 0 w 4713523"/>
              <a:gd name="connsiteY15" fmla="*/ 5953579 h 59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13523" h="5953579">
                <a:moveTo>
                  <a:pt x="4016837" y="0"/>
                </a:moveTo>
                <a:lnTo>
                  <a:pt x="4713523" y="0"/>
                </a:lnTo>
                <a:lnTo>
                  <a:pt x="4713523" y="5953579"/>
                </a:lnTo>
                <a:lnTo>
                  <a:pt x="4016837" y="5953579"/>
                </a:lnTo>
                <a:close/>
                <a:moveTo>
                  <a:pt x="3178634" y="0"/>
                </a:moveTo>
                <a:lnTo>
                  <a:pt x="3875320" y="0"/>
                </a:lnTo>
                <a:lnTo>
                  <a:pt x="3875320" y="5953579"/>
                </a:lnTo>
                <a:lnTo>
                  <a:pt x="3178634" y="5953579"/>
                </a:lnTo>
                <a:close/>
                <a:moveTo>
                  <a:pt x="2340431" y="0"/>
                </a:moveTo>
                <a:lnTo>
                  <a:pt x="3037117" y="0"/>
                </a:lnTo>
                <a:lnTo>
                  <a:pt x="3037117" y="5953579"/>
                </a:lnTo>
                <a:lnTo>
                  <a:pt x="2340431" y="5953579"/>
                </a:lnTo>
                <a:close/>
                <a:moveTo>
                  <a:pt x="0" y="0"/>
                </a:moveTo>
                <a:lnTo>
                  <a:pt x="2198914" y="0"/>
                </a:lnTo>
                <a:lnTo>
                  <a:pt x="2198914" y="5953579"/>
                </a:lnTo>
                <a:lnTo>
                  <a:pt x="0" y="59535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90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0" y="402771"/>
            <a:ext cx="4713523" cy="5953579"/>
          </a:xfrm>
          <a:custGeom>
            <a:avLst/>
            <a:gdLst>
              <a:gd name="connsiteX0" fmla="*/ 2514609 w 4713523"/>
              <a:gd name="connsiteY0" fmla="*/ 0 h 5953579"/>
              <a:gd name="connsiteX1" fmla="*/ 4713523 w 4713523"/>
              <a:gd name="connsiteY1" fmla="*/ 0 h 5953579"/>
              <a:gd name="connsiteX2" fmla="*/ 4713523 w 4713523"/>
              <a:gd name="connsiteY2" fmla="*/ 5953579 h 5953579"/>
              <a:gd name="connsiteX3" fmla="*/ 2514609 w 4713523"/>
              <a:gd name="connsiteY3" fmla="*/ 5953579 h 5953579"/>
              <a:gd name="connsiteX4" fmla="*/ 1676406 w 4713523"/>
              <a:gd name="connsiteY4" fmla="*/ 0 h 5953579"/>
              <a:gd name="connsiteX5" fmla="*/ 2373092 w 4713523"/>
              <a:gd name="connsiteY5" fmla="*/ 0 h 5953579"/>
              <a:gd name="connsiteX6" fmla="*/ 2373092 w 4713523"/>
              <a:gd name="connsiteY6" fmla="*/ 5953579 h 5953579"/>
              <a:gd name="connsiteX7" fmla="*/ 1676406 w 4713523"/>
              <a:gd name="connsiteY7" fmla="*/ 5953579 h 5953579"/>
              <a:gd name="connsiteX8" fmla="*/ 838203 w 4713523"/>
              <a:gd name="connsiteY8" fmla="*/ 0 h 5953579"/>
              <a:gd name="connsiteX9" fmla="*/ 1534889 w 4713523"/>
              <a:gd name="connsiteY9" fmla="*/ 0 h 5953579"/>
              <a:gd name="connsiteX10" fmla="*/ 1534889 w 4713523"/>
              <a:gd name="connsiteY10" fmla="*/ 5953579 h 5953579"/>
              <a:gd name="connsiteX11" fmla="*/ 838203 w 4713523"/>
              <a:gd name="connsiteY11" fmla="*/ 5953579 h 5953579"/>
              <a:gd name="connsiteX12" fmla="*/ 0 w 4713523"/>
              <a:gd name="connsiteY12" fmla="*/ 0 h 5953579"/>
              <a:gd name="connsiteX13" fmla="*/ 696686 w 4713523"/>
              <a:gd name="connsiteY13" fmla="*/ 0 h 5953579"/>
              <a:gd name="connsiteX14" fmla="*/ 696686 w 4713523"/>
              <a:gd name="connsiteY14" fmla="*/ 5953579 h 5953579"/>
              <a:gd name="connsiteX15" fmla="*/ 0 w 4713523"/>
              <a:gd name="connsiteY15" fmla="*/ 5953579 h 5953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13523" h="5953579">
                <a:moveTo>
                  <a:pt x="2514609" y="0"/>
                </a:moveTo>
                <a:lnTo>
                  <a:pt x="4713523" y="0"/>
                </a:lnTo>
                <a:lnTo>
                  <a:pt x="4713523" y="5953579"/>
                </a:lnTo>
                <a:lnTo>
                  <a:pt x="2514609" y="5953579"/>
                </a:lnTo>
                <a:close/>
                <a:moveTo>
                  <a:pt x="1676406" y="0"/>
                </a:moveTo>
                <a:lnTo>
                  <a:pt x="2373092" y="0"/>
                </a:lnTo>
                <a:lnTo>
                  <a:pt x="2373092" y="5953579"/>
                </a:lnTo>
                <a:lnTo>
                  <a:pt x="1676406" y="5953579"/>
                </a:lnTo>
                <a:close/>
                <a:moveTo>
                  <a:pt x="838203" y="0"/>
                </a:moveTo>
                <a:lnTo>
                  <a:pt x="1534889" y="0"/>
                </a:lnTo>
                <a:lnTo>
                  <a:pt x="1534889" y="5953579"/>
                </a:lnTo>
                <a:lnTo>
                  <a:pt x="838203" y="5953579"/>
                </a:lnTo>
                <a:close/>
                <a:moveTo>
                  <a:pt x="0" y="0"/>
                </a:moveTo>
                <a:lnTo>
                  <a:pt x="696686" y="0"/>
                </a:lnTo>
                <a:lnTo>
                  <a:pt x="696686" y="5953579"/>
                </a:lnTo>
                <a:lnTo>
                  <a:pt x="0" y="595357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0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294371" y="543199"/>
            <a:ext cx="3918399" cy="6020887"/>
          </a:xfrm>
          <a:custGeom>
            <a:avLst/>
            <a:gdLst>
              <a:gd name="connsiteX0" fmla="*/ 0 w 3918399"/>
              <a:gd name="connsiteY0" fmla="*/ 3232679 h 6020887"/>
              <a:gd name="connsiteX1" fmla="*/ 3918398 w 3918399"/>
              <a:gd name="connsiteY1" fmla="*/ 3232679 h 6020887"/>
              <a:gd name="connsiteX2" fmla="*/ 3918398 w 3918399"/>
              <a:gd name="connsiteY2" fmla="*/ 6020887 h 6020887"/>
              <a:gd name="connsiteX3" fmla="*/ 0 w 3918399"/>
              <a:gd name="connsiteY3" fmla="*/ 6020887 h 6020887"/>
              <a:gd name="connsiteX4" fmla="*/ 0 w 3918399"/>
              <a:gd name="connsiteY4" fmla="*/ 2155120 h 6020887"/>
              <a:gd name="connsiteX5" fmla="*/ 3918399 w 3918399"/>
              <a:gd name="connsiteY5" fmla="*/ 2155120 h 6020887"/>
              <a:gd name="connsiteX6" fmla="*/ 3918399 w 3918399"/>
              <a:gd name="connsiteY6" fmla="*/ 3126853 h 6020887"/>
              <a:gd name="connsiteX7" fmla="*/ 0 w 3918399"/>
              <a:gd name="connsiteY7" fmla="*/ 3126853 h 6020887"/>
              <a:gd name="connsiteX8" fmla="*/ 0 w 3918399"/>
              <a:gd name="connsiteY8" fmla="*/ 1077560 h 6020887"/>
              <a:gd name="connsiteX9" fmla="*/ 3918399 w 3918399"/>
              <a:gd name="connsiteY9" fmla="*/ 1077560 h 6020887"/>
              <a:gd name="connsiteX10" fmla="*/ 3918399 w 3918399"/>
              <a:gd name="connsiteY10" fmla="*/ 2049293 h 6020887"/>
              <a:gd name="connsiteX11" fmla="*/ 0 w 3918399"/>
              <a:gd name="connsiteY11" fmla="*/ 2049293 h 6020887"/>
              <a:gd name="connsiteX12" fmla="*/ 0 w 3918399"/>
              <a:gd name="connsiteY12" fmla="*/ 0 h 6020887"/>
              <a:gd name="connsiteX13" fmla="*/ 3918399 w 3918399"/>
              <a:gd name="connsiteY13" fmla="*/ 0 h 6020887"/>
              <a:gd name="connsiteX14" fmla="*/ 3918399 w 3918399"/>
              <a:gd name="connsiteY14" fmla="*/ 971733 h 6020887"/>
              <a:gd name="connsiteX15" fmla="*/ 0 w 3918399"/>
              <a:gd name="connsiteY15" fmla="*/ 971733 h 6020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18399" h="6020887">
                <a:moveTo>
                  <a:pt x="0" y="3232679"/>
                </a:moveTo>
                <a:lnTo>
                  <a:pt x="3918398" y="3232679"/>
                </a:lnTo>
                <a:lnTo>
                  <a:pt x="3918398" y="6020887"/>
                </a:lnTo>
                <a:lnTo>
                  <a:pt x="0" y="6020887"/>
                </a:lnTo>
                <a:close/>
                <a:moveTo>
                  <a:pt x="0" y="2155120"/>
                </a:moveTo>
                <a:lnTo>
                  <a:pt x="3918399" y="2155120"/>
                </a:lnTo>
                <a:lnTo>
                  <a:pt x="3918399" y="3126853"/>
                </a:lnTo>
                <a:lnTo>
                  <a:pt x="0" y="3126853"/>
                </a:lnTo>
                <a:close/>
                <a:moveTo>
                  <a:pt x="0" y="1077560"/>
                </a:moveTo>
                <a:lnTo>
                  <a:pt x="3918399" y="1077560"/>
                </a:lnTo>
                <a:lnTo>
                  <a:pt x="3918399" y="2049293"/>
                </a:lnTo>
                <a:lnTo>
                  <a:pt x="0" y="2049293"/>
                </a:lnTo>
                <a:close/>
                <a:moveTo>
                  <a:pt x="0" y="0"/>
                </a:moveTo>
                <a:lnTo>
                  <a:pt x="3918399" y="0"/>
                </a:lnTo>
                <a:lnTo>
                  <a:pt x="3918399" y="971733"/>
                </a:lnTo>
                <a:lnTo>
                  <a:pt x="0" y="97173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31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4" name="圖片版面配置區 13"/>
          <p:cNvSpPr>
            <a:spLocks noGrp="1"/>
          </p:cNvSpPr>
          <p:nvPr>
            <p:ph type="pic" sz="quarter" idx="12"/>
          </p:nvPr>
        </p:nvSpPr>
        <p:spPr>
          <a:xfrm>
            <a:off x="4935773" y="-1"/>
            <a:ext cx="4208226" cy="6022586"/>
          </a:xfrm>
          <a:custGeom>
            <a:avLst/>
            <a:gdLst>
              <a:gd name="connsiteX0" fmla="*/ 4147496 w 4208226"/>
              <a:gd name="connsiteY0" fmla="*/ 2094385 h 6022586"/>
              <a:gd name="connsiteX1" fmla="*/ 4208226 w 4208226"/>
              <a:gd name="connsiteY1" fmla="*/ 2098978 h 6022586"/>
              <a:gd name="connsiteX2" fmla="*/ 4208226 w 4208226"/>
              <a:gd name="connsiteY2" fmla="*/ 2939630 h 6022586"/>
              <a:gd name="connsiteX3" fmla="*/ 3285565 w 4208226"/>
              <a:gd name="connsiteY3" fmla="*/ 4537725 h 6022586"/>
              <a:gd name="connsiteX4" fmla="*/ 2869201 w 4208226"/>
              <a:gd name="connsiteY4" fmla="*/ 4649290 h 6022586"/>
              <a:gd name="connsiteX5" fmla="*/ 2757636 w 4208226"/>
              <a:gd name="connsiteY5" fmla="*/ 4232925 h 6022586"/>
              <a:gd name="connsiteX6" fmla="*/ 3904744 w 4208226"/>
              <a:gd name="connsiteY6" fmla="*/ 2246077 h 6022586"/>
              <a:gd name="connsiteX7" fmla="*/ 4147496 w 4208226"/>
              <a:gd name="connsiteY7" fmla="*/ 2094385 h 6022586"/>
              <a:gd name="connsiteX8" fmla="*/ 1698722 w 4208226"/>
              <a:gd name="connsiteY8" fmla="*/ 648135 h 6022586"/>
              <a:gd name="connsiteX9" fmla="*/ 1813445 w 4208226"/>
              <a:gd name="connsiteY9" fmla="*/ 686712 h 6022586"/>
              <a:gd name="connsiteX10" fmla="*/ 1925010 w 4208226"/>
              <a:gd name="connsiteY10" fmla="*/ 1103077 h 6022586"/>
              <a:gd name="connsiteX11" fmla="*/ 777902 w 4208226"/>
              <a:gd name="connsiteY11" fmla="*/ 3089925 h 6022586"/>
              <a:gd name="connsiteX12" fmla="*/ 361537 w 4208226"/>
              <a:gd name="connsiteY12" fmla="*/ 3201490 h 6022586"/>
              <a:gd name="connsiteX13" fmla="*/ 249973 w 4208226"/>
              <a:gd name="connsiteY13" fmla="*/ 2785125 h 6022586"/>
              <a:gd name="connsiteX14" fmla="*/ 1397081 w 4208226"/>
              <a:gd name="connsiteY14" fmla="*/ 798277 h 6022586"/>
              <a:gd name="connsiteX15" fmla="*/ 1698722 w 4208226"/>
              <a:gd name="connsiteY15" fmla="*/ 648135 h 6022586"/>
              <a:gd name="connsiteX16" fmla="*/ 4208225 w 4208226"/>
              <a:gd name="connsiteY16" fmla="*/ 336749 h 6022586"/>
              <a:gd name="connsiteX17" fmla="*/ 4208225 w 4208226"/>
              <a:gd name="connsiteY17" fmla="*/ 1491833 h 6022586"/>
              <a:gd name="connsiteX18" fmla="*/ 1822648 w 4208226"/>
              <a:gd name="connsiteY18" fmla="*/ 5623773 h 6022586"/>
              <a:gd name="connsiteX19" fmla="*/ 1406284 w 4208226"/>
              <a:gd name="connsiteY19" fmla="*/ 5735338 h 6022586"/>
              <a:gd name="connsiteX20" fmla="*/ 1294719 w 4208226"/>
              <a:gd name="connsiteY20" fmla="*/ 5318974 h 6022586"/>
              <a:gd name="connsiteX21" fmla="*/ 4113830 w 4208226"/>
              <a:gd name="connsiteY21" fmla="*/ 436130 h 6022586"/>
              <a:gd name="connsiteX22" fmla="*/ 4160227 w 4208226"/>
              <a:gd name="connsiteY22" fmla="*/ 374959 h 6022586"/>
              <a:gd name="connsiteX23" fmla="*/ 3529742 w 4208226"/>
              <a:gd name="connsiteY23" fmla="*/ 1 h 6022586"/>
              <a:gd name="connsiteX24" fmla="*/ 4208225 w 4208226"/>
              <a:gd name="connsiteY24" fmla="*/ 1 h 6022586"/>
              <a:gd name="connsiteX25" fmla="*/ 4208225 w 4208226"/>
              <a:gd name="connsiteY25" fmla="*/ 44033 h 6022586"/>
              <a:gd name="connsiteX26" fmla="*/ 844522 w 4208226"/>
              <a:gd name="connsiteY26" fmla="*/ 5870135 h 6022586"/>
              <a:gd name="connsiteX27" fmla="*/ 428158 w 4208226"/>
              <a:gd name="connsiteY27" fmla="*/ 5981700 h 6022586"/>
              <a:gd name="connsiteX28" fmla="*/ 316593 w 4208226"/>
              <a:gd name="connsiteY28" fmla="*/ 5565335 h 6022586"/>
              <a:gd name="connsiteX29" fmla="*/ 2693853 w 4208226"/>
              <a:gd name="connsiteY29" fmla="*/ 0 h 6022586"/>
              <a:gd name="connsiteX30" fmla="*/ 3395596 w 4208226"/>
              <a:gd name="connsiteY30" fmla="*/ 1 h 6022586"/>
              <a:gd name="connsiteX31" fmla="*/ 3387927 w 4208226"/>
              <a:gd name="connsiteY31" fmla="*/ 17030 h 6022586"/>
              <a:gd name="connsiteX32" fmla="*/ 568816 w 4208226"/>
              <a:gd name="connsiteY32" fmla="*/ 4899873 h 6022586"/>
              <a:gd name="connsiteX33" fmla="*/ 152450 w 4208226"/>
              <a:gd name="connsiteY33" fmla="*/ 5011439 h 6022586"/>
              <a:gd name="connsiteX34" fmla="*/ 40886 w 4208226"/>
              <a:gd name="connsiteY34" fmla="*/ 4595073 h 602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208226" h="6022586">
                <a:moveTo>
                  <a:pt x="4147496" y="2094385"/>
                </a:moveTo>
                <a:lnTo>
                  <a:pt x="4208226" y="2098978"/>
                </a:lnTo>
                <a:lnTo>
                  <a:pt x="4208226" y="2939630"/>
                </a:lnTo>
                <a:lnTo>
                  <a:pt x="3285565" y="4537725"/>
                </a:lnTo>
                <a:cubicBezTo>
                  <a:pt x="3201397" y="4683508"/>
                  <a:pt x="3014984" y="4733458"/>
                  <a:pt x="2869201" y="4649290"/>
                </a:cubicBezTo>
                <a:cubicBezTo>
                  <a:pt x="2723418" y="4565122"/>
                  <a:pt x="2673469" y="4378709"/>
                  <a:pt x="2757636" y="4232925"/>
                </a:cubicBezTo>
                <a:lnTo>
                  <a:pt x="3904744" y="2246077"/>
                </a:lnTo>
                <a:cubicBezTo>
                  <a:pt x="3957349" y="2154962"/>
                  <a:pt x="4049893" y="2101283"/>
                  <a:pt x="4147496" y="2094385"/>
                </a:cubicBezTo>
                <a:close/>
                <a:moveTo>
                  <a:pt x="1698722" y="648135"/>
                </a:moveTo>
                <a:cubicBezTo>
                  <a:pt x="1738014" y="653011"/>
                  <a:pt x="1776999" y="665671"/>
                  <a:pt x="1813445" y="686712"/>
                </a:cubicBezTo>
                <a:cubicBezTo>
                  <a:pt x="1959229" y="770881"/>
                  <a:pt x="2009178" y="957293"/>
                  <a:pt x="1925010" y="1103077"/>
                </a:cubicBezTo>
                <a:lnTo>
                  <a:pt x="777902" y="3089925"/>
                </a:lnTo>
                <a:cubicBezTo>
                  <a:pt x="693734" y="3235708"/>
                  <a:pt x="507320" y="3285658"/>
                  <a:pt x="361537" y="3201490"/>
                </a:cubicBezTo>
                <a:cubicBezTo>
                  <a:pt x="215755" y="3117322"/>
                  <a:pt x="165805" y="2930908"/>
                  <a:pt x="249973" y="2785125"/>
                </a:cubicBezTo>
                <a:lnTo>
                  <a:pt x="1397081" y="798277"/>
                </a:lnTo>
                <a:cubicBezTo>
                  <a:pt x="1460207" y="688939"/>
                  <a:pt x="1580846" y="633508"/>
                  <a:pt x="1698722" y="648135"/>
                </a:cubicBezTo>
                <a:close/>
                <a:moveTo>
                  <a:pt x="4208225" y="336749"/>
                </a:moveTo>
                <a:lnTo>
                  <a:pt x="4208225" y="1491833"/>
                </a:lnTo>
                <a:lnTo>
                  <a:pt x="1822648" y="5623773"/>
                </a:lnTo>
                <a:cubicBezTo>
                  <a:pt x="1738480" y="5769557"/>
                  <a:pt x="1552067" y="5819506"/>
                  <a:pt x="1406284" y="5735338"/>
                </a:cubicBezTo>
                <a:cubicBezTo>
                  <a:pt x="1260500" y="5651171"/>
                  <a:pt x="1210552" y="5464757"/>
                  <a:pt x="1294719" y="5318974"/>
                </a:cubicBezTo>
                <a:lnTo>
                  <a:pt x="4113830" y="436130"/>
                </a:lnTo>
                <a:cubicBezTo>
                  <a:pt x="4126981" y="413352"/>
                  <a:pt x="4142629" y="392912"/>
                  <a:pt x="4160227" y="374959"/>
                </a:cubicBezTo>
                <a:close/>
                <a:moveTo>
                  <a:pt x="3529742" y="1"/>
                </a:moveTo>
                <a:lnTo>
                  <a:pt x="4208225" y="1"/>
                </a:lnTo>
                <a:lnTo>
                  <a:pt x="4208225" y="44033"/>
                </a:lnTo>
                <a:lnTo>
                  <a:pt x="844522" y="5870135"/>
                </a:lnTo>
                <a:cubicBezTo>
                  <a:pt x="760354" y="6015919"/>
                  <a:pt x="573942" y="6065868"/>
                  <a:pt x="428158" y="5981700"/>
                </a:cubicBezTo>
                <a:cubicBezTo>
                  <a:pt x="282374" y="5897532"/>
                  <a:pt x="232426" y="5711120"/>
                  <a:pt x="316593" y="5565335"/>
                </a:cubicBezTo>
                <a:close/>
                <a:moveTo>
                  <a:pt x="2693853" y="0"/>
                </a:moveTo>
                <a:lnTo>
                  <a:pt x="3395596" y="1"/>
                </a:lnTo>
                <a:lnTo>
                  <a:pt x="3387927" y="17030"/>
                </a:lnTo>
                <a:lnTo>
                  <a:pt x="568816" y="4899873"/>
                </a:lnTo>
                <a:cubicBezTo>
                  <a:pt x="484647" y="5045657"/>
                  <a:pt x="298235" y="5095607"/>
                  <a:pt x="152450" y="5011439"/>
                </a:cubicBezTo>
                <a:cubicBezTo>
                  <a:pt x="6667" y="4927271"/>
                  <a:pt x="-43282" y="4740856"/>
                  <a:pt x="40886" y="459507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9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133413" y="126641"/>
            <a:ext cx="4709554" cy="6608696"/>
          </a:xfrm>
          <a:custGeom>
            <a:avLst/>
            <a:gdLst>
              <a:gd name="connsiteX0" fmla="*/ 4241097 w 4709554"/>
              <a:gd name="connsiteY0" fmla="*/ 3134190 h 6608696"/>
              <a:gd name="connsiteX1" fmla="*/ 4709554 w 4709554"/>
              <a:gd name="connsiteY1" fmla="*/ 3268198 h 6608696"/>
              <a:gd name="connsiteX2" fmla="*/ 3456146 w 4709554"/>
              <a:gd name="connsiteY2" fmla="*/ 5439165 h 6608696"/>
              <a:gd name="connsiteX3" fmla="*/ 3105863 w 4709554"/>
              <a:gd name="connsiteY3" fmla="*/ 5100472 h 6608696"/>
              <a:gd name="connsiteX4" fmla="*/ 4238511 w 4709554"/>
              <a:gd name="connsiteY4" fmla="*/ 2016007 h 6608696"/>
              <a:gd name="connsiteX5" fmla="*/ 4706968 w 4709554"/>
              <a:gd name="connsiteY5" fmla="*/ 2150014 h 6608696"/>
              <a:gd name="connsiteX6" fmla="*/ 2486480 w 4709554"/>
              <a:gd name="connsiteY6" fmla="*/ 5996015 h 6608696"/>
              <a:gd name="connsiteX7" fmla="*/ 2136196 w 4709554"/>
              <a:gd name="connsiteY7" fmla="*/ 5657322 h 6608696"/>
              <a:gd name="connsiteX8" fmla="*/ 1324336 w 4709554"/>
              <a:gd name="connsiteY8" fmla="*/ 1450197 h 6608696"/>
              <a:gd name="connsiteX9" fmla="*/ 1792794 w 4709554"/>
              <a:gd name="connsiteY9" fmla="*/ 1584204 h 6608696"/>
              <a:gd name="connsiteX10" fmla="*/ 539385 w 4709554"/>
              <a:gd name="connsiteY10" fmla="*/ 3755171 h 6608696"/>
              <a:gd name="connsiteX11" fmla="*/ 189103 w 4709554"/>
              <a:gd name="connsiteY11" fmla="*/ 3416479 h 6608696"/>
              <a:gd name="connsiteX12" fmla="*/ 4119875 w 4709554"/>
              <a:gd name="connsiteY12" fmla="*/ 1098829 h 6608696"/>
              <a:gd name="connsiteX13" fmla="*/ 4588332 w 4709554"/>
              <a:gd name="connsiteY13" fmla="*/ 1232836 h 6608696"/>
              <a:gd name="connsiteX14" fmla="*/ 1632861 w 4709554"/>
              <a:gd name="connsiteY14" fmla="*/ 6351863 h 6608696"/>
              <a:gd name="connsiteX15" fmla="*/ 1282577 w 4709554"/>
              <a:gd name="connsiteY15" fmla="*/ 6013171 h 6608696"/>
              <a:gd name="connsiteX16" fmla="*/ 2294004 w 4709554"/>
              <a:gd name="connsiteY16" fmla="*/ 893346 h 6608696"/>
              <a:gd name="connsiteX17" fmla="*/ 2762461 w 4709554"/>
              <a:gd name="connsiteY17" fmla="*/ 1027353 h 6608696"/>
              <a:gd name="connsiteX18" fmla="*/ 541971 w 4709554"/>
              <a:gd name="connsiteY18" fmla="*/ 4873354 h 6608696"/>
              <a:gd name="connsiteX19" fmla="*/ 191688 w 4709554"/>
              <a:gd name="connsiteY19" fmla="*/ 4534661 h 6608696"/>
              <a:gd name="connsiteX20" fmla="*/ 3944073 w 4709554"/>
              <a:gd name="connsiteY20" fmla="*/ 280666 h 6608696"/>
              <a:gd name="connsiteX21" fmla="*/ 4412530 w 4709554"/>
              <a:gd name="connsiteY21" fmla="*/ 414674 h 6608696"/>
              <a:gd name="connsiteX22" fmla="*/ 836410 w 4709554"/>
              <a:gd name="connsiteY22" fmla="*/ 6608696 h 6608696"/>
              <a:gd name="connsiteX23" fmla="*/ 486126 w 4709554"/>
              <a:gd name="connsiteY23" fmla="*/ 6270003 h 6608696"/>
              <a:gd name="connsiteX24" fmla="*/ 3457945 w 4709554"/>
              <a:gd name="connsiteY24" fmla="*/ 0 h 6608696"/>
              <a:gd name="connsiteX25" fmla="*/ 3926404 w 4709554"/>
              <a:gd name="connsiteY25" fmla="*/ 134008 h 6608696"/>
              <a:gd name="connsiteX26" fmla="*/ 350282 w 4709554"/>
              <a:gd name="connsiteY26" fmla="*/ 6328029 h 6608696"/>
              <a:gd name="connsiteX27" fmla="*/ 0 w 4709554"/>
              <a:gd name="connsiteY27" fmla="*/ 5989337 h 6608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09554" h="6608696">
                <a:moveTo>
                  <a:pt x="4241097" y="3134190"/>
                </a:moveTo>
                <a:lnTo>
                  <a:pt x="4709554" y="3268198"/>
                </a:lnTo>
                <a:lnTo>
                  <a:pt x="3456146" y="5439165"/>
                </a:lnTo>
                <a:lnTo>
                  <a:pt x="3105863" y="5100472"/>
                </a:lnTo>
                <a:close/>
                <a:moveTo>
                  <a:pt x="4238511" y="2016007"/>
                </a:moveTo>
                <a:lnTo>
                  <a:pt x="4706968" y="2150014"/>
                </a:lnTo>
                <a:lnTo>
                  <a:pt x="2486480" y="5996015"/>
                </a:lnTo>
                <a:lnTo>
                  <a:pt x="2136196" y="5657322"/>
                </a:lnTo>
                <a:close/>
                <a:moveTo>
                  <a:pt x="1324336" y="1450197"/>
                </a:moveTo>
                <a:lnTo>
                  <a:pt x="1792794" y="1584204"/>
                </a:lnTo>
                <a:lnTo>
                  <a:pt x="539385" y="3755171"/>
                </a:lnTo>
                <a:lnTo>
                  <a:pt x="189103" y="3416479"/>
                </a:lnTo>
                <a:close/>
                <a:moveTo>
                  <a:pt x="4119875" y="1098829"/>
                </a:moveTo>
                <a:lnTo>
                  <a:pt x="4588332" y="1232836"/>
                </a:lnTo>
                <a:lnTo>
                  <a:pt x="1632861" y="6351863"/>
                </a:lnTo>
                <a:lnTo>
                  <a:pt x="1282577" y="6013171"/>
                </a:lnTo>
                <a:close/>
                <a:moveTo>
                  <a:pt x="2294004" y="893346"/>
                </a:moveTo>
                <a:lnTo>
                  <a:pt x="2762461" y="1027353"/>
                </a:lnTo>
                <a:lnTo>
                  <a:pt x="541971" y="4873354"/>
                </a:lnTo>
                <a:lnTo>
                  <a:pt x="191688" y="4534661"/>
                </a:lnTo>
                <a:close/>
                <a:moveTo>
                  <a:pt x="3944073" y="280666"/>
                </a:moveTo>
                <a:lnTo>
                  <a:pt x="4412530" y="414674"/>
                </a:lnTo>
                <a:lnTo>
                  <a:pt x="836410" y="6608696"/>
                </a:lnTo>
                <a:lnTo>
                  <a:pt x="486126" y="6270003"/>
                </a:lnTo>
                <a:close/>
                <a:moveTo>
                  <a:pt x="3457945" y="0"/>
                </a:moveTo>
                <a:lnTo>
                  <a:pt x="3926404" y="134008"/>
                </a:lnTo>
                <a:lnTo>
                  <a:pt x="350282" y="6328029"/>
                </a:lnTo>
                <a:lnTo>
                  <a:pt x="0" y="59893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5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296089" y="126644"/>
            <a:ext cx="4709553" cy="6608695"/>
          </a:xfrm>
          <a:custGeom>
            <a:avLst/>
            <a:gdLst>
              <a:gd name="connsiteX0" fmla="*/ 468458 w 4709553"/>
              <a:gd name="connsiteY0" fmla="*/ 3134189 h 6608695"/>
              <a:gd name="connsiteX1" fmla="*/ 1603691 w 4709553"/>
              <a:gd name="connsiteY1" fmla="*/ 5100471 h 6608695"/>
              <a:gd name="connsiteX2" fmla="*/ 1253409 w 4709553"/>
              <a:gd name="connsiteY2" fmla="*/ 5439164 h 6608695"/>
              <a:gd name="connsiteX3" fmla="*/ 0 w 4709553"/>
              <a:gd name="connsiteY3" fmla="*/ 3268196 h 6608695"/>
              <a:gd name="connsiteX4" fmla="*/ 471044 w 4709553"/>
              <a:gd name="connsiteY4" fmla="*/ 2016005 h 6608695"/>
              <a:gd name="connsiteX5" fmla="*/ 2573357 w 4709553"/>
              <a:gd name="connsiteY5" fmla="*/ 5657322 h 6608695"/>
              <a:gd name="connsiteX6" fmla="*/ 2223075 w 4709553"/>
              <a:gd name="connsiteY6" fmla="*/ 5996014 h 6608695"/>
              <a:gd name="connsiteX7" fmla="*/ 2585 w 4709553"/>
              <a:gd name="connsiteY7" fmla="*/ 2150013 h 6608695"/>
              <a:gd name="connsiteX8" fmla="*/ 3385218 w 4709553"/>
              <a:gd name="connsiteY8" fmla="*/ 1450196 h 6608695"/>
              <a:gd name="connsiteX9" fmla="*/ 4520450 w 4709553"/>
              <a:gd name="connsiteY9" fmla="*/ 3416478 h 6608695"/>
              <a:gd name="connsiteX10" fmla="*/ 4170168 w 4709553"/>
              <a:gd name="connsiteY10" fmla="*/ 3755170 h 6608695"/>
              <a:gd name="connsiteX11" fmla="*/ 2916760 w 4709553"/>
              <a:gd name="connsiteY11" fmla="*/ 1584203 h 6608695"/>
              <a:gd name="connsiteX12" fmla="*/ 589679 w 4709553"/>
              <a:gd name="connsiteY12" fmla="*/ 1098828 h 6608695"/>
              <a:gd name="connsiteX13" fmla="*/ 3426976 w 4709553"/>
              <a:gd name="connsiteY13" fmla="*/ 6013170 h 6608695"/>
              <a:gd name="connsiteX14" fmla="*/ 3076693 w 4709553"/>
              <a:gd name="connsiteY14" fmla="*/ 6351863 h 6608695"/>
              <a:gd name="connsiteX15" fmla="*/ 121221 w 4709553"/>
              <a:gd name="connsiteY15" fmla="*/ 1232836 h 6608695"/>
              <a:gd name="connsiteX16" fmla="*/ 2415551 w 4709553"/>
              <a:gd name="connsiteY16" fmla="*/ 893345 h 6608695"/>
              <a:gd name="connsiteX17" fmla="*/ 4517865 w 4709553"/>
              <a:gd name="connsiteY17" fmla="*/ 4534661 h 6608695"/>
              <a:gd name="connsiteX18" fmla="*/ 4167583 w 4709553"/>
              <a:gd name="connsiteY18" fmla="*/ 4873353 h 6608695"/>
              <a:gd name="connsiteX19" fmla="*/ 1947093 w 4709553"/>
              <a:gd name="connsiteY19" fmla="*/ 1027352 h 6608695"/>
              <a:gd name="connsiteX20" fmla="*/ 765482 w 4709553"/>
              <a:gd name="connsiteY20" fmla="*/ 280665 h 6608695"/>
              <a:gd name="connsiteX21" fmla="*/ 4223427 w 4709553"/>
              <a:gd name="connsiteY21" fmla="*/ 6270003 h 6608695"/>
              <a:gd name="connsiteX22" fmla="*/ 3873144 w 4709553"/>
              <a:gd name="connsiteY22" fmla="*/ 6608695 h 6608695"/>
              <a:gd name="connsiteX23" fmla="*/ 297023 w 4709553"/>
              <a:gd name="connsiteY23" fmla="*/ 414673 h 6608695"/>
              <a:gd name="connsiteX24" fmla="*/ 1251609 w 4709553"/>
              <a:gd name="connsiteY24" fmla="*/ 0 h 6608695"/>
              <a:gd name="connsiteX25" fmla="*/ 4709553 w 4709553"/>
              <a:gd name="connsiteY25" fmla="*/ 5989336 h 6608695"/>
              <a:gd name="connsiteX26" fmla="*/ 4359272 w 4709553"/>
              <a:gd name="connsiteY26" fmla="*/ 6328029 h 6608695"/>
              <a:gd name="connsiteX27" fmla="*/ 783151 w 4709553"/>
              <a:gd name="connsiteY27" fmla="*/ 134007 h 660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09553" h="6608695">
                <a:moveTo>
                  <a:pt x="468458" y="3134189"/>
                </a:moveTo>
                <a:lnTo>
                  <a:pt x="1603691" y="5100471"/>
                </a:lnTo>
                <a:lnTo>
                  <a:pt x="1253409" y="5439164"/>
                </a:lnTo>
                <a:lnTo>
                  <a:pt x="0" y="3268196"/>
                </a:lnTo>
                <a:close/>
                <a:moveTo>
                  <a:pt x="471044" y="2016005"/>
                </a:moveTo>
                <a:lnTo>
                  <a:pt x="2573357" y="5657322"/>
                </a:lnTo>
                <a:lnTo>
                  <a:pt x="2223075" y="5996014"/>
                </a:lnTo>
                <a:lnTo>
                  <a:pt x="2585" y="2150013"/>
                </a:lnTo>
                <a:close/>
                <a:moveTo>
                  <a:pt x="3385218" y="1450196"/>
                </a:moveTo>
                <a:lnTo>
                  <a:pt x="4520450" y="3416478"/>
                </a:lnTo>
                <a:lnTo>
                  <a:pt x="4170168" y="3755170"/>
                </a:lnTo>
                <a:lnTo>
                  <a:pt x="2916760" y="1584203"/>
                </a:lnTo>
                <a:close/>
                <a:moveTo>
                  <a:pt x="589679" y="1098828"/>
                </a:moveTo>
                <a:lnTo>
                  <a:pt x="3426976" y="6013170"/>
                </a:lnTo>
                <a:lnTo>
                  <a:pt x="3076693" y="6351863"/>
                </a:lnTo>
                <a:lnTo>
                  <a:pt x="121221" y="1232836"/>
                </a:lnTo>
                <a:close/>
                <a:moveTo>
                  <a:pt x="2415551" y="893345"/>
                </a:moveTo>
                <a:lnTo>
                  <a:pt x="4517865" y="4534661"/>
                </a:lnTo>
                <a:lnTo>
                  <a:pt x="4167583" y="4873353"/>
                </a:lnTo>
                <a:lnTo>
                  <a:pt x="1947093" y="1027352"/>
                </a:lnTo>
                <a:close/>
                <a:moveTo>
                  <a:pt x="765482" y="280665"/>
                </a:moveTo>
                <a:lnTo>
                  <a:pt x="4223427" y="6270003"/>
                </a:lnTo>
                <a:lnTo>
                  <a:pt x="3873144" y="6608695"/>
                </a:lnTo>
                <a:lnTo>
                  <a:pt x="297023" y="414673"/>
                </a:lnTo>
                <a:close/>
                <a:moveTo>
                  <a:pt x="1251609" y="0"/>
                </a:moveTo>
                <a:lnTo>
                  <a:pt x="4709553" y="5989336"/>
                </a:lnTo>
                <a:lnTo>
                  <a:pt x="4359272" y="6328029"/>
                </a:lnTo>
                <a:lnTo>
                  <a:pt x="783151" y="1340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9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4508971" y="-1"/>
            <a:ext cx="4664527" cy="6430539"/>
          </a:xfrm>
          <a:custGeom>
            <a:avLst/>
            <a:gdLst>
              <a:gd name="connsiteX0" fmla="*/ 4664526 w 4664527"/>
              <a:gd name="connsiteY0" fmla="*/ 2222630 h 6430539"/>
              <a:gd name="connsiteX1" fmla="*/ 4664526 w 4664527"/>
              <a:gd name="connsiteY1" fmla="*/ 3168031 h 6430539"/>
              <a:gd name="connsiteX2" fmla="*/ 3713589 w 4664527"/>
              <a:gd name="connsiteY2" fmla="*/ 4815103 h 6430539"/>
              <a:gd name="connsiteX3" fmla="*/ 3363306 w 4664527"/>
              <a:gd name="connsiteY3" fmla="*/ 4476410 h 6430539"/>
              <a:gd name="connsiteX4" fmla="*/ 4664526 w 4664527"/>
              <a:gd name="connsiteY4" fmla="*/ 1099969 h 6430539"/>
              <a:gd name="connsiteX5" fmla="*/ 4664527 w 4664527"/>
              <a:gd name="connsiteY5" fmla="*/ 2045370 h 6430539"/>
              <a:gd name="connsiteX6" fmla="*/ 2636733 w 4664527"/>
              <a:gd name="connsiteY6" fmla="*/ 5557609 h 6430539"/>
              <a:gd name="connsiteX7" fmla="*/ 2286451 w 4664527"/>
              <a:gd name="connsiteY7" fmla="*/ 5218917 h 6430539"/>
              <a:gd name="connsiteX8" fmla="*/ 1859627 w 4664527"/>
              <a:gd name="connsiteY8" fmla="*/ 344889 h 6430539"/>
              <a:gd name="connsiteX9" fmla="*/ 2328085 w 4664527"/>
              <a:gd name="connsiteY9" fmla="*/ 478895 h 6430539"/>
              <a:gd name="connsiteX10" fmla="*/ 796828 w 4664527"/>
              <a:gd name="connsiteY10" fmla="*/ 3131109 h 6430539"/>
              <a:gd name="connsiteX11" fmla="*/ 446546 w 4664527"/>
              <a:gd name="connsiteY11" fmla="*/ 2792417 h 6430539"/>
              <a:gd name="connsiteX12" fmla="*/ 4664526 w 4664527"/>
              <a:gd name="connsiteY12" fmla="*/ 0 h 6430539"/>
              <a:gd name="connsiteX13" fmla="*/ 4664526 w 4664527"/>
              <a:gd name="connsiteY13" fmla="*/ 922709 h 6430539"/>
              <a:gd name="connsiteX14" fmla="*/ 1701653 w 4664527"/>
              <a:gd name="connsiteY14" fmla="*/ 6054555 h 6430539"/>
              <a:gd name="connsiteX15" fmla="*/ 1351369 w 4664527"/>
              <a:gd name="connsiteY15" fmla="*/ 5715863 h 6430539"/>
              <a:gd name="connsiteX16" fmla="*/ 4651425 w 4664527"/>
              <a:gd name="connsiteY16" fmla="*/ 1 h 6430539"/>
              <a:gd name="connsiteX17" fmla="*/ 3900913 w 4664527"/>
              <a:gd name="connsiteY17" fmla="*/ 0 h 6430539"/>
              <a:gd name="connsiteX18" fmla="*/ 350283 w 4664527"/>
              <a:gd name="connsiteY18" fmla="*/ 6149871 h 6430539"/>
              <a:gd name="connsiteX19" fmla="*/ 0 w 4664527"/>
              <a:gd name="connsiteY19" fmla="*/ 5811179 h 6430539"/>
              <a:gd name="connsiteX20" fmla="*/ 3355087 w 4664527"/>
              <a:gd name="connsiteY20" fmla="*/ 0 h 6430539"/>
              <a:gd name="connsiteX21" fmla="*/ 4003256 w 4664527"/>
              <a:gd name="connsiteY21" fmla="*/ 0 h 6430539"/>
              <a:gd name="connsiteX22" fmla="*/ 4549084 w 4664527"/>
              <a:gd name="connsiteY22" fmla="*/ 1 h 6430539"/>
              <a:gd name="connsiteX23" fmla="*/ 836411 w 4664527"/>
              <a:gd name="connsiteY23" fmla="*/ 6430539 h 6430539"/>
              <a:gd name="connsiteX24" fmla="*/ 486126 w 4664527"/>
              <a:gd name="connsiteY24" fmla="*/ 6091845 h 6430539"/>
              <a:gd name="connsiteX25" fmla="*/ 3252746 w 4664527"/>
              <a:gd name="connsiteY25" fmla="*/ 0 h 6430539"/>
              <a:gd name="connsiteX26" fmla="*/ 692226 w 4664527"/>
              <a:gd name="connsiteY26" fmla="*/ 4434948 h 6430539"/>
              <a:gd name="connsiteX27" fmla="*/ 341944 w 4664527"/>
              <a:gd name="connsiteY27" fmla="*/ 4096256 h 6430539"/>
              <a:gd name="connsiteX28" fmla="*/ 2706919 w 4664527"/>
              <a:gd name="connsiteY28" fmla="*/ 0 h 643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64527" h="6430539">
                <a:moveTo>
                  <a:pt x="4664526" y="2222630"/>
                </a:moveTo>
                <a:lnTo>
                  <a:pt x="4664526" y="3168031"/>
                </a:lnTo>
                <a:lnTo>
                  <a:pt x="3713589" y="4815103"/>
                </a:lnTo>
                <a:lnTo>
                  <a:pt x="3363306" y="4476410"/>
                </a:lnTo>
                <a:close/>
                <a:moveTo>
                  <a:pt x="4664526" y="1099969"/>
                </a:moveTo>
                <a:lnTo>
                  <a:pt x="4664527" y="2045370"/>
                </a:lnTo>
                <a:lnTo>
                  <a:pt x="2636733" y="5557609"/>
                </a:lnTo>
                <a:lnTo>
                  <a:pt x="2286451" y="5218917"/>
                </a:lnTo>
                <a:close/>
                <a:moveTo>
                  <a:pt x="1859627" y="344889"/>
                </a:moveTo>
                <a:lnTo>
                  <a:pt x="2328085" y="478895"/>
                </a:lnTo>
                <a:lnTo>
                  <a:pt x="796828" y="3131109"/>
                </a:lnTo>
                <a:lnTo>
                  <a:pt x="446546" y="2792417"/>
                </a:lnTo>
                <a:close/>
                <a:moveTo>
                  <a:pt x="4664526" y="0"/>
                </a:moveTo>
                <a:lnTo>
                  <a:pt x="4664526" y="922709"/>
                </a:lnTo>
                <a:lnTo>
                  <a:pt x="1701653" y="6054555"/>
                </a:lnTo>
                <a:lnTo>
                  <a:pt x="1351369" y="5715863"/>
                </a:lnTo>
                <a:lnTo>
                  <a:pt x="4651425" y="1"/>
                </a:lnTo>
                <a:close/>
                <a:moveTo>
                  <a:pt x="3900913" y="0"/>
                </a:moveTo>
                <a:lnTo>
                  <a:pt x="350283" y="6149871"/>
                </a:lnTo>
                <a:lnTo>
                  <a:pt x="0" y="5811179"/>
                </a:lnTo>
                <a:lnTo>
                  <a:pt x="3355087" y="0"/>
                </a:lnTo>
                <a:close/>
                <a:moveTo>
                  <a:pt x="4003256" y="0"/>
                </a:moveTo>
                <a:lnTo>
                  <a:pt x="4549084" y="1"/>
                </a:lnTo>
                <a:lnTo>
                  <a:pt x="836411" y="6430539"/>
                </a:lnTo>
                <a:lnTo>
                  <a:pt x="486126" y="6091845"/>
                </a:lnTo>
                <a:close/>
                <a:moveTo>
                  <a:pt x="3252746" y="0"/>
                </a:moveTo>
                <a:lnTo>
                  <a:pt x="692226" y="4434948"/>
                </a:lnTo>
                <a:lnTo>
                  <a:pt x="341944" y="4096256"/>
                </a:lnTo>
                <a:lnTo>
                  <a:pt x="2706919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8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-1" y="488304"/>
            <a:ext cx="4205044" cy="6369696"/>
          </a:xfrm>
          <a:custGeom>
            <a:avLst/>
            <a:gdLst>
              <a:gd name="connsiteX0" fmla="*/ 0 w 4205044"/>
              <a:gd name="connsiteY0" fmla="*/ 3196636 h 6369696"/>
              <a:gd name="connsiteX1" fmla="*/ 1099180 w 4205044"/>
              <a:gd name="connsiteY1" fmla="*/ 5100472 h 6369696"/>
              <a:gd name="connsiteX2" fmla="*/ 748898 w 4205044"/>
              <a:gd name="connsiteY2" fmla="*/ 5439165 h 6369696"/>
              <a:gd name="connsiteX3" fmla="*/ 0 w 4205044"/>
              <a:gd name="connsiteY3" fmla="*/ 4142037 h 6369696"/>
              <a:gd name="connsiteX4" fmla="*/ 0 w 4205044"/>
              <a:gd name="connsiteY4" fmla="*/ 2073976 h 6369696"/>
              <a:gd name="connsiteX5" fmla="*/ 2068846 w 4205044"/>
              <a:gd name="connsiteY5" fmla="*/ 5657323 h 6369696"/>
              <a:gd name="connsiteX6" fmla="*/ 1718564 w 4205044"/>
              <a:gd name="connsiteY6" fmla="*/ 5996015 h 6369696"/>
              <a:gd name="connsiteX7" fmla="*/ 0 w 4205044"/>
              <a:gd name="connsiteY7" fmla="*/ 3019375 h 6369696"/>
              <a:gd name="connsiteX8" fmla="*/ 2880707 w 4205044"/>
              <a:gd name="connsiteY8" fmla="*/ 1450196 h 6369696"/>
              <a:gd name="connsiteX9" fmla="*/ 4015940 w 4205044"/>
              <a:gd name="connsiteY9" fmla="*/ 3416479 h 6369696"/>
              <a:gd name="connsiteX10" fmla="*/ 3665658 w 4205044"/>
              <a:gd name="connsiteY10" fmla="*/ 3755171 h 6369696"/>
              <a:gd name="connsiteX11" fmla="*/ 2412249 w 4205044"/>
              <a:gd name="connsiteY11" fmla="*/ 1584204 h 6369696"/>
              <a:gd name="connsiteX12" fmla="*/ 85168 w 4205044"/>
              <a:gd name="connsiteY12" fmla="*/ 1098829 h 6369696"/>
              <a:gd name="connsiteX13" fmla="*/ 2922465 w 4205044"/>
              <a:gd name="connsiteY13" fmla="*/ 6013171 h 6369696"/>
              <a:gd name="connsiteX14" fmla="*/ 2572182 w 4205044"/>
              <a:gd name="connsiteY14" fmla="*/ 6351864 h 6369696"/>
              <a:gd name="connsiteX15" fmla="*/ 0 w 4205044"/>
              <a:gd name="connsiteY15" fmla="*/ 1896715 h 6369696"/>
              <a:gd name="connsiteX16" fmla="*/ 0 w 4205044"/>
              <a:gd name="connsiteY16" fmla="*/ 1123192 h 6369696"/>
              <a:gd name="connsiteX17" fmla="*/ 1911040 w 4205044"/>
              <a:gd name="connsiteY17" fmla="*/ 893346 h 6369696"/>
              <a:gd name="connsiteX18" fmla="*/ 4013354 w 4205044"/>
              <a:gd name="connsiteY18" fmla="*/ 4534662 h 6369696"/>
              <a:gd name="connsiteX19" fmla="*/ 3663072 w 4205044"/>
              <a:gd name="connsiteY19" fmla="*/ 4873354 h 6369696"/>
              <a:gd name="connsiteX20" fmla="*/ 1442582 w 4205044"/>
              <a:gd name="connsiteY20" fmla="*/ 1027353 h 6369696"/>
              <a:gd name="connsiteX21" fmla="*/ 260971 w 4205044"/>
              <a:gd name="connsiteY21" fmla="*/ 280667 h 6369696"/>
              <a:gd name="connsiteX22" fmla="*/ 3718916 w 4205044"/>
              <a:gd name="connsiteY22" fmla="*/ 6270004 h 6369696"/>
              <a:gd name="connsiteX23" fmla="*/ 3615814 w 4205044"/>
              <a:gd name="connsiteY23" fmla="*/ 6369695 h 6369696"/>
              <a:gd name="connsiteX24" fmla="*/ 3230646 w 4205044"/>
              <a:gd name="connsiteY24" fmla="*/ 6369696 h 6369696"/>
              <a:gd name="connsiteX25" fmla="*/ 0 w 4205044"/>
              <a:gd name="connsiteY25" fmla="*/ 774053 h 6369696"/>
              <a:gd name="connsiteX26" fmla="*/ 1 w 4205044"/>
              <a:gd name="connsiteY26" fmla="*/ 355321 h 6369696"/>
              <a:gd name="connsiteX27" fmla="*/ 747098 w 4205044"/>
              <a:gd name="connsiteY27" fmla="*/ 0 h 6369696"/>
              <a:gd name="connsiteX28" fmla="*/ 4205044 w 4205044"/>
              <a:gd name="connsiteY28" fmla="*/ 5989338 h 6369696"/>
              <a:gd name="connsiteX29" fmla="*/ 3854761 w 4205044"/>
              <a:gd name="connsiteY29" fmla="*/ 6328030 h 6369696"/>
              <a:gd name="connsiteX30" fmla="*/ 278640 w 4205044"/>
              <a:gd name="connsiteY30" fmla="*/ 134008 h 636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05044" h="6369696">
                <a:moveTo>
                  <a:pt x="0" y="3196636"/>
                </a:moveTo>
                <a:lnTo>
                  <a:pt x="1099180" y="5100472"/>
                </a:lnTo>
                <a:lnTo>
                  <a:pt x="748898" y="5439165"/>
                </a:lnTo>
                <a:lnTo>
                  <a:pt x="0" y="4142037"/>
                </a:lnTo>
                <a:close/>
                <a:moveTo>
                  <a:pt x="0" y="2073976"/>
                </a:moveTo>
                <a:lnTo>
                  <a:pt x="2068846" y="5657323"/>
                </a:lnTo>
                <a:lnTo>
                  <a:pt x="1718564" y="5996015"/>
                </a:lnTo>
                <a:lnTo>
                  <a:pt x="0" y="3019375"/>
                </a:lnTo>
                <a:close/>
                <a:moveTo>
                  <a:pt x="2880707" y="1450196"/>
                </a:moveTo>
                <a:lnTo>
                  <a:pt x="4015940" y="3416479"/>
                </a:lnTo>
                <a:lnTo>
                  <a:pt x="3665658" y="3755171"/>
                </a:lnTo>
                <a:lnTo>
                  <a:pt x="2412249" y="1584204"/>
                </a:lnTo>
                <a:close/>
                <a:moveTo>
                  <a:pt x="85168" y="1098829"/>
                </a:moveTo>
                <a:lnTo>
                  <a:pt x="2922465" y="6013171"/>
                </a:lnTo>
                <a:lnTo>
                  <a:pt x="2572182" y="6351864"/>
                </a:lnTo>
                <a:lnTo>
                  <a:pt x="0" y="1896715"/>
                </a:lnTo>
                <a:lnTo>
                  <a:pt x="0" y="1123192"/>
                </a:lnTo>
                <a:close/>
                <a:moveTo>
                  <a:pt x="1911040" y="893346"/>
                </a:moveTo>
                <a:lnTo>
                  <a:pt x="4013354" y="4534662"/>
                </a:lnTo>
                <a:lnTo>
                  <a:pt x="3663072" y="4873354"/>
                </a:lnTo>
                <a:lnTo>
                  <a:pt x="1442582" y="1027353"/>
                </a:lnTo>
                <a:close/>
                <a:moveTo>
                  <a:pt x="260971" y="280667"/>
                </a:moveTo>
                <a:lnTo>
                  <a:pt x="3718916" y="6270004"/>
                </a:lnTo>
                <a:lnTo>
                  <a:pt x="3615814" y="6369695"/>
                </a:lnTo>
                <a:lnTo>
                  <a:pt x="3230646" y="6369696"/>
                </a:lnTo>
                <a:lnTo>
                  <a:pt x="0" y="774053"/>
                </a:lnTo>
                <a:lnTo>
                  <a:pt x="1" y="355321"/>
                </a:lnTo>
                <a:close/>
                <a:moveTo>
                  <a:pt x="747098" y="0"/>
                </a:moveTo>
                <a:lnTo>
                  <a:pt x="4205044" y="5989338"/>
                </a:lnTo>
                <a:lnTo>
                  <a:pt x="3854761" y="6328030"/>
                </a:lnTo>
                <a:lnTo>
                  <a:pt x="278640" y="1340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9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8792370" cy="2782293"/>
          </a:xfrm>
          <a:custGeom>
            <a:avLst/>
            <a:gdLst>
              <a:gd name="connsiteX0" fmla="*/ 5147973 w 8792370"/>
              <a:gd name="connsiteY0" fmla="*/ 0 h 2782293"/>
              <a:gd name="connsiteX1" fmla="*/ 6872182 w 8792370"/>
              <a:gd name="connsiteY1" fmla="*/ 0 h 2782293"/>
              <a:gd name="connsiteX2" fmla="*/ 8792370 w 8792370"/>
              <a:gd name="connsiteY2" fmla="*/ 1920189 h 2782293"/>
              <a:gd name="connsiteX3" fmla="*/ 7930265 w 8792370"/>
              <a:gd name="connsiteY3" fmla="*/ 2782293 h 2782293"/>
              <a:gd name="connsiteX4" fmla="*/ 1412188 w 8792370"/>
              <a:gd name="connsiteY4" fmla="*/ 0 h 2782293"/>
              <a:gd name="connsiteX5" fmla="*/ 3136397 w 8792370"/>
              <a:gd name="connsiteY5" fmla="*/ 0 h 2782293"/>
              <a:gd name="connsiteX6" fmla="*/ 5056586 w 8792370"/>
              <a:gd name="connsiteY6" fmla="*/ 1920188 h 2782293"/>
              <a:gd name="connsiteX7" fmla="*/ 4194482 w 8792370"/>
              <a:gd name="connsiteY7" fmla="*/ 2782293 h 2782293"/>
              <a:gd name="connsiteX8" fmla="*/ 1268503 w 8792370"/>
              <a:gd name="connsiteY8" fmla="*/ 0 h 2782293"/>
              <a:gd name="connsiteX9" fmla="*/ 3188692 w 8792370"/>
              <a:gd name="connsiteY9" fmla="*/ 1920189 h 2782293"/>
              <a:gd name="connsiteX10" fmla="*/ 2326587 w 8792370"/>
              <a:gd name="connsiteY10" fmla="*/ 2782293 h 2782293"/>
              <a:gd name="connsiteX11" fmla="*/ 0 w 8792370"/>
              <a:gd name="connsiteY11" fmla="*/ 455706 h 2782293"/>
              <a:gd name="connsiteX12" fmla="*/ 0 w 8792370"/>
              <a:gd name="connsiteY12" fmla="*/ 1 h 2782293"/>
              <a:gd name="connsiteX13" fmla="*/ 5004289 w 8792370"/>
              <a:gd name="connsiteY13" fmla="*/ 0 h 2782293"/>
              <a:gd name="connsiteX14" fmla="*/ 6924478 w 8792370"/>
              <a:gd name="connsiteY14" fmla="*/ 1920189 h 2782293"/>
              <a:gd name="connsiteX15" fmla="*/ 6062372 w 8792370"/>
              <a:gd name="connsiteY15" fmla="*/ 2782293 h 2782293"/>
              <a:gd name="connsiteX16" fmla="*/ 3280081 w 8792370"/>
              <a:gd name="connsiteY16" fmla="*/ 0 h 278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92370" h="2782293">
                <a:moveTo>
                  <a:pt x="5147973" y="0"/>
                </a:moveTo>
                <a:lnTo>
                  <a:pt x="6872182" y="0"/>
                </a:lnTo>
                <a:lnTo>
                  <a:pt x="8792370" y="1920189"/>
                </a:lnTo>
                <a:lnTo>
                  <a:pt x="7930265" y="2782293"/>
                </a:lnTo>
                <a:close/>
                <a:moveTo>
                  <a:pt x="1412188" y="0"/>
                </a:moveTo>
                <a:lnTo>
                  <a:pt x="3136397" y="0"/>
                </a:lnTo>
                <a:lnTo>
                  <a:pt x="5056586" y="1920188"/>
                </a:lnTo>
                <a:lnTo>
                  <a:pt x="4194482" y="2782293"/>
                </a:lnTo>
                <a:close/>
                <a:moveTo>
                  <a:pt x="1268503" y="0"/>
                </a:moveTo>
                <a:lnTo>
                  <a:pt x="3188692" y="1920189"/>
                </a:lnTo>
                <a:lnTo>
                  <a:pt x="2326587" y="2782293"/>
                </a:lnTo>
                <a:lnTo>
                  <a:pt x="0" y="455706"/>
                </a:lnTo>
                <a:lnTo>
                  <a:pt x="0" y="1"/>
                </a:lnTo>
                <a:close/>
                <a:moveTo>
                  <a:pt x="5004289" y="0"/>
                </a:moveTo>
                <a:lnTo>
                  <a:pt x="6924478" y="1920189"/>
                </a:lnTo>
                <a:lnTo>
                  <a:pt x="6062372" y="2782293"/>
                </a:lnTo>
                <a:lnTo>
                  <a:pt x="3280081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5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1652497" y="0"/>
            <a:ext cx="7240483" cy="2642594"/>
          </a:xfrm>
          <a:custGeom>
            <a:avLst/>
            <a:gdLst>
              <a:gd name="connsiteX0" fmla="*/ 3735785 w 7240483"/>
              <a:gd name="connsiteY0" fmla="*/ 0 h 2642594"/>
              <a:gd name="connsiteX1" fmla="*/ 5459995 w 7240483"/>
              <a:gd name="connsiteY1" fmla="*/ 0 h 2642594"/>
              <a:gd name="connsiteX2" fmla="*/ 7240483 w 7240483"/>
              <a:gd name="connsiteY2" fmla="*/ 1780488 h 2642594"/>
              <a:gd name="connsiteX3" fmla="*/ 6378379 w 7240483"/>
              <a:gd name="connsiteY3" fmla="*/ 2642593 h 2642594"/>
              <a:gd name="connsiteX4" fmla="*/ 1867893 w 7240483"/>
              <a:gd name="connsiteY4" fmla="*/ 0 h 2642594"/>
              <a:gd name="connsiteX5" fmla="*/ 3592103 w 7240483"/>
              <a:gd name="connsiteY5" fmla="*/ 0 h 2642594"/>
              <a:gd name="connsiteX6" fmla="*/ 5372591 w 7240483"/>
              <a:gd name="connsiteY6" fmla="*/ 1780488 h 2642594"/>
              <a:gd name="connsiteX7" fmla="*/ 4510487 w 7240483"/>
              <a:gd name="connsiteY7" fmla="*/ 2642593 h 2642594"/>
              <a:gd name="connsiteX8" fmla="*/ 0 w 7240483"/>
              <a:gd name="connsiteY8" fmla="*/ 0 h 2642594"/>
              <a:gd name="connsiteX9" fmla="*/ 1724209 w 7240483"/>
              <a:gd name="connsiteY9" fmla="*/ 0 h 2642594"/>
              <a:gd name="connsiteX10" fmla="*/ 3504698 w 7240483"/>
              <a:gd name="connsiteY10" fmla="*/ 1780488 h 2642594"/>
              <a:gd name="connsiteX11" fmla="*/ 2642594 w 7240483"/>
              <a:gd name="connsiteY11" fmla="*/ 2642594 h 26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0483" h="2642594">
                <a:moveTo>
                  <a:pt x="3735785" y="0"/>
                </a:moveTo>
                <a:lnTo>
                  <a:pt x="5459995" y="0"/>
                </a:lnTo>
                <a:lnTo>
                  <a:pt x="7240483" y="1780488"/>
                </a:lnTo>
                <a:lnTo>
                  <a:pt x="6378379" y="2642593"/>
                </a:lnTo>
                <a:close/>
                <a:moveTo>
                  <a:pt x="1867893" y="0"/>
                </a:moveTo>
                <a:lnTo>
                  <a:pt x="3592103" y="0"/>
                </a:lnTo>
                <a:lnTo>
                  <a:pt x="5372591" y="1780488"/>
                </a:lnTo>
                <a:lnTo>
                  <a:pt x="4510487" y="2642593"/>
                </a:lnTo>
                <a:close/>
                <a:moveTo>
                  <a:pt x="0" y="0"/>
                </a:moveTo>
                <a:lnTo>
                  <a:pt x="1724209" y="0"/>
                </a:lnTo>
                <a:lnTo>
                  <a:pt x="3504698" y="1780488"/>
                </a:lnTo>
                <a:lnTo>
                  <a:pt x="2642594" y="26425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8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0" y="4024906"/>
            <a:ext cx="8792372" cy="2833093"/>
          </a:xfrm>
          <a:custGeom>
            <a:avLst/>
            <a:gdLst>
              <a:gd name="connsiteX0" fmla="*/ 7930268 w 8792372"/>
              <a:gd name="connsiteY0" fmla="*/ 0 h 2833093"/>
              <a:gd name="connsiteX1" fmla="*/ 8792372 w 8792372"/>
              <a:gd name="connsiteY1" fmla="*/ 862105 h 2833093"/>
              <a:gd name="connsiteX2" fmla="*/ 6821386 w 8792372"/>
              <a:gd name="connsiteY2" fmla="*/ 2833093 h 2833093"/>
              <a:gd name="connsiteX3" fmla="*/ 5097176 w 8792372"/>
              <a:gd name="connsiteY3" fmla="*/ 2833092 h 2833093"/>
              <a:gd name="connsiteX4" fmla="*/ 6062375 w 8792372"/>
              <a:gd name="connsiteY4" fmla="*/ 0 h 2833093"/>
              <a:gd name="connsiteX5" fmla="*/ 6924481 w 8792372"/>
              <a:gd name="connsiteY5" fmla="*/ 862105 h 2833093"/>
              <a:gd name="connsiteX6" fmla="*/ 4953493 w 8792372"/>
              <a:gd name="connsiteY6" fmla="*/ 2833092 h 2833093"/>
              <a:gd name="connsiteX7" fmla="*/ 3229284 w 8792372"/>
              <a:gd name="connsiteY7" fmla="*/ 2833092 h 2833093"/>
              <a:gd name="connsiteX8" fmla="*/ 4194483 w 8792372"/>
              <a:gd name="connsiteY8" fmla="*/ 0 h 2833093"/>
              <a:gd name="connsiteX9" fmla="*/ 5056587 w 8792372"/>
              <a:gd name="connsiteY9" fmla="*/ 862105 h 2833093"/>
              <a:gd name="connsiteX10" fmla="*/ 3085600 w 8792372"/>
              <a:gd name="connsiteY10" fmla="*/ 2833092 h 2833093"/>
              <a:gd name="connsiteX11" fmla="*/ 1361391 w 8792372"/>
              <a:gd name="connsiteY11" fmla="*/ 2833092 h 2833093"/>
              <a:gd name="connsiteX12" fmla="*/ 2326589 w 8792372"/>
              <a:gd name="connsiteY12" fmla="*/ 0 h 2833093"/>
              <a:gd name="connsiteX13" fmla="*/ 3188694 w 8792372"/>
              <a:gd name="connsiteY13" fmla="*/ 862105 h 2833093"/>
              <a:gd name="connsiteX14" fmla="*/ 1217707 w 8792372"/>
              <a:gd name="connsiteY14" fmla="*/ 2833092 h 2833093"/>
              <a:gd name="connsiteX15" fmla="*/ 1 w 8792372"/>
              <a:gd name="connsiteY15" fmla="*/ 2833092 h 2833093"/>
              <a:gd name="connsiteX16" fmla="*/ 0 w 8792372"/>
              <a:gd name="connsiteY16" fmla="*/ 2326590 h 283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792372" h="2833093">
                <a:moveTo>
                  <a:pt x="7930268" y="0"/>
                </a:moveTo>
                <a:lnTo>
                  <a:pt x="8792372" y="862105"/>
                </a:lnTo>
                <a:lnTo>
                  <a:pt x="6821386" y="2833093"/>
                </a:lnTo>
                <a:lnTo>
                  <a:pt x="5097176" y="2833092"/>
                </a:lnTo>
                <a:close/>
                <a:moveTo>
                  <a:pt x="6062375" y="0"/>
                </a:moveTo>
                <a:lnTo>
                  <a:pt x="6924481" y="862105"/>
                </a:lnTo>
                <a:lnTo>
                  <a:pt x="4953493" y="2833092"/>
                </a:lnTo>
                <a:lnTo>
                  <a:pt x="3229284" y="2833092"/>
                </a:lnTo>
                <a:close/>
                <a:moveTo>
                  <a:pt x="4194483" y="0"/>
                </a:moveTo>
                <a:lnTo>
                  <a:pt x="5056587" y="862105"/>
                </a:lnTo>
                <a:lnTo>
                  <a:pt x="3085600" y="2833092"/>
                </a:lnTo>
                <a:lnTo>
                  <a:pt x="1361391" y="2833092"/>
                </a:lnTo>
                <a:close/>
                <a:moveTo>
                  <a:pt x="2326589" y="0"/>
                </a:moveTo>
                <a:lnTo>
                  <a:pt x="3188694" y="862105"/>
                </a:lnTo>
                <a:lnTo>
                  <a:pt x="1217707" y="2833092"/>
                </a:lnTo>
                <a:lnTo>
                  <a:pt x="1" y="2833092"/>
                </a:lnTo>
                <a:lnTo>
                  <a:pt x="0" y="23265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03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0" y="4024906"/>
            <a:ext cx="6924480" cy="2833093"/>
          </a:xfrm>
          <a:custGeom>
            <a:avLst/>
            <a:gdLst>
              <a:gd name="connsiteX0" fmla="*/ 6062374 w 6924480"/>
              <a:gd name="connsiteY0" fmla="*/ 0 h 2833093"/>
              <a:gd name="connsiteX1" fmla="*/ 6924480 w 6924480"/>
              <a:gd name="connsiteY1" fmla="*/ 862105 h 2833093"/>
              <a:gd name="connsiteX2" fmla="*/ 4953493 w 6924480"/>
              <a:gd name="connsiteY2" fmla="*/ 2833092 h 2833093"/>
              <a:gd name="connsiteX3" fmla="*/ 3229282 w 6924480"/>
              <a:gd name="connsiteY3" fmla="*/ 2833092 h 2833093"/>
              <a:gd name="connsiteX4" fmla="*/ 4194482 w 6924480"/>
              <a:gd name="connsiteY4" fmla="*/ 0 h 2833093"/>
              <a:gd name="connsiteX5" fmla="*/ 5056587 w 6924480"/>
              <a:gd name="connsiteY5" fmla="*/ 862105 h 2833093"/>
              <a:gd name="connsiteX6" fmla="*/ 3085600 w 6924480"/>
              <a:gd name="connsiteY6" fmla="*/ 2833092 h 2833093"/>
              <a:gd name="connsiteX7" fmla="*/ 1361390 w 6924480"/>
              <a:gd name="connsiteY7" fmla="*/ 2833092 h 2833093"/>
              <a:gd name="connsiteX8" fmla="*/ 2326589 w 6924480"/>
              <a:gd name="connsiteY8" fmla="*/ 0 h 2833093"/>
              <a:gd name="connsiteX9" fmla="*/ 3188693 w 6924480"/>
              <a:gd name="connsiteY9" fmla="*/ 862105 h 2833093"/>
              <a:gd name="connsiteX10" fmla="*/ 1217706 w 6924480"/>
              <a:gd name="connsiteY10" fmla="*/ 2833092 h 2833093"/>
              <a:gd name="connsiteX11" fmla="*/ 0 w 6924480"/>
              <a:gd name="connsiteY11" fmla="*/ 2833093 h 2833093"/>
              <a:gd name="connsiteX12" fmla="*/ 1 w 6924480"/>
              <a:gd name="connsiteY12" fmla="*/ 2326589 h 283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24480" h="2833093">
                <a:moveTo>
                  <a:pt x="6062374" y="0"/>
                </a:moveTo>
                <a:lnTo>
                  <a:pt x="6924480" y="862105"/>
                </a:lnTo>
                <a:lnTo>
                  <a:pt x="4953493" y="2833092"/>
                </a:lnTo>
                <a:lnTo>
                  <a:pt x="3229282" y="2833092"/>
                </a:lnTo>
                <a:close/>
                <a:moveTo>
                  <a:pt x="4194482" y="0"/>
                </a:moveTo>
                <a:lnTo>
                  <a:pt x="5056587" y="862105"/>
                </a:lnTo>
                <a:lnTo>
                  <a:pt x="3085600" y="2833092"/>
                </a:lnTo>
                <a:lnTo>
                  <a:pt x="1361390" y="2833092"/>
                </a:lnTo>
                <a:close/>
                <a:moveTo>
                  <a:pt x="2326589" y="0"/>
                </a:moveTo>
                <a:lnTo>
                  <a:pt x="3188693" y="862105"/>
                </a:lnTo>
                <a:lnTo>
                  <a:pt x="1217706" y="2833092"/>
                </a:lnTo>
                <a:lnTo>
                  <a:pt x="0" y="2833093"/>
                </a:lnTo>
                <a:lnTo>
                  <a:pt x="1" y="23265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6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3451348" y="1"/>
            <a:ext cx="5722150" cy="5975900"/>
          </a:xfrm>
          <a:custGeom>
            <a:avLst/>
            <a:gdLst>
              <a:gd name="connsiteX0" fmla="*/ 5722150 w 5722150"/>
              <a:gd name="connsiteY0" fmla="*/ 3541318 h 5975900"/>
              <a:gd name="connsiteX1" fmla="*/ 5722150 w 5722150"/>
              <a:gd name="connsiteY1" fmla="*/ 5311123 h 5975900"/>
              <a:gd name="connsiteX2" fmla="*/ 5338343 w 5722150"/>
              <a:gd name="connsiteY2" fmla="*/ 5975896 h 5975900"/>
              <a:gd name="connsiteX3" fmla="*/ 4571996 w 5722150"/>
              <a:gd name="connsiteY3" fmla="*/ 5533445 h 5975900"/>
              <a:gd name="connsiteX4" fmla="*/ 5722150 w 5722150"/>
              <a:gd name="connsiteY4" fmla="*/ 1561588 h 5975900"/>
              <a:gd name="connsiteX5" fmla="*/ 5722150 w 5722150"/>
              <a:gd name="connsiteY5" fmla="*/ 3331393 h 5975900"/>
              <a:gd name="connsiteX6" fmla="*/ 4195345 w 5722150"/>
              <a:gd name="connsiteY6" fmla="*/ 5975897 h 5975900"/>
              <a:gd name="connsiteX7" fmla="*/ 3428997 w 5722150"/>
              <a:gd name="connsiteY7" fmla="*/ 5533445 h 5975900"/>
              <a:gd name="connsiteX8" fmla="*/ 5722150 w 5722150"/>
              <a:gd name="connsiteY8" fmla="*/ 1 h 5975900"/>
              <a:gd name="connsiteX9" fmla="*/ 5722150 w 5722150"/>
              <a:gd name="connsiteY9" fmla="*/ 1351662 h 5975900"/>
              <a:gd name="connsiteX10" fmla="*/ 3052346 w 5722150"/>
              <a:gd name="connsiteY10" fmla="*/ 5975897 h 5975900"/>
              <a:gd name="connsiteX11" fmla="*/ 2285998 w 5722150"/>
              <a:gd name="connsiteY11" fmla="*/ 5533446 h 5975900"/>
              <a:gd name="connsiteX12" fmla="*/ 5480734 w 5722150"/>
              <a:gd name="connsiteY12" fmla="*/ 1 h 5975900"/>
              <a:gd name="connsiteX13" fmla="*/ 4337736 w 5722150"/>
              <a:gd name="connsiteY13" fmla="*/ 1 h 5975900"/>
              <a:gd name="connsiteX14" fmla="*/ 5359534 w 5722150"/>
              <a:gd name="connsiteY14" fmla="*/ 1 h 5975900"/>
              <a:gd name="connsiteX15" fmla="*/ 1909347 w 5722150"/>
              <a:gd name="connsiteY15" fmla="*/ 5975899 h 5975900"/>
              <a:gd name="connsiteX16" fmla="*/ 1142999 w 5722150"/>
              <a:gd name="connsiteY16" fmla="*/ 5533448 h 5975900"/>
              <a:gd name="connsiteX17" fmla="*/ 3194737 w 5722150"/>
              <a:gd name="connsiteY17" fmla="*/ 0 h 5975900"/>
              <a:gd name="connsiteX18" fmla="*/ 4216535 w 5722150"/>
              <a:gd name="connsiteY18" fmla="*/ 0 h 5975900"/>
              <a:gd name="connsiteX19" fmla="*/ 766348 w 5722150"/>
              <a:gd name="connsiteY19" fmla="*/ 5975900 h 5975900"/>
              <a:gd name="connsiteX20" fmla="*/ 0 w 5722150"/>
              <a:gd name="connsiteY20" fmla="*/ 5533448 h 597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2150" h="5975900">
                <a:moveTo>
                  <a:pt x="5722150" y="3541318"/>
                </a:moveTo>
                <a:lnTo>
                  <a:pt x="5722150" y="5311123"/>
                </a:lnTo>
                <a:lnTo>
                  <a:pt x="5338343" y="5975896"/>
                </a:lnTo>
                <a:lnTo>
                  <a:pt x="4571996" y="5533445"/>
                </a:lnTo>
                <a:close/>
                <a:moveTo>
                  <a:pt x="5722150" y="1561588"/>
                </a:moveTo>
                <a:lnTo>
                  <a:pt x="5722150" y="3331393"/>
                </a:lnTo>
                <a:lnTo>
                  <a:pt x="4195345" y="5975897"/>
                </a:lnTo>
                <a:lnTo>
                  <a:pt x="3428997" y="5533445"/>
                </a:lnTo>
                <a:close/>
                <a:moveTo>
                  <a:pt x="5722150" y="1"/>
                </a:moveTo>
                <a:lnTo>
                  <a:pt x="5722150" y="1351662"/>
                </a:lnTo>
                <a:lnTo>
                  <a:pt x="3052346" y="5975897"/>
                </a:lnTo>
                <a:lnTo>
                  <a:pt x="2285998" y="5533446"/>
                </a:lnTo>
                <a:lnTo>
                  <a:pt x="5480734" y="1"/>
                </a:lnTo>
                <a:close/>
                <a:moveTo>
                  <a:pt x="4337736" y="1"/>
                </a:moveTo>
                <a:lnTo>
                  <a:pt x="5359534" y="1"/>
                </a:lnTo>
                <a:lnTo>
                  <a:pt x="1909347" y="5975899"/>
                </a:lnTo>
                <a:lnTo>
                  <a:pt x="1142999" y="5533448"/>
                </a:lnTo>
                <a:close/>
                <a:moveTo>
                  <a:pt x="3194737" y="0"/>
                </a:moveTo>
                <a:lnTo>
                  <a:pt x="4216535" y="0"/>
                </a:lnTo>
                <a:lnTo>
                  <a:pt x="766348" y="5975900"/>
                </a:lnTo>
                <a:lnTo>
                  <a:pt x="0" y="553344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18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3791525" y="1"/>
            <a:ext cx="5381972" cy="6857999"/>
          </a:xfrm>
          <a:custGeom>
            <a:avLst/>
            <a:gdLst>
              <a:gd name="connsiteX0" fmla="*/ 766348 w 5381972"/>
              <a:gd name="connsiteY0" fmla="*/ 5448805 h 6857999"/>
              <a:gd name="connsiteX1" fmla="*/ 1579946 w 5381972"/>
              <a:gd name="connsiteY1" fmla="*/ 6857998 h 6857999"/>
              <a:gd name="connsiteX2" fmla="*/ 558148 w 5381972"/>
              <a:gd name="connsiteY2" fmla="*/ 6857998 h 6857999"/>
              <a:gd name="connsiteX3" fmla="*/ 0 w 5381972"/>
              <a:gd name="connsiteY3" fmla="*/ 5891258 h 6857999"/>
              <a:gd name="connsiteX4" fmla="*/ 1071148 w 5381972"/>
              <a:gd name="connsiteY4" fmla="*/ 3924806 h 6857999"/>
              <a:gd name="connsiteX5" fmla="*/ 2764627 w 5381972"/>
              <a:gd name="connsiteY5" fmla="*/ 6857999 h 6857999"/>
              <a:gd name="connsiteX6" fmla="*/ 1742830 w 5381972"/>
              <a:gd name="connsiteY6" fmla="*/ 6857998 h 6857999"/>
              <a:gd name="connsiteX7" fmla="*/ 304800 w 5381972"/>
              <a:gd name="connsiteY7" fmla="*/ 4367256 h 6857999"/>
              <a:gd name="connsiteX8" fmla="*/ 1375948 w 5381972"/>
              <a:gd name="connsiteY8" fmla="*/ 2400807 h 6857999"/>
              <a:gd name="connsiteX9" fmla="*/ 3949310 w 5381972"/>
              <a:gd name="connsiteY9" fmla="*/ 6857999 h 6857999"/>
              <a:gd name="connsiteX10" fmla="*/ 2927511 w 5381972"/>
              <a:gd name="connsiteY10" fmla="*/ 6857999 h 6857999"/>
              <a:gd name="connsiteX11" fmla="*/ 609599 w 5381972"/>
              <a:gd name="connsiteY11" fmla="*/ 2843257 h 6857999"/>
              <a:gd name="connsiteX12" fmla="*/ 1680747 w 5381972"/>
              <a:gd name="connsiteY12" fmla="*/ 876806 h 6857999"/>
              <a:gd name="connsiteX13" fmla="*/ 5133991 w 5381972"/>
              <a:gd name="connsiteY13" fmla="*/ 6857999 h 6857999"/>
              <a:gd name="connsiteX14" fmla="*/ 4112194 w 5381972"/>
              <a:gd name="connsiteY14" fmla="*/ 6857999 h 6857999"/>
              <a:gd name="connsiteX15" fmla="*/ 914399 w 5381972"/>
              <a:gd name="connsiteY15" fmla="*/ 1319258 h 6857999"/>
              <a:gd name="connsiteX16" fmla="*/ 1337408 w 5381972"/>
              <a:gd name="connsiteY16" fmla="*/ 0 h 6857999"/>
              <a:gd name="connsiteX17" fmla="*/ 2359206 w 5381972"/>
              <a:gd name="connsiteY17" fmla="*/ 0 h 6857999"/>
              <a:gd name="connsiteX18" fmla="*/ 5381972 w 5381972"/>
              <a:gd name="connsiteY18" fmla="*/ 5235585 h 6857999"/>
              <a:gd name="connsiteX19" fmla="*/ 5381972 w 5381972"/>
              <a:gd name="connsiteY19" fmla="*/ 6857999 h 6857999"/>
              <a:gd name="connsiteX20" fmla="*/ 5296875 w 5381972"/>
              <a:gd name="connsiteY20" fmla="*/ 6857999 h 6857999"/>
              <a:gd name="connsiteX21" fmla="*/ 3543888 w 5381972"/>
              <a:gd name="connsiteY21" fmla="*/ 0 h 6857999"/>
              <a:gd name="connsiteX22" fmla="*/ 5381972 w 5381972"/>
              <a:gd name="connsiteY22" fmla="*/ 3183656 h 6857999"/>
              <a:gd name="connsiteX23" fmla="*/ 5381972 w 5381972"/>
              <a:gd name="connsiteY23" fmla="*/ 4953461 h 6857999"/>
              <a:gd name="connsiteX24" fmla="*/ 2522089 w 5381972"/>
              <a:gd name="connsiteY2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81972" h="6857999">
                <a:moveTo>
                  <a:pt x="766348" y="5448805"/>
                </a:moveTo>
                <a:lnTo>
                  <a:pt x="1579946" y="6857998"/>
                </a:lnTo>
                <a:lnTo>
                  <a:pt x="558148" y="6857998"/>
                </a:lnTo>
                <a:lnTo>
                  <a:pt x="0" y="5891258"/>
                </a:lnTo>
                <a:close/>
                <a:moveTo>
                  <a:pt x="1071148" y="3924806"/>
                </a:moveTo>
                <a:lnTo>
                  <a:pt x="2764627" y="6857999"/>
                </a:lnTo>
                <a:lnTo>
                  <a:pt x="1742830" y="6857998"/>
                </a:lnTo>
                <a:lnTo>
                  <a:pt x="304800" y="4367256"/>
                </a:lnTo>
                <a:close/>
                <a:moveTo>
                  <a:pt x="1375948" y="2400807"/>
                </a:moveTo>
                <a:lnTo>
                  <a:pt x="3949310" y="6857999"/>
                </a:lnTo>
                <a:lnTo>
                  <a:pt x="2927511" y="6857999"/>
                </a:lnTo>
                <a:lnTo>
                  <a:pt x="609599" y="2843257"/>
                </a:lnTo>
                <a:close/>
                <a:moveTo>
                  <a:pt x="1680747" y="876806"/>
                </a:moveTo>
                <a:lnTo>
                  <a:pt x="5133991" y="6857999"/>
                </a:lnTo>
                <a:lnTo>
                  <a:pt x="4112194" y="6857999"/>
                </a:lnTo>
                <a:lnTo>
                  <a:pt x="914399" y="1319258"/>
                </a:lnTo>
                <a:close/>
                <a:moveTo>
                  <a:pt x="1337408" y="0"/>
                </a:moveTo>
                <a:lnTo>
                  <a:pt x="2359206" y="0"/>
                </a:lnTo>
                <a:lnTo>
                  <a:pt x="5381972" y="5235585"/>
                </a:lnTo>
                <a:lnTo>
                  <a:pt x="5381972" y="6857999"/>
                </a:lnTo>
                <a:lnTo>
                  <a:pt x="5296875" y="6857999"/>
                </a:lnTo>
                <a:close/>
                <a:moveTo>
                  <a:pt x="3543888" y="0"/>
                </a:moveTo>
                <a:lnTo>
                  <a:pt x="5381972" y="3183656"/>
                </a:lnTo>
                <a:lnTo>
                  <a:pt x="5381972" y="4953461"/>
                </a:lnTo>
                <a:lnTo>
                  <a:pt x="2522089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6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-1" y="1"/>
            <a:ext cx="4054581" cy="5804589"/>
          </a:xfrm>
          <a:custGeom>
            <a:avLst/>
            <a:gdLst>
              <a:gd name="connsiteX0" fmla="*/ 1 w 4054581"/>
              <a:gd name="connsiteY0" fmla="*/ 1900272 h 5804589"/>
              <a:gd name="connsiteX1" fmla="*/ 19550 w 4054581"/>
              <a:gd name="connsiteY1" fmla="*/ 1906525 h 5804589"/>
              <a:gd name="connsiteX2" fmla="*/ 149839 w 4054581"/>
              <a:gd name="connsiteY2" fmla="*/ 2028083 h 5804589"/>
              <a:gd name="connsiteX3" fmla="*/ 1296946 w 4054581"/>
              <a:gd name="connsiteY3" fmla="*/ 4014930 h 5804589"/>
              <a:gd name="connsiteX4" fmla="*/ 1185382 w 4054581"/>
              <a:gd name="connsiteY4" fmla="*/ 4431295 h 5804589"/>
              <a:gd name="connsiteX5" fmla="*/ 769017 w 4054581"/>
              <a:gd name="connsiteY5" fmla="*/ 4319731 h 5804589"/>
              <a:gd name="connsiteX6" fmla="*/ 1 w 4054581"/>
              <a:gd name="connsiteY6" fmla="*/ 2987756 h 5804589"/>
              <a:gd name="connsiteX7" fmla="*/ 2414749 w 4054581"/>
              <a:gd name="connsiteY7" fmla="*/ 428590 h 5804589"/>
              <a:gd name="connsiteX8" fmla="*/ 2657502 w 4054581"/>
              <a:gd name="connsiteY8" fmla="*/ 580282 h 5804589"/>
              <a:gd name="connsiteX9" fmla="*/ 3804609 w 4054581"/>
              <a:gd name="connsiteY9" fmla="*/ 2567130 h 5804589"/>
              <a:gd name="connsiteX10" fmla="*/ 3693045 w 4054581"/>
              <a:gd name="connsiteY10" fmla="*/ 2983495 h 5804589"/>
              <a:gd name="connsiteX11" fmla="*/ 3276680 w 4054581"/>
              <a:gd name="connsiteY11" fmla="*/ 2871930 h 5804589"/>
              <a:gd name="connsiteX12" fmla="*/ 2129573 w 4054581"/>
              <a:gd name="connsiteY12" fmla="*/ 885082 h 5804589"/>
              <a:gd name="connsiteX13" fmla="*/ 2241137 w 4054581"/>
              <a:gd name="connsiteY13" fmla="*/ 468717 h 5804589"/>
              <a:gd name="connsiteX14" fmla="*/ 2414749 w 4054581"/>
              <a:gd name="connsiteY14" fmla="*/ 428590 h 5804589"/>
              <a:gd name="connsiteX15" fmla="*/ 1 w 4054581"/>
              <a:gd name="connsiteY15" fmla="*/ 320755 h 5804589"/>
              <a:gd name="connsiteX16" fmla="*/ 2759863 w 4054581"/>
              <a:gd name="connsiteY16" fmla="*/ 5100977 h 5804589"/>
              <a:gd name="connsiteX17" fmla="*/ 2648299 w 4054581"/>
              <a:gd name="connsiteY17" fmla="*/ 5517342 h 5804589"/>
              <a:gd name="connsiteX18" fmla="*/ 2231934 w 4054581"/>
              <a:gd name="connsiteY18" fmla="*/ 5405777 h 5804589"/>
              <a:gd name="connsiteX19" fmla="*/ 1 w 4054581"/>
              <a:gd name="connsiteY19" fmla="*/ 1539955 h 5804589"/>
              <a:gd name="connsiteX20" fmla="*/ 650701 w 4054581"/>
              <a:gd name="connsiteY20" fmla="*/ 1 h 5804589"/>
              <a:gd name="connsiteX21" fmla="*/ 3737988 w 4054581"/>
              <a:gd name="connsiteY21" fmla="*/ 5347339 h 5804589"/>
              <a:gd name="connsiteX22" fmla="*/ 3626424 w 4054581"/>
              <a:gd name="connsiteY22" fmla="*/ 5763703 h 5804589"/>
              <a:gd name="connsiteX23" fmla="*/ 3210060 w 4054581"/>
              <a:gd name="connsiteY23" fmla="*/ 5652139 h 5804589"/>
              <a:gd name="connsiteX24" fmla="*/ 1 w 4054581"/>
              <a:gd name="connsiteY24" fmla="*/ 92156 h 5804589"/>
              <a:gd name="connsiteX25" fmla="*/ 0 w 4054581"/>
              <a:gd name="connsiteY25" fmla="*/ 1 h 5804589"/>
              <a:gd name="connsiteX26" fmla="*/ 1486589 w 4054581"/>
              <a:gd name="connsiteY26" fmla="*/ 0 h 5804589"/>
              <a:gd name="connsiteX27" fmla="*/ 4013695 w 4054581"/>
              <a:gd name="connsiteY27" fmla="*/ 4377076 h 5804589"/>
              <a:gd name="connsiteX28" fmla="*/ 3902131 w 4054581"/>
              <a:gd name="connsiteY28" fmla="*/ 4793442 h 5804589"/>
              <a:gd name="connsiteX29" fmla="*/ 3485767 w 4054581"/>
              <a:gd name="connsiteY29" fmla="*/ 4681877 h 5804589"/>
              <a:gd name="connsiteX30" fmla="*/ 782684 w 4054581"/>
              <a:gd name="connsiteY30" fmla="*/ 1 h 580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054581" h="5804589">
                <a:moveTo>
                  <a:pt x="1" y="1900272"/>
                </a:moveTo>
                <a:lnTo>
                  <a:pt x="19550" y="1906525"/>
                </a:lnTo>
                <a:cubicBezTo>
                  <a:pt x="72335" y="1932222"/>
                  <a:pt x="118276" y="1973414"/>
                  <a:pt x="149839" y="2028083"/>
                </a:cubicBezTo>
                <a:lnTo>
                  <a:pt x="1296946" y="4014930"/>
                </a:lnTo>
                <a:cubicBezTo>
                  <a:pt x="1381114" y="4160714"/>
                  <a:pt x="1331165" y="4347127"/>
                  <a:pt x="1185382" y="4431295"/>
                </a:cubicBezTo>
                <a:cubicBezTo>
                  <a:pt x="1039598" y="4515463"/>
                  <a:pt x="853185" y="4465514"/>
                  <a:pt x="769017" y="4319731"/>
                </a:cubicBezTo>
                <a:lnTo>
                  <a:pt x="1" y="2987756"/>
                </a:lnTo>
                <a:close/>
                <a:moveTo>
                  <a:pt x="2414749" y="428590"/>
                </a:moveTo>
                <a:cubicBezTo>
                  <a:pt x="2512352" y="435488"/>
                  <a:pt x="2604897" y="489167"/>
                  <a:pt x="2657502" y="580282"/>
                </a:cubicBezTo>
                <a:lnTo>
                  <a:pt x="3804609" y="2567130"/>
                </a:lnTo>
                <a:cubicBezTo>
                  <a:pt x="3888777" y="2712914"/>
                  <a:pt x="3838828" y="2899327"/>
                  <a:pt x="3693045" y="2983495"/>
                </a:cubicBezTo>
                <a:cubicBezTo>
                  <a:pt x="3547261" y="3067663"/>
                  <a:pt x="3360848" y="3017714"/>
                  <a:pt x="3276680" y="2871930"/>
                </a:cubicBezTo>
                <a:lnTo>
                  <a:pt x="2129573" y="885082"/>
                </a:lnTo>
                <a:cubicBezTo>
                  <a:pt x="2045405" y="739299"/>
                  <a:pt x="2095354" y="552885"/>
                  <a:pt x="2241137" y="468717"/>
                </a:cubicBezTo>
                <a:cubicBezTo>
                  <a:pt x="2295806" y="437154"/>
                  <a:pt x="2356188" y="424451"/>
                  <a:pt x="2414749" y="428590"/>
                </a:cubicBezTo>
                <a:close/>
                <a:moveTo>
                  <a:pt x="1" y="320755"/>
                </a:moveTo>
                <a:lnTo>
                  <a:pt x="2759863" y="5100977"/>
                </a:lnTo>
                <a:cubicBezTo>
                  <a:pt x="2844031" y="5246760"/>
                  <a:pt x="2794082" y="5433174"/>
                  <a:pt x="2648299" y="5517342"/>
                </a:cubicBezTo>
                <a:cubicBezTo>
                  <a:pt x="2502516" y="5601510"/>
                  <a:pt x="2316102" y="5551561"/>
                  <a:pt x="2231934" y="5405777"/>
                </a:cubicBezTo>
                <a:lnTo>
                  <a:pt x="1" y="1539955"/>
                </a:lnTo>
                <a:close/>
                <a:moveTo>
                  <a:pt x="650701" y="1"/>
                </a:moveTo>
                <a:lnTo>
                  <a:pt x="3737988" y="5347339"/>
                </a:lnTo>
                <a:cubicBezTo>
                  <a:pt x="3822156" y="5493123"/>
                  <a:pt x="3772207" y="5679535"/>
                  <a:pt x="3626424" y="5763703"/>
                </a:cubicBezTo>
                <a:cubicBezTo>
                  <a:pt x="3480640" y="5847871"/>
                  <a:pt x="3294227" y="5797923"/>
                  <a:pt x="3210060" y="5652139"/>
                </a:cubicBezTo>
                <a:lnTo>
                  <a:pt x="1" y="92156"/>
                </a:lnTo>
                <a:lnTo>
                  <a:pt x="0" y="1"/>
                </a:lnTo>
                <a:close/>
                <a:moveTo>
                  <a:pt x="1486589" y="0"/>
                </a:moveTo>
                <a:lnTo>
                  <a:pt x="4013695" y="4377076"/>
                </a:lnTo>
                <a:cubicBezTo>
                  <a:pt x="4097864" y="4522860"/>
                  <a:pt x="4047915" y="4709274"/>
                  <a:pt x="3902131" y="4793442"/>
                </a:cubicBezTo>
                <a:cubicBezTo>
                  <a:pt x="3756348" y="4877610"/>
                  <a:pt x="3569935" y="4827660"/>
                  <a:pt x="3485767" y="4681877"/>
                </a:cubicBezTo>
                <a:lnTo>
                  <a:pt x="782684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3037117" y="0"/>
            <a:ext cx="6136380" cy="6858000"/>
          </a:xfrm>
          <a:custGeom>
            <a:avLst/>
            <a:gdLst>
              <a:gd name="connsiteX0" fmla="*/ 6136380 w 6136380"/>
              <a:gd name="connsiteY0" fmla="*/ 3136449 h 6858000"/>
              <a:gd name="connsiteX1" fmla="*/ 6136380 w 6136380"/>
              <a:gd name="connsiteY1" fmla="*/ 4613302 h 6858000"/>
              <a:gd name="connsiteX2" fmla="*/ 5284726 w 6136380"/>
              <a:gd name="connsiteY2" fmla="*/ 6858000 h 6858000"/>
              <a:gd name="connsiteX3" fmla="*/ 4724398 w 6136380"/>
              <a:gd name="connsiteY3" fmla="*/ 6858000 h 6858000"/>
              <a:gd name="connsiteX4" fmla="*/ 6136380 w 6136380"/>
              <a:gd name="connsiteY4" fmla="*/ 1357583 h 6858000"/>
              <a:gd name="connsiteX5" fmla="*/ 6136380 w 6136380"/>
              <a:gd name="connsiteY5" fmla="*/ 2834435 h 6858000"/>
              <a:gd name="connsiteX6" fmla="*/ 4609812 w 6136380"/>
              <a:gd name="connsiteY6" fmla="*/ 6858000 h 6858000"/>
              <a:gd name="connsiteX7" fmla="*/ 4049484 w 6136380"/>
              <a:gd name="connsiteY7" fmla="*/ 6858000 h 6858000"/>
              <a:gd name="connsiteX8" fmla="*/ 4626715 w 6136380"/>
              <a:gd name="connsiteY8" fmla="*/ 1 h 6858000"/>
              <a:gd name="connsiteX9" fmla="*/ 5187042 w 6136380"/>
              <a:gd name="connsiteY9" fmla="*/ 1 h 6858000"/>
              <a:gd name="connsiteX10" fmla="*/ 2585070 w 6136380"/>
              <a:gd name="connsiteY10" fmla="*/ 6858000 h 6858000"/>
              <a:gd name="connsiteX11" fmla="*/ 2024742 w 6136380"/>
              <a:gd name="connsiteY11" fmla="*/ 6858000 h 6858000"/>
              <a:gd name="connsiteX12" fmla="*/ 3951800 w 6136380"/>
              <a:gd name="connsiteY12" fmla="*/ 1 h 6858000"/>
              <a:gd name="connsiteX13" fmla="*/ 4512128 w 6136380"/>
              <a:gd name="connsiteY13" fmla="*/ 1 h 6858000"/>
              <a:gd name="connsiteX14" fmla="*/ 1910156 w 6136380"/>
              <a:gd name="connsiteY14" fmla="*/ 6858000 h 6858000"/>
              <a:gd name="connsiteX15" fmla="*/ 1349828 w 6136380"/>
              <a:gd name="connsiteY15" fmla="*/ 6858000 h 6858000"/>
              <a:gd name="connsiteX16" fmla="*/ 3276886 w 6136380"/>
              <a:gd name="connsiteY16" fmla="*/ 1 h 6858000"/>
              <a:gd name="connsiteX17" fmla="*/ 3837214 w 6136380"/>
              <a:gd name="connsiteY17" fmla="*/ 1 h 6858000"/>
              <a:gd name="connsiteX18" fmla="*/ 1235242 w 6136380"/>
              <a:gd name="connsiteY18" fmla="*/ 6858000 h 6858000"/>
              <a:gd name="connsiteX19" fmla="*/ 674914 w 6136380"/>
              <a:gd name="connsiteY19" fmla="*/ 6858000 h 6858000"/>
              <a:gd name="connsiteX20" fmla="*/ 2601972 w 6136380"/>
              <a:gd name="connsiteY20" fmla="*/ 1 h 6858000"/>
              <a:gd name="connsiteX21" fmla="*/ 3162300 w 6136380"/>
              <a:gd name="connsiteY21" fmla="*/ 1 h 6858000"/>
              <a:gd name="connsiteX22" fmla="*/ 560328 w 6136380"/>
              <a:gd name="connsiteY22" fmla="*/ 6858000 h 6858000"/>
              <a:gd name="connsiteX23" fmla="*/ 0 w 6136380"/>
              <a:gd name="connsiteY23" fmla="*/ 6858000 h 6858000"/>
              <a:gd name="connsiteX24" fmla="*/ 5976542 w 6136380"/>
              <a:gd name="connsiteY24" fmla="*/ 0 h 6858000"/>
              <a:gd name="connsiteX25" fmla="*/ 6136380 w 6136380"/>
              <a:gd name="connsiteY25" fmla="*/ 0 h 6858000"/>
              <a:gd name="connsiteX26" fmla="*/ 6136380 w 6136380"/>
              <a:gd name="connsiteY26" fmla="*/ 1055569 h 6858000"/>
              <a:gd name="connsiteX27" fmla="*/ 3934898 w 6136380"/>
              <a:gd name="connsiteY27" fmla="*/ 6858000 h 6858000"/>
              <a:gd name="connsiteX28" fmla="*/ 3374570 w 6136380"/>
              <a:gd name="connsiteY28" fmla="*/ 6858000 h 6858000"/>
              <a:gd name="connsiteX29" fmla="*/ 5301628 w 6136380"/>
              <a:gd name="connsiteY29" fmla="*/ 0 h 6858000"/>
              <a:gd name="connsiteX30" fmla="*/ 5861956 w 6136380"/>
              <a:gd name="connsiteY30" fmla="*/ 0 h 6858000"/>
              <a:gd name="connsiteX31" fmla="*/ 3259984 w 6136380"/>
              <a:gd name="connsiteY31" fmla="*/ 6858000 h 6858000"/>
              <a:gd name="connsiteX32" fmla="*/ 2699656 w 6136380"/>
              <a:gd name="connsiteY3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36380" h="6858000">
                <a:moveTo>
                  <a:pt x="6136380" y="3136449"/>
                </a:moveTo>
                <a:lnTo>
                  <a:pt x="6136380" y="4613302"/>
                </a:lnTo>
                <a:lnTo>
                  <a:pt x="5284726" y="6858000"/>
                </a:lnTo>
                <a:lnTo>
                  <a:pt x="4724398" y="6858000"/>
                </a:lnTo>
                <a:close/>
                <a:moveTo>
                  <a:pt x="6136380" y="1357583"/>
                </a:moveTo>
                <a:lnTo>
                  <a:pt x="6136380" y="2834435"/>
                </a:lnTo>
                <a:lnTo>
                  <a:pt x="4609812" y="6858000"/>
                </a:lnTo>
                <a:lnTo>
                  <a:pt x="4049484" y="6858000"/>
                </a:lnTo>
                <a:close/>
                <a:moveTo>
                  <a:pt x="4626715" y="1"/>
                </a:moveTo>
                <a:lnTo>
                  <a:pt x="5187042" y="1"/>
                </a:lnTo>
                <a:lnTo>
                  <a:pt x="2585070" y="6858000"/>
                </a:lnTo>
                <a:lnTo>
                  <a:pt x="2024742" y="6858000"/>
                </a:lnTo>
                <a:close/>
                <a:moveTo>
                  <a:pt x="3951800" y="1"/>
                </a:moveTo>
                <a:lnTo>
                  <a:pt x="4512128" y="1"/>
                </a:lnTo>
                <a:lnTo>
                  <a:pt x="1910156" y="6858000"/>
                </a:lnTo>
                <a:lnTo>
                  <a:pt x="1349828" y="6858000"/>
                </a:lnTo>
                <a:close/>
                <a:moveTo>
                  <a:pt x="3276886" y="1"/>
                </a:moveTo>
                <a:lnTo>
                  <a:pt x="3837214" y="1"/>
                </a:lnTo>
                <a:lnTo>
                  <a:pt x="1235242" y="6858000"/>
                </a:lnTo>
                <a:lnTo>
                  <a:pt x="674914" y="6858000"/>
                </a:lnTo>
                <a:close/>
                <a:moveTo>
                  <a:pt x="2601972" y="1"/>
                </a:moveTo>
                <a:lnTo>
                  <a:pt x="3162300" y="1"/>
                </a:lnTo>
                <a:lnTo>
                  <a:pt x="560328" y="6858000"/>
                </a:lnTo>
                <a:lnTo>
                  <a:pt x="0" y="6858000"/>
                </a:lnTo>
                <a:close/>
                <a:moveTo>
                  <a:pt x="5976542" y="0"/>
                </a:moveTo>
                <a:lnTo>
                  <a:pt x="6136380" y="0"/>
                </a:lnTo>
                <a:lnTo>
                  <a:pt x="6136380" y="1055569"/>
                </a:lnTo>
                <a:lnTo>
                  <a:pt x="3934898" y="6858000"/>
                </a:lnTo>
                <a:lnTo>
                  <a:pt x="3374570" y="6858000"/>
                </a:lnTo>
                <a:close/>
                <a:moveTo>
                  <a:pt x="5301628" y="0"/>
                </a:moveTo>
                <a:lnTo>
                  <a:pt x="5861956" y="0"/>
                </a:lnTo>
                <a:lnTo>
                  <a:pt x="3259984" y="6858000"/>
                </a:lnTo>
                <a:lnTo>
                  <a:pt x="2699656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1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3037117" y="0"/>
            <a:ext cx="6136380" cy="6858000"/>
          </a:xfrm>
          <a:custGeom>
            <a:avLst/>
            <a:gdLst>
              <a:gd name="connsiteX0" fmla="*/ 2024745 w 6136380"/>
              <a:gd name="connsiteY0" fmla="*/ 1 h 6858000"/>
              <a:gd name="connsiteX1" fmla="*/ 2585073 w 6136380"/>
              <a:gd name="connsiteY1" fmla="*/ 1 h 6858000"/>
              <a:gd name="connsiteX2" fmla="*/ 5187045 w 6136380"/>
              <a:gd name="connsiteY2" fmla="*/ 6858000 h 6858000"/>
              <a:gd name="connsiteX3" fmla="*/ 4626717 w 6136380"/>
              <a:gd name="connsiteY3" fmla="*/ 6858000 h 6858000"/>
              <a:gd name="connsiteX4" fmla="*/ 1349830 w 6136380"/>
              <a:gd name="connsiteY4" fmla="*/ 1 h 6858000"/>
              <a:gd name="connsiteX5" fmla="*/ 1910158 w 6136380"/>
              <a:gd name="connsiteY5" fmla="*/ 1 h 6858000"/>
              <a:gd name="connsiteX6" fmla="*/ 4512130 w 6136380"/>
              <a:gd name="connsiteY6" fmla="*/ 6858000 h 6858000"/>
              <a:gd name="connsiteX7" fmla="*/ 3951802 w 6136380"/>
              <a:gd name="connsiteY7" fmla="*/ 6858000 h 6858000"/>
              <a:gd name="connsiteX8" fmla="*/ 674915 w 6136380"/>
              <a:gd name="connsiteY8" fmla="*/ 1 h 6858000"/>
              <a:gd name="connsiteX9" fmla="*/ 1235243 w 6136380"/>
              <a:gd name="connsiteY9" fmla="*/ 1 h 6858000"/>
              <a:gd name="connsiteX10" fmla="*/ 3837215 w 6136380"/>
              <a:gd name="connsiteY10" fmla="*/ 6858000 h 6858000"/>
              <a:gd name="connsiteX11" fmla="*/ 3276887 w 6136380"/>
              <a:gd name="connsiteY11" fmla="*/ 6858000 h 6858000"/>
              <a:gd name="connsiteX12" fmla="*/ 0 w 6136380"/>
              <a:gd name="connsiteY12" fmla="*/ 1 h 6858000"/>
              <a:gd name="connsiteX13" fmla="*/ 560328 w 6136380"/>
              <a:gd name="connsiteY13" fmla="*/ 1 h 6858000"/>
              <a:gd name="connsiteX14" fmla="*/ 3162300 w 6136380"/>
              <a:gd name="connsiteY14" fmla="*/ 6858000 h 6858000"/>
              <a:gd name="connsiteX15" fmla="*/ 2601972 w 6136380"/>
              <a:gd name="connsiteY15" fmla="*/ 6858000 h 6858000"/>
              <a:gd name="connsiteX16" fmla="*/ 4724405 w 6136380"/>
              <a:gd name="connsiteY16" fmla="*/ 0 h 6858000"/>
              <a:gd name="connsiteX17" fmla="*/ 5284733 w 6136380"/>
              <a:gd name="connsiteY17" fmla="*/ 0 h 6858000"/>
              <a:gd name="connsiteX18" fmla="*/ 6136380 w 6136380"/>
              <a:gd name="connsiteY18" fmla="*/ 2244680 h 6858000"/>
              <a:gd name="connsiteX19" fmla="*/ 6136380 w 6136380"/>
              <a:gd name="connsiteY19" fmla="*/ 3721533 h 6858000"/>
              <a:gd name="connsiteX20" fmla="*/ 4049490 w 6136380"/>
              <a:gd name="connsiteY20" fmla="*/ 0 h 6858000"/>
              <a:gd name="connsiteX21" fmla="*/ 4609818 w 6136380"/>
              <a:gd name="connsiteY21" fmla="*/ 0 h 6858000"/>
              <a:gd name="connsiteX22" fmla="*/ 6136380 w 6136380"/>
              <a:gd name="connsiteY22" fmla="*/ 4023549 h 6858000"/>
              <a:gd name="connsiteX23" fmla="*/ 6136380 w 6136380"/>
              <a:gd name="connsiteY23" fmla="*/ 5500402 h 6858000"/>
              <a:gd name="connsiteX24" fmla="*/ 3374575 w 6136380"/>
              <a:gd name="connsiteY24" fmla="*/ 0 h 6858000"/>
              <a:gd name="connsiteX25" fmla="*/ 3934903 w 6136380"/>
              <a:gd name="connsiteY25" fmla="*/ 0 h 6858000"/>
              <a:gd name="connsiteX26" fmla="*/ 6136380 w 6136380"/>
              <a:gd name="connsiteY26" fmla="*/ 5802418 h 6858000"/>
              <a:gd name="connsiteX27" fmla="*/ 6136380 w 6136380"/>
              <a:gd name="connsiteY27" fmla="*/ 6858000 h 6858000"/>
              <a:gd name="connsiteX28" fmla="*/ 5976547 w 6136380"/>
              <a:gd name="connsiteY28" fmla="*/ 6858000 h 6858000"/>
              <a:gd name="connsiteX29" fmla="*/ 2699660 w 6136380"/>
              <a:gd name="connsiteY29" fmla="*/ 0 h 6858000"/>
              <a:gd name="connsiteX30" fmla="*/ 3259988 w 6136380"/>
              <a:gd name="connsiteY30" fmla="*/ 0 h 6858000"/>
              <a:gd name="connsiteX31" fmla="*/ 5861960 w 6136380"/>
              <a:gd name="connsiteY31" fmla="*/ 6858000 h 6858000"/>
              <a:gd name="connsiteX32" fmla="*/ 5301632 w 6136380"/>
              <a:gd name="connsiteY3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136380" h="6858000">
                <a:moveTo>
                  <a:pt x="2024745" y="1"/>
                </a:moveTo>
                <a:lnTo>
                  <a:pt x="2585073" y="1"/>
                </a:lnTo>
                <a:lnTo>
                  <a:pt x="5187045" y="6858000"/>
                </a:lnTo>
                <a:lnTo>
                  <a:pt x="4626717" y="6858000"/>
                </a:lnTo>
                <a:close/>
                <a:moveTo>
                  <a:pt x="1349830" y="1"/>
                </a:moveTo>
                <a:lnTo>
                  <a:pt x="1910158" y="1"/>
                </a:lnTo>
                <a:lnTo>
                  <a:pt x="4512130" y="6858000"/>
                </a:lnTo>
                <a:lnTo>
                  <a:pt x="3951802" y="6858000"/>
                </a:lnTo>
                <a:close/>
                <a:moveTo>
                  <a:pt x="674915" y="1"/>
                </a:moveTo>
                <a:lnTo>
                  <a:pt x="1235243" y="1"/>
                </a:lnTo>
                <a:lnTo>
                  <a:pt x="3837215" y="6858000"/>
                </a:lnTo>
                <a:lnTo>
                  <a:pt x="3276887" y="6858000"/>
                </a:lnTo>
                <a:close/>
                <a:moveTo>
                  <a:pt x="0" y="1"/>
                </a:moveTo>
                <a:lnTo>
                  <a:pt x="560328" y="1"/>
                </a:lnTo>
                <a:lnTo>
                  <a:pt x="3162300" y="6858000"/>
                </a:lnTo>
                <a:lnTo>
                  <a:pt x="2601972" y="6858000"/>
                </a:lnTo>
                <a:close/>
                <a:moveTo>
                  <a:pt x="4724405" y="0"/>
                </a:moveTo>
                <a:lnTo>
                  <a:pt x="5284733" y="0"/>
                </a:lnTo>
                <a:lnTo>
                  <a:pt x="6136380" y="2244680"/>
                </a:lnTo>
                <a:lnTo>
                  <a:pt x="6136380" y="3721533"/>
                </a:lnTo>
                <a:close/>
                <a:moveTo>
                  <a:pt x="4049490" y="0"/>
                </a:moveTo>
                <a:lnTo>
                  <a:pt x="4609818" y="0"/>
                </a:lnTo>
                <a:lnTo>
                  <a:pt x="6136380" y="4023549"/>
                </a:lnTo>
                <a:lnTo>
                  <a:pt x="6136380" y="5500402"/>
                </a:lnTo>
                <a:close/>
                <a:moveTo>
                  <a:pt x="3374575" y="0"/>
                </a:moveTo>
                <a:lnTo>
                  <a:pt x="3934903" y="0"/>
                </a:lnTo>
                <a:lnTo>
                  <a:pt x="6136380" y="5802418"/>
                </a:lnTo>
                <a:lnTo>
                  <a:pt x="6136380" y="6858000"/>
                </a:lnTo>
                <a:lnTo>
                  <a:pt x="5976547" y="6858000"/>
                </a:lnTo>
                <a:close/>
                <a:moveTo>
                  <a:pt x="2699660" y="0"/>
                </a:moveTo>
                <a:lnTo>
                  <a:pt x="3259988" y="0"/>
                </a:lnTo>
                <a:lnTo>
                  <a:pt x="5861960" y="6858000"/>
                </a:lnTo>
                <a:lnTo>
                  <a:pt x="5301632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7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3854481" y="311257"/>
            <a:ext cx="5319016" cy="6239109"/>
          </a:xfrm>
          <a:custGeom>
            <a:avLst/>
            <a:gdLst>
              <a:gd name="connsiteX0" fmla="*/ 1314107 w 5319016"/>
              <a:gd name="connsiteY0" fmla="*/ 1157241 h 6239109"/>
              <a:gd name="connsiteX1" fmla="*/ 4002882 w 5319016"/>
              <a:gd name="connsiteY1" fmla="*/ 5814333 h 6239109"/>
              <a:gd name="connsiteX2" fmla="*/ 3669917 w 5319016"/>
              <a:gd name="connsiteY2" fmla="*/ 6239109 h 6239109"/>
              <a:gd name="connsiteX3" fmla="*/ 779759 w 5319016"/>
              <a:gd name="connsiteY3" fmla="*/ 1233209 h 6239109"/>
              <a:gd name="connsiteX4" fmla="*/ 534349 w 5319016"/>
              <a:gd name="connsiteY4" fmla="*/ 1004089 h 6239109"/>
              <a:gd name="connsiteX5" fmla="*/ 3223122 w 5319016"/>
              <a:gd name="connsiteY5" fmla="*/ 5661180 h 6239109"/>
              <a:gd name="connsiteX6" fmla="*/ 2890158 w 5319016"/>
              <a:gd name="connsiteY6" fmla="*/ 6085956 h 6239109"/>
              <a:gd name="connsiteX7" fmla="*/ 0 w 5319016"/>
              <a:gd name="connsiteY7" fmla="*/ 1080056 h 6239109"/>
              <a:gd name="connsiteX8" fmla="*/ 3981386 w 5319016"/>
              <a:gd name="connsiteY8" fmla="*/ 987390 h 6239109"/>
              <a:gd name="connsiteX9" fmla="*/ 5319016 w 5319016"/>
              <a:gd name="connsiteY9" fmla="*/ 3304235 h 6239109"/>
              <a:gd name="connsiteX10" fmla="*/ 5319016 w 5319016"/>
              <a:gd name="connsiteY10" fmla="*/ 4305721 h 6239109"/>
              <a:gd name="connsiteX11" fmla="*/ 3447037 w 5319016"/>
              <a:gd name="connsiteY11" fmla="*/ 1063358 h 6239109"/>
              <a:gd name="connsiteX12" fmla="*/ 2351111 w 5319016"/>
              <a:gd name="connsiteY12" fmla="*/ 558527 h 6239109"/>
              <a:gd name="connsiteX13" fmla="*/ 5039884 w 5319016"/>
              <a:gd name="connsiteY13" fmla="*/ 5215620 h 6239109"/>
              <a:gd name="connsiteX14" fmla="*/ 4706920 w 5319016"/>
              <a:gd name="connsiteY14" fmla="*/ 5640395 h 6239109"/>
              <a:gd name="connsiteX15" fmla="*/ 1816762 w 5319016"/>
              <a:gd name="connsiteY15" fmla="*/ 634495 h 6239109"/>
              <a:gd name="connsiteX16" fmla="*/ 2767900 w 5319016"/>
              <a:gd name="connsiteY16" fmla="*/ 82998 h 6239109"/>
              <a:gd name="connsiteX17" fmla="*/ 5319016 w 5319016"/>
              <a:gd name="connsiteY17" fmla="*/ 4501661 h 6239109"/>
              <a:gd name="connsiteX18" fmla="*/ 5319016 w 5319016"/>
              <a:gd name="connsiteY18" fmla="*/ 4915705 h 6239109"/>
              <a:gd name="connsiteX19" fmla="*/ 5123709 w 5319016"/>
              <a:gd name="connsiteY19" fmla="*/ 5164865 h 6239109"/>
              <a:gd name="connsiteX20" fmla="*/ 2233552 w 5319016"/>
              <a:gd name="connsiteY20" fmla="*/ 158966 h 6239109"/>
              <a:gd name="connsiteX21" fmla="*/ 1337308 w 5319016"/>
              <a:gd name="connsiteY21" fmla="*/ 0 h 6239109"/>
              <a:gd name="connsiteX22" fmla="*/ 4026082 w 5319016"/>
              <a:gd name="connsiteY22" fmla="*/ 4657092 h 6239109"/>
              <a:gd name="connsiteX23" fmla="*/ 3693118 w 5319016"/>
              <a:gd name="connsiteY23" fmla="*/ 5081866 h 6239109"/>
              <a:gd name="connsiteX24" fmla="*/ 802960 w 5319016"/>
              <a:gd name="connsiteY24" fmla="*/ 75967 h 623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19016" h="6239109">
                <a:moveTo>
                  <a:pt x="1314107" y="1157241"/>
                </a:moveTo>
                <a:lnTo>
                  <a:pt x="4002882" y="5814333"/>
                </a:lnTo>
                <a:lnTo>
                  <a:pt x="3669917" y="6239109"/>
                </a:lnTo>
                <a:lnTo>
                  <a:pt x="779759" y="1233209"/>
                </a:lnTo>
                <a:close/>
                <a:moveTo>
                  <a:pt x="534349" y="1004089"/>
                </a:moveTo>
                <a:lnTo>
                  <a:pt x="3223122" y="5661180"/>
                </a:lnTo>
                <a:lnTo>
                  <a:pt x="2890158" y="6085956"/>
                </a:lnTo>
                <a:lnTo>
                  <a:pt x="0" y="1080056"/>
                </a:lnTo>
                <a:close/>
                <a:moveTo>
                  <a:pt x="3981386" y="987390"/>
                </a:moveTo>
                <a:lnTo>
                  <a:pt x="5319016" y="3304235"/>
                </a:lnTo>
                <a:lnTo>
                  <a:pt x="5319016" y="4305721"/>
                </a:lnTo>
                <a:lnTo>
                  <a:pt x="3447037" y="1063358"/>
                </a:lnTo>
                <a:close/>
                <a:moveTo>
                  <a:pt x="2351111" y="558527"/>
                </a:moveTo>
                <a:lnTo>
                  <a:pt x="5039884" y="5215620"/>
                </a:lnTo>
                <a:lnTo>
                  <a:pt x="4706920" y="5640395"/>
                </a:lnTo>
                <a:lnTo>
                  <a:pt x="1816762" y="634495"/>
                </a:lnTo>
                <a:close/>
                <a:moveTo>
                  <a:pt x="2767900" y="82998"/>
                </a:moveTo>
                <a:lnTo>
                  <a:pt x="5319016" y="4501661"/>
                </a:lnTo>
                <a:lnTo>
                  <a:pt x="5319016" y="4915705"/>
                </a:lnTo>
                <a:lnTo>
                  <a:pt x="5123709" y="5164865"/>
                </a:lnTo>
                <a:lnTo>
                  <a:pt x="2233552" y="158966"/>
                </a:lnTo>
                <a:close/>
                <a:moveTo>
                  <a:pt x="1337308" y="0"/>
                </a:moveTo>
                <a:lnTo>
                  <a:pt x="4026082" y="4657092"/>
                </a:lnTo>
                <a:lnTo>
                  <a:pt x="3693118" y="5081866"/>
                </a:lnTo>
                <a:lnTo>
                  <a:pt x="802960" y="759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02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4749334" y="0"/>
            <a:ext cx="4424163" cy="6873213"/>
          </a:xfrm>
          <a:custGeom>
            <a:avLst/>
            <a:gdLst>
              <a:gd name="connsiteX0" fmla="*/ 4424163 w 4424163"/>
              <a:gd name="connsiteY0" fmla="*/ 2101509 h 6873213"/>
              <a:gd name="connsiteX1" fmla="*/ 4424163 w 4424163"/>
              <a:gd name="connsiteY1" fmla="*/ 3102995 h 6873213"/>
              <a:gd name="connsiteX2" fmla="*/ 2247426 w 4424163"/>
              <a:gd name="connsiteY2" fmla="*/ 6873213 h 6873213"/>
              <a:gd name="connsiteX3" fmla="*/ 1914462 w 4424163"/>
              <a:gd name="connsiteY3" fmla="*/ 6448438 h 6873213"/>
              <a:gd name="connsiteX4" fmla="*/ 3332189 w 4424163"/>
              <a:gd name="connsiteY4" fmla="*/ 1598007 h 6873213"/>
              <a:gd name="connsiteX5" fmla="*/ 3866537 w 4424163"/>
              <a:gd name="connsiteY5" fmla="*/ 1673974 h 6873213"/>
              <a:gd name="connsiteX6" fmla="*/ 976379 w 4424163"/>
              <a:gd name="connsiteY6" fmla="*/ 6679874 h 6873213"/>
              <a:gd name="connsiteX7" fmla="*/ 643415 w 4424163"/>
              <a:gd name="connsiteY7" fmla="*/ 6255099 h 6873213"/>
              <a:gd name="connsiteX8" fmla="*/ 4345991 w 4424163"/>
              <a:gd name="connsiteY8" fmla="*/ 1039479 h 6873213"/>
              <a:gd name="connsiteX9" fmla="*/ 4424163 w 4424163"/>
              <a:gd name="connsiteY9" fmla="*/ 1050593 h 6873213"/>
              <a:gd name="connsiteX10" fmla="*/ 4424163 w 4424163"/>
              <a:gd name="connsiteY10" fmla="*/ 1905567 h 6873213"/>
              <a:gd name="connsiteX11" fmla="*/ 1990183 w 4424163"/>
              <a:gd name="connsiteY11" fmla="*/ 6121346 h 6873213"/>
              <a:gd name="connsiteX12" fmla="*/ 1657218 w 4424163"/>
              <a:gd name="connsiteY12" fmla="*/ 5696572 h 6873213"/>
              <a:gd name="connsiteX13" fmla="*/ 3308988 w 4424163"/>
              <a:gd name="connsiteY13" fmla="*/ 440765 h 6873213"/>
              <a:gd name="connsiteX14" fmla="*/ 3843336 w 4424163"/>
              <a:gd name="connsiteY14" fmla="*/ 516733 h 6873213"/>
              <a:gd name="connsiteX15" fmla="*/ 953178 w 4424163"/>
              <a:gd name="connsiteY15" fmla="*/ 5522632 h 6873213"/>
              <a:gd name="connsiteX16" fmla="*/ 620214 w 4424163"/>
              <a:gd name="connsiteY16" fmla="*/ 5097857 h 6873213"/>
              <a:gd name="connsiteX17" fmla="*/ 2688773 w 4424163"/>
              <a:gd name="connsiteY17" fmla="*/ 317580 h 6873213"/>
              <a:gd name="connsiteX18" fmla="*/ 3223122 w 4424163"/>
              <a:gd name="connsiteY18" fmla="*/ 393548 h 6873213"/>
              <a:gd name="connsiteX19" fmla="*/ 332964 w 4424163"/>
              <a:gd name="connsiteY19" fmla="*/ 5399447 h 6873213"/>
              <a:gd name="connsiteX20" fmla="*/ 0 w 4424163"/>
              <a:gd name="connsiteY20" fmla="*/ 4974671 h 6873213"/>
              <a:gd name="connsiteX21" fmla="*/ 2180793 w 4424163"/>
              <a:gd name="connsiteY21" fmla="*/ 0 h 6873213"/>
              <a:gd name="connsiteX22" fmla="*/ 2759001 w 4424163"/>
              <a:gd name="connsiteY22" fmla="*/ 0 h 6873213"/>
              <a:gd name="connsiteX23" fmla="*/ 509447 w 4424163"/>
              <a:gd name="connsiteY23" fmla="*/ 3896341 h 6873213"/>
              <a:gd name="connsiteX24" fmla="*/ 176483 w 4424163"/>
              <a:gd name="connsiteY24" fmla="*/ 3471566 h 6873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24163" h="6873213">
                <a:moveTo>
                  <a:pt x="4424163" y="2101509"/>
                </a:moveTo>
                <a:lnTo>
                  <a:pt x="4424163" y="3102995"/>
                </a:lnTo>
                <a:lnTo>
                  <a:pt x="2247426" y="6873213"/>
                </a:lnTo>
                <a:lnTo>
                  <a:pt x="1914462" y="6448438"/>
                </a:lnTo>
                <a:close/>
                <a:moveTo>
                  <a:pt x="3332189" y="1598007"/>
                </a:moveTo>
                <a:lnTo>
                  <a:pt x="3866537" y="1673974"/>
                </a:lnTo>
                <a:lnTo>
                  <a:pt x="976379" y="6679874"/>
                </a:lnTo>
                <a:lnTo>
                  <a:pt x="643415" y="6255099"/>
                </a:lnTo>
                <a:close/>
                <a:moveTo>
                  <a:pt x="4345991" y="1039479"/>
                </a:moveTo>
                <a:lnTo>
                  <a:pt x="4424163" y="1050593"/>
                </a:lnTo>
                <a:lnTo>
                  <a:pt x="4424163" y="1905567"/>
                </a:lnTo>
                <a:lnTo>
                  <a:pt x="1990183" y="6121346"/>
                </a:lnTo>
                <a:lnTo>
                  <a:pt x="1657218" y="5696572"/>
                </a:lnTo>
                <a:close/>
                <a:moveTo>
                  <a:pt x="3308988" y="440765"/>
                </a:moveTo>
                <a:lnTo>
                  <a:pt x="3843336" y="516733"/>
                </a:lnTo>
                <a:lnTo>
                  <a:pt x="953178" y="5522632"/>
                </a:lnTo>
                <a:lnTo>
                  <a:pt x="620214" y="5097857"/>
                </a:lnTo>
                <a:close/>
                <a:moveTo>
                  <a:pt x="2688773" y="317580"/>
                </a:moveTo>
                <a:lnTo>
                  <a:pt x="3223122" y="393548"/>
                </a:lnTo>
                <a:lnTo>
                  <a:pt x="332964" y="5399447"/>
                </a:lnTo>
                <a:lnTo>
                  <a:pt x="0" y="4974671"/>
                </a:lnTo>
                <a:close/>
                <a:moveTo>
                  <a:pt x="2180793" y="0"/>
                </a:moveTo>
                <a:lnTo>
                  <a:pt x="2759001" y="0"/>
                </a:lnTo>
                <a:lnTo>
                  <a:pt x="509447" y="3896341"/>
                </a:lnTo>
                <a:lnTo>
                  <a:pt x="176483" y="347156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4992914 h 6858000"/>
              <a:gd name="connsiteX1" fmla="*/ 1370281 w 9144000"/>
              <a:gd name="connsiteY1" fmla="*/ 4992914 h 6858000"/>
              <a:gd name="connsiteX2" fmla="*/ 1370281 w 9144000"/>
              <a:gd name="connsiteY2" fmla="*/ 6858000 h 6858000"/>
              <a:gd name="connsiteX3" fmla="*/ 0 w 9144000"/>
              <a:gd name="connsiteY3" fmla="*/ 6858000 h 6858000"/>
              <a:gd name="connsiteX4" fmla="*/ 1554744 w 9144000"/>
              <a:gd name="connsiteY4" fmla="*/ 4060370 h 6858000"/>
              <a:gd name="connsiteX5" fmla="*/ 2925025 w 9144000"/>
              <a:gd name="connsiteY5" fmla="*/ 4060370 h 6858000"/>
              <a:gd name="connsiteX6" fmla="*/ 2925025 w 9144000"/>
              <a:gd name="connsiteY6" fmla="*/ 6857999 h 6858000"/>
              <a:gd name="connsiteX7" fmla="*/ 1554744 w 9144000"/>
              <a:gd name="connsiteY7" fmla="*/ 6857999 h 6858000"/>
              <a:gd name="connsiteX8" fmla="*/ 3109488 w 9144000"/>
              <a:gd name="connsiteY8" fmla="*/ 2661555 h 6858000"/>
              <a:gd name="connsiteX9" fmla="*/ 4479768 w 9144000"/>
              <a:gd name="connsiteY9" fmla="*/ 2661555 h 6858000"/>
              <a:gd name="connsiteX10" fmla="*/ 4479768 w 9144000"/>
              <a:gd name="connsiteY10" fmla="*/ 5459184 h 6858000"/>
              <a:gd name="connsiteX11" fmla="*/ 3109488 w 9144000"/>
              <a:gd name="connsiteY11" fmla="*/ 5459184 h 6858000"/>
              <a:gd name="connsiteX12" fmla="*/ 4664232 w 9144000"/>
              <a:gd name="connsiteY12" fmla="*/ 1262740 h 6858000"/>
              <a:gd name="connsiteX13" fmla="*/ 6034512 w 9144000"/>
              <a:gd name="connsiteY13" fmla="*/ 1262740 h 6858000"/>
              <a:gd name="connsiteX14" fmla="*/ 6034512 w 9144000"/>
              <a:gd name="connsiteY14" fmla="*/ 4060369 h 6858000"/>
              <a:gd name="connsiteX15" fmla="*/ 4664232 w 9144000"/>
              <a:gd name="connsiteY15" fmla="*/ 4060369 h 6858000"/>
              <a:gd name="connsiteX16" fmla="*/ 7773720 w 9144000"/>
              <a:gd name="connsiteY16" fmla="*/ 0 h 6858000"/>
              <a:gd name="connsiteX17" fmla="*/ 9144000 w 9144000"/>
              <a:gd name="connsiteY17" fmla="*/ 0 h 6858000"/>
              <a:gd name="connsiteX18" fmla="*/ 9144000 w 9144000"/>
              <a:gd name="connsiteY18" fmla="*/ 2061029 h 6858000"/>
              <a:gd name="connsiteX19" fmla="*/ 7773720 w 9144000"/>
              <a:gd name="connsiteY19" fmla="*/ 2061029 h 6858000"/>
              <a:gd name="connsiteX20" fmla="*/ 6218976 w 9144000"/>
              <a:gd name="connsiteY20" fmla="*/ 0 h 6858000"/>
              <a:gd name="connsiteX21" fmla="*/ 7589256 w 9144000"/>
              <a:gd name="connsiteY21" fmla="*/ 0 h 6858000"/>
              <a:gd name="connsiteX22" fmla="*/ 7589256 w 9144000"/>
              <a:gd name="connsiteY22" fmla="*/ 2797629 h 6858000"/>
              <a:gd name="connsiteX23" fmla="*/ 6218976 w 9144000"/>
              <a:gd name="connsiteY23" fmla="*/ 27976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144000" h="6858000">
                <a:moveTo>
                  <a:pt x="0" y="4992914"/>
                </a:moveTo>
                <a:lnTo>
                  <a:pt x="1370281" y="4992914"/>
                </a:lnTo>
                <a:lnTo>
                  <a:pt x="1370281" y="6858000"/>
                </a:lnTo>
                <a:lnTo>
                  <a:pt x="0" y="6858000"/>
                </a:lnTo>
                <a:close/>
                <a:moveTo>
                  <a:pt x="1554744" y="4060370"/>
                </a:moveTo>
                <a:lnTo>
                  <a:pt x="2925025" y="4060370"/>
                </a:lnTo>
                <a:lnTo>
                  <a:pt x="2925025" y="6857999"/>
                </a:lnTo>
                <a:lnTo>
                  <a:pt x="1554744" y="6857999"/>
                </a:lnTo>
                <a:close/>
                <a:moveTo>
                  <a:pt x="3109488" y="2661555"/>
                </a:moveTo>
                <a:lnTo>
                  <a:pt x="4479768" y="2661555"/>
                </a:lnTo>
                <a:lnTo>
                  <a:pt x="4479768" y="5459184"/>
                </a:lnTo>
                <a:lnTo>
                  <a:pt x="3109488" y="5459184"/>
                </a:lnTo>
                <a:close/>
                <a:moveTo>
                  <a:pt x="4664232" y="1262740"/>
                </a:moveTo>
                <a:lnTo>
                  <a:pt x="6034512" y="1262740"/>
                </a:lnTo>
                <a:lnTo>
                  <a:pt x="6034512" y="4060369"/>
                </a:lnTo>
                <a:lnTo>
                  <a:pt x="4664232" y="4060369"/>
                </a:lnTo>
                <a:close/>
                <a:moveTo>
                  <a:pt x="7773720" y="0"/>
                </a:moveTo>
                <a:lnTo>
                  <a:pt x="9144000" y="0"/>
                </a:lnTo>
                <a:lnTo>
                  <a:pt x="9144000" y="2061029"/>
                </a:lnTo>
                <a:lnTo>
                  <a:pt x="7773720" y="2061029"/>
                </a:lnTo>
                <a:close/>
                <a:moveTo>
                  <a:pt x="6218976" y="0"/>
                </a:moveTo>
                <a:lnTo>
                  <a:pt x="7589256" y="0"/>
                </a:lnTo>
                <a:lnTo>
                  <a:pt x="7589256" y="2797629"/>
                </a:lnTo>
                <a:lnTo>
                  <a:pt x="6218976" y="2797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9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290284" y="522515"/>
            <a:ext cx="4644571" cy="5617031"/>
          </a:xfrm>
          <a:custGeom>
            <a:avLst/>
            <a:gdLst>
              <a:gd name="connsiteX0" fmla="*/ 3887065 w 4644571"/>
              <a:gd name="connsiteY0" fmla="*/ 1335316 h 5617031"/>
              <a:gd name="connsiteX1" fmla="*/ 4644571 w 4644571"/>
              <a:gd name="connsiteY1" fmla="*/ 1335316 h 5617031"/>
              <a:gd name="connsiteX2" fmla="*/ 4008706 w 4644571"/>
              <a:gd name="connsiteY2" fmla="*/ 5617031 h 5617031"/>
              <a:gd name="connsiteX3" fmla="*/ 3251200 w 4644571"/>
              <a:gd name="connsiteY3" fmla="*/ 5617031 h 5617031"/>
              <a:gd name="connsiteX4" fmla="*/ 3074265 w 4644571"/>
              <a:gd name="connsiteY4" fmla="*/ 1001487 h 5617031"/>
              <a:gd name="connsiteX5" fmla="*/ 3831771 w 4644571"/>
              <a:gd name="connsiteY5" fmla="*/ 1001487 h 5617031"/>
              <a:gd name="connsiteX6" fmla="*/ 3195906 w 4644571"/>
              <a:gd name="connsiteY6" fmla="*/ 5283202 h 5617031"/>
              <a:gd name="connsiteX7" fmla="*/ 2438400 w 4644571"/>
              <a:gd name="connsiteY7" fmla="*/ 5283202 h 5617031"/>
              <a:gd name="connsiteX8" fmla="*/ 2261465 w 4644571"/>
              <a:gd name="connsiteY8" fmla="*/ 667658 h 5617031"/>
              <a:gd name="connsiteX9" fmla="*/ 3018971 w 4644571"/>
              <a:gd name="connsiteY9" fmla="*/ 667658 h 5617031"/>
              <a:gd name="connsiteX10" fmla="*/ 2383106 w 4644571"/>
              <a:gd name="connsiteY10" fmla="*/ 4949373 h 5617031"/>
              <a:gd name="connsiteX11" fmla="*/ 1625600 w 4644571"/>
              <a:gd name="connsiteY11" fmla="*/ 4949373 h 5617031"/>
              <a:gd name="connsiteX12" fmla="*/ 1448665 w 4644571"/>
              <a:gd name="connsiteY12" fmla="*/ 333829 h 5617031"/>
              <a:gd name="connsiteX13" fmla="*/ 2206171 w 4644571"/>
              <a:gd name="connsiteY13" fmla="*/ 333829 h 5617031"/>
              <a:gd name="connsiteX14" fmla="*/ 1570306 w 4644571"/>
              <a:gd name="connsiteY14" fmla="*/ 4615544 h 5617031"/>
              <a:gd name="connsiteX15" fmla="*/ 812800 w 4644571"/>
              <a:gd name="connsiteY15" fmla="*/ 4615544 h 5617031"/>
              <a:gd name="connsiteX16" fmla="*/ 635865 w 4644571"/>
              <a:gd name="connsiteY16" fmla="*/ 0 h 5617031"/>
              <a:gd name="connsiteX17" fmla="*/ 1393371 w 4644571"/>
              <a:gd name="connsiteY17" fmla="*/ 0 h 5617031"/>
              <a:gd name="connsiteX18" fmla="*/ 757506 w 4644571"/>
              <a:gd name="connsiteY18" fmla="*/ 4281715 h 5617031"/>
              <a:gd name="connsiteX19" fmla="*/ 0 w 4644571"/>
              <a:gd name="connsiteY19" fmla="*/ 4281715 h 561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571" h="5617031">
                <a:moveTo>
                  <a:pt x="3887065" y="1335316"/>
                </a:moveTo>
                <a:lnTo>
                  <a:pt x="4644571" y="1335316"/>
                </a:lnTo>
                <a:lnTo>
                  <a:pt x="4008706" y="5617031"/>
                </a:lnTo>
                <a:lnTo>
                  <a:pt x="3251200" y="5617031"/>
                </a:lnTo>
                <a:close/>
                <a:moveTo>
                  <a:pt x="3074265" y="1001487"/>
                </a:moveTo>
                <a:lnTo>
                  <a:pt x="3831771" y="1001487"/>
                </a:lnTo>
                <a:lnTo>
                  <a:pt x="3195906" y="5283202"/>
                </a:lnTo>
                <a:lnTo>
                  <a:pt x="2438400" y="5283202"/>
                </a:lnTo>
                <a:close/>
                <a:moveTo>
                  <a:pt x="2261465" y="667658"/>
                </a:moveTo>
                <a:lnTo>
                  <a:pt x="3018971" y="667658"/>
                </a:lnTo>
                <a:lnTo>
                  <a:pt x="2383106" y="4949373"/>
                </a:lnTo>
                <a:lnTo>
                  <a:pt x="1625600" y="4949373"/>
                </a:lnTo>
                <a:close/>
                <a:moveTo>
                  <a:pt x="1448665" y="333829"/>
                </a:moveTo>
                <a:lnTo>
                  <a:pt x="2206171" y="333829"/>
                </a:lnTo>
                <a:lnTo>
                  <a:pt x="1570306" y="4615544"/>
                </a:lnTo>
                <a:lnTo>
                  <a:pt x="812800" y="4615544"/>
                </a:lnTo>
                <a:close/>
                <a:moveTo>
                  <a:pt x="635865" y="0"/>
                </a:moveTo>
                <a:lnTo>
                  <a:pt x="1393371" y="0"/>
                </a:lnTo>
                <a:lnTo>
                  <a:pt x="757506" y="4281715"/>
                </a:lnTo>
                <a:lnTo>
                  <a:pt x="0" y="42817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2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 userDrawn="1">
            <p:ph type="pic" sz="quarter" idx="12"/>
          </p:nvPr>
        </p:nvSpPr>
        <p:spPr>
          <a:xfrm>
            <a:off x="4230914" y="624115"/>
            <a:ext cx="4644571" cy="5617031"/>
          </a:xfrm>
          <a:custGeom>
            <a:avLst/>
            <a:gdLst>
              <a:gd name="connsiteX0" fmla="*/ 0 w 4644571"/>
              <a:gd name="connsiteY0" fmla="*/ 1335316 h 5617031"/>
              <a:gd name="connsiteX1" fmla="*/ 757506 w 4644571"/>
              <a:gd name="connsiteY1" fmla="*/ 1335316 h 5617031"/>
              <a:gd name="connsiteX2" fmla="*/ 1393371 w 4644571"/>
              <a:gd name="connsiteY2" fmla="*/ 5617031 h 5617031"/>
              <a:gd name="connsiteX3" fmla="*/ 635865 w 4644571"/>
              <a:gd name="connsiteY3" fmla="*/ 5617031 h 5617031"/>
              <a:gd name="connsiteX4" fmla="*/ 812800 w 4644571"/>
              <a:gd name="connsiteY4" fmla="*/ 1001487 h 5617031"/>
              <a:gd name="connsiteX5" fmla="*/ 1570306 w 4644571"/>
              <a:gd name="connsiteY5" fmla="*/ 1001487 h 5617031"/>
              <a:gd name="connsiteX6" fmla="*/ 2206171 w 4644571"/>
              <a:gd name="connsiteY6" fmla="*/ 5283202 h 5617031"/>
              <a:gd name="connsiteX7" fmla="*/ 1448665 w 4644571"/>
              <a:gd name="connsiteY7" fmla="*/ 5283202 h 5617031"/>
              <a:gd name="connsiteX8" fmla="*/ 1625600 w 4644571"/>
              <a:gd name="connsiteY8" fmla="*/ 667658 h 5617031"/>
              <a:gd name="connsiteX9" fmla="*/ 2383106 w 4644571"/>
              <a:gd name="connsiteY9" fmla="*/ 667658 h 5617031"/>
              <a:gd name="connsiteX10" fmla="*/ 3018971 w 4644571"/>
              <a:gd name="connsiteY10" fmla="*/ 4949373 h 5617031"/>
              <a:gd name="connsiteX11" fmla="*/ 2261465 w 4644571"/>
              <a:gd name="connsiteY11" fmla="*/ 4949373 h 5617031"/>
              <a:gd name="connsiteX12" fmla="*/ 2438400 w 4644571"/>
              <a:gd name="connsiteY12" fmla="*/ 333829 h 5617031"/>
              <a:gd name="connsiteX13" fmla="*/ 3195906 w 4644571"/>
              <a:gd name="connsiteY13" fmla="*/ 333829 h 5617031"/>
              <a:gd name="connsiteX14" fmla="*/ 3831771 w 4644571"/>
              <a:gd name="connsiteY14" fmla="*/ 4615544 h 5617031"/>
              <a:gd name="connsiteX15" fmla="*/ 3074265 w 4644571"/>
              <a:gd name="connsiteY15" fmla="*/ 4615544 h 5617031"/>
              <a:gd name="connsiteX16" fmla="*/ 3251200 w 4644571"/>
              <a:gd name="connsiteY16" fmla="*/ 0 h 5617031"/>
              <a:gd name="connsiteX17" fmla="*/ 4008706 w 4644571"/>
              <a:gd name="connsiteY17" fmla="*/ 0 h 5617031"/>
              <a:gd name="connsiteX18" fmla="*/ 4644571 w 4644571"/>
              <a:gd name="connsiteY18" fmla="*/ 4281715 h 5617031"/>
              <a:gd name="connsiteX19" fmla="*/ 3887065 w 4644571"/>
              <a:gd name="connsiteY19" fmla="*/ 4281715 h 5617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4571" h="5617031">
                <a:moveTo>
                  <a:pt x="0" y="1335316"/>
                </a:moveTo>
                <a:lnTo>
                  <a:pt x="757506" y="1335316"/>
                </a:lnTo>
                <a:lnTo>
                  <a:pt x="1393371" y="5617031"/>
                </a:lnTo>
                <a:lnTo>
                  <a:pt x="635865" y="5617031"/>
                </a:lnTo>
                <a:close/>
                <a:moveTo>
                  <a:pt x="812800" y="1001487"/>
                </a:moveTo>
                <a:lnTo>
                  <a:pt x="1570306" y="1001487"/>
                </a:lnTo>
                <a:lnTo>
                  <a:pt x="2206171" y="5283202"/>
                </a:lnTo>
                <a:lnTo>
                  <a:pt x="1448665" y="5283202"/>
                </a:lnTo>
                <a:close/>
                <a:moveTo>
                  <a:pt x="1625600" y="667658"/>
                </a:moveTo>
                <a:lnTo>
                  <a:pt x="2383106" y="667658"/>
                </a:lnTo>
                <a:lnTo>
                  <a:pt x="3018971" y="4949373"/>
                </a:lnTo>
                <a:lnTo>
                  <a:pt x="2261465" y="4949373"/>
                </a:lnTo>
                <a:close/>
                <a:moveTo>
                  <a:pt x="2438400" y="333829"/>
                </a:moveTo>
                <a:lnTo>
                  <a:pt x="3195906" y="333829"/>
                </a:lnTo>
                <a:lnTo>
                  <a:pt x="3831771" y="4615544"/>
                </a:lnTo>
                <a:lnTo>
                  <a:pt x="3074265" y="4615544"/>
                </a:lnTo>
                <a:close/>
                <a:moveTo>
                  <a:pt x="3251200" y="0"/>
                </a:moveTo>
                <a:lnTo>
                  <a:pt x="4008706" y="0"/>
                </a:lnTo>
                <a:lnTo>
                  <a:pt x="4644571" y="4281715"/>
                </a:lnTo>
                <a:lnTo>
                  <a:pt x="3887065" y="42817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22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255430" y="635754"/>
            <a:ext cx="4873942" cy="5729481"/>
          </a:xfrm>
          <a:custGeom>
            <a:avLst/>
            <a:gdLst>
              <a:gd name="connsiteX0" fmla="*/ 378754 w 4873942"/>
              <a:gd name="connsiteY0" fmla="*/ 3483280 h 5729481"/>
              <a:gd name="connsiteX1" fmla="*/ 4404759 w 4873942"/>
              <a:gd name="connsiteY1" fmla="*/ 5073462 h 5729481"/>
              <a:gd name="connsiteX2" fmla="*/ 4026006 w 4873942"/>
              <a:gd name="connsiteY2" fmla="*/ 5729481 h 5729481"/>
              <a:gd name="connsiteX3" fmla="*/ 0 w 4873942"/>
              <a:gd name="connsiteY3" fmla="*/ 4139300 h 5729481"/>
              <a:gd name="connsiteX4" fmla="*/ 496048 w 4873942"/>
              <a:gd name="connsiteY4" fmla="*/ 2612460 h 5729481"/>
              <a:gd name="connsiteX5" fmla="*/ 4522055 w 4873942"/>
              <a:gd name="connsiteY5" fmla="*/ 4202642 h 5729481"/>
              <a:gd name="connsiteX6" fmla="*/ 4143302 w 4873942"/>
              <a:gd name="connsiteY6" fmla="*/ 4858662 h 5729481"/>
              <a:gd name="connsiteX7" fmla="*/ 117295 w 4873942"/>
              <a:gd name="connsiteY7" fmla="*/ 3268479 h 5729481"/>
              <a:gd name="connsiteX8" fmla="*/ 613344 w 4873942"/>
              <a:gd name="connsiteY8" fmla="*/ 1741640 h 5729481"/>
              <a:gd name="connsiteX9" fmla="*/ 4639350 w 4873942"/>
              <a:gd name="connsiteY9" fmla="*/ 3331822 h 5729481"/>
              <a:gd name="connsiteX10" fmla="*/ 4260597 w 4873942"/>
              <a:gd name="connsiteY10" fmla="*/ 3987842 h 5729481"/>
              <a:gd name="connsiteX11" fmla="*/ 234591 w 4873942"/>
              <a:gd name="connsiteY11" fmla="*/ 2397659 h 5729481"/>
              <a:gd name="connsiteX12" fmla="*/ 730640 w 4873942"/>
              <a:gd name="connsiteY12" fmla="*/ 870820 h 5729481"/>
              <a:gd name="connsiteX13" fmla="*/ 4756646 w 4873942"/>
              <a:gd name="connsiteY13" fmla="*/ 2461002 h 5729481"/>
              <a:gd name="connsiteX14" fmla="*/ 4377893 w 4873942"/>
              <a:gd name="connsiteY14" fmla="*/ 3117022 h 5729481"/>
              <a:gd name="connsiteX15" fmla="*/ 351887 w 4873942"/>
              <a:gd name="connsiteY15" fmla="*/ 1526840 h 5729481"/>
              <a:gd name="connsiteX16" fmla="*/ 847935 w 4873942"/>
              <a:gd name="connsiteY16" fmla="*/ 0 h 5729481"/>
              <a:gd name="connsiteX17" fmla="*/ 4873942 w 4873942"/>
              <a:gd name="connsiteY17" fmla="*/ 1590182 h 5729481"/>
              <a:gd name="connsiteX18" fmla="*/ 4495189 w 4873942"/>
              <a:gd name="connsiteY18" fmla="*/ 2246202 h 5729481"/>
              <a:gd name="connsiteX19" fmla="*/ 469182 w 4873942"/>
              <a:gd name="connsiteY19" fmla="*/ 656019 h 572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73942" h="5729481">
                <a:moveTo>
                  <a:pt x="378754" y="3483280"/>
                </a:moveTo>
                <a:lnTo>
                  <a:pt x="4404759" y="5073462"/>
                </a:lnTo>
                <a:lnTo>
                  <a:pt x="4026006" y="5729481"/>
                </a:lnTo>
                <a:lnTo>
                  <a:pt x="0" y="4139300"/>
                </a:lnTo>
                <a:close/>
                <a:moveTo>
                  <a:pt x="496048" y="2612460"/>
                </a:moveTo>
                <a:lnTo>
                  <a:pt x="4522055" y="4202642"/>
                </a:lnTo>
                <a:lnTo>
                  <a:pt x="4143302" y="4858662"/>
                </a:lnTo>
                <a:lnTo>
                  <a:pt x="117295" y="3268479"/>
                </a:lnTo>
                <a:close/>
                <a:moveTo>
                  <a:pt x="613344" y="1741640"/>
                </a:moveTo>
                <a:lnTo>
                  <a:pt x="4639350" y="3331822"/>
                </a:lnTo>
                <a:lnTo>
                  <a:pt x="4260597" y="3987842"/>
                </a:lnTo>
                <a:lnTo>
                  <a:pt x="234591" y="2397659"/>
                </a:lnTo>
                <a:close/>
                <a:moveTo>
                  <a:pt x="730640" y="870820"/>
                </a:moveTo>
                <a:lnTo>
                  <a:pt x="4756646" y="2461002"/>
                </a:lnTo>
                <a:lnTo>
                  <a:pt x="4377893" y="3117022"/>
                </a:lnTo>
                <a:lnTo>
                  <a:pt x="351887" y="1526840"/>
                </a:lnTo>
                <a:close/>
                <a:moveTo>
                  <a:pt x="847935" y="0"/>
                </a:moveTo>
                <a:lnTo>
                  <a:pt x="4873942" y="1590182"/>
                </a:lnTo>
                <a:lnTo>
                  <a:pt x="4495189" y="2246202"/>
                </a:lnTo>
                <a:lnTo>
                  <a:pt x="469182" y="6560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1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259943" y="667659"/>
            <a:ext cx="4383315" cy="5471884"/>
          </a:xfrm>
          <a:custGeom>
            <a:avLst/>
            <a:gdLst>
              <a:gd name="connsiteX0" fmla="*/ 2413001 w 4383315"/>
              <a:gd name="connsiteY0" fmla="*/ 4180113 h 5471884"/>
              <a:gd name="connsiteX1" fmla="*/ 4383315 w 4383315"/>
              <a:gd name="connsiteY1" fmla="*/ 4180113 h 5471884"/>
              <a:gd name="connsiteX2" fmla="*/ 4060372 w 4383315"/>
              <a:gd name="connsiteY2" fmla="*/ 5471884 h 5471884"/>
              <a:gd name="connsiteX3" fmla="*/ 2090058 w 4383315"/>
              <a:gd name="connsiteY3" fmla="*/ 5471884 h 5471884"/>
              <a:gd name="connsiteX4" fmla="*/ 322943 w 4383315"/>
              <a:gd name="connsiteY4" fmla="*/ 4180113 h 5471884"/>
              <a:gd name="connsiteX5" fmla="*/ 2293257 w 4383315"/>
              <a:gd name="connsiteY5" fmla="*/ 4180113 h 5471884"/>
              <a:gd name="connsiteX6" fmla="*/ 1970314 w 4383315"/>
              <a:gd name="connsiteY6" fmla="*/ 5471884 h 5471884"/>
              <a:gd name="connsiteX7" fmla="*/ 0 w 4383315"/>
              <a:gd name="connsiteY7" fmla="*/ 5471884 h 5471884"/>
              <a:gd name="connsiteX8" fmla="*/ 2413001 w 4383315"/>
              <a:gd name="connsiteY8" fmla="*/ 2786742 h 5471884"/>
              <a:gd name="connsiteX9" fmla="*/ 4383315 w 4383315"/>
              <a:gd name="connsiteY9" fmla="*/ 2786742 h 5471884"/>
              <a:gd name="connsiteX10" fmla="*/ 4060372 w 4383315"/>
              <a:gd name="connsiteY10" fmla="*/ 4078513 h 5471884"/>
              <a:gd name="connsiteX11" fmla="*/ 2090058 w 4383315"/>
              <a:gd name="connsiteY11" fmla="*/ 4078513 h 5471884"/>
              <a:gd name="connsiteX12" fmla="*/ 322943 w 4383315"/>
              <a:gd name="connsiteY12" fmla="*/ 2786742 h 5471884"/>
              <a:gd name="connsiteX13" fmla="*/ 2293257 w 4383315"/>
              <a:gd name="connsiteY13" fmla="*/ 2786742 h 5471884"/>
              <a:gd name="connsiteX14" fmla="*/ 1970314 w 4383315"/>
              <a:gd name="connsiteY14" fmla="*/ 4078513 h 5471884"/>
              <a:gd name="connsiteX15" fmla="*/ 0 w 4383315"/>
              <a:gd name="connsiteY15" fmla="*/ 4078513 h 5471884"/>
              <a:gd name="connsiteX16" fmla="*/ 2413001 w 4383315"/>
              <a:gd name="connsiteY16" fmla="*/ 1393371 h 5471884"/>
              <a:gd name="connsiteX17" fmla="*/ 4383315 w 4383315"/>
              <a:gd name="connsiteY17" fmla="*/ 1393371 h 5471884"/>
              <a:gd name="connsiteX18" fmla="*/ 4060372 w 4383315"/>
              <a:gd name="connsiteY18" fmla="*/ 2685142 h 5471884"/>
              <a:gd name="connsiteX19" fmla="*/ 2090058 w 4383315"/>
              <a:gd name="connsiteY19" fmla="*/ 2685142 h 5471884"/>
              <a:gd name="connsiteX20" fmla="*/ 322943 w 4383315"/>
              <a:gd name="connsiteY20" fmla="*/ 1393371 h 5471884"/>
              <a:gd name="connsiteX21" fmla="*/ 2293257 w 4383315"/>
              <a:gd name="connsiteY21" fmla="*/ 1393371 h 5471884"/>
              <a:gd name="connsiteX22" fmla="*/ 1970314 w 4383315"/>
              <a:gd name="connsiteY22" fmla="*/ 2685142 h 5471884"/>
              <a:gd name="connsiteX23" fmla="*/ 0 w 4383315"/>
              <a:gd name="connsiteY23" fmla="*/ 2685142 h 5471884"/>
              <a:gd name="connsiteX24" fmla="*/ 2413001 w 4383315"/>
              <a:gd name="connsiteY24" fmla="*/ 0 h 5471884"/>
              <a:gd name="connsiteX25" fmla="*/ 4383315 w 4383315"/>
              <a:gd name="connsiteY25" fmla="*/ 0 h 5471884"/>
              <a:gd name="connsiteX26" fmla="*/ 4060372 w 4383315"/>
              <a:gd name="connsiteY26" fmla="*/ 1291772 h 5471884"/>
              <a:gd name="connsiteX27" fmla="*/ 2090058 w 4383315"/>
              <a:gd name="connsiteY27" fmla="*/ 1291772 h 5471884"/>
              <a:gd name="connsiteX28" fmla="*/ 322943 w 4383315"/>
              <a:gd name="connsiteY28" fmla="*/ 0 h 5471884"/>
              <a:gd name="connsiteX29" fmla="*/ 2293257 w 4383315"/>
              <a:gd name="connsiteY29" fmla="*/ 0 h 5471884"/>
              <a:gd name="connsiteX30" fmla="*/ 1970314 w 4383315"/>
              <a:gd name="connsiteY30" fmla="*/ 1291772 h 5471884"/>
              <a:gd name="connsiteX31" fmla="*/ 0 w 4383315"/>
              <a:gd name="connsiteY31" fmla="*/ 1291772 h 547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383315" h="5471884">
                <a:moveTo>
                  <a:pt x="2413001" y="4180113"/>
                </a:moveTo>
                <a:lnTo>
                  <a:pt x="4383315" y="4180113"/>
                </a:lnTo>
                <a:lnTo>
                  <a:pt x="4060372" y="5471884"/>
                </a:lnTo>
                <a:lnTo>
                  <a:pt x="2090058" y="5471884"/>
                </a:lnTo>
                <a:close/>
                <a:moveTo>
                  <a:pt x="322943" y="4180113"/>
                </a:moveTo>
                <a:lnTo>
                  <a:pt x="2293257" y="4180113"/>
                </a:lnTo>
                <a:lnTo>
                  <a:pt x="1970314" y="5471884"/>
                </a:lnTo>
                <a:lnTo>
                  <a:pt x="0" y="5471884"/>
                </a:lnTo>
                <a:close/>
                <a:moveTo>
                  <a:pt x="2413001" y="2786742"/>
                </a:moveTo>
                <a:lnTo>
                  <a:pt x="4383315" y="2786742"/>
                </a:lnTo>
                <a:lnTo>
                  <a:pt x="4060372" y="4078513"/>
                </a:lnTo>
                <a:lnTo>
                  <a:pt x="2090058" y="4078513"/>
                </a:lnTo>
                <a:close/>
                <a:moveTo>
                  <a:pt x="322943" y="2786742"/>
                </a:moveTo>
                <a:lnTo>
                  <a:pt x="2293257" y="2786742"/>
                </a:lnTo>
                <a:lnTo>
                  <a:pt x="1970314" y="4078513"/>
                </a:lnTo>
                <a:lnTo>
                  <a:pt x="0" y="4078513"/>
                </a:lnTo>
                <a:close/>
                <a:moveTo>
                  <a:pt x="2413001" y="1393371"/>
                </a:moveTo>
                <a:lnTo>
                  <a:pt x="4383315" y="1393371"/>
                </a:lnTo>
                <a:lnTo>
                  <a:pt x="4060372" y="2685142"/>
                </a:lnTo>
                <a:lnTo>
                  <a:pt x="2090058" y="2685142"/>
                </a:lnTo>
                <a:close/>
                <a:moveTo>
                  <a:pt x="322943" y="1393371"/>
                </a:moveTo>
                <a:lnTo>
                  <a:pt x="2293257" y="1393371"/>
                </a:lnTo>
                <a:lnTo>
                  <a:pt x="1970314" y="2685142"/>
                </a:lnTo>
                <a:lnTo>
                  <a:pt x="0" y="2685142"/>
                </a:lnTo>
                <a:close/>
                <a:moveTo>
                  <a:pt x="2413001" y="0"/>
                </a:moveTo>
                <a:lnTo>
                  <a:pt x="4383315" y="0"/>
                </a:lnTo>
                <a:lnTo>
                  <a:pt x="4060372" y="1291772"/>
                </a:lnTo>
                <a:lnTo>
                  <a:pt x="2090058" y="1291772"/>
                </a:lnTo>
                <a:close/>
                <a:moveTo>
                  <a:pt x="322943" y="0"/>
                </a:moveTo>
                <a:lnTo>
                  <a:pt x="2293257" y="0"/>
                </a:lnTo>
                <a:lnTo>
                  <a:pt x="1970314" y="1291772"/>
                </a:lnTo>
                <a:lnTo>
                  <a:pt x="0" y="12917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5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043448" y="1110346"/>
            <a:ext cx="4856001" cy="4383315"/>
          </a:xfrm>
          <a:custGeom>
            <a:avLst/>
            <a:gdLst>
              <a:gd name="connsiteX0" fmla="*/ 3703336 w 4856001"/>
              <a:gd name="connsiteY0" fmla="*/ 2090058 h 4383315"/>
              <a:gd name="connsiteX1" fmla="*/ 4856001 w 4856001"/>
              <a:gd name="connsiteY1" fmla="*/ 2378224 h 4383315"/>
              <a:gd name="connsiteX2" fmla="*/ 4856001 w 4856001"/>
              <a:gd name="connsiteY2" fmla="*/ 4383315 h 4383315"/>
              <a:gd name="connsiteX3" fmla="*/ 3703336 w 4856001"/>
              <a:gd name="connsiteY3" fmla="*/ 4095149 h 4383315"/>
              <a:gd name="connsiteX4" fmla="*/ 2468891 w 4856001"/>
              <a:gd name="connsiteY4" fmla="*/ 2090058 h 4383315"/>
              <a:gd name="connsiteX5" fmla="*/ 3621556 w 4856001"/>
              <a:gd name="connsiteY5" fmla="*/ 2378224 h 4383315"/>
              <a:gd name="connsiteX6" fmla="*/ 3621556 w 4856001"/>
              <a:gd name="connsiteY6" fmla="*/ 4383315 h 4383315"/>
              <a:gd name="connsiteX7" fmla="*/ 2468891 w 4856001"/>
              <a:gd name="connsiteY7" fmla="*/ 4095149 h 4383315"/>
              <a:gd name="connsiteX8" fmla="*/ 1234445 w 4856001"/>
              <a:gd name="connsiteY8" fmla="*/ 2090058 h 4383315"/>
              <a:gd name="connsiteX9" fmla="*/ 2387110 w 4856001"/>
              <a:gd name="connsiteY9" fmla="*/ 2378224 h 4383315"/>
              <a:gd name="connsiteX10" fmla="*/ 2387110 w 4856001"/>
              <a:gd name="connsiteY10" fmla="*/ 4383315 h 4383315"/>
              <a:gd name="connsiteX11" fmla="*/ 1234445 w 4856001"/>
              <a:gd name="connsiteY11" fmla="*/ 4095149 h 4383315"/>
              <a:gd name="connsiteX12" fmla="*/ 0 w 4856001"/>
              <a:gd name="connsiteY12" fmla="*/ 2090058 h 4383315"/>
              <a:gd name="connsiteX13" fmla="*/ 1152665 w 4856001"/>
              <a:gd name="connsiteY13" fmla="*/ 2378224 h 4383315"/>
              <a:gd name="connsiteX14" fmla="*/ 1152665 w 4856001"/>
              <a:gd name="connsiteY14" fmla="*/ 4383315 h 4383315"/>
              <a:gd name="connsiteX15" fmla="*/ 0 w 4856001"/>
              <a:gd name="connsiteY15" fmla="*/ 4095149 h 4383315"/>
              <a:gd name="connsiteX16" fmla="*/ 3703336 w 4856001"/>
              <a:gd name="connsiteY16" fmla="*/ 0 h 4383315"/>
              <a:gd name="connsiteX17" fmla="*/ 4856001 w 4856001"/>
              <a:gd name="connsiteY17" fmla="*/ 288166 h 4383315"/>
              <a:gd name="connsiteX18" fmla="*/ 4856001 w 4856001"/>
              <a:gd name="connsiteY18" fmla="*/ 2293257 h 4383315"/>
              <a:gd name="connsiteX19" fmla="*/ 3703336 w 4856001"/>
              <a:gd name="connsiteY19" fmla="*/ 2005091 h 4383315"/>
              <a:gd name="connsiteX20" fmla="*/ 2468891 w 4856001"/>
              <a:gd name="connsiteY20" fmla="*/ 0 h 4383315"/>
              <a:gd name="connsiteX21" fmla="*/ 3621556 w 4856001"/>
              <a:gd name="connsiteY21" fmla="*/ 288166 h 4383315"/>
              <a:gd name="connsiteX22" fmla="*/ 3621556 w 4856001"/>
              <a:gd name="connsiteY22" fmla="*/ 2293257 h 4383315"/>
              <a:gd name="connsiteX23" fmla="*/ 2468891 w 4856001"/>
              <a:gd name="connsiteY23" fmla="*/ 2005091 h 4383315"/>
              <a:gd name="connsiteX24" fmla="*/ 1234445 w 4856001"/>
              <a:gd name="connsiteY24" fmla="*/ 0 h 4383315"/>
              <a:gd name="connsiteX25" fmla="*/ 2387110 w 4856001"/>
              <a:gd name="connsiteY25" fmla="*/ 288166 h 4383315"/>
              <a:gd name="connsiteX26" fmla="*/ 2387110 w 4856001"/>
              <a:gd name="connsiteY26" fmla="*/ 2293257 h 4383315"/>
              <a:gd name="connsiteX27" fmla="*/ 1234445 w 4856001"/>
              <a:gd name="connsiteY27" fmla="*/ 2005091 h 4383315"/>
              <a:gd name="connsiteX28" fmla="*/ 0 w 4856001"/>
              <a:gd name="connsiteY28" fmla="*/ 0 h 4383315"/>
              <a:gd name="connsiteX29" fmla="*/ 1152665 w 4856001"/>
              <a:gd name="connsiteY29" fmla="*/ 288166 h 4383315"/>
              <a:gd name="connsiteX30" fmla="*/ 1152665 w 4856001"/>
              <a:gd name="connsiteY30" fmla="*/ 2293257 h 4383315"/>
              <a:gd name="connsiteX31" fmla="*/ 0 w 4856001"/>
              <a:gd name="connsiteY31" fmla="*/ 2005091 h 4383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856001" h="4383315">
                <a:moveTo>
                  <a:pt x="3703336" y="2090058"/>
                </a:moveTo>
                <a:lnTo>
                  <a:pt x="4856001" y="2378224"/>
                </a:lnTo>
                <a:lnTo>
                  <a:pt x="4856001" y="4383315"/>
                </a:lnTo>
                <a:lnTo>
                  <a:pt x="3703336" y="4095149"/>
                </a:lnTo>
                <a:close/>
                <a:moveTo>
                  <a:pt x="2468891" y="2090058"/>
                </a:moveTo>
                <a:lnTo>
                  <a:pt x="3621556" y="2378224"/>
                </a:lnTo>
                <a:lnTo>
                  <a:pt x="3621556" y="4383315"/>
                </a:lnTo>
                <a:lnTo>
                  <a:pt x="2468891" y="4095149"/>
                </a:lnTo>
                <a:close/>
                <a:moveTo>
                  <a:pt x="1234445" y="2090058"/>
                </a:moveTo>
                <a:lnTo>
                  <a:pt x="2387110" y="2378224"/>
                </a:lnTo>
                <a:lnTo>
                  <a:pt x="2387110" y="4383315"/>
                </a:lnTo>
                <a:lnTo>
                  <a:pt x="1234445" y="4095149"/>
                </a:lnTo>
                <a:close/>
                <a:moveTo>
                  <a:pt x="0" y="2090058"/>
                </a:moveTo>
                <a:lnTo>
                  <a:pt x="1152665" y="2378224"/>
                </a:lnTo>
                <a:lnTo>
                  <a:pt x="1152665" y="4383315"/>
                </a:lnTo>
                <a:lnTo>
                  <a:pt x="0" y="4095149"/>
                </a:lnTo>
                <a:close/>
                <a:moveTo>
                  <a:pt x="3703336" y="0"/>
                </a:moveTo>
                <a:lnTo>
                  <a:pt x="4856001" y="288166"/>
                </a:lnTo>
                <a:lnTo>
                  <a:pt x="4856001" y="2293257"/>
                </a:lnTo>
                <a:lnTo>
                  <a:pt x="3703336" y="2005091"/>
                </a:lnTo>
                <a:close/>
                <a:moveTo>
                  <a:pt x="2468891" y="0"/>
                </a:moveTo>
                <a:lnTo>
                  <a:pt x="3621556" y="288166"/>
                </a:lnTo>
                <a:lnTo>
                  <a:pt x="3621556" y="2293257"/>
                </a:lnTo>
                <a:lnTo>
                  <a:pt x="2468891" y="2005091"/>
                </a:lnTo>
                <a:close/>
                <a:moveTo>
                  <a:pt x="1234445" y="0"/>
                </a:moveTo>
                <a:lnTo>
                  <a:pt x="2387110" y="288166"/>
                </a:lnTo>
                <a:lnTo>
                  <a:pt x="2387110" y="2293257"/>
                </a:lnTo>
                <a:lnTo>
                  <a:pt x="1234445" y="2005091"/>
                </a:lnTo>
                <a:close/>
                <a:moveTo>
                  <a:pt x="0" y="0"/>
                </a:moveTo>
                <a:lnTo>
                  <a:pt x="1152665" y="288166"/>
                </a:lnTo>
                <a:lnTo>
                  <a:pt x="1152665" y="2293257"/>
                </a:lnTo>
                <a:lnTo>
                  <a:pt x="0" y="20050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83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6" name="圖片版面配置區 5"/>
          <p:cNvSpPr>
            <a:spLocks noGrp="1"/>
          </p:cNvSpPr>
          <p:nvPr>
            <p:ph type="pic" sz="quarter" idx="12"/>
          </p:nvPr>
        </p:nvSpPr>
        <p:spPr>
          <a:xfrm>
            <a:off x="4713518" y="1024175"/>
            <a:ext cx="4288973" cy="4503649"/>
          </a:xfrm>
          <a:custGeom>
            <a:avLst/>
            <a:gdLst>
              <a:gd name="connsiteX0" fmla="*/ 1643006 w 4288973"/>
              <a:gd name="connsiteY0" fmla="*/ 4027103 h 4503649"/>
              <a:gd name="connsiteX1" fmla="*/ 2645968 w 4288973"/>
              <a:gd name="connsiteY1" fmla="*/ 4027103 h 4503649"/>
              <a:gd name="connsiteX2" fmla="*/ 2884241 w 4288973"/>
              <a:gd name="connsiteY2" fmla="*/ 4265376 h 4503649"/>
              <a:gd name="connsiteX3" fmla="*/ 2645968 w 4288973"/>
              <a:gd name="connsiteY3" fmla="*/ 4503649 h 4503649"/>
              <a:gd name="connsiteX4" fmla="*/ 1643006 w 4288973"/>
              <a:gd name="connsiteY4" fmla="*/ 4503649 h 4503649"/>
              <a:gd name="connsiteX5" fmla="*/ 1404733 w 4288973"/>
              <a:gd name="connsiteY5" fmla="*/ 4265376 h 4503649"/>
              <a:gd name="connsiteX6" fmla="*/ 1643006 w 4288973"/>
              <a:gd name="connsiteY6" fmla="*/ 4027103 h 4503649"/>
              <a:gd name="connsiteX7" fmla="*/ 1191379 w 4288973"/>
              <a:gd name="connsiteY7" fmla="*/ 3451800 h 4503649"/>
              <a:gd name="connsiteX8" fmla="*/ 3097595 w 4288973"/>
              <a:gd name="connsiteY8" fmla="*/ 3451800 h 4503649"/>
              <a:gd name="connsiteX9" fmla="*/ 3335868 w 4288973"/>
              <a:gd name="connsiteY9" fmla="*/ 3690073 h 4503649"/>
              <a:gd name="connsiteX10" fmla="*/ 3097595 w 4288973"/>
              <a:gd name="connsiteY10" fmla="*/ 3928346 h 4503649"/>
              <a:gd name="connsiteX11" fmla="*/ 1191379 w 4288973"/>
              <a:gd name="connsiteY11" fmla="*/ 3928346 h 4503649"/>
              <a:gd name="connsiteX12" fmla="*/ 953106 w 4288973"/>
              <a:gd name="connsiteY12" fmla="*/ 3690073 h 4503649"/>
              <a:gd name="connsiteX13" fmla="*/ 1191379 w 4288973"/>
              <a:gd name="connsiteY13" fmla="*/ 3451800 h 4503649"/>
              <a:gd name="connsiteX14" fmla="*/ 631947 w 4288973"/>
              <a:gd name="connsiteY14" fmla="*/ 2876500 h 4503649"/>
              <a:gd name="connsiteX15" fmla="*/ 3657026 w 4288973"/>
              <a:gd name="connsiteY15" fmla="*/ 2876500 h 4503649"/>
              <a:gd name="connsiteX16" fmla="*/ 3895299 w 4288973"/>
              <a:gd name="connsiteY16" fmla="*/ 3114773 h 4503649"/>
              <a:gd name="connsiteX17" fmla="*/ 3657026 w 4288973"/>
              <a:gd name="connsiteY17" fmla="*/ 3353046 h 4503649"/>
              <a:gd name="connsiteX18" fmla="*/ 631947 w 4288973"/>
              <a:gd name="connsiteY18" fmla="*/ 3353046 h 4503649"/>
              <a:gd name="connsiteX19" fmla="*/ 393674 w 4288973"/>
              <a:gd name="connsiteY19" fmla="*/ 3114773 h 4503649"/>
              <a:gd name="connsiteX20" fmla="*/ 631947 w 4288973"/>
              <a:gd name="connsiteY20" fmla="*/ 2876500 h 4503649"/>
              <a:gd name="connsiteX21" fmla="*/ 238273 w 4288973"/>
              <a:gd name="connsiteY21" fmla="*/ 2301200 h 4503649"/>
              <a:gd name="connsiteX22" fmla="*/ 4050700 w 4288973"/>
              <a:gd name="connsiteY22" fmla="*/ 2301200 h 4503649"/>
              <a:gd name="connsiteX23" fmla="*/ 4288973 w 4288973"/>
              <a:gd name="connsiteY23" fmla="*/ 2539473 h 4503649"/>
              <a:gd name="connsiteX24" fmla="*/ 4050700 w 4288973"/>
              <a:gd name="connsiteY24" fmla="*/ 2777746 h 4503649"/>
              <a:gd name="connsiteX25" fmla="*/ 238273 w 4288973"/>
              <a:gd name="connsiteY25" fmla="*/ 2777746 h 4503649"/>
              <a:gd name="connsiteX26" fmla="*/ 0 w 4288973"/>
              <a:gd name="connsiteY26" fmla="*/ 2539473 h 4503649"/>
              <a:gd name="connsiteX27" fmla="*/ 238273 w 4288973"/>
              <a:gd name="connsiteY27" fmla="*/ 2301200 h 4503649"/>
              <a:gd name="connsiteX28" fmla="*/ 238273 w 4288973"/>
              <a:gd name="connsiteY28" fmla="*/ 1725900 h 4503649"/>
              <a:gd name="connsiteX29" fmla="*/ 4050700 w 4288973"/>
              <a:gd name="connsiteY29" fmla="*/ 1725900 h 4503649"/>
              <a:gd name="connsiteX30" fmla="*/ 4288973 w 4288973"/>
              <a:gd name="connsiteY30" fmla="*/ 1964173 h 4503649"/>
              <a:gd name="connsiteX31" fmla="*/ 4050700 w 4288973"/>
              <a:gd name="connsiteY31" fmla="*/ 2202446 h 4503649"/>
              <a:gd name="connsiteX32" fmla="*/ 238273 w 4288973"/>
              <a:gd name="connsiteY32" fmla="*/ 2202446 h 4503649"/>
              <a:gd name="connsiteX33" fmla="*/ 0 w 4288973"/>
              <a:gd name="connsiteY33" fmla="*/ 1964173 h 4503649"/>
              <a:gd name="connsiteX34" fmla="*/ 238273 w 4288973"/>
              <a:gd name="connsiteY34" fmla="*/ 1725900 h 4503649"/>
              <a:gd name="connsiteX35" fmla="*/ 631947 w 4288973"/>
              <a:gd name="connsiteY35" fmla="*/ 1150600 h 4503649"/>
              <a:gd name="connsiteX36" fmla="*/ 3657026 w 4288973"/>
              <a:gd name="connsiteY36" fmla="*/ 1150600 h 4503649"/>
              <a:gd name="connsiteX37" fmla="*/ 3895299 w 4288973"/>
              <a:gd name="connsiteY37" fmla="*/ 1388873 h 4503649"/>
              <a:gd name="connsiteX38" fmla="*/ 3657026 w 4288973"/>
              <a:gd name="connsiteY38" fmla="*/ 1627146 h 4503649"/>
              <a:gd name="connsiteX39" fmla="*/ 631947 w 4288973"/>
              <a:gd name="connsiteY39" fmla="*/ 1627146 h 4503649"/>
              <a:gd name="connsiteX40" fmla="*/ 393674 w 4288973"/>
              <a:gd name="connsiteY40" fmla="*/ 1388873 h 4503649"/>
              <a:gd name="connsiteX41" fmla="*/ 631947 w 4288973"/>
              <a:gd name="connsiteY41" fmla="*/ 1150600 h 4503649"/>
              <a:gd name="connsiteX42" fmla="*/ 1191379 w 4288973"/>
              <a:gd name="connsiteY42" fmla="*/ 575300 h 4503649"/>
              <a:gd name="connsiteX43" fmla="*/ 3097595 w 4288973"/>
              <a:gd name="connsiteY43" fmla="*/ 575300 h 4503649"/>
              <a:gd name="connsiteX44" fmla="*/ 3335868 w 4288973"/>
              <a:gd name="connsiteY44" fmla="*/ 813573 h 4503649"/>
              <a:gd name="connsiteX45" fmla="*/ 3097595 w 4288973"/>
              <a:gd name="connsiteY45" fmla="*/ 1051846 h 4503649"/>
              <a:gd name="connsiteX46" fmla="*/ 1191379 w 4288973"/>
              <a:gd name="connsiteY46" fmla="*/ 1051846 h 4503649"/>
              <a:gd name="connsiteX47" fmla="*/ 953106 w 4288973"/>
              <a:gd name="connsiteY47" fmla="*/ 813573 h 4503649"/>
              <a:gd name="connsiteX48" fmla="*/ 1191379 w 4288973"/>
              <a:gd name="connsiteY48" fmla="*/ 575300 h 4503649"/>
              <a:gd name="connsiteX49" fmla="*/ 1643006 w 4288973"/>
              <a:gd name="connsiteY49" fmla="*/ 0 h 4503649"/>
              <a:gd name="connsiteX50" fmla="*/ 2645968 w 4288973"/>
              <a:gd name="connsiteY50" fmla="*/ 0 h 4503649"/>
              <a:gd name="connsiteX51" fmla="*/ 2884241 w 4288973"/>
              <a:gd name="connsiteY51" fmla="*/ 238273 h 4503649"/>
              <a:gd name="connsiteX52" fmla="*/ 2645968 w 4288973"/>
              <a:gd name="connsiteY52" fmla="*/ 476546 h 4503649"/>
              <a:gd name="connsiteX53" fmla="*/ 1643006 w 4288973"/>
              <a:gd name="connsiteY53" fmla="*/ 476546 h 4503649"/>
              <a:gd name="connsiteX54" fmla="*/ 1404733 w 4288973"/>
              <a:gd name="connsiteY54" fmla="*/ 238273 h 4503649"/>
              <a:gd name="connsiteX55" fmla="*/ 1643006 w 4288973"/>
              <a:gd name="connsiteY55" fmla="*/ 0 h 450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88973" h="4503649">
                <a:moveTo>
                  <a:pt x="1643006" y="4027103"/>
                </a:moveTo>
                <a:lnTo>
                  <a:pt x="2645968" y="4027103"/>
                </a:lnTo>
                <a:cubicBezTo>
                  <a:pt x="2777563" y="4027103"/>
                  <a:pt x="2884241" y="4133781"/>
                  <a:pt x="2884241" y="4265376"/>
                </a:cubicBezTo>
                <a:cubicBezTo>
                  <a:pt x="2884241" y="4396971"/>
                  <a:pt x="2777563" y="4503649"/>
                  <a:pt x="2645968" y="4503649"/>
                </a:cubicBezTo>
                <a:lnTo>
                  <a:pt x="1643006" y="4503649"/>
                </a:lnTo>
                <a:cubicBezTo>
                  <a:pt x="1511411" y="4503649"/>
                  <a:pt x="1404733" y="4396971"/>
                  <a:pt x="1404733" y="4265376"/>
                </a:cubicBezTo>
                <a:cubicBezTo>
                  <a:pt x="1404733" y="4133781"/>
                  <a:pt x="1511411" y="4027103"/>
                  <a:pt x="1643006" y="4027103"/>
                </a:cubicBezTo>
                <a:close/>
                <a:moveTo>
                  <a:pt x="1191379" y="3451800"/>
                </a:moveTo>
                <a:lnTo>
                  <a:pt x="3097595" y="3451800"/>
                </a:lnTo>
                <a:cubicBezTo>
                  <a:pt x="3229190" y="3451800"/>
                  <a:pt x="3335868" y="3558478"/>
                  <a:pt x="3335868" y="3690073"/>
                </a:cubicBezTo>
                <a:cubicBezTo>
                  <a:pt x="3335868" y="3821668"/>
                  <a:pt x="3229190" y="3928346"/>
                  <a:pt x="3097595" y="3928346"/>
                </a:cubicBezTo>
                <a:lnTo>
                  <a:pt x="1191379" y="3928346"/>
                </a:lnTo>
                <a:cubicBezTo>
                  <a:pt x="1059784" y="3928346"/>
                  <a:pt x="953106" y="3821668"/>
                  <a:pt x="953106" y="3690073"/>
                </a:cubicBezTo>
                <a:cubicBezTo>
                  <a:pt x="953106" y="3558478"/>
                  <a:pt x="1059784" y="3451800"/>
                  <a:pt x="1191379" y="3451800"/>
                </a:cubicBezTo>
                <a:close/>
                <a:moveTo>
                  <a:pt x="631947" y="2876500"/>
                </a:moveTo>
                <a:lnTo>
                  <a:pt x="3657026" y="2876500"/>
                </a:lnTo>
                <a:cubicBezTo>
                  <a:pt x="3788621" y="2876500"/>
                  <a:pt x="3895299" y="2983178"/>
                  <a:pt x="3895299" y="3114773"/>
                </a:cubicBezTo>
                <a:cubicBezTo>
                  <a:pt x="3895299" y="3246368"/>
                  <a:pt x="3788621" y="3353046"/>
                  <a:pt x="3657026" y="3353046"/>
                </a:cubicBezTo>
                <a:lnTo>
                  <a:pt x="631947" y="3353046"/>
                </a:lnTo>
                <a:cubicBezTo>
                  <a:pt x="500352" y="3353046"/>
                  <a:pt x="393674" y="3246368"/>
                  <a:pt x="393674" y="3114773"/>
                </a:cubicBezTo>
                <a:cubicBezTo>
                  <a:pt x="393674" y="2983178"/>
                  <a:pt x="500352" y="2876500"/>
                  <a:pt x="631947" y="2876500"/>
                </a:cubicBezTo>
                <a:close/>
                <a:moveTo>
                  <a:pt x="238273" y="2301200"/>
                </a:moveTo>
                <a:lnTo>
                  <a:pt x="4050700" y="2301200"/>
                </a:lnTo>
                <a:cubicBezTo>
                  <a:pt x="4182295" y="2301200"/>
                  <a:pt x="4288973" y="2407878"/>
                  <a:pt x="4288973" y="2539473"/>
                </a:cubicBezTo>
                <a:cubicBezTo>
                  <a:pt x="4288973" y="2671068"/>
                  <a:pt x="4182295" y="2777746"/>
                  <a:pt x="4050700" y="2777746"/>
                </a:cubicBezTo>
                <a:lnTo>
                  <a:pt x="238273" y="2777746"/>
                </a:lnTo>
                <a:cubicBezTo>
                  <a:pt x="106678" y="2777746"/>
                  <a:pt x="0" y="2671068"/>
                  <a:pt x="0" y="2539473"/>
                </a:cubicBezTo>
                <a:cubicBezTo>
                  <a:pt x="0" y="2407878"/>
                  <a:pt x="106678" y="2301200"/>
                  <a:pt x="238273" y="2301200"/>
                </a:cubicBezTo>
                <a:close/>
                <a:moveTo>
                  <a:pt x="238273" y="1725900"/>
                </a:moveTo>
                <a:lnTo>
                  <a:pt x="4050700" y="1725900"/>
                </a:lnTo>
                <a:cubicBezTo>
                  <a:pt x="4182295" y="1725900"/>
                  <a:pt x="4288973" y="1832578"/>
                  <a:pt x="4288973" y="1964173"/>
                </a:cubicBezTo>
                <a:cubicBezTo>
                  <a:pt x="4288973" y="2095768"/>
                  <a:pt x="4182295" y="2202446"/>
                  <a:pt x="4050700" y="2202446"/>
                </a:cubicBezTo>
                <a:lnTo>
                  <a:pt x="238273" y="2202446"/>
                </a:lnTo>
                <a:cubicBezTo>
                  <a:pt x="106678" y="2202446"/>
                  <a:pt x="0" y="2095768"/>
                  <a:pt x="0" y="1964173"/>
                </a:cubicBezTo>
                <a:cubicBezTo>
                  <a:pt x="0" y="1832578"/>
                  <a:pt x="106678" y="1725900"/>
                  <a:pt x="238273" y="1725900"/>
                </a:cubicBezTo>
                <a:close/>
                <a:moveTo>
                  <a:pt x="631947" y="1150600"/>
                </a:moveTo>
                <a:lnTo>
                  <a:pt x="3657026" y="1150600"/>
                </a:lnTo>
                <a:cubicBezTo>
                  <a:pt x="3788621" y="1150600"/>
                  <a:pt x="3895299" y="1257278"/>
                  <a:pt x="3895299" y="1388873"/>
                </a:cubicBezTo>
                <a:cubicBezTo>
                  <a:pt x="3895299" y="1520468"/>
                  <a:pt x="3788621" y="1627146"/>
                  <a:pt x="3657026" y="1627146"/>
                </a:cubicBezTo>
                <a:lnTo>
                  <a:pt x="631947" y="1627146"/>
                </a:lnTo>
                <a:cubicBezTo>
                  <a:pt x="500352" y="1627146"/>
                  <a:pt x="393674" y="1520468"/>
                  <a:pt x="393674" y="1388873"/>
                </a:cubicBezTo>
                <a:cubicBezTo>
                  <a:pt x="393674" y="1257278"/>
                  <a:pt x="500352" y="1150600"/>
                  <a:pt x="631947" y="1150600"/>
                </a:cubicBezTo>
                <a:close/>
                <a:moveTo>
                  <a:pt x="1191379" y="575300"/>
                </a:moveTo>
                <a:lnTo>
                  <a:pt x="3097595" y="575300"/>
                </a:lnTo>
                <a:cubicBezTo>
                  <a:pt x="3229190" y="575300"/>
                  <a:pt x="3335868" y="681978"/>
                  <a:pt x="3335868" y="813573"/>
                </a:cubicBezTo>
                <a:cubicBezTo>
                  <a:pt x="3335868" y="945168"/>
                  <a:pt x="3229190" y="1051846"/>
                  <a:pt x="3097595" y="1051846"/>
                </a:cubicBezTo>
                <a:lnTo>
                  <a:pt x="1191379" y="1051846"/>
                </a:lnTo>
                <a:cubicBezTo>
                  <a:pt x="1059784" y="1051846"/>
                  <a:pt x="953106" y="945168"/>
                  <a:pt x="953106" y="813573"/>
                </a:cubicBezTo>
                <a:cubicBezTo>
                  <a:pt x="953106" y="681978"/>
                  <a:pt x="1059784" y="575300"/>
                  <a:pt x="1191379" y="575300"/>
                </a:cubicBezTo>
                <a:close/>
                <a:moveTo>
                  <a:pt x="1643006" y="0"/>
                </a:moveTo>
                <a:lnTo>
                  <a:pt x="2645968" y="0"/>
                </a:lnTo>
                <a:cubicBezTo>
                  <a:pt x="2777563" y="0"/>
                  <a:pt x="2884241" y="106678"/>
                  <a:pt x="2884241" y="238273"/>
                </a:cubicBezTo>
                <a:cubicBezTo>
                  <a:pt x="2884241" y="369868"/>
                  <a:pt x="2777563" y="476546"/>
                  <a:pt x="2645968" y="476546"/>
                </a:cubicBezTo>
                <a:lnTo>
                  <a:pt x="1643006" y="476546"/>
                </a:lnTo>
                <a:cubicBezTo>
                  <a:pt x="1511411" y="476546"/>
                  <a:pt x="1404733" y="369868"/>
                  <a:pt x="1404733" y="238273"/>
                </a:cubicBezTo>
                <a:cubicBezTo>
                  <a:pt x="1404733" y="106678"/>
                  <a:pt x="1511411" y="0"/>
                  <a:pt x="16430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5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667658" y="1"/>
            <a:ext cx="8239027" cy="3077027"/>
          </a:xfrm>
          <a:custGeom>
            <a:avLst/>
            <a:gdLst>
              <a:gd name="connsiteX0" fmla="*/ 7582257 w 8239027"/>
              <a:gd name="connsiteY0" fmla="*/ 0 h 3077027"/>
              <a:gd name="connsiteX1" fmla="*/ 8239027 w 8239027"/>
              <a:gd name="connsiteY1" fmla="*/ 0 h 3077027"/>
              <a:gd name="connsiteX2" fmla="*/ 7870375 w 8239027"/>
              <a:gd name="connsiteY2" fmla="*/ 1378856 h 3077027"/>
              <a:gd name="connsiteX3" fmla="*/ 7213604 w 8239027"/>
              <a:gd name="connsiteY3" fmla="*/ 1378856 h 3077027"/>
              <a:gd name="connsiteX4" fmla="*/ 6794454 w 8239027"/>
              <a:gd name="connsiteY4" fmla="*/ 0 h 3077027"/>
              <a:gd name="connsiteX5" fmla="*/ 7451225 w 8239027"/>
              <a:gd name="connsiteY5" fmla="*/ 0 h 3077027"/>
              <a:gd name="connsiteX6" fmla="*/ 7144661 w 8239027"/>
              <a:gd name="connsiteY6" fmla="*/ 1146627 h 3077027"/>
              <a:gd name="connsiteX7" fmla="*/ 6487890 w 8239027"/>
              <a:gd name="connsiteY7" fmla="*/ 1146627 h 3077027"/>
              <a:gd name="connsiteX8" fmla="*/ 6011739 w 8239027"/>
              <a:gd name="connsiteY8" fmla="*/ 0 h 3077027"/>
              <a:gd name="connsiteX9" fmla="*/ 6668510 w 8239027"/>
              <a:gd name="connsiteY9" fmla="*/ 0 h 3077027"/>
              <a:gd name="connsiteX10" fmla="*/ 5954488 w 8239027"/>
              <a:gd name="connsiteY10" fmla="*/ 2670627 h 3077027"/>
              <a:gd name="connsiteX11" fmla="*/ 5297717 w 8239027"/>
              <a:gd name="connsiteY11" fmla="*/ 2670627 h 3077027"/>
              <a:gd name="connsiteX12" fmla="*/ 5226506 w 8239027"/>
              <a:gd name="connsiteY12" fmla="*/ 0 h 3077027"/>
              <a:gd name="connsiteX13" fmla="*/ 5883277 w 8239027"/>
              <a:gd name="connsiteY13" fmla="*/ 0 h 3077027"/>
              <a:gd name="connsiteX14" fmla="*/ 5359402 w 8239027"/>
              <a:gd name="connsiteY14" fmla="*/ 1959427 h 3077027"/>
              <a:gd name="connsiteX15" fmla="*/ 4702632 w 8239027"/>
              <a:gd name="connsiteY15" fmla="*/ 1959427 h 3077027"/>
              <a:gd name="connsiteX16" fmla="*/ 4431647 w 8239027"/>
              <a:gd name="connsiteY16" fmla="*/ 0 h 3077027"/>
              <a:gd name="connsiteX17" fmla="*/ 5088418 w 8239027"/>
              <a:gd name="connsiteY17" fmla="*/ 0 h 3077027"/>
              <a:gd name="connsiteX18" fmla="*/ 4735288 w 8239027"/>
              <a:gd name="connsiteY18" fmla="*/ 1320798 h 3077027"/>
              <a:gd name="connsiteX19" fmla="*/ 4078517 w 8239027"/>
              <a:gd name="connsiteY19" fmla="*/ 1320798 h 3077027"/>
              <a:gd name="connsiteX20" fmla="*/ 3652964 w 8239027"/>
              <a:gd name="connsiteY20" fmla="*/ 0 h 3077027"/>
              <a:gd name="connsiteX21" fmla="*/ 4309735 w 8239027"/>
              <a:gd name="connsiteY21" fmla="*/ 0 h 3077027"/>
              <a:gd name="connsiteX22" fmla="*/ 3487059 w 8239027"/>
              <a:gd name="connsiteY22" fmla="*/ 3077027 h 3077027"/>
              <a:gd name="connsiteX23" fmla="*/ 2830286 w 8239027"/>
              <a:gd name="connsiteY23" fmla="*/ 3077027 h 3077027"/>
              <a:gd name="connsiteX24" fmla="*/ 2871009 w 8239027"/>
              <a:gd name="connsiteY24" fmla="*/ 0 h 3077027"/>
              <a:gd name="connsiteX25" fmla="*/ 3527779 w 8239027"/>
              <a:gd name="connsiteY25" fmla="*/ 0 h 3077027"/>
              <a:gd name="connsiteX26" fmla="*/ 3124202 w 8239027"/>
              <a:gd name="connsiteY26" fmla="*/ 1509484 h 3077027"/>
              <a:gd name="connsiteX27" fmla="*/ 2467431 w 8239027"/>
              <a:gd name="connsiteY27" fmla="*/ 1509484 h 3077027"/>
              <a:gd name="connsiteX28" fmla="*/ 2091419 w 8239027"/>
              <a:gd name="connsiteY28" fmla="*/ 0 h 3077027"/>
              <a:gd name="connsiteX29" fmla="*/ 2748190 w 8239027"/>
              <a:gd name="connsiteY29" fmla="*/ 0 h 3077027"/>
              <a:gd name="connsiteX30" fmla="*/ 2224315 w 8239027"/>
              <a:gd name="connsiteY30" fmla="*/ 1959427 h 3077027"/>
              <a:gd name="connsiteX31" fmla="*/ 1567544 w 8239027"/>
              <a:gd name="connsiteY31" fmla="*/ 1959427 h 3077027"/>
              <a:gd name="connsiteX32" fmla="*/ 1309108 w 8239027"/>
              <a:gd name="connsiteY32" fmla="*/ 0 h 3077027"/>
              <a:gd name="connsiteX33" fmla="*/ 1965879 w 8239027"/>
              <a:gd name="connsiteY33" fmla="*/ 0 h 3077027"/>
              <a:gd name="connsiteX34" fmla="*/ 1251857 w 8239027"/>
              <a:gd name="connsiteY34" fmla="*/ 2670627 h 3077027"/>
              <a:gd name="connsiteX35" fmla="*/ 595086 w 8239027"/>
              <a:gd name="connsiteY35" fmla="*/ 2670627 h 3077027"/>
              <a:gd name="connsiteX36" fmla="*/ 523875 w 8239027"/>
              <a:gd name="connsiteY36" fmla="*/ 0 h 3077027"/>
              <a:gd name="connsiteX37" fmla="*/ 1180646 w 8239027"/>
              <a:gd name="connsiteY37" fmla="*/ 0 h 3077027"/>
              <a:gd name="connsiteX38" fmla="*/ 656771 w 8239027"/>
              <a:gd name="connsiteY38" fmla="*/ 1959427 h 3077027"/>
              <a:gd name="connsiteX39" fmla="*/ 0 w 8239027"/>
              <a:gd name="connsiteY39" fmla="*/ 1959427 h 307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39027" h="3077027">
                <a:moveTo>
                  <a:pt x="7582257" y="0"/>
                </a:moveTo>
                <a:lnTo>
                  <a:pt x="8239027" y="0"/>
                </a:lnTo>
                <a:lnTo>
                  <a:pt x="7870375" y="1378856"/>
                </a:lnTo>
                <a:lnTo>
                  <a:pt x="7213604" y="1378856"/>
                </a:lnTo>
                <a:close/>
                <a:moveTo>
                  <a:pt x="6794454" y="0"/>
                </a:moveTo>
                <a:lnTo>
                  <a:pt x="7451225" y="0"/>
                </a:lnTo>
                <a:lnTo>
                  <a:pt x="7144661" y="1146627"/>
                </a:lnTo>
                <a:lnTo>
                  <a:pt x="6487890" y="1146627"/>
                </a:lnTo>
                <a:close/>
                <a:moveTo>
                  <a:pt x="6011739" y="0"/>
                </a:moveTo>
                <a:lnTo>
                  <a:pt x="6668510" y="0"/>
                </a:lnTo>
                <a:lnTo>
                  <a:pt x="5954488" y="2670627"/>
                </a:lnTo>
                <a:lnTo>
                  <a:pt x="5297717" y="2670627"/>
                </a:lnTo>
                <a:close/>
                <a:moveTo>
                  <a:pt x="5226506" y="0"/>
                </a:moveTo>
                <a:lnTo>
                  <a:pt x="5883277" y="0"/>
                </a:lnTo>
                <a:lnTo>
                  <a:pt x="5359402" y="1959427"/>
                </a:lnTo>
                <a:lnTo>
                  <a:pt x="4702632" y="1959427"/>
                </a:lnTo>
                <a:close/>
                <a:moveTo>
                  <a:pt x="4431647" y="0"/>
                </a:moveTo>
                <a:lnTo>
                  <a:pt x="5088418" y="0"/>
                </a:lnTo>
                <a:lnTo>
                  <a:pt x="4735288" y="1320798"/>
                </a:lnTo>
                <a:lnTo>
                  <a:pt x="4078517" y="1320798"/>
                </a:lnTo>
                <a:close/>
                <a:moveTo>
                  <a:pt x="3652964" y="0"/>
                </a:moveTo>
                <a:lnTo>
                  <a:pt x="4309735" y="0"/>
                </a:lnTo>
                <a:lnTo>
                  <a:pt x="3487059" y="3077027"/>
                </a:lnTo>
                <a:lnTo>
                  <a:pt x="2830286" y="3077027"/>
                </a:lnTo>
                <a:close/>
                <a:moveTo>
                  <a:pt x="2871009" y="0"/>
                </a:moveTo>
                <a:lnTo>
                  <a:pt x="3527779" y="0"/>
                </a:lnTo>
                <a:lnTo>
                  <a:pt x="3124202" y="1509484"/>
                </a:lnTo>
                <a:lnTo>
                  <a:pt x="2467431" y="1509484"/>
                </a:lnTo>
                <a:close/>
                <a:moveTo>
                  <a:pt x="2091419" y="0"/>
                </a:moveTo>
                <a:lnTo>
                  <a:pt x="2748190" y="0"/>
                </a:lnTo>
                <a:lnTo>
                  <a:pt x="2224315" y="1959427"/>
                </a:lnTo>
                <a:lnTo>
                  <a:pt x="1567544" y="1959427"/>
                </a:lnTo>
                <a:close/>
                <a:moveTo>
                  <a:pt x="1309108" y="0"/>
                </a:moveTo>
                <a:lnTo>
                  <a:pt x="1965879" y="0"/>
                </a:lnTo>
                <a:lnTo>
                  <a:pt x="1251857" y="2670627"/>
                </a:lnTo>
                <a:lnTo>
                  <a:pt x="595086" y="2670627"/>
                </a:lnTo>
                <a:close/>
                <a:moveTo>
                  <a:pt x="523875" y="0"/>
                </a:moveTo>
                <a:lnTo>
                  <a:pt x="1180646" y="0"/>
                </a:lnTo>
                <a:lnTo>
                  <a:pt x="656771" y="1959427"/>
                </a:lnTo>
                <a:lnTo>
                  <a:pt x="0" y="19594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7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368530" y="3759199"/>
            <a:ext cx="8481563" cy="3098801"/>
          </a:xfrm>
          <a:custGeom>
            <a:avLst/>
            <a:gdLst>
              <a:gd name="connsiteX0" fmla="*/ 3441474 w 8481563"/>
              <a:gd name="connsiteY0" fmla="*/ 1930400 h 3098801"/>
              <a:gd name="connsiteX1" fmla="*/ 4098246 w 8481563"/>
              <a:gd name="connsiteY1" fmla="*/ 1930400 h 3098801"/>
              <a:gd name="connsiteX2" fmla="*/ 3785860 w 8481563"/>
              <a:gd name="connsiteY2" fmla="*/ 3098801 h 3098801"/>
              <a:gd name="connsiteX3" fmla="*/ 3129089 w 8481563"/>
              <a:gd name="connsiteY3" fmla="*/ 3098801 h 3098801"/>
              <a:gd name="connsiteX4" fmla="*/ 5908905 w 8481563"/>
              <a:gd name="connsiteY4" fmla="*/ 1524000 h 3098801"/>
              <a:gd name="connsiteX5" fmla="*/ 6565676 w 8481563"/>
              <a:gd name="connsiteY5" fmla="*/ 1524000 h 3098801"/>
              <a:gd name="connsiteX6" fmla="*/ 6144636 w 8481563"/>
              <a:gd name="connsiteY6" fmla="*/ 3098801 h 3098801"/>
              <a:gd name="connsiteX7" fmla="*/ 5487865 w 8481563"/>
              <a:gd name="connsiteY7" fmla="*/ 3098801 h 3098801"/>
              <a:gd name="connsiteX8" fmla="*/ 1206274 w 8481563"/>
              <a:gd name="connsiteY8" fmla="*/ 1524000 h 3098801"/>
              <a:gd name="connsiteX9" fmla="*/ 1863044 w 8481563"/>
              <a:gd name="connsiteY9" fmla="*/ 1524000 h 3098801"/>
              <a:gd name="connsiteX10" fmla="*/ 1442004 w 8481563"/>
              <a:gd name="connsiteY10" fmla="*/ 3098801 h 3098801"/>
              <a:gd name="connsiteX11" fmla="*/ 785234 w 8481563"/>
              <a:gd name="connsiteY11" fmla="*/ 3098801 h 3098801"/>
              <a:gd name="connsiteX12" fmla="*/ 5313819 w 8481563"/>
              <a:gd name="connsiteY12" fmla="*/ 812800 h 3098801"/>
              <a:gd name="connsiteX13" fmla="*/ 5970590 w 8481563"/>
              <a:gd name="connsiteY13" fmla="*/ 812800 h 3098801"/>
              <a:gd name="connsiteX14" fmla="*/ 5359403 w 8481563"/>
              <a:gd name="connsiteY14" fmla="*/ 3098801 h 3098801"/>
              <a:gd name="connsiteX15" fmla="*/ 4702632 w 8481563"/>
              <a:gd name="connsiteY15" fmla="*/ 3098801 h 3098801"/>
              <a:gd name="connsiteX16" fmla="*/ 2178731 w 8481563"/>
              <a:gd name="connsiteY16" fmla="*/ 812800 h 3098801"/>
              <a:gd name="connsiteX17" fmla="*/ 2835503 w 8481563"/>
              <a:gd name="connsiteY17" fmla="*/ 812800 h 3098801"/>
              <a:gd name="connsiteX18" fmla="*/ 2224315 w 8481563"/>
              <a:gd name="connsiteY18" fmla="*/ 3098801 h 3098801"/>
              <a:gd name="connsiteX19" fmla="*/ 1567544 w 8481563"/>
              <a:gd name="connsiteY19" fmla="*/ 3098801 h 3098801"/>
              <a:gd name="connsiteX20" fmla="*/ 611188 w 8481563"/>
              <a:gd name="connsiteY20" fmla="*/ 812800 h 3098801"/>
              <a:gd name="connsiteX21" fmla="*/ 1267959 w 8481563"/>
              <a:gd name="connsiteY21" fmla="*/ 812800 h 3098801"/>
              <a:gd name="connsiteX22" fmla="*/ 656772 w 8481563"/>
              <a:gd name="connsiteY22" fmla="*/ 3098801 h 3098801"/>
              <a:gd name="connsiteX23" fmla="*/ 0 w 8481563"/>
              <a:gd name="connsiteY23" fmla="*/ 3098801 h 3098801"/>
              <a:gd name="connsiteX24" fmla="*/ 3078619 w 8481563"/>
              <a:gd name="connsiteY24" fmla="*/ 362857 h 3098801"/>
              <a:gd name="connsiteX25" fmla="*/ 3735389 w 8481563"/>
              <a:gd name="connsiteY25" fmla="*/ 362857 h 3098801"/>
              <a:gd name="connsiteX26" fmla="*/ 3003905 w 8481563"/>
              <a:gd name="connsiteY26" fmla="*/ 3098801 h 3098801"/>
              <a:gd name="connsiteX27" fmla="*/ 2347134 w 8481563"/>
              <a:gd name="connsiteY27" fmla="*/ 3098801 h 3098801"/>
              <a:gd name="connsiteX28" fmla="*/ 7824792 w 8481563"/>
              <a:gd name="connsiteY28" fmla="*/ 232229 h 3098801"/>
              <a:gd name="connsiteX29" fmla="*/ 8481563 w 8481563"/>
              <a:gd name="connsiteY29" fmla="*/ 232229 h 3098801"/>
              <a:gd name="connsiteX30" fmla="*/ 7715153 w 8481563"/>
              <a:gd name="connsiteY30" fmla="*/ 3098801 h 3098801"/>
              <a:gd name="connsiteX31" fmla="*/ 7058382 w 8481563"/>
              <a:gd name="connsiteY31" fmla="*/ 3098801 h 3098801"/>
              <a:gd name="connsiteX32" fmla="*/ 4689706 w 8481563"/>
              <a:gd name="connsiteY32" fmla="*/ 174171 h 3098801"/>
              <a:gd name="connsiteX33" fmla="*/ 5346476 w 8481563"/>
              <a:gd name="connsiteY33" fmla="*/ 174171 h 3098801"/>
              <a:gd name="connsiteX34" fmla="*/ 4564544 w 8481563"/>
              <a:gd name="connsiteY34" fmla="*/ 3098801 h 3098801"/>
              <a:gd name="connsiteX35" fmla="*/ 3907773 w 8481563"/>
              <a:gd name="connsiteY35" fmla="*/ 3098801 h 3098801"/>
              <a:gd name="connsiteX36" fmla="*/ 7099078 w 8481563"/>
              <a:gd name="connsiteY36" fmla="*/ 0 h 3098801"/>
              <a:gd name="connsiteX37" fmla="*/ 7755849 w 8481563"/>
              <a:gd name="connsiteY37" fmla="*/ 0 h 3098801"/>
              <a:gd name="connsiteX38" fmla="*/ 6927350 w 8481563"/>
              <a:gd name="connsiteY38" fmla="*/ 3098801 h 3098801"/>
              <a:gd name="connsiteX39" fmla="*/ 6270579 w 8481563"/>
              <a:gd name="connsiteY39" fmla="*/ 3098801 h 309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81563" h="3098801">
                <a:moveTo>
                  <a:pt x="3441474" y="1930400"/>
                </a:moveTo>
                <a:lnTo>
                  <a:pt x="4098246" y="1930400"/>
                </a:lnTo>
                <a:lnTo>
                  <a:pt x="3785860" y="3098801"/>
                </a:lnTo>
                <a:lnTo>
                  <a:pt x="3129089" y="3098801"/>
                </a:lnTo>
                <a:close/>
                <a:moveTo>
                  <a:pt x="5908905" y="1524000"/>
                </a:moveTo>
                <a:lnTo>
                  <a:pt x="6565676" y="1524000"/>
                </a:lnTo>
                <a:lnTo>
                  <a:pt x="6144636" y="3098801"/>
                </a:lnTo>
                <a:lnTo>
                  <a:pt x="5487865" y="3098801"/>
                </a:lnTo>
                <a:close/>
                <a:moveTo>
                  <a:pt x="1206274" y="1524000"/>
                </a:moveTo>
                <a:lnTo>
                  <a:pt x="1863044" y="1524000"/>
                </a:lnTo>
                <a:lnTo>
                  <a:pt x="1442004" y="3098801"/>
                </a:lnTo>
                <a:lnTo>
                  <a:pt x="785234" y="3098801"/>
                </a:lnTo>
                <a:close/>
                <a:moveTo>
                  <a:pt x="5313819" y="812800"/>
                </a:moveTo>
                <a:lnTo>
                  <a:pt x="5970590" y="812800"/>
                </a:lnTo>
                <a:lnTo>
                  <a:pt x="5359403" y="3098801"/>
                </a:lnTo>
                <a:lnTo>
                  <a:pt x="4702632" y="3098801"/>
                </a:lnTo>
                <a:close/>
                <a:moveTo>
                  <a:pt x="2178731" y="812800"/>
                </a:moveTo>
                <a:lnTo>
                  <a:pt x="2835503" y="812800"/>
                </a:lnTo>
                <a:lnTo>
                  <a:pt x="2224315" y="3098801"/>
                </a:lnTo>
                <a:lnTo>
                  <a:pt x="1567544" y="3098801"/>
                </a:lnTo>
                <a:close/>
                <a:moveTo>
                  <a:pt x="611188" y="812800"/>
                </a:moveTo>
                <a:lnTo>
                  <a:pt x="1267959" y="812800"/>
                </a:lnTo>
                <a:lnTo>
                  <a:pt x="656772" y="3098801"/>
                </a:lnTo>
                <a:lnTo>
                  <a:pt x="0" y="3098801"/>
                </a:lnTo>
                <a:close/>
                <a:moveTo>
                  <a:pt x="3078619" y="362857"/>
                </a:moveTo>
                <a:lnTo>
                  <a:pt x="3735389" y="362857"/>
                </a:lnTo>
                <a:lnTo>
                  <a:pt x="3003905" y="3098801"/>
                </a:lnTo>
                <a:lnTo>
                  <a:pt x="2347134" y="3098801"/>
                </a:lnTo>
                <a:close/>
                <a:moveTo>
                  <a:pt x="7824792" y="232229"/>
                </a:moveTo>
                <a:lnTo>
                  <a:pt x="8481563" y="232229"/>
                </a:lnTo>
                <a:lnTo>
                  <a:pt x="7715153" y="3098801"/>
                </a:lnTo>
                <a:lnTo>
                  <a:pt x="7058382" y="3098801"/>
                </a:lnTo>
                <a:close/>
                <a:moveTo>
                  <a:pt x="4689706" y="174171"/>
                </a:moveTo>
                <a:lnTo>
                  <a:pt x="5346476" y="174171"/>
                </a:lnTo>
                <a:lnTo>
                  <a:pt x="4564544" y="3098801"/>
                </a:lnTo>
                <a:lnTo>
                  <a:pt x="3907773" y="3098801"/>
                </a:lnTo>
                <a:close/>
                <a:moveTo>
                  <a:pt x="7099078" y="0"/>
                </a:moveTo>
                <a:lnTo>
                  <a:pt x="7755849" y="0"/>
                </a:lnTo>
                <a:lnTo>
                  <a:pt x="6927350" y="3098801"/>
                </a:lnTo>
                <a:lnTo>
                  <a:pt x="6270579" y="30988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4336350" y="262493"/>
            <a:ext cx="4837147" cy="6335942"/>
          </a:xfrm>
          <a:custGeom>
            <a:avLst/>
            <a:gdLst>
              <a:gd name="connsiteX0" fmla="*/ 473712 w 4837147"/>
              <a:gd name="connsiteY0" fmla="*/ 2903999 h 6335942"/>
              <a:gd name="connsiteX1" fmla="*/ 709290 w 4837147"/>
              <a:gd name="connsiteY1" fmla="*/ 3002914 h 6335942"/>
              <a:gd name="connsiteX2" fmla="*/ 3681911 w 4837147"/>
              <a:gd name="connsiteY2" fmla="*/ 6004394 h 6335942"/>
              <a:gd name="connsiteX3" fmla="*/ 3444720 w 4837147"/>
              <a:gd name="connsiteY3" fmla="*/ 6239303 h 6335942"/>
              <a:gd name="connsiteX4" fmla="*/ 2972620 w 4837147"/>
              <a:gd name="connsiteY4" fmla="*/ 6237023 h 6335942"/>
              <a:gd name="connsiteX5" fmla="*/ 0 w 4837147"/>
              <a:gd name="connsiteY5" fmla="*/ 3235542 h 6335942"/>
              <a:gd name="connsiteX6" fmla="*/ 237190 w 4837147"/>
              <a:gd name="connsiteY6" fmla="*/ 3000633 h 6335942"/>
              <a:gd name="connsiteX7" fmla="*/ 473712 w 4837147"/>
              <a:gd name="connsiteY7" fmla="*/ 2903999 h 6335942"/>
              <a:gd name="connsiteX8" fmla="*/ 499746 w 4837147"/>
              <a:gd name="connsiteY8" fmla="*/ 1816473 h 6335942"/>
              <a:gd name="connsiteX9" fmla="*/ 735324 w 4837147"/>
              <a:gd name="connsiteY9" fmla="*/ 1915387 h 6335942"/>
              <a:gd name="connsiteX10" fmla="*/ 4769637 w 4837147"/>
              <a:gd name="connsiteY10" fmla="*/ 5988868 h 6335942"/>
              <a:gd name="connsiteX11" fmla="*/ 4532445 w 4837147"/>
              <a:gd name="connsiteY11" fmla="*/ 6223777 h 6335942"/>
              <a:gd name="connsiteX12" fmla="*/ 4060346 w 4837147"/>
              <a:gd name="connsiteY12" fmla="*/ 6221497 h 6335942"/>
              <a:gd name="connsiteX13" fmla="*/ 26035 w 4837147"/>
              <a:gd name="connsiteY13" fmla="*/ 2148016 h 6335942"/>
              <a:gd name="connsiteX14" fmla="*/ 263224 w 4837147"/>
              <a:gd name="connsiteY14" fmla="*/ 1913107 h 6335942"/>
              <a:gd name="connsiteX15" fmla="*/ 499746 w 4837147"/>
              <a:gd name="connsiteY15" fmla="*/ 1816473 h 6335942"/>
              <a:gd name="connsiteX16" fmla="*/ 843166 w 4837147"/>
              <a:gd name="connsiteY16" fmla="*/ 1049412 h 6335942"/>
              <a:gd name="connsiteX17" fmla="*/ 1078743 w 4837147"/>
              <a:gd name="connsiteY17" fmla="*/ 1148328 h 6335942"/>
              <a:gd name="connsiteX18" fmla="*/ 4837147 w 4837147"/>
              <a:gd name="connsiteY18" fmla="*/ 4943219 h 6335942"/>
              <a:gd name="connsiteX19" fmla="*/ 4837147 w 4837147"/>
              <a:gd name="connsiteY19" fmla="*/ 5890831 h 6335942"/>
              <a:gd name="connsiteX20" fmla="*/ 4830688 w 4837147"/>
              <a:gd name="connsiteY20" fmla="*/ 5885504 h 6335942"/>
              <a:gd name="connsiteX21" fmla="*/ 369454 w 4837147"/>
              <a:gd name="connsiteY21" fmla="*/ 1380956 h 6335942"/>
              <a:gd name="connsiteX22" fmla="*/ 606643 w 4837147"/>
              <a:gd name="connsiteY22" fmla="*/ 1146047 h 6335942"/>
              <a:gd name="connsiteX23" fmla="*/ 843166 w 4837147"/>
              <a:gd name="connsiteY23" fmla="*/ 1049412 h 6335942"/>
              <a:gd name="connsiteX24" fmla="*/ 3536455 w 4837147"/>
              <a:gd name="connsiteY24" fmla="*/ 427409 h 6335942"/>
              <a:gd name="connsiteX25" fmla="*/ 3772032 w 4837147"/>
              <a:gd name="connsiteY25" fmla="*/ 526324 h 6335942"/>
              <a:gd name="connsiteX26" fmla="*/ 4837146 w 4837147"/>
              <a:gd name="connsiteY26" fmla="*/ 1601780 h 6335942"/>
              <a:gd name="connsiteX27" fmla="*/ 4837146 w 4837147"/>
              <a:gd name="connsiteY27" fmla="*/ 2550585 h 6335942"/>
              <a:gd name="connsiteX28" fmla="*/ 3062743 w 4837147"/>
              <a:gd name="connsiteY28" fmla="*/ 758953 h 6335942"/>
              <a:gd name="connsiteX29" fmla="*/ 3299932 w 4837147"/>
              <a:gd name="connsiteY29" fmla="*/ 524044 h 6335942"/>
              <a:gd name="connsiteX30" fmla="*/ 3536455 w 4837147"/>
              <a:gd name="connsiteY30" fmla="*/ 427409 h 6335942"/>
              <a:gd name="connsiteX31" fmla="*/ 2364444 w 4837147"/>
              <a:gd name="connsiteY31" fmla="*/ 357833 h 6335942"/>
              <a:gd name="connsiteX32" fmla="*/ 2600021 w 4837147"/>
              <a:gd name="connsiteY32" fmla="*/ 456748 h 6335942"/>
              <a:gd name="connsiteX33" fmla="*/ 4837146 w 4837147"/>
              <a:gd name="connsiteY33" fmla="*/ 2715593 h 6335942"/>
              <a:gd name="connsiteX34" fmla="*/ 4837146 w 4837147"/>
              <a:gd name="connsiteY34" fmla="*/ 3664398 h 6335942"/>
              <a:gd name="connsiteX35" fmla="*/ 1890732 w 4837147"/>
              <a:gd name="connsiteY35" fmla="*/ 689377 h 6335942"/>
              <a:gd name="connsiteX36" fmla="*/ 2127921 w 4837147"/>
              <a:gd name="connsiteY36" fmla="*/ 454467 h 6335942"/>
              <a:gd name="connsiteX37" fmla="*/ 2364444 w 4837147"/>
              <a:gd name="connsiteY37" fmla="*/ 357833 h 6335942"/>
              <a:gd name="connsiteX38" fmla="*/ 906951 w 4837147"/>
              <a:gd name="connsiteY38" fmla="*/ 3 h 6335942"/>
              <a:gd name="connsiteX39" fmla="*/ 1142528 w 4837147"/>
              <a:gd name="connsiteY39" fmla="*/ 98919 h 6335942"/>
              <a:gd name="connsiteX40" fmla="*/ 4837146 w 4837147"/>
              <a:gd name="connsiteY40" fmla="*/ 3829406 h 6335942"/>
              <a:gd name="connsiteX41" fmla="*/ 4837147 w 4837147"/>
              <a:gd name="connsiteY41" fmla="*/ 4778212 h 6335942"/>
              <a:gd name="connsiteX42" fmla="*/ 433239 w 4837147"/>
              <a:gd name="connsiteY42" fmla="*/ 331547 h 6335942"/>
              <a:gd name="connsiteX43" fmla="*/ 670428 w 4837147"/>
              <a:gd name="connsiteY43" fmla="*/ 96638 h 6335942"/>
              <a:gd name="connsiteX44" fmla="*/ 906951 w 4837147"/>
              <a:gd name="connsiteY44" fmla="*/ 3 h 633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837147" h="6335942">
                <a:moveTo>
                  <a:pt x="473712" y="2903999"/>
                </a:moveTo>
                <a:cubicBezTo>
                  <a:pt x="559145" y="2904411"/>
                  <a:pt x="644421" y="2937415"/>
                  <a:pt x="709290" y="3002914"/>
                </a:cubicBezTo>
                <a:lnTo>
                  <a:pt x="3681911" y="6004394"/>
                </a:lnTo>
                <a:lnTo>
                  <a:pt x="3444720" y="6239303"/>
                </a:lnTo>
                <a:cubicBezTo>
                  <a:pt x="3313724" y="6369041"/>
                  <a:pt x="3102358" y="6368020"/>
                  <a:pt x="2972620" y="6237023"/>
                </a:cubicBezTo>
                <a:lnTo>
                  <a:pt x="0" y="3235542"/>
                </a:lnTo>
                <a:lnTo>
                  <a:pt x="237190" y="3000633"/>
                </a:lnTo>
                <a:cubicBezTo>
                  <a:pt x="302688" y="2935765"/>
                  <a:pt x="388279" y="2903585"/>
                  <a:pt x="473712" y="2903999"/>
                </a:cubicBezTo>
                <a:close/>
                <a:moveTo>
                  <a:pt x="499746" y="1816473"/>
                </a:moveTo>
                <a:cubicBezTo>
                  <a:pt x="585179" y="1816885"/>
                  <a:pt x="670455" y="1849889"/>
                  <a:pt x="735324" y="1915387"/>
                </a:cubicBezTo>
                <a:lnTo>
                  <a:pt x="4769637" y="5988868"/>
                </a:lnTo>
                <a:lnTo>
                  <a:pt x="4532445" y="6223777"/>
                </a:lnTo>
                <a:cubicBezTo>
                  <a:pt x="4401449" y="6353515"/>
                  <a:pt x="4190084" y="6352494"/>
                  <a:pt x="4060346" y="6221497"/>
                </a:cubicBezTo>
                <a:lnTo>
                  <a:pt x="26035" y="2148016"/>
                </a:lnTo>
                <a:lnTo>
                  <a:pt x="263224" y="1913107"/>
                </a:lnTo>
                <a:cubicBezTo>
                  <a:pt x="328722" y="1848239"/>
                  <a:pt x="414313" y="1816060"/>
                  <a:pt x="499746" y="1816473"/>
                </a:cubicBezTo>
                <a:close/>
                <a:moveTo>
                  <a:pt x="843166" y="1049412"/>
                </a:moveTo>
                <a:cubicBezTo>
                  <a:pt x="928599" y="1049825"/>
                  <a:pt x="1013874" y="1082829"/>
                  <a:pt x="1078743" y="1148328"/>
                </a:cubicBezTo>
                <a:lnTo>
                  <a:pt x="4837147" y="4943219"/>
                </a:lnTo>
                <a:lnTo>
                  <a:pt x="4837147" y="5890831"/>
                </a:lnTo>
                <a:lnTo>
                  <a:pt x="4830688" y="5885504"/>
                </a:lnTo>
                <a:lnTo>
                  <a:pt x="369454" y="1380956"/>
                </a:lnTo>
                <a:lnTo>
                  <a:pt x="606643" y="1146047"/>
                </a:lnTo>
                <a:cubicBezTo>
                  <a:pt x="672142" y="1081179"/>
                  <a:pt x="757733" y="1048999"/>
                  <a:pt x="843166" y="1049412"/>
                </a:cubicBezTo>
                <a:close/>
                <a:moveTo>
                  <a:pt x="3536455" y="427409"/>
                </a:moveTo>
                <a:cubicBezTo>
                  <a:pt x="3621888" y="427821"/>
                  <a:pt x="3707163" y="460826"/>
                  <a:pt x="3772032" y="526324"/>
                </a:cubicBezTo>
                <a:lnTo>
                  <a:pt x="4837146" y="1601780"/>
                </a:lnTo>
                <a:lnTo>
                  <a:pt x="4837146" y="2550585"/>
                </a:lnTo>
                <a:lnTo>
                  <a:pt x="3062743" y="758953"/>
                </a:lnTo>
                <a:lnTo>
                  <a:pt x="3299932" y="524044"/>
                </a:lnTo>
                <a:cubicBezTo>
                  <a:pt x="3365431" y="459175"/>
                  <a:pt x="3451022" y="426996"/>
                  <a:pt x="3536455" y="427409"/>
                </a:cubicBezTo>
                <a:close/>
                <a:moveTo>
                  <a:pt x="2364444" y="357833"/>
                </a:moveTo>
                <a:cubicBezTo>
                  <a:pt x="2449877" y="358246"/>
                  <a:pt x="2535153" y="391250"/>
                  <a:pt x="2600021" y="456748"/>
                </a:cubicBezTo>
                <a:lnTo>
                  <a:pt x="4837146" y="2715593"/>
                </a:lnTo>
                <a:lnTo>
                  <a:pt x="4837146" y="3664398"/>
                </a:lnTo>
                <a:lnTo>
                  <a:pt x="1890732" y="689377"/>
                </a:lnTo>
                <a:lnTo>
                  <a:pt x="2127921" y="454467"/>
                </a:lnTo>
                <a:cubicBezTo>
                  <a:pt x="2193419" y="389600"/>
                  <a:pt x="2279011" y="357420"/>
                  <a:pt x="2364444" y="357833"/>
                </a:cubicBezTo>
                <a:close/>
                <a:moveTo>
                  <a:pt x="906951" y="3"/>
                </a:moveTo>
                <a:cubicBezTo>
                  <a:pt x="992384" y="416"/>
                  <a:pt x="1077660" y="33421"/>
                  <a:pt x="1142528" y="98919"/>
                </a:cubicBezTo>
                <a:lnTo>
                  <a:pt x="4837146" y="3829406"/>
                </a:lnTo>
                <a:lnTo>
                  <a:pt x="4837147" y="4778212"/>
                </a:lnTo>
                <a:lnTo>
                  <a:pt x="433239" y="331547"/>
                </a:lnTo>
                <a:lnTo>
                  <a:pt x="670428" y="96638"/>
                </a:lnTo>
                <a:cubicBezTo>
                  <a:pt x="735926" y="31770"/>
                  <a:pt x="821518" y="-410"/>
                  <a:pt x="906951" y="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-1" y="444661"/>
            <a:ext cx="5106546" cy="6246222"/>
          </a:xfrm>
          <a:custGeom>
            <a:avLst/>
            <a:gdLst>
              <a:gd name="connsiteX0" fmla="*/ 4347595 w 5106546"/>
              <a:gd name="connsiteY0" fmla="*/ 3062741 h 6246222"/>
              <a:gd name="connsiteX1" fmla="*/ 4582504 w 5106546"/>
              <a:gd name="connsiteY1" fmla="*/ 3299931 h 6246222"/>
              <a:gd name="connsiteX2" fmla="*/ 4580222 w 5106546"/>
              <a:gd name="connsiteY2" fmla="*/ 3772032 h 6246222"/>
              <a:gd name="connsiteX3" fmla="*/ 2140826 w 5106546"/>
              <a:gd name="connsiteY3" fmla="*/ 6187973 h 6246222"/>
              <a:gd name="connsiteX4" fmla="*/ 1905916 w 5106546"/>
              <a:gd name="connsiteY4" fmla="*/ 5950782 h 6246222"/>
              <a:gd name="connsiteX5" fmla="*/ 1908197 w 5106546"/>
              <a:gd name="connsiteY5" fmla="*/ 5478682 h 6246222"/>
              <a:gd name="connsiteX6" fmla="*/ 4417170 w 5106546"/>
              <a:gd name="connsiteY6" fmla="*/ 1890731 h 6246222"/>
              <a:gd name="connsiteX7" fmla="*/ 4652079 w 5106546"/>
              <a:gd name="connsiteY7" fmla="*/ 2127920 h 6246222"/>
              <a:gd name="connsiteX8" fmla="*/ 4649799 w 5106546"/>
              <a:gd name="connsiteY8" fmla="*/ 2600020 h 6246222"/>
              <a:gd name="connsiteX9" fmla="*/ 968198 w 5106546"/>
              <a:gd name="connsiteY9" fmla="*/ 6246222 h 6246222"/>
              <a:gd name="connsiteX10" fmla="*/ 733288 w 5106546"/>
              <a:gd name="connsiteY10" fmla="*/ 6009032 h 6246222"/>
              <a:gd name="connsiteX11" fmla="*/ 735569 w 5106546"/>
              <a:gd name="connsiteY11" fmla="*/ 5536932 h 6246222"/>
              <a:gd name="connsiteX12" fmla="*/ 4775000 w 5106546"/>
              <a:gd name="connsiteY12" fmla="*/ 433238 h 6246222"/>
              <a:gd name="connsiteX13" fmla="*/ 5009908 w 5106546"/>
              <a:gd name="connsiteY13" fmla="*/ 670429 h 6246222"/>
              <a:gd name="connsiteX14" fmla="*/ 5007628 w 5106546"/>
              <a:gd name="connsiteY14" fmla="*/ 1142528 h 6246222"/>
              <a:gd name="connsiteX15" fmla="*/ 0 w 5106546"/>
              <a:gd name="connsiteY15" fmla="*/ 6102007 h 6246222"/>
              <a:gd name="connsiteX16" fmla="*/ 0 w 5106546"/>
              <a:gd name="connsiteY16" fmla="*/ 5162325 h 6246222"/>
              <a:gd name="connsiteX17" fmla="*/ 3725591 w 5106546"/>
              <a:gd name="connsiteY17" fmla="*/ 369453 h 6246222"/>
              <a:gd name="connsiteX18" fmla="*/ 3960500 w 5106546"/>
              <a:gd name="connsiteY18" fmla="*/ 606642 h 6246222"/>
              <a:gd name="connsiteX19" fmla="*/ 3958219 w 5106546"/>
              <a:gd name="connsiteY19" fmla="*/ 1078743 h 6246222"/>
              <a:gd name="connsiteX20" fmla="*/ 0 w 5106546"/>
              <a:gd name="connsiteY20" fmla="*/ 4998903 h 6246222"/>
              <a:gd name="connsiteX21" fmla="*/ 0 w 5106546"/>
              <a:gd name="connsiteY21" fmla="*/ 4059222 h 6246222"/>
              <a:gd name="connsiteX22" fmla="*/ 2958531 w 5106546"/>
              <a:gd name="connsiteY22" fmla="*/ 26035 h 6246222"/>
              <a:gd name="connsiteX23" fmla="*/ 3193440 w 5106546"/>
              <a:gd name="connsiteY23" fmla="*/ 263225 h 6246222"/>
              <a:gd name="connsiteX24" fmla="*/ 3191160 w 5106546"/>
              <a:gd name="connsiteY24" fmla="*/ 735325 h 6246222"/>
              <a:gd name="connsiteX25" fmla="*/ 0 w 5106546"/>
              <a:gd name="connsiteY25" fmla="*/ 3895801 h 6246222"/>
              <a:gd name="connsiteX26" fmla="*/ 0 w 5106546"/>
              <a:gd name="connsiteY26" fmla="*/ 2956118 h 6246222"/>
              <a:gd name="connsiteX27" fmla="*/ 1871006 w 5106546"/>
              <a:gd name="connsiteY27" fmla="*/ 0 h 6246222"/>
              <a:gd name="connsiteX28" fmla="*/ 2105914 w 5106546"/>
              <a:gd name="connsiteY28" fmla="*/ 237189 h 6246222"/>
              <a:gd name="connsiteX29" fmla="*/ 2103634 w 5106546"/>
              <a:gd name="connsiteY29" fmla="*/ 709290 h 6246222"/>
              <a:gd name="connsiteX30" fmla="*/ 0 w 5106546"/>
              <a:gd name="connsiteY30" fmla="*/ 2792696 h 6246222"/>
              <a:gd name="connsiteX31" fmla="*/ 1 w 5106546"/>
              <a:gd name="connsiteY31" fmla="*/ 1853015 h 624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06546" h="6246222">
                <a:moveTo>
                  <a:pt x="4347595" y="3062741"/>
                </a:moveTo>
                <a:lnTo>
                  <a:pt x="4582504" y="3299931"/>
                </a:lnTo>
                <a:cubicBezTo>
                  <a:pt x="4712241" y="3430928"/>
                  <a:pt x="4711219" y="3642294"/>
                  <a:pt x="4580222" y="3772032"/>
                </a:cubicBezTo>
                <a:lnTo>
                  <a:pt x="2140826" y="6187973"/>
                </a:lnTo>
                <a:lnTo>
                  <a:pt x="1905916" y="5950782"/>
                </a:lnTo>
                <a:cubicBezTo>
                  <a:pt x="1776179" y="5819785"/>
                  <a:pt x="1777200" y="5608420"/>
                  <a:pt x="1908197" y="5478682"/>
                </a:cubicBezTo>
                <a:close/>
                <a:moveTo>
                  <a:pt x="4417170" y="1890731"/>
                </a:moveTo>
                <a:lnTo>
                  <a:pt x="4652079" y="2127920"/>
                </a:lnTo>
                <a:cubicBezTo>
                  <a:pt x="4781817" y="2258917"/>
                  <a:pt x="4780796" y="2470283"/>
                  <a:pt x="4649799" y="2600020"/>
                </a:cubicBezTo>
                <a:lnTo>
                  <a:pt x="968198" y="6246222"/>
                </a:lnTo>
                <a:lnTo>
                  <a:pt x="733288" y="6009032"/>
                </a:lnTo>
                <a:cubicBezTo>
                  <a:pt x="603551" y="5878035"/>
                  <a:pt x="604572" y="5666669"/>
                  <a:pt x="735569" y="5536932"/>
                </a:cubicBezTo>
                <a:close/>
                <a:moveTo>
                  <a:pt x="4775000" y="433238"/>
                </a:moveTo>
                <a:lnTo>
                  <a:pt x="5009908" y="670429"/>
                </a:lnTo>
                <a:cubicBezTo>
                  <a:pt x="5139645" y="801425"/>
                  <a:pt x="5138624" y="1012791"/>
                  <a:pt x="5007628" y="1142528"/>
                </a:cubicBezTo>
                <a:lnTo>
                  <a:pt x="0" y="6102007"/>
                </a:lnTo>
                <a:lnTo>
                  <a:pt x="0" y="5162325"/>
                </a:lnTo>
                <a:close/>
                <a:moveTo>
                  <a:pt x="3725591" y="369453"/>
                </a:moveTo>
                <a:lnTo>
                  <a:pt x="3960500" y="606642"/>
                </a:lnTo>
                <a:cubicBezTo>
                  <a:pt x="4090238" y="737639"/>
                  <a:pt x="4089217" y="949006"/>
                  <a:pt x="3958219" y="1078743"/>
                </a:cubicBezTo>
                <a:lnTo>
                  <a:pt x="0" y="4998903"/>
                </a:lnTo>
                <a:lnTo>
                  <a:pt x="0" y="4059222"/>
                </a:lnTo>
                <a:close/>
                <a:moveTo>
                  <a:pt x="2958531" y="26035"/>
                </a:moveTo>
                <a:lnTo>
                  <a:pt x="3193440" y="263225"/>
                </a:lnTo>
                <a:cubicBezTo>
                  <a:pt x="3323177" y="394221"/>
                  <a:pt x="3322157" y="605587"/>
                  <a:pt x="3191160" y="735325"/>
                </a:cubicBezTo>
                <a:lnTo>
                  <a:pt x="0" y="3895801"/>
                </a:lnTo>
                <a:lnTo>
                  <a:pt x="0" y="2956118"/>
                </a:lnTo>
                <a:close/>
                <a:moveTo>
                  <a:pt x="1871006" y="0"/>
                </a:moveTo>
                <a:lnTo>
                  <a:pt x="2105914" y="237189"/>
                </a:lnTo>
                <a:cubicBezTo>
                  <a:pt x="2235651" y="368186"/>
                  <a:pt x="2234630" y="579552"/>
                  <a:pt x="2103634" y="709290"/>
                </a:cubicBezTo>
                <a:lnTo>
                  <a:pt x="0" y="2792696"/>
                </a:lnTo>
                <a:lnTo>
                  <a:pt x="1" y="185301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37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0" y="3744686"/>
            <a:ext cx="9144000" cy="3113314"/>
          </a:xfrm>
          <a:custGeom>
            <a:avLst/>
            <a:gdLst>
              <a:gd name="connsiteX0" fmla="*/ 7515225 w 9144000"/>
              <a:gd name="connsiteY0" fmla="*/ 0 h 3113314"/>
              <a:gd name="connsiteX1" fmla="*/ 9144000 w 9144000"/>
              <a:gd name="connsiteY1" fmla="*/ 0 h 3113314"/>
              <a:gd name="connsiteX2" fmla="*/ 8601075 w 9144000"/>
              <a:gd name="connsiteY2" fmla="*/ 3113314 h 3113314"/>
              <a:gd name="connsiteX3" fmla="*/ 6972300 w 9144000"/>
              <a:gd name="connsiteY3" fmla="*/ 3113314 h 3113314"/>
              <a:gd name="connsiteX4" fmla="*/ 5772150 w 9144000"/>
              <a:gd name="connsiteY4" fmla="*/ 0 h 3113314"/>
              <a:gd name="connsiteX5" fmla="*/ 7400925 w 9144000"/>
              <a:gd name="connsiteY5" fmla="*/ 0 h 3113314"/>
              <a:gd name="connsiteX6" fmla="*/ 6858000 w 9144000"/>
              <a:gd name="connsiteY6" fmla="*/ 3113314 h 3113314"/>
              <a:gd name="connsiteX7" fmla="*/ 5229225 w 9144000"/>
              <a:gd name="connsiteY7" fmla="*/ 3113314 h 3113314"/>
              <a:gd name="connsiteX8" fmla="*/ 4029075 w 9144000"/>
              <a:gd name="connsiteY8" fmla="*/ 0 h 3113314"/>
              <a:gd name="connsiteX9" fmla="*/ 5657850 w 9144000"/>
              <a:gd name="connsiteY9" fmla="*/ 0 h 3113314"/>
              <a:gd name="connsiteX10" fmla="*/ 5114925 w 9144000"/>
              <a:gd name="connsiteY10" fmla="*/ 3113314 h 3113314"/>
              <a:gd name="connsiteX11" fmla="*/ 3486150 w 9144000"/>
              <a:gd name="connsiteY11" fmla="*/ 3113314 h 3113314"/>
              <a:gd name="connsiteX12" fmla="*/ 2286000 w 9144000"/>
              <a:gd name="connsiteY12" fmla="*/ 0 h 3113314"/>
              <a:gd name="connsiteX13" fmla="*/ 3914775 w 9144000"/>
              <a:gd name="connsiteY13" fmla="*/ 0 h 3113314"/>
              <a:gd name="connsiteX14" fmla="*/ 3371850 w 9144000"/>
              <a:gd name="connsiteY14" fmla="*/ 3113314 h 3113314"/>
              <a:gd name="connsiteX15" fmla="*/ 1743075 w 9144000"/>
              <a:gd name="connsiteY15" fmla="*/ 3113314 h 3113314"/>
              <a:gd name="connsiteX16" fmla="*/ 542925 w 9144000"/>
              <a:gd name="connsiteY16" fmla="*/ 0 h 3113314"/>
              <a:gd name="connsiteX17" fmla="*/ 2171701 w 9144000"/>
              <a:gd name="connsiteY17" fmla="*/ 0 h 3113314"/>
              <a:gd name="connsiteX18" fmla="*/ 1628775 w 9144000"/>
              <a:gd name="connsiteY18" fmla="*/ 3113314 h 3113314"/>
              <a:gd name="connsiteX19" fmla="*/ 0 w 9144000"/>
              <a:gd name="connsiteY19" fmla="*/ 3113314 h 31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44000" h="3113314">
                <a:moveTo>
                  <a:pt x="7515225" y="0"/>
                </a:moveTo>
                <a:lnTo>
                  <a:pt x="9144000" y="0"/>
                </a:lnTo>
                <a:lnTo>
                  <a:pt x="8601075" y="3113314"/>
                </a:lnTo>
                <a:lnTo>
                  <a:pt x="6972300" y="3113314"/>
                </a:lnTo>
                <a:close/>
                <a:moveTo>
                  <a:pt x="5772150" y="0"/>
                </a:moveTo>
                <a:lnTo>
                  <a:pt x="7400925" y="0"/>
                </a:lnTo>
                <a:lnTo>
                  <a:pt x="6858000" y="3113314"/>
                </a:lnTo>
                <a:lnTo>
                  <a:pt x="5229225" y="3113314"/>
                </a:lnTo>
                <a:close/>
                <a:moveTo>
                  <a:pt x="4029075" y="0"/>
                </a:moveTo>
                <a:lnTo>
                  <a:pt x="5657850" y="0"/>
                </a:lnTo>
                <a:lnTo>
                  <a:pt x="5114925" y="3113314"/>
                </a:lnTo>
                <a:lnTo>
                  <a:pt x="3486150" y="3113314"/>
                </a:lnTo>
                <a:close/>
                <a:moveTo>
                  <a:pt x="2286000" y="0"/>
                </a:moveTo>
                <a:lnTo>
                  <a:pt x="3914775" y="0"/>
                </a:lnTo>
                <a:lnTo>
                  <a:pt x="3371850" y="3113314"/>
                </a:lnTo>
                <a:lnTo>
                  <a:pt x="1743075" y="3113314"/>
                </a:lnTo>
                <a:close/>
                <a:moveTo>
                  <a:pt x="542925" y="0"/>
                </a:moveTo>
                <a:lnTo>
                  <a:pt x="2171701" y="0"/>
                </a:lnTo>
                <a:lnTo>
                  <a:pt x="1628775" y="3113314"/>
                </a:lnTo>
                <a:lnTo>
                  <a:pt x="0" y="31133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89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113314"/>
          </a:xfrm>
          <a:custGeom>
            <a:avLst/>
            <a:gdLst>
              <a:gd name="connsiteX0" fmla="*/ 6972300 w 9144000"/>
              <a:gd name="connsiteY0" fmla="*/ 0 h 3113314"/>
              <a:gd name="connsiteX1" fmla="*/ 8601075 w 9144000"/>
              <a:gd name="connsiteY1" fmla="*/ 0 h 3113314"/>
              <a:gd name="connsiteX2" fmla="*/ 9144000 w 9144000"/>
              <a:gd name="connsiteY2" fmla="*/ 3113314 h 3113314"/>
              <a:gd name="connsiteX3" fmla="*/ 7515225 w 9144000"/>
              <a:gd name="connsiteY3" fmla="*/ 3113314 h 3113314"/>
              <a:gd name="connsiteX4" fmla="*/ 5229225 w 9144000"/>
              <a:gd name="connsiteY4" fmla="*/ 0 h 3113314"/>
              <a:gd name="connsiteX5" fmla="*/ 6858000 w 9144000"/>
              <a:gd name="connsiteY5" fmla="*/ 0 h 3113314"/>
              <a:gd name="connsiteX6" fmla="*/ 7400925 w 9144000"/>
              <a:gd name="connsiteY6" fmla="*/ 3113314 h 3113314"/>
              <a:gd name="connsiteX7" fmla="*/ 5772150 w 9144000"/>
              <a:gd name="connsiteY7" fmla="*/ 3113314 h 3113314"/>
              <a:gd name="connsiteX8" fmla="*/ 3486150 w 9144000"/>
              <a:gd name="connsiteY8" fmla="*/ 0 h 3113314"/>
              <a:gd name="connsiteX9" fmla="*/ 5114925 w 9144000"/>
              <a:gd name="connsiteY9" fmla="*/ 0 h 3113314"/>
              <a:gd name="connsiteX10" fmla="*/ 5657850 w 9144000"/>
              <a:gd name="connsiteY10" fmla="*/ 3113314 h 3113314"/>
              <a:gd name="connsiteX11" fmla="*/ 4029075 w 9144000"/>
              <a:gd name="connsiteY11" fmla="*/ 3113314 h 3113314"/>
              <a:gd name="connsiteX12" fmla="*/ 1743075 w 9144000"/>
              <a:gd name="connsiteY12" fmla="*/ 0 h 3113314"/>
              <a:gd name="connsiteX13" fmla="*/ 3371850 w 9144000"/>
              <a:gd name="connsiteY13" fmla="*/ 0 h 3113314"/>
              <a:gd name="connsiteX14" fmla="*/ 3914775 w 9144000"/>
              <a:gd name="connsiteY14" fmla="*/ 3113314 h 3113314"/>
              <a:gd name="connsiteX15" fmla="*/ 2286000 w 9144000"/>
              <a:gd name="connsiteY15" fmla="*/ 3113314 h 3113314"/>
              <a:gd name="connsiteX16" fmla="*/ 0 w 9144000"/>
              <a:gd name="connsiteY16" fmla="*/ 0 h 3113314"/>
              <a:gd name="connsiteX17" fmla="*/ 1628775 w 9144000"/>
              <a:gd name="connsiteY17" fmla="*/ 0 h 3113314"/>
              <a:gd name="connsiteX18" fmla="*/ 2171701 w 9144000"/>
              <a:gd name="connsiteY18" fmla="*/ 3113314 h 3113314"/>
              <a:gd name="connsiteX19" fmla="*/ 542925 w 9144000"/>
              <a:gd name="connsiteY19" fmla="*/ 3113314 h 3113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44000" h="3113314">
                <a:moveTo>
                  <a:pt x="6972300" y="0"/>
                </a:moveTo>
                <a:lnTo>
                  <a:pt x="8601075" y="0"/>
                </a:lnTo>
                <a:lnTo>
                  <a:pt x="9144000" y="3113314"/>
                </a:lnTo>
                <a:lnTo>
                  <a:pt x="7515225" y="3113314"/>
                </a:lnTo>
                <a:close/>
                <a:moveTo>
                  <a:pt x="5229225" y="0"/>
                </a:moveTo>
                <a:lnTo>
                  <a:pt x="6858000" y="0"/>
                </a:lnTo>
                <a:lnTo>
                  <a:pt x="7400925" y="3113314"/>
                </a:lnTo>
                <a:lnTo>
                  <a:pt x="5772150" y="3113314"/>
                </a:lnTo>
                <a:close/>
                <a:moveTo>
                  <a:pt x="3486150" y="0"/>
                </a:moveTo>
                <a:lnTo>
                  <a:pt x="5114925" y="0"/>
                </a:lnTo>
                <a:lnTo>
                  <a:pt x="5657850" y="3113314"/>
                </a:lnTo>
                <a:lnTo>
                  <a:pt x="4029075" y="3113314"/>
                </a:lnTo>
                <a:close/>
                <a:moveTo>
                  <a:pt x="1743075" y="0"/>
                </a:moveTo>
                <a:lnTo>
                  <a:pt x="3371850" y="0"/>
                </a:lnTo>
                <a:lnTo>
                  <a:pt x="3914775" y="3113314"/>
                </a:lnTo>
                <a:lnTo>
                  <a:pt x="2286000" y="3113314"/>
                </a:lnTo>
                <a:close/>
                <a:moveTo>
                  <a:pt x="0" y="0"/>
                </a:moveTo>
                <a:lnTo>
                  <a:pt x="1628775" y="0"/>
                </a:lnTo>
                <a:lnTo>
                  <a:pt x="2171701" y="3113314"/>
                </a:lnTo>
                <a:lnTo>
                  <a:pt x="542925" y="31133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94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4673600" cy="6858001"/>
          </a:xfrm>
          <a:custGeom>
            <a:avLst/>
            <a:gdLst>
              <a:gd name="connsiteX0" fmla="*/ 0 w 4673600"/>
              <a:gd name="connsiteY0" fmla="*/ 3454401 h 6858001"/>
              <a:gd name="connsiteX1" fmla="*/ 1105243 w 4673600"/>
              <a:gd name="connsiteY1" fmla="*/ 3454401 h 6858001"/>
              <a:gd name="connsiteX2" fmla="*/ 1105243 w 4673600"/>
              <a:gd name="connsiteY2" fmla="*/ 6858001 h 6858001"/>
              <a:gd name="connsiteX3" fmla="*/ 0 w 4673600"/>
              <a:gd name="connsiteY3" fmla="*/ 6858001 h 6858001"/>
              <a:gd name="connsiteX4" fmla="*/ 1189452 w 4673600"/>
              <a:gd name="connsiteY4" fmla="*/ 2302934 h 6858001"/>
              <a:gd name="connsiteX5" fmla="*/ 2294695 w 4673600"/>
              <a:gd name="connsiteY5" fmla="*/ 2302934 h 6858001"/>
              <a:gd name="connsiteX6" fmla="*/ 2294695 w 4673600"/>
              <a:gd name="connsiteY6" fmla="*/ 5706534 h 6858001"/>
              <a:gd name="connsiteX7" fmla="*/ 1189452 w 4673600"/>
              <a:gd name="connsiteY7" fmla="*/ 5706534 h 6858001"/>
              <a:gd name="connsiteX8" fmla="*/ 2378904 w 4673600"/>
              <a:gd name="connsiteY8" fmla="*/ 1151467 h 6858001"/>
              <a:gd name="connsiteX9" fmla="*/ 3484147 w 4673600"/>
              <a:gd name="connsiteY9" fmla="*/ 1151467 h 6858001"/>
              <a:gd name="connsiteX10" fmla="*/ 3484147 w 4673600"/>
              <a:gd name="connsiteY10" fmla="*/ 4555067 h 6858001"/>
              <a:gd name="connsiteX11" fmla="*/ 2378904 w 4673600"/>
              <a:gd name="connsiteY11" fmla="*/ 4555067 h 6858001"/>
              <a:gd name="connsiteX12" fmla="*/ 3568357 w 4673600"/>
              <a:gd name="connsiteY12" fmla="*/ 0 h 6858001"/>
              <a:gd name="connsiteX13" fmla="*/ 4673600 w 4673600"/>
              <a:gd name="connsiteY13" fmla="*/ 0 h 6858001"/>
              <a:gd name="connsiteX14" fmla="*/ 4673600 w 4673600"/>
              <a:gd name="connsiteY14" fmla="*/ 3403600 h 6858001"/>
              <a:gd name="connsiteX15" fmla="*/ 3568357 w 4673600"/>
              <a:gd name="connsiteY15" fmla="*/ 34036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3600" h="6858001">
                <a:moveTo>
                  <a:pt x="0" y="3454401"/>
                </a:moveTo>
                <a:lnTo>
                  <a:pt x="1105243" y="3454401"/>
                </a:lnTo>
                <a:lnTo>
                  <a:pt x="1105243" y="6858001"/>
                </a:lnTo>
                <a:lnTo>
                  <a:pt x="0" y="6858001"/>
                </a:lnTo>
                <a:close/>
                <a:moveTo>
                  <a:pt x="1189452" y="2302934"/>
                </a:moveTo>
                <a:lnTo>
                  <a:pt x="2294695" y="2302934"/>
                </a:lnTo>
                <a:lnTo>
                  <a:pt x="2294695" y="5706534"/>
                </a:lnTo>
                <a:lnTo>
                  <a:pt x="1189452" y="5706534"/>
                </a:lnTo>
                <a:close/>
                <a:moveTo>
                  <a:pt x="2378904" y="1151467"/>
                </a:moveTo>
                <a:lnTo>
                  <a:pt x="3484147" y="1151467"/>
                </a:lnTo>
                <a:lnTo>
                  <a:pt x="3484147" y="4555067"/>
                </a:lnTo>
                <a:lnTo>
                  <a:pt x="2378904" y="4555067"/>
                </a:lnTo>
                <a:close/>
                <a:moveTo>
                  <a:pt x="3568357" y="0"/>
                </a:moveTo>
                <a:lnTo>
                  <a:pt x="4673600" y="0"/>
                </a:lnTo>
                <a:lnTo>
                  <a:pt x="4673600" y="3403600"/>
                </a:lnTo>
                <a:lnTo>
                  <a:pt x="3568357" y="340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58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470399" y="0"/>
            <a:ext cx="4673600" cy="6858001"/>
          </a:xfrm>
          <a:custGeom>
            <a:avLst/>
            <a:gdLst>
              <a:gd name="connsiteX0" fmla="*/ 3568357 w 4673600"/>
              <a:gd name="connsiteY0" fmla="*/ 3454401 h 6858001"/>
              <a:gd name="connsiteX1" fmla="*/ 4673600 w 4673600"/>
              <a:gd name="connsiteY1" fmla="*/ 3454401 h 6858001"/>
              <a:gd name="connsiteX2" fmla="*/ 4673600 w 4673600"/>
              <a:gd name="connsiteY2" fmla="*/ 6858001 h 6858001"/>
              <a:gd name="connsiteX3" fmla="*/ 3568357 w 4673600"/>
              <a:gd name="connsiteY3" fmla="*/ 6858001 h 6858001"/>
              <a:gd name="connsiteX4" fmla="*/ 2378905 w 4673600"/>
              <a:gd name="connsiteY4" fmla="*/ 2302934 h 6858001"/>
              <a:gd name="connsiteX5" fmla="*/ 3484148 w 4673600"/>
              <a:gd name="connsiteY5" fmla="*/ 2302934 h 6858001"/>
              <a:gd name="connsiteX6" fmla="*/ 3484148 w 4673600"/>
              <a:gd name="connsiteY6" fmla="*/ 5706534 h 6858001"/>
              <a:gd name="connsiteX7" fmla="*/ 2378905 w 4673600"/>
              <a:gd name="connsiteY7" fmla="*/ 5706534 h 6858001"/>
              <a:gd name="connsiteX8" fmla="*/ 1189453 w 4673600"/>
              <a:gd name="connsiteY8" fmla="*/ 1151467 h 6858001"/>
              <a:gd name="connsiteX9" fmla="*/ 2294696 w 4673600"/>
              <a:gd name="connsiteY9" fmla="*/ 1151467 h 6858001"/>
              <a:gd name="connsiteX10" fmla="*/ 2294696 w 4673600"/>
              <a:gd name="connsiteY10" fmla="*/ 4555067 h 6858001"/>
              <a:gd name="connsiteX11" fmla="*/ 1189453 w 4673600"/>
              <a:gd name="connsiteY11" fmla="*/ 4555067 h 6858001"/>
              <a:gd name="connsiteX12" fmla="*/ 0 w 4673600"/>
              <a:gd name="connsiteY12" fmla="*/ 0 h 6858001"/>
              <a:gd name="connsiteX13" fmla="*/ 1105243 w 4673600"/>
              <a:gd name="connsiteY13" fmla="*/ 0 h 6858001"/>
              <a:gd name="connsiteX14" fmla="*/ 1105243 w 4673600"/>
              <a:gd name="connsiteY14" fmla="*/ 3403600 h 6858001"/>
              <a:gd name="connsiteX15" fmla="*/ 0 w 4673600"/>
              <a:gd name="connsiteY15" fmla="*/ 34036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3600" h="6858001">
                <a:moveTo>
                  <a:pt x="3568357" y="3454401"/>
                </a:moveTo>
                <a:lnTo>
                  <a:pt x="4673600" y="3454401"/>
                </a:lnTo>
                <a:lnTo>
                  <a:pt x="4673600" y="6858001"/>
                </a:lnTo>
                <a:lnTo>
                  <a:pt x="3568357" y="6858001"/>
                </a:lnTo>
                <a:close/>
                <a:moveTo>
                  <a:pt x="2378905" y="2302934"/>
                </a:moveTo>
                <a:lnTo>
                  <a:pt x="3484148" y="2302934"/>
                </a:lnTo>
                <a:lnTo>
                  <a:pt x="3484148" y="5706534"/>
                </a:lnTo>
                <a:lnTo>
                  <a:pt x="2378905" y="5706534"/>
                </a:lnTo>
                <a:close/>
                <a:moveTo>
                  <a:pt x="1189453" y="1151467"/>
                </a:moveTo>
                <a:lnTo>
                  <a:pt x="2294696" y="1151467"/>
                </a:lnTo>
                <a:lnTo>
                  <a:pt x="2294696" y="4555067"/>
                </a:lnTo>
                <a:lnTo>
                  <a:pt x="1189453" y="4555067"/>
                </a:lnTo>
                <a:close/>
                <a:moveTo>
                  <a:pt x="0" y="0"/>
                </a:moveTo>
                <a:lnTo>
                  <a:pt x="1105243" y="0"/>
                </a:lnTo>
                <a:lnTo>
                  <a:pt x="1105243" y="3403600"/>
                </a:lnTo>
                <a:lnTo>
                  <a:pt x="0" y="3403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5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833257" cy="6858000"/>
          </a:xfrm>
          <a:custGeom>
            <a:avLst/>
            <a:gdLst>
              <a:gd name="connsiteX0" fmla="*/ 0 w 4833257"/>
              <a:gd name="connsiteY0" fmla="*/ 2512300 h 6858000"/>
              <a:gd name="connsiteX1" fmla="*/ 1545159 w 4833257"/>
              <a:gd name="connsiteY1" fmla="*/ 2512300 h 6858000"/>
              <a:gd name="connsiteX2" fmla="*/ 1545159 w 4833257"/>
              <a:gd name="connsiteY2" fmla="*/ 6858000 h 6858000"/>
              <a:gd name="connsiteX3" fmla="*/ 0 w 4833257"/>
              <a:gd name="connsiteY3" fmla="*/ 6858000 h 6858000"/>
              <a:gd name="connsiteX4" fmla="*/ 1644049 w 4833257"/>
              <a:gd name="connsiteY4" fmla="*/ 1256150 h 6858000"/>
              <a:gd name="connsiteX5" fmla="*/ 3189208 w 4833257"/>
              <a:gd name="connsiteY5" fmla="*/ 1256150 h 6858000"/>
              <a:gd name="connsiteX6" fmla="*/ 3189208 w 4833257"/>
              <a:gd name="connsiteY6" fmla="*/ 5601850 h 6858000"/>
              <a:gd name="connsiteX7" fmla="*/ 1644049 w 4833257"/>
              <a:gd name="connsiteY7" fmla="*/ 5601850 h 6858000"/>
              <a:gd name="connsiteX8" fmla="*/ 3288098 w 4833257"/>
              <a:gd name="connsiteY8" fmla="*/ 0 h 6858000"/>
              <a:gd name="connsiteX9" fmla="*/ 4833257 w 4833257"/>
              <a:gd name="connsiteY9" fmla="*/ 0 h 6858000"/>
              <a:gd name="connsiteX10" fmla="*/ 4833257 w 4833257"/>
              <a:gd name="connsiteY10" fmla="*/ 4345700 h 6858000"/>
              <a:gd name="connsiteX11" fmla="*/ 3288098 w 4833257"/>
              <a:gd name="connsiteY11" fmla="*/ 4345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33257" h="6858000">
                <a:moveTo>
                  <a:pt x="0" y="2512300"/>
                </a:moveTo>
                <a:lnTo>
                  <a:pt x="1545159" y="2512300"/>
                </a:lnTo>
                <a:lnTo>
                  <a:pt x="1545159" y="6858000"/>
                </a:lnTo>
                <a:lnTo>
                  <a:pt x="0" y="6858000"/>
                </a:lnTo>
                <a:close/>
                <a:moveTo>
                  <a:pt x="1644049" y="1256150"/>
                </a:moveTo>
                <a:lnTo>
                  <a:pt x="3189208" y="1256150"/>
                </a:lnTo>
                <a:lnTo>
                  <a:pt x="3189208" y="5601850"/>
                </a:lnTo>
                <a:lnTo>
                  <a:pt x="1644049" y="5601850"/>
                </a:lnTo>
                <a:close/>
                <a:moveTo>
                  <a:pt x="3288098" y="0"/>
                </a:moveTo>
                <a:lnTo>
                  <a:pt x="4833257" y="0"/>
                </a:lnTo>
                <a:lnTo>
                  <a:pt x="4833257" y="4345700"/>
                </a:lnTo>
                <a:lnTo>
                  <a:pt x="3288098" y="4345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3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310743" y="0"/>
            <a:ext cx="4833257" cy="6858000"/>
          </a:xfrm>
          <a:custGeom>
            <a:avLst/>
            <a:gdLst>
              <a:gd name="connsiteX0" fmla="*/ 3288098 w 4833257"/>
              <a:gd name="connsiteY0" fmla="*/ 2512300 h 6858000"/>
              <a:gd name="connsiteX1" fmla="*/ 4833257 w 4833257"/>
              <a:gd name="connsiteY1" fmla="*/ 2512300 h 6858000"/>
              <a:gd name="connsiteX2" fmla="*/ 4833257 w 4833257"/>
              <a:gd name="connsiteY2" fmla="*/ 6858000 h 6858000"/>
              <a:gd name="connsiteX3" fmla="*/ 3288098 w 4833257"/>
              <a:gd name="connsiteY3" fmla="*/ 6858000 h 6858000"/>
              <a:gd name="connsiteX4" fmla="*/ 1644049 w 4833257"/>
              <a:gd name="connsiteY4" fmla="*/ 1256150 h 6858000"/>
              <a:gd name="connsiteX5" fmla="*/ 3189208 w 4833257"/>
              <a:gd name="connsiteY5" fmla="*/ 1256150 h 6858000"/>
              <a:gd name="connsiteX6" fmla="*/ 3189208 w 4833257"/>
              <a:gd name="connsiteY6" fmla="*/ 5601850 h 6858000"/>
              <a:gd name="connsiteX7" fmla="*/ 1644049 w 4833257"/>
              <a:gd name="connsiteY7" fmla="*/ 5601850 h 6858000"/>
              <a:gd name="connsiteX8" fmla="*/ 0 w 4833257"/>
              <a:gd name="connsiteY8" fmla="*/ 0 h 6858000"/>
              <a:gd name="connsiteX9" fmla="*/ 1545159 w 4833257"/>
              <a:gd name="connsiteY9" fmla="*/ 0 h 6858000"/>
              <a:gd name="connsiteX10" fmla="*/ 1545159 w 4833257"/>
              <a:gd name="connsiteY10" fmla="*/ 4345700 h 6858000"/>
              <a:gd name="connsiteX11" fmla="*/ 0 w 4833257"/>
              <a:gd name="connsiteY11" fmla="*/ 43457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33257" h="6858000">
                <a:moveTo>
                  <a:pt x="3288098" y="2512300"/>
                </a:moveTo>
                <a:lnTo>
                  <a:pt x="4833257" y="2512300"/>
                </a:lnTo>
                <a:lnTo>
                  <a:pt x="4833257" y="6858000"/>
                </a:lnTo>
                <a:lnTo>
                  <a:pt x="3288098" y="6858000"/>
                </a:lnTo>
                <a:close/>
                <a:moveTo>
                  <a:pt x="1644049" y="1256150"/>
                </a:moveTo>
                <a:lnTo>
                  <a:pt x="3189208" y="1256150"/>
                </a:lnTo>
                <a:lnTo>
                  <a:pt x="3189208" y="5601850"/>
                </a:lnTo>
                <a:lnTo>
                  <a:pt x="1644049" y="5601850"/>
                </a:lnTo>
                <a:close/>
                <a:moveTo>
                  <a:pt x="0" y="0"/>
                </a:moveTo>
                <a:lnTo>
                  <a:pt x="1545159" y="0"/>
                </a:lnTo>
                <a:lnTo>
                  <a:pt x="1545159" y="4345700"/>
                </a:lnTo>
                <a:lnTo>
                  <a:pt x="0" y="43457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04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4735283" y="1131514"/>
            <a:ext cx="4178601" cy="4288972"/>
          </a:xfrm>
          <a:custGeom>
            <a:avLst/>
            <a:gdLst>
              <a:gd name="connsiteX0" fmla="*/ 3957525 w 4178601"/>
              <a:gd name="connsiteY0" fmla="*/ 1404731 h 4288972"/>
              <a:gd name="connsiteX1" fmla="*/ 4178601 w 4178601"/>
              <a:gd name="connsiteY1" fmla="*/ 1625808 h 4288972"/>
              <a:gd name="connsiteX2" fmla="*/ 4178601 w 4178601"/>
              <a:gd name="connsiteY2" fmla="*/ 2663164 h 4288972"/>
              <a:gd name="connsiteX3" fmla="*/ 3957525 w 4178601"/>
              <a:gd name="connsiteY3" fmla="*/ 2884240 h 4288972"/>
              <a:gd name="connsiteX4" fmla="*/ 3736449 w 4178601"/>
              <a:gd name="connsiteY4" fmla="*/ 2663164 h 4288972"/>
              <a:gd name="connsiteX5" fmla="*/ 3736449 w 4178601"/>
              <a:gd name="connsiteY5" fmla="*/ 1625808 h 4288972"/>
              <a:gd name="connsiteX6" fmla="*/ 3957525 w 4178601"/>
              <a:gd name="connsiteY6" fmla="*/ 1404731 h 4288972"/>
              <a:gd name="connsiteX7" fmla="*/ 221076 w 4178601"/>
              <a:gd name="connsiteY7" fmla="*/ 1404731 h 4288972"/>
              <a:gd name="connsiteX8" fmla="*/ 442152 w 4178601"/>
              <a:gd name="connsiteY8" fmla="*/ 1625808 h 4288972"/>
              <a:gd name="connsiteX9" fmla="*/ 442152 w 4178601"/>
              <a:gd name="connsiteY9" fmla="*/ 2663164 h 4288972"/>
              <a:gd name="connsiteX10" fmla="*/ 221076 w 4178601"/>
              <a:gd name="connsiteY10" fmla="*/ 2884240 h 4288972"/>
              <a:gd name="connsiteX11" fmla="*/ 0 w 4178601"/>
              <a:gd name="connsiteY11" fmla="*/ 2663164 h 4288972"/>
              <a:gd name="connsiteX12" fmla="*/ 0 w 4178601"/>
              <a:gd name="connsiteY12" fmla="*/ 1625808 h 4288972"/>
              <a:gd name="connsiteX13" fmla="*/ 221076 w 4178601"/>
              <a:gd name="connsiteY13" fmla="*/ 1404731 h 4288972"/>
              <a:gd name="connsiteX14" fmla="*/ 3423748 w 4178601"/>
              <a:gd name="connsiteY14" fmla="*/ 953105 h 4288972"/>
              <a:gd name="connsiteX15" fmla="*/ 3644824 w 4178601"/>
              <a:gd name="connsiteY15" fmla="*/ 1174180 h 4288972"/>
              <a:gd name="connsiteX16" fmla="*/ 3644824 w 4178601"/>
              <a:gd name="connsiteY16" fmla="*/ 3114791 h 4288972"/>
              <a:gd name="connsiteX17" fmla="*/ 3423748 w 4178601"/>
              <a:gd name="connsiteY17" fmla="*/ 3335867 h 4288972"/>
              <a:gd name="connsiteX18" fmla="*/ 3202672 w 4178601"/>
              <a:gd name="connsiteY18" fmla="*/ 3114791 h 4288972"/>
              <a:gd name="connsiteX19" fmla="*/ 3202672 w 4178601"/>
              <a:gd name="connsiteY19" fmla="*/ 1174180 h 4288972"/>
              <a:gd name="connsiteX20" fmla="*/ 3423748 w 4178601"/>
              <a:gd name="connsiteY20" fmla="*/ 953105 h 4288972"/>
              <a:gd name="connsiteX21" fmla="*/ 754857 w 4178601"/>
              <a:gd name="connsiteY21" fmla="*/ 953104 h 4288972"/>
              <a:gd name="connsiteX22" fmla="*/ 975933 w 4178601"/>
              <a:gd name="connsiteY22" fmla="*/ 1174180 h 4288972"/>
              <a:gd name="connsiteX23" fmla="*/ 975933 w 4178601"/>
              <a:gd name="connsiteY23" fmla="*/ 3114791 h 4288972"/>
              <a:gd name="connsiteX24" fmla="*/ 754857 w 4178601"/>
              <a:gd name="connsiteY24" fmla="*/ 3335867 h 4288972"/>
              <a:gd name="connsiteX25" fmla="*/ 533781 w 4178601"/>
              <a:gd name="connsiteY25" fmla="*/ 3114791 h 4288972"/>
              <a:gd name="connsiteX26" fmla="*/ 533781 w 4178601"/>
              <a:gd name="connsiteY26" fmla="*/ 1174180 h 4288972"/>
              <a:gd name="connsiteX27" fmla="*/ 754857 w 4178601"/>
              <a:gd name="connsiteY27" fmla="*/ 953104 h 4288972"/>
              <a:gd name="connsiteX28" fmla="*/ 2889971 w 4178601"/>
              <a:gd name="connsiteY28" fmla="*/ 393673 h 4288972"/>
              <a:gd name="connsiteX29" fmla="*/ 3111047 w 4178601"/>
              <a:gd name="connsiteY29" fmla="*/ 614749 h 4288972"/>
              <a:gd name="connsiteX30" fmla="*/ 3111047 w 4178601"/>
              <a:gd name="connsiteY30" fmla="*/ 3674223 h 4288972"/>
              <a:gd name="connsiteX31" fmla="*/ 2889971 w 4178601"/>
              <a:gd name="connsiteY31" fmla="*/ 3895299 h 4288972"/>
              <a:gd name="connsiteX32" fmla="*/ 2668895 w 4178601"/>
              <a:gd name="connsiteY32" fmla="*/ 3674222 h 4288972"/>
              <a:gd name="connsiteX33" fmla="*/ 2668895 w 4178601"/>
              <a:gd name="connsiteY33" fmla="*/ 614749 h 4288972"/>
              <a:gd name="connsiteX34" fmla="*/ 2889971 w 4178601"/>
              <a:gd name="connsiteY34" fmla="*/ 393673 h 4288972"/>
              <a:gd name="connsiteX35" fmla="*/ 1288636 w 4178601"/>
              <a:gd name="connsiteY35" fmla="*/ 393673 h 4288972"/>
              <a:gd name="connsiteX36" fmla="*/ 1509712 w 4178601"/>
              <a:gd name="connsiteY36" fmla="*/ 614749 h 4288972"/>
              <a:gd name="connsiteX37" fmla="*/ 1509712 w 4178601"/>
              <a:gd name="connsiteY37" fmla="*/ 3674222 h 4288972"/>
              <a:gd name="connsiteX38" fmla="*/ 1288636 w 4178601"/>
              <a:gd name="connsiteY38" fmla="*/ 3895298 h 4288972"/>
              <a:gd name="connsiteX39" fmla="*/ 1067559 w 4178601"/>
              <a:gd name="connsiteY39" fmla="*/ 3674222 h 4288972"/>
              <a:gd name="connsiteX40" fmla="*/ 1067559 w 4178601"/>
              <a:gd name="connsiteY40" fmla="*/ 614749 h 4288972"/>
              <a:gd name="connsiteX41" fmla="*/ 1288636 w 4178601"/>
              <a:gd name="connsiteY41" fmla="*/ 393673 h 4288972"/>
              <a:gd name="connsiteX42" fmla="*/ 2356192 w 4178601"/>
              <a:gd name="connsiteY42" fmla="*/ 0 h 4288972"/>
              <a:gd name="connsiteX43" fmla="*/ 2577268 w 4178601"/>
              <a:gd name="connsiteY43" fmla="*/ 221076 h 4288972"/>
              <a:gd name="connsiteX44" fmla="*/ 2577268 w 4178601"/>
              <a:gd name="connsiteY44" fmla="*/ 4067896 h 4288972"/>
              <a:gd name="connsiteX45" fmla="*/ 2356192 w 4178601"/>
              <a:gd name="connsiteY45" fmla="*/ 4288972 h 4288972"/>
              <a:gd name="connsiteX46" fmla="*/ 2135116 w 4178601"/>
              <a:gd name="connsiteY46" fmla="*/ 4067896 h 4288972"/>
              <a:gd name="connsiteX47" fmla="*/ 2135116 w 4178601"/>
              <a:gd name="connsiteY47" fmla="*/ 221076 h 4288972"/>
              <a:gd name="connsiteX48" fmla="*/ 2356192 w 4178601"/>
              <a:gd name="connsiteY48" fmla="*/ 0 h 4288972"/>
              <a:gd name="connsiteX49" fmla="*/ 1822414 w 4178601"/>
              <a:gd name="connsiteY49" fmla="*/ 0 h 4288972"/>
              <a:gd name="connsiteX50" fmla="*/ 2043490 w 4178601"/>
              <a:gd name="connsiteY50" fmla="*/ 221076 h 4288972"/>
              <a:gd name="connsiteX51" fmla="*/ 2043490 w 4178601"/>
              <a:gd name="connsiteY51" fmla="*/ 4067896 h 4288972"/>
              <a:gd name="connsiteX52" fmla="*/ 1822414 w 4178601"/>
              <a:gd name="connsiteY52" fmla="*/ 4288972 h 4288972"/>
              <a:gd name="connsiteX53" fmla="*/ 1601338 w 4178601"/>
              <a:gd name="connsiteY53" fmla="*/ 4067896 h 4288972"/>
              <a:gd name="connsiteX54" fmla="*/ 1601338 w 4178601"/>
              <a:gd name="connsiteY54" fmla="*/ 221076 h 4288972"/>
              <a:gd name="connsiteX55" fmla="*/ 1822414 w 4178601"/>
              <a:gd name="connsiteY55" fmla="*/ 0 h 428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178601" h="4288972">
                <a:moveTo>
                  <a:pt x="3957525" y="1404731"/>
                </a:moveTo>
                <a:cubicBezTo>
                  <a:pt x="4079623" y="1404731"/>
                  <a:pt x="4178601" y="1503711"/>
                  <a:pt x="4178601" y="1625808"/>
                </a:cubicBezTo>
                <a:lnTo>
                  <a:pt x="4178601" y="2663164"/>
                </a:lnTo>
                <a:cubicBezTo>
                  <a:pt x="4178601" y="2785261"/>
                  <a:pt x="4079623" y="2884240"/>
                  <a:pt x="3957525" y="2884240"/>
                </a:cubicBezTo>
                <a:cubicBezTo>
                  <a:pt x="3835429" y="2884240"/>
                  <a:pt x="3736449" y="2785261"/>
                  <a:pt x="3736449" y="2663164"/>
                </a:cubicBezTo>
                <a:lnTo>
                  <a:pt x="3736449" y="1625808"/>
                </a:lnTo>
                <a:cubicBezTo>
                  <a:pt x="3736449" y="1503711"/>
                  <a:pt x="3835429" y="1404731"/>
                  <a:pt x="3957525" y="1404731"/>
                </a:cubicBezTo>
                <a:close/>
                <a:moveTo>
                  <a:pt x="221076" y="1404731"/>
                </a:moveTo>
                <a:cubicBezTo>
                  <a:pt x="343173" y="1404731"/>
                  <a:pt x="442152" y="1503711"/>
                  <a:pt x="442152" y="1625808"/>
                </a:cubicBezTo>
                <a:lnTo>
                  <a:pt x="442152" y="2663164"/>
                </a:lnTo>
                <a:cubicBezTo>
                  <a:pt x="442152" y="2785261"/>
                  <a:pt x="343173" y="2884240"/>
                  <a:pt x="221076" y="2884240"/>
                </a:cubicBezTo>
                <a:cubicBezTo>
                  <a:pt x="98979" y="2884240"/>
                  <a:pt x="0" y="2785261"/>
                  <a:pt x="0" y="2663164"/>
                </a:cubicBezTo>
                <a:lnTo>
                  <a:pt x="0" y="1625808"/>
                </a:lnTo>
                <a:cubicBezTo>
                  <a:pt x="0" y="1503711"/>
                  <a:pt x="98979" y="1404731"/>
                  <a:pt x="221076" y="1404731"/>
                </a:cubicBezTo>
                <a:close/>
                <a:moveTo>
                  <a:pt x="3423748" y="953105"/>
                </a:moveTo>
                <a:cubicBezTo>
                  <a:pt x="3545845" y="953105"/>
                  <a:pt x="3644824" y="1052083"/>
                  <a:pt x="3644824" y="1174180"/>
                </a:cubicBezTo>
                <a:lnTo>
                  <a:pt x="3644824" y="3114791"/>
                </a:lnTo>
                <a:cubicBezTo>
                  <a:pt x="3644824" y="3236888"/>
                  <a:pt x="3545845" y="3335867"/>
                  <a:pt x="3423748" y="3335867"/>
                </a:cubicBezTo>
                <a:cubicBezTo>
                  <a:pt x="3301651" y="3335867"/>
                  <a:pt x="3202672" y="3236888"/>
                  <a:pt x="3202672" y="3114791"/>
                </a:cubicBezTo>
                <a:lnTo>
                  <a:pt x="3202672" y="1174180"/>
                </a:lnTo>
                <a:cubicBezTo>
                  <a:pt x="3202672" y="1052083"/>
                  <a:pt x="3301651" y="953105"/>
                  <a:pt x="3423748" y="953105"/>
                </a:cubicBezTo>
                <a:close/>
                <a:moveTo>
                  <a:pt x="754857" y="953104"/>
                </a:moveTo>
                <a:cubicBezTo>
                  <a:pt x="876954" y="953104"/>
                  <a:pt x="975933" y="1052083"/>
                  <a:pt x="975933" y="1174180"/>
                </a:cubicBezTo>
                <a:lnTo>
                  <a:pt x="975933" y="3114791"/>
                </a:lnTo>
                <a:cubicBezTo>
                  <a:pt x="975933" y="3236888"/>
                  <a:pt x="876954" y="3335867"/>
                  <a:pt x="754857" y="3335867"/>
                </a:cubicBezTo>
                <a:cubicBezTo>
                  <a:pt x="632760" y="3335867"/>
                  <a:pt x="533781" y="3236888"/>
                  <a:pt x="533781" y="3114791"/>
                </a:cubicBezTo>
                <a:lnTo>
                  <a:pt x="533781" y="1174180"/>
                </a:lnTo>
                <a:cubicBezTo>
                  <a:pt x="533781" y="1052083"/>
                  <a:pt x="632760" y="953104"/>
                  <a:pt x="754857" y="953104"/>
                </a:cubicBezTo>
                <a:close/>
                <a:moveTo>
                  <a:pt x="2889971" y="393673"/>
                </a:moveTo>
                <a:cubicBezTo>
                  <a:pt x="3012068" y="393673"/>
                  <a:pt x="3111047" y="492651"/>
                  <a:pt x="3111047" y="614749"/>
                </a:cubicBezTo>
                <a:lnTo>
                  <a:pt x="3111047" y="3674223"/>
                </a:lnTo>
                <a:cubicBezTo>
                  <a:pt x="3111047" y="3796320"/>
                  <a:pt x="3012068" y="3895299"/>
                  <a:pt x="2889971" y="3895299"/>
                </a:cubicBezTo>
                <a:cubicBezTo>
                  <a:pt x="2767874" y="3895298"/>
                  <a:pt x="2668895" y="3796319"/>
                  <a:pt x="2668895" y="3674222"/>
                </a:cubicBezTo>
                <a:lnTo>
                  <a:pt x="2668895" y="614749"/>
                </a:lnTo>
                <a:cubicBezTo>
                  <a:pt x="2668895" y="492651"/>
                  <a:pt x="2767874" y="393673"/>
                  <a:pt x="2889971" y="393673"/>
                </a:cubicBezTo>
                <a:close/>
                <a:moveTo>
                  <a:pt x="1288636" y="393673"/>
                </a:moveTo>
                <a:cubicBezTo>
                  <a:pt x="1410733" y="393673"/>
                  <a:pt x="1509712" y="492651"/>
                  <a:pt x="1509712" y="614749"/>
                </a:cubicBezTo>
                <a:lnTo>
                  <a:pt x="1509712" y="3674222"/>
                </a:lnTo>
                <a:cubicBezTo>
                  <a:pt x="1509712" y="3796319"/>
                  <a:pt x="1410733" y="3895298"/>
                  <a:pt x="1288636" y="3895298"/>
                </a:cubicBezTo>
                <a:cubicBezTo>
                  <a:pt x="1166539" y="3895298"/>
                  <a:pt x="1067559" y="3796319"/>
                  <a:pt x="1067559" y="3674222"/>
                </a:cubicBezTo>
                <a:lnTo>
                  <a:pt x="1067559" y="614749"/>
                </a:lnTo>
                <a:cubicBezTo>
                  <a:pt x="1067559" y="492651"/>
                  <a:pt x="1166539" y="393673"/>
                  <a:pt x="1288636" y="393673"/>
                </a:cubicBezTo>
                <a:close/>
                <a:moveTo>
                  <a:pt x="2356192" y="0"/>
                </a:moveTo>
                <a:cubicBezTo>
                  <a:pt x="2478289" y="0"/>
                  <a:pt x="2577268" y="98978"/>
                  <a:pt x="2577268" y="221076"/>
                </a:cubicBezTo>
                <a:lnTo>
                  <a:pt x="2577268" y="4067896"/>
                </a:lnTo>
                <a:cubicBezTo>
                  <a:pt x="2577268" y="4189993"/>
                  <a:pt x="2478289" y="4288972"/>
                  <a:pt x="2356192" y="4288972"/>
                </a:cubicBezTo>
                <a:cubicBezTo>
                  <a:pt x="2234095" y="4288972"/>
                  <a:pt x="2135116" y="4189993"/>
                  <a:pt x="2135116" y="4067896"/>
                </a:cubicBezTo>
                <a:lnTo>
                  <a:pt x="2135116" y="221076"/>
                </a:lnTo>
                <a:cubicBezTo>
                  <a:pt x="2135116" y="98978"/>
                  <a:pt x="2234095" y="0"/>
                  <a:pt x="2356192" y="0"/>
                </a:cubicBezTo>
                <a:close/>
                <a:moveTo>
                  <a:pt x="1822414" y="0"/>
                </a:moveTo>
                <a:cubicBezTo>
                  <a:pt x="1944511" y="0"/>
                  <a:pt x="2043490" y="98978"/>
                  <a:pt x="2043490" y="221076"/>
                </a:cubicBezTo>
                <a:lnTo>
                  <a:pt x="2043490" y="4067896"/>
                </a:lnTo>
                <a:cubicBezTo>
                  <a:pt x="2043490" y="4189993"/>
                  <a:pt x="1944511" y="4288972"/>
                  <a:pt x="1822414" y="4288972"/>
                </a:cubicBezTo>
                <a:cubicBezTo>
                  <a:pt x="1700317" y="4288972"/>
                  <a:pt x="1601338" y="4189993"/>
                  <a:pt x="1601338" y="4067896"/>
                </a:cubicBezTo>
                <a:lnTo>
                  <a:pt x="1601338" y="221076"/>
                </a:lnTo>
                <a:cubicBezTo>
                  <a:pt x="1601338" y="98978"/>
                  <a:pt x="1700317" y="0"/>
                  <a:pt x="18224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9143999" cy="2612571"/>
          </a:xfrm>
          <a:custGeom>
            <a:avLst/>
            <a:gdLst>
              <a:gd name="connsiteX0" fmla="*/ 8084016 w 9143999"/>
              <a:gd name="connsiteY0" fmla="*/ 0 h 2612571"/>
              <a:gd name="connsiteX1" fmla="*/ 9143999 w 9143999"/>
              <a:gd name="connsiteY1" fmla="*/ 0 h 2612571"/>
              <a:gd name="connsiteX2" fmla="*/ 9143999 w 9143999"/>
              <a:gd name="connsiteY2" fmla="*/ 2119085 h 2612571"/>
              <a:gd name="connsiteX3" fmla="*/ 8084016 w 9143999"/>
              <a:gd name="connsiteY3" fmla="*/ 2119085 h 2612571"/>
              <a:gd name="connsiteX4" fmla="*/ 6929156 w 9143999"/>
              <a:gd name="connsiteY4" fmla="*/ 0 h 2612571"/>
              <a:gd name="connsiteX5" fmla="*/ 7989139 w 9143999"/>
              <a:gd name="connsiteY5" fmla="*/ 0 h 2612571"/>
              <a:gd name="connsiteX6" fmla="*/ 7989139 w 9143999"/>
              <a:gd name="connsiteY6" fmla="*/ 2612571 h 2612571"/>
              <a:gd name="connsiteX7" fmla="*/ 6929156 w 9143999"/>
              <a:gd name="connsiteY7" fmla="*/ 2612571 h 2612571"/>
              <a:gd name="connsiteX8" fmla="*/ 5774297 w 9143999"/>
              <a:gd name="connsiteY8" fmla="*/ 0 h 2612571"/>
              <a:gd name="connsiteX9" fmla="*/ 6834280 w 9143999"/>
              <a:gd name="connsiteY9" fmla="*/ 0 h 2612571"/>
              <a:gd name="connsiteX10" fmla="*/ 6834280 w 9143999"/>
              <a:gd name="connsiteY10" fmla="*/ 2119085 h 2612571"/>
              <a:gd name="connsiteX11" fmla="*/ 5774297 w 9143999"/>
              <a:gd name="connsiteY11" fmla="*/ 2119085 h 2612571"/>
              <a:gd name="connsiteX12" fmla="*/ 4619438 w 9143999"/>
              <a:gd name="connsiteY12" fmla="*/ 0 h 2612571"/>
              <a:gd name="connsiteX13" fmla="*/ 5679420 w 9143999"/>
              <a:gd name="connsiteY13" fmla="*/ 0 h 2612571"/>
              <a:gd name="connsiteX14" fmla="*/ 5679420 w 9143999"/>
              <a:gd name="connsiteY14" fmla="*/ 2612571 h 2612571"/>
              <a:gd name="connsiteX15" fmla="*/ 4619438 w 9143999"/>
              <a:gd name="connsiteY15" fmla="*/ 2612571 h 2612571"/>
              <a:gd name="connsiteX16" fmla="*/ 3464579 w 9143999"/>
              <a:gd name="connsiteY16" fmla="*/ 0 h 2612571"/>
              <a:gd name="connsiteX17" fmla="*/ 4524562 w 9143999"/>
              <a:gd name="connsiteY17" fmla="*/ 0 h 2612571"/>
              <a:gd name="connsiteX18" fmla="*/ 4524562 w 9143999"/>
              <a:gd name="connsiteY18" fmla="*/ 2119085 h 2612571"/>
              <a:gd name="connsiteX19" fmla="*/ 3464579 w 9143999"/>
              <a:gd name="connsiteY19" fmla="*/ 2119085 h 2612571"/>
              <a:gd name="connsiteX20" fmla="*/ 2309719 w 9143999"/>
              <a:gd name="connsiteY20" fmla="*/ 0 h 2612571"/>
              <a:gd name="connsiteX21" fmla="*/ 3369702 w 9143999"/>
              <a:gd name="connsiteY21" fmla="*/ 0 h 2612571"/>
              <a:gd name="connsiteX22" fmla="*/ 3369702 w 9143999"/>
              <a:gd name="connsiteY22" fmla="*/ 2612571 h 2612571"/>
              <a:gd name="connsiteX23" fmla="*/ 2309719 w 9143999"/>
              <a:gd name="connsiteY23" fmla="*/ 2612571 h 2612571"/>
              <a:gd name="connsiteX24" fmla="*/ 1154860 w 9143999"/>
              <a:gd name="connsiteY24" fmla="*/ 0 h 2612571"/>
              <a:gd name="connsiteX25" fmla="*/ 2214843 w 9143999"/>
              <a:gd name="connsiteY25" fmla="*/ 0 h 2612571"/>
              <a:gd name="connsiteX26" fmla="*/ 2214843 w 9143999"/>
              <a:gd name="connsiteY26" fmla="*/ 2119085 h 2612571"/>
              <a:gd name="connsiteX27" fmla="*/ 1154860 w 9143999"/>
              <a:gd name="connsiteY27" fmla="*/ 2119085 h 2612571"/>
              <a:gd name="connsiteX28" fmla="*/ 0 w 9143999"/>
              <a:gd name="connsiteY28" fmla="*/ 0 h 2612571"/>
              <a:gd name="connsiteX29" fmla="*/ 1059983 w 9143999"/>
              <a:gd name="connsiteY29" fmla="*/ 0 h 2612571"/>
              <a:gd name="connsiteX30" fmla="*/ 1059983 w 9143999"/>
              <a:gd name="connsiteY30" fmla="*/ 2612571 h 2612571"/>
              <a:gd name="connsiteX31" fmla="*/ 0 w 9143999"/>
              <a:gd name="connsiteY31" fmla="*/ 2612571 h 2612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43999" h="2612571">
                <a:moveTo>
                  <a:pt x="8084016" y="0"/>
                </a:moveTo>
                <a:lnTo>
                  <a:pt x="9143999" y="0"/>
                </a:lnTo>
                <a:lnTo>
                  <a:pt x="9143999" y="2119085"/>
                </a:lnTo>
                <a:lnTo>
                  <a:pt x="8084016" y="2119085"/>
                </a:lnTo>
                <a:close/>
                <a:moveTo>
                  <a:pt x="6929156" y="0"/>
                </a:moveTo>
                <a:lnTo>
                  <a:pt x="7989139" y="0"/>
                </a:lnTo>
                <a:lnTo>
                  <a:pt x="7989139" y="2612571"/>
                </a:lnTo>
                <a:lnTo>
                  <a:pt x="6929156" y="2612571"/>
                </a:lnTo>
                <a:close/>
                <a:moveTo>
                  <a:pt x="5774297" y="0"/>
                </a:moveTo>
                <a:lnTo>
                  <a:pt x="6834280" y="0"/>
                </a:lnTo>
                <a:lnTo>
                  <a:pt x="6834280" y="2119085"/>
                </a:lnTo>
                <a:lnTo>
                  <a:pt x="5774297" y="2119085"/>
                </a:lnTo>
                <a:close/>
                <a:moveTo>
                  <a:pt x="4619438" y="0"/>
                </a:moveTo>
                <a:lnTo>
                  <a:pt x="5679420" y="0"/>
                </a:lnTo>
                <a:lnTo>
                  <a:pt x="5679420" y="2612571"/>
                </a:lnTo>
                <a:lnTo>
                  <a:pt x="4619438" y="2612571"/>
                </a:lnTo>
                <a:close/>
                <a:moveTo>
                  <a:pt x="3464579" y="0"/>
                </a:moveTo>
                <a:lnTo>
                  <a:pt x="4524562" y="0"/>
                </a:lnTo>
                <a:lnTo>
                  <a:pt x="4524562" y="2119085"/>
                </a:lnTo>
                <a:lnTo>
                  <a:pt x="3464579" y="2119085"/>
                </a:lnTo>
                <a:close/>
                <a:moveTo>
                  <a:pt x="2309719" y="0"/>
                </a:moveTo>
                <a:lnTo>
                  <a:pt x="3369702" y="0"/>
                </a:lnTo>
                <a:lnTo>
                  <a:pt x="3369702" y="2612571"/>
                </a:lnTo>
                <a:lnTo>
                  <a:pt x="2309719" y="2612571"/>
                </a:lnTo>
                <a:close/>
                <a:moveTo>
                  <a:pt x="1154860" y="0"/>
                </a:moveTo>
                <a:lnTo>
                  <a:pt x="2214843" y="0"/>
                </a:lnTo>
                <a:lnTo>
                  <a:pt x="2214843" y="2119085"/>
                </a:lnTo>
                <a:lnTo>
                  <a:pt x="1154860" y="2119085"/>
                </a:lnTo>
                <a:close/>
                <a:moveTo>
                  <a:pt x="0" y="0"/>
                </a:moveTo>
                <a:lnTo>
                  <a:pt x="1059983" y="0"/>
                </a:lnTo>
                <a:lnTo>
                  <a:pt x="1059983" y="2612571"/>
                </a:lnTo>
                <a:lnTo>
                  <a:pt x="0" y="26125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0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1" y="4556578"/>
            <a:ext cx="9143999" cy="2301421"/>
          </a:xfrm>
          <a:custGeom>
            <a:avLst/>
            <a:gdLst>
              <a:gd name="connsiteX0" fmla="*/ 6929156 w 9143999"/>
              <a:gd name="connsiteY0" fmla="*/ 493486 h 2301421"/>
              <a:gd name="connsiteX1" fmla="*/ 7989139 w 9143999"/>
              <a:gd name="connsiteY1" fmla="*/ 493486 h 2301421"/>
              <a:gd name="connsiteX2" fmla="*/ 7989139 w 9143999"/>
              <a:gd name="connsiteY2" fmla="*/ 2301421 h 2301421"/>
              <a:gd name="connsiteX3" fmla="*/ 6929156 w 9143999"/>
              <a:gd name="connsiteY3" fmla="*/ 2301421 h 2301421"/>
              <a:gd name="connsiteX4" fmla="*/ 4619438 w 9143999"/>
              <a:gd name="connsiteY4" fmla="*/ 493486 h 2301421"/>
              <a:gd name="connsiteX5" fmla="*/ 5679420 w 9143999"/>
              <a:gd name="connsiteY5" fmla="*/ 493486 h 2301421"/>
              <a:gd name="connsiteX6" fmla="*/ 5679420 w 9143999"/>
              <a:gd name="connsiteY6" fmla="*/ 2301421 h 2301421"/>
              <a:gd name="connsiteX7" fmla="*/ 4619438 w 9143999"/>
              <a:gd name="connsiteY7" fmla="*/ 2301421 h 2301421"/>
              <a:gd name="connsiteX8" fmla="*/ 2309718 w 9143999"/>
              <a:gd name="connsiteY8" fmla="*/ 493486 h 2301421"/>
              <a:gd name="connsiteX9" fmla="*/ 3369701 w 9143999"/>
              <a:gd name="connsiteY9" fmla="*/ 493486 h 2301421"/>
              <a:gd name="connsiteX10" fmla="*/ 3369701 w 9143999"/>
              <a:gd name="connsiteY10" fmla="*/ 2301421 h 2301421"/>
              <a:gd name="connsiteX11" fmla="*/ 2309718 w 9143999"/>
              <a:gd name="connsiteY11" fmla="*/ 2301421 h 2301421"/>
              <a:gd name="connsiteX12" fmla="*/ 0 w 9143999"/>
              <a:gd name="connsiteY12" fmla="*/ 493486 h 2301421"/>
              <a:gd name="connsiteX13" fmla="*/ 1059982 w 9143999"/>
              <a:gd name="connsiteY13" fmla="*/ 493486 h 2301421"/>
              <a:gd name="connsiteX14" fmla="*/ 1059982 w 9143999"/>
              <a:gd name="connsiteY14" fmla="*/ 2301421 h 2301421"/>
              <a:gd name="connsiteX15" fmla="*/ 0 w 9143999"/>
              <a:gd name="connsiteY15" fmla="*/ 2301421 h 2301421"/>
              <a:gd name="connsiteX16" fmla="*/ 8084016 w 9143999"/>
              <a:gd name="connsiteY16" fmla="*/ 0 h 2301421"/>
              <a:gd name="connsiteX17" fmla="*/ 9143999 w 9143999"/>
              <a:gd name="connsiteY17" fmla="*/ 0 h 2301421"/>
              <a:gd name="connsiteX18" fmla="*/ 9143999 w 9143999"/>
              <a:gd name="connsiteY18" fmla="*/ 2301421 h 2301421"/>
              <a:gd name="connsiteX19" fmla="*/ 8084016 w 9143999"/>
              <a:gd name="connsiteY19" fmla="*/ 2301421 h 2301421"/>
              <a:gd name="connsiteX20" fmla="*/ 5774297 w 9143999"/>
              <a:gd name="connsiteY20" fmla="*/ 0 h 2301421"/>
              <a:gd name="connsiteX21" fmla="*/ 6834280 w 9143999"/>
              <a:gd name="connsiteY21" fmla="*/ 0 h 2301421"/>
              <a:gd name="connsiteX22" fmla="*/ 6834280 w 9143999"/>
              <a:gd name="connsiteY22" fmla="*/ 2301421 h 2301421"/>
              <a:gd name="connsiteX23" fmla="*/ 5774297 w 9143999"/>
              <a:gd name="connsiteY23" fmla="*/ 2301421 h 2301421"/>
              <a:gd name="connsiteX24" fmla="*/ 3464579 w 9143999"/>
              <a:gd name="connsiteY24" fmla="*/ 0 h 2301421"/>
              <a:gd name="connsiteX25" fmla="*/ 4524561 w 9143999"/>
              <a:gd name="connsiteY25" fmla="*/ 0 h 2301421"/>
              <a:gd name="connsiteX26" fmla="*/ 4524561 w 9143999"/>
              <a:gd name="connsiteY26" fmla="*/ 2301421 h 2301421"/>
              <a:gd name="connsiteX27" fmla="*/ 3464579 w 9143999"/>
              <a:gd name="connsiteY27" fmla="*/ 2301421 h 2301421"/>
              <a:gd name="connsiteX28" fmla="*/ 1154860 w 9143999"/>
              <a:gd name="connsiteY28" fmla="*/ 0 h 2301421"/>
              <a:gd name="connsiteX29" fmla="*/ 2214842 w 9143999"/>
              <a:gd name="connsiteY29" fmla="*/ 0 h 2301421"/>
              <a:gd name="connsiteX30" fmla="*/ 2214842 w 9143999"/>
              <a:gd name="connsiteY30" fmla="*/ 2301421 h 2301421"/>
              <a:gd name="connsiteX31" fmla="*/ 1154860 w 9143999"/>
              <a:gd name="connsiteY31" fmla="*/ 2301421 h 230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143999" h="2301421">
                <a:moveTo>
                  <a:pt x="6929156" y="493486"/>
                </a:moveTo>
                <a:lnTo>
                  <a:pt x="7989139" y="493486"/>
                </a:lnTo>
                <a:lnTo>
                  <a:pt x="7989139" y="2301421"/>
                </a:lnTo>
                <a:lnTo>
                  <a:pt x="6929156" y="2301421"/>
                </a:lnTo>
                <a:close/>
                <a:moveTo>
                  <a:pt x="4619438" y="493486"/>
                </a:moveTo>
                <a:lnTo>
                  <a:pt x="5679420" y="493486"/>
                </a:lnTo>
                <a:lnTo>
                  <a:pt x="5679420" y="2301421"/>
                </a:lnTo>
                <a:lnTo>
                  <a:pt x="4619438" y="2301421"/>
                </a:lnTo>
                <a:close/>
                <a:moveTo>
                  <a:pt x="2309718" y="493486"/>
                </a:moveTo>
                <a:lnTo>
                  <a:pt x="3369701" y="493486"/>
                </a:lnTo>
                <a:lnTo>
                  <a:pt x="3369701" y="2301421"/>
                </a:lnTo>
                <a:lnTo>
                  <a:pt x="2309718" y="2301421"/>
                </a:lnTo>
                <a:close/>
                <a:moveTo>
                  <a:pt x="0" y="493486"/>
                </a:moveTo>
                <a:lnTo>
                  <a:pt x="1059982" y="493486"/>
                </a:lnTo>
                <a:lnTo>
                  <a:pt x="1059982" y="2301421"/>
                </a:lnTo>
                <a:lnTo>
                  <a:pt x="0" y="2301421"/>
                </a:lnTo>
                <a:close/>
                <a:moveTo>
                  <a:pt x="8084016" y="0"/>
                </a:moveTo>
                <a:lnTo>
                  <a:pt x="9143999" y="0"/>
                </a:lnTo>
                <a:lnTo>
                  <a:pt x="9143999" y="2301421"/>
                </a:lnTo>
                <a:lnTo>
                  <a:pt x="8084016" y="2301421"/>
                </a:lnTo>
                <a:close/>
                <a:moveTo>
                  <a:pt x="5774297" y="0"/>
                </a:moveTo>
                <a:lnTo>
                  <a:pt x="6834280" y="0"/>
                </a:lnTo>
                <a:lnTo>
                  <a:pt x="6834280" y="2301421"/>
                </a:lnTo>
                <a:lnTo>
                  <a:pt x="5774297" y="2301421"/>
                </a:lnTo>
                <a:close/>
                <a:moveTo>
                  <a:pt x="3464579" y="0"/>
                </a:moveTo>
                <a:lnTo>
                  <a:pt x="4524561" y="0"/>
                </a:lnTo>
                <a:lnTo>
                  <a:pt x="4524561" y="2301421"/>
                </a:lnTo>
                <a:lnTo>
                  <a:pt x="3464579" y="2301421"/>
                </a:lnTo>
                <a:close/>
                <a:moveTo>
                  <a:pt x="1154860" y="0"/>
                </a:moveTo>
                <a:lnTo>
                  <a:pt x="2214842" y="0"/>
                </a:lnTo>
                <a:lnTo>
                  <a:pt x="2214842" y="2301421"/>
                </a:lnTo>
                <a:lnTo>
                  <a:pt x="1154860" y="230142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21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4514877" y="551542"/>
            <a:ext cx="4658620" cy="5892806"/>
          </a:xfrm>
          <a:custGeom>
            <a:avLst/>
            <a:gdLst>
              <a:gd name="connsiteX0" fmla="*/ 2757714 w 4658620"/>
              <a:gd name="connsiteY0" fmla="*/ 5341263 h 5892806"/>
              <a:gd name="connsiteX1" fmla="*/ 4658620 w 4658620"/>
              <a:gd name="connsiteY1" fmla="*/ 5341263 h 5892806"/>
              <a:gd name="connsiteX2" fmla="*/ 4658620 w 4658620"/>
              <a:gd name="connsiteY2" fmla="*/ 5892806 h 5892806"/>
              <a:gd name="connsiteX3" fmla="*/ 2757714 w 4658620"/>
              <a:gd name="connsiteY3" fmla="*/ 5892806 h 5892806"/>
              <a:gd name="connsiteX4" fmla="*/ 1204685 w 4658620"/>
              <a:gd name="connsiteY4" fmla="*/ 4673605 h 5892806"/>
              <a:gd name="connsiteX5" fmla="*/ 4658620 w 4658620"/>
              <a:gd name="connsiteY5" fmla="*/ 4673605 h 5892806"/>
              <a:gd name="connsiteX6" fmla="*/ 4658620 w 4658620"/>
              <a:gd name="connsiteY6" fmla="*/ 5225148 h 5892806"/>
              <a:gd name="connsiteX7" fmla="*/ 1204685 w 4658620"/>
              <a:gd name="connsiteY7" fmla="*/ 5225148 h 5892806"/>
              <a:gd name="connsiteX8" fmla="*/ 406399 w 4658620"/>
              <a:gd name="connsiteY8" fmla="*/ 4005947 h 5892806"/>
              <a:gd name="connsiteX9" fmla="*/ 4658620 w 4658620"/>
              <a:gd name="connsiteY9" fmla="*/ 4005947 h 5892806"/>
              <a:gd name="connsiteX10" fmla="*/ 4658620 w 4658620"/>
              <a:gd name="connsiteY10" fmla="*/ 4557490 h 5892806"/>
              <a:gd name="connsiteX11" fmla="*/ 406399 w 4658620"/>
              <a:gd name="connsiteY11" fmla="*/ 4557490 h 5892806"/>
              <a:gd name="connsiteX12" fmla="*/ 0 w 4658620"/>
              <a:gd name="connsiteY12" fmla="*/ 3336939 h 5892806"/>
              <a:gd name="connsiteX13" fmla="*/ 4658620 w 4658620"/>
              <a:gd name="connsiteY13" fmla="*/ 3336939 h 5892806"/>
              <a:gd name="connsiteX14" fmla="*/ 4658620 w 4658620"/>
              <a:gd name="connsiteY14" fmla="*/ 3888482 h 5892806"/>
              <a:gd name="connsiteX15" fmla="*/ 0 w 4658620"/>
              <a:gd name="connsiteY15" fmla="*/ 3888482 h 5892806"/>
              <a:gd name="connsiteX16" fmla="*/ 1364343 w 4658620"/>
              <a:gd name="connsiteY16" fmla="*/ 2670631 h 5892806"/>
              <a:gd name="connsiteX17" fmla="*/ 4658620 w 4658620"/>
              <a:gd name="connsiteY17" fmla="*/ 2670631 h 5892806"/>
              <a:gd name="connsiteX18" fmla="*/ 4658620 w 4658620"/>
              <a:gd name="connsiteY18" fmla="*/ 3222174 h 5892806"/>
              <a:gd name="connsiteX19" fmla="*/ 1364343 w 4658620"/>
              <a:gd name="connsiteY19" fmla="*/ 3222174 h 5892806"/>
              <a:gd name="connsiteX20" fmla="*/ 1981200 w 4658620"/>
              <a:gd name="connsiteY20" fmla="*/ 2002973 h 5892806"/>
              <a:gd name="connsiteX21" fmla="*/ 4658620 w 4658620"/>
              <a:gd name="connsiteY21" fmla="*/ 2002973 h 5892806"/>
              <a:gd name="connsiteX22" fmla="*/ 4658620 w 4658620"/>
              <a:gd name="connsiteY22" fmla="*/ 2554516 h 5892806"/>
              <a:gd name="connsiteX23" fmla="*/ 1981200 w 4658620"/>
              <a:gd name="connsiteY23" fmla="*/ 2554516 h 5892806"/>
              <a:gd name="connsiteX24" fmla="*/ 1204685 w 4658620"/>
              <a:gd name="connsiteY24" fmla="*/ 1335315 h 5892806"/>
              <a:gd name="connsiteX25" fmla="*/ 4658620 w 4658620"/>
              <a:gd name="connsiteY25" fmla="*/ 1335315 h 5892806"/>
              <a:gd name="connsiteX26" fmla="*/ 4658620 w 4658620"/>
              <a:gd name="connsiteY26" fmla="*/ 1886858 h 5892806"/>
              <a:gd name="connsiteX27" fmla="*/ 1204685 w 4658620"/>
              <a:gd name="connsiteY27" fmla="*/ 1886858 h 5892806"/>
              <a:gd name="connsiteX28" fmla="*/ 188685 w 4658620"/>
              <a:gd name="connsiteY28" fmla="*/ 667657 h 5892806"/>
              <a:gd name="connsiteX29" fmla="*/ 4658620 w 4658620"/>
              <a:gd name="connsiteY29" fmla="*/ 667657 h 5892806"/>
              <a:gd name="connsiteX30" fmla="*/ 4658620 w 4658620"/>
              <a:gd name="connsiteY30" fmla="*/ 1219200 h 5892806"/>
              <a:gd name="connsiteX31" fmla="*/ 188685 w 4658620"/>
              <a:gd name="connsiteY31" fmla="*/ 1219200 h 5892806"/>
              <a:gd name="connsiteX32" fmla="*/ 2336799 w 4658620"/>
              <a:gd name="connsiteY32" fmla="*/ 0 h 5892806"/>
              <a:gd name="connsiteX33" fmla="*/ 4658620 w 4658620"/>
              <a:gd name="connsiteY33" fmla="*/ 0 h 5892806"/>
              <a:gd name="connsiteX34" fmla="*/ 4658620 w 4658620"/>
              <a:gd name="connsiteY34" fmla="*/ 551542 h 5892806"/>
              <a:gd name="connsiteX35" fmla="*/ 2336799 w 4658620"/>
              <a:gd name="connsiteY35" fmla="*/ 551542 h 589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658620" h="5892806">
                <a:moveTo>
                  <a:pt x="2757714" y="5341263"/>
                </a:moveTo>
                <a:lnTo>
                  <a:pt x="4658620" y="5341263"/>
                </a:lnTo>
                <a:lnTo>
                  <a:pt x="4658620" y="5892806"/>
                </a:lnTo>
                <a:lnTo>
                  <a:pt x="2757714" y="5892806"/>
                </a:lnTo>
                <a:close/>
                <a:moveTo>
                  <a:pt x="1204685" y="4673605"/>
                </a:moveTo>
                <a:lnTo>
                  <a:pt x="4658620" y="4673605"/>
                </a:lnTo>
                <a:lnTo>
                  <a:pt x="4658620" y="5225148"/>
                </a:lnTo>
                <a:lnTo>
                  <a:pt x="1204685" y="5225148"/>
                </a:lnTo>
                <a:close/>
                <a:moveTo>
                  <a:pt x="406399" y="4005947"/>
                </a:moveTo>
                <a:lnTo>
                  <a:pt x="4658620" y="4005947"/>
                </a:lnTo>
                <a:lnTo>
                  <a:pt x="4658620" y="4557490"/>
                </a:lnTo>
                <a:lnTo>
                  <a:pt x="406399" y="4557490"/>
                </a:lnTo>
                <a:close/>
                <a:moveTo>
                  <a:pt x="0" y="3336939"/>
                </a:moveTo>
                <a:lnTo>
                  <a:pt x="4658620" y="3336939"/>
                </a:lnTo>
                <a:lnTo>
                  <a:pt x="4658620" y="3888482"/>
                </a:lnTo>
                <a:lnTo>
                  <a:pt x="0" y="3888482"/>
                </a:lnTo>
                <a:close/>
                <a:moveTo>
                  <a:pt x="1364343" y="2670631"/>
                </a:moveTo>
                <a:lnTo>
                  <a:pt x="4658620" y="2670631"/>
                </a:lnTo>
                <a:lnTo>
                  <a:pt x="4658620" y="3222174"/>
                </a:lnTo>
                <a:lnTo>
                  <a:pt x="1364343" y="3222174"/>
                </a:lnTo>
                <a:close/>
                <a:moveTo>
                  <a:pt x="1981200" y="2002973"/>
                </a:moveTo>
                <a:lnTo>
                  <a:pt x="4658620" y="2002973"/>
                </a:lnTo>
                <a:lnTo>
                  <a:pt x="4658620" y="2554516"/>
                </a:lnTo>
                <a:lnTo>
                  <a:pt x="1981200" y="2554516"/>
                </a:lnTo>
                <a:close/>
                <a:moveTo>
                  <a:pt x="1204685" y="1335315"/>
                </a:moveTo>
                <a:lnTo>
                  <a:pt x="4658620" y="1335315"/>
                </a:lnTo>
                <a:lnTo>
                  <a:pt x="4658620" y="1886858"/>
                </a:lnTo>
                <a:lnTo>
                  <a:pt x="1204685" y="1886858"/>
                </a:lnTo>
                <a:close/>
                <a:moveTo>
                  <a:pt x="188685" y="667657"/>
                </a:moveTo>
                <a:lnTo>
                  <a:pt x="4658620" y="667657"/>
                </a:lnTo>
                <a:lnTo>
                  <a:pt x="4658620" y="1219200"/>
                </a:lnTo>
                <a:lnTo>
                  <a:pt x="188685" y="1219200"/>
                </a:lnTo>
                <a:close/>
                <a:moveTo>
                  <a:pt x="2336799" y="0"/>
                </a:moveTo>
                <a:lnTo>
                  <a:pt x="4658620" y="0"/>
                </a:lnTo>
                <a:lnTo>
                  <a:pt x="4658620" y="551542"/>
                </a:lnTo>
                <a:lnTo>
                  <a:pt x="2336799" y="5515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8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0" y="551542"/>
            <a:ext cx="4542034" cy="5892806"/>
          </a:xfrm>
          <a:custGeom>
            <a:avLst/>
            <a:gdLst>
              <a:gd name="connsiteX0" fmla="*/ 0 w 4542034"/>
              <a:gd name="connsiteY0" fmla="*/ 5341263 h 5892806"/>
              <a:gd name="connsiteX1" fmla="*/ 4542034 w 4542034"/>
              <a:gd name="connsiteY1" fmla="*/ 5341263 h 5892806"/>
              <a:gd name="connsiteX2" fmla="*/ 4542034 w 4542034"/>
              <a:gd name="connsiteY2" fmla="*/ 5892806 h 5892806"/>
              <a:gd name="connsiteX3" fmla="*/ 0 w 4542034"/>
              <a:gd name="connsiteY3" fmla="*/ 5892806 h 5892806"/>
              <a:gd name="connsiteX4" fmla="*/ 0 w 4542034"/>
              <a:gd name="connsiteY4" fmla="*/ 4673605 h 5892806"/>
              <a:gd name="connsiteX5" fmla="*/ 2989005 w 4542034"/>
              <a:gd name="connsiteY5" fmla="*/ 4673605 h 5892806"/>
              <a:gd name="connsiteX6" fmla="*/ 2989005 w 4542034"/>
              <a:gd name="connsiteY6" fmla="*/ 5225148 h 5892806"/>
              <a:gd name="connsiteX7" fmla="*/ 0 w 4542034"/>
              <a:gd name="connsiteY7" fmla="*/ 5225148 h 5892806"/>
              <a:gd name="connsiteX8" fmla="*/ 0 w 4542034"/>
              <a:gd name="connsiteY8" fmla="*/ 4005947 h 5892806"/>
              <a:gd name="connsiteX9" fmla="*/ 2190719 w 4542034"/>
              <a:gd name="connsiteY9" fmla="*/ 4005947 h 5892806"/>
              <a:gd name="connsiteX10" fmla="*/ 2190719 w 4542034"/>
              <a:gd name="connsiteY10" fmla="*/ 4557490 h 5892806"/>
              <a:gd name="connsiteX11" fmla="*/ 0 w 4542034"/>
              <a:gd name="connsiteY11" fmla="*/ 4557490 h 5892806"/>
              <a:gd name="connsiteX12" fmla="*/ 0 w 4542034"/>
              <a:gd name="connsiteY12" fmla="*/ 3322864 h 5892806"/>
              <a:gd name="connsiteX13" fmla="*/ 1784320 w 4542034"/>
              <a:gd name="connsiteY13" fmla="*/ 3322864 h 5892806"/>
              <a:gd name="connsiteX14" fmla="*/ 1784320 w 4542034"/>
              <a:gd name="connsiteY14" fmla="*/ 3874407 h 5892806"/>
              <a:gd name="connsiteX15" fmla="*/ 0 w 4542034"/>
              <a:gd name="connsiteY15" fmla="*/ 3874407 h 5892806"/>
              <a:gd name="connsiteX16" fmla="*/ 0 w 4542034"/>
              <a:gd name="connsiteY16" fmla="*/ 2670631 h 5892806"/>
              <a:gd name="connsiteX17" fmla="*/ 3148663 w 4542034"/>
              <a:gd name="connsiteY17" fmla="*/ 2670631 h 5892806"/>
              <a:gd name="connsiteX18" fmla="*/ 3148663 w 4542034"/>
              <a:gd name="connsiteY18" fmla="*/ 3222174 h 5892806"/>
              <a:gd name="connsiteX19" fmla="*/ 0 w 4542034"/>
              <a:gd name="connsiteY19" fmla="*/ 3222174 h 5892806"/>
              <a:gd name="connsiteX20" fmla="*/ 0 w 4542034"/>
              <a:gd name="connsiteY20" fmla="*/ 2002973 h 5892806"/>
              <a:gd name="connsiteX21" fmla="*/ 3765520 w 4542034"/>
              <a:gd name="connsiteY21" fmla="*/ 2002973 h 5892806"/>
              <a:gd name="connsiteX22" fmla="*/ 3765520 w 4542034"/>
              <a:gd name="connsiteY22" fmla="*/ 2554516 h 5892806"/>
              <a:gd name="connsiteX23" fmla="*/ 0 w 4542034"/>
              <a:gd name="connsiteY23" fmla="*/ 2554516 h 5892806"/>
              <a:gd name="connsiteX24" fmla="*/ 0 w 4542034"/>
              <a:gd name="connsiteY24" fmla="*/ 1335315 h 5892806"/>
              <a:gd name="connsiteX25" fmla="*/ 2989005 w 4542034"/>
              <a:gd name="connsiteY25" fmla="*/ 1335315 h 5892806"/>
              <a:gd name="connsiteX26" fmla="*/ 2989005 w 4542034"/>
              <a:gd name="connsiteY26" fmla="*/ 1886858 h 5892806"/>
              <a:gd name="connsiteX27" fmla="*/ 0 w 4542034"/>
              <a:gd name="connsiteY27" fmla="*/ 1886858 h 5892806"/>
              <a:gd name="connsiteX28" fmla="*/ 0 w 4542034"/>
              <a:gd name="connsiteY28" fmla="*/ 653582 h 5892806"/>
              <a:gd name="connsiteX29" fmla="*/ 2626148 w 4542034"/>
              <a:gd name="connsiteY29" fmla="*/ 653582 h 5892806"/>
              <a:gd name="connsiteX30" fmla="*/ 2626148 w 4542034"/>
              <a:gd name="connsiteY30" fmla="*/ 1205125 h 5892806"/>
              <a:gd name="connsiteX31" fmla="*/ 0 w 4542034"/>
              <a:gd name="connsiteY31" fmla="*/ 1205125 h 5892806"/>
              <a:gd name="connsiteX32" fmla="*/ 0 w 4542034"/>
              <a:gd name="connsiteY32" fmla="*/ 0 h 5892806"/>
              <a:gd name="connsiteX33" fmla="*/ 4121119 w 4542034"/>
              <a:gd name="connsiteY33" fmla="*/ 0 h 5892806"/>
              <a:gd name="connsiteX34" fmla="*/ 4121119 w 4542034"/>
              <a:gd name="connsiteY34" fmla="*/ 551542 h 5892806"/>
              <a:gd name="connsiteX35" fmla="*/ 0 w 4542034"/>
              <a:gd name="connsiteY35" fmla="*/ 551542 h 589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542034" h="5892806">
                <a:moveTo>
                  <a:pt x="0" y="5341263"/>
                </a:moveTo>
                <a:lnTo>
                  <a:pt x="4542034" y="5341263"/>
                </a:lnTo>
                <a:lnTo>
                  <a:pt x="4542034" y="5892806"/>
                </a:lnTo>
                <a:lnTo>
                  <a:pt x="0" y="5892806"/>
                </a:lnTo>
                <a:close/>
                <a:moveTo>
                  <a:pt x="0" y="4673605"/>
                </a:moveTo>
                <a:lnTo>
                  <a:pt x="2989005" y="4673605"/>
                </a:lnTo>
                <a:lnTo>
                  <a:pt x="2989005" y="5225148"/>
                </a:lnTo>
                <a:lnTo>
                  <a:pt x="0" y="5225148"/>
                </a:lnTo>
                <a:close/>
                <a:moveTo>
                  <a:pt x="0" y="4005947"/>
                </a:moveTo>
                <a:lnTo>
                  <a:pt x="2190719" y="4005947"/>
                </a:lnTo>
                <a:lnTo>
                  <a:pt x="2190719" y="4557490"/>
                </a:lnTo>
                <a:lnTo>
                  <a:pt x="0" y="4557490"/>
                </a:lnTo>
                <a:close/>
                <a:moveTo>
                  <a:pt x="0" y="3322864"/>
                </a:moveTo>
                <a:lnTo>
                  <a:pt x="1784320" y="3322864"/>
                </a:lnTo>
                <a:lnTo>
                  <a:pt x="1784320" y="3874407"/>
                </a:lnTo>
                <a:lnTo>
                  <a:pt x="0" y="3874407"/>
                </a:lnTo>
                <a:close/>
                <a:moveTo>
                  <a:pt x="0" y="2670631"/>
                </a:moveTo>
                <a:lnTo>
                  <a:pt x="3148663" y="2670631"/>
                </a:lnTo>
                <a:lnTo>
                  <a:pt x="3148663" y="3222174"/>
                </a:lnTo>
                <a:lnTo>
                  <a:pt x="0" y="3222174"/>
                </a:lnTo>
                <a:close/>
                <a:moveTo>
                  <a:pt x="0" y="2002973"/>
                </a:moveTo>
                <a:lnTo>
                  <a:pt x="3765520" y="2002973"/>
                </a:lnTo>
                <a:lnTo>
                  <a:pt x="3765520" y="2554516"/>
                </a:lnTo>
                <a:lnTo>
                  <a:pt x="0" y="2554516"/>
                </a:lnTo>
                <a:close/>
                <a:moveTo>
                  <a:pt x="0" y="1335315"/>
                </a:moveTo>
                <a:lnTo>
                  <a:pt x="2989005" y="1335315"/>
                </a:lnTo>
                <a:lnTo>
                  <a:pt x="2989005" y="1886858"/>
                </a:lnTo>
                <a:lnTo>
                  <a:pt x="0" y="1886858"/>
                </a:lnTo>
                <a:close/>
                <a:moveTo>
                  <a:pt x="0" y="653582"/>
                </a:moveTo>
                <a:lnTo>
                  <a:pt x="2626148" y="653582"/>
                </a:lnTo>
                <a:lnTo>
                  <a:pt x="2626148" y="1205125"/>
                </a:lnTo>
                <a:lnTo>
                  <a:pt x="0" y="1205125"/>
                </a:lnTo>
                <a:close/>
                <a:moveTo>
                  <a:pt x="0" y="0"/>
                </a:moveTo>
                <a:lnTo>
                  <a:pt x="4121119" y="0"/>
                </a:lnTo>
                <a:lnTo>
                  <a:pt x="4121119" y="551542"/>
                </a:lnTo>
                <a:lnTo>
                  <a:pt x="0" y="5515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6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273784" y="1"/>
            <a:ext cx="8824997" cy="3062233"/>
          </a:xfrm>
          <a:custGeom>
            <a:avLst/>
            <a:gdLst>
              <a:gd name="connsiteX0" fmla="*/ 4337339 w 8824997"/>
              <a:gd name="connsiteY0" fmla="*/ 2968709 h 3062233"/>
              <a:gd name="connsiteX1" fmla="*/ 4337340 w 8824997"/>
              <a:gd name="connsiteY1" fmla="*/ 2968709 h 3062233"/>
              <a:gd name="connsiteX2" fmla="*/ 4337340 w 8824997"/>
              <a:gd name="connsiteY2" fmla="*/ 2968710 h 3062233"/>
              <a:gd name="connsiteX3" fmla="*/ 1899839 w 8824997"/>
              <a:gd name="connsiteY3" fmla="*/ 2204106 h 3062233"/>
              <a:gd name="connsiteX4" fmla="*/ 1899840 w 8824997"/>
              <a:gd name="connsiteY4" fmla="*/ 2204106 h 3062233"/>
              <a:gd name="connsiteX5" fmla="*/ 1899840 w 8824997"/>
              <a:gd name="connsiteY5" fmla="*/ 2204107 h 3062233"/>
              <a:gd name="connsiteX6" fmla="*/ 6854470 w 8824997"/>
              <a:gd name="connsiteY6" fmla="*/ 1 h 3062233"/>
              <a:gd name="connsiteX7" fmla="*/ 7757629 w 8824997"/>
              <a:gd name="connsiteY7" fmla="*/ 1 h 3062233"/>
              <a:gd name="connsiteX8" fmla="*/ 4788918 w 8824997"/>
              <a:gd name="connsiteY8" fmla="*/ 2968709 h 3062233"/>
              <a:gd name="connsiteX9" fmla="*/ 4387431 w 8824997"/>
              <a:gd name="connsiteY9" fmla="*/ 3009626 h 3062233"/>
              <a:gd name="connsiteX10" fmla="*/ 4337340 w 8824997"/>
              <a:gd name="connsiteY10" fmla="*/ 2968709 h 3062233"/>
              <a:gd name="connsiteX11" fmla="*/ 4267196 w 8824997"/>
              <a:gd name="connsiteY11" fmla="*/ 2863078 h 3062233"/>
              <a:gd name="connsiteX12" fmla="*/ 4337340 w 8824997"/>
              <a:gd name="connsiteY12" fmla="*/ 2517129 h 3062233"/>
              <a:gd name="connsiteX13" fmla="*/ 1517632 w 8824997"/>
              <a:gd name="connsiteY13" fmla="*/ 1 h 3062233"/>
              <a:gd name="connsiteX14" fmla="*/ 2420790 w 8824997"/>
              <a:gd name="connsiteY14" fmla="*/ 1 h 3062233"/>
              <a:gd name="connsiteX15" fmla="*/ 545102 w 8824997"/>
              <a:gd name="connsiteY15" fmla="*/ 1875687 h 3062233"/>
              <a:gd name="connsiteX16" fmla="*/ 143616 w 8824997"/>
              <a:gd name="connsiteY16" fmla="*/ 1916604 h 3062233"/>
              <a:gd name="connsiteX17" fmla="*/ 93524 w 8824997"/>
              <a:gd name="connsiteY17" fmla="*/ 1875687 h 3062233"/>
              <a:gd name="connsiteX18" fmla="*/ 93523 w 8824997"/>
              <a:gd name="connsiteY18" fmla="*/ 1875688 h 3062233"/>
              <a:gd name="connsiteX19" fmla="*/ 52607 w 8824997"/>
              <a:gd name="connsiteY19" fmla="*/ 1825595 h 3062233"/>
              <a:gd name="connsiteX20" fmla="*/ 93524 w 8824997"/>
              <a:gd name="connsiteY20" fmla="*/ 1424109 h 3062233"/>
              <a:gd name="connsiteX21" fmla="*/ 7921838 w 8824997"/>
              <a:gd name="connsiteY21" fmla="*/ 0 h 3062233"/>
              <a:gd name="connsiteX22" fmla="*/ 8824997 w 8824997"/>
              <a:gd name="connsiteY22" fmla="*/ 1 h 3062233"/>
              <a:gd name="connsiteX23" fmla="*/ 6312995 w 8824997"/>
              <a:gd name="connsiteY23" fmla="*/ 2512001 h 3062233"/>
              <a:gd name="connsiteX24" fmla="*/ 5911507 w 8824997"/>
              <a:gd name="connsiteY24" fmla="*/ 2552918 h 3062233"/>
              <a:gd name="connsiteX25" fmla="*/ 5861416 w 8824997"/>
              <a:gd name="connsiteY25" fmla="*/ 2512002 h 3062233"/>
              <a:gd name="connsiteX26" fmla="*/ 5791272 w 8824997"/>
              <a:gd name="connsiteY26" fmla="*/ 2406371 h 3062233"/>
              <a:gd name="connsiteX27" fmla="*/ 5861416 w 8824997"/>
              <a:gd name="connsiteY27" fmla="*/ 2060422 h 3062233"/>
              <a:gd name="connsiteX28" fmla="*/ 5787103 w 8824997"/>
              <a:gd name="connsiteY28" fmla="*/ 0 h 3062233"/>
              <a:gd name="connsiteX29" fmla="*/ 6690261 w 8824997"/>
              <a:gd name="connsiteY29" fmla="*/ 1 h 3062233"/>
              <a:gd name="connsiteX30" fmla="*/ 4901814 w 8824997"/>
              <a:gd name="connsiteY30" fmla="*/ 1788447 h 3062233"/>
              <a:gd name="connsiteX31" fmla="*/ 4500327 w 8824997"/>
              <a:gd name="connsiteY31" fmla="*/ 1829364 h 3062233"/>
              <a:gd name="connsiteX32" fmla="*/ 4450235 w 8824997"/>
              <a:gd name="connsiteY32" fmla="*/ 1788448 h 3062233"/>
              <a:gd name="connsiteX33" fmla="*/ 4380091 w 8824997"/>
              <a:gd name="connsiteY33" fmla="*/ 1682816 h 3062233"/>
              <a:gd name="connsiteX34" fmla="*/ 4450235 w 8824997"/>
              <a:gd name="connsiteY34" fmla="*/ 1336868 h 3062233"/>
              <a:gd name="connsiteX35" fmla="*/ 4719735 w 8824997"/>
              <a:gd name="connsiteY35" fmla="*/ 0 h 3062233"/>
              <a:gd name="connsiteX36" fmla="*/ 5622894 w 8824997"/>
              <a:gd name="connsiteY36" fmla="*/ 1 h 3062233"/>
              <a:gd name="connsiteX37" fmla="*/ 3834445 w 8824997"/>
              <a:gd name="connsiteY37" fmla="*/ 1788448 h 3062233"/>
              <a:gd name="connsiteX38" fmla="*/ 3432958 w 8824997"/>
              <a:gd name="connsiteY38" fmla="*/ 1829364 h 3062233"/>
              <a:gd name="connsiteX39" fmla="*/ 3382866 w 8824997"/>
              <a:gd name="connsiteY39" fmla="*/ 1788448 h 3062233"/>
              <a:gd name="connsiteX40" fmla="*/ 3312723 w 8824997"/>
              <a:gd name="connsiteY40" fmla="*/ 1682816 h 3062233"/>
              <a:gd name="connsiteX41" fmla="*/ 3382866 w 8824997"/>
              <a:gd name="connsiteY41" fmla="*/ 1336869 h 3062233"/>
              <a:gd name="connsiteX42" fmla="*/ 3652367 w 8824997"/>
              <a:gd name="connsiteY42" fmla="*/ 0 h 3062233"/>
              <a:gd name="connsiteX43" fmla="*/ 4555526 w 8824997"/>
              <a:gd name="connsiteY43" fmla="*/ 1 h 3062233"/>
              <a:gd name="connsiteX44" fmla="*/ 2351419 w 8824997"/>
              <a:gd name="connsiteY44" fmla="*/ 2204106 h 3062233"/>
              <a:gd name="connsiteX45" fmla="*/ 1949931 w 8824997"/>
              <a:gd name="connsiteY45" fmla="*/ 2245023 h 3062233"/>
              <a:gd name="connsiteX46" fmla="*/ 1899840 w 8824997"/>
              <a:gd name="connsiteY46" fmla="*/ 2204106 h 3062233"/>
              <a:gd name="connsiteX47" fmla="*/ 1858923 w 8824997"/>
              <a:gd name="connsiteY47" fmla="*/ 2154015 h 3062233"/>
              <a:gd name="connsiteX48" fmla="*/ 1899840 w 8824997"/>
              <a:gd name="connsiteY48" fmla="*/ 1752527 h 3062233"/>
              <a:gd name="connsiteX49" fmla="*/ 2584999 w 8824997"/>
              <a:gd name="connsiteY49" fmla="*/ 0 h 3062233"/>
              <a:gd name="connsiteX50" fmla="*/ 3488157 w 8824997"/>
              <a:gd name="connsiteY50" fmla="*/ 0 h 3062233"/>
              <a:gd name="connsiteX51" fmla="*/ 1509840 w 8824997"/>
              <a:gd name="connsiteY51" fmla="*/ 1978317 h 3062233"/>
              <a:gd name="connsiteX52" fmla="*/ 1108352 w 8824997"/>
              <a:gd name="connsiteY52" fmla="*/ 2019234 h 3062233"/>
              <a:gd name="connsiteX53" fmla="*/ 1058260 w 8824997"/>
              <a:gd name="connsiteY53" fmla="*/ 1978317 h 3062233"/>
              <a:gd name="connsiteX54" fmla="*/ 1017344 w 8824997"/>
              <a:gd name="connsiteY54" fmla="*/ 1928226 h 3062233"/>
              <a:gd name="connsiteX55" fmla="*/ 1058261 w 8824997"/>
              <a:gd name="connsiteY55" fmla="*/ 1526738 h 306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24997" h="3062233">
                <a:moveTo>
                  <a:pt x="4337339" y="2968709"/>
                </a:moveTo>
                <a:lnTo>
                  <a:pt x="4337340" y="2968709"/>
                </a:lnTo>
                <a:lnTo>
                  <a:pt x="4337340" y="2968710"/>
                </a:lnTo>
                <a:close/>
                <a:moveTo>
                  <a:pt x="1899839" y="2204106"/>
                </a:moveTo>
                <a:lnTo>
                  <a:pt x="1899840" y="2204106"/>
                </a:lnTo>
                <a:lnTo>
                  <a:pt x="1899840" y="2204107"/>
                </a:lnTo>
                <a:close/>
                <a:moveTo>
                  <a:pt x="6854470" y="1"/>
                </a:moveTo>
                <a:lnTo>
                  <a:pt x="7757629" y="1"/>
                </a:lnTo>
                <a:lnTo>
                  <a:pt x="4788918" y="2968709"/>
                </a:lnTo>
                <a:cubicBezTo>
                  <a:pt x="4679806" y="3077821"/>
                  <a:pt x="4511373" y="3091460"/>
                  <a:pt x="4387431" y="3009626"/>
                </a:cubicBezTo>
                <a:lnTo>
                  <a:pt x="4337340" y="2968709"/>
                </a:lnTo>
                <a:lnTo>
                  <a:pt x="4267196" y="2863078"/>
                </a:lnTo>
                <a:cubicBezTo>
                  <a:pt x="4220433" y="2747762"/>
                  <a:pt x="4243815" y="2610655"/>
                  <a:pt x="4337340" y="2517129"/>
                </a:cubicBezTo>
                <a:close/>
                <a:moveTo>
                  <a:pt x="1517632" y="1"/>
                </a:moveTo>
                <a:lnTo>
                  <a:pt x="2420790" y="1"/>
                </a:lnTo>
                <a:lnTo>
                  <a:pt x="545102" y="1875687"/>
                </a:lnTo>
                <a:cubicBezTo>
                  <a:pt x="435991" y="1984800"/>
                  <a:pt x="267558" y="1998439"/>
                  <a:pt x="143616" y="1916604"/>
                </a:cubicBezTo>
                <a:lnTo>
                  <a:pt x="93524" y="1875687"/>
                </a:lnTo>
                <a:lnTo>
                  <a:pt x="93523" y="1875688"/>
                </a:lnTo>
                <a:lnTo>
                  <a:pt x="52607" y="1825595"/>
                </a:lnTo>
                <a:cubicBezTo>
                  <a:pt x="-29227" y="1701653"/>
                  <a:pt x="-15588" y="1533221"/>
                  <a:pt x="93524" y="1424109"/>
                </a:cubicBezTo>
                <a:close/>
                <a:moveTo>
                  <a:pt x="7921838" y="0"/>
                </a:moveTo>
                <a:lnTo>
                  <a:pt x="8824997" y="1"/>
                </a:lnTo>
                <a:lnTo>
                  <a:pt x="6312995" y="2512001"/>
                </a:lnTo>
                <a:cubicBezTo>
                  <a:pt x="6203882" y="2621113"/>
                  <a:pt x="6035449" y="2634753"/>
                  <a:pt x="5911507" y="2552918"/>
                </a:cubicBezTo>
                <a:lnTo>
                  <a:pt x="5861416" y="2512002"/>
                </a:lnTo>
                <a:lnTo>
                  <a:pt x="5791272" y="2406371"/>
                </a:lnTo>
                <a:cubicBezTo>
                  <a:pt x="5744508" y="2291054"/>
                  <a:pt x="5767889" y="2153948"/>
                  <a:pt x="5861416" y="2060422"/>
                </a:cubicBezTo>
                <a:close/>
                <a:moveTo>
                  <a:pt x="5787103" y="0"/>
                </a:moveTo>
                <a:lnTo>
                  <a:pt x="6690261" y="1"/>
                </a:lnTo>
                <a:lnTo>
                  <a:pt x="4901814" y="1788447"/>
                </a:lnTo>
                <a:cubicBezTo>
                  <a:pt x="4792701" y="1897560"/>
                  <a:pt x="4624268" y="1911199"/>
                  <a:pt x="4500327" y="1829364"/>
                </a:cubicBezTo>
                <a:lnTo>
                  <a:pt x="4450235" y="1788448"/>
                </a:lnTo>
                <a:lnTo>
                  <a:pt x="4380091" y="1682816"/>
                </a:lnTo>
                <a:cubicBezTo>
                  <a:pt x="4333328" y="1567500"/>
                  <a:pt x="4356709" y="1430393"/>
                  <a:pt x="4450235" y="1336868"/>
                </a:cubicBezTo>
                <a:close/>
                <a:moveTo>
                  <a:pt x="4719735" y="0"/>
                </a:moveTo>
                <a:lnTo>
                  <a:pt x="5622894" y="1"/>
                </a:lnTo>
                <a:lnTo>
                  <a:pt x="3834445" y="1788448"/>
                </a:lnTo>
                <a:cubicBezTo>
                  <a:pt x="3725332" y="1897561"/>
                  <a:pt x="3556901" y="1911199"/>
                  <a:pt x="3432958" y="1829364"/>
                </a:cubicBezTo>
                <a:lnTo>
                  <a:pt x="3382866" y="1788448"/>
                </a:lnTo>
                <a:lnTo>
                  <a:pt x="3312723" y="1682816"/>
                </a:lnTo>
                <a:cubicBezTo>
                  <a:pt x="3265960" y="1567501"/>
                  <a:pt x="3289341" y="1430394"/>
                  <a:pt x="3382866" y="1336869"/>
                </a:cubicBezTo>
                <a:close/>
                <a:moveTo>
                  <a:pt x="3652367" y="0"/>
                </a:moveTo>
                <a:lnTo>
                  <a:pt x="4555526" y="1"/>
                </a:lnTo>
                <a:lnTo>
                  <a:pt x="2351419" y="2204106"/>
                </a:lnTo>
                <a:cubicBezTo>
                  <a:pt x="2242306" y="2313218"/>
                  <a:pt x="2073874" y="2326858"/>
                  <a:pt x="1949931" y="2245023"/>
                </a:cubicBezTo>
                <a:lnTo>
                  <a:pt x="1899840" y="2204106"/>
                </a:lnTo>
                <a:lnTo>
                  <a:pt x="1858923" y="2154015"/>
                </a:lnTo>
                <a:cubicBezTo>
                  <a:pt x="1777088" y="2030072"/>
                  <a:pt x="1790728" y="1861640"/>
                  <a:pt x="1899840" y="1752527"/>
                </a:cubicBezTo>
                <a:close/>
                <a:moveTo>
                  <a:pt x="2584999" y="0"/>
                </a:moveTo>
                <a:lnTo>
                  <a:pt x="3488157" y="0"/>
                </a:lnTo>
                <a:lnTo>
                  <a:pt x="1509840" y="1978317"/>
                </a:lnTo>
                <a:cubicBezTo>
                  <a:pt x="1400727" y="2087430"/>
                  <a:pt x="1232296" y="2101069"/>
                  <a:pt x="1108352" y="2019234"/>
                </a:cubicBezTo>
                <a:lnTo>
                  <a:pt x="1058260" y="1978317"/>
                </a:lnTo>
                <a:lnTo>
                  <a:pt x="1017344" y="1928226"/>
                </a:lnTo>
                <a:cubicBezTo>
                  <a:pt x="935509" y="1804283"/>
                  <a:pt x="949148" y="1635851"/>
                  <a:pt x="1058261" y="152673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58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0" y="3648682"/>
            <a:ext cx="8748403" cy="3209318"/>
          </a:xfrm>
          <a:custGeom>
            <a:avLst/>
            <a:gdLst>
              <a:gd name="connsiteX0" fmla="*/ 4072378 w 8748403"/>
              <a:gd name="connsiteY0" fmla="*/ 1180263 h 3209318"/>
              <a:gd name="connsiteX1" fmla="*/ 4248076 w 8748403"/>
              <a:gd name="connsiteY1" fmla="*/ 1232871 h 3209318"/>
              <a:gd name="connsiteX2" fmla="*/ 4298167 w 8748403"/>
              <a:gd name="connsiteY2" fmla="*/ 1273788 h 3209318"/>
              <a:gd name="connsiteX3" fmla="*/ 4339084 w 8748403"/>
              <a:gd name="connsiteY3" fmla="*/ 1323879 h 3209318"/>
              <a:gd name="connsiteX4" fmla="*/ 4298168 w 8748403"/>
              <a:gd name="connsiteY4" fmla="*/ 1725367 h 3209318"/>
              <a:gd name="connsiteX5" fmla="*/ 2814217 w 8748403"/>
              <a:gd name="connsiteY5" fmla="*/ 3209318 h 3209318"/>
              <a:gd name="connsiteX6" fmla="*/ 1911059 w 8748403"/>
              <a:gd name="connsiteY6" fmla="*/ 3209318 h 3209318"/>
              <a:gd name="connsiteX7" fmla="*/ 3846589 w 8748403"/>
              <a:gd name="connsiteY7" fmla="*/ 1273788 h 3209318"/>
              <a:gd name="connsiteX8" fmla="*/ 4072378 w 8748403"/>
              <a:gd name="connsiteY8" fmla="*/ 1180263 h 3209318"/>
              <a:gd name="connsiteX9" fmla="*/ 5139747 w 8748403"/>
              <a:gd name="connsiteY9" fmla="*/ 1180262 h 3209318"/>
              <a:gd name="connsiteX10" fmla="*/ 5315445 w 8748403"/>
              <a:gd name="connsiteY10" fmla="*/ 1232870 h 3209318"/>
              <a:gd name="connsiteX11" fmla="*/ 5365536 w 8748403"/>
              <a:gd name="connsiteY11" fmla="*/ 1273787 h 3209318"/>
              <a:gd name="connsiteX12" fmla="*/ 5406454 w 8748403"/>
              <a:gd name="connsiteY12" fmla="*/ 1323878 h 3209318"/>
              <a:gd name="connsiteX13" fmla="*/ 5365536 w 8748403"/>
              <a:gd name="connsiteY13" fmla="*/ 1725366 h 3209318"/>
              <a:gd name="connsiteX14" fmla="*/ 3881585 w 8748403"/>
              <a:gd name="connsiteY14" fmla="*/ 3209318 h 3209318"/>
              <a:gd name="connsiteX15" fmla="*/ 2978426 w 8748403"/>
              <a:gd name="connsiteY15" fmla="*/ 3209318 h 3209318"/>
              <a:gd name="connsiteX16" fmla="*/ 4913957 w 8748403"/>
              <a:gd name="connsiteY16" fmla="*/ 1273787 h 3209318"/>
              <a:gd name="connsiteX17" fmla="*/ 5139747 w 8748403"/>
              <a:gd name="connsiteY17" fmla="*/ 1180262 h 3209318"/>
              <a:gd name="connsiteX18" fmla="*/ 8429089 w 8748403"/>
              <a:gd name="connsiteY18" fmla="*/ 1093023 h 3209318"/>
              <a:gd name="connsiteX19" fmla="*/ 8654879 w 8748403"/>
              <a:gd name="connsiteY19" fmla="*/ 1186548 h 3209318"/>
              <a:gd name="connsiteX20" fmla="*/ 8654879 w 8748403"/>
              <a:gd name="connsiteY20" fmla="*/ 1186547 h 3209318"/>
              <a:gd name="connsiteX21" fmla="*/ 8654879 w 8748403"/>
              <a:gd name="connsiteY21" fmla="*/ 1638127 h 3209318"/>
              <a:gd name="connsiteX22" fmla="*/ 7083688 w 8748403"/>
              <a:gd name="connsiteY22" fmla="*/ 3209318 h 3209318"/>
              <a:gd name="connsiteX23" fmla="*/ 6180529 w 8748403"/>
              <a:gd name="connsiteY23" fmla="*/ 3209318 h 3209318"/>
              <a:gd name="connsiteX24" fmla="*/ 8203299 w 8748403"/>
              <a:gd name="connsiteY24" fmla="*/ 1186547 h 3209318"/>
              <a:gd name="connsiteX25" fmla="*/ 8429089 w 8748403"/>
              <a:gd name="connsiteY25" fmla="*/ 1093023 h 3209318"/>
              <a:gd name="connsiteX26" fmla="*/ 7464352 w 8748403"/>
              <a:gd name="connsiteY26" fmla="*/ 990392 h 3209318"/>
              <a:gd name="connsiteX27" fmla="*/ 7640050 w 8748403"/>
              <a:gd name="connsiteY27" fmla="*/ 1043001 h 3209318"/>
              <a:gd name="connsiteX28" fmla="*/ 7690142 w 8748403"/>
              <a:gd name="connsiteY28" fmla="*/ 1083918 h 3209318"/>
              <a:gd name="connsiteX29" fmla="*/ 7760286 w 8748403"/>
              <a:gd name="connsiteY29" fmla="*/ 1189548 h 3209318"/>
              <a:gd name="connsiteX30" fmla="*/ 7690141 w 8748403"/>
              <a:gd name="connsiteY30" fmla="*/ 1535497 h 3209318"/>
              <a:gd name="connsiteX31" fmla="*/ 6016320 w 8748403"/>
              <a:gd name="connsiteY31" fmla="*/ 3209318 h 3209318"/>
              <a:gd name="connsiteX32" fmla="*/ 5113163 w 8748403"/>
              <a:gd name="connsiteY32" fmla="*/ 3209318 h 3209318"/>
              <a:gd name="connsiteX33" fmla="*/ 7238562 w 8748403"/>
              <a:gd name="connsiteY33" fmla="*/ 1083918 h 3209318"/>
              <a:gd name="connsiteX34" fmla="*/ 7464352 w 8748403"/>
              <a:gd name="connsiteY34" fmla="*/ 990392 h 3209318"/>
              <a:gd name="connsiteX35" fmla="*/ 6622773 w 8748403"/>
              <a:gd name="connsiteY35" fmla="*/ 764603 h 3209318"/>
              <a:gd name="connsiteX36" fmla="*/ 6798471 w 8748403"/>
              <a:gd name="connsiteY36" fmla="*/ 817212 h 3209318"/>
              <a:gd name="connsiteX37" fmla="*/ 6848563 w 8748403"/>
              <a:gd name="connsiteY37" fmla="*/ 858128 h 3209318"/>
              <a:gd name="connsiteX38" fmla="*/ 6889480 w 8748403"/>
              <a:gd name="connsiteY38" fmla="*/ 908219 h 3209318"/>
              <a:gd name="connsiteX39" fmla="*/ 6848563 w 8748403"/>
              <a:gd name="connsiteY39" fmla="*/ 1309708 h 3209318"/>
              <a:gd name="connsiteX40" fmla="*/ 4948953 w 8748403"/>
              <a:gd name="connsiteY40" fmla="*/ 3209318 h 3209318"/>
              <a:gd name="connsiteX41" fmla="*/ 4045794 w 8748403"/>
              <a:gd name="connsiteY41" fmla="*/ 3209318 h 3209318"/>
              <a:gd name="connsiteX42" fmla="*/ 6396984 w 8748403"/>
              <a:gd name="connsiteY42" fmla="*/ 858129 h 3209318"/>
              <a:gd name="connsiteX43" fmla="*/ 6622773 w 8748403"/>
              <a:gd name="connsiteY43" fmla="*/ 764603 h 3209318"/>
              <a:gd name="connsiteX44" fmla="*/ 2661197 w 8748403"/>
              <a:gd name="connsiteY44" fmla="*/ 456709 h 3209318"/>
              <a:gd name="connsiteX45" fmla="*/ 2836895 w 8748403"/>
              <a:gd name="connsiteY45" fmla="*/ 509317 h 3209318"/>
              <a:gd name="connsiteX46" fmla="*/ 2886987 w 8748403"/>
              <a:gd name="connsiteY46" fmla="*/ 550234 h 3209318"/>
              <a:gd name="connsiteX47" fmla="*/ 2957130 w 8748403"/>
              <a:gd name="connsiteY47" fmla="*/ 655864 h 3209318"/>
              <a:gd name="connsiteX48" fmla="*/ 2886986 w 8748403"/>
              <a:gd name="connsiteY48" fmla="*/ 1001813 h 3209318"/>
              <a:gd name="connsiteX49" fmla="*/ 679481 w 8748403"/>
              <a:gd name="connsiteY49" fmla="*/ 3209318 h 3209318"/>
              <a:gd name="connsiteX50" fmla="*/ 0 w 8748403"/>
              <a:gd name="connsiteY50" fmla="*/ 3209318 h 3209318"/>
              <a:gd name="connsiteX51" fmla="*/ 0 w 8748403"/>
              <a:gd name="connsiteY51" fmla="*/ 2985642 h 3209318"/>
              <a:gd name="connsiteX52" fmla="*/ 2435408 w 8748403"/>
              <a:gd name="connsiteY52" fmla="*/ 550233 h 3209318"/>
              <a:gd name="connsiteX53" fmla="*/ 2661197 w 8748403"/>
              <a:gd name="connsiteY53" fmla="*/ 456709 h 3209318"/>
              <a:gd name="connsiteX54" fmla="*/ 4185273 w 8748403"/>
              <a:gd name="connsiteY54" fmla="*/ 0 h 3209318"/>
              <a:gd name="connsiteX55" fmla="*/ 4360971 w 8748403"/>
              <a:gd name="connsiteY55" fmla="*/ 52608 h 3209318"/>
              <a:gd name="connsiteX56" fmla="*/ 4411063 w 8748403"/>
              <a:gd name="connsiteY56" fmla="*/ 93526 h 3209318"/>
              <a:gd name="connsiteX57" fmla="*/ 4481206 w 8748403"/>
              <a:gd name="connsiteY57" fmla="*/ 199157 h 3209318"/>
              <a:gd name="connsiteX58" fmla="*/ 4411062 w 8748403"/>
              <a:gd name="connsiteY58" fmla="*/ 545105 h 3209318"/>
              <a:gd name="connsiteX59" fmla="*/ 1746851 w 8748403"/>
              <a:gd name="connsiteY59" fmla="*/ 3209318 h 3209318"/>
              <a:gd name="connsiteX60" fmla="*/ 843691 w 8748403"/>
              <a:gd name="connsiteY60" fmla="*/ 3209318 h 3209318"/>
              <a:gd name="connsiteX61" fmla="*/ 3959483 w 8748403"/>
              <a:gd name="connsiteY61" fmla="*/ 93526 h 3209318"/>
              <a:gd name="connsiteX62" fmla="*/ 4185273 w 8748403"/>
              <a:gd name="connsiteY62" fmla="*/ 0 h 3209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8748403" h="3209318">
                <a:moveTo>
                  <a:pt x="4072378" y="1180263"/>
                </a:moveTo>
                <a:cubicBezTo>
                  <a:pt x="4133668" y="1180263"/>
                  <a:pt x="4194958" y="1197798"/>
                  <a:pt x="4248076" y="1232871"/>
                </a:cubicBezTo>
                <a:lnTo>
                  <a:pt x="4298167" y="1273788"/>
                </a:lnTo>
                <a:lnTo>
                  <a:pt x="4339084" y="1323879"/>
                </a:lnTo>
                <a:cubicBezTo>
                  <a:pt x="4420919" y="1447821"/>
                  <a:pt x="4407281" y="1616254"/>
                  <a:pt x="4298168" y="1725367"/>
                </a:cubicBezTo>
                <a:lnTo>
                  <a:pt x="2814217" y="3209318"/>
                </a:lnTo>
                <a:lnTo>
                  <a:pt x="1911059" y="3209318"/>
                </a:lnTo>
                <a:lnTo>
                  <a:pt x="3846589" y="1273788"/>
                </a:lnTo>
                <a:cubicBezTo>
                  <a:pt x="3908938" y="1211438"/>
                  <a:pt x="3990658" y="1180263"/>
                  <a:pt x="4072378" y="1180263"/>
                </a:cubicBezTo>
                <a:close/>
                <a:moveTo>
                  <a:pt x="5139747" y="1180262"/>
                </a:moveTo>
                <a:cubicBezTo>
                  <a:pt x="5201038" y="1180260"/>
                  <a:pt x="5262326" y="1197797"/>
                  <a:pt x="5315445" y="1232870"/>
                </a:cubicBezTo>
                <a:lnTo>
                  <a:pt x="5365536" y="1273787"/>
                </a:lnTo>
                <a:lnTo>
                  <a:pt x="5406454" y="1323878"/>
                </a:lnTo>
                <a:cubicBezTo>
                  <a:pt x="5488288" y="1447820"/>
                  <a:pt x="5474649" y="1616253"/>
                  <a:pt x="5365536" y="1725366"/>
                </a:cubicBezTo>
                <a:lnTo>
                  <a:pt x="3881585" y="3209318"/>
                </a:lnTo>
                <a:lnTo>
                  <a:pt x="2978426" y="3209318"/>
                </a:lnTo>
                <a:lnTo>
                  <a:pt x="4913957" y="1273787"/>
                </a:lnTo>
                <a:cubicBezTo>
                  <a:pt x="4976309" y="1211437"/>
                  <a:pt x="5058028" y="1180260"/>
                  <a:pt x="5139747" y="1180262"/>
                </a:cubicBezTo>
                <a:close/>
                <a:moveTo>
                  <a:pt x="8429089" y="1093023"/>
                </a:moveTo>
                <a:cubicBezTo>
                  <a:pt x="8510808" y="1093023"/>
                  <a:pt x="8592528" y="1124198"/>
                  <a:pt x="8654879" y="1186548"/>
                </a:cubicBezTo>
                <a:lnTo>
                  <a:pt x="8654879" y="1186547"/>
                </a:lnTo>
                <a:cubicBezTo>
                  <a:pt x="8779578" y="1311247"/>
                  <a:pt x="8779578" y="1513427"/>
                  <a:pt x="8654879" y="1638127"/>
                </a:cubicBezTo>
                <a:lnTo>
                  <a:pt x="7083688" y="3209318"/>
                </a:lnTo>
                <a:lnTo>
                  <a:pt x="6180529" y="3209318"/>
                </a:lnTo>
                <a:lnTo>
                  <a:pt x="8203299" y="1186547"/>
                </a:lnTo>
                <a:cubicBezTo>
                  <a:pt x="8265650" y="1124198"/>
                  <a:pt x="8347369" y="1093023"/>
                  <a:pt x="8429089" y="1093023"/>
                </a:cubicBezTo>
                <a:close/>
                <a:moveTo>
                  <a:pt x="7464352" y="990392"/>
                </a:moveTo>
                <a:cubicBezTo>
                  <a:pt x="7525641" y="990392"/>
                  <a:pt x="7586932" y="1007929"/>
                  <a:pt x="7640050" y="1043001"/>
                </a:cubicBezTo>
                <a:lnTo>
                  <a:pt x="7690142" y="1083918"/>
                </a:lnTo>
                <a:lnTo>
                  <a:pt x="7760286" y="1189548"/>
                </a:lnTo>
                <a:cubicBezTo>
                  <a:pt x="7807048" y="1304865"/>
                  <a:pt x="7783667" y="1441971"/>
                  <a:pt x="7690141" y="1535497"/>
                </a:cubicBezTo>
                <a:lnTo>
                  <a:pt x="6016320" y="3209318"/>
                </a:lnTo>
                <a:lnTo>
                  <a:pt x="5113163" y="3209318"/>
                </a:lnTo>
                <a:lnTo>
                  <a:pt x="7238562" y="1083918"/>
                </a:lnTo>
                <a:cubicBezTo>
                  <a:pt x="7300912" y="1021568"/>
                  <a:pt x="7382632" y="990392"/>
                  <a:pt x="7464352" y="990392"/>
                </a:cubicBezTo>
                <a:close/>
                <a:moveTo>
                  <a:pt x="6622773" y="764603"/>
                </a:moveTo>
                <a:cubicBezTo>
                  <a:pt x="6684063" y="764604"/>
                  <a:pt x="6745353" y="782140"/>
                  <a:pt x="6798471" y="817212"/>
                </a:cubicBezTo>
                <a:lnTo>
                  <a:pt x="6848563" y="858128"/>
                </a:lnTo>
                <a:lnTo>
                  <a:pt x="6889480" y="908219"/>
                </a:lnTo>
                <a:cubicBezTo>
                  <a:pt x="6971314" y="1032162"/>
                  <a:pt x="6957675" y="1200595"/>
                  <a:pt x="6848563" y="1309708"/>
                </a:cubicBezTo>
                <a:lnTo>
                  <a:pt x="4948953" y="3209318"/>
                </a:lnTo>
                <a:lnTo>
                  <a:pt x="4045794" y="3209318"/>
                </a:lnTo>
                <a:lnTo>
                  <a:pt x="6396984" y="858129"/>
                </a:lnTo>
                <a:cubicBezTo>
                  <a:pt x="6459333" y="795779"/>
                  <a:pt x="6541053" y="764603"/>
                  <a:pt x="6622773" y="764603"/>
                </a:cubicBezTo>
                <a:close/>
                <a:moveTo>
                  <a:pt x="2661197" y="456709"/>
                </a:moveTo>
                <a:cubicBezTo>
                  <a:pt x="2722487" y="456709"/>
                  <a:pt x="2783776" y="474245"/>
                  <a:pt x="2836895" y="509317"/>
                </a:cubicBezTo>
                <a:lnTo>
                  <a:pt x="2886987" y="550234"/>
                </a:lnTo>
                <a:lnTo>
                  <a:pt x="2957130" y="655864"/>
                </a:lnTo>
                <a:cubicBezTo>
                  <a:pt x="3003893" y="771181"/>
                  <a:pt x="2980511" y="908287"/>
                  <a:pt x="2886986" y="1001813"/>
                </a:cubicBezTo>
                <a:lnTo>
                  <a:pt x="679481" y="3209318"/>
                </a:lnTo>
                <a:lnTo>
                  <a:pt x="0" y="3209318"/>
                </a:lnTo>
                <a:lnTo>
                  <a:pt x="0" y="2985642"/>
                </a:lnTo>
                <a:lnTo>
                  <a:pt x="2435408" y="550233"/>
                </a:lnTo>
                <a:cubicBezTo>
                  <a:pt x="2497758" y="487884"/>
                  <a:pt x="2579477" y="456709"/>
                  <a:pt x="2661197" y="456709"/>
                </a:cubicBezTo>
                <a:close/>
                <a:moveTo>
                  <a:pt x="4185273" y="0"/>
                </a:moveTo>
                <a:cubicBezTo>
                  <a:pt x="4246563" y="1"/>
                  <a:pt x="4307853" y="17537"/>
                  <a:pt x="4360971" y="52608"/>
                </a:cubicBezTo>
                <a:lnTo>
                  <a:pt x="4411063" y="93526"/>
                </a:lnTo>
                <a:lnTo>
                  <a:pt x="4481206" y="199157"/>
                </a:lnTo>
                <a:cubicBezTo>
                  <a:pt x="4527969" y="314473"/>
                  <a:pt x="4504588" y="451579"/>
                  <a:pt x="4411062" y="545105"/>
                </a:cubicBezTo>
                <a:lnTo>
                  <a:pt x="1746851" y="3209318"/>
                </a:lnTo>
                <a:lnTo>
                  <a:pt x="843691" y="3209318"/>
                </a:lnTo>
                <a:lnTo>
                  <a:pt x="3959483" y="93526"/>
                </a:lnTo>
                <a:cubicBezTo>
                  <a:pt x="4021834" y="31177"/>
                  <a:pt x="4103554" y="1"/>
                  <a:pt x="418527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7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975176" cy="6760724"/>
          </a:xfrm>
          <a:custGeom>
            <a:avLst/>
            <a:gdLst>
              <a:gd name="connsiteX0" fmla="*/ 0 w 3975176"/>
              <a:gd name="connsiteY0" fmla="*/ 3426988 h 6760724"/>
              <a:gd name="connsiteX1" fmla="*/ 2788630 w 3975176"/>
              <a:gd name="connsiteY1" fmla="*/ 6215619 h 6760724"/>
              <a:gd name="connsiteX2" fmla="*/ 2858774 w 3975176"/>
              <a:gd name="connsiteY2" fmla="*/ 6561568 h 6760724"/>
              <a:gd name="connsiteX3" fmla="*/ 2788630 w 3975176"/>
              <a:gd name="connsiteY3" fmla="*/ 6667199 h 6760724"/>
              <a:gd name="connsiteX4" fmla="*/ 2738539 w 3975176"/>
              <a:gd name="connsiteY4" fmla="*/ 6708116 h 6760724"/>
              <a:gd name="connsiteX5" fmla="*/ 2337050 w 3975176"/>
              <a:gd name="connsiteY5" fmla="*/ 6667199 h 6760724"/>
              <a:gd name="connsiteX6" fmla="*/ 0 w 3975176"/>
              <a:gd name="connsiteY6" fmla="*/ 4330147 h 6760724"/>
              <a:gd name="connsiteX7" fmla="*/ 0 w 3975176"/>
              <a:gd name="connsiteY7" fmla="*/ 2359622 h 6760724"/>
              <a:gd name="connsiteX8" fmla="*/ 2891259 w 3975176"/>
              <a:gd name="connsiteY8" fmla="*/ 5250883 h 6760724"/>
              <a:gd name="connsiteX9" fmla="*/ 2932177 w 3975176"/>
              <a:gd name="connsiteY9" fmla="*/ 5652371 h 6760724"/>
              <a:gd name="connsiteX10" fmla="*/ 2891260 w 3975176"/>
              <a:gd name="connsiteY10" fmla="*/ 5702461 h 6760724"/>
              <a:gd name="connsiteX11" fmla="*/ 2785629 w 3975176"/>
              <a:gd name="connsiteY11" fmla="*/ 5772606 h 6760724"/>
              <a:gd name="connsiteX12" fmla="*/ 2439680 w 3975176"/>
              <a:gd name="connsiteY12" fmla="*/ 5702461 h 6760724"/>
              <a:gd name="connsiteX13" fmla="*/ 0 w 3975176"/>
              <a:gd name="connsiteY13" fmla="*/ 3262781 h 6760724"/>
              <a:gd name="connsiteX14" fmla="*/ 0 w 3975176"/>
              <a:gd name="connsiteY14" fmla="*/ 1292254 h 6760724"/>
              <a:gd name="connsiteX15" fmla="*/ 3117048 w 3975176"/>
              <a:gd name="connsiteY15" fmla="*/ 4409304 h 6760724"/>
              <a:gd name="connsiteX16" fmla="*/ 3157965 w 3975176"/>
              <a:gd name="connsiteY16" fmla="*/ 4810791 h 6760724"/>
              <a:gd name="connsiteX17" fmla="*/ 3117048 w 3975176"/>
              <a:gd name="connsiteY17" fmla="*/ 4860883 h 6760724"/>
              <a:gd name="connsiteX18" fmla="*/ 3011417 w 3975176"/>
              <a:gd name="connsiteY18" fmla="*/ 4931026 h 6760724"/>
              <a:gd name="connsiteX19" fmla="*/ 2665469 w 3975176"/>
              <a:gd name="connsiteY19" fmla="*/ 4860883 h 6760724"/>
              <a:gd name="connsiteX20" fmla="*/ 0 w 3975176"/>
              <a:gd name="connsiteY20" fmla="*/ 2195413 h 6760724"/>
              <a:gd name="connsiteX21" fmla="*/ 0 w 3975176"/>
              <a:gd name="connsiteY21" fmla="*/ 224886 h 6760724"/>
              <a:gd name="connsiteX22" fmla="*/ 2701390 w 3975176"/>
              <a:gd name="connsiteY22" fmla="*/ 2926277 h 6760724"/>
              <a:gd name="connsiteX23" fmla="*/ 2742307 w 3975176"/>
              <a:gd name="connsiteY23" fmla="*/ 3327766 h 6760724"/>
              <a:gd name="connsiteX24" fmla="*/ 2701390 w 3975176"/>
              <a:gd name="connsiteY24" fmla="*/ 3377856 h 6760724"/>
              <a:gd name="connsiteX25" fmla="*/ 2651299 w 3975176"/>
              <a:gd name="connsiteY25" fmla="*/ 3418774 h 6760724"/>
              <a:gd name="connsiteX26" fmla="*/ 2249811 w 3975176"/>
              <a:gd name="connsiteY26" fmla="*/ 3377856 h 6760724"/>
              <a:gd name="connsiteX27" fmla="*/ 0 w 3975176"/>
              <a:gd name="connsiteY27" fmla="*/ 1128045 h 6760724"/>
              <a:gd name="connsiteX28" fmla="*/ 2074059 w 3975176"/>
              <a:gd name="connsiteY28" fmla="*/ 1 h 6760724"/>
              <a:gd name="connsiteX29" fmla="*/ 2977217 w 3975176"/>
              <a:gd name="connsiteY29" fmla="*/ 1 h 6760724"/>
              <a:gd name="connsiteX30" fmla="*/ 3424944 w 3975176"/>
              <a:gd name="connsiteY30" fmla="*/ 447728 h 6760724"/>
              <a:gd name="connsiteX31" fmla="*/ 3465861 w 3975176"/>
              <a:gd name="connsiteY31" fmla="*/ 849215 h 6760724"/>
              <a:gd name="connsiteX32" fmla="*/ 3424943 w 3975176"/>
              <a:gd name="connsiteY32" fmla="*/ 899307 h 6760724"/>
              <a:gd name="connsiteX33" fmla="*/ 3374852 w 3975176"/>
              <a:gd name="connsiteY33" fmla="*/ 940224 h 6760724"/>
              <a:gd name="connsiteX34" fmla="*/ 2973364 w 3975176"/>
              <a:gd name="connsiteY34" fmla="*/ 899306 h 6760724"/>
              <a:gd name="connsiteX35" fmla="*/ 1909849 w 3975176"/>
              <a:gd name="connsiteY35" fmla="*/ 0 h 6760724"/>
              <a:gd name="connsiteX36" fmla="*/ 3881651 w 3975176"/>
              <a:gd name="connsiteY36" fmla="*/ 1971803 h 6760724"/>
              <a:gd name="connsiteX37" fmla="*/ 3922569 w 3975176"/>
              <a:gd name="connsiteY37" fmla="*/ 2373292 h 6760724"/>
              <a:gd name="connsiteX38" fmla="*/ 3881652 w 3975176"/>
              <a:gd name="connsiteY38" fmla="*/ 2423382 h 6760724"/>
              <a:gd name="connsiteX39" fmla="*/ 3881651 w 3975176"/>
              <a:gd name="connsiteY39" fmla="*/ 2423383 h 6760724"/>
              <a:gd name="connsiteX40" fmla="*/ 3831561 w 3975176"/>
              <a:gd name="connsiteY40" fmla="*/ 2464300 h 6760724"/>
              <a:gd name="connsiteX41" fmla="*/ 3430072 w 3975176"/>
              <a:gd name="connsiteY41" fmla="*/ 2423382 h 6760724"/>
              <a:gd name="connsiteX42" fmla="*/ 1006691 w 3975176"/>
              <a:gd name="connsiteY42" fmla="*/ 1 h 6760724"/>
              <a:gd name="connsiteX43" fmla="*/ 842482 w 3975176"/>
              <a:gd name="connsiteY43" fmla="*/ 0 h 6760724"/>
              <a:gd name="connsiteX44" fmla="*/ 2701389 w 3975176"/>
              <a:gd name="connsiteY44" fmla="*/ 1858909 h 6760724"/>
              <a:gd name="connsiteX45" fmla="*/ 2742306 w 3975176"/>
              <a:gd name="connsiteY45" fmla="*/ 2260397 h 6760724"/>
              <a:gd name="connsiteX46" fmla="*/ 2701390 w 3975176"/>
              <a:gd name="connsiteY46" fmla="*/ 2310488 h 6760724"/>
              <a:gd name="connsiteX47" fmla="*/ 2701389 w 3975176"/>
              <a:gd name="connsiteY47" fmla="*/ 2310488 h 6760724"/>
              <a:gd name="connsiteX48" fmla="*/ 2651298 w 3975176"/>
              <a:gd name="connsiteY48" fmla="*/ 2351404 h 6760724"/>
              <a:gd name="connsiteX49" fmla="*/ 2249810 w 3975176"/>
              <a:gd name="connsiteY49" fmla="*/ 2310488 h 6760724"/>
              <a:gd name="connsiteX50" fmla="*/ 0 w 3975176"/>
              <a:gd name="connsiteY50" fmla="*/ 60678 h 6760724"/>
              <a:gd name="connsiteX51" fmla="*/ 0 w 3975176"/>
              <a:gd name="connsiteY51" fmla="*/ 1 h 6760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975176" h="6760724">
                <a:moveTo>
                  <a:pt x="0" y="3426988"/>
                </a:moveTo>
                <a:lnTo>
                  <a:pt x="2788630" y="6215619"/>
                </a:lnTo>
                <a:cubicBezTo>
                  <a:pt x="2882155" y="6309146"/>
                  <a:pt x="2905536" y="6446252"/>
                  <a:pt x="2858774" y="6561568"/>
                </a:cubicBezTo>
                <a:lnTo>
                  <a:pt x="2788630" y="6667199"/>
                </a:lnTo>
                <a:lnTo>
                  <a:pt x="2738539" y="6708116"/>
                </a:lnTo>
                <a:cubicBezTo>
                  <a:pt x="2614596" y="6789951"/>
                  <a:pt x="2446163" y="6776312"/>
                  <a:pt x="2337050" y="6667199"/>
                </a:cubicBezTo>
                <a:lnTo>
                  <a:pt x="0" y="4330147"/>
                </a:lnTo>
                <a:close/>
                <a:moveTo>
                  <a:pt x="0" y="2359622"/>
                </a:moveTo>
                <a:lnTo>
                  <a:pt x="2891259" y="5250883"/>
                </a:lnTo>
                <a:cubicBezTo>
                  <a:pt x="3000372" y="5359995"/>
                  <a:pt x="3014011" y="5528428"/>
                  <a:pt x="2932177" y="5652371"/>
                </a:cubicBezTo>
                <a:lnTo>
                  <a:pt x="2891260" y="5702461"/>
                </a:lnTo>
                <a:lnTo>
                  <a:pt x="2785629" y="5772606"/>
                </a:lnTo>
                <a:cubicBezTo>
                  <a:pt x="2670312" y="5819368"/>
                  <a:pt x="2533206" y="5795987"/>
                  <a:pt x="2439680" y="5702461"/>
                </a:cubicBezTo>
                <a:lnTo>
                  <a:pt x="0" y="3262781"/>
                </a:lnTo>
                <a:close/>
                <a:moveTo>
                  <a:pt x="0" y="1292254"/>
                </a:moveTo>
                <a:lnTo>
                  <a:pt x="3117048" y="4409304"/>
                </a:lnTo>
                <a:cubicBezTo>
                  <a:pt x="3226161" y="4518416"/>
                  <a:pt x="3239799" y="4686849"/>
                  <a:pt x="3157965" y="4810791"/>
                </a:cubicBezTo>
                <a:lnTo>
                  <a:pt x="3117048" y="4860883"/>
                </a:lnTo>
                <a:lnTo>
                  <a:pt x="3011417" y="4931026"/>
                </a:lnTo>
                <a:cubicBezTo>
                  <a:pt x="2896102" y="4977789"/>
                  <a:pt x="2758995" y="4954408"/>
                  <a:pt x="2665469" y="4860883"/>
                </a:cubicBezTo>
                <a:lnTo>
                  <a:pt x="0" y="2195413"/>
                </a:lnTo>
                <a:close/>
                <a:moveTo>
                  <a:pt x="0" y="224886"/>
                </a:moveTo>
                <a:lnTo>
                  <a:pt x="2701390" y="2926277"/>
                </a:lnTo>
                <a:cubicBezTo>
                  <a:pt x="2810503" y="3035390"/>
                  <a:pt x="2824142" y="3203822"/>
                  <a:pt x="2742307" y="3327766"/>
                </a:cubicBezTo>
                <a:lnTo>
                  <a:pt x="2701390" y="3377856"/>
                </a:lnTo>
                <a:lnTo>
                  <a:pt x="2651299" y="3418774"/>
                </a:lnTo>
                <a:cubicBezTo>
                  <a:pt x="2527357" y="3500608"/>
                  <a:pt x="2358924" y="3486969"/>
                  <a:pt x="2249811" y="3377856"/>
                </a:cubicBezTo>
                <a:lnTo>
                  <a:pt x="0" y="1128045"/>
                </a:lnTo>
                <a:close/>
                <a:moveTo>
                  <a:pt x="2074059" y="1"/>
                </a:moveTo>
                <a:lnTo>
                  <a:pt x="2977217" y="1"/>
                </a:lnTo>
                <a:lnTo>
                  <a:pt x="3424944" y="447728"/>
                </a:lnTo>
                <a:cubicBezTo>
                  <a:pt x="3534056" y="556840"/>
                  <a:pt x="3547695" y="725273"/>
                  <a:pt x="3465861" y="849215"/>
                </a:cubicBezTo>
                <a:lnTo>
                  <a:pt x="3424943" y="899307"/>
                </a:lnTo>
                <a:lnTo>
                  <a:pt x="3374852" y="940224"/>
                </a:lnTo>
                <a:cubicBezTo>
                  <a:pt x="3250909" y="1022059"/>
                  <a:pt x="3082477" y="1008419"/>
                  <a:pt x="2973364" y="899306"/>
                </a:cubicBezTo>
                <a:close/>
                <a:moveTo>
                  <a:pt x="1909849" y="0"/>
                </a:moveTo>
                <a:lnTo>
                  <a:pt x="3881651" y="1971803"/>
                </a:lnTo>
                <a:cubicBezTo>
                  <a:pt x="3990764" y="2080916"/>
                  <a:pt x="4004402" y="2249348"/>
                  <a:pt x="3922569" y="2373292"/>
                </a:cubicBezTo>
                <a:lnTo>
                  <a:pt x="3881652" y="2423382"/>
                </a:lnTo>
                <a:lnTo>
                  <a:pt x="3881651" y="2423383"/>
                </a:lnTo>
                <a:lnTo>
                  <a:pt x="3831561" y="2464300"/>
                </a:lnTo>
                <a:cubicBezTo>
                  <a:pt x="3707617" y="2546134"/>
                  <a:pt x="3539185" y="2532496"/>
                  <a:pt x="3430072" y="2423382"/>
                </a:cubicBezTo>
                <a:lnTo>
                  <a:pt x="1006691" y="1"/>
                </a:lnTo>
                <a:close/>
                <a:moveTo>
                  <a:pt x="842482" y="0"/>
                </a:moveTo>
                <a:lnTo>
                  <a:pt x="2701389" y="1858909"/>
                </a:lnTo>
                <a:cubicBezTo>
                  <a:pt x="2810502" y="1968022"/>
                  <a:pt x="2824141" y="2136453"/>
                  <a:pt x="2742306" y="2260397"/>
                </a:cubicBezTo>
                <a:lnTo>
                  <a:pt x="2701390" y="2310488"/>
                </a:lnTo>
                <a:lnTo>
                  <a:pt x="2701389" y="2310488"/>
                </a:lnTo>
                <a:lnTo>
                  <a:pt x="2651298" y="2351404"/>
                </a:lnTo>
                <a:cubicBezTo>
                  <a:pt x="2527355" y="2433239"/>
                  <a:pt x="2358924" y="2419600"/>
                  <a:pt x="2249810" y="2310488"/>
                </a:cubicBezTo>
                <a:lnTo>
                  <a:pt x="0" y="60678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71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4929345" y="162481"/>
            <a:ext cx="4244152" cy="6695518"/>
          </a:xfrm>
          <a:custGeom>
            <a:avLst/>
            <a:gdLst>
              <a:gd name="connsiteX0" fmla="*/ 776022 w 4244152"/>
              <a:gd name="connsiteY0" fmla="*/ 4803154 h 6695518"/>
              <a:gd name="connsiteX1" fmla="*/ 1001812 w 4244152"/>
              <a:gd name="connsiteY1" fmla="*/ 4896680 h 6695518"/>
              <a:gd name="connsiteX2" fmla="*/ 2800650 w 4244152"/>
              <a:gd name="connsiteY2" fmla="*/ 6695518 h 6695518"/>
              <a:gd name="connsiteX3" fmla="*/ 1897491 w 4244152"/>
              <a:gd name="connsiteY3" fmla="*/ 6695518 h 6695518"/>
              <a:gd name="connsiteX4" fmla="*/ 550233 w 4244152"/>
              <a:gd name="connsiteY4" fmla="*/ 5348259 h 6695518"/>
              <a:gd name="connsiteX5" fmla="*/ 509316 w 4244152"/>
              <a:gd name="connsiteY5" fmla="*/ 4946771 h 6695518"/>
              <a:gd name="connsiteX6" fmla="*/ 550232 w 4244152"/>
              <a:gd name="connsiteY6" fmla="*/ 4896680 h 6695518"/>
              <a:gd name="connsiteX7" fmla="*/ 655864 w 4244152"/>
              <a:gd name="connsiteY7" fmla="*/ 4826536 h 6695518"/>
              <a:gd name="connsiteX8" fmla="*/ 776022 w 4244152"/>
              <a:gd name="connsiteY8" fmla="*/ 4803154 h 6695518"/>
              <a:gd name="connsiteX9" fmla="*/ 1499576 w 4244152"/>
              <a:gd name="connsiteY9" fmla="*/ 3391974 h 6695518"/>
              <a:gd name="connsiteX10" fmla="*/ 1725365 w 4244152"/>
              <a:gd name="connsiteY10" fmla="*/ 3485499 h 6695518"/>
              <a:gd name="connsiteX11" fmla="*/ 4244151 w 4244152"/>
              <a:gd name="connsiteY11" fmla="*/ 6004285 h 6695518"/>
              <a:gd name="connsiteX12" fmla="*/ 4244152 w 4244152"/>
              <a:gd name="connsiteY12" fmla="*/ 6695518 h 6695518"/>
              <a:gd name="connsiteX13" fmla="*/ 4032225 w 4244152"/>
              <a:gd name="connsiteY13" fmla="*/ 6695518 h 6695518"/>
              <a:gd name="connsiteX14" fmla="*/ 1273787 w 4244152"/>
              <a:gd name="connsiteY14" fmla="*/ 3937078 h 6695518"/>
              <a:gd name="connsiteX15" fmla="*/ 1232870 w 4244152"/>
              <a:gd name="connsiteY15" fmla="*/ 3535590 h 6695518"/>
              <a:gd name="connsiteX16" fmla="*/ 1273787 w 4244152"/>
              <a:gd name="connsiteY16" fmla="*/ 3485498 h 6695518"/>
              <a:gd name="connsiteX17" fmla="*/ 1323879 w 4244152"/>
              <a:gd name="connsiteY17" fmla="*/ 3444582 h 6695518"/>
              <a:gd name="connsiteX18" fmla="*/ 1499576 w 4244152"/>
              <a:gd name="connsiteY18" fmla="*/ 3391974 h 6695518"/>
              <a:gd name="connsiteX19" fmla="*/ 319314 w 4244152"/>
              <a:gd name="connsiteY19" fmla="*/ 3279078 h 6695518"/>
              <a:gd name="connsiteX20" fmla="*/ 545104 w 4244152"/>
              <a:gd name="connsiteY20" fmla="*/ 3372604 h 6695518"/>
              <a:gd name="connsiteX21" fmla="*/ 3868018 w 4244152"/>
              <a:gd name="connsiteY21" fmla="*/ 6695518 h 6695518"/>
              <a:gd name="connsiteX22" fmla="*/ 2964860 w 4244152"/>
              <a:gd name="connsiteY22" fmla="*/ 6695517 h 6695518"/>
              <a:gd name="connsiteX23" fmla="*/ 93525 w 4244152"/>
              <a:gd name="connsiteY23" fmla="*/ 3824183 h 6695518"/>
              <a:gd name="connsiteX24" fmla="*/ 52609 w 4244152"/>
              <a:gd name="connsiteY24" fmla="*/ 3422696 h 6695518"/>
              <a:gd name="connsiteX25" fmla="*/ 93526 w 4244152"/>
              <a:gd name="connsiteY25" fmla="*/ 3372604 h 6695518"/>
              <a:gd name="connsiteX26" fmla="*/ 199156 w 4244152"/>
              <a:gd name="connsiteY26" fmla="*/ 3302460 h 6695518"/>
              <a:gd name="connsiteX27" fmla="*/ 319314 w 4244152"/>
              <a:gd name="connsiteY27" fmla="*/ 3279078 h 6695518"/>
              <a:gd name="connsiteX28" fmla="*/ 1273787 w 4244152"/>
              <a:gd name="connsiteY28" fmla="*/ 2418129 h 6695518"/>
              <a:gd name="connsiteX29" fmla="*/ 1273787 w 4244152"/>
              <a:gd name="connsiteY29" fmla="*/ 2418129 h 6695518"/>
              <a:gd name="connsiteX30" fmla="*/ 1273786 w 4244152"/>
              <a:gd name="connsiteY30" fmla="*/ 2418130 h 6695518"/>
              <a:gd name="connsiteX31" fmla="*/ 1499575 w 4244152"/>
              <a:gd name="connsiteY31" fmla="*/ 2324605 h 6695518"/>
              <a:gd name="connsiteX32" fmla="*/ 1725365 w 4244152"/>
              <a:gd name="connsiteY32" fmla="*/ 2418131 h 6695518"/>
              <a:gd name="connsiteX33" fmla="*/ 4244152 w 4244152"/>
              <a:gd name="connsiteY33" fmla="*/ 4936916 h 6695518"/>
              <a:gd name="connsiteX34" fmla="*/ 4244151 w 4244152"/>
              <a:gd name="connsiteY34" fmla="*/ 5840075 h 6695518"/>
              <a:gd name="connsiteX35" fmla="*/ 1273786 w 4244152"/>
              <a:gd name="connsiteY35" fmla="*/ 2869709 h 6695518"/>
              <a:gd name="connsiteX36" fmla="*/ 1232868 w 4244152"/>
              <a:gd name="connsiteY36" fmla="*/ 2468221 h 6695518"/>
              <a:gd name="connsiteX37" fmla="*/ 1273785 w 4244152"/>
              <a:gd name="connsiteY37" fmla="*/ 2418131 h 6695518"/>
              <a:gd name="connsiteX38" fmla="*/ 1273787 w 4244152"/>
              <a:gd name="connsiteY38" fmla="*/ 2418129 h 6695518"/>
              <a:gd name="connsiteX39" fmla="*/ 1379416 w 4244152"/>
              <a:gd name="connsiteY39" fmla="*/ 2347986 h 6695518"/>
              <a:gd name="connsiteX40" fmla="*/ 1499575 w 4244152"/>
              <a:gd name="connsiteY40" fmla="*/ 2324605 h 6695518"/>
              <a:gd name="connsiteX41" fmla="*/ 1083917 w 4244152"/>
              <a:gd name="connsiteY41" fmla="*/ 841579 h 6695518"/>
              <a:gd name="connsiteX42" fmla="*/ 1309707 w 4244152"/>
              <a:gd name="connsiteY42" fmla="*/ 935105 h 6695518"/>
              <a:gd name="connsiteX43" fmla="*/ 4244152 w 4244152"/>
              <a:gd name="connsiteY43" fmla="*/ 3869549 h 6695518"/>
              <a:gd name="connsiteX44" fmla="*/ 4244151 w 4244152"/>
              <a:gd name="connsiteY44" fmla="*/ 4772707 h 6695518"/>
              <a:gd name="connsiteX45" fmla="*/ 858128 w 4244152"/>
              <a:gd name="connsiteY45" fmla="*/ 1386684 h 6695518"/>
              <a:gd name="connsiteX46" fmla="*/ 817211 w 4244152"/>
              <a:gd name="connsiteY46" fmla="*/ 985196 h 6695518"/>
              <a:gd name="connsiteX47" fmla="*/ 858128 w 4244152"/>
              <a:gd name="connsiteY47" fmla="*/ 935104 h 6695518"/>
              <a:gd name="connsiteX48" fmla="*/ 908219 w 4244152"/>
              <a:gd name="connsiteY48" fmla="*/ 894187 h 6695518"/>
              <a:gd name="connsiteX49" fmla="*/ 1083917 w 4244152"/>
              <a:gd name="connsiteY49" fmla="*/ 841579 h 6695518"/>
              <a:gd name="connsiteX50" fmla="*/ 1083917 w 4244152"/>
              <a:gd name="connsiteY50" fmla="*/ 93524 h 6695518"/>
              <a:gd name="connsiteX51" fmla="*/ 1083917 w 4244152"/>
              <a:gd name="connsiteY51" fmla="*/ 93524 h 6695518"/>
              <a:gd name="connsiteX52" fmla="*/ 1083916 w 4244152"/>
              <a:gd name="connsiteY52" fmla="*/ 93525 h 6695518"/>
              <a:gd name="connsiteX53" fmla="*/ 1309705 w 4244152"/>
              <a:gd name="connsiteY53" fmla="*/ 0 h 6695518"/>
              <a:gd name="connsiteX54" fmla="*/ 1535496 w 4244152"/>
              <a:gd name="connsiteY54" fmla="*/ 93525 h 6695518"/>
              <a:gd name="connsiteX55" fmla="*/ 4244152 w 4244152"/>
              <a:gd name="connsiteY55" fmla="*/ 2802181 h 6695518"/>
              <a:gd name="connsiteX56" fmla="*/ 4244151 w 4244152"/>
              <a:gd name="connsiteY56" fmla="*/ 3705339 h 6695518"/>
              <a:gd name="connsiteX57" fmla="*/ 1083917 w 4244152"/>
              <a:gd name="connsiteY57" fmla="*/ 545104 h 6695518"/>
              <a:gd name="connsiteX58" fmla="*/ 1043000 w 4244152"/>
              <a:gd name="connsiteY58" fmla="*/ 143616 h 6695518"/>
              <a:gd name="connsiteX59" fmla="*/ 1083917 w 4244152"/>
              <a:gd name="connsiteY59" fmla="*/ 93524 h 6695518"/>
              <a:gd name="connsiteX60" fmla="*/ 1189548 w 4244152"/>
              <a:gd name="connsiteY60" fmla="*/ 23381 h 6695518"/>
              <a:gd name="connsiteX61" fmla="*/ 1309705 w 4244152"/>
              <a:gd name="connsiteY61" fmla="*/ 0 h 669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244152" h="6695518">
                <a:moveTo>
                  <a:pt x="776022" y="4803154"/>
                </a:moveTo>
                <a:cubicBezTo>
                  <a:pt x="857743" y="4803154"/>
                  <a:pt x="939462" y="4834330"/>
                  <a:pt x="1001812" y="4896680"/>
                </a:cubicBezTo>
                <a:lnTo>
                  <a:pt x="2800650" y="6695518"/>
                </a:lnTo>
                <a:lnTo>
                  <a:pt x="1897491" y="6695518"/>
                </a:lnTo>
                <a:lnTo>
                  <a:pt x="550233" y="5348259"/>
                </a:lnTo>
                <a:cubicBezTo>
                  <a:pt x="441120" y="5239146"/>
                  <a:pt x="427481" y="5070714"/>
                  <a:pt x="509316" y="4946771"/>
                </a:cubicBezTo>
                <a:lnTo>
                  <a:pt x="550232" y="4896680"/>
                </a:lnTo>
                <a:lnTo>
                  <a:pt x="655864" y="4826536"/>
                </a:lnTo>
                <a:cubicBezTo>
                  <a:pt x="694303" y="4810950"/>
                  <a:pt x="735162" y="4803154"/>
                  <a:pt x="776022" y="4803154"/>
                </a:cubicBezTo>
                <a:close/>
                <a:moveTo>
                  <a:pt x="1499576" y="3391974"/>
                </a:moveTo>
                <a:cubicBezTo>
                  <a:pt x="1581296" y="3391974"/>
                  <a:pt x="1663016" y="3423149"/>
                  <a:pt x="1725365" y="3485499"/>
                </a:cubicBezTo>
                <a:lnTo>
                  <a:pt x="4244151" y="6004285"/>
                </a:lnTo>
                <a:lnTo>
                  <a:pt x="4244152" y="6695518"/>
                </a:lnTo>
                <a:lnTo>
                  <a:pt x="4032225" y="6695518"/>
                </a:lnTo>
                <a:lnTo>
                  <a:pt x="1273787" y="3937078"/>
                </a:lnTo>
                <a:cubicBezTo>
                  <a:pt x="1164674" y="3827965"/>
                  <a:pt x="1151035" y="3659532"/>
                  <a:pt x="1232870" y="3535590"/>
                </a:cubicBezTo>
                <a:lnTo>
                  <a:pt x="1273787" y="3485498"/>
                </a:lnTo>
                <a:lnTo>
                  <a:pt x="1323879" y="3444582"/>
                </a:lnTo>
                <a:cubicBezTo>
                  <a:pt x="1376997" y="3409510"/>
                  <a:pt x="1438286" y="3391974"/>
                  <a:pt x="1499576" y="3391974"/>
                </a:cubicBezTo>
                <a:close/>
                <a:moveTo>
                  <a:pt x="319314" y="3279078"/>
                </a:moveTo>
                <a:cubicBezTo>
                  <a:pt x="401034" y="3279079"/>
                  <a:pt x="482754" y="3310254"/>
                  <a:pt x="545104" y="3372604"/>
                </a:cubicBezTo>
                <a:lnTo>
                  <a:pt x="3868018" y="6695518"/>
                </a:lnTo>
                <a:lnTo>
                  <a:pt x="2964860" y="6695517"/>
                </a:lnTo>
                <a:lnTo>
                  <a:pt x="93525" y="3824183"/>
                </a:lnTo>
                <a:cubicBezTo>
                  <a:pt x="-15588" y="3715070"/>
                  <a:pt x="-29227" y="3546638"/>
                  <a:pt x="52609" y="3422696"/>
                </a:cubicBezTo>
                <a:lnTo>
                  <a:pt x="93526" y="3372604"/>
                </a:lnTo>
                <a:lnTo>
                  <a:pt x="199156" y="3302460"/>
                </a:lnTo>
                <a:cubicBezTo>
                  <a:pt x="237594" y="3286873"/>
                  <a:pt x="278455" y="3279078"/>
                  <a:pt x="319314" y="3279078"/>
                </a:cubicBezTo>
                <a:close/>
                <a:moveTo>
                  <a:pt x="1273787" y="2418129"/>
                </a:moveTo>
                <a:lnTo>
                  <a:pt x="1273787" y="2418129"/>
                </a:lnTo>
                <a:lnTo>
                  <a:pt x="1273786" y="2418130"/>
                </a:lnTo>
                <a:close/>
                <a:moveTo>
                  <a:pt x="1499575" y="2324605"/>
                </a:moveTo>
                <a:cubicBezTo>
                  <a:pt x="1581295" y="2324605"/>
                  <a:pt x="1663016" y="2355780"/>
                  <a:pt x="1725365" y="2418131"/>
                </a:cubicBezTo>
                <a:lnTo>
                  <a:pt x="4244152" y="4936916"/>
                </a:lnTo>
                <a:lnTo>
                  <a:pt x="4244151" y="5840075"/>
                </a:lnTo>
                <a:lnTo>
                  <a:pt x="1273786" y="2869709"/>
                </a:lnTo>
                <a:cubicBezTo>
                  <a:pt x="1164673" y="2760596"/>
                  <a:pt x="1151034" y="2592164"/>
                  <a:pt x="1232868" y="2468221"/>
                </a:cubicBezTo>
                <a:lnTo>
                  <a:pt x="1273785" y="2418131"/>
                </a:lnTo>
                <a:lnTo>
                  <a:pt x="1273787" y="2418129"/>
                </a:lnTo>
                <a:lnTo>
                  <a:pt x="1379416" y="2347986"/>
                </a:lnTo>
                <a:cubicBezTo>
                  <a:pt x="1417856" y="2332399"/>
                  <a:pt x="1458715" y="2324605"/>
                  <a:pt x="1499575" y="2324605"/>
                </a:cubicBezTo>
                <a:close/>
                <a:moveTo>
                  <a:pt x="1083917" y="841579"/>
                </a:moveTo>
                <a:cubicBezTo>
                  <a:pt x="1165637" y="841579"/>
                  <a:pt x="1247357" y="872754"/>
                  <a:pt x="1309707" y="935105"/>
                </a:cubicBezTo>
                <a:lnTo>
                  <a:pt x="4244152" y="3869549"/>
                </a:lnTo>
                <a:lnTo>
                  <a:pt x="4244151" y="4772707"/>
                </a:lnTo>
                <a:lnTo>
                  <a:pt x="858128" y="1386684"/>
                </a:lnTo>
                <a:cubicBezTo>
                  <a:pt x="749015" y="1277571"/>
                  <a:pt x="735376" y="1109138"/>
                  <a:pt x="817211" y="985196"/>
                </a:cubicBezTo>
                <a:lnTo>
                  <a:pt x="858128" y="935104"/>
                </a:lnTo>
                <a:lnTo>
                  <a:pt x="908219" y="894187"/>
                </a:lnTo>
                <a:cubicBezTo>
                  <a:pt x="961338" y="859115"/>
                  <a:pt x="1022627" y="841579"/>
                  <a:pt x="1083917" y="841579"/>
                </a:cubicBezTo>
                <a:close/>
                <a:moveTo>
                  <a:pt x="1083917" y="93524"/>
                </a:moveTo>
                <a:lnTo>
                  <a:pt x="1083917" y="93524"/>
                </a:lnTo>
                <a:lnTo>
                  <a:pt x="1083916" y="93525"/>
                </a:lnTo>
                <a:close/>
                <a:moveTo>
                  <a:pt x="1309705" y="0"/>
                </a:moveTo>
                <a:cubicBezTo>
                  <a:pt x="1391426" y="0"/>
                  <a:pt x="1473146" y="31175"/>
                  <a:pt x="1535496" y="93525"/>
                </a:cubicBezTo>
                <a:lnTo>
                  <a:pt x="4244152" y="2802181"/>
                </a:lnTo>
                <a:lnTo>
                  <a:pt x="4244151" y="3705339"/>
                </a:lnTo>
                <a:lnTo>
                  <a:pt x="1083917" y="545104"/>
                </a:lnTo>
                <a:cubicBezTo>
                  <a:pt x="974805" y="435991"/>
                  <a:pt x="961166" y="267559"/>
                  <a:pt x="1043000" y="143616"/>
                </a:cubicBezTo>
                <a:lnTo>
                  <a:pt x="1083917" y="93524"/>
                </a:lnTo>
                <a:lnTo>
                  <a:pt x="1189548" y="23381"/>
                </a:lnTo>
                <a:cubicBezTo>
                  <a:pt x="1227986" y="7794"/>
                  <a:pt x="1268846" y="0"/>
                  <a:pt x="13097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1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2"/>
          </p:nvPr>
        </p:nvSpPr>
        <p:spPr>
          <a:xfrm>
            <a:off x="96156" y="-1"/>
            <a:ext cx="5956302" cy="6858000"/>
          </a:xfrm>
          <a:custGeom>
            <a:avLst/>
            <a:gdLst>
              <a:gd name="connsiteX0" fmla="*/ 3935264 w 5956302"/>
              <a:gd name="connsiteY0" fmla="*/ 3878317 h 6858000"/>
              <a:gd name="connsiteX1" fmla="*/ 5956302 w 5956302"/>
              <a:gd name="connsiteY1" fmla="*/ 3878317 h 6858000"/>
              <a:gd name="connsiteX2" fmla="*/ 4952924 w 5956302"/>
              <a:gd name="connsiteY2" fmla="*/ 6858000 h 6858000"/>
              <a:gd name="connsiteX3" fmla="*/ 2931886 w 5956302"/>
              <a:gd name="connsiteY3" fmla="*/ 6858000 h 6858000"/>
              <a:gd name="connsiteX4" fmla="*/ 2469321 w 5956302"/>
              <a:gd name="connsiteY4" fmla="*/ 1939159 h 6858000"/>
              <a:gd name="connsiteX5" fmla="*/ 4490359 w 5956302"/>
              <a:gd name="connsiteY5" fmla="*/ 1939159 h 6858000"/>
              <a:gd name="connsiteX6" fmla="*/ 3486981 w 5956302"/>
              <a:gd name="connsiteY6" fmla="*/ 4918842 h 6858000"/>
              <a:gd name="connsiteX7" fmla="*/ 1465943 w 5956302"/>
              <a:gd name="connsiteY7" fmla="*/ 4918842 h 6858000"/>
              <a:gd name="connsiteX8" fmla="*/ 1003378 w 5956302"/>
              <a:gd name="connsiteY8" fmla="*/ 0 h 6858000"/>
              <a:gd name="connsiteX9" fmla="*/ 3024416 w 5956302"/>
              <a:gd name="connsiteY9" fmla="*/ 0 h 6858000"/>
              <a:gd name="connsiteX10" fmla="*/ 2021038 w 5956302"/>
              <a:gd name="connsiteY10" fmla="*/ 2979683 h 6858000"/>
              <a:gd name="connsiteX11" fmla="*/ 0 w 5956302"/>
              <a:gd name="connsiteY11" fmla="*/ 297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56302" h="6858000">
                <a:moveTo>
                  <a:pt x="3935264" y="3878317"/>
                </a:moveTo>
                <a:lnTo>
                  <a:pt x="5956302" y="3878317"/>
                </a:lnTo>
                <a:lnTo>
                  <a:pt x="4952924" y="6858000"/>
                </a:lnTo>
                <a:lnTo>
                  <a:pt x="2931886" y="6858000"/>
                </a:lnTo>
                <a:close/>
                <a:moveTo>
                  <a:pt x="2469321" y="1939159"/>
                </a:moveTo>
                <a:lnTo>
                  <a:pt x="4490359" y="1939159"/>
                </a:lnTo>
                <a:lnTo>
                  <a:pt x="3486981" y="4918842"/>
                </a:lnTo>
                <a:lnTo>
                  <a:pt x="1465943" y="4918842"/>
                </a:lnTo>
                <a:close/>
                <a:moveTo>
                  <a:pt x="1003378" y="0"/>
                </a:moveTo>
                <a:lnTo>
                  <a:pt x="3024416" y="0"/>
                </a:lnTo>
                <a:lnTo>
                  <a:pt x="2021038" y="2979683"/>
                </a:lnTo>
                <a:lnTo>
                  <a:pt x="0" y="29796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8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3187698" y="-1"/>
            <a:ext cx="5956302" cy="6858000"/>
          </a:xfrm>
          <a:custGeom>
            <a:avLst/>
            <a:gdLst>
              <a:gd name="connsiteX0" fmla="*/ 0 w 5956302"/>
              <a:gd name="connsiteY0" fmla="*/ 3878317 h 6858000"/>
              <a:gd name="connsiteX1" fmla="*/ 2021038 w 5956302"/>
              <a:gd name="connsiteY1" fmla="*/ 3878317 h 6858000"/>
              <a:gd name="connsiteX2" fmla="*/ 3024416 w 5956302"/>
              <a:gd name="connsiteY2" fmla="*/ 6858000 h 6858000"/>
              <a:gd name="connsiteX3" fmla="*/ 1003378 w 5956302"/>
              <a:gd name="connsiteY3" fmla="*/ 6858000 h 6858000"/>
              <a:gd name="connsiteX4" fmla="*/ 1465943 w 5956302"/>
              <a:gd name="connsiteY4" fmla="*/ 1939159 h 6858000"/>
              <a:gd name="connsiteX5" fmla="*/ 3486981 w 5956302"/>
              <a:gd name="connsiteY5" fmla="*/ 1939159 h 6858000"/>
              <a:gd name="connsiteX6" fmla="*/ 4490359 w 5956302"/>
              <a:gd name="connsiteY6" fmla="*/ 4918842 h 6858000"/>
              <a:gd name="connsiteX7" fmla="*/ 2469321 w 5956302"/>
              <a:gd name="connsiteY7" fmla="*/ 4918842 h 6858000"/>
              <a:gd name="connsiteX8" fmla="*/ 2931886 w 5956302"/>
              <a:gd name="connsiteY8" fmla="*/ 0 h 6858000"/>
              <a:gd name="connsiteX9" fmla="*/ 4952924 w 5956302"/>
              <a:gd name="connsiteY9" fmla="*/ 0 h 6858000"/>
              <a:gd name="connsiteX10" fmla="*/ 5956302 w 5956302"/>
              <a:gd name="connsiteY10" fmla="*/ 2979683 h 6858000"/>
              <a:gd name="connsiteX11" fmla="*/ 3935264 w 5956302"/>
              <a:gd name="connsiteY11" fmla="*/ 297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56302" h="6858000">
                <a:moveTo>
                  <a:pt x="0" y="3878317"/>
                </a:moveTo>
                <a:lnTo>
                  <a:pt x="2021038" y="3878317"/>
                </a:lnTo>
                <a:lnTo>
                  <a:pt x="3024416" y="6858000"/>
                </a:lnTo>
                <a:lnTo>
                  <a:pt x="1003378" y="6858000"/>
                </a:lnTo>
                <a:close/>
                <a:moveTo>
                  <a:pt x="1465943" y="1939159"/>
                </a:moveTo>
                <a:lnTo>
                  <a:pt x="3486981" y="1939159"/>
                </a:lnTo>
                <a:lnTo>
                  <a:pt x="4490359" y="4918842"/>
                </a:lnTo>
                <a:lnTo>
                  <a:pt x="2469321" y="4918842"/>
                </a:lnTo>
                <a:close/>
                <a:moveTo>
                  <a:pt x="2931886" y="0"/>
                </a:moveTo>
                <a:lnTo>
                  <a:pt x="4952924" y="0"/>
                </a:lnTo>
                <a:lnTo>
                  <a:pt x="5956302" y="2979683"/>
                </a:lnTo>
                <a:lnTo>
                  <a:pt x="3935264" y="297968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25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915713" y="1519530"/>
            <a:ext cx="3817743" cy="3817743"/>
          </a:xfrm>
          <a:custGeom>
            <a:avLst/>
            <a:gdLst>
              <a:gd name="connsiteX0" fmla="*/ 3596668 w 3817743"/>
              <a:gd name="connsiteY0" fmla="*/ 2642069 h 3817743"/>
              <a:gd name="connsiteX1" fmla="*/ 3752991 w 3817743"/>
              <a:gd name="connsiteY1" fmla="*/ 2706821 h 3817743"/>
              <a:gd name="connsiteX2" fmla="*/ 3752991 w 3817743"/>
              <a:gd name="connsiteY2" fmla="*/ 3019470 h 3817743"/>
              <a:gd name="connsiteX3" fmla="*/ 3019470 w 3817743"/>
              <a:gd name="connsiteY3" fmla="*/ 3752992 h 3817743"/>
              <a:gd name="connsiteX4" fmla="*/ 2706822 w 3817743"/>
              <a:gd name="connsiteY4" fmla="*/ 3752992 h 3817743"/>
              <a:gd name="connsiteX5" fmla="*/ 2706822 w 3817743"/>
              <a:gd name="connsiteY5" fmla="*/ 3440343 h 3817743"/>
              <a:gd name="connsiteX6" fmla="*/ 3440343 w 3817743"/>
              <a:gd name="connsiteY6" fmla="*/ 2706821 h 3817743"/>
              <a:gd name="connsiteX7" fmla="*/ 3596668 w 3817743"/>
              <a:gd name="connsiteY7" fmla="*/ 2642069 h 3817743"/>
              <a:gd name="connsiteX8" fmla="*/ 3538576 w 3817743"/>
              <a:gd name="connsiteY8" fmla="*/ 1945284 h 3817743"/>
              <a:gd name="connsiteX9" fmla="*/ 3694902 w 3817743"/>
              <a:gd name="connsiteY9" fmla="*/ 2010035 h 3817743"/>
              <a:gd name="connsiteX10" fmla="*/ 3694901 w 3817743"/>
              <a:gd name="connsiteY10" fmla="*/ 2322683 h 3817743"/>
              <a:gd name="connsiteX11" fmla="*/ 2322682 w 3817743"/>
              <a:gd name="connsiteY11" fmla="*/ 3694902 h 3817743"/>
              <a:gd name="connsiteX12" fmla="*/ 2010034 w 3817743"/>
              <a:gd name="connsiteY12" fmla="*/ 3694902 h 3817743"/>
              <a:gd name="connsiteX13" fmla="*/ 2010034 w 3817743"/>
              <a:gd name="connsiteY13" fmla="*/ 3382253 h 3817743"/>
              <a:gd name="connsiteX14" fmla="*/ 3382252 w 3817743"/>
              <a:gd name="connsiteY14" fmla="*/ 2010035 h 3817743"/>
              <a:gd name="connsiteX15" fmla="*/ 3538576 w 3817743"/>
              <a:gd name="connsiteY15" fmla="*/ 1945284 h 3817743"/>
              <a:gd name="connsiteX16" fmla="*/ 3556716 w 3817743"/>
              <a:gd name="connsiteY16" fmla="*/ 1172267 h 3817743"/>
              <a:gd name="connsiteX17" fmla="*/ 3713041 w 3817743"/>
              <a:gd name="connsiteY17" fmla="*/ 1237019 h 3817743"/>
              <a:gd name="connsiteX18" fmla="*/ 3713041 w 3817743"/>
              <a:gd name="connsiteY18" fmla="*/ 1549668 h 3817743"/>
              <a:gd name="connsiteX19" fmla="*/ 1549668 w 3817743"/>
              <a:gd name="connsiteY19" fmla="*/ 3713042 h 3817743"/>
              <a:gd name="connsiteX20" fmla="*/ 1237019 w 3817743"/>
              <a:gd name="connsiteY20" fmla="*/ 3713042 h 3817743"/>
              <a:gd name="connsiteX21" fmla="*/ 1237018 w 3817743"/>
              <a:gd name="connsiteY21" fmla="*/ 3400393 h 3817743"/>
              <a:gd name="connsiteX22" fmla="*/ 3400392 w 3817743"/>
              <a:gd name="connsiteY22" fmla="*/ 1237018 h 3817743"/>
              <a:gd name="connsiteX23" fmla="*/ 3556716 w 3817743"/>
              <a:gd name="connsiteY23" fmla="*/ 1172267 h 3817743"/>
              <a:gd name="connsiteX24" fmla="*/ 3457648 w 3817743"/>
              <a:gd name="connsiteY24" fmla="*/ 516460 h 3817743"/>
              <a:gd name="connsiteX25" fmla="*/ 3613972 w 3817743"/>
              <a:gd name="connsiteY25" fmla="*/ 581211 h 3817743"/>
              <a:gd name="connsiteX26" fmla="*/ 3613972 w 3817743"/>
              <a:gd name="connsiteY26" fmla="*/ 893859 h 3817743"/>
              <a:gd name="connsiteX27" fmla="*/ 893859 w 3817743"/>
              <a:gd name="connsiteY27" fmla="*/ 3613974 h 3817743"/>
              <a:gd name="connsiteX28" fmla="*/ 581211 w 3817743"/>
              <a:gd name="connsiteY28" fmla="*/ 3613974 h 3817743"/>
              <a:gd name="connsiteX29" fmla="*/ 581211 w 3817743"/>
              <a:gd name="connsiteY29" fmla="*/ 3301325 h 3817743"/>
              <a:gd name="connsiteX30" fmla="*/ 3301324 w 3817743"/>
              <a:gd name="connsiteY30" fmla="*/ 581211 h 3817743"/>
              <a:gd name="connsiteX31" fmla="*/ 3457648 w 3817743"/>
              <a:gd name="connsiteY31" fmla="*/ 516460 h 3817743"/>
              <a:gd name="connsiteX32" fmla="*/ 3080211 w 3817743"/>
              <a:gd name="connsiteY32" fmla="*/ 139021 h 3817743"/>
              <a:gd name="connsiteX33" fmla="*/ 3236535 w 3817743"/>
              <a:gd name="connsiteY33" fmla="*/ 203774 h 3817743"/>
              <a:gd name="connsiteX34" fmla="*/ 3236535 w 3817743"/>
              <a:gd name="connsiteY34" fmla="*/ 516422 h 3817743"/>
              <a:gd name="connsiteX35" fmla="*/ 516421 w 3817743"/>
              <a:gd name="connsiteY35" fmla="*/ 3236536 h 3817743"/>
              <a:gd name="connsiteX36" fmla="*/ 203773 w 3817743"/>
              <a:gd name="connsiteY36" fmla="*/ 3236536 h 3817743"/>
              <a:gd name="connsiteX37" fmla="*/ 203773 w 3817743"/>
              <a:gd name="connsiteY37" fmla="*/ 2923887 h 3817743"/>
              <a:gd name="connsiteX38" fmla="*/ 2923886 w 3817743"/>
              <a:gd name="connsiteY38" fmla="*/ 203774 h 3817743"/>
              <a:gd name="connsiteX39" fmla="*/ 3080211 w 3817743"/>
              <a:gd name="connsiteY39" fmla="*/ 139021 h 3817743"/>
              <a:gd name="connsiteX40" fmla="*/ 1651387 w 3817743"/>
              <a:gd name="connsiteY40" fmla="*/ 58092 h 3817743"/>
              <a:gd name="connsiteX41" fmla="*/ 1807711 w 3817743"/>
              <a:gd name="connsiteY41" fmla="*/ 122844 h 3817743"/>
              <a:gd name="connsiteX42" fmla="*/ 1807711 w 3817743"/>
              <a:gd name="connsiteY42" fmla="*/ 435494 h 3817743"/>
              <a:gd name="connsiteX43" fmla="*/ 435492 w 3817743"/>
              <a:gd name="connsiteY43" fmla="*/ 1807712 h 3817743"/>
              <a:gd name="connsiteX44" fmla="*/ 122843 w 3817743"/>
              <a:gd name="connsiteY44" fmla="*/ 1807712 h 3817743"/>
              <a:gd name="connsiteX45" fmla="*/ 122844 w 3817743"/>
              <a:gd name="connsiteY45" fmla="*/ 1495064 h 3817743"/>
              <a:gd name="connsiteX46" fmla="*/ 1495063 w 3817743"/>
              <a:gd name="connsiteY46" fmla="*/ 122845 h 3817743"/>
              <a:gd name="connsiteX47" fmla="*/ 1651387 w 3817743"/>
              <a:gd name="connsiteY47" fmla="*/ 58092 h 3817743"/>
              <a:gd name="connsiteX48" fmla="*/ 2424403 w 3817743"/>
              <a:gd name="connsiteY48" fmla="*/ 39954 h 3817743"/>
              <a:gd name="connsiteX49" fmla="*/ 2580727 w 3817743"/>
              <a:gd name="connsiteY49" fmla="*/ 104705 h 3817743"/>
              <a:gd name="connsiteX50" fmla="*/ 2580727 w 3817743"/>
              <a:gd name="connsiteY50" fmla="*/ 417354 h 3817743"/>
              <a:gd name="connsiteX51" fmla="*/ 417353 w 3817743"/>
              <a:gd name="connsiteY51" fmla="*/ 2580728 h 3817743"/>
              <a:gd name="connsiteX52" fmla="*/ 104704 w 3817743"/>
              <a:gd name="connsiteY52" fmla="*/ 2580728 h 3817743"/>
              <a:gd name="connsiteX53" fmla="*/ 104704 w 3817743"/>
              <a:gd name="connsiteY53" fmla="*/ 2268079 h 3817743"/>
              <a:gd name="connsiteX54" fmla="*/ 2268079 w 3817743"/>
              <a:gd name="connsiteY54" fmla="*/ 104705 h 3817743"/>
              <a:gd name="connsiteX55" fmla="*/ 2424403 w 3817743"/>
              <a:gd name="connsiteY55" fmla="*/ 39954 h 3817743"/>
              <a:gd name="connsiteX56" fmla="*/ 954598 w 3817743"/>
              <a:gd name="connsiteY56" fmla="*/ 0 h 3817743"/>
              <a:gd name="connsiteX57" fmla="*/ 1110923 w 3817743"/>
              <a:gd name="connsiteY57" fmla="*/ 64752 h 3817743"/>
              <a:gd name="connsiteX58" fmla="*/ 1110923 w 3817743"/>
              <a:gd name="connsiteY58" fmla="*/ 377401 h 3817743"/>
              <a:gd name="connsiteX59" fmla="*/ 377401 w 3817743"/>
              <a:gd name="connsiteY59" fmla="*/ 1110922 h 3817743"/>
              <a:gd name="connsiteX60" fmla="*/ 64752 w 3817743"/>
              <a:gd name="connsiteY60" fmla="*/ 1110922 h 3817743"/>
              <a:gd name="connsiteX61" fmla="*/ 64752 w 3817743"/>
              <a:gd name="connsiteY61" fmla="*/ 798273 h 3817743"/>
              <a:gd name="connsiteX62" fmla="*/ 798273 w 3817743"/>
              <a:gd name="connsiteY62" fmla="*/ 64752 h 3817743"/>
              <a:gd name="connsiteX63" fmla="*/ 954598 w 3817743"/>
              <a:gd name="connsiteY63" fmla="*/ 0 h 381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17743" h="3817743">
                <a:moveTo>
                  <a:pt x="3596668" y="2642069"/>
                </a:moveTo>
                <a:cubicBezTo>
                  <a:pt x="3653245" y="2642069"/>
                  <a:pt x="3709823" y="2663653"/>
                  <a:pt x="3752991" y="2706821"/>
                </a:cubicBezTo>
                <a:cubicBezTo>
                  <a:pt x="3839327" y="2793157"/>
                  <a:pt x="3839327" y="2933134"/>
                  <a:pt x="3752991" y="3019470"/>
                </a:cubicBezTo>
                <a:lnTo>
                  <a:pt x="3019470" y="3752992"/>
                </a:lnTo>
                <a:cubicBezTo>
                  <a:pt x="2933135" y="3839327"/>
                  <a:pt x="2793157" y="3839327"/>
                  <a:pt x="2706822" y="3752992"/>
                </a:cubicBezTo>
                <a:cubicBezTo>
                  <a:pt x="2620486" y="3666656"/>
                  <a:pt x="2620486" y="3526678"/>
                  <a:pt x="2706822" y="3440343"/>
                </a:cubicBezTo>
                <a:lnTo>
                  <a:pt x="3440343" y="2706821"/>
                </a:lnTo>
                <a:cubicBezTo>
                  <a:pt x="3483510" y="2663654"/>
                  <a:pt x="3540088" y="2642069"/>
                  <a:pt x="3596668" y="2642069"/>
                </a:cubicBezTo>
                <a:close/>
                <a:moveTo>
                  <a:pt x="3538576" y="1945284"/>
                </a:moveTo>
                <a:cubicBezTo>
                  <a:pt x="3595155" y="1945283"/>
                  <a:pt x="3651734" y="1966867"/>
                  <a:pt x="3694902" y="2010035"/>
                </a:cubicBezTo>
                <a:cubicBezTo>
                  <a:pt x="3781236" y="2096370"/>
                  <a:pt x="3781236" y="2236348"/>
                  <a:pt x="3694901" y="2322683"/>
                </a:cubicBezTo>
                <a:lnTo>
                  <a:pt x="2322682" y="3694902"/>
                </a:lnTo>
                <a:cubicBezTo>
                  <a:pt x="2236347" y="3781238"/>
                  <a:pt x="2096369" y="3781238"/>
                  <a:pt x="2010034" y="3694902"/>
                </a:cubicBezTo>
                <a:cubicBezTo>
                  <a:pt x="1923698" y="3608566"/>
                  <a:pt x="1923698" y="3468589"/>
                  <a:pt x="2010034" y="3382253"/>
                </a:cubicBezTo>
                <a:lnTo>
                  <a:pt x="3382252" y="2010035"/>
                </a:lnTo>
                <a:cubicBezTo>
                  <a:pt x="3425420" y="1966867"/>
                  <a:pt x="3481998" y="1945283"/>
                  <a:pt x="3538576" y="1945284"/>
                </a:cubicBezTo>
                <a:close/>
                <a:moveTo>
                  <a:pt x="3556716" y="1172267"/>
                </a:moveTo>
                <a:cubicBezTo>
                  <a:pt x="3613295" y="1172267"/>
                  <a:pt x="3669873" y="1193851"/>
                  <a:pt x="3713041" y="1237019"/>
                </a:cubicBezTo>
                <a:cubicBezTo>
                  <a:pt x="3799377" y="1323355"/>
                  <a:pt x="3799377" y="1463332"/>
                  <a:pt x="3713041" y="1549668"/>
                </a:cubicBezTo>
                <a:lnTo>
                  <a:pt x="1549668" y="3713042"/>
                </a:lnTo>
                <a:cubicBezTo>
                  <a:pt x="1463331" y="3799377"/>
                  <a:pt x="1323354" y="3799377"/>
                  <a:pt x="1237019" y="3713042"/>
                </a:cubicBezTo>
                <a:cubicBezTo>
                  <a:pt x="1150683" y="3626707"/>
                  <a:pt x="1150683" y="3486729"/>
                  <a:pt x="1237018" y="3400393"/>
                </a:cubicBezTo>
                <a:lnTo>
                  <a:pt x="3400392" y="1237018"/>
                </a:lnTo>
                <a:cubicBezTo>
                  <a:pt x="3443561" y="1193851"/>
                  <a:pt x="3500138" y="1172267"/>
                  <a:pt x="3556716" y="1172267"/>
                </a:cubicBezTo>
                <a:close/>
                <a:moveTo>
                  <a:pt x="3457648" y="516460"/>
                </a:moveTo>
                <a:cubicBezTo>
                  <a:pt x="3514226" y="516460"/>
                  <a:pt x="3570805" y="538043"/>
                  <a:pt x="3613972" y="581211"/>
                </a:cubicBezTo>
                <a:cubicBezTo>
                  <a:pt x="3700308" y="667547"/>
                  <a:pt x="3700308" y="807524"/>
                  <a:pt x="3613972" y="893859"/>
                </a:cubicBezTo>
                <a:lnTo>
                  <a:pt x="893859" y="3613974"/>
                </a:lnTo>
                <a:cubicBezTo>
                  <a:pt x="807524" y="3700309"/>
                  <a:pt x="667546" y="3700309"/>
                  <a:pt x="581211" y="3613974"/>
                </a:cubicBezTo>
                <a:cubicBezTo>
                  <a:pt x="494875" y="3527638"/>
                  <a:pt x="494875" y="3387661"/>
                  <a:pt x="581211" y="3301325"/>
                </a:cubicBezTo>
                <a:lnTo>
                  <a:pt x="3301324" y="581211"/>
                </a:lnTo>
                <a:cubicBezTo>
                  <a:pt x="3344492" y="538044"/>
                  <a:pt x="3401071" y="516460"/>
                  <a:pt x="3457648" y="516460"/>
                </a:cubicBezTo>
                <a:close/>
                <a:moveTo>
                  <a:pt x="3080211" y="139021"/>
                </a:moveTo>
                <a:cubicBezTo>
                  <a:pt x="3136788" y="139021"/>
                  <a:pt x="3193367" y="160605"/>
                  <a:pt x="3236535" y="203774"/>
                </a:cubicBezTo>
                <a:cubicBezTo>
                  <a:pt x="3322871" y="290109"/>
                  <a:pt x="3322871" y="430087"/>
                  <a:pt x="3236535" y="516422"/>
                </a:cubicBezTo>
                <a:lnTo>
                  <a:pt x="516421" y="3236536"/>
                </a:lnTo>
                <a:cubicBezTo>
                  <a:pt x="430086" y="3322871"/>
                  <a:pt x="290108" y="3322871"/>
                  <a:pt x="203773" y="3236536"/>
                </a:cubicBezTo>
                <a:cubicBezTo>
                  <a:pt x="117437" y="3150200"/>
                  <a:pt x="117437" y="3010223"/>
                  <a:pt x="203773" y="2923887"/>
                </a:cubicBezTo>
                <a:lnTo>
                  <a:pt x="2923886" y="203774"/>
                </a:lnTo>
                <a:cubicBezTo>
                  <a:pt x="2967055" y="160605"/>
                  <a:pt x="3023633" y="139021"/>
                  <a:pt x="3080211" y="139021"/>
                </a:cubicBezTo>
                <a:close/>
                <a:moveTo>
                  <a:pt x="1651387" y="58092"/>
                </a:moveTo>
                <a:cubicBezTo>
                  <a:pt x="1707965" y="58093"/>
                  <a:pt x="1764543" y="79677"/>
                  <a:pt x="1807711" y="122844"/>
                </a:cubicBezTo>
                <a:cubicBezTo>
                  <a:pt x="1894046" y="209180"/>
                  <a:pt x="1894047" y="349158"/>
                  <a:pt x="1807711" y="435494"/>
                </a:cubicBezTo>
                <a:lnTo>
                  <a:pt x="435492" y="1807712"/>
                </a:lnTo>
                <a:cubicBezTo>
                  <a:pt x="349157" y="1894048"/>
                  <a:pt x="209179" y="1894047"/>
                  <a:pt x="122843" y="1807712"/>
                </a:cubicBezTo>
                <a:cubicBezTo>
                  <a:pt x="36508" y="1721377"/>
                  <a:pt x="36508" y="1581399"/>
                  <a:pt x="122844" y="1495064"/>
                </a:cubicBezTo>
                <a:lnTo>
                  <a:pt x="1495063" y="122845"/>
                </a:lnTo>
                <a:cubicBezTo>
                  <a:pt x="1538231" y="79677"/>
                  <a:pt x="1594809" y="58092"/>
                  <a:pt x="1651387" y="58092"/>
                </a:cubicBezTo>
                <a:close/>
                <a:moveTo>
                  <a:pt x="2424403" y="39954"/>
                </a:moveTo>
                <a:cubicBezTo>
                  <a:pt x="2480982" y="39954"/>
                  <a:pt x="2537560" y="61538"/>
                  <a:pt x="2580727" y="104705"/>
                </a:cubicBezTo>
                <a:cubicBezTo>
                  <a:pt x="2667063" y="191041"/>
                  <a:pt x="2667063" y="331018"/>
                  <a:pt x="2580727" y="417354"/>
                </a:cubicBezTo>
                <a:lnTo>
                  <a:pt x="417353" y="2580728"/>
                </a:lnTo>
                <a:cubicBezTo>
                  <a:pt x="331017" y="2667063"/>
                  <a:pt x="191040" y="2667063"/>
                  <a:pt x="104704" y="2580728"/>
                </a:cubicBezTo>
                <a:cubicBezTo>
                  <a:pt x="18369" y="2494392"/>
                  <a:pt x="18369" y="2354415"/>
                  <a:pt x="104704" y="2268079"/>
                </a:cubicBezTo>
                <a:lnTo>
                  <a:pt x="2268079" y="104705"/>
                </a:lnTo>
                <a:cubicBezTo>
                  <a:pt x="2311247" y="61537"/>
                  <a:pt x="2367825" y="39953"/>
                  <a:pt x="2424403" y="39954"/>
                </a:cubicBezTo>
                <a:close/>
                <a:moveTo>
                  <a:pt x="954598" y="0"/>
                </a:moveTo>
                <a:cubicBezTo>
                  <a:pt x="1011176" y="1"/>
                  <a:pt x="1067755" y="21585"/>
                  <a:pt x="1110923" y="64752"/>
                </a:cubicBezTo>
                <a:cubicBezTo>
                  <a:pt x="1197258" y="151088"/>
                  <a:pt x="1197258" y="291065"/>
                  <a:pt x="1110923" y="377401"/>
                </a:cubicBezTo>
                <a:lnTo>
                  <a:pt x="377401" y="1110922"/>
                </a:lnTo>
                <a:cubicBezTo>
                  <a:pt x="291065" y="1197258"/>
                  <a:pt x="151088" y="1197258"/>
                  <a:pt x="64752" y="1110922"/>
                </a:cubicBezTo>
                <a:cubicBezTo>
                  <a:pt x="-21584" y="1024586"/>
                  <a:pt x="-21584" y="884609"/>
                  <a:pt x="64752" y="798273"/>
                </a:cubicBezTo>
                <a:lnTo>
                  <a:pt x="798273" y="64752"/>
                </a:lnTo>
                <a:cubicBezTo>
                  <a:pt x="841442" y="21584"/>
                  <a:pt x="898020" y="0"/>
                  <a:pt x="9545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3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599494" y="0"/>
            <a:ext cx="8186054" cy="4325256"/>
          </a:xfrm>
          <a:custGeom>
            <a:avLst/>
            <a:gdLst>
              <a:gd name="connsiteX0" fmla="*/ 7547425 w 8186054"/>
              <a:gd name="connsiteY0" fmla="*/ 0 h 4325256"/>
              <a:gd name="connsiteX1" fmla="*/ 8186054 w 8186054"/>
              <a:gd name="connsiteY1" fmla="*/ 0 h 4325256"/>
              <a:gd name="connsiteX2" fmla="*/ 8186054 w 8186054"/>
              <a:gd name="connsiteY2" fmla="*/ 1901375 h 4325256"/>
              <a:gd name="connsiteX3" fmla="*/ 7931092 w 8186054"/>
              <a:gd name="connsiteY3" fmla="*/ 2214203 h 4325256"/>
              <a:gd name="connsiteX4" fmla="*/ 7866740 w 8186054"/>
              <a:gd name="connsiteY4" fmla="*/ 2220690 h 4325256"/>
              <a:gd name="connsiteX5" fmla="*/ 7802388 w 8186054"/>
              <a:gd name="connsiteY5" fmla="*/ 2214203 h 4325256"/>
              <a:gd name="connsiteX6" fmla="*/ 7547425 w 8186054"/>
              <a:gd name="connsiteY6" fmla="*/ 1901375 h 4325256"/>
              <a:gd name="connsiteX7" fmla="*/ 6792683 w 8186054"/>
              <a:gd name="connsiteY7" fmla="*/ 0 h 4325256"/>
              <a:gd name="connsiteX8" fmla="*/ 7431313 w 8186054"/>
              <a:gd name="connsiteY8" fmla="*/ 0 h 4325256"/>
              <a:gd name="connsiteX9" fmla="*/ 7431312 w 8186054"/>
              <a:gd name="connsiteY9" fmla="*/ 3077032 h 4325256"/>
              <a:gd name="connsiteX10" fmla="*/ 7176350 w 8186054"/>
              <a:gd name="connsiteY10" fmla="*/ 3389860 h 4325256"/>
              <a:gd name="connsiteX11" fmla="*/ 7111997 w 8186054"/>
              <a:gd name="connsiteY11" fmla="*/ 3396347 h 4325256"/>
              <a:gd name="connsiteX12" fmla="*/ 7047645 w 8186054"/>
              <a:gd name="connsiteY12" fmla="*/ 3389860 h 4325256"/>
              <a:gd name="connsiteX13" fmla="*/ 6792683 w 8186054"/>
              <a:gd name="connsiteY13" fmla="*/ 3077032 h 4325256"/>
              <a:gd name="connsiteX14" fmla="*/ 6037941 w 8186054"/>
              <a:gd name="connsiteY14" fmla="*/ 0 h 4325256"/>
              <a:gd name="connsiteX15" fmla="*/ 6676571 w 8186054"/>
              <a:gd name="connsiteY15" fmla="*/ 0 h 4325256"/>
              <a:gd name="connsiteX16" fmla="*/ 6676570 w 8186054"/>
              <a:gd name="connsiteY16" fmla="*/ 4005941 h 4325256"/>
              <a:gd name="connsiteX17" fmla="*/ 6421608 w 8186054"/>
              <a:gd name="connsiteY17" fmla="*/ 4318769 h 4325256"/>
              <a:gd name="connsiteX18" fmla="*/ 6357255 w 8186054"/>
              <a:gd name="connsiteY18" fmla="*/ 4325256 h 4325256"/>
              <a:gd name="connsiteX19" fmla="*/ 6292903 w 8186054"/>
              <a:gd name="connsiteY19" fmla="*/ 4318769 h 4325256"/>
              <a:gd name="connsiteX20" fmla="*/ 6037941 w 8186054"/>
              <a:gd name="connsiteY20" fmla="*/ 4005941 h 4325256"/>
              <a:gd name="connsiteX21" fmla="*/ 5283199 w 8186054"/>
              <a:gd name="connsiteY21" fmla="*/ 0 h 4325256"/>
              <a:gd name="connsiteX22" fmla="*/ 5921829 w 8186054"/>
              <a:gd name="connsiteY22" fmla="*/ 0 h 4325256"/>
              <a:gd name="connsiteX23" fmla="*/ 5921828 w 8186054"/>
              <a:gd name="connsiteY23" fmla="*/ 3744688 h 4325256"/>
              <a:gd name="connsiteX24" fmla="*/ 5666866 w 8186054"/>
              <a:gd name="connsiteY24" fmla="*/ 4057516 h 4325256"/>
              <a:gd name="connsiteX25" fmla="*/ 5602513 w 8186054"/>
              <a:gd name="connsiteY25" fmla="*/ 4064003 h 4325256"/>
              <a:gd name="connsiteX26" fmla="*/ 5538161 w 8186054"/>
              <a:gd name="connsiteY26" fmla="*/ 4057516 h 4325256"/>
              <a:gd name="connsiteX27" fmla="*/ 5283199 w 8186054"/>
              <a:gd name="connsiteY27" fmla="*/ 3744688 h 4325256"/>
              <a:gd name="connsiteX28" fmla="*/ 4528458 w 8186054"/>
              <a:gd name="connsiteY28" fmla="*/ 0 h 4325256"/>
              <a:gd name="connsiteX29" fmla="*/ 5167087 w 8186054"/>
              <a:gd name="connsiteY29" fmla="*/ 0 h 4325256"/>
              <a:gd name="connsiteX30" fmla="*/ 5167086 w 8186054"/>
              <a:gd name="connsiteY30" fmla="*/ 2235199 h 4325256"/>
              <a:gd name="connsiteX31" fmla="*/ 4912124 w 8186054"/>
              <a:gd name="connsiteY31" fmla="*/ 2548027 h 4325256"/>
              <a:gd name="connsiteX32" fmla="*/ 4847771 w 8186054"/>
              <a:gd name="connsiteY32" fmla="*/ 2554514 h 4325256"/>
              <a:gd name="connsiteX33" fmla="*/ 4783419 w 8186054"/>
              <a:gd name="connsiteY33" fmla="*/ 2548027 h 4325256"/>
              <a:gd name="connsiteX34" fmla="*/ 4528458 w 8186054"/>
              <a:gd name="connsiteY34" fmla="*/ 2235199 h 4325256"/>
              <a:gd name="connsiteX35" fmla="*/ 3773715 w 8186054"/>
              <a:gd name="connsiteY35" fmla="*/ 0 h 4325256"/>
              <a:gd name="connsiteX36" fmla="*/ 4412344 w 8186054"/>
              <a:gd name="connsiteY36" fmla="*/ 0 h 4325256"/>
              <a:gd name="connsiteX37" fmla="*/ 4412343 w 8186054"/>
              <a:gd name="connsiteY37" fmla="*/ 3556000 h 4325256"/>
              <a:gd name="connsiteX38" fmla="*/ 4217320 w 8186054"/>
              <a:gd name="connsiteY38" fmla="*/ 3850222 h 4325256"/>
              <a:gd name="connsiteX39" fmla="*/ 4093028 w 8186054"/>
              <a:gd name="connsiteY39" fmla="*/ 3875315 h 4325256"/>
              <a:gd name="connsiteX40" fmla="*/ 3968737 w 8186054"/>
              <a:gd name="connsiteY40" fmla="*/ 3850222 h 4325256"/>
              <a:gd name="connsiteX41" fmla="*/ 3773714 w 8186054"/>
              <a:gd name="connsiteY41" fmla="*/ 3556000 h 4325256"/>
              <a:gd name="connsiteX42" fmla="*/ 3018971 w 8186054"/>
              <a:gd name="connsiteY42" fmla="*/ 0 h 4325256"/>
              <a:gd name="connsiteX43" fmla="*/ 3657601 w 8186054"/>
              <a:gd name="connsiteY43" fmla="*/ 0 h 4325256"/>
              <a:gd name="connsiteX44" fmla="*/ 3657601 w 8186054"/>
              <a:gd name="connsiteY44" fmla="*/ 2336801 h 4325256"/>
              <a:gd name="connsiteX45" fmla="*/ 3462577 w 8186054"/>
              <a:gd name="connsiteY45" fmla="*/ 2631023 h 4325256"/>
              <a:gd name="connsiteX46" fmla="*/ 3338286 w 8186054"/>
              <a:gd name="connsiteY46" fmla="*/ 2656116 h 4325256"/>
              <a:gd name="connsiteX47" fmla="*/ 3213994 w 8186054"/>
              <a:gd name="connsiteY47" fmla="*/ 2631023 h 4325256"/>
              <a:gd name="connsiteX48" fmla="*/ 3018971 w 8186054"/>
              <a:gd name="connsiteY48" fmla="*/ 2336801 h 4325256"/>
              <a:gd name="connsiteX49" fmla="*/ 2264229 w 8186054"/>
              <a:gd name="connsiteY49" fmla="*/ 0 h 4325256"/>
              <a:gd name="connsiteX50" fmla="*/ 2902858 w 8186054"/>
              <a:gd name="connsiteY50" fmla="*/ 0 h 4325256"/>
              <a:gd name="connsiteX51" fmla="*/ 2902857 w 8186054"/>
              <a:gd name="connsiteY51" fmla="*/ 3077032 h 4325256"/>
              <a:gd name="connsiteX52" fmla="*/ 2707835 w 8186054"/>
              <a:gd name="connsiteY52" fmla="*/ 3371254 h 4325256"/>
              <a:gd name="connsiteX53" fmla="*/ 2583543 w 8186054"/>
              <a:gd name="connsiteY53" fmla="*/ 3396347 h 4325256"/>
              <a:gd name="connsiteX54" fmla="*/ 2459251 w 8186054"/>
              <a:gd name="connsiteY54" fmla="*/ 3371254 h 4325256"/>
              <a:gd name="connsiteX55" fmla="*/ 2264228 w 8186054"/>
              <a:gd name="connsiteY55" fmla="*/ 3077032 h 4325256"/>
              <a:gd name="connsiteX56" fmla="*/ 1509485 w 8186054"/>
              <a:gd name="connsiteY56" fmla="*/ 0 h 4325256"/>
              <a:gd name="connsiteX57" fmla="*/ 2148115 w 8186054"/>
              <a:gd name="connsiteY57" fmla="*/ 0 h 4325256"/>
              <a:gd name="connsiteX58" fmla="*/ 2148114 w 8186054"/>
              <a:gd name="connsiteY58" fmla="*/ 3744688 h 4325256"/>
              <a:gd name="connsiteX59" fmla="*/ 1953091 w 8186054"/>
              <a:gd name="connsiteY59" fmla="*/ 4038910 h 4325256"/>
              <a:gd name="connsiteX60" fmla="*/ 1828800 w 8186054"/>
              <a:gd name="connsiteY60" fmla="*/ 4064003 h 4325256"/>
              <a:gd name="connsiteX61" fmla="*/ 1704508 w 8186054"/>
              <a:gd name="connsiteY61" fmla="*/ 4038910 h 4325256"/>
              <a:gd name="connsiteX62" fmla="*/ 1509485 w 8186054"/>
              <a:gd name="connsiteY62" fmla="*/ 3744688 h 4325256"/>
              <a:gd name="connsiteX63" fmla="*/ 754743 w 8186054"/>
              <a:gd name="connsiteY63" fmla="*/ 0 h 4325256"/>
              <a:gd name="connsiteX64" fmla="*/ 1393373 w 8186054"/>
              <a:gd name="connsiteY64" fmla="*/ 0 h 4325256"/>
              <a:gd name="connsiteX65" fmla="*/ 1393372 w 8186054"/>
              <a:gd name="connsiteY65" fmla="*/ 2540000 h 4325256"/>
              <a:gd name="connsiteX66" fmla="*/ 1198349 w 8186054"/>
              <a:gd name="connsiteY66" fmla="*/ 2834222 h 4325256"/>
              <a:gd name="connsiteX67" fmla="*/ 1074057 w 8186054"/>
              <a:gd name="connsiteY67" fmla="*/ 2859315 h 4325256"/>
              <a:gd name="connsiteX68" fmla="*/ 949766 w 8186054"/>
              <a:gd name="connsiteY68" fmla="*/ 2834222 h 4325256"/>
              <a:gd name="connsiteX69" fmla="*/ 754743 w 8186054"/>
              <a:gd name="connsiteY69" fmla="*/ 2540000 h 4325256"/>
              <a:gd name="connsiteX70" fmla="*/ 0 w 8186054"/>
              <a:gd name="connsiteY70" fmla="*/ 0 h 4325256"/>
              <a:gd name="connsiteX71" fmla="*/ 638629 w 8186054"/>
              <a:gd name="connsiteY71" fmla="*/ 0 h 4325256"/>
              <a:gd name="connsiteX72" fmla="*/ 638628 w 8186054"/>
              <a:gd name="connsiteY72" fmla="*/ 1509485 h 4325256"/>
              <a:gd name="connsiteX73" fmla="*/ 443605 w 8186054"/>
              <a:gd name="connsiteY73" fmla="*/ 1803707 h 4325256"/>
              <a:gd name="connsiteX74" fmla="*/ 319314 w 8186054"/>
              <a:gd name="connsiteY74" fmla="*/ 1828800 h 4325256"/>
              <a:gd name="connsiteX75" fmla="*/ 195023 w 8186054"/>
              <a:gd name="connsiteY75" fmla="*/ 1803707 h 4325256"/>
              <a:gd name="connsiteX76" fmla="*/ 0 w 8186054"/>
              <a:gd name="connsiteY76" fmla="*/ 1509485 h 432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186054" h="4325256">
                <a:moveTo>
                  <a:pt x="7547425" y="0"/>
                </a:moveTo>
                <a:lnTo>
                  <a:pt x="8186054" y="0"/>
                </a:lnTo>
                <a:lnTo>
                  <a:pt x="8186054" y="1901375"/>
                </a:lnTo>
                <a:cubicBezTo>
                  <a:pt x="8186054" y="2055684"/>
                  <a:pt x="8076600" y="2184428"/>
                  <a:pt x="7931092" y="2214203"/>
                </a:cubicBezTo>
                <a:lnTo>
                  <a:pt x="7866740" y="2220690"/>
                </a:lnTo>
                <a:lnTo>
                  <a:pt x="7802388" y="2214203"/>
                </a:lnTo>
                <a:cubicBezTo>
                  <a:pt x="7656881" y="2184428"/>
                  <a:pt x="7547425" y="2055684"/>
                  <a:pt x="7547425" y="1901375"/>
                </a:cubicBezTo>
                <a:close/>
                <a:moveTo>
                  <a:pt x="6792683" y="0"/>
                </a:moveTo>
                <a:lnTo>
                  <a:pt x="7431313" y="0"/>
                </a:lnTo>
                <a:lnTo>
                  <a:pt x="7431312" y="3077032"/>
                </a:lnTo>
                <a:cubicBezTo>
                  <a:pt x="7431312" y="3231341"/>
                  <a:pt x="7321856" y="3360085"/>
                  <a:pt x="7176350" y="3389860"/>
                </a:cubicBezTo>
                <a:lnTo>
                  <a:pt x="7111997" y="3396347"/>
                </a:lnTo>
                <a:lnTo>
                  <a:pt x="7047645" y="3389860"/>
                </a:lnTo>
                <a:cubicBezTo>
                  <a:pt x="6902138" y="3360085"/>
                  <a:pt x="6792683" y="3231341"/>
                  <a:pt x="6792683" y="3077032"/>
                </a:cubicBezTo>
                <a:close/>
                <a:moveTo>
                  <a:pt x="6037941" y="0"/>
                </a:moveTo>
                <a:lnTo>
                  <a:pt x="6676571" y="0"/>
                </a:lnTo>
                <a:lnTo>
                  <a:pt x="6676570" y="4005941"/>
                </a:lnTo>
                <a:cubicBezTo>
                  <a:pt x="6676570" y="4160250"/>
                  <a:pt x="6567114" y="4288994"/>
                  <a:pt x="6421608" y="4318769"/>
                </a:cubicBezTo>
                <a:lnTo>
                  <a:pt x="6357255" y="4325256"/>
                </a:lnTo>
                <a:lnTo>
                  <a:pt x="6292903" y="4318769"/>
                </a:lnTo>
                <a:cubicBezTo>
                  <a:pt x="6147396" y="4288994"/>
                  <a:pt x="6037941" y="4160250"/>
                  <a:pt x="6037941" y="4005941"/>
                </a:cubicBezTo>
                <a:close/>
                <a:moveTo>
                  <a:pt x="5283199" y="0"/>
                </a:moveTo>
                <a:lnTo>
                  <a:pt x="5921829" y="0"/>
                </a:lnTo>
                <a:lnTo>
                  <a:pt x="5921828" y="3744688"/>
                </a:lnTo>
                <a:cubicBezTo>
                  <a:pt x="5921828" y="3898997"/>
                  <a:pt x="5812372" y="4027741"/>
                  <a:pt x="5666866" y="4057516"/>
                </a:cubicBezTo>
                <a:lnTo>
                  <a:pt x="5602513" y="4064003"/>
                </a:lnTo>
                <a:lnTo>
                  <a:pt x="5538161" y="4057516"/>
                </a:lnTo>
                <a:cubicBezTo>
                  <a:pt x="5392654" y="4027741"/>
                  <a:pt x="5283199" y="3898997"/>
                  <a:pt x="5283199" y="3744688"/>
                </a:cubicBezTo>
                <a:close/>
                <a:moveTo>
                  <a:pt x="4528458" y="0"/>
                </a:moveTo>
                <a:lnTo>
                  <a:pt x="5167087" y="0"/>
                </a:lnTo>
                <a:lnTo>
                  <a:pt x="5167086" y="2235199"/>
                </a:lnTo>
                <a:cubicBezTo>
                  <a:pt x="5167086" y="2389508"/>
                  <a:pt x="5057631" y="2518252"/>
                  <a:pt x="4912124" y="2548027"/>
                </a:cubicBezTo>
                <a:lnTo>
                  <a:pt x="4847771" y="2554514"/>
                </a:lnTo>
                <a:lnTo>
                  <a:pt x="4783419" y="2548027"/>
                </a:lnTo>
                <a:cubicBezTo>
                  <a:pt x="4637914" y="2518252"/>
                  <a:pt x="4528458" y="2389508"/>
                  <a:pt x="4528458" y="2235199"/>
                </a:cubicBezTo>
                <a:close/>
                <a:moveTo>
                  <a:pt x="3773715" y="0"/>
                </a:moveTo>
                <a:lnTo>
                  <a:pt x="4412344" y="0"/>
                </a:lnTo>
                <a:lnTo>
                  <a:pt x="4412343" y="3556000"/>
                </a:lnTo>
                <a:cubicBezTo>
                  <a:pt x="4412343" y="3688265"/>
                  <a:pt x="4331927" y="3801747"/>
                  <a:pt x="4217320" y="3850222"/>
                </a:cubicBezTo>
                <a:lnTo>
                  <a:pt x="4093028" y="3875315"/>
                </a:lnTo>
                <a:lnTo>
                  <a:pt x="3968737" y="3850222"/>
                </a:lnTo>
                <a:cubicBezTo>
                  <a:pt x="3854130" y="3801747"/>
                  <a:pt x="3773714" y="3688265"/>
                  <a:pt x="3773714" y="3556000"/>
                </a:cubicBezTo>
                <a:close/>
                <a:moveTo>
                  <a:pt x="3018971" y="0"/>
                </a:moveTo>
                <a:lnTo>
                  <a:pt x="3657601" y="0"/>
                </a:lnTo>
                <a:lnTo>
                  <a:pt x="3657601" y="2336801"/>
                </a:lnTo>
                <a:cubicBezTo>
                  <a:pt x="3657601" y="2469066"/>
                  <a:pt x="3577184" y="2582548"/>
                  <a:pt x="3462577" y="2631023"/>
                </a:cubicBezTo>
                <a:lnTo>
                  <a:pt x="3338286" y="2656116"/>
                </a:lnTo>
                <a:lnTo>
                  <a:pt x="3213994" y="2631023"/>
                </a:lnTo>
                <a:cubicBezTo>
                  <a:pt x="3099387" y="2582548"/>
                  <a:pt x="3018971" y="2469066"/>
                  <a:pt x="3018971" y="2336801"/>
                </a:cubicBezTo>
                <a:close/>
                <a:moveTo>
                  <a:pt x="2264229" y="0"/>
                </a:moveTo>
                <a:lnTo>
                  <a:pt x="2902858" y="0"/>
                </a:lnTo>
                <a:lnTo>
                  <a:pt x="2902857" y="3077032"/>
                </a:lnTo>
                <a:cubicBezTo>
                  <a:pt x="2902857" y="3209297"/>
                  <a:pt x="2822441" y="3322779"/>
                  <a:pt x="2707835" y="3371254"/>
                </a:cubicBezTo>
                <a:lnTo>
                  <a:pt x="2583543" y="3396347"/>
                </a:lnTo>
                <a:lnTo>
                  <a:pt x="2459251" y="3371254"/>
                </a:lnTo>
                <a:cubicBezTo>
                  <a:pt x="2344644" y="3322779"/>
                  <a:pt x="2264228" y="3209297"/>
                  <a:pt x="2264228" y="3077032"/>
                </a:cubicBezTo>
                <a:close/>
                <a:moveTo>
                  <a:pt x="1509485" y="0"/>
                </a:moveTo>
                <a:lnTo>
                  <a:pt x="2148115" y="0"/>
                </a:lnTo>
                <a:lnTo>
                  <a:pt x="2148114" y="3744688"/>
                </a:lnTo>
                <a:cubicBezTo>
                  <a:pt x="2148114" y="3876953"/>
                  <a:pt x="2067698" y="3990435"/>
                  <a:pt x="1953091" y="4038910"/>
                </a:cubicBezTo>
                <a:lnTo>
                  <a:pt x="1828800" y="4064003"/>
                </a:lnTo>
                <a:lnTo>
                  <a:pt x="1704508" y="4038910"/>
                </a:lnTo>
                <a:cubicBezTo>
                  <a:pt x="1589902" y="3990435"/>
                  <a:pt x="1509485" y="3876953"/>
                  <a:pt x="1509485" y="3744688"/>
                </a:cubicBezTo>
                <a:close/>
                <a:moveTo>
                  <a:pt x="754743" y="0"/>
                </a:moveTo>
                <a:lnTo>
                  <a:pt x="1393373" y="0"/>
                </a:lnTo>
                <a:lnTo>
                  <a:pt x="1393372" y="2540000"/>
                </a:lnTo>
                <a:cubicBezTo>
                  <a:pt x="1393372" y="2672265"/>
                  <a:pt x="1312955" y="2785747"/>
                  <a:pt x="1198349" y="2834222"/>
                </a:cubicBezTo>
                <a:lnTo>
                  <a:pt x="1074057" y="2859315"/>
                </a:lnTo>
                <a:lnTo>
                  <a:pt x="949766" y="2834222"/>
                </a:lnTo>
                <a:cubicBezTo>
                  <a:pt x="835159" y="2785747"/>
                  <a:pt x="754743" y="2672265"/>
                  <a:pt x="754743" y="2540000"/>
                </a:cubicBezTo>
                <a:close/>
                <a:moveTo>
                  <a:pt x="0" y="0"/>
                </a:moveTo>
                <a:lnTo>
                  <a:pt x="638629" y="0"/>
                </a:lnTo>
                <a:lnTo>
                  <a:pt x="638628" y="1509485"/>
                </a:lnTo>
                <a:cubicBezTo>
                  <a:pt x="638628" y="1641750"/>
                  <a:pt x="558213" y="1755232"/>
                  <a:pt x="443605" y="1803707"/>
                </a:cubicBezTo>
                <a:lnTo>
                  <a:pt x="319314" y="1828800"/>
                </a:lnTo>
                <a:lnTo>
                  <a:pt x="195023" y="1803707"/>
                </a:lnTo>
                <a:cubicBezTo>
                  <a:pt x="80416" y="1755232"/>
                  <a:pt x="0" y="1641750"/>
                  <a:pt x="0" y="1509485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1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599494" y="3497036"/>
            <a:ext cx="8186055" cy="3360963"/>
          </a:xfrm>
          <a:custGeom>
            <a:avLst/>
            <a:gdLst>
              <a:gd name="connsiteX0" fmla="*/ 6357257 w 8186055"/>
              <a:gd name="connsiteY0" fmla="*/ 1670053 h 3360963"/>
              <a:gd name="connsiteX1" fmla="*/ 6357257 w 8186055"/>
              <a:gd name="connsiteY1" fmla="*/ 1670054 h 3360963"/>
              <a:gd name="connsiteX2" fmla="*/ 6676572 w 8186055"/>
              <a:gd name="connsiteY2" fmla="*/ 1989369 h 3360963"/>
              <a:gd name="connsiteX3" fmla="*/ 6676572 w 8186055"/>
              <a:gd name="connsiteY3" fmla="*/ 3360963 h 3360963"/>
              <a:gd name="connsiteX4" fmla="*/ 6037942 w 8186055"/>
              <a:gd name="connsiteY4" fmla="*/ 3360963 h 3360963"/>
              <a:gd name="connsiteX5" fmla="*/ 6037942 w 8186055"/>
              <a:gd name="connsiteY5" fmla="*/ 1989368 h 3360963"/>
              <a:gd name="connsiteX6" fmla="*/ 6357257 w 8186055"/>
              <a:gd name="connsiteY6" fmla="*/ 1670053 h 3360963"/>
              <a:gd name="connsiteX7" fmla="*/ 7111998 w 8186055"/>
              <a:gd name="connsiteY7" fmla="*/ 1423316 h 3360963"/>
              <a:gd name="connsiteX8" fmla="*/ 7111998 w 8186055"/>
              <a:gd name="connsiteY8" fmla="*/ 1423317 h 3360963"/>
              <a:gd name="connsiteX9" fmla="*/ 7431313 w 8186055"/>
              <a:gd name="connsiteY9" fmla="*/ 1742632 h 3360963"/>
              <a:gd name="connsiteX10" fmla="*/ 7431313 w 8186055"/>
              <a:gd name="connsiteY10" fmla="*/ 3360963 h 3360963"/>
              <a:gd name="connsiteX11" fmla="*/ 6792683 w 8186055"/>
              <a:gd name="connsiteY11" fmla="*/ 3360963 h 3360963"/>
              <a:gd name="connsiteX12" fmla="*/ 6792683 w 8186055"/>
              <a:gd name="connsiteY12" fmla="*/ 1742631 h 3360963"/>
              <a:gd name="connsiteX13" fmla="*/ 7111998 w 8186055"/>
              <a:gd name="connsiteY13" fmla="*/ 1423316 h 3360963"/>
              <a:gd name="connsiteX14" fmla="*/ 5602514 w 8186055"/>
              <a:gd name="connsiteY14" fmla="*/ 1423316 h 3360963"/>
              <a:gd name="connsiteX15" fmla="*/ 5602514 w 8186055"/>
              <a:gd name="connsiteY15" fmla="*/ 1423317 h 3360963"/>
              <a:gd name="connsiteX16" fmla="*/ 5921829 w 8186055"/>
              <a:gd name="connsiteY16" fmla="*/ 1742632 h 3360963"/>
              <a:gd name="connsiteX17" fmla="*/ 5921829 w 8186055"/>
              <a:gd name="connsiteY17" fmla="*/ 3360963 h 3360963"/>
              <a:gd name="connsiteX18" fmla="*/ 5283199 w 8186055"/>
              <a:gd name="connsiteY18" fmla="*/ 3360963 h 3360963"/>
              <a:gd name="connsiteX19" fmla="*/ 5283199 w 8186055"/>
              <a:gd name="connsiteY19" fmla="*/ 1742631 h 3360963"/>
              <a:gd name="connsiteX20" fmla="*/ 5602514 w 8186055"/>
              <a:gd name="connsiteY20" fmla="*/ 1423316 h 3360963"/>
              <a:gd name="connsiteX21" fmla="*/ 2583544 w 8186055"/>
              <a:gd name="connsiteY21" fmla="*/ 1423316 h 3360963"/>
              <a:gd name="connsiteX22" fmla="*/ 2583544 w 8186055"/>
              <a:gd name="connsiteY22" fmla="*/ 1423317 h 3360963"/>
              <a:gd name="connsiteX23" fmla="*/ 2902859 w 8186055"/>
              <a:gd name="connsiteY23" fmla="*/ 1742632 h 3360963"/>
              <a:gd name="connsiteX24" fmla="*/ 2902859 w 8186055"/>
              <a:gd name="connsiteY24" fmla="*/ 3360963 h 3360963"/>
              <a:gd name="connsiteX25" fmla="*/ 2264229 w 8186055"/>
              <a:gd name="connsiteY25" fmla="*/ 3360963 h 3360963"/>
              <a:gd name="connsiteX26" fmla="*/ 2264229 w 8186055"/>
              <a:gd name="connsiteY26" fmla="*/ 1742631 h 3360963"/>
              <a:gd name="connsiteX27" fmla="*/ 2583544 w 8186055"/>
              <a:gd name="connsiteY27" fmla="*/ 1423316 h 3360963"/>
              <a:gd name="connsiteX28" fmla="*/ 319315 w 8186055"/>
              <a:gd name="connsiteY28" fmla="*/ 1423316 h 3360963"/>
              <a:gd name="connsiteX29" fmla="*/ 319315 w 8186055"/>
              <a:gd name="connsiteY29" fmla="*/ 1423317 h 3360963"/>
              <a:gd name="connsiteX30" fmla="*/ 638630 w 8186055"/>
              <a:gd name="connsiteY30" fmla="*/ 1742632 h 3360963"/>
              <a:gd name="connsiteX31" fmla="*/ 638630 w 8186055"/>
              <a:gd name="connsiteY31" fmla="*/ 3360963 h 3360963"/>
              <a:gd name="connsiteX32" fmla="*/ 0 w 8186055"/>
              <a:gd name="connsiteY32" fmla="*/ 3360963 h 3360963"/>
              <a:gd name="connsiteX33" fmla="*/ 0 w 8186055"/>
              <a:gd name="connsiteY33" fmla="*/ 1742631 h 3360963"/>
              <a:gd name="connsiteX34" fmla="*/ 319315 w 8186055"/>
              <a:gd name="connsiteY34" fmla="*/ 1423316 h 3360963"/>
              <a:gd name="connsiteX35" fmla="*/ 1074058 w 8186055"/>
              <a:gd name="connsiteY35" fmla="*/ 886284 h 3360963"/>
              <a:gd name="connsiteX36" fmla="*/ 1074058 w 8186055"/>
              <a:gd name="connsiteY36" fmla="*/ 886285 h 3360963"/>
              <a:gd name="connsiteX37" fmla="*/ 1393373 w 8186055"/>
              <a:gd name="connsiteY37" fmla="*/ 1205600 h 3360963"/>
              <a:gd name="connsiteX38" fmla="*/ 1393373 w 8186055"/>
              <a:gd name="connsiteY38" fmla="*/ 3360963 h 3360963"/>
              <a:gd name="connsiteX39" fmla="*/ 754743 w 8186055"/>
              <a:gd name="connsiteY39" fmla="*/ 3360963 h 3360963"/>
              <a:gd name="connsiteX40" fmla="*/ 754743 w 8186055"/>
              <a:gd name="connsiteY40" fmla="*/ 1205599 h 3360963"/>
              <a:gd name="connsiteX41" fmla="*/ 1074058 w 8186055"/>
              <a:gd name="connsiteY41" fmla="*/ 886284 h 3360963"/>
              <a:gd name="connsiteX42" fmla="*/ 3338287 w 8186055"/>
              <a:gd name="connsiteY42" fmla="*/ 683086 h 3360963"/>
              <a:gd name="connsiteX43" fmla="*/ 3338287 w 8186055"/>
              <a:gd name="connsiteY43" fmla="*/ 683087 h 3360963"/>
              <a:gd name="connsiteX44" fmla="*/ 3657601 w 8186055"/>
              <a:gd name="connsiteY44" fmla="*/ 1002401 h 3360963"/>
              <a:gd name="connsiteX45" fmla="*/ 3657601 w 8186055"/>
              <a:gd name="connsiteY45" fmla="*/ 3360963 h 3360963"/>
              <a:gd name="connsiteX46" fmla="*/ 3018971 w 8186055"/>
              <a:gd name="connsiteY46" fmla="*/ 3360963 h 3360963"/>
              <a:gd name="connsiteX47" fmla="*/ 3018971 w 8186055"/>
              <a:gd name="connsiteY47" fmla="*/ 1002400 h 3360963"/>
              <a:gd name="connsiteX48" fmla="*/ 3338287 w 8186055"/>
              <a:gd name="connsiteY48" fmla="*/ 683086 h 3360963"/>
              <a:gd name="connsiteX49" fmla="*/ 4847772 w 8186055"/>
              <a:gd name="connsiteY49" fmla="*/ 581484 h 3360963"/>
              <a:gd name="connsiteX50" fmla="*/ 4847772 w 8186055"/>
              <a:gd name="connsiteY50" fmla="*/ 581485 h 3360963"/>
              <a:gd name="connsiteX51" fmla="*/ 5167087 w 8186055"/>
              <a:gd name="connsiteY51" fmla="*/ 900799 h 3360963"/>
              <a:gd name="connsiteX52" fmla="*/ 5167087 w 8186055"/>
              <a:gd name="connsiteY52" fmla="*/ 3360963 h 3360963"/>
              <a:gd name="connsiteX53" fmla="*/ 4528458 w 8186055"/>
              <a:gd name="connsiteY53" fmla="*/ 3360963 h 3360963"/>
              <a:gd name="connsiteX54" fmla="*/ 4528458 w 8186055"/>
              <a:gd name="connsiteY54" fmla="*/ 900798 h 3360963"/>
              <a:gd name="connsiteX55" fmla="*/ 4847772 w 8186055"/>
              <a:gd name="connsiteY55" fmla="*/ 581484 h 3360963"/>
              <a:gd name="connsiteX56" fmla="*/ 1828801 w 8186055"/>
              <a:gd name="connsiteY56" fmla="*/ 305722 h 3360963"/>
              <a:gd name="connsiteX57" fmla="*/ 1828801 w 8186055"/>
              <a:gd name="connsiteY57" fmla="*/ 305723 h 3360963"/>
              <a:gd name="connsiteX58" fmla="*/ 2148116 w 8186055"/>
              <a:gd name="connsiteY58" fmla="*/ 625038 h 3360963"/>
              <a:gd name="connsiteX59" fmla="*/ 2148116 w 8186055"/>
              <a:gd name="connsiteY59" fmla="*/ 3360963 h 3360963"/>
              <a:gd name="connsiteX60" fmla="*/ 1509486 w 8186055"/>
              <a:gd name="connsiteY60" fmla="*/ 3360963 h 3360963"/>
              <a:gd name="connsiteX61" fmla="*/ 1509486 w 8186055"/>
              <a:gd name="connsiteY61" fmla="*/ 625037 h 3360963"/>
              <a:gd name="connsiteX62" fmla="*/ 1828801 w 8186055"/>
              <a:gd name="connsiteY62" fmla="*/ 305722 h 3360963"/>
              <a:gd name="connsiteX63" fmla="*/ 7866741 w 8186055"/>
              <a:gd name="connsiteY63" fmla="*/ 247659 h 3360963"/>
              <a:gd name="connsiteX64" fmla="*/ 7866741 w 8186055"/>
              <a:gd name="connsiteY64" fmla="*/ 247660 h 3360963"/>
              <a:gd name="connsiteX65" fmla="*/ 8186055 w 8186055"/>
              <a:gd name="connsiteY65" fmla="*/ 566975 h 3360963"/>
              <a:gd name="connsiteX66" fmla="*/ 8186055 w 8186055"/>
              <a:gd name="connsiteY66" fmla="*/ 3360963 h 3360963"/>
              <a:gd name="connsiteX67" fmla="*/ 7547425 w 8186055"/>
              <a:gd name="connsiteY67" fmla="*/ 3360963 h 3360963"/>
              <a:gd name="connsiteX68" fmla="*/ 7547425 w 8186055"/>
              <a:gd name="connsiteY68" fmla="*/ 566974 h 3360963"/>
              <a:gd name="connsiteX69" fmla="*/ 7866741 w 8186055"/>
              <a:gd name="connsiteY69" fmla="*/ 247659 h 3360963"/>
              <a:gd name="connsiteX70" fmla="*/ 4093029 w 8186055"/>
              <a:gd name="connsiteY70" fmla="*/ 0 h 3360963"/>
              <a:gd name="connsiteX71" fmla="*/ 4093029 w 8186055"/>
              <a:gd name="connsiteY71" fmla="*/ 1 h 3360963"/>
              <a:gd name="connsiteX72" fmla="*/ 4412344 w 8186055"/>
              <a:gd name="connsiteY72" fmla="*/ 319316 h 3360963"/>
              <a:gd name="connsiteX73" fmla="*/ 4412344 w 8186055"/>
              <a:gd name="connsiteY73" fmla="*/ 3360963 h 3360963"/>
              <a:gd name="connsiteX74" fmla="*/ 3773715 w 8186055"/>
              <a:gd name="connsiteY74" fmla="*/ 3360963 h 3360963"/>
              <a:gd name="connsiteX75" fmla="*/ 3773715 w 8186055"/>
              <a:gd name="connsiteY75" fmla="*/ 319314 h 3360963"/>
              <a:gd name="connsiteX76" fmla="*/ 4093029 w 8186055"/>
              <a:gd name="connsiteY76" fmla="*/ 0 h 336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8186055" h="3360963">
                <a:moveTo>
                  <a:pt x="6357257" y="1670053"/>
                </a:moveTo>
                <a:lnTo>
                  <a:pt x="6357257" y="1670054"/>
                </a:lnTo>
                <a:cubicBezTo>
                  <a:pt x="6533610" y="1670054"/>
                  <a:pt x="6676572" y="1813016"/>
                  <a:pt x="6676572" y="1989369"/>
                </a:cubicBezTo>
                <a:lnTo>
                  <a:pt x="6676572" y="3360963"/>
                </a:lnTo>
                <a:lnTo>
                  <a:pt x="6037942" y="3360963"/>
                </a:lnTo>
                <a:lnTo>
                  <a:pt x="6037942" y="1989368"/>
                </a:lnTo>
                <a:cubicBezTo>
                  <a:pt x="6037942" y="1813015"/>
                  <a:pt x="6180904" y="1670053"/>
                  <a:pt x="6357257" y="1670053"/>
                </a:cubicBezTo>
                <a:close/>
                <a:moveTo>
                  <a:pt x="7111998" y="1423316"/>
                </a:moveTo>
                <a:lnTo>
                  <a:pt x="7111998" y="1423317"/>
                </a:lnTo>
                <a:cubicBezTo>
                  <a:pt x="7288351" y="1423317"/>
                  <a:pt x="7431313" y="1566279"/>
                  <a:pt x="7431313" y="1742632"/>
                </a:cubicBezTo>
                <a:lnTo>
                  <a:pt x="7431313" y="3360963"/>
                </a:lnTo>
                <a:lnTo>
                  <a:pt x="6792683" y="3360963"/>
                </a:lnTo>
                <a:lnTo>
                  <a:pt x="6792683" y="1742631"/>
                </a:lnTo>
                <a:cubicBezTo>
                  <a:pt x="6792683" y="1566278"/>
                  <a:pt x="6935645" y="1423316"/>
                  <a:pt x="7111998" y="1423316"/>
                </a:cubicBezTo>
                <a:close/>
                <a:moveTo>
                  <a:pt x="5602514" y="1423316"/>
                </a:moveTo>
                <a:lnTo>
                  <a:pt x="5602514" y="1423317"/>
                </a:lnTo>
                <a:cubicBezTo>
                  <a:pt x="5778867" y="1423317"/>
                  <a:pt x="5921829" y="1566279"/>
                  <a:pt x="5921829" y="1742632"/>
                </a:cubicBezTo>
                <a:lnTo>
                  <a:pt x="5921829" y="3360963"/>
                </a:lnTo>
                <a:lnTo>
                  <a:pt x="5283199" y="3360963"/>
                </a:lnTo>
                <a:lnTo>
                  <a:pt x="5283199" y="1742631"/>
                </a:lnTo>
                <a:cubicBezTo>
                  <a:pt x="5283199" y="1566278"/>
                  <a:pt x="5426161" y="1423316"/>
                  <a:pt x="5602514" y="1423316"/>
                </a:cubicBezTo>
                <a:close/>
                <a:moveTo>
                  <a:pt x="2583544" y="1423316"/>
                </a:moveTo>
                <a:lnTo>
                  <a:pt x="2583544" y="1423317"/>
                </a:lnTo>
                <a:cubicBezTo>
                  <a:pt x="2759897" y="1423317"/>
                  <a:pt x="2902859" y="1566279"/>
                  <a:pt x="2902859" y="1742632"/>
                </a:cubicBezTo>
                <a:lnTo>
                  <a:pt x="2902859" y="3360963"/>
                </a:lnTo>
                <a:lnTo>
                  <a:pt x="2264229" y="3360963"/>
                </a:lnTo>
                <a:lnTo>
                  <a:pt x="2264229" y="1742631"/>
                </a:lnTo>
                <a:cubicBezTo>
                  <a:pt x="2264229" y="1566278"/>
                  <a:pt x="2407190" y="1423316"/>
                  <a:pt x="2583544" y="1423316"/>
                </a:cubicBezTo>
                <a:close/>
                <a:moveTo>
                  <a:pt x="319315" y="1423316"/>
                </a:moveTo>
                <a:lnTo>
                  <a:pt x="319315" y="1423317"/>
                </a:lnTo>
                <a:cubicBezTo>
                  <a:pt x="495668" y="1423317"/>
                  <a:pt x="638630" y="1566279"/>
                  <a:pt x="638630" y="1742632"/>
                </a:cubicBezTo>
                <a:lnTo>
                  <a:pt x="638630" y="3360963"/>
                </a:lnTo>
                <a:lnTo>
                  <a:pt x="0" y="3360963"/>
                </a:lnTo>
                <a:lnTo>
                  <a:pt x="0" y="1742631"/>
                </a:lnTo>
                <a:cubicBezTo>
                  <a:pt x="0" y="1566278"/>
                  <a:pt x="142962" y="1423316"/>
                  <a:pt x="319315" y="1423316"/>
                </a:cubicBezTo>
                <a:close/>
                <a:moveTo>
                  <a:pt x="1074058" y="886284"/>
                </a:moveTo>
                <a:lnTo>
                  <a:pt x="1074058" y="886285"/>
                </a:lnTo>
                <a:cubicBezTo>
                  <a:pt x="1250411" y="886285"/>
                  <a:pt x="1393373" y="1029247"/>
                  <a:pt x="1393373" y="1205600"/>
                </a:cubicBezTo>
                <a:lnTo>
                  <a:pt x="1393373" y="3360963"/>
                </a:lnTo>
                <a:lnTo>
                  <a:pt x="754743" y="3360963"/>
                </a:lnTo>
                <a:lnTo>
                  <a:pt x="754743" y="1205599"/>
                </a:lnTo>
                <a:cubicBezTo>
                  <a:pt x="754743" y="1029246"/>
                  <a:pt x="897705" y="886284"/>
                  <a:pt x="1074058" y="886284"/>
                </a:cubicBezTo>
                <a:close/>
                <a:moveTo>
                  <a:pt x="3338287" y="683086"/>
                </a:moveTo>
                <a:lnTo>
                  <a:pt x="3338287" y="683087"/>
                </a:lnTo>
                <a:cubicBezTo>
                  <a:pt x="3514640" y="683087"/>
                  <a:pt x="3657601" y="826048"/>
                  <a:pt x="3657601" y="1002401"/>
                </a:cubicBezTo>
                <a:lnTo>
                  <a:pt x="3657601" y="3360963"/>
                </a:lnTo>
                <a:lnTo>
                  <a:pt x="3018971" y="3360963"/>
                </a:lnTo>
                <a:lnTo>
                  <a:pt x="3018971" y="1002400"/>
                </a:lnTo>
                <a:cubicBezTo>
                  <a:pt x="3018971" y="826047"/>
                  <a:pt x="3161934" y="683085"/>
                  <a:pt x="3338287" y="683086"/>
                </a:cubicBezTo>
                <a:close/>
                <a:moveTo>
                  <a:pt x="4847772" y="581484"/>
                </a:moveTo>
                <a:lnTo>
                  <a:pt x="4847772" y="581485"/>
                </a:lnTo>
                <a:cubicBezTo>
                  <a:pt x="5024125" y="581485"/>
                  <a:pt x="5167087" y="724446"/>
                  <a:pt x="5167087" y="900799"/>
                </a:cubicBezTo>
                <a:lnTo>
                  <a:pt x="5167087" y="3360963"/>
                </a:lnTo>
                <a:lnTo>
                  <a:pt x="4528458" y="3360963"/>
                </a:lnTo>
                <a:lnTo>
                  <a:pt x="4528458" y="900798"/>
                </a:lnTo>
                <a:cubicBezTo>
                  <a:pt x="4528458" y="724445"/>
                  <a:pt x="4671419" y="581484"/>
                  <a:pt x="4847772" y="581484"/>
                </a:cubicBezTo>
                <a:close/>
                <a:moveTo>
                  <a:pt x="1828801" y="305722"/>
                </a:moveTo>
                <a:lnTo>
                  <a:pt x="1828801" y="305723"/>
                </a:lnTo>
                <a:cubicBezTo>
                  <a:pt x="2005154" y="305723"/>
                  <a:pt x="2148116" y="448685"/>
                  <a:pt x="2148116" y="625038"/>
                </a:cubicBezTo>
                <a:lnTo>
                  <a:pt x="2148116" y="3360963"/>
                </a:lnTo>
                <a:lnTo>
                  <a:pt x="1509486" y="3360963"/>
                </a:lnTo>
                <a:lnTo>
                  <a:pt x="1509486" y="625037"/>
                </a:lnTo>
                <a:cubicBezTo>
                  <a:pt x="1509486" y="448684"/>
                  <a:pt x="1652448" y="305722"/>
                  <a:pt x="1828801" y="305722"/>
                </a:cubicBezTo>
                <a:close/>
                <a:moveTo>
                  <a:pt x="7866741" y="247659"/>
                </a:moveTo>
                <a:lnTo>
                  <a:pt x="7866741" y="247660"/>
                </a:lnTo>
                <a:cubicBezTo>
                  <a:pt x="8043093" y="247660"/>
                  <a:pt x="8186055" y="390622"/>
                  <a:pt x="8186055" y="566975"/>
                </a:cubicBezTo>
                <a:lnTo>
                  <a:pt x="8186055" y="3360963"/>
                </a:lnTo>
                <a:lnTo>
                  <a:pt x="7547425" y="3360963"/>
                </a:lnTo>
                <a:lnTo>
                  <a:pt x="7547425" y="566974"/>
                </a:lnTo>
                <a:cubicBezTo>
                  <a:pt x="7547425" y="390621"/>
                  <a:pt x="7690387" y="247659"/>
                  <a:pt x="7866741" y="247659"/>
                </a:cubicBezTo>
                <a:close/>
                <a:moveTo>
                  <a:pt x="4093029" y="0"/>
                </a:moveTo>
                <a:lnTo>
                  <a:pt x="4093029" y="1"/>
                </a:lnTo>
                <a:cubicBezTo>
                  <a:pt x="4269382" y="1"/>
                  <a:pt x="4412344" y="142962"/>
                  <a:pt x="4412344" y="319316"/>
                </a:cubicBezTo>
                <a:lnTo>
                  <a:pt x="4412344" y="3360963"/>
                </a:lnTo>
                <a:lnTo>
                  <a:pt x="3773715" y="3360963"/>
                </a:lnTo>
                <a:lnTo>
                  <a:pt x="3773715" y="319314"/>
                </a:lnTo>
                <a:cubicBezTo>
                  <a:pt x="3773715" y="142961"/>
                  <a:pt x="3916676" y="0"/>
                  <a:pt x="40930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4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0" y="398693"/>
            <a:ext cx="4692521" cy="5921830"/>
          </a:xfrm>
          <a:custGeom>
            <a:avLst/>
            <a:gdLst>
              <a:gd name="connsiteX0" fmla="*/ 0 w 4692521"/>
              <a:gd name="connsiteY0" fmla="*/ 5283200 h 5921830"/>
              <a:gd name="connsiteX1" fmla="*/ 2703152 w 4692521"/>
              <a:gd name="connsiteY1" fmla="*/ 5283200 h 5921830"/>
              <a:gd name="connsiteX2" fmla="*/ 3022467 w 4692521"/>
              <a:gd name="connsiteY2" fmla="*/ 5602515 h 5921830"/>
              <a:gd name="connsiteX3" fmla="*/ 3022466 w 4692521"/>
              <a:gd name="connsiteY3" fmla="*/ 5602515 h 5921830"/>
              <a:gd name="connsiteX4" fmla="*/ 2703151 w 4692521"/>
              <a:gd name="connsiteY4" fmla="*/ 5921830 h 5921830"/>
              <a:gd name="connsiteX5" fmla="*/ 0 w 4692521"/>
              <a:gd name="connsiteY5" fmla="*/ 5921830 h 5921830"/>
              <a:gd name="connsiteX6" fmla="*/ 0 w 4692521"/>
              <a:gd name="connsiteY6" fmla="*/ 4528457 h 5921830"/>
              <a:gd name="connsiteX7" fmla="*/ 2949889 w 4692521"/>
              <a:gd name="connsiteY7" fmla="*/ 4528457 h 5921830"/>
              <a:gd name="connsiteX8" fmla="*/ 3269204 w 4692521"/>
              <a:gd name="connsiteY8" fmla="*/ 4847772 h 5921830"/>
              <a:gd name="connsiteX9" fmla="*/ 3269203 w 4692521"/>
              <a:gd name="connsiteY9" fmla="*/ 4847772 h 5921830"/>
              <a:gd name="connsiteX10" fmla="*/ 2949888 w 4692521"/>
              <a:gd name="connsiteY10" fmla="*/ 5167087 h 5921830"/>
              <a:gd name="connsiteX11" fmla="*/ 0 w 4692521"/>
              <a:gd name="connsiteY11" fmla="*/ 5167087 h 5921830"/>
              <a:gd name="connsiteX12" fmla="*/ 0 w 4692521"/>
              <a:gd name="connsiteY12" fmla="*/ 3773715 h 5921830"/>
              <a:gd name="connsiteX13" fmla="*/ 3791722 w 4692521"/>
              <a:gd name="connsiteY13" fmla="*/ 3773715 h 5921830"/>
              <a:gd name="connsiteX14" fmla="*/ 4111037 w 4692521"/>
              <a:gd name="connsiteY14" fmla="*/ 4093030 h 5921830"/>
              <a:gd name="connsiteX15" fmla="*/ 4111036 w 4692521"/>
              <a:gd name="connsiteY15" fmla="*/ 4093030 h 5921830"/>
              <a:gd name="connsiteX16" fmla="*/ 3791721 w 4692521"/>
              <a:gd name="connsiteY16" fmla="*/ 4412345 h 5921830"/>
              <a:gd name="connsiteX17" fmla="*/ 0 w 4692521"/>
              <a:gd name="connsiteY17" fmla="*/ 4412345 h 5921830"/>
              <a:gd name="connsiteX18" fmla="*/ 0 w 4692521"/>
              <a:gd name="connsiteY18" fmla="*/ 3018972 h 5921830"/>
              <a:gd name="connsiteX19" fmla="*/ 4373206 w 4692521"/>
              <a:gd name="connsiteY19" fmla="*/ 3018972 h 5921830"/>
              <a:gd name="connsiteX20" fmla="*/ 4692521 w 4692521"/>
              <a:gd name="connsiteY20" fmla="*/ 3338287 h 5921830"/>
              <a:gd name="connsiteX21" fmla="*/ 4692520 w 4692521"/>
              <a:gd name="connsiteY21" fmla="*/ 3338287 h 5921830"/>
              <a:gd name="connsiteX22" fmla="*/ 4373205 w 4692521"/>
              <a:gd name="connsiteY22" fmla="*/ 3657602 h 5921830"/>
              <a:gd name="connsiteX23" fmla="*/ 0 w 4692521"/>
              <a:gd name="connsiteY23" fmla="*/ 3657601 h 5921830"/>
              <a:gd name="connsiteX24" fmla="*/ 0 w 4692521"/>
              <a:gd name="connsiteY24" fmla="*/ 2264229 h 5921830"/>
              <a:gd name="connsiteX25" fmla="*/ 3690120 w 4692521"/>
              <a:gd name="connsiteY25" fmla="*/ 2264229 h 5921830"/>
              <a:gd name="connsiteX26" fmla="*/ 4009435 w 4692521"/>
              <a:gd name="connsiteY26" fmla="*/ 2583544 h 5921830"/>
              <a:gd name="connsiteX27" fmla="*/ 4009434 w 4692521"/>
              <a:gd name="connsiteY27" fmla="*/ 2583544 h 5921830"/>
              <a:gd name="connsiteX28" fmla="*/ 3690119 w 4692521"/>
              <a:gd name="connsiteY28" fmla="*/ 2902859 h 5921830"/>
              <a:gd name="connsiteX29" fmla="*/ 0 w 4692521"/>
              <a:gd name="connsiteY29" fmla="*/ 2902859 h 5921830"/>
              <a:gd name="connsiteX30" fmla="*/ 0 w 4692521"/>
              <a:gd name="connsiteY30" fmla="*/ 1509486 h 5921830"/>
              <a:gd name="connsiteX31" fmla="*/ 2949889 w 4692521"/>
              <a:gd name="connsiteY31" fmla="*/ 1509486 h 5921830"/>
              <a:gd name="connsiteX32" fmla="*/ 3269204 w 4692521"/>
              <a:gd name="connsiteY32" fmla="*/ 1828801 h 5921830"/>
              <a:gd name="connsiteX33" fmla="*/ 3269203 w 4692521"/>
              <a:gd name="connsiteY33" fmla="*/ 1828801 h 5921830"/>
              <a:gd name="connsiteX34" fmla="*/ 2949888 w 4692521"/>
              <a:gd name="connsiteY34" fmla="*/ 2148116 h 5921830"/>
              <a:gd name="connsiteX35" fmla="*/ 0 w 4692521"/>
              <a:gd name="connsiteY35" fmla="*/ 2148116 h 5921830"/>
              <a:gd name="connsiteX36" fmla="*/ 0 w 4692521"/>
              <a:gd name="connsiteY36" fmla="*/ 754744 h 5921830"/>
              <a:gd name="connsiteX37" fmla="*/ 4067483 w 4692521"/>
              <a:gd name="connsiteY37" fmla="*/ 754744 h 5921830"/>
              <a:gd name="connsiteX38" fmla="*/ 4386798 w 4692521"/>
              <a:gd name="connsiteY38" fmla="*/ 1074059 h 5921830"/>
              <a:gd name="connsiteX39" fmla="*/ 4386797 w 4692521"/>
              <a:gd name="connsiteY39" fmla="*/ 1074059 h 5921830"/>
              <a:gd name="connsiteX40" fmla="*/ 4067482 w 4692521"/>
              <a:gd name="connsiteY40" fmla="*/ 1393374 h 5921830"/>
              <a:gd name="connsiteX41" fmla="*/ 0 w 4692521"/>
              <a:gd name="connsiteY41" fmla="*/ 1393373 h 5921830"/>
              <a:gd name="connsiteX42" fmla="*/ 0 w 4692521"/>
              <a:gd name="connsiteY42" fmla="*/ 0 h 5921830"/>
              <a:gd name="connsiteX43" fmla="*/ 3486921 w 4692521"/>
              <a:gd name="connsiteY43" fmla="*/ 0 h 5921830"/>
              <a:gd name="connsiteX44" fmla="*/ 3806236 w 4692521"/>
              <a:gd name="connsiteY44" fmla="*/ 319315 h 5921830"/>
              <a:gd name="connsiteX45" fmla="*/ 3806235 w 4692521"/>
              <a:gd name="connsiteY45" fmla="*/ 319315 h 5921830"/>
              <a:gd name="connsiteX46" fmla="*/ 3486920 w 4692521"/>
              <a:gd name="connsiteY46" fmla="*/ 638630 h 5921830"/>
              <a:gd name="connsiteX47" fmla="*/ 0 w 4692521"/>
              <a:gd name="connsiteY47" fmla="*/ 638630 h 592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92521" h="5921830">
                <a:moveTo>
                  <a:pt x="0" y="5283200"/>
                </a:moveTo>
                <a:lnTo>
                  <a:pt x="2703152" y="5283200"/>
                </a:lnTo>
                <a:cubicBezTo>
                  <a:pt x="2879505" y="5283200"/>
                  <a:pt x="3022467" y="5426162"/>
                  <a:pt x="3022467" y="5602515"/>
                </a:cubicBezTo>
                <a:lnTo>
                  <a:pt x="3022466" y="5602515"/>
                </a:lnTo>
                <a:cubicBezTo>
                  <a:pt x="3022466" y="5778868"/>
                  <a:pt x="2879504" y="5921830"/>
                  <a:pt x="2703151" y="5921830"/>
                </a:cubicBezTo>
                <a:lnTo>
                  <a:pt x="0" y="5921830"/>
                </a:lnTo>
                <a:close/>
                <a:moveTo>
                  <a:pt x="0" y="4528457"/>
                </a:moveTo>
                <a:lnTo>
                  <a:pt x="2949889" y="4528457"/>
                </a:lnTo>
                <a:cubicBezTo>
                  <a:pt x="3126242" y="4528457"/>
                  <a:pt x="3269204" y="4671419"/>
                  <a:pt x="3269204" y="4847772"/>
                </a:cubicBezTo>
                <a:lnTo>
                  <a:pt x="3269203" y="4847772"/>
                </a:lnTo>
                <a:cubicBezTo>
                  <a:pt x="3269203" y="5024125"/>
                  <a:pt x="3126241" y="5167087"/>
                  <a:pt x="2949888" y="5167087"/>
                </a:cubicBezTo>
                <a:lnTo>
                  <a:pt x="0" y="5167087"/>
                </a:lnTo>
                <a:close/>
                <a:moveTo>
                  <a:pt x="0" y="3773715"/>
                </a:moveTo>
                <a:lnTo>
                  <a:pt x="3791722" y="3773715"/>
                </a:lnTo>
                <a:cubicBezTo>
                  <a:pt x="3968075" y="3773715"/>
                  <a:pt x="4111037" y="3916677"/>
                  <a:pt x="4111037" y="4093030"/>
                </a:cubicBezTo>
                <a:lnTo>
                  <a:pt x="4111036" y="4093030"/>
                </a:lnTo>
                <a:cubicBezTo>
                  <a:pt x="4111036" y="4269383"/>
                  <a:pt x="3968074" y="4412345"/>
                  <a:pt x="3791721" y="4412345"/>
                </a:cubicBezTo>
                <a:lnTo>
                  <a:pt x="0" y="4412345"/>
                </a:lnTo>
                <a:close/>
                <a:moveTo>
                  <a:pt x="0" y="3018972"/>
                </a:moveTo>
                <a:lnTo>
                  <a:pt x="4373206" y="3018972"/>
                </a:lnTo>
                <a:cubicBezTo>
                  <a:pt x="4549559" y="3018972"/>
                  <a:pt x="4692521" y="3161934"/>
                  <a:pt x="4692521" y="3338287"/>
                </a:cubicBezTo>
                <a:lnTo>
                  <a:pt x="4692520" y="3338287"/>
                </a:lnTo>
                <a:cubicBezTo>
                  <a:pt x="4692520" y="3514640"/>
                  <a:pt x="4549558" y="3657602"/>
                  <a:pt x="4373205" y="3657602"/>
                </a:cubicBezTo>
                <a:lnTo>
                  <a:pt x="0" y="3657601"/>
                </a:lnTo>
                <a:close/>
                <a:moveTo>
                  <a:pt x="0" y="2264229"/>
                </a:moveTo>
                <a:lnTo>
                  <a:pt x="3690120" y="2264229"/>
                </a:lnTo>
                <a:cubicBezTo>
                  <a:pt x="3866473" y="2264229"/>
                  <a:pt x="4009435" y="2407191"/>
                  <a:pt x="4009435" y="2583544"/>
                </a:cubicBezTo>
                <a:lnTo>
                  <a:pt x="4009434" y="2583544"/>
                </a:lnTo>
                <a:cubicBezTo>
                  <a:pt x="4009434" y="2759897"/>
                  <a:pt x="3866472" y="2902859"/>
                  <a:pt x="3690119" y="2902859"/>
                </a:cubicBezTo>
                <a:lnTo>
                  <a:pt x="0" y="2902859"/>
                </a:lnTo>
                <a:close/>
                <a:moveTo>
                  <a:pt x="0" y="1509486"/>
                </a:moveTo>
                <a:lnTo>
                  <a:pt x="2949889" y="1509486"/>
                </a:lnTo>
                <a:cubicBezTo>
                  <a:pt x="3126242" y="1509486"/>
                  <a:pt x="3269204" y="1652448"/>
                  <a:pt x="3269204" y="1828801"/>
                </a:cubicBezTo>
                <a:lnTo>
                  <a:pt x="3269203" y="1828801"/>
                </a:lnTo>
                <a:cubicBezTo>
                  <a:pt x="3269203" y="2005154"/>
                  <a:pt x="3126241" y="2148116"/>
                  <a:pt x="2949888" y="2148116"/>
                </a:cubicBezTo>
                <a:lnTo>
                  <a:pt x="0" y="2148116"/>
                </a:lnTo>
                <a:close/>
                <a:moveTo>
                  <a:pt x="0" y="754744"/>
                </a:moveTo>
                <a:lnTo>
                  <a:pt x="4067483" y="754744"/>
                </a:lnTo>
                <a:cubicBezTo>
                  <a:pt x="4243836" y="754744"/>
                  <a:pt x="4386798" y="897706"/>
                  <a:pt x="4386798" y="1074059"/>
                </a:cubicBezTo>
                <a:lnTo>
                  <a:pt x="4386797" y="1074059"/>
                </a:lnTo>
                <a:cubicBezTo>
                  <a:pt x="4386797" y="1250412"/>
                  <a:pt x="4243835" y="1393374"/>
                  <a:pt x="4067482" y="1393374"/>
                </a:cubicBezTo>
                <a:lnTo>
                  <a:pt x="0" y="1393373"/>
                </a:lnTo>
                <a:close/>
                <a:moveTo>
                  <a:pt x="0" y="0"/>
                </a:moveTo>
                <a:lnTo>
                  <a:pt x="3486921" y="0"/>
                </a:lnTo>
                <a:cubicBezTo>
                  <a:pt x="3663274" y="0"/>
                  <a:pt x="3806236" y="142962"/>
                  <a:pt x="3806236" y="319315"/>
                </a:cubicBezTo>
                <a:lnTo>
                  <a:pt x="3806235" y="319315"/>
                </a:lnTo>
                <a:cubicBezTo>
                  <a:pt x="3806235" y="495668"/>
                  <a:pt x="3663273" y="638630"/>
                  <a:pt x="3486920" y="638630"/>
                </a:cubicBezTo>
                <a:lnTo>
                  <a:pt x="0" y="6386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07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4644115" y="398693"/>
            <a:ext cx="4529382" cy="5921830"/>
          </a:xfrm>
          <a:custGeom>
            <a:avLst/>
            <a:gdLst>
              <a:gd name="connsiteX0" fmla="*/ 1989369 w 4529382"/>
              <a:gd name="connsiteY0" fmla="*/ 5283200 h 5921830"/>
              <a:gd name="connsiteX1" fmla="*/ 4529382 w 4529382"/>
              <a:gd name="connsiteY1" fmla="*/ 5283200 h 5921830"/>
              <a:gd name="connsiteX2" fmla="*/ 4529382 w 4529382"/>
              <a:gd name="connsiteY2" fmla="*/ 5921830 h 5921830"/>
              <a:gd name="connsiteX3" fmla="*/ 1989370 w 4529382"/>
              <a:gd name="connsiteY3" fmla="*/ 5921830 h 5921830"/>
              <a:gd name="connsiteX4" fmla="*/ 1670055 w 4529382"/>
              <a:gd name="connsiteY4" fmla="*/ 5602515 h 5921830"/>
              <a:gd name="connsiteX5" fmla="*/ 1670054 w 4529382"/>
              <a:gd name="connsiteY5" fmla="*/ 5602515 h 5921830"/>
              <a:gd name="connsiteX6" fmla="*/ 1989369 w 4529382"/>
              <a:gd name="connsiteY6" fmla="*/ 5283200 h 5921830"/>
              <a:gd name="connsiteX7" fmla="*/ 1742632 w 4529382"/>
              <a:gd name="connsiteY7" fmla="*/ 4528457 h 5921830"/>
              <a:gd name="connsiteX8" fmla="*/ 4529382 w 4529382"/>
              <a:gd name="connsiteY8" fmla="*/ 4528457 h 5921830"/>
              <a:gd name="connsiteX9" fmla="*/ 4529382 w 4529382"/>
              <a:gd name="connsiteY9" fmla="*/ 5167087 h 5921830"/>
              <a:gd name="connsiteX10" fmla="*/ 1742633 w 4529382"/>
              <a:gd name="connsiteY10" fmla="*/ 5167087 h 5921830"/>
              <a:gd name="connsiteX11" fmla="*/ 1423318 w 4529382"/>
              <a:gd name="connsiteY11" fmla="*/ 4847772 h 5921830"/>
              <a:gd name="connsiteX12" fmla="*/ 1423317 w 4529382"/>
              <a:gd name="connsiteY12" fmla="*/ 4847772 h 5921830"/>
              <a:gd name="connsiteX13" fmla="*/ 1742632 w 4529382"/>
              <a:gd name="connsiteY13" fmla="*/ 4528457 h 5921830"/>
              <a:gd name="connsiteX14" fmla="*/ 900799 w 4529382"/>
              <a:gd name="connsiteY14" fmla="*/ 3773715 h 5921830"/>
              <a:gd name="connsiteX15" fmla="*/ 4529382 w 4529382"/>
              <a:gd name="connsiteY15" fmla="*/ 3773715 h 5921830"/>
              <a:gd name="connsiteX16" fmla="*/ 4529382 w 4529382"/>
              <a:gd name="connsiteY16" fmla="*/ 4412345 h 5921830"/>
              <a:gd name="connsiteX17" fmla="*/ 900800 w 4529382"/>
              <a:gd name="connsiteY17" fmla="*/ 4412345 h 5921830"/>
              <a:gd name="connsiteX18" fmla="*/ 581485 w 4529382"/>
              <a:gd name="connsiteY18" fmla="*/ 4093030 h 5921830"/>
              <a:gd name="connsiteX19" fmla="*/ 581484 w 4529382"/>
              <a:gd name="connsiteY19" fmla="*/ 4093030 h 5921830"/>
              <a:gd name="connsiteX20" fmla="*/ 900799 w 4529382"/>
              <a:gd name="connsiteY20" fmla="*/ 3773715 h 5921830"/>
              <a:gd name="connsiteX21" fmla="*/ 319315 w 4529382"/>
              <a:gd name="connsiteY21" fmla="*/ 3018972 h 5921830"/>
              <a:gd name="connsiteX22" fmla="*/ 4529382 w 4529382"/>
              <a:gd name="connsiteY22" fmla="*/ 3018972 h 5921830"/>
              <a:gd name="connsiteX23" fmla="*/ 4529382 w 4529382"/>
              <a:gd name="connsiteY23" fmla="*/ 3657601 h 5921830"/>
              <a:gd name="connsiteX24" fmla="*/ 319316 w 4529382"/>
              <a:gd name="connsiteY24" fmla="*/ 3657602 h 5921830"/>
              <a:gd name="connsiteX25" fmla="*/ 1 w 4529382"/>
              <a:gd name="connsiteY25" fmla="*/ 3338287 h 5921830"/>
              <a:gd name="connsiteX26" fmla="*/ 0 w 4529382"/>
              <a:gd name="connsiteY26" fmla="*/ 3338287 h 5921830"/>
              <a:gd name="connsiteX27" fmla="*/ 319315 w 4529382"/>
              <a:gd name="connsiteY27" fmla="*/ 3018972 h 5921830"/>
              <a:gd name="connsiteX28" fmla="*/ 1002401 w 4529382"/>
              <a:gd name="connsiteY28" fmla="*/ 2264229 h 5921830"/>
              <a:gd name="connsiteX29" fmla="*/ 4529382 w 4529382"/>
              <a:gd name="connsiteY29" fmla="*/ 2264229 h 5921830"/>
              <a:gd name="connsiteX30" fmla="*/ 4529382 w 4529382"/>
              <a:gd name="connsiteY30" fmla="*/ 2902859 h 5921830"/>
              <a:gd name="connsiteX31" fmla="*/ 1002402 w 4529382"/>
              <a:gd name="connsiteY31" fmla="*/ 2902859 h 5921830"/>
              <a:gd name="connsiteX32" fmla="*/ 683087 w 4529382"/>
              <a:gd name="connsiteY32" fmla="*/ 2583544 h 5921830"/>
              <a:gd name="connsiteX33" fmla="*/ 683086 w 4529382"/>
              <a:gd name="connsiteY33" fmla="*/ 2583544 h 5921830"/>
              <a:gd name="connsiteX34" fmla="*/ 1002401 w 4529382"/>
              <a:gd name="connsiteY34" fmla="*/ 2264229 h 5921830"/>
              <a:gd name="connsiteX35" fmla="*/ 1742632 w 4529382"/>
              <a:gd name="connsiteY35" fmla="*/ 1509486 h 5921830"/>
              <a:gd name="connsiteX36" fmla="*/ 4529382 w 4529382"/>
              <a:gd name="connsiteY36" fmla="*/ 1509486 h 5921830"/>
              <a:gd name="connsiteX37" fmla="*/ 4529382 w 4529382"/>
              <a:gd name="connsiteY37" fmla="*/ 2148116 h 5921830"/>
              <a:gd name="connsiteX38" fmla="*/ 1742633 w 4529382"/>
              <a:gd name="connsiteY38" fmla="*/ 2148116 h 5921830"/>
              <a:gd name="connsiteX39" fmla="*/ 1423318 w 4529382"/>
              <a:gd name="connsiteY39" fmla="*/ 1828801 h 5921830"/>
              <a:gd name="connsiteX40" fmla="*/ 1423317 w 4529382"/>
              <a:gd name="connsiteY40" fmla="*/ 1828801 h 5921830"/>
              <a:gd name="connsiteX41" fmla="*/ 1742632 w 4529382"/>
              <a:gd name="connsiteY41" fmla="*/ 1509486 h 5921830"/>
              <a:gd name="connsiteX42" fmla="*/ 625038 w 4529382"/>
              <a:gd name="connsiteY42" fmla="*/ 754744 h 5921830"/>
              <a:gd name="connsiteX43" fmla="*/ 4529382 w 4529382"/>
              <a:gd name="connsiteY43" fmla="*/ 754744 h 5921830"/>
              <a:gd name="connsiteX44" fmla="*/ 4529382 w 4529382"/>
              <a:gd name="connsiteY44" fmla="*/ 1393373 h 5921830"/>
              <a:gd name="connsiteX45" fmla="*/ 625039 w 4529382"/>
              <a:gd name="connsiteY45" fmla="*/ 1393374 h 5921830"/>
              <a:gd name="connsiteX46" fmla="*/ 305724 w 4529382"/>
              <a:gd name="connsiteY46" fmla="*/ 1074059 h 5921830"/>
              <a:gd name="connsiteX47" fmla="*/ 305723 w 4529382"/>
              <a:gd name="connsiteY47" fmla="*/ 1074059 h 5921830"/>
              <a:gd name="connsiteX48" fmla="*/ 625038 w 4529382"/>
              <a:gd name="connsiteY48" fmla="*/ 754744 h 5921830"/>
              <a:gd name="connsiteX49" fmla="*/ 1205600 w 4529382"/>
              <a:gd name="connsiteY49" fmla="*/ 0 h 5921830"/>
              <a:gd name="connsiteX50" fmla="*/ 4529382 w 4529382"/>
              <a:gd name="connsiteY50" fmla="*/ 0 h 5921830"/>
              <a:gd name="connsiteX51" fmla="*/ 4529382 w 4529382"/>
              <a:gd name="connsiteY51" fmla="*/ 638630 h 5921830"/>
              <a:gd name="connsiteX52" fmla="*/ 1205601 w 4529382"/>
              <a:gd name="connsiteY52" fmla="*/ 638630 h 5921830"/>
              <a:gd name="connsiteX53" fmla="*/ 886286 w 4529382"/>
              <a:gd name="connsiteY53" fmla="*/ 319315 h 5921830"/>
              <a:gd name="connsiteX54" fmla="*/ 886285 w 4529382"/>
              <a:gd name="connsiteY54" fmla="*/ 319315 h 5921830"/>
              <a:gd name="connsiteX55" fmla="*/ 1205600 w 4529382"/>
              <a:gd name="connsiteY55" fmla="*/ 0 h 592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529382" h="5921830">
                <a:moveTo>
                  <a:pt x="1989369" y="5283200"/>
                </a:moveTo>
                <a:lnTo>
                  <a:pt x="4529382" y="5283200"/>
                </a:lnTo>
                <a:lnTo>
                  <a:pt x="4529382" y="5921830"/>
                </a:lnTo>
                <a:lnTo>
                  <a:pt x="1989370" y="5921830"/>
                </a:lnTo>
                <a:cubicBezTo>
                  <a:pt x="1813017" y="5921830"/>
                  <a:pt x="1670055" y="5778868"/>
                  <a:pt x="1670055" y="5602515"/>
                </a:cubicBezTo>
                <a:lnTo>
                  <a:pt x="1670054" y="5602515"/>
                </a:lnTo>
                <a:cubicBezTo>
                  <a:pt x="1670054" y="5426162"/>
                  <a:pt x="1813016" y="5283200"/>
                  <a:pt x="1989369" y="5283200"/>
                </a:cubicBezTo>
                <a:close/>
                <a:moveTo>
                  <a:pt x="1742632" y="4528457"/>
                </a:moveTo>
                <a:lnTo>
                  <a:pt x="4529382" y="4528457"/>
                </a:lnTo>
                <a:lnTo>
                  <a:pt x="4529382" y="5167087"/>
                </a:lnTo>
                <a:lnTo>
                  <a:pt x="1742633" y="5167087"/>
                </a:lnTo>
                <a:cubicBezTo>
                  <a:pt x="1566280" y="5167087"/>
                  <a:pt x="1423318" y="5024125"/>
                  <a:pt x="1423318" y="4847772"/>
                </a:cubicBezTo>
                <a:lnTo>
                  <a:pt x="1423317" y="4847772"/>
                </a:lnTo>
                <a:cubicBezTo>
                  <a:pt x="1423317" y="4671419"/>
                  <a:pt x="1566279" y="4528457"/>
                  <a:pt x="1742632" y="4528457"/>
                </a:cubicBezTo>
                <a:close/>
                <a:moveTo>
                  <a:pt x="900799" y="3773715"/>
                </a:moveTo>
                <a:lnTo>
                  <a:pt x="4529382" y="3773715"/>
                </a:lnTo>
                <a:lnTo>
                  <a:pt x="4529382" y="4412345"/>
                </a:lnTo>
                <a:lnTo>
                  <a:pt x="900800" y="4412345"/>
                </a:lnTo>
                <a:cubicBezTo>
                  <a:pt x="724447" y="4412345"/>
                  <a:pt x="581485" y="4269383"/>
                  <a:pt x="581485" y="4093030"/>
                </a:cubicBezTo>
                <a:lnTo>
                  <a:pt x="581484" y="4093030"/>
                </a:lnTo>
                <a:cubicBezTo>
                  <a:pt x="581484" y="3916677"/>
                  <a:pt x="724446" y="3773715"/>
                  <a:pt x="900799" y="3773715"/>
                </a:cubicBezTo>
                <a:close/>
                <a:moveTo>
                  <a:pt x="319315" y="3018972"/>
                </a:moveTo>
                <a:lnTo>
                  <a:pt x="4529382" y="3018972"/>
                </a:lnTo>
                <a:lnTo>
                  <a:pt x="4529382" y="3657601"/>
                </a:lnTo>
                <a:lnTo>
                  <a:pt x="319316" y="3657602"/>
                </a:lnTo>
                <a:cubicBezTo>
                  <a:pt x="142963" y="3657602"/>
                  <a:pt x="1" y="3514640"/>
                  <a:pt x="1" y="3338287"/>
                </a:cubicBezTo>
                <a:lnTo>
                  <a:pt x="0" y="3338287"/>
                </a:lnTo>
                <a:cubicBezTo>
                  <a:pt x="0" y="3161934"/>
                  <a:pt x="142962" y="3018972"/>
                  <a:pt x="319315" y="3018972"/>
                </a:cubicBezTo>
                <a:close/>
                <a:moveTo>
                  <a:pt x="1002401" y="2264229"/>
                </a:moveTo>
                <a:lnTo>
                  <a:pt x="4529382" y="2264229"/>
                </a:lnTo>
                <a:lnTo>
                  <a:pt x="4529382" y="2902859"/>
                </a:lnTo>
                <a:lnTo>
                  <a:pt x="1002402" y="2902859"/>
                </a:lnTo>
                <a:cubicBezTo>
                  <a:pt x="826049" y="2902859"/>
                  <a:pt x="683087" y="2759897"/>
                  <a:pt x="683087" y="2583544"/>
                </a:cubicBezTo>
                <a:lnTo>
                  <a:pt x="683086" y="2583544"/>
                </a:lnTo>
                <a:cubicBezTo>
                  <a:pt x="683086" y="2407191"/>
                  <a:pt x="826048" y="2264229"/>
                  <a:pt x="1002401" y="2264229"/>
                </a:cubicBezTo>
                <a:close/>
                <a:moveTo>
                  <a:pt x="1742632" y="1509486"/>
                </a:moveTo>
                <a:lnTo>
                  <a:pt x="4529382" y="1509486"/>
                </a:lnTo>
                <a:lnTo>
                  <a:pt x="4529382" y="2148116"/>
                </a:lnTo>
                <a:lnTo>
                  <a:pt x="1742633" y="2148116"/>
                </a:lnTo>
                <a:cubicBezTo>
                  <a:pt x="1566280" y="2148116"/>
                  <a:pt x="1423318" y="2005154"/>
                  <a:pt x="1423318" y="1828801"/>
                </a:cubicBezTo>
                <a:lnTo>
                  <a:pt x="1423317" y="1828801"/>
                </a:lnTo>
                <a:cubicBezTo>
                  <a:pt x="1423317" y="1652448"/>
                  <a:pt x="1566279" y="1509486"/>
                  <a:pt x="1742632" y="1509486"/>
                </a:cubicBezTo>
                <a:close/>
                <a:moveTo>
                  <a:pt x="625038" y="754744"/>
                </a:moveTo>
                <a:lnTo>
                  <a:pt x="4529382" y="754744"/>
                </a:lnTo>
                <a:lnTo>
                  <a:pt x="4529382" y="1393373"/>
                </a:lnTo>
                <a:lnTo>
                  <a:pt x="625039" y="1393374"/>
                </a:lnTo>
                <a:cubicBezTo>
                  <a:pt x="448686" y="1393374"/>
                  <a:pt x="305724" y="1250412"/>
                  <a:pt x="305724" y="1074059"/>
                </a:cubicBezTo>
                <a:lnTo>
                  <a:pt x="305723" y="1074059"/>
                </a:lnTo>
                <a:cubicBezTo>
                  <a:pt x="305723" y="897706"/>
                  <a:pt x="448685" y="754744"/>
                  <a:pt x="625038" y="754744"/>
                </a:cubicBezTo>
                <a:close/>
                <a:moveTo>
                  <a:pt x="1205600" y="0"/>
                </a:moveTo>
                <a:lnTo>
                  <a:pt x="4529382" y="0"/>
                </a:lnTo>
                <a:lnTo>
                  <a:pt x="4529382" y="638630"/>
                </a:lnTo>
                <a:lnTo>
                  <a:pt x="1205601" y="638630"/>
                </a:lnTo>
                <a:cubicBezTo>
                  <a:pt x="1029248" y="638630"/>
                  <a:pt x="886286" y="495668"/>
                  <a:pt x="886286" y="319315"/>
                </a:cubicBezTo>
                <a:lnTo>
                  <a:pt x="886285" y="319315"/>
                </a:lnTo>
                <a:cubicBezTo>
                  <a:pt x="886285" y="142962"/>
                  <a:pt x="1029247" y="0"/>
                  <a:pt x="1205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8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3959702" y="0"/>
            <a:ext cx="5213796" cy="6688715"/>
          </a:xfrm>
          <a:custGeom>
            <a:avLst/>
            <a:gdLst>
              <a:gd name="connsiteX0" fmla="*/ 5213796 w 5213796"/>
              <a:gd name="connsiteY0" fmla="*/ 5016374 h 6688715"/>
              <a:gd name="connsiteX1" fmla="*/ 5213796 w 5213796"/>
              <a:gd name="connsiteY1" fmla="*/ 5753798 h 6688715"/>
              <a:gd name="connsiteX2" fmla="*/ 3594472 w 5213796"/>
              <a:gd name="connsiteY2" fmla="*/ 6688715 h 6688715"/>
              <a:gd name="connsiteX3" fmla="*/ 3275158 w 5213796"/>
              <a:gd name="connsiteY3" fmla="*/ 6135647 h 6688715"/>
              <a:gd name="connsiteX4" fmla="*/ 5213796 w 5213796"/>
              <a:gd name="connsiteY4" fmla="*/ 4161632 h 6688715"/>
              <a:gd name="connsiteX5" fmla="*/ 5213796 w 5213796"/>
              <a:gd name="connsiteY5" fmla="*/ 4899056 h 6688715"/>
              <a:gd name="connsiteX6" fmla="*/ 2608441 w 5213796"/>
              <a:gd name="connsiteY6" fmla="*/ 6403258 h 6688715"/>
              <a:gd name="connsiteX7" fmla="*/ 2289127 w 5213796"/>
              <a:gd name="connsiteY7" fmla="*/ 5850190 h 6688715"/>
              <a:gd name="connsiteX8" fmla="*/ 5213795 w 5213796"/>
              <a:gd name="connsiteY8" fmla="*/ 3306888 h 6688715"/>
              <a:gd name="connsiteX9" fmla="*/ 5213796 w 5213796"/>
              <a:gd name="connsiteY9" fmla="*/ 4044313 h 6688715"/>
              <a:gd name="connsiteX10" fmla="*/ 3608428 w 5213796"/>
              <a:gd name="connsiteY10" fmla="*/ 4971173 h 6688715"/>
              <a:gd name="connsiteX11" fmla="*/ 3289115 w 5213796"/>
              <a:gd name="connsiteY11" fmla="*/ 4418103 h 6688715"/>
              <a:gd name="connsiteX12" fmla="*/ 5213796 w 5213796"/>
              <a:gd name="connsiteY12" fmla="*/ 2452146 h 6688715"/>
              <a:gd name="connsiteX13" fmla="*/ 5213796 w 5213796"/>
              <a:gd name="connsiteY13" fmla="*/ 3189570 h 6688715"/>
              <a:gd name="connsiteX14" fmla="*/ 2019049 w 5213796"/>
              <a:gd name="connsiteY14" fmla="*/ 5034058 h 6688715"/>
              <a:gd name="connsiteX15" fmla="*/ 1699735 w 5213796"/>
              <a:gd name="connsiteY15" fmla="*/ 4480990 h 6688715"/>
              <a:gd name="connsiteX16" fmla="*/ 5213796 w 5213796"/>
              <a:gd name="connsiteY16" fmla="*/ 1597403 h 6688715"/>
              <a:gd name="connsiteX17" fmla="*/ 5213796 w 5213796"/>
              <a:gd name="connsiteY17" fmla="*/ 2334828 h 6688715"/>
              <a:gd name="connsiteX18" fmla="*/ 2302561 w 5213796"/>
              <a:gd name="connsiteY18" fmla="*/ 4015629 h 6688715"/>
              <a:gd name="connsiteX19" fmla="*/ 1983247 w 5213796"/>
              <a:gd name="connsiteY19" fmla="*/ 3462560 h 6688715"/>
              <a:gd name="connsiteX20" fmla="*/ 5213795 w 5213796"/>
              <a:gd name="connsiteY20" fmla="*/ 742661 h 6688715"/>
              <a:gd name="connsiteX21" fmla="*/ 5213795 w 5213796"/>
              <a:gd name="connsiteY21" fmla="*/ 1480085 h 6688715"/>
              <a:gd name="connsiteX22" fmla="*/ 625194 w 5213796"/>
              <a:gd name="connsiteY22" fmla="*/ 4129314 h 6688715"/>
              <a:gd name="connsiteX23" fmla="*/ 305880 w 5213796"/>
              <a:gd name="connsiteY23" fmla="*/ 3576246 h 6688715"/>
              <a:gd name="connsiteX24" fmla="*/ 5213796 w 5213796"/>
              <a:gd name="connsiteY24" fmla="*/ 0 h 6688715"/>
              <a:gd name="connsiteX25" fmla="*/ 5213796 w 5213796"/>
              <a:gd name="connsiteY25" fmla="*/ 625342 h 6688715"/>
              <a:gd name="connsiteX26" fmla="*/ 757870 w 5213796"/>
              <a:gd name="connsiteY26" fmla="*/ 3197972 h 6688715"/>
              <a:gd name="connsiteX27" fmla="*/ 438555 w 5213796"/>
              <a:gd name="connsiteY27" fmla="*/ 2644904 h 6688715"/>
              <a:gd name="connsiteX28" fmla="*/ 5019663 w 5213796"/>
              <a:gd name="connsiteY28" fmla="*/ 0 h 6688715"/>
              <a:gd name="connsiteX29" fmla="*/ 2058750 w 5213796"/>
              <a:gd name="connsiteY29" fmla="*/ 0 h 6688715"/>
              <a:gd name="connsiteX30" fmla="*/ 3336006 w 5213796"/>
              <a:gd name="connsiteY30" fmla="*/ 0 h 6688715"/>
              <a:gd name="connsiteX31" fmla="*/ 319313 w 5213796"/>
              <a:gd name="connsiteY31" fmla="*/ 1741687 h 6688715"/>
              <a:gd name="connsiteX32" fmla="*/ 0 w 5213796"/>
              <a:gd name="connsiteY32" fmla="*/ 1188620 h 6688715"/>
              <a:gd name="connsiteX33" fmla="*/ 3539207 w 5213796"/>
              <a:gd name="connsiteY33" fmla="*/ 0 h 6688715"/>
              <a:gd name="connsiteX34" fmla="*/ 4816461 w 5213796"/>
              <a:gd name="connsiteY34" fmla="*/ 0 h 6688715"/>
              <a:gd name="connsiteX35" fmla="*/ 890543 w 5213796"/>
              <a:gd name="connsiteY35" fmla="*/ 2266629 h 6688715"/>
              <a:gd name="connsiteX36" fmla="*/ 571230 w 5213796"/>
              <a:gd name="connsiteY36" fmla="*/ 1713562 h 6688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3796" h="6688715">
                <a:moveTo>
                  <a:pt x="5213796" y="5016374"/>
                </a:moveTo>
                <a:lnTo>
                  <a:pt x="5213796" y="5753798"/>
                </a:lnTo>
                <a:lnTo>
                  <a:pt x="3594472" y="6688715"/>
                </a:lnTo>
                <a:lnTo>
                  <a:pt x="3275158" y="6135647"/>
                </a:lnTo>
                <a:close/>
                <a:moveTo>
                  <a:pt x="5213796" y="4161632"/>
                </a:moveTo>
                <a:lnTo>
                  <a:pt x="5213796" y="4899056"/>
                </a:lnTo>
                <a:lnTo>
                  <a:pt x="2608441" y="6403258"/>
                </a:lnTo>
                <a:lnTo>
                  <a:pt x="2289127" y="5850190"/>
                </a:lnTo>
                <a:close/>
                <a:moveTo>
                  <a:pt x="5213795" y="3306888"/>
                </a:moveTo>
                <a:lnTo>
                  <a:pt x="5213796" y="4044313"/>
                </a:lnTo>
                <a:lnTo>
                  <a:pt x="3608428" y="4971173"/>
                </a:lnTo>
                <a:lnTo>
                  <a:pt x="3289115" y="4418103"/>
                </a:lnTo>
                <a:close/>
                <a:moveTo>
                  <a:pt x="5213796" y="2452146"/>
                </a:moveTo>
                <a:lnTo>
                  <a:pt x="5213796" y="3189570"/>
                </a:lnTo>
                <a:lnTo>
                  <a:pt x="2019049" y="5034058"/>
                </a:lnTo>
                <a:lnTo>
                  <a:pt x="1699735" y="4480990"/>
                </a:lnTo>
                <a:close/>
                <a:moveTo>
                  <a:pt x="5213796" y="1597403"/>
                </a:moveTo>
                <a:lnTo>
                  <a:pt x="5213796" y="2334828"/>
                </a:lnTo>
                <a:lnTo>
                  <a:pt x="2302561" y="4015629"/>
                </a:lnTo>
                <a:lnTo>
                  <a:pt x="1983247" y="3462560"/>
                </a:lnTo>
                <a:close/>
                <a:moveTo>
                  <a:pt x="5213795" y="742661"/>
                </a:moveTo>
                <a:lnTo>
                  <a:pt x="5213795" y="1480085"/>
                </a:lnTo>
                <a:lnTo>
                  <a:pt x="625194" y="4129314"/>
                </a:lnTo>
                <a:lnTo>
                  <a:pt x="305880" y="3576246"/>
                </a:lnTo>
                <a:close/>
                <a:moveTo>
                  <a:pt x="5213796" y="0"/>
                </a:moveTo>
                <a:lnTo>
                  <a:pt x="5213796" y="625342"/>
                </a:lnTo>
                <a:lnTo>
                  <a:pt x="757870" y="3197972"/>
                </a:lnTo>
                <a:lnTo>
                  <a:pt x="438555" y="2644904"/>
                </a:lnTo>
                <a:lnTo>
                  <a:pt x="5019663" y="0"/>
                </a:lnTo>
                <a:close/>
                <a:moveTo>
                  <a:pt x="2058750" y="0"/>
                </a:moveTo>
                <a:lnTo>
                  <a:pt x="3336006" y="0"/>
                </a:lnTo>
                <a:lnTo>
                  <a:pt x="319313" y="1741687"/>
                </a:lnTo>
                <a:lnTo>
                  <a:pt x="0" y="1188620"/>
                </a:lnTo>
                <a:close/>
                <a:moveTo>
                  <a:pt x="3539207" y="0"/>
                </a:moveTo>
                <a:lnTo>
                  <a:pt x="4816461" y="0"/>
                </a:lnTo>
                <a:lnTo>
                  <a:pt x="890543" y="2266629"/>
                </a:lnTo>
                <a:lnTo>
                  <a:pt x="571230" y="17135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88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0" name="圖片版面配置區 9"/>
          <p:cNvSpPr>
            <a:spLocks noGrp="1"/>
          </p:cNvSpPr>
          <p:nvPr>
            <p:ph type="pic" sz="quarter" idx="12"/>
          </p:nvPr>
        </p:nvSpPr>
        <p:spPr>
          <a:xfrm>
            <a:off x="4419599" y="139551"/>
            <a:ext cx="4753898" cy="6560460"/>
          </a:xfrm>
          <a:custGeom>
            <a:avLst/>
            <a:gdLst>
              <a:gd name="connsiteX0" fmla="*/ 1291771 w 4753898"/>
              <a:gd name="connsiteY0" fmla="*/ 5921832 h 6560460"/>
              <a:gd name="connsiteX1" fmla="*/ 4753898 w 4753898"/>
              <a:gd name="connsiteY1" fmla="*/ 5921832 h 6560460"/>
              <a:gd name="connsiteX2" fmla="*/ 4753898 w 4753898"/>
              <a:gd name="connsiteY2" fmla="*/ 6560460 h 6560460"/>
              <a:gd name="connsiteX3" fmla="*/ 1291771 w 4753898"/>
              <a:gd name="connsiteY3" fmla="*/ 6560460 h 6560460"/>
              <a:gd name="connsiteX4" fmla="*/ 580572 w 4753898"/>
              <a:gd name="connsiteY4" fmla="*/ 5181603 h 6560460"/>
              <a:gd name="connsiteX5" fmla="*/ 4753898 w 4753898"/>
              <a:gd name="connsiteY5" fmla="*/ 5181603 h 6560460"/>
              <a:gd name="connsiteX6" fmla="*/ 4753898 w 4753898"/>
              <a:gd name="connsiteY6" fmla="*/ 5820231 h 6560460"/>
              <a:gd name="connsiteX7" fmla="*/ 580572 w 4753898"/>
              <a:gd name="connsiteY7" fmla="*/ 5820231 h 6560460"/>
              <a:gd name="connsiteX8" fmla="*/ 2162629 w 4753898"/>
              <a:gd name="connsiteY8" fmla="*/ 4441374 h 6560460"/>
              <a:gd name="connsiteX9" fmla="*/ 4753898 w 4753898"/>
              <a:gd name="connsiteY9" fmla="*/ 4441374 h 6560460"/>
              <a:gd name="connsiteX10" fmla="*/ 4753898 w 4753898"/>
              <a:gd name="connsiteY10" fmla="*/ 5080002 h 6560460"/>
              <a:gd name="connsiteX11" fmla="*/ 2162629 w 4753898"/>
              <a:gd name="connsiteY11" fmla="*/ 5080002 h 6560460"/>
              <a:gd name="connsiteX12" fmla="*/ 754743 w 4753898"/>
              <a:gd name="connsiteY12" fmla="*/ 3701145 h 6560460"/>
              <a:gd name="connsiteX13" fmla="*/ 4753898 w 4753898"/>
              <a:gd name="connsiteY13" fmla="*/ 3701145 h 6560460"/>
              <a:gd name="connsiteX14" fmla="*/ 4753898 w 4753898"/>
              <a:gd name="connsiteY14" fmla="*/ 4339773 h 6560460"/>
              <a:gd name="connsiteX15" fmla="*/ 754743 w 4753898"/>
              <a:gd name="connsiteY15" fmla="*/ 4339773 h 6560460"/>
              <a:gd name="connsiteX16" fmla="*/ 1509486 w 4753898"/>
              <a:gd name="connsiteY16" fmla="*/ 2960916 h 6560460"/>
              <a:gd name="connsiteX17" fmla="*/ 4753898 w 4753898"/>
              <a:gd name="connsiteY17" fmla="*/ 2960916 h 6560460"/>
              <a:gd name="connsiteX18" fmla="*/ 4753898 w 4753898"/>
              <a:gd name="connsiteY18" fmla="*/ 3599544 h 6560460"/>
              <a:gd name="connsiteX19" fmla="*/ 1509486 w 4753898"/>
              <a:gd name="connsiteY19" fmla="*/ 3599544 h 6560460"/>
              <a:gd name="connsiteX20" fmla="*/ 0 w 4753898"/>
              <a:gd name="connsiteY20" fmla="*/ 2220687 h 6560460"/>
              <a:gd name="connsiteX21" fmla="*/ 4753898 w 4753898"/>
              <a:gd name="connsiteY21" fmla="*/ 2220687 h 6560460"/>
              <a:gd name="connsiteX22" fmla="*/ 4753898 w 4753898"/>
              <a:gd name="connsiteY22" fmla="*/ 2859315 h 6560460"/>
              <a:gd name="connsiteX23" fmla="*/ 0 w 4753898"/>
              <a:gd name="connsiteY23" fmla="*/ 2859315 h 6560460"/>
              <a:gd name="connsiteX24" fmla="*/ 580572 w 4753898"/>
              <a:gd name="connsiteY24" fmla="*/ 1480458 h 6560460"/>
              <a:gd name="connsiteX25" fmla="*/ 4753898 w 4753898"/>
              <a:gd name="connsiteY25" fmla="*/ 1480458 h 6560460"/>
              <a:gd name="connsiteX26" fmla="*/ 4753898 w 4753898"/>
              <a:gd name="connsiteY26" fmla="*/ 2119086 h 6560460"/>
              <a:gd name="connsiteX27" fmla="*/ 580572 w 4753898"/>
              <a:gd name="connsiteY27" fmla="*/ 2119086 h 6560460"/>
              <a:gd name="connsiteX28" fmla="*/ 1161143 w 4753898"/>
              <a:gd name="connsiteY28" fmla="*/ 740229 h 6560460"/>
              <a:gd name="connsiteX29" fmla="*/ 4753898 w 4753898"/>
              <a:gd name="connsiteY29" fmla="*/ 740229 h 6560460"/>
              <a:gd name="connsiteX30" fmla="*/ 4753898 w 4753898"/>
              <a:gd name="connsiteY30" fmla="*/ 1378857 h 6560460"/>
              <a:gd name="connsiteX31" fmla="*/ 1161143 w 4753898"/>
              <a:gd name="connsiteY31" fmla="*/ 1378857 h 6560460"/>
              <a:gd name="connsiteX32" fmla="*/ 928914 w 4753898"/>
              <a:gd name="connsiteY32" fmla="*/ 0 h 6560460"/>
              <a:gd name="connsiteX33" fmla="*/ 4753898 w 4753898"/>
              <a:gd name="connsiteY33" fmla="*/ 0 h 6560460"/>
              <a:gd name="connsiteX34" fmla="*/ 4753898 w 4753898"/>
              <a:gd name="connsiteY34" fmla="*/ 638629 h 6560460"/>
              <a:gd name="connsiteX35" fmla="*/ 928914 w 4753898"/>
              <a:gd name="connsiteY35" fmla="*/ 638629 h 656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753898" h="6560460">
                <a:moveTo>
                  <a:pt x="1291771" y="5921832"/>
                </a:moveTo>
                <a:lnTo>
                  <a:pt x="4753898" y="5921832"/>
                </a:lnTo>
                <a:lnTo>
                  <a:pt x="4753898" y="6560460"/>
                </a:lnTo>
                <a:lnTo>
                  <a:pt x="1291771" y="6560460"/>
                </a:lnTo>
                <a:close/>
                <a:moveTo>
                  <a:pt x="580572" y="5181603"/>
                </a:moveTo>
                <a:lnTo>
                  <a:pt x="4753898" y="5181603"/>
                </a:lnTo>
                <a:lnTo>
                  <a:pt x="4753898" y="5820231"/>
                </a:lnTo>
                <a:lnTo>
                  <a:pt x="580572" y="5820231"/>
                </a:lnTo>
                <a:close/>
                <a:moveTo>
                  <a:pt x="2162629" y="4441374"/>
                </a:moveTo>
                <a:lnTo>
                  <a:pt x="4753898" y="4441374"/>
                </a:lnTo>
                <a:lnTo>
                  <a:pt x="4753898" y="5080002"/>
                </a:lnTo>
                <a:lnTo>
                  <a:pt x="2162629" y="5080002"/>
                </a:lnTo>
                <a:close/>
                <a:moveTo>
                  <a:pt x="754743" y="3701145"/>
                </a:moveTo>
                <a:lnTo>
                  <a:pt x="4753898" y="3701145"/>
                </a:lnTo>
                <a:lnTo>
                  <a:pt x="4753898" y="4339773"/>
                </a:lnTo>
                <a:lnTo>
                  <a:pt x="754743" y="4339773"/>
                </a:lnTo>
                <a:close/>
                <a:moveTo>
                  <a:pt x="1509486" y="2960916"/>
                </a:moveTo>
                <a:lnTo>
                  <a:pt x="4753898" y="2960916"/>
                </a:lnTo>
                <a:lnTo>
                  <a:pt x="4753898" y="3599544"/>
                </a:lnTo>
                <a:lnTo>
                  <a:pt x="1509486" y="3599544"/>
                </a:lnTo>
                <a:close/>
                <a:moveTo>
                  <a:pt x="0" y="2220687"/>
                </a:moveTo>
                <a:lnTo>
                  <a:pt x="4753898" y="2220687"/>
                </a:lnTo>
                <a:lnTo>
                  <a:pt x="4753898" y="2859315"/>
                </a:lnTo>
                <a:lnTo>
                  <a:pt x="0" y="2859315"/>
                </a:lnTo>
                <a:close/>
                <a:moveTo>
                  <a:pt x="580572" y="1480458"/>
                </a:moveTo>
                <a:lnTo>
                  <a:pt x="4753898" y="1480458"/>
                </a:lnTo>
                <a:lnTo>
                  <a:pt x="4753898" y="2119086"/>
                </a:lnTo>
                <a:lnTo>
                  <a:pt x="580572" y="2119086"/>
                </a:lnTo>
                <a:close/>
                <a:moveTo>
                  <a:pt x="1161143" y="740229"/>
                </a:moveTo>
                <a:lnTo>
                  <a:pt x="4753898" y="740229"/>
                </a:lnTo>
                <a:lnTo>
                  <a:pt x="4753898" y="1378857"/>
                </a:lnTo>
                <a:lnTo>
                  <a:pt x="1161143" y="1378857"/>
                </a:lnTo>
                <a:close/>
                <a:moveTo>
                  <a:pt x="928914" y="0"/>
                </a:moveTo>
                <a:lnTo>
                  <a:pt x="4753898" y="0"/>
                </a:lnTo>
                <a:lnTo>
                  <a:pt x="4753898" y="638629"/>
                </a:lnTo>
                <a:lnTo>
                  <a:pt x="928914" y="63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-1" y="1"/>
            <a:ext cx="5004959" cy="6243602"/>
          </a:xfrm>
          <a:custGeom>
            <a:avLst/>
            <a:gdLst>
              <a:gd name="connsiteX0" fmla="*/ 0 w 5004959"/>
              <a:gd name="connsiteY0" fmla="*/ 4373318 h 6243602"/>
              <a:gd name="connsiteX1" fmla="*/ 2281482 w 5004959"/>
              <a:gd name="connsiteY1" fmla="*/ 5690532 h 6243602"/>
              <a:gd name="connsiteX2" fmla="*/ 1962168 w 5004959"/>
              <a:gd name="connsiteY2" fmla="*/ 6243602 h 6243602"/>
              <a:gd name="connsiteX3" fmla="*/ 1 w 5004959"/>
              <a:gd name="connsiteY3" fmla="*/ 5110744 h 6243602"/>
              <a:gd name="connsiteX4" fmla="*/ 1 w 5004959"/>
              <a:gd name="connsiteY4" fmla="*/ 3518576 h 6243602"/>
              <a:gd name="connsiteX5" fmla="*/ 3154386 w 5004959"/>
              <a:gd name="connsiteY5" fmla="*/ 5339761 h 6243602"/>
              <a:gd name="connsiteX6" fmla="*/ 2835073 w 5004959"/>
              <a:gd name="connsiteY6" fmla="*/ 5892829 h 6243602"/>
              <a:gd name="connsiteX7" fmla="*/ 1 w 5004959"/>
              <a:gd name="connsiteY7" fmla="*/ 4256000 h 6243602"/>
              <a:gd name="connsiteX8" fmla="*/ 1 w 5004959"/>
              <a:gd name="connsiteY8" fmla="*/ 2663833 h 6243602"/>
              <a:gd name="connsiteX9" fmla="*/ 4027291 w 5004959"/>
              <a:gd name="connsiteY9" fmla="*/ 4988990 h 6243602"/>
              <a:gd name="connsiteX10" fmla="*/ 3707977 w 5004959"/>
              <a:gd name="connsiteY10" fmla="*/ 5542058 h 6243602"/>
              <a:gd name="connsiteX11" fmla="*/ 1 w 5004959"/>
              <a:gd name="connsiteY11" fmla="*/ 3401257 h 6243602"/>
              <a:gd name="connsiteX12" fmla="*/ 0 w 5004959"/>
              <a:gd name="connsiteY12" fmla="*/ 1809090 h 6243602"/>
              <a:gd name="connsiteX13" fmla="*/ 3090152 w 5004959"/>
              <a:gd name="connsiteY13" fmla="*/ 3593190 h 6243602"/>
              <a:gd name="connsiteX14" fmla="*/ 2770838 w 5004959"/>
              <a:gd name="connsiteY14" fmla="*/ 4146258 h 6243602"/>
              <a:gd name="connsiteX15" fmla="*/ 0 w 5004959"/>
              <a:gd name="connsiteY15" fmla="*/ 2546514 h 6243602"/>
              <a:gd name="connsiteX16" fmla="*/ 0 w 5004959"/>
              <a:gd name="connsiteY16" fmla="*/ 954348 h 6243602"/>
              <a:gd name="connsiteX17" fmla="*/ 4113893 w 5004959"/>
              <a:gd name="connsiteY17" fmla="*/ 3329505 h 6243602"/>
              <a:gd name="connsiteX18" fmla="*/ 3794579 w 5004959"/>
              <a:gd name="connsiteY18" fmla="*/ 3882573 h 6243602"/>
              <a:gd name="connsiteX19" fmla="*/ 0 w 5004959"/>
              <a:gd name="connsiteY19" fmla="*/ 1691772 h 6243602"/>
              <a:gd name="connsiteX20" fmla="*/ 1 w 5004959"/>
              <a:gd name="connsiteY20" fmla="*/ 99606 h 6243602"/>
              <a:gd name="connsiteX21" fmla="*/ 3264743 w 5004959"/>
              <a:gd name="connsiteY21" fmla="*/ 1984506 h 6243602"/>
              <a:gd name="connsiteX22" fmla="*/ 2945428 w 5004959"/>
              <a:gd name="connsiteY22" fmla="*/ 2537573 h 6243602"/>
              <a:gd name="connsiteX23" fmla="*/ 1 w 5004959"/>
              <a:gd name="connsiteY23" fmla="*/ 837030 h 6243602"/>
              <a:gd name="connsiteX24" fmla="*/ 30683 w 5004959"/>
              <a:gd name="connsiteY24" fmla="*/ 0 h 6243602"/>
              <a:gd name="connsiteX25" fmla="*/ 1307938 w 5004959"/>
              <a:gd name="connsiteY25" fmla="*/ 0 h 6243602"/>
              <a:gd name="connsiteX26" fmla="*/ 5004959 w 5004959"/>
              <a:gd name="connsiteY26" fmla="*/ 2134476 h 6243602"/>
              <a:gd name="connsiteX27" fmla="*/ 4685645 w 5004959"/>
              <a:gd name="connsiteY27" fmla="*/ 2687544 h 6243602"/>
              <a:gd name="connsiteX28" fmla="*/ 2788397 w 5004959"/>
              <a:gd name="connsiteY28" fmla="*/ 0 h 6243602"/>
              <a:gd name="connsiteX29" fmla="*/ 4759157 w 5004959"/>
              <a:gd name="connsiteY29" fmla="*/ 1137819 h 6243602"/>
              <a:gd name="connsiteX30" fmla="*/ 4439843 w 5004959"/>
              <a:gd name="connsiteY30" fmla="*/ 1690887 h 6243602"/>
              <a:gd name="connsiteX31" fmla="*/ 1511141 w 5004959"/>
              <a:gd name="connsiteY31" fmla="*/ 0 h 624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004959" h="6243602">
                <a:moveTo>
                  <a:pt x="0" y="4373318"/>
                </a:moveTo>
                <a:lnTo>
                  <a:pt x="2281482" y="5690532"/>
                </a:lnTo>
                <a:lnTo>
                  <a:pt x="1962168" y="6243602"/>
                </a:lnTo>
                <a:lnTo>
                  <a:pt x="1" y="5110744"/>
                </a:lnTo>
                <a:close/>
                <a:moveTo>
                  <a:pt x="1" y="3518576"/>
                </a:moveTo>
                <a:lnTo>
                  <a:pt x="3154386" y="5339761"/>
                </a:lnTo>
                <a:lnTo>
                  <a:pt x="2835073" y="5892829"/>
                </a:lnTo>
                <a:lnTo>
                  <a:pt x="1" y="4256000"/>
                </a:lnTo>
                <a:close/>
                <a:moveTo>
                  <a:pt x="1" y="2663833"/>
                </a:moveTo>
                <a:lnTo>
                  <a:pt x="4027291" y="4988990"/>
                </a:lnTo>
                <a:lnTo>
                  <a:pt x="3707977" y="5542058"/>
                </a:lnTo>
                <a:lnTo>
                  <a:pt x="1" y="3401257"/>
                </a:lnTo>
                <a:close/>
                <a:moveTo>
                  <a:pt x="0" y="1809090"/>
                </a:moveTo>
                <a:lnTo>
                  <a:pt x="3090152" y="3593190"/>
                </a:lnTo>
                <a:lnTo>
                  <a:pt x="2770838" y="4146258"/>
                </a:lnTo>
                <a:lnTo>
                  <a:pt x="0" y="2546514"/>
                </a:lnTo>
                <a:close/>
                <a:moveTo>
                  <a:pt x="0" y="954348"/>
                </a:moveTo>
                <a:lnTo>
                  <a:pt x="4113893" y="3329505"/>
                </a:lnTo>
                <a:lnTo>
                  <a:pt x="3794579" y="3882573"/>
                </a:lnTo>
                <a:lnTo>
                  <a:pt x="0" y="1691772"/>
                </a:lnTo>
                <a:close/>
                <a:moveTo>
                  <a:pt x="1" y="99606"/>
                </a:moveTo>
                <a:lnTo>
                  <a:pt x="3264743" y="1984506"/>
                </a:lnTo>
                <a:lnTo>
                  <a:pt x="2945428" y="2537573"/>
                </a:lnTo>
                <a:lnTo>
                  <a:pt x="1" y="837030"/>
                </a:lnTo>
                <a:close/>
                <a:moveTo>
                  <a:pt x="30683" y="0"/>
                </a:moveTo>
                <a:lnTo>
                  <a:pt x="1307938" y="0"/>
                </a:lnTo>
                <a:lnTo>
                  <a:pt x="5004959" y="2134476"/>
                </a:lnTo>
                <a:lnTo>
                  <a:pt x="4685645" y="2687544"/>
                </a:lnTo>
                <a:close/>
                <a:moveTo>
                  <a:pt x="2788397" y="0"/>
                </a:moveTo>
                <a:lnTo>
                  <a:pt x="4759157" y="1137819"/>
                </a:lnTo>
                <a:lnTo>
                  <a:pt x="4439843" y="1690887"/>
                </a:lnTo>
                <a:lnTo>
                  <a:pt x="1511141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6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9" name="圖片版面配置區 8"/>
          <p:cNvSpPr>
            <a:spLocks noGrp="1"/>
          </p:cNvSpPr>
          <p:nvPr>
            <p:ph type="pic" sz="quarter" idx="12"/>
          </p:nvPr>
        </p:nvSpPr>
        <p:spPr>
          <a:xfrm>
            <a:off x="0" y="139551"/>
            <a:ext cx="4579256" cy="6560460"/>
          </a:xfrm>
          <a:custGeom>
            <a:avLst/>
            <a:gdLst>
              <a:gd name="connsiteX0" fmla="*/ 0 w 4579256"/>
              <a:gd name="connsiteY0" fmla="*/ 5921832 h 6560460"/>
              <a:gd name="connsiteX1" fmla="*/ 3708398 w 4579256"/>
              <a:gd name="connsiteY1" fmla="*/ 5921832 h 6560460"/>
              <a:gd name="connsiteX2" fmla="*/ 3708398 w 4579256"/>
              <a:gd name="connsiteY2" fmla="*/ 6560460 h 6560460"/>
              <a:gd name="connsiteX3" fmla="*/ 0 w 4579256"/>
              <a:gd name="connsiteY3" fmla="*/ 6560460 h 6560460"/>
              <a:gd name="connsiteX4" fmla="*/ 0 w 4579256"/>
              <a:gd name="connsiteY4" fmla="*/ 5181603 h 6560460"/>
              <a:gd name="connsiteX5" fmla="*/ 2997199 w 4579256"/>
              <a:gd name="connsiteY5" fmla="*/ 5181603 h 6560460"/>
              <a:gd name="connsiteX6" fmla="*/ 2997199 w 4579256"/>
              <a:gd name="connsiteY6" fmla="*/ 5820231 h 6560460"/>
              <a:gd name="connsiteX7" fmla="*/ 0 w 4579256"/>
              <a:gd name="connsiteY7" fmla="*/ 5820231 h 6560460"/>
              <a:gd name="connsiteX8" fmla="*/ 0 w 4579256"/>
              <a:gd name="connsiteY8" fmla="*/ 4441374 h 6560460"/>
              <a:gd name="connsiteX9" fmla="*/ 4579256 w 4579256"/>
              <a:gd name="connsiteY9" fmla="*/ 4441374 h 6560460"/>
              <a:gd name="connsiteX10" fmla="*/ 4579256 w 4579256"/>
              <a:gd name="connsiteY10" fmla="*/ 5080002 h 6560460"/>
              <a:gd name="connsiteX11" fmla="*/ 0 w 4579256"/>
              <a:gd name="connsiteY11" fmla="*/ 5080002 h 6560460"/>
              <a:gd name="connsiteX12" fmla="*/ 0 w 4579256"/>
              <a:gd name="connsiteY12" fmla="*/ 3701145 h 6560460"/>
              <a:gd name="connsiteX13" fmla="*/ 3171370 w 4579256"/>
              <a:gd name="connsiteY13" fmla="*/ 3701145 h 6560460"/>
              <a:gd name="connsiteX14" fmla="*/ 3171370 w 4579256"/>
              <a:gd name="connsiteY14" fmla="*/ 4339773 h 6560460"/>
              <a:gd name="connsiteX15" fmla="*/ 0 w 4579256"/>
              <a:gd name="connsiteY15" fmla="*/ 4339773 h 6560460"/>
              <a:gd name="connsiteX16" fmla="*/ 0 w 4579256"/>
              <a:gd name="connsiteY16" fmla="*/ 2960916 h 6560460"/>
              <a:gd name="connsiteX17" fmla="*/ 3926113 w 4579256"/>
              <a:gd name="connsiteY17" fmla="*/ 2960916 h 6560460"/>
              <a:gd name="connsiteX18" fmla="*/ 3926113 w 4579256"/>
              <a:gd name="connsiteY18" fmla="*/ 3599544 h 6560460"/>
              <a:gd name="connsiteX19" fmla="*/ 0 w 4579256"/>
              <a:gd name="connsiteY19" fmla="*/ 3599544 h 6560460"/>
              <a:gd name="connsiteX20" fmla="*/ 0 w 4579256"/>
              <a:gd name="connsiteY20" fmla="*/ 2220687 h 6560460"/>
              <a:gd name="connsiteX21" fmla="*/ 2416627 w 4579256"/>
              <a:gd name="connsiteY21" fmla="*/ 2220687 h 6560460"/>
              <a:gd name="connsiteX22" fmla="*/ 2416627 w 4579256"/>
              <a:gd name="connsiteY22" fmla="*/ 2859315 h 6560460"/>
              <a:gd name="connsiteX23" fmla="*/ 0 w 4579256"/>
              <a:gd name="connsiteY23" fmla="*/ 2859315 h 6560460"/>
              <a:gd name="connsiteX24" fmla="*/ 0 w 4579256"/>
              <a:gd name="connsiteY24" fmla="*/ 1480458 h 6560460"/>
              <a:gd name="connsiteX25" fmla="*/ 2997199 w 4579256"/>
              <a:gd name="connsiteY25" fmla="*/ 1480458 h 6560460"/>
              <a:gd name="connsiteX26" fmla="*/ 2997199 w 4579256"/>
              <a:gd name="connsiteY26" fmla="*/ 2119086 h 6560460"/>
              <a:gd name="connsiteX27" fmla="*/ 0 w 4579256"/>
              <a:gd name="connsiteY27" fmla="*/ 2119086 h 6560460"/>
              <a:gd name="connsiteX28" fmla="*/ 0 w 4579256"/>
              <a:gd name="connsiteY28" fmla="*/ 740229 h 6560460"/>
              <a:gd name="connsiteX29" fmla="*/ 3577770 w 4579256"/>
              <a:gd name="connsiteY29" fmla="*/ 740229 h 6560460"/>
              <a:gd name="connsiteX30" fmla="*/ 3577770 w 4579256"/>
              <a:gd name="connsiteY30" fmla="*/ 1378857 h 6560460"/>
              <a:gd name="connsiteX31" fmla="*/ 0 w 4579256"/>
              <a:gd name="connsiteY31" fmla="*/ 1378857 h 6560460"/>
              <a:gd name="connsiteX32" fmla="*/ 0 w 4579256"/>
              <a:gd name="connsiteY32" fmla="*/ 0 h 6560460"/>
              <a:gd name="connsiteX33" fmla="*/ 3345541 w 4579256"/>
              <a:gd name="connsiteY33" fmla="*/ 0 h 6560460"/>
              <a:gd name="connsiteX34" fmla="*/ 3345541 w 4579256"/>
              <a:gd name="connsiteY34" fmla="*/ 638629 h 6560460"/>
              <a:gd name="connsiteX35" fmla="*/ 0 w 4579256"/>
              <a:gd name="connsiteY35" fmla="*/ 638629 h 656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579256" h="6560460">
                <a:moveTo>
                  <a:pt x="0" y="5921832"/>
                </a:moveTo>
                <a:lnTo>
                  <a:pt x="3708398" y="5921832"/>
                </a:lnTo>
                <a:lnTo>
                  <a:pt x="3708398" y="6560460"/>
                </a:lnTo>
                <a:lnTo>
                  <a:pt x="0" y="6560460"/>
                </a:lnTo>
                <a:close/>
                <a:moveTo>
                  <a:pt x="0" y="5181603"/>
                </a:moveTo>
                <a:lnTo>
                  <a:pt x="2997199" y="5181603"/>
                </a:lnTo>
                <a:lnTo>
                  <a:pt x="2997199" y="5820231"/>
                </a:lnTo>
                <a:lnTo>
                  <a:pt x="0" y="5820231"/>
                </a:lnTo>
                <a:close/>
                <a:moveTo>
                  <a:pt x="0" y="4441374"/>
                </a:moveTo>
                <a:lnTo>
                  <a:pt x="4579256" y="4441374"/>
                </a:lnTo>
                <a:lnTo>
                  <a:pt x="4579256" y="5080002"/>
                </a:lnTo>
                <a:lnTo>
                  <a:pt x="0" y="5080002"/>
                </a:lnTo>
                <a:close/>
                <a:moveTo>
                  <a:pt x="0" y="3701145"/>
                </a:moveTo>
                <a:lnTo>
                  <a:pt x="3171370" y="3701145"/>
                </a:lnTo>
                <a:lnTo>
                  <a:pt x="3171370" y="4339773"/>
                </a:lnTo>
                <a:lnTo>
                  <a:pt x="0" y="4339773"/>
                </a:lnTo>
                <a:close/>
                <a:moveTo>
                  <a:pt x="0" y="2960916"/>
                </a:moveTo>
                <a:lnTo>
                  <a:pt x="3926113" y="2960916"/>
                </a:lnTo>
                <a:lnTo>
                  <a:pt x="3926113" y="3599544"/>
                </a:lnTo>
                <a:lnTo>
                  <a:pt x="0" y="3599544"/>
                </a:lnTo>
                <a:close/>
                <a:moveTo>
                  <a:pt x="0" y="2220687"/>
                </a:moveTo>
                <a:lnTo>
                  <a:pt x="2416627" y="2220687"/>
                </a:lnTo>
                <a:lnTo>
                  <a:pt x="2416627" y="2859315"/>
                </a:lnTo>
                <a:lnTo>
                  <a:pt x="0" y="2859315"/>
                </a:lnTo>
                <a:close/>
                <a:moveTo>
                  <a:pt x="0" y="1480458"/>
                </a:moveTo>
                <a:lnTo>
                  <a:pt x="2997199" y="1480458"/>
                </a:lnTo>
                <a:lnTo>
                  <a:pt x="2997199" y="2119086"/>
                </a:lnTo>
                <a:lnTo>
                  <a:pt x="0" y="2119086"/>
                </a:lnTo>
                <a:close/>
                <a:moveTo>
                  <a:pt x="0" y="740229"/>
                </a:moveTo>
                <a:lnTo>
                  <a:pt x="3577770" y="740229"/>
                </a:lnTo>
                <a:lnTo>
                  <a:pt x="3577770" y="1378857"/>
                </a:lnTo>
                <a:lnTo>
                  <a:pt x="0" y="1378857"/>
                </a:lnTo>
                <a:close/>
                <a:moveTo>
                  <a:pt x="0" y="0"/>
                </a:moveTo>
                <a:lnTo>
                  <a:pt x="3345541" y="0"/>
                </a:lnTo>
                <a:lnTo>
                  <a:pt x="3345541" y="638629"/>
                </a:lnTo>
                <a:lnTo>
                  <a:pt x="0" y="638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71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2" name="圖片版面配置區 11"/>
          <p:cNvSpPr>
            <a:spLocks noGrp="1"/>
          </p:cNvSpPr>
          <p:nvPr>
            <p:ph type="pic" sz="quarter" idx="12"/>
          </p:nvPr>
        </p:nvSpPr>
        <p:spPr>
          <a:xfrm>
            <a:off x="-2" y="623868"/>
            <a:ext cx="4912607" cy="6234132"/>
          </a:xfrm>
          <a:custGeom>
            <a:avLst/>
            <a:gdLst>
              <a:gd name="connsiteX0" fmla="*/ 4327942 w 4912607"/>
              <a:gd name="connsiteY0" fmla="*/ 4422086 h 6234132"/>
              <a:gd name="connsiteX1" fmla="*/ 4647256 w 4912607"/>
              <a:gd name="connsiteY1" fmla="*/ 4975154 h 6234132"/>
              <a:gd name="connsiteX2" fmla="*/ 2466642 w 4912607"/>
              <a:gd name="connsiteY2" fmla="*/ 6234132 h 6234132"/>
              <a:gd name="connsiteX3" fmla="*/ 1189386 w 4912607"/>
              <a:gd name="connsiteY3" fmla="*/ 6234132 h 6234132"/>
              <a:gd name="connsiteX4" fmla="*/ 4460617 w 4912607"/>
              <a:gd name="connsiteY4" fmla="*/ 3490743 h 6234132"/>
              <a:gd name="connsiteX5" fmla="*/ 4779932 w 4912607"/>
              <a:gd name="connsiteY5" fmla="*/ 4043811 h 6234132"/>
              <a:gd name="connsiteX6" fmla="*/ 986184 w 4912607"/>
              <a:gd name="connsiteY6" fmla="*/ 6234132 h 6234132"/>
              <a:gd name="connsiteX7" fmla="*/ 1 w 4912607"/>
              <a:gd name="connsiteY7" fmla="*/ 6234132 h 6234132"/>
              <a:gd name="connsiteX8" fmla="*/ 0 w 4912607"/>
              <a:gd name="connsiteY8" fmla="*/ 6066081 h 6234132"/>
              <a:gd name="connsiteX9" fmla="*/ 2915925 w 4912607"/>
              <a:gd name="connsiteY9" fmla="*/ 2673086 h 6234132"/>
              <a:gd name="connsiteX10" fmla="*/ 3235239 w 4912607"/>
              <a:gd name="connsiteY10" fmla="*/ 3226153 h 6234132"/>
              <a:gd name="connsiteX11" fmla="*/ 0 w 4912607"/>
              <a:gd name="connsiteY11" fmla="*/ 5094019 h 6234132"/>
              <a:gd name="connsiteX12" fmla="*/ 1 w 4912607"/>
              <a:gd name="connsiteY12" fmla="*/ 4356596 h 6234132"/>
              <a:gd name="connsiteX13" fmla="*/ 4593293 w 4912607"/>
              <a:gd name="connsiteY13" fmla="*/ 2559399 h 6234132"/>
              <a:gd name="connsiteX14" fmla="*/ 4912607 w 4912607"/>
              <a:gd name="connsiteY14" fmla="*/ 3112467 h 6234132"/>
              <a:gd name="connsiteX15" fmla="*/ 1 w 4912607"/>
              <a:gd name="connsiteY15" fmla="*/ 5948762 h 6234132"/>
              <a:gd name="connsiteX16" fmla="*/ 1 w 4912607"/>
              <a:gd name="connsiteY16" fmla="*/ 5211338 h 6234132"/>
              <a:gd name="connsiteX17" fmla="*/ 1610057 w 4912607"/>
              <a:gd name="connsiteY17" fmla="*/ 1717543 h 6234132"/>
              <a:gd name="connsiteX18" fmla="*/ 1929372 w 4912607"/>
              <a:gd name="connsiteY18" fmla="*/ 2270612 h 6234132"/>
              <a:gd name="connsiteX19" fmla="*/ 1 w 4912607"/>
              <a:gd name="connsiteY19" fmla="*/ 3384535 h 6234132"/>
              <a:gd name="connsiteX20" fmla="*/ 1 w 4912607"/>
              <a:gd name="connsiteY20" fmla="*/ 2647110 h 6234132"/>
              <a:gd name="connsiteX21" fmla="*/ 3199438 w 4912607"/>
              <a:gd name="connsiteY21" fmla="*/ 1654657 h 6234132"/>
              <a:gd name="connsiteX22" fmla="*/ 3518752 w 4912607"/>
              <a:gd name="connsiteY22" fmla="*/ 2207725 h 6234132"/>
              <a:gd name="connsiteX23" fmla="*/ 0 w 4912607"/>
              <a:gd name="connsiteY23" fmla="*/ 4239277 h 6234132"/>
              <a:gd name="connsiteX24" fmla="*/ 0 w 4912607"/>
              <a:gd name="connsiteY24" fmla="*/ 3501853 h 6234132"/>
              <a:gd name="connsiteX25" fmla="*/ 2610045 w 4912607"/>
              <a:gd name="connsiteY25" fmla="*/ 285457 h 6234132"/>
              <a:gd name="connsiteX26" fmla="*/ 2929359 w 4912607"/>
              <a:gd name="connsiteY26" fmla="*/ 838525 h 6234132"/>
              <a:gd name="connsiteX27" fmla="*/ 1 w 4912607"/>
              <a:gd name="connsiteY27" fmla="*/ 2529791 h 6234132"/>
              <a:gd name="connsiteX28" fmla="*/ 1 w 4912607"/>
              <a:gd name="connsiteY28" fmla="*/ 1792367 h 6234132"/>
              <a:gd name="connsiteX29" fmla="*/ 1624014 w 4912607"/>
              <a:gd name="connsiteY29" fmla="*/ 0 h 6234132"/>
              <a:gd name="connsiteX30" fmla="*/ 1943328 w 4912607"/>
              <a:gd name="connsiteY30" fmla="*/ 553067 h 6234132"/>
              <a:gd name="connsiteX31" fmla="*/ 1 w 4912607"/>
              <a:gd name="connsiteY31" fmla="*/ 1675047 h 6234132"/>
              <a:gd name="connsiteX32" fmla="*/ 1 w 4912607"/>
              <a:gd name="connsiteY32" fmla="*/ 937624 h 6234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912607" h="6234132">
                <a:moveTo>
                  <a:pt x="4327942" y="4422086"/>
                </a:moveTo>
                <a:lnTo>
                  <a:pt x="4647256" y="4975154"/>
                </a:lnTo>
                <a:lnTo>
                  <a:pt x="2466642" y="6234132"/>
                </a:lnTo>
                <a:lnTo>
                  <a:pt x="1189386" y="6234132"/>
                </a:lnTo>
                <a:close/>
                <a:moveTo>
                  <a:pt x="4460617" y="3490743"/>
                </a:moveTo>
                <a:lnTo>
                  <a:pt x="4779932" y="4043811"/>
                </a:lnTo>
                <a:lnTo>
                  <a:pt x="986184" y="6234132"/>
                </a:lnTo>
                <a:lnTo>
                  <a:pt x="1" y="6234132"/>
                </a:lnTo>
                <a:lnTo>
                  <a:pt x="0" y="6066081"/>
                </a:lnTo>
                <a:close/>
                <a:moveTo>
                  <a:pt x="2915925" y="2673086"/>
                </a:moveTo>
                <a:lnTo>
                  <a:pt x="3235239" y="3226153"/>
                </a:lnTo>
                <a:lnTo>
                  <a:pt x="0" y="5094019"/>
                </a:lnTo>
                <a:lnTo>
                  <a:pt x="1" y="4356596"/>
                </a:lnTo>
                <a:close/>
                <a:moveTo>
                  <a:pt x="4593293" y="2559399"/>
                </a:moveTo>
                <a:lnTo>
                  <a:pt x="4912607" y="3112467"/>
                </a:lnTo>
                <a:lnTo>
                  <a:pt x="1" y="5948762"/>
                </a:lnTo>
                <a:lnTo>
                  <a:pt x="1" y="5211338"/>
                </a:lnTo>
                <a:close/>
                <a:moveTo>
                  <a:pt x="1610057" y="1717543"/>
                </a:moveTo>
                <a:lnTo>
                  <a:pt x="1929372" y="2270612"/>
                </a:lnTo>
                <a:lnTo>
                  <a:pt x="1" y="3384535"/>
                </a:lnTo>
                <a:lnTo>
                  <a:pt x="1" y="2647110"/>
                </a:lnTo>
                <a:close/>
                <a:moveTo>
                  <a:pt x="3199438" y="1654657"/>
                </a:moveTo>
                <a:lnTo>
                  <a:pt x="3518752" y="2207725"/>
                </a:lnTo>
                <a:lnTo>
                  <a:pt x="0" y="4239277"/>
                </a:lnTo>
                <a:lnTo>
                  <a:pt x="0" y="3501853"/>
                </a:lnTo>
                <a:close/>
                <a:moveTo>
                  <a:pt x="2610045" y="285457"/>
                </a:moveTo>
                <a:lnTo>
                  <a:pt x="2929359" y="838525"/>
                </a:lnTo>
                <a:lnTo>
                  <a:pt x="1" y="2529791"/>
                </a:lnTo>
                <a:lnTo>
                  <a:pt x="1" y="1792367"/>
                </a:lnTo>
                <a:close/>
                <a:moveTo>
                  <a:pt x="1624014" y="0"/>
                </a:moveTo>
                <a:lnTo>
                  <a:pt x="1943328" y="553067"/>
                </a:lnTo>
                <a:lnTo>
                  <a:pt x="1" y="1675047"/>
                </a:lnTo>
                <a:lnTo>
                  <a:pt x="1" y="9376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0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1" name="圖片版面配置區 10"/>
          <p:cNvSpPr>
            <a:spLocks noGrp="1"/>
          </p:cNvSpPr>
          <p:nvPr>
            <p:ph type="pic" sz="quarter" idx="12"/>
          </p:nvPr>
        </p:nvSpPr>
        <p:spPr>
          <a:xfrm>
            <a:off x="4036575" y="272623"/>
            <a:ext cx="5107426" cy="6585378"/>
          </a:xfrm>
          <a:custGeom>
            <a:avLst/>
            <a:gdLst>
              <a:gd name="connsiteX0" fmla="*/ 584665 w 5107426"/>
              <a:gd name="connsiteY0" fmla="*/ 4422086 h 6585378"/>
              <a:gd name="connsiteX1" fmla="*/ 4331598 w 5107426"/>
              <a:gd name="connsiteY1" fmla="*/ 6585377 h 6585378"/>
              <a:gd name="connsiteX2" fmla="*/ 3054342 w 5107426"/>
              <a:gd name="connsiteY2" fmla="*/ 6585377 h 6585378"/>
              <a:gd name="connsiteX3" fmla="*/ 265351 w 5107426"/>
              <a:gd name="connsiteY3" fmla="*/ 4975154 h 6585378"/>
              <a:gd name="connsiteX4" fmla="*/ 451991 w 5107426"/>
              <a:gd name="connsiteY4" fmla="*/ 3490744 h 6585378"/>
              <a:gd name="connsiteX5" fmla="*/ 5107426 w 5107426"/>
              <a:gd name="connsiteY5" fmla="*/ 6178558 h 6585378"/>
              <a:gd name="connsiteX6" fmla="*/ 5107425 w 5107426"/>
              <a:gd name="connsiteY6" fmla="*/ 6585378 h 6585378"/>
              <a:gd name="connsiteX7" fmla="*/ 4534799 w 5107426"/>
              <a:gd name="connsiteY7" fmla="*/ 6585378 h 6585378"/>
              <a:gd name="connsiteX8" fmla="*/ 132677 w 5107426"/>
              <a:gd name="connsiteY8" fmla="*/ 4043810 h 6585378"/>
              <a:gd name="connsiteX9" fmla="*/ 1996682 w 5107426"/>
              <a:gd name="connsiteY9" fmla="*/ 2673084 h 6585378"/>
              <a:gd name="connsiteX10" fmla="*/ 5107426 w 5107426"/>
              <a:gd name="connsiteY10" fmla="*/ 4469074 h 6585378"/>
              <a:gd name="connsiteX11" fmla="*/ 5107425 w 5107426"/>
              <a:gd name="connsiteY11" fmla="*/ 5206497 h 6585378"/>
              <a:gd name="connsiteX12" fmla="*/ 1677370 w 5107426"/>
              <a:gd name="connsiteY12" fmla="*/ 3226154 h 6585378"/>
              <a:gd name="connsiteX13" fmla="*/ 319315 w 5107426"/>
              <a:gd name="connsiteY13" fmla="*/ 2559399 h 6585378"/>
              <a:gd name="connsiteX14" fmla="*/ 5107424 w 5107426"/>
              <a:gd name="connsiteY14" fmla="*/ 5323815 h 6585378"/>
              <a:gd name="connsiteX15" fmla="*/ 5107424 w 5107426"/>
              <a:gd name="connsiteY15" fmla="*/ 6061239 h 6585378"/>
              <a:gd name="connsiteX16" fmla="*/ 0 w 5107426"/>
              <a:gd name="connsiteY16" fmla="*/ 3112467 h 6585378"/>
              <a:gd name="connsiteX17" fmla="*/ 3302549 w 5107426"/>
              <a:gd name="connsiteY17" fmla="*/ 1717543 h 6585378"/>
              <a:gd name="connsiteX18" fmla="*/ 5107424 w 5107426"/>
              <a:gd name="connsiteY18" fmla="*/ 2759588 h 6585378"/>
              <a:gd name="connsiteX19" fmla="*/ 5107426 w 5107426"/>
              <a:gd name="connsiteY19" fmla="*/ 3497012 h 6585378"/>
              <a:gd name="connsiteX20" fmla="*/ 2983235 w 5107426"/>
              <a:gd name="connsiteY20" fmla="*/ 2270610 h 6585378"/>
              <a:gd name="connsiteX21" fmla="*/ 1713171 w 5107426"/>
              <a:gd name="connsiteY21" fmla="*/ 1654658 h 6585378"/>
              <a:gd name="connsiteX22" fmla="*/ 3390349 w 5107426"/>
              <a:gd name="connsiteY22" fmla="*/ 2622977 h 6585378"/>
              <a:gd name="connsiteX23" fmla="*/ 3392925 w 5107426"/>
              <a:gd name="connsiteY23" fmla="*/ 2622977 h 6585378"/>
              <a:gd name="connsiteX24" fmla="*/ 3392925 w 5107426"/>
              <a:gd name="connsiteY24" fmla="*/ 2624464 h 6585378"/>
              <a:gd name="connsiteX25" fmla="*/ 5107425 w 5107426"/>
              <a:gd name="connsiteY25" fmla="*/ 3614331 h 6585378"/>
              <a:gd name="connsiteX26" fmla="*/ 5107424 w 5107426"/>
              <a:gd name="connsiteY26" fmla="*/ 4351755 h 6585378"/>
              <a:gd name="connsiteX27" fmla="*/ 1393855 w 5107426"/>
              <a:gd name="connsiteY27" fmla="*/ 2207725 h 6585378"/>
              <a:gd name="connsiteX28" fmla="*/ 2302563 w 5107426"/>
              <a:gd name="connsiteY28" fmla="*/ 285457 h 6585378"/>
              <a:gd name="connsiteX29" fmla="*/ 5107424 w 5107426"/>
              <a:gd name="connsiteY29" fmla="*/ 1904845 h 6585378"/>
              <a:gd name="connsiteX30" fmla="*/ 5107424 w 5107426"/>
              <a:gd name="connsiteY30" fmla="*/ 2642269 h 6585378"/>
              <a:gd name="connsiteX31" fmla="*/ 1983248 w 5107426"/>
              <a:gd name="connsiteY31" fmla="*/ 838525 h 6585378"/>
              <a:gd name="connsiteX32" fmla="*/ 3288594 w 5107426"/>
              <a:gd name="connsiteY32" fmla="*/ 0 h 6585378"/>
              <a:gd name="connsiteX33" fmla="*/ 5107426 w 5107426"/>
              <a:gd name="connsiteY33" fmla="*/ 1050102 h 6585378"/>
              <a:gd name="connsiteX34" fmla="*/ 5107424 w 5107426"/>
              <a:gd name="connsiteY34" fmla="*/ 1787526 h 6585378"/>
              <a:gd name="connsiteX35" fmla="*/ 2969279 w 5107426"/>
              <a:gd name="connsiteY35" fmla="*/ 553067 h 658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107426" h="6585378">
                <a:moveTo>
                  <a:pt x="584665" y="4422086"/>
                </a:moveTo>
                <a:lnTo>
                  <a:pt x="4331598" y="6585377"/>
                </a:lnTo>
                <a:lnTo>
                  <a:pt x="3054342" y="6585377"/>
                </a:lnTo>
                <a:lnTo>
                  <a:pt x="265351" y="4975154"/>
                </a:lnTo>
                <a:close/>
                <a:moveTo>
                  <a:pt x="451991" y="3490744"/>
                </a:moveTo>
                <a:lnTo>
                  <a:pt x="5107426" y="6178558"/>
                </a:lnTo>
                <a:lnTo>
                  <a:pt x="5107425" y="6585378"/>
                </a:lnTo>
                <a:lnTo>
                  <a:pt x="4534799" y="6585378"/>
                </a:lnTo>
                <a:lnTo>
                  <a:pt x="132677" y="4043810"/>
                </a:lnTo>
                <a:close/>
                <a:moveTo>
                  <a:pt x="1996682" y="2673084"/>
                </a:moveTo>
                <a:lnTo>
                  <a:pt x="5107426" y="4469074"/>
                </a:lnTo>
                <a:lnTo>
                  <a:pt x="5107425" y="5206497"/>
                </a:lnTo>
                <a:lnTo>
                  <a:pt x="1677370" y="3226154"/>
                </a:lnTo>
                <a:close/>
                <a:moveTo>
                  <a:pt x="319315" y="2559399"/>
                </a:moveTo>
                <a:lnTo>
                  <a:pt x="5107424" y="5323815"/>
                </a:lnTo>
                <a:lnTo>
                  <a:pt x="5107424" y="6061239"/>
                </a:lnTo>
                <a:lnTo>
                  <a:pt x="0" y="3112467"/>
                </a:lnTo>
                <a:close/>
                <a:moveTo>
                  <a:pt x="3302549" y="1717543"/>
                </a:moveTo>
                <a:lnTo>
                  <a:pt x="5107424" y="2759588"/>
                </a:lnTo>
                <a:lnTo>
                  <a:pt x="5107426" y="3497012"/>
                </a:lnTo>
                <a:lnTo>
                  <a:pt x="2983235" y="2270610"/>
                </a:lnTo>
                <a:close/>
                <a:moveTo>
                  <a:pt x="1713171" y="1654658"/>
                </a:moveTo>
                <a:lnTo>
                  <a:pt x="3390349" y="2622977"/>
                </a:lnTo>
                <a:lnTo>
                  <a:pt x="3392925" y="2622977"/>
                </a:lnTo>
                <a:lnTo>
                  <a:pt x="3392925" y="2624464"/>
                </a:lnTo>
                <a:lnTo>
                  <a:pt x="5107425" y="3614331"/>
                </a:lnTo>
                <a:lnTo>
                  <a:pt x="5107424" y="4351755"/>
                </a:lnTo>
                <a:lnTo>
                  <a:pt x="1393855" y="2207725"/>
                </a:lnTo>
                <a:close/>
                <a:moveTo>
                  <a:pt x="2302563" y="285457"/>
                </a:moveTo>
                <a:lnTo>
                  <a:pt x="5107424" y="1904845"/>
                </a:lnTo>
                <a:lnTo>
                  <a:pt x="5107424" y="2642269"/>
                </a:lnTo>
                <a:lnTo>
                  <a:pt x="1983248" y="838525"/>
                </a:lnTo>
                <a:close/>
                <a:moveTo>
                  <a:pt x="3288594" y="0"/>
                </a:moveTo>
                <a:lnTo>
                  <a:pt x="5107426" y="1050102"/>
                </a:lnTo>
                <a:lnTo>
                  <a:pt x="5107424" y="1787526"/>
                </a:lnTo>
                <a:lnTo>
                  <a:pt x="2969279" y="5530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5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915712" y="1519530"/>
            <a:ext cx="3817742" cy="3817743"/>
          </a:xfrm>
          <a:custGeom>
            <a:avLst/>
            <a:gdLst>
              <a:gd name="connsiteX0" fmla="*/ 221076 w 3817742"/>
              <a:gd name="connsiteY0" fmla="*/ 2642069 h 3817743"/>
              <a:gd name="connsiteX1" fmla="*/ 377400 w 3817742"/>
              <a:gd name="connsiteY1" fmla="*/ 2706821 h 3817743"/>
              <a:gd name="connsiteX2" fmla="*/ 1110921 w 3817742"/>
              <a:gd name="connsiteY2" fmla="*/ 3440343 h 3817743"/>
              <a:gd name="connsiteX3" fmla="*/ 1110921 w 3817742"/>
              <a:gd name="connsiteY3" fmla="*/ 3752992 h 3817743"/>
              <a:gd name="connsiteX4" fmla="*/ 798273 w 3817742"/>
              <a:gd name="connsiteY4" fmla="*/ 3752992 h 3817743"/>
              <a:gd name="connsiteX5" fmla="*/ 64751 w 3817742"/>
              <a:gd name="connsiteY5" fmla="*/ 3019470 h 3817743"/>
              <a:gd name="connsiteX6" fmla="*/ 64751 w 3817742"/>
              <a:gd name="connsiteY6" fmla="*/ 2706821 h 3817743"/>
              <a:gd name="connsiteX7" fmla="*/ 221076 w 3817742"/>
              <a:gd name="connsiteY7" fmla="*/ 2642069 h 3817743"/>
              <a:gd name="connsiteX8" fmla="*/ 279166 w 3817742"/>
              <a:gd name="connsiteY8" fmla="*/ 1945283 h 3817743"/>
              <a:gd name="connsiteX9" fmla="*/ 435489 w 3817742"/>
              <a:gd name="connsiteY9" fmla="*/ 2010035 h 3817743"/>
              <a:gd name="connsiteX10" fmla="*/ 1807708 w 3817742"/>
              <a:gd name="connsiteY10" fmla="*/ 3382253 h 3817743"/>
              <a:gd name="connsiteX11" fmla="*/ 1807708 w 3817742"/>
              <a:gd name="connsiteY11" fmla="*/ 3694902 h 3817743"/>
              <a:gd name="connsiteX12" fmla="*/ 1495060 w 3817742"/>
              <a:gd name="connsiteY12" fmla="*/ 3694902 h 3817743"/>
              <a:gd name="connsiteX13" fmla="*/ 122841 w 3817742"/>
              <a:gd name="connsiteY13" fmla="*/ 2322683 h 3817743"/>
              <a:gd name="connsiteX14" fmla="*/ 122841 w 3817742"/>
              <a:gd name="connsiteY14" fmla="*/ 2010035 h 3817743"/>
              <a:gd name="connsiteX15" fmla="*/ 279166 w 3817742"/>
              <a:gd name="connsiteY15" fmla="*/ 1945283 h 3817743"/>
              <a:gd name="connsiteX16" fmla="*/ 261026 w 3817742"/>
              <a:gd name="connsiteY16" fmla="*/ 1172267 h 3817743"/>
              <a:gd name="connsiteX17" fmla="*/ 417351 w 3817742"/>
              <a:gd name="connsiteY17" fmla="*/ 1237018 h 3817743"/>
              <a:gd name="connsiteX18" fmla="*/ 2580725 w 3817742"/>
              <a:gd name="connsiteY18" fmla="*/ 3400393 h 3817743"/>
              <a:gd name="connsiteX19" fmla="*/ 2580725 w 3817742"/>
              <a:gd name="connsiteY19" fmla="*/ 3713042 h 3817743"/>
              <a:gd name="connsiteX20" fmla="*/ 2268076 w 3817742"/>
              <a:gd name="connsiteY20" fmla="*/ 3713042 h 3817743"/>
              <a:gd name="connsiteX21" fmla="*/ 104701 w 3817742"/>
              <a:gd name="connsiteY21" fmla="*/ 1549668 h 3817743"/>
              <a:gd name="connsiteX22" fmla="*/ 104701 w 3817742"/>
              <a:gd name="connsiteY22" fmla="*/ 1237019 h 3817743"/>
              <a:gd name="connsiteX23" fmla="*/ 261026 w 3817742"/>
              <a:gd name="connsiteY23" fmla="*/ 1172267 h 3817743"/>
              <a:gd name="connsiteX24" fmla="*/ 360095 w 3817742"/>
              <a:gd name="connsiteY24" fmla="*/ 516460 h 3817743"/>
              <a:gd name="connsiteX25" fmla="*/ 516419 w 3817742"/>
              <a:gd name="connsiteY25" fmla="*/ 581211 h 3817743"/>
              <a:gd name="connsiteX26" fmla="*/ 3236532 w 3817742"/>
              <a:gd name="connsiteY26" fmla="*/ 3301325 h 3817743"/>
              <a:gd name="connsiteX27" fmla="*/ 3236532 w 3817742"/>
              <a:gd name="connsiteY27" fmla="*/ 3613974 h 3817743"/>
              <a:gd name="connsiteX28" fmla="*/ 2923884 w 3817742"/>
              <a:gd name="connsiteY28" fmla="*/ 3613974 h 3817743"/>
              <a:gd name="connsiteX29" fmla="*/ 203770 w 3817742"/>
              <a:gd name="connsiteY29" fmla="*/ 893860 h 3817743"/>
              <a:gd name="connsiteX30" fmla="*/ 203770 w 3817742"/>
              <a:gd name="connsiteY30" fmla="*/ 581211 h 3817743"/>
              <a:gd name="connsiteX31" fmla="*/ 360095 w 3817742"/>
              <a:gd name="connsiteY31" fmla="*/ 516460 h 3817743"/>
              <a:gd name="connsiteX32" fmla="*/ 737533 w 3817742"/>
              <a:gd name="connsiteY32" fmla="*/ 139021 h 3817743"/>
              <a:gd name="connsiteX33" fmla="*/ 893857 w 3817742"/>
              <a:gd name="connsiteY33" fmla="*/ 203774 h 3817743"/>
              <a:gd name="connsiteX34" fmla="*/ 3613970 w 3817742"/>
              <a:gd name="connsiteY34" fmla="*/ 2923887 h 3817743"/>
              <a:gd name="connsiteX35" fmla="*/ 3613970 w 3817742"/>
              <a:gd name="connsiteY35" fmla="*/ 3236536 h 3817743"/>
              <a:gd name="connsiteX36" fmla="*/ 3301322 w 3817742"/>
              <a:gd name="connsiteY36" fmla="*/ 3236536 h 3817743"/>
              <a:gd name="connsiteX37" fmla="*/ 581208 w 3817742"/>
              <a:gd name="connsiteY37" fmla="*/ 516422 h 3817743"/>
              <a:gd name="connsiteX38" fmla="*/ 581208 w 3817742"/>
              <a:gd name="connsiteY38" fmla="*/ 203774 h 3817743"/>
              <a:gd name="connsiteX39" fmla="*/ 737533 w 3817742"/>
              <a:gd name="connsiteY39" fmla="*/ 139021 h 3817743"/>
              <a:gd name="connsiteX40" fmla="*/ 2166357 w 3817742"/>
              <a:gd name="connsiteY40" fmla="*/ 58092 h 3817743"/>
              <a:gd name="connsiteX41" fmla="*/ 2322681 w 3817742"/>
              <a:gd name="connsiteY41" fmla="*/ 122845 h 3817743"/>
              <a:gd name="connsiteX42" fmla="*/ 3694900 w 3817742"/>
              <a:gd name="connsiteY42" fmla="*/ 1495063 h 3817743"/>
              <a:gd name="connsiteX43" fmla="*/ 3694900 w 3817742"/>
              <a:gd name="connsiteY43" fmla="*/ 1807712 h 3817743"/>
              <a:gd name="connsiteX44" fmla="*/ 3382251 w 3817742"/>
              <a:gd name="connsiteY44" fmla="*/ 1807712 h 3817743"/>
              <a:gd name="connsiteX45" fmla="*/ 2010032 w 3817742"/>
              <a:gd name="connsiteY45" fmla="*/ 435494 h 3817743"/>
              <a:gd name="connsiteX46" fmla="*/ 2010033 w 3817742"/>
              <a:gd name="connsiteY46" fmla="*/ 122844 h 3817743"/>
              <a:gd name="connsiteX47" fmla="*/ 2166357 w 3817742"/>
              <a:gd name="connsiteY47" fmla="*/ 58092 h 3817743"/>
              <a:gd name="connsiteX48" fmla="*/ 1393340 w 3817742"/>
              <a:gd name="connsiteY48" fmla="*/ 39954 h 3817743"/>
              <a:gd name="connsiteX49" fmla="*/ 1549665 w 3817742"/>
              <a:gd name="connsiteY49" fmla="*/ 104705 h 3817743"/>
              <a:gd name="connsiteX50" fmla="*/ 3713039 w 3817742"/>
              <a:gd name="connsiteY50" fmla="*/ 2268079 h 3817743"/>
              <a:gd name="connsiteX51" fmla="*/ 3713039 w 3817742"/>
              <a:gd name="connsiteY51" fmla="*/ 2580728 h 3817743"/>
              <a:gd name="connsiteX52" fmla="*/ 3400390 w 3817742"/>
              <a:gd name="connsiteY52" fmla="*/ 2580728 h 3817743"/>
              <a:gd name="connsiteX53" fmla="*/ 1237016 w 3817742"/>
              <a:gd name="connsiteY53" fmla="*/ 417354 h 3817743"/>
              <a:gd name="connsiteX54" fmla="*/ 1237016 w 3817742"/>
              <a:gd name="connsiteY54" fmla="*/ 104705 h 3817743"/>
              <a:gd name="connsiteX55" fmla="*/ 1393340 w 3817742"/>
              <a:gd name="connsiteY55" fmla="*/ 39954 h 3817743"/>
              <a:gd name="connsiteX56" fmla="*/ 2863145 w 3817742"/>
              <a:gd name="connsiteY56" fmla="*/ 0 h 3817743"/>
              <a:gd name="connsiteX57" fmla="*/ 3019470 w 3817742"/>
              <a:gd name="connsiteY57" fmla="*/ 64752 h 3817743"/>
              <a:gd name="connsiteX58" fmla="*/ 3752991 w 3817742"/>
              <a:gd name="connsiteY58" fmla="*/ 798273 h 3817743"/>
              <a:gd name="connsiteX59" fmla="*/ 3752991 w 3817742"/>
              <a:gd name="connsiteY59" fmla="*/ 1110922 h 3817743"/>
              <a:gd name="connsiteX60" fmla="*/ 3440342 w 3817742"/>
              <a:gd name="connsiteY60" fmla="*/ 1110922 h 3817743"/>
              <a:gd name="connsiteX61" fmla="*/ 2706821 w 3817742"/>
              <a:gd name="connsiteY61" fmla="*/ 377401 h 3817743"/>
              <a:gd name="connsiteX62" fmla="*/ 2706821 w 3817742"/>
              <a:gd name="connsiteY62" fmla="*/ 64752 h 3817743"/>
              <a:gd name="connsiteX63" fmla="*/ 2863145 w 3817742"/>
              <a:gd name="connsiteY63" fmla="*/ 0 h 381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17742" h="3817743">
                <a:moveTo>
                  <a:pt x="221076" y="2642069"/>
                </a:moveTo>
                <a:cubicBezTo>
                  <a:pt x="277653" y="2642069"/>
                  <a:pt x="334232" y="2663654"/>
                  <a:pt x="377400" y="2706821"/>
                </a:cubicBezTo>
                <a:lnTo>
                  <a:pt x="1110921" y="3440343"/>
                </a:lnTo>
                <a:cubicBezTo>
                  <a:pt x="1197257" y="3526678"/>
                  <a:pt x="1197257" y="3666656"/>
                  <a:pt x="1110921" y="3752992"/>
                </a:cubicBezTo>
                <a:cubicBezTo>
                  <a:pt x="1024586" y="3839327"/>
                  <a:pt x="884608" y="3839327"/>
                  <a:pt x="798273" y="3752992"/>
                </a:cubicBezTo>
                <a:lnTo>
                  <a:pt x="64751" y="3019470"/>
                </a:lnTo>
                <a:cubicBezTo>
                  <a:pt x="-21584" y="2933134"/>
                  <a:pt x="-21584" y="2793157"/>
                  <a:pt x="64751" y="2706821"/>
                </a:cubicBezTo>
                <a:cubicBezTo>
                  <a:pt x="107919" y="2663653"/>
                  <a:pt x="164498" y="2642069"/>
                  <a:pt x="221076" y="2642069"/>
                </a:cubicBezTo>
                <a:close/>
                <a:moveTo>
                  <a:pt x="279166" y="1945283"/>
                </a:moveTo>
                <a:cubicBezTo>
                  <a:pt x="335744" y="1945284"/>
                  <a:pt x="392322" y="1966867"/>
                  <a:pt x="435489" y="2010035"/>
                </a:cubicBezTo>
                <a:lnTo>
                  <a:pt x="1807708" y="3382253"/>
                </a:lnTo>
                <a:cubicBezTo>
                  <a:pt x="1894044" y="3468589"/>
                  <a:pt x="1894044" y="3608566"/>
                  <a:pt x="1807708" y="3694902"/>
                </a:cubicBezTo>
                <a:cubicBezTo>
                  <a:pt x="1721373" y="3781238"/>
                  <a:pt x="1581395" y="3781238"/>
                  <a:pt x="1495060" y="3694902"/>
                </a:cubicBezTo>
                <a:lnTo>
                  <a:pt x="122841" y="2322683"/>
                </a:lnTo>
                <a:cubicBezTo>
                  <a:pt x="36505" y="2236348"/>
                  <a:pt x="36505" y="2096370"/>
                  <a:pt x="122841" y="2010035"/>
                </a:cubicBezTo>
                <a:cubicBezTo>
                  <a:pt x="166009" y="1966867"/>
                  <a:pt x="222587" y="1945283"/>
                  <a:pt x="279166" y="1945283"/>
                </a:cubicBezTo>
                <a:close/>
                <a:moveTo>
                  <a:pt x="261026" y="1172267"/>
                </a:moveTo>
                <a:cubicBezTo>
                  <a:pt x="317603" y="1172267"/>
                  <a:pt x="374182" y="1193851"/>
                  <a:pt x="417351" y="1237018"/>
                </a:cubicBezTo>
                <a:lnTo>
                  <a:pt x="2580725" y="3400393"/>
                </a:lnTo>
                <a:cubicBezTo>
                  <a:pt x="2667060" y="3486729"/>
                  <a:pt x="2667060" y="3626707"/>
                  <a:pt x="2580725" y="3713042"/>
                </a:cubicBezTo>
                <a:cubicBezTo>
                  <a:pt x="2494390" y="3799377"/>
                  <a:pt x="2354412" y="3799377"/>
                  <a:pt x="2268076" y="3713042"/>
                </a:cubicBezTo>
                <a:lnTo>
                  <a:pt x="104701" y="1549668"/>
                </a:lnTo>
                <a:cubicBezTo>
                  <a:pt x="18366" y="1463332"/>
                  <a:pt x="18366" y="1323355"/>
                  <a:pt x="104701" y="1237019"/>
                </a:cubicBezTo>
                <a:cubicBezTo>
                  <a:pt x="147870" y="1193851"/>
                  <a:pt x="204448" y="1172267"/>
                  <a:pt x="261026" y="1172267"/>
                </a:cubicBezTo>
                <a:close/>
                <a:moveTo>
                  <a:pt x="360095" y="516460"/>
                </a:moveTo>
                <a:cubicBezTo>
                  <a:pt x="416672" y="516460"/>
                  <a:pt x="473251" y="538044"/>
                  <a:pt x="516419" y="581211"/>
                </a:cubicBezTo>
                <a:lnTo>
                  <a:pt x="3236532" y="3301325"/>
                </a:lnTo>
                <a:cubicBezTo>
                  <a:pt x="3322868" y="3387661"/>
                  <a:pt x="3322868" y="3527638"/>
                  <a:pt x="3236532" y="3613974"/>
                </a:cubicBezTo>
                <a:cubicBezTo>
                  <a:pt x="3150197" y="3700309"/>
                  <a:pt x="3010219" y="3700309"/>
                  <a:pt x="2923884" y="3613974"/>
                </a:cubicBezTo>
                <a:lnTo>
                  <a:pt x="203770" y="893860"/>
                </a:lnTo>
                <a:cubicBezTo>
                  <a:pt x="117434" y="807524"/>
                  <a:pt x="117434" y="667547"/>
                  <a:pt x="203770" y="581211"/>
                </a:cubicBezTo>
                <a:cubicBezTo>
                  <a:pt x="246938" y="538043"/>
                  <a:pt x="303516" y="516460"/>
                  <a:pt x="360095" y="516460"/>
                </a:cubicBezTo>
                <a:close/>
                <a:moveTo>
                  <a:pt x="737533" y="139021"/>
                </a:moveTo>
                <a:cubicBezTo>
                  <a:pt x="794110" y="139021"/>
                  <a:pt x="850688" y="160605"/>
                  <a:pt x="893857" y="203774"/>
                </a:cubicBezTo>
                <a:lnTo>
                  <a:pt x="3613970" y="2923887"/>
                </a:lnTo>
                <a:cubicBezTo>
                  <a:pt x="3700306" y="3010223"/>
                  <a:pt x="3700306" y="3150200"/>
                  <a:pt x="3613970" y="3236536"/>
                </a:cubicBezTo>
                <a:cubicBezTo>
                  <a:pt x="3527634" y="3322871"/>
                  <a:pt x="3387657" y="3322871"/>
                  <a:pt x="3301322" y="3236536"/>
                </a:cubicBezTo>
                <a:lnTo>
                  <a:pt x="581208" y="516422"/>
                </a:lnTo>
                <a:cubicBezTo>
                  <a:pt x="494872" y="430087"/>
                  <a:pt x="494872" y="290109"/>
                  <a:pt x="581208" y="203774"/>
                </a:cubicBezTo>
                <a:cubicBezTo>
                  <a:pt x="624376" y="160605"/>
                  <a:pt x="680955" y="139021"/>
                  <a:pt x="737533" y="139021"/>
                </a:cubicBezTo>
                <a:close/>
                <a:moveTo>
                  <a:pt x="2166357" y="58092"/>
                </a:moveTo>
                <a:cubicBezTo>
                  <a:pt x="2222935" y="58092"/>
                  <a:pt x="2279513" y="79677"/>
                  <a:pt x="2322681" y="122845"/>
                </a:cubicBezTo>
                <a:lnTo>
                  <a:pt x="3694900" y="1495063"/>
                </a:lnTo>
                <a:cubicBezTo>
                  <a:pt x="3781235" y="1581399"/>
                  <a:pt x="3781235" y="1721377"/>
                  <a:pt x="3694900" y="1807712"/>
                </a:cubicBezTo>
                <a:cubicBezTo>
                  <a:pt x="3608564" y="1894047"/>
                  <a:pt x="3468586" y="1894048"/>
                  <a:pt x="3382251" y="1807712"/>
                </a:cubicBezTo>
                <a:lnTo>
                  <a:pt x="2010032" y="435494"/>
                </a:lnTo>
                <a:cubicBezTo>
                  <a:pt x="1923697" y="349158"/>
                  <a:pt x="1923697" y="209180"/>
                  <a:pt x="2010033" y="122844"/>
                </a:cubicBezTo>
                <a:cubicBezTo>
                  <a:pt x="2053200" y="79677"/>
                  <a:pt x="2109779" y="58093"/>
                  <a:pt x="2166357" y="58092"/>
                </a:cubicBezTo>
                <a:close/>
                <a:moveTo>
                  <a:pt x="1393340" y="39954"/>
                </a:moveTo>
                <a:cubicBezTo>
                  <a:pt x="1449918" y="39953"/>
                  <a:pt x="1506497" y="61537"/>
                  <a:pt x="1549665" y="104705"/>
                </a:cubicBezTo>
                <a:lnTo>
                  <a:pt x="3713039" y="2268079"/>
                </a:lnTo>
                <a:cubicBezTo>
                  <a:pt x="3799375" y="2354414"/>
                  <a:pt x="3799375" y="2494392"/>
                  <a:pt x="3713039" y="2580728"/>
                </a:cubicBezTo>
                <a:cubicBezTo>
                  <a:pt x="3626703" y="2667063"/>
                  <a:pt x="3486725" y="2667063"/>
                  <a:pt x="3400390" y="2580728"/>
                </a:cubicBezTo>
                <a:lnTo>
                  <a:pt x="1237016" y="417354"/>
                </a:lnTo>
                <a:cubicBezTo>
                  <a:pt x="1150680" y="331018"/>
                  <a:pt x="1150680" y="191041"/>
                  <a:pt x="1237016" y="104705"/>
                </a:cubicBezTo>
                <a:cubicBezTo>
                  <a:pt x="1280184" y="61537"/>
                  <a:pt x="1336761" y="39954"/>
                  <a:pt x="1393340" y="39954"/>
                </a:cubicBezTo>
                <a:close/>
                <a:moveTo>
                  <a:pt x="2863145" y="0"/>
                </a:moveTo>
                <a:cubicBezTo>
                  <a:pt x="2919723" y="0"/>
                  <a:pt x="2976302" y="21585"/>
                  <a:pt x="3019470" y="64752"/>
                </a:cubicBezTo>
                <a:lnTo>
                  <a:pt x="3752991" y="798273"/>
                </a:lnTo>
                <a:cubicBezTo>
                  <a:pt x="3839326" y="884609"/>
                  <a:pt x="3839326" y="1024586"/>
                  <a:pt x="3752991" y="1110922"/>
                </a:cubicBezTo>
                <a:cubicBezTo>
                  <a:pt x="3666655" y="1197258"/>
                  <a:pt x="3526678" y="1197258"/>
                  <a:pt x="3440342" y="1110922"/>
                </a:cubicBezTo>
                <a:lnTo>
                  <a:pt x="2706821" y="377401"/>
                </a:lnTo>
                <a:cubicBezTo>
                  <a:pt x="2620485" y="291065"/>
                  <a:pt x="2620485" y="151088"/>
                  <a:pt x="2706821" y="64752"/>
                </a:cubicBezTo>
                <a:cubicBezTo>
                  <a:pt x="2749989" y="21584"/>
                  <a:pt x="2806567" y="1"/>
                  <a:pt x="286314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4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020457" y="798286"/>
            <a:ext cx="4666343" cy="5383892"/>
          </a:xfrm>
          <a:custGeom>
            <a:avLst/>
            <a:gdLst>
              <a:gd name="connsiteX0" fmla="*/ 117016 w 4666343"/>
              <a:gd name="connsiteY0" fmla="*/ 4843852 h 5383892"/>
              <a:gd name="connsiteX1" fmla="*/ 3616774 w 4666343"/>
              <a:gd name="connsiteY1" fmla="*/ 4843852 h 5383892"/>
              <a:gd name="connsiteX2" fmla="*/ 3499757 w 4666343"/>
              <a:gd name="connsiteY2" fmla="*/ 5383892 h 5383892"/>
              <a:gd name="connsiteX3" fmla="*/ 0 w 4666343"/>
              <a:gd name="connsiteY3" fmla="*/ 5383892 h 5383892"/>
              <a:gd name="connsiteX4" fmla="*/ 266956 w 4666343"/>
              <a:gd name="connsiteY4" fmla="*/ 4151873 h 5383892"/>
              <a:gd name="connsiteX5" fmla="*/ 3766713 w 4666343"/>
              <a:gd name="connsiteY5" fmla="*/ 4151873 h 5383892"/>
              <a:gd name="connsiteX6" fmla="*/ 3645079 w 4666343"/>
              <a:gd name="connsiteY6" fmla="*/ 4713223 h 5383892"/>
              <a:gd name="connsiteX7" fmla="*/ 145322 w 4666343"/>
              <a:gd name="connsiteY7" fmla="*/ 4713223 h 5383892"/>
              <a:gd name="connsiteX8" fmla="*/ 416895 w 4666343"/>
              <a:gd name="connsiteY8" fmla="*/ 3459894 h 5383892"/>
              <a:gd name="connsiteX9" fmla="*/ 3916652 w 4666343"/>
              <a:gd name="connsiteY9" fmla="*/ 3459894 h 5383892"/>
              <a:gd name="connsiteX10" fmla="*/ 3795018 w 4666343"/>
              <a:gd name="connsiteY10" fmla="*/ 4021244 h 5383892"/>
              <a:gd name="connsiteX11" fmla="*/ 295261 w 4666343"/>
              <a:gd name="connsiteY11" fmla="*/ 4021244 h 5383892"/>
              <a:gd name="connsiteX12" fmla="*/ 566833 w 4666343"/>
              <a:gd name="connsiteY12" fmla="*/ 2767915 h 5383892"/>
              <a:gd name="connsiteX13" fmla="*/ 4066590 w 4666343"/>
              <a:gd name="connsiteY13" fmla="*/ 2767915 h 5383892"/>
              <a:gd name="connsiteX14" fmla="*/ 3944956 w 4666343"/>
              <a:gd name="connsiteY14" fmla="*/ 3329265 h 5383892"/>
              <a:gd name="connsiteX15" fmla="*/ 445199 w 4666343"/>
              <a:gd name="connsiteY15" fmla="*/ 3329265 h 5383892"/>
              <a:gd name="connsiteX16" fmla="*/ 716772 w 4666343"/>
              <a:gd name="connsiteY16" fmla="*/ 2075936 h 5383892"/>
              <a:gd name="connsiteX17" fmla="*/ 4216529 w 4666343"/>
              <a:gd name="connsiteY17" fmla="*/ 2075936 h 5383892"/>
              <a:gd name="connsiteX18" fmla="*/ 4094895 w 4666343"/>
              <a:gd name="connsiteY18" fmla="*/ 2637286 h 5383892"/>
              <a:gd name="connsiteX19" fmla="*/ 595138 w 4666343"/>
              <a:gd name="connsiteY19" fmla="*/ 2637286 h 5383892"/>
              <a:gd name="connsiteX20" fmla="*/ 866710 w 4666343"/>
              <a:gd name="connsiteY20" fmla="*/ 1383957 h 5383892"/>
              <a:gd name="connsiteX21" fmla="*/ 4366467 w 4666343"/>
              <a:gd name="connsiteY21" fmla="*/ 1383957 h 5383892"/>
              <a:gd name="connsiteX22" fmla="*/ 4244833 w 4666343"/>
              <a:gd name="connsiteY22" fmla="*/ 1945307 h 5383892"/>
              <a:gd name="connsiteX23" fmla="*/ 745076 w 4666343"/>
              <a:gd name="connsiteY23" fmla="*/ 1945307 h 5383892"/>
              <a:gd name="connsiteX24" fmla="*/ 1016648 w 4666343"/>
              <a:gd name="connsiteY24" fmla="*/ 691978 h 5383892"/>
              <a:gd name="connsiteX25" fmla="*/ 4516404 w 4666343"/>
              <a:gd name="connsiteY25" fmla="*/ 691978 h 5383892"/>
              <a:gd name="connsiteX26" fmla="*/ 4394771 w 4666343"/>
              <a:gd name="connsiteY26" fmla="*/ 1253329 h 5383892"/>
              <a:gd name="connsiteX27" fmla="*/ 895014 w 4666343"/>
              <a:gd name="connsiteY27" fmla="*/ 1253329 h 5383892"/>
              <a:gd name="connsiteX28" fmla="*/ 1166586 w 4666343"/>
              <a:gd name="connsiteY28" fmla="*/ 0 h 5383892"/>
              <a:gd name="connsiteX29" fmla="*/ 4666343 w 4666343"/>
              <a:gd name="connsiteY29" fmla="*/ 0 h 5383892"/>
              <a:gd name="connsiteX30" fmla="*/ 4544709 w 4666343"/>
              <a:gd name="connsiteY30" fmla="*/ 561349 h 5383892"/>
              <a:gd name="connsiteX31" fmla="*/ 1044953 w 4666343"/>
              <a:gd name="connsiteY31" fmla="*/ 561349 h 538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666343" h="5383892">
                <a:moveTo>
                  <a:pt x="117016" y="4843852"/>
                </a:moveTo>
                <a:lnTo>
                  <a:pt x="3616774" y="4843852"/>
                </a:lnTo>
                <a:lnTo>
                  <a:pt x="3499757" y="5383892"/>
                </a:lnTo>
                <a:lnTo>
                  <a:pt x="0" y="5383892"/>
                </a:lnTo>
                <a:close/>
                <a:moveTo>
                  <a:pt x="266956" y="4151873"/>
                </a:moveTo>
                <a:lnTo>
                  <a:pt x="3766713" y="4151873"/>
                </a:lnTo>
                <a:lnTo>
                  <a:pt x="3645079" y="4713223"/>
                </a:lnTo>
                <a:lnTo>
                  <a:pt x="145322" y="4713223"/>
                </a:lnTo>
                <a:close/>
                <a:moveTo>
                  <a:pt x="416895" y="3459894"/>
                </a:moveTo>
                <a:lnTo>
                  <a:pt x="3916652" y="3459894"/>
                </a:lnTo>
                <a:lnTo>
                  <a:pt x="3795018" y="4021244"/>
                </a:lnTo>
                <a:lnTo>
                  <a:pt x="295261" y="4021244"/>
                </a:lnTo>
                <a:close/>
                <a:moveTo>
                  <a:pt x="566833" y="2767915"/>
                </a:moveTo>
                <a:lnTo>
                  <a:pt x="4066590" y="2767915"/>
                </a:lnTo>
                <a:lnTo>
                  <a:pt x="3944956" y="3329265"/>
                </a:lnTo>
                <a:lnTo>
                  <a:pt x="445199" y="3329265"/>
                </a:lnTo>
                <a:close/>
                <a:moveTo>
                  <a:pt x="716772" y="2075936"/>
                </a:moveTo>
                <a:lnTo>
                  <a:pt x="4216529" y="2075936"/>
                </a:lnTo>
                <a:lnTo>
                  <a:pt x="4094895" y="2637286"/>
                </a:lnTo>
                <a:lnTo>
                  <a:pt x="595138" y="2637286"/>
                </a:lnTo>
                <a:close/>
                <a:moveTo>
                  <a:pt x="866710" y="1383957"/>
                </a:moveTo>
                <a:lnTo>
                  <a:pt x="4366467" y="1383957"/>
                </a:lnTo>
                <a:lnTo>
                  <a:pt x="4244833" y="1945307"/>
                </a:lnTo>
                <a:lnTo>
                  <a:pt x="745076" y="1945307"/>
                </a:lnTo>
                <a:close/>
                <a:moveTo>
                  <a:pt x="1016648" y="691978"/>
                </a:moveTo>
                <a:lnTo>
                  <a:pt x="4516404" y="691978"/>
                </a:lnTo>
                <a:lnTo>
                  <a:pt x="4394771" y="1253329"/>
                </a:lnTo>
                <a:lnTo>
                  <a:pt x="895014" y="1253329"/>
                </a:lnTo>
                <a:close/>
                <a:moveTo>
                  <a:pt x="1166586" y="0"/>
                </a:moveTo>
                <a:lnTo>
                  <a:pt x="4666343" y="0"/>
                </a:lnTo>
                <a:lnTo>
                  <a:pt x="4544709" y="561349"/>
                </a:lnTo>
                <a:lnTo>
                  <a:pt x="1044953" y="561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2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020457" y="798286"/>
            <a:ext cx="4666343" cy="5383892"/>
          </a:xfrm>
          <a:custGeom>
            <a:avLst/>
            <a:gdLst>
              <a:gd name="connsiteX0" fmla="*/ 1049569 w 4666343"/>
              <a:gd name="connsiteY0" fmla="*/ 4843852 h 5383892"/>
              <a:gd name="connsiteX1" fmla="*/ 4549327 w 4666343"/>
              <a:gd name="connsiteY1" fmla="*/ 4843852 h 5383892"/>
              <a:gd name="connsiteX2" fmla="*/ 4666343 w 4666343"/>
              <a:gd name="connsiteY2" fmla="*/ 5383892 h 5383892"/>
              <a:gd name="connsiteX3" fmla="*/ 1166586 w 4666343"/>
              <a:gd name="connsiteY3" fmla="*/ 5383892 h 5383892"/>
              <a:gd name="connsiteX4" fmla="*/ 899630 w 4666343"/>
              <a:gd name="connsiteY4" fmla="*/ 4151873 h 5383892"/>
              <a:gd name="connsiteX5" fmla="*/ 4399387 w 4666343"/>
              <a:gd name="connsiteY5" fmla="*/ 4151873 h 5383892"/>
              <a:gd name="connsiteX6" fmla="*/ 4521021 w 4666343"/>
              <a:gd name="connsiteY6" fmla="*/ 4713223 h 5383892"/>
              <a:gd name="connsiteX7" fmla="*/ 1021264 w 4666343"/>
              <a:gd name="connsiteY7" fmla="*/ 4713223 h 5383892"/>
              <a:gd name="connsiteX8" fmla="*/ 749691 w 4666343"/>
              <a:gd name="connsiteY8" fmla="*/ 3459894 h 5383892"/>
              <a:gd name="connsiteX9" fmla="*/ 4249448 w 4666343"/>
              <a:gd name="connsiteY9" fmla="*/ 3459894 h 5383892"/>
              <a:gd name="connsiteX10" fmla="*/ 4371082 w 4666343"/>
              <a:gd name="connsiteY10" fmla="*/ 4021244 h 5383892"/>
              <a:gd name="connsiteX11" fmla="*/ 871325 w 4666343"/>
              <a:gd name="connsiteY11" fmla="*/ 4021244 h 5383892"/>
              <a:gd name="connsiteX12" fmla="*/ 599753 w 4666343"/>
              <a:gd name="connsiteY12" fmla="*/ 2767915 h 5383892"/>
              <a:gd name="connsiteX13" fmla="*/ 4099510 w 4666343"/>
              <a:gd name="connsiteY13" fmla="*/ 2767915 h 5383892"/>
              <a:gd name="connsiteX14" fmla="*/ 4221144 w 4666343"/>
              <a:gd name="connsiteY14" fmla="*/ 3329265 h 5383892"/>
              <a:gd name="connsiteX15" fmla="*/ 721387 w 4666343"/>
              <a:gd name="connsiteY15" fmla="*/ 3329265 h 5383892"/>
              <a:gd name="connsiteX16" fmla="*/ 449814 w 4666343"/>
              <a:gd name="connsiteY16" fmla="*/ 2075936 h 5383892"/>
              <a:gd name="connsiteX17" fmla="*/ 3949571 w 4666343"/>
              <a:gd name="connsiteY17" fmla="*/ 2075936 h 5383892"/>
              <a:gd name="connsiteX18" fmla="*/ 4071205 w 4666343"/>
              <a:gd name="connsiteY18" fmla="*/ 2637286 h 5383892"/>
              <a:gd name="connsiteX19" fmla="*/ 571448 w 4666343"/>
              <a:gd name="connsiteY19" fmla="*/ 2637286 h 5383892"/>
              <a:gd name="connsiteX20" fmla="*/ 299876 w 4666343"/>
              <a:gd name="connsiteY20" fmla="*/ 1383957 h 5383892"/>
              <a:gd name="connsiteX21" fmla="*/ 3799633 w 4666343"/>
              <a:gd name="connsiteY21" fmla="*/ 1383957 h 5383892"/>
              <a:gd name="connsiteX22" fmla="*/ 3921267 w 4666343"/>
              <a:gd name="connsiteY22" fmla="*/ 1945307 h 5383892"/>
              <a:gd name="connsiteX23" fmla="*/ 421510 w 4666343"/>
              <a:gd name="connsiteY23" fmla="*/ 1945307 h 5383892"/>
              <a:gd name="connsiteX24" fmla="*/ 149939 w 4666343"/>
              <a:gd name="connsiteY24" fmla="*/ 691978 h 5383892"/>
              <a:gd name="connsiteX25" fmla="*/ 3649695 w 4666343"/>
              <a:gd name="connsiteY25" fmla="*/ 691978 h 5383892"/>
              <a:gd name="connsiteX26" fmla="*/ 3771329 w 4666343"/>
              <a:gd name="connsiteY26" fmla="*/ 1253329 h 5383892"/>
              <a:gd name="connsiteX27" fmla="*/ 271572 w 4666343"/>
              <a:gd name="connsiteY27" fmla="*/ 1253329 h 5383892"/>
              <a:gd name="connsiteX28" fmla="*/ 0 w 4666343"/>
              <a:gd name="connsiteY28" fmla="*/ 0 h 5383892"/>
              <a:gd name="connsiteX29" fmla="*/ 3499757 w 4666343"/>
              <a:gd name="connsiteY29" fmla="*/ 0 h 5383892"/>
              <a:gd name="connsiteX30" fmla="*/ 3621390 w 4666343"/>
              <a:gd name="connsiteY30" fmla="*/ 561349 h 5383892"/>
              <a:gd name="connsiteX31" fmla="*/ 121634 w 4666343"/>
              <a:gd name="connsiteY31" fmla="*/ 561349 h 538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666343" h="5383892">
                <a:moveTo>
                  <a:pt x="1049569" y="4843852"/>
                </a:moveTo>
                <a:lnTo>
                  <a:pt x="4549327" y="4843852"/>
                </a:lnTo>
                <a:lnTo>
                  <a:pt x="4666343" y="5383892"/>
                </a:lnTo>
                <a:lnTo>
                  <a:pt x="1166586" y="5383892"/>
                </a:lnTo>
                <a:close/>
                <a:moveTo>
                  <a:pt x="899630" y="4151873"/>
                </a:moveTo>
                <a:lnTo>
                  <a:pt x="4399387" y="4151873"/>
                </a:lnTo>
                <a:lnTo>
                  <a:pt x="4521021" y="4713223"/>
                </a:lnTo>
                <a:lnTo>
                  <a:pt x="1021264" y="4713223"/>
                </a:lnTo>
                <a:close/>
                <a:moveTo>
                  <a:pt x="749691" y="3459894"/>
                </a:moveTo>
                <a:lnTo>
                  <a:pt x="4249448" y="3459894"/>
                </a:lnTo>
                <a:lnTo>
                  <a:pt x="4371082" y="4021244"/>
                </a:lnTo>
                <a:lnTo>
                  <a:pt x="871325" y="4021244"/>
                </a:lnTo>
                <a:close/>
                <a:moveTo>
                  <a:pt x="599753" y="2767915"/>
                </a:moveTo>
                <a:lnTo>
                  <a:pt x="4099510" y="2767915"/>
                </a:lnTo>
                <a:lnTo>
                  <a:pt x="4221144" y="3329265"/>
                </a:lnTo>
                <a:lnTo>
                  <a:pt x="721387" y="3329265"/>
                </a:lnTo>
                <a:close/>
                <a:moveTo>
                  <a:pt x="449814" y="2075936"/>
                </a:moveTo>
                <a:lnTo>
                  <a:pt x="3949571" y="2075936"/>
                </a:lnTo>
                <a:lnTo>
                  <a:pt x="4071205" y="2637286"/>
                </a:lnTo>
                <a:lnTo>
                  <a:pt x="571448" y="2637286"/>
                </a:lnTo>
                <a:close/>
                <a:moveTo>
                  <a:pt x="299876" y="1383957"/>
                </a:moveTo>
                <a:lnTo>
                  <a:pt x="3799633" y="1383957"/>
                </a:lnTo>
                <a:lnTo>
                  <a:pt x="3921267" y="1945307"/>
                </a:lnTo>
                <a:lnTo>
                  <a:pt x="421510" y="1945307"/>
                </a:lnTo>
                <a:close/>
                <a:moveTo>
                  <a:pt x="149939" y="691978"/>
                </a:moveTo>
                <a:lnTo>
                  <a:pt x="3649695" y="691978"/>
                </a:lnTo>
                <a:lnTo>
                  <a:pt x="3771329" y="1253329"/>
                </a:lnTo>
                <a:lnTo>
                  <a:pt x="271572" y="1253329"/>
                </a:lnTo>
                <a:close/>
                <a:moveTo>
                  <a:pt x="0" y="0"/>
                </a:moveTo>
                <a:lnTo>
                  <a:pt x="3499757" y="0"/>
                </a:lnTo>
                <a:lnTo>
                  <a:pt x="3621390" y="561349"/>
                </a:lnTo>
                <a:lnTo>
                  <a:pt x="121634" y="5613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86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3" name="圖片版面配置區 12"/>
          <p:cNvSpPr>
            <a:spLocks noGrp="1"/>
          </p:cNvSpPr>
          <p:nvPr>
            <p:ph type="pic" sz="quarter" idx="12"/>
          </p:nvPr>
        </p:nvSpPr>
        <p:spPr>
          <a:xfrm>
            <a:off x="3842016" y="-1"/>
            <a:ext cx="5331481" cy="6858000"/>
          </a:xfrm>
          <a:custGeom>
            <a:avLst/>
            <a:gdLst>
              <a:gd name="connsiteX0" fmla="*/ 338544 w 5331481"/>
              <a:gd name="connsiteY0" fmla="*/ 3798229 h 6858000"/>
              <a:gd name="connsiteX1" fmla="*/ 2553922 w 5331481"/>
              <a:gd name="connsiteY1" fmla="*/ 6421867 h 6858000"/>
              <a:gd name="connsiteX2" fmla="*/ 2215377 w 5331481"/>
              <a:gd name="connsiteY2" fmla="*/ 6858000 h 6858000"/>
              <a:gd name="connsiteX3" fmla="*/ 0 w 5331481"/>
              <a:gd name="connsiteY3" fmla="*/ 4234363 h 6858000"/>
              <a:gd name="connsiteX4" fmla="*/ 772338 w 5331481"/>
              <a:gd name="connsiteY4" fmla="*/ 3239390 h 6858000"/>
              <a:gd name="connsiteX5" fmla="*/ 2987716 w 5331481"/>
              <a:gd name="connsiteY5" fmla="*/ 5863028 h 6858000"/>
              <a:gd name="connsiteX6" fmla="*/ 2635812 w 5331481"/>
              <a:gd name="connsiteY6" fmla="*/ 6316371 h 6858000"/>
              <a:gd name="connsiteX7" fmla="*/ 420434 w 5331481"/>
              <a:gd name="connsiteY7" fmla="*/ 3692733 h 6858000"/>
              <a:gd name="connsiteX8" fmla="*/ 1206131 w 5331481"/>
              <a:gd name="connsiteY8" fmla="*/ 2680552 h 6858000"/>
              <a:gd name="connsiteX9" fmla="*/ 3421509 w 5331481"/>
              <a:gd name="connsiteY9" fmla="*/ 5304189 h 6858000"/>
              <a:gd name="connsiteX10" fmla="*/ 3069604 w 5331481"/>
              <a:gd name="connsiteY10" fmla="*/ 5757532 h 6858000"/>
              <a:gd name="connsiteX11" fmla="*/ 854227 w 5331481"/>
              <a:gd name="connsiteY11" fmla="*/ 3133895 h 6858000"/>
              <a:gd name="connsiteX12" fmla="*/ 1639927 w 5331481"/>
              <a:gd name="connsiteY12" fmla="*/ 2121714 h 6858000"/>
              <a:gd name="connsiteX13" fmla="*/ 3855304 w 5331481"/>
              <a:gd name="connsiteY13" fmla="*/ 4745351 h 6858000"/>
              <a:gd name="connsiteX14" fmla="*/ 3503399 w 5331481"/>
              <a:gd name="connsiteY14" fmla="*/ 5198694 h 6858000"/>
              <a:gd name="connsiteX15" fmla="*/ 1288022 w 5331481"/>
              <a:gd name="connsiteY15" fmla="*/ 2575057 h 6858000"/>
              <a:gd name="connsiteX16" fmla="*/ 2073719 w 5331481"/>
              <a:gd name="connsiteY16" fmla="*/ 1562875 h 6858000"/>
              <a:gd name="connsiteX17" fmla="*/ 4289096 w 5331481"/>
              <a:gd name="connsiteY17" fmla="*/ 4186511 h 6858000"/>
              <a:gd name="connsiteX18" fmla="*/ 3937193 w 5331481"/>
              <a:gd name="connsiteY18" fmla="*/ 4639855 h 6858000"/>
              <a:gd name="connsiteX19" fmla="*/ 1721815 w 5331481"/>
              <a:gd name="connsiteY19" fmla="*/ 2016218 h 6858000"/>
              <a:gd name="connsiteX20" fmla="*/ 2507514 w 5331481"/>
              <a:gd name="connsiteY20" fmla="*/ 1004036 h 6858000"/>
              <a:gd name="connsiteX21" fmla="*/ 4722892 w 5331481"/>
              <a:gd name="connsiteY21" fmla="*/ 3627674 h 6858000"/>
              <a:gd name="connsiteX22" fmla="*/ 4370987 w 5331481"/>
              <a:gd name="connsiteY22" fmla="*/ 4081017 h 6858000"/>
              <a:gd name="connsiteX23" fmla="*/ 2155610 w 5331481"/>
              <a:gd name="connsiteY23" fmla="*/ 1457379 h 6858000"/>
              <a:gd name="connsiteX24" fmla="*/ 2941309 w 5331481"/>
              <a:gd name="connsiteY24" fmla="*/ 445199 h 6858000"/>
              <a:gd name="connsiteX25" fmla="*/ 5156686 w 5331481"/>
              <a:gd name="connsiteY25" fmla="*/ 3068835 h 6858000"/>
              <a:gd name="connsiteX26" fmla="*/ 4804782 w 5331481"/>
              <a:gd name="connsiteY26" fmla="*/ 3522178 h 6858000"/>
              <a:gd name="connsiteX27" fmla="*/ 2589404 w 5331481"/>
              <a:gd name="connsiteY27" fmla="*/ 898542 h 6858000"/>
              <a:gd name="connsiteX28" fmla="*/ 3286891 w 5331481"/>
              <a:gd name="connsiteY28" fmla="*/ 0 h 6858000"/>
              <a:gd name="connsiteX29" fmla="*/ 3471061 w 5331481"/>
              <a:gd name="connsiteY29" fmla="*/ 1 h 6858000"/>
              <a:gd name="connsiteX30" fmla="*/ 5331481 w 5331481"/>
              <a:gd name="connsiteY30" fmla="*/ 2203270 h 6858000"/>
              <a:gd name="connsiteX31" fmla="*/ 5331481 w 5331481"/>
              <a:gd name="connsiteY31" fmla="*/ 2843655 h 6858000"/>
              <a:gd name="connsiteX32" fmla="*/ 5238576 w 5331481"/>
              <a:gd name="connsiteY32" fmla="*/ 2963340 h 6858000"/>
              <a:gd name="connsiteX33" fmla="*/ 3023199 w 5331481"/>
              <a:gd name="connsiteY33" fmla="*/ 33970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1481" h="6858000">
                <a:moveTo>
                  <a:pt x="338544" y="3798229"/>
                </a:moveTo>
                <a:lnTo>
                  <a:pt x="2553922" y="6421867"/>
                </a:lnTo>
                <a:lnTo>
                  <a:pt x="2215377" y="6858000"/>
                </a:lnTo>
                <a:lnTo>
                  <a:pt x="0" y="4234363"/>
                </a:lnTo>
                <a:close/>
                <a:moveTo>
                  <a:pt x="772338" y="3239390"/>
                </a:moveTo>
                <a:lnTo>
                  <a:pt x="2987716" y="5863028"/>
                </a:lnTo>
                <a:lnTo>
                  <a:pt x="2635812" y="6316371"/>
                </a:lnTo>
                <a:lnTo>
                  <a:pt x="420434" y="3692733"/>
                </a:lnTo>
                <a:close/>
                <a:moveTo>
                  <a:pt x="1206131" y="2680552"/>
                </a:moveTo>
                <a:lnTo>
                  <a:pt x="3421509" y="5304189"/>
                </a:lnTo>
                <a:lnTo>
                  <a:pt x="3069604" y="5757532"/>
                </a:lnTo>
                <a:lnTo>
                  <a:pt x="854227" y="3133895"/>
                </a:lnTo>
                <a:close/>
                <a:moveTo>
                  <a:pt x="1639927" y="2121714"/>
                </a:moveTo>
                <a:lnTo>
                  <a:pt x="3855304" y="4745351"/>
                </a:lnTo>
                <a:lnTo>
                  <a:pt x="3503399" y="5198694"/>
                </a:lnTo>
                <a:lnTo>
                  <a:pt x="1288022" y="2575057"/>
                </a:lnTo>
                <a:close/>
                <a:moveTo>
                  <a:pt x="2073719" y="1562875"/>
                </a:moveTo>
                <a:lnTo>
                  <a:pt x="4289096" y="4186511"/>
                </a:lnTo>
                <a:lnTo>
                  <a:pt x="3937193" y="4639855"/>
                </a:lnTo>
                <a:lnTo>
                  <a:pt x="1721815" y="2016218"/>
                </a:lnTo>
                <a:close/>
                <a:moveTo>
                  <a:pt x="2507514" y="1004036"/>
                </a:moveTo>
                <a:lnTo>
                  <a:pt x="4722892" y="3627674"/>
                </a:lnTo>
                <a:lnTo>
                  <a:pt x="4370987" y="4081017"/>
                </a:lnTo>
                <a:lnTo>
                  <a:pt x="2155610" y="1457379"/>
                </a:lnTo>
                <a:close/>
                <a:moveTo>
                  <a:pt x="2941309" y="445199"/>
                </a:moveTo>
                <a:lnTo>
                  <a:pt x="5156686" y="3068835"/>
                </a:lnTo>
                <a:lnTo>
                  <a:pt x="4804782" y="3522178"/>
                </a:lnTo>
                <a:lnTo>
                  <a:pt x="2589404" y="898542"/>
                </a:lnTo>
                <a:close/>
                <a:moveTo>
                  <a:pt x="3286891" y="0"/>
                </a:moveTo>
                <a:lnTo>
                  <a:pt x="3471061" y="1"/>
                </a:lnTo>
                <a:lnTo>
                  <a:pt x="5331481" y="2203270"/>
                </a:lnTo>
                <a:lnTo>
                  <a:pt x="5331481" y="2843655"/>
                </a:lnTo>
                <a:lnTo>
                  <a:pt x="5238576" y="2963340"/>
                </a:lnTo>
                <a:lnTo>
                  <a:pt x="3023199" y="3397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124622" y="783772"/>
            <a:ext cx="4857156" cy="4862285"/>
          </a:xfrm>
          <a:custGeom>
            <a:avLst/>
            <a:gdLst>
              <a:gd name="connsiteX0" fmla="*/ 945199 w 4857156"/>
              <a:gd name="connsiteY0" fmla="*/ 4354281 h 4862285"/>
              <a:gd name="connsiteX1" fmla="*/ 3911957 w 4857156"/>
              <a:gd name="connsiteY1" fmla="*/ 4354281 h 4862285"/>
              <a:gd name="connsiteX2" fmla="*/ 3787853 w 4857156"/>
              <a:gd name="connsiteY2" fmla="*/ 4447084 h 4862285"/>
              <a:gd name="connsiteX3" fmla="*/ 2428578 w 4857156"/>
              <a:gd name="connsiteY3" fmla="*/ 4862285 h 4862285"/>
              <a:gd name="connsiteX4" fmla="*/ 1069303 w 4857156"/>
              <a:gd name="connsiteY4" fmla="*/ 4447084 h 4862285"/>
              <a:gd name="connsiteX5" fmla="*/ 376035 w 4857156"/>
              <a:gd name="connsiteY5" fmla="*/ 3730168 h 4862285"/>
              <a:gd name="connsiteX6" fmla="*/ 4481124 w 4857156"/>
              <a:gd name="connsiteY6" fmla="*/ 3730168 h 4862285"/>
              <a:gd name="connsiteX7" fmla="*/ 4444521 w 4857156"/>
              <a:gd name="connsiteY7" fmla="*/ 3790418 h 4862285"/>
              <a:gd name="connsiteX8" fmla="*/ 4147657 w 4857156"/>
              <a:gd name="connsiteY8" fmla="*/ 4150221 h 4862285"/>
              <a:gd name="connsiteX9" fmla="*/ 4034920 w 4857156"/>
              <a:gd name="connsiteY9" fmla="*/ 4252683 h 4862285"/>
              <a:gd name="connsiteX10" fmla="*/ 822238 w 4857156"/>
              <a:gd name="connsiteY10" fmla="*/ 4252683 h 4862285"/>
              <a:gd name="connsiteX11" fmla="*/ 709501 w 4857156"/>
              <a:gd name="connsiteY11" fmla="*/ 4150221 h 4862285"/>
              <a:gd name="connsiteX12" fmla="*/ 412637 w 4857156"/>
              <a:gd name="connsiteY12" fmla="*/ 3790418 h 4862285"/>
              <a:gd name="connsiteX13" fmla="*/ 94383 w 4857156"/>
              <a:gd name="connsiteY13" fmla="*/ 3106054 h 4862285"/>
              <a:gd name="connsiteX14" fmla="*/ 4762773 w 4857156"/>
              <a:gd name="connsiteY14" fmla="*/ 3106054 h 4862285"/>
              <a:gd name="connsiteX15" fmla="*/ 4750422 w 4857156"/>
              <a:gd name="connsiteY15" fmla="*/ 3154090 h 4862285"/>
              <a:gd name="connsiteX16" fmla="*/ 4566295 w 4857156"/>
              <a:gd name="connsiteY16" fmla="*/ 3589970 h 4862285"/>
              <a:gd name="connsiteX17" fmla="*/ 4542846 w 4857156"/>
              <a:gd name="connsiteY17" fmla="*/ 3628569 h 4862285"/>
              <a:gd name="connsiteX18" fmla="*/ 314311 w 4857156"/>
              <a:gd name="connsiteY18" fmla="*/ 3628569 h 4862285"/>
              <a:gd name="connsiteX19" fmla="*/ 290861 w 4857156"/>
              <a:gd name="connsiteY19" fmla="*/ 3589970 h 4862285"/>
              <a:gd name="connsiteX20" fmla="*/ 106734 w 4857156"/>
              <a:gd name="connsiteY20" fmla="*/ 3154090 h 4862285"/>
              <a:gd name="connsiteX21" fmla="*/ 0 w 4857156"/>
              <a:gd name="connsiteY21" fmla="*/ 2481940 h 4862285"/>
              <a:gd name="connsiteX22" fmla="*/ 4857156 w 4857156"/>
              <a:gd name="connsiteY22" fmla="*/ 2481940 h 4862285"/>
              <a:gd name="connsiteX23" fmla="*/ 4847169 w 4857156"/>
              <a:gd name="connsiteY23" fmla="*/ 2679713 h 4862285"/>
              <a:gd name="connsiteX24" fmla="*/ 4810329 w 4857156"/>
              <a:gd name="connsiteY24" fmla="*/ 2921103 h 4862285"/>
              <a:gd name="connsiteX25" fmla="*/ 4788897 w 4857156"/>
              <a:gd name="connsiteY25" fmla="*/ 3004455 h 4862285"/>
              <a:gd name="connsiteX26" fmla="*/ 68259 w 4857156"/>
              <a:gd name="connsiteY26" fmla="*/ 3004455 h 4862285"/>
              <a:gd name="connsiteX27" fmla="*/ 46827 w 4857156"/>
              <a:gd name="connsiteY27" fmla="*/ 2921103 h 4862285"/>
              <a:gd name="connsiteX28" fmla="*/ 9987 w 4857156"/>
              <a:gd name="connsiteY28" fmla="*/ 2679713 h 4862285"/>
              <a:gd name="connsiteX29" fmla="*/ 68260 w 4857156"/>
              <a:gd name="connsiteY29" fmla="*/ 1857826 h 4862285"/>
              <a:gd name="connsiteX30" fmla="*/ 4788896 w 4857156"/>
              <a:gd name="connsiteY30" fmla="*/ 1857826 h 4862285"/>
              <a:gd name="connsiteX31" fmla="*/ 4810329 w 4857156"/>
              <a:gd name="connsiteY31" fmla="*/ 1941183 h 4862285"/>
              <a:gd name="connsiteX32" fmla="*/ 4847169 w 4857156"/>
              <a:gd name="connsiteY32" fmla="*/ 2182573 h 4862285"/>
              <a:gd name="connsiteX33" fmla="*/ 4857156 w 4857156"/>
              <a:gd name="connsiteY33" fmla="*/ 2380341 h 4862285"/>
              <a:gd name="connsiteX34" fmla="*/ 0 w 4857156"/>
              <a:gd name="connsiteY34" fmla="*/ 2380341 h 4862285"/>
              <a:gd name="connsiteX35" fmla="*/ 9987 w 4857156"/>
              <a:gd name="connsiteY35" fmla="*/ 2182573 h 4862285"/>
              <a:gd name="connsiteX36" fmla="*/ 46827 w 4857156"/>
              <a:gd name="connsiteY36" fmla="*/ 1941183 h 4862285"/>
              <a:gd name="connsiteX37" fmla="*/ 314314 w 4857156"/>
              <a:gd name="connsiteY37" fmla="*/ 1233712 h 4862285"/>
              <a:gd name="connsiteX38" fmla="*/ 4542843 w 4857156"/>
              <a:gd name="connsiteY38" fmla="*/ 1233712 h 4862285"/>
              <a:gd name="connsiteX39" fmla="*/ 4566295 w 4857156"/>
              <a:gd name="connsiteY39" fmla="*/ 1272316 h 4862285"/>
              <a:gd name="connsiteX40" fmla="*/ 4750422 w 4857156"/>
              <a:gd name="connsiteY40" fmla="*/ 1708196 h 4862285"/>
              <a:gd name="connsiteX41" fmla="*/ 4762772 w 4857156"/>
              <a:gd name="connsiteY41" fmla="*/ 1756227 h 4862285"/>
              <a:gd name="connsiteX42" fmla="*/ 94384 w 4857156"/>
              <a:gd name="connsiteY42" fmla="*/ 1756227 h 4862285"/>
              <a:gd name="connsiteX43" fmla="*/ 106734 w 4857156"/>
              <a:gd name="connsiteY43" fmla="*/ 1708196 h 4862285"/>
              <a:gd name="connsiteX44" fmla="*/ 290861 w 4857156"/>
              <a:gd name="connsiteY44" fmla="*/ 1272316 h 4862285"/>
              <a:gd name="connsiteX45" fmla="*/ 822244 w 4857156"/>
              <a:gd name="connsiteY45" fmla="*/ 609599 h 4862285"/>
              <a:gd name="connsiteX46" fmla="*/ 4034915 w 4857156"/>
              <a:gd name="connsiteY46" fmla="*/ 609599 h 4862285"/>
              <a:gd name="connsiteX47" fmla="*/ 4147657 w 4857156"/>
              <a:gd name="connsiteY47" fmla="*/ 712066 h 4862285"/>
              <a:gd name="connsiteX48" fmla="*/ 4444521 w 4857156"/>
              <a:gd name="connsiteY48" fmla="*/ 1071869 h 4862285"/>
              <a:gd name="connsiteX49" fmla="*/ 4481121 w 4857156"/>
              <a:gd name="connsiteY49" fmla="*/ 1132114 h 4862285"/>
              <a:gd name="connsiteX50" fmla="*/ 376038 w 4857156"/>
              <a:gd name="connsiteY50" fmla="*/ 1132114 h 4862285"/>
              <a:gd name="connsiteX51" fmla="*/ 412637 w 4857156"/>
              <a:gd name="connsiteY51" fmla="*/ 1071869 h 4862285"/>
              <a:gd name="connsiteX52" fmla="*/ 709501 w 4857156"/>
              <a:gd name="connsiteY52" fmla="*/ 712066 h 4862285"/>
              <a:gd name="connsiteX53" fmla="*/ 2428578 w 4857156"/>
              <a:gd name="connsiteY53" fmla="*/ 0 h 4862285"/>
              <a:gd name="connsiteX54" fmla="*/ 3787853 w 4857156"/>
              <a:gd name="connsiteY54" fmla="*/ 415202 h 4862285"/>
              <a:gd name="connsiteX55" fmla="*/ 3911950 w 4857156"/>
              <a:gd name="connsiteY55" fmla="*/ 508000 h 4862285"/>
              <a:gd name="connsiteX56" fmla="*/ 945206 w 4857156"/>
              <a:gd name="connsiteY56" fmla="*/ 508000 h 4862285"/>
              <a:gd name="connsiteX57" fmla="*/ 1069303 w 4857156"/>
              <a:gd name="connsiteY57" fmla="*/ 415202 h 4862285"/>
              <a:gd name="connsiteX58" fmla="*/ 2428578 w 4857156"/>
              <a:gd name="connsiteY58" fmla="*/ 0 h 486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857156" h="4862285">
                <a:moveTo>
                  <a:pt x="945199" y="4354281"/>
                </a:moveTo>
                <a:lnTo>
                  <a:pt x="3911957" y="4354281"/>
                </a:lnTo>
                <a:lnTo>
                  <a:pt x="3787853" y="4447084"/>
                </a:lnTo>
                <a:cubicBezTo>
                  <a:pt x="3399840" y="4709221"/>
                  <a:pt x="2932084" y="4862285"/>
                  <a:pt x="2428578" y="4862285"/>
                </a:cubicBezTo>
                <a:cubicBezTo>
                  <a:pt x="1925072" y="4862285"/>
                  <a:pt x="1457316" y="4709221"/>
                  <a:pt x="1069303" y="4447084"/>
                </a:cubicBezTo>
                <a:close/>
                <a:moveTo>
                  <a:pt x="376035" y="3730168"/>
                </a:moveTo>
                <a:lnTo>
                  <a:pt x="4481124" y="3730168"/>
                </a:lnTo>
                <a:lnTo>
                  <a:pt x="4444521" y="3790418"/>
                </a:lnTo>
                <a:cubicBezTo>
                  <a:pt x="4357142" y="3919756"/>
                  <a:pt x="4257644" y="4040233"/>
                  <a:pt x="4147657" y="4150221"/>
                </a:cubicBezTo>
                <a:lnTo>
                  <a:pt x="4034920" y="4252683"/>
                </a:lnTo>
                <a:lnTo>
                  <a:pt x="822238" y="4252683"/>
                </a:lnTo>
                <a:lnTo>
                  <a:pt x="709501" y="4150221"/>
                </a:lnTo>
                <a:cubicBezTo>
                  <a:pt x="599514" y="4040233"/>
                  <a:pt x="500016" y="3919756"/>
                  <a:pt x="412637" y="3790418"/>
                </a:cubicBezTo>
                <a:close/>
                <a:moveTo>
                  <a:pt x="94383" y="3106054"/>
                </a:moveTo>
                <a:lnTo>
                  <a:pt x="4762773" y="3106054"/>
                </a:lnTo>
                <a:lnTo>
                  <a:pt x="4750422" y="3154090"/>
                </a:lnTo>
                <a:cubicBezTo>
                  <a:pt x="4703066" y="3306343"/>
                  <a:pt x="4641148" y="3452180"/>
                  <a:pt x="4566295" y="3589970"/>
                </a:cubicBezTo>
                <a:lnTo>
                  <a:pt x="4542846" y="3628569"/>
                </a:lnTo>
                <a:lnTo>
                  <a:pt x="314311" y="3628569"/>
                </a:lnTo>
                <a:lnTo>
                  <a:pt x="290861" y="3589970"/>
                </a:lnTo>
                <a:cubicBezTo>
                  <a:pt x="216009" y="3452180"/>
                  <a:pt x="154090" y="3306343"/>
                  <a:pt x="106734" y="3154090"/>
                </a:cubicBezTo>
                <a:close/>
                <a:moveTo>
                  <a:pt x="0" y="2481940"/>
                </a:moveTo>
                <a:lnTo>
                  <a:pt x="4857156" y="2481940"/>
                </a:lnTo>
                <a:lnTo>
                  <a:pt x="4847169" y="2679713"/>
                </a:lnTo>
                <a:cubicBezTo>
                  <a:pt x="4838869" y="2761441"/>
                  <a:pt x="4826521" y="2841972"/>
                  <a:pt x="4810329" y="2921103"/>
                </a:cubicBezTo>
                <a:lnTo>
                  <a:pt x="4788897" y="3004455"/>
                </a:lnTo>
                <a:lnTo>
                  <a:pt x="68259" y="3004455"/>
                </a:lnTo>
                <a:lnTo>
                  <a:pt x="46827" y="2921103"/>
                </a:lnTo>
                <a:cubicBezTo>
                  <a:pt x="30635" y="2841972"/>
                  <a:pt x="18287" y="2761441"/>
                  <a:pt x="9987" y="2679713"/>
                </a:cubicBezTo>
                <a:close/>
                <a:moveTo>
                  <a:pt x="68260" y="1857826"/>
                </a:moveTo>
                <a:lnTo>
                  <a:pt x="4788896" y="1857826"/>
                </a:lnTo>
                <a:lnTo>
                  <a:pt x="4810329" y="1941183"/>
                </a:lnTo>
                <a:cubicBezTo>
                  <a:pt x="4826521" y="2020314"/>
                  <a:pt x="4838869" y="2100845"/>
                  <a:pt x="4847169" y="2182573"/>
                </a:cubicBezTo>
                <a:lnTo>
                  <a:pt x="4857156" y="2380341"/>
                </a:lnTo>
                <a:lnTo>
                  <a:pt x="0" y="2380341"/>
                </a:lnTo>
                <a:lnTo>
                  <a:pt x="9987" y="2182573"/>
                </a:lnTo>
                <a:cubicBezTo>
                  <a:pt x="18287" y="2100845"/>
                  <a:pt x="30635" y="2020314"/>
                  <a:pt x="46827" y="1941183"/>
                </a:cubicBezTo>
                <a:close/>
                <a:moveTo>
                  <a:pt x="314314" y="1233712"/>
                </a:moveTo>
                <a:lnTo>
                  <a:pt x="4542843" y="1233712"/>
                </a:lnTo>
                <a:lnTo>
                  <a:pt x="4566295" y="1272316"/>
                </a:lnTo>
                <a:cubicBezTo>
                  <a:pt x="4641148" y="1410107"/>
                  <a:pt x="4703066" y="1555943"/>
                  <a:pt x="4750422" y="1708196"/>
                </a:cubicBezTo>
                <a:lnTo>
                  <a:pt x="4762772" y="1756227"/>
                </a:lnTo>
                <a:lnTo>
                  <a:pt x="94384" y="1756227"/>
                </a:lnTo>
                <a:lnTo>
                  <a:pt x="106734" y="1708196"/>
                </a:lnTo>
                <a:cubicBezTo>
                  <a:pt x="154090" y="1555943"/>
                  <a:pt x="216009" y="1410107"/>
                  <a:pt x="290861" y="1272316"/>
                </a:cubicBezTo>
                <a:close/>
                <a:moveTo>
                  <a:pt x="822244" y="609599"/>
                </a:moveTo>
                <a:lnTo>
                  <a:pt x="4034915" y="609599"/>
                </a:lnTo>
                <a:lnTo>
                  <a:pt x="4147657" y="712066"/>
                </a:lnTo>
                <a:cubicBezTo>
                  <a:pt x="4257644" y="822054"/>
                  <a:pt x="4357142" y="942530"/>
                  <a:pt x="4444521" y="1071869"/>
                </a:cubicBezTo>
                <a:lnTo>
                  <a:pt x="4481121" y="1132114"/>
                </a:lnTo>
                <a:lnTo>
                  <a:pt x="376038" y="1132114"/>
                </a:lnTo>
                <a:lnTo>
                  <a:pt x="412637" y="1071869"/>
                </a:lnTo>
                <a:cubicBezTo>
                  <a:pt x="500016" y="942530"/>
                  <a:pt x="599514" y="822054"/>
                  <a:pt x="709501" y="712066"/>
                </a:cubicBezTo>
                <a:close/>
                <a:moveTo>
                  <a:pt x="2428578" y="0"/>
                </a:moveTo>
                <a:cubicBezTo>
                  <a:pt x="2932084" y="0"/>
                  <a:pt x="3399840" y="153066"/>
                  <a:pt x="3787853" y="415202"/>
                </a:cubicBezTo>
                <a:lnTo>
                  <a:pt x="3911950" y="508000"/>
                </a:lnTo>
                <a:lnTo>
                  <a:pt x="945206" y="508000"/>
                </a:lnTo>
                <a:lnTo>
                  <a:pt x="1069303" y="415202"/>
                </a:lnTo>
                <a:cubicBezTo>
                  <a:pt x="1457316" y="153066"/>
                  <a:pt x="1925072" y="0"/>
                  <a:pt x="242857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122058" y="786337"/>
            <a:ext cx="4862284" cy="4857156"/>
          </a:xfrm>
          <a:custGeom>
            <a:avLst/>
            <a:gdLst>
              <a:gd name="connsiteX0" fmla="*/ 4354286 w 4862284"/>
              <a:gd name="connsiteY0" fmla="*/ 945206 h 4857156"/>
              <a:gd name="connsiteX1" fmla="*/ 4447084 w 4862284"/>
              <a:gd name="connsiteY1" fmla="*/ 1069303 h 4857156"/>
              <a:gd name="connsiteX2" fmla="*/ 4862284 w 4862284"/>
              <a:gd name="connsiteY2" fmla="*/ 2428578 h 4857156"/>
              <a:gd name="connsiteX3" fmla="*/ 4447084 w 4862284"/>
              <a:gd name="connsiteY3" fmla="*/ 3787853 h 4857156"/>
              <a:gd name="connsiteX4" fmla="*/ 4354286 w 4862284"/>
              <a:gd name="connsiteY4" fmla="*/ 3911950 h 4857156"/>
              <a:gd name="connsiteX5" fmla="*/ 508004 w 4862284"/>
              <a:gd name="connsiteY5" fmla="*/ 945200 h 4857156"/>
              <a:gd name="connsiteX6" fmla="*/ 508004 w 4862284"/>
              <a:gd name="connsiteY6" fmla="*/ 3911957 h 4857156"/>
              <a:gd name="connsiteX7" fmla="*/ 415201 w 4862284"/>
              <a:gd name="connsiteY7" fmla="*/ 3787853 h 4857156"/>
              <a:gd name="connsiteX8" fmla="*/ 0 w 4862284"/>
              <a:gd name="connsiteY8" fmla="*/ 2428578 h 4857156"/>
              <a:gd name="connsiteX9" fmla="*/ 415201 w 4862284"/>
              <a:gd name="connsiteY9" fmla="*/ 1069304 h 4857156"/>
              <a:gd name="connsiteX10" fmla="*/ 3730172 w 4862284"/>
              <a:gd name="connsiteY10" fmla="*/ 376038 h 4857156"/>
              <a:gd name="connsiteX11" fmla="*/ 3790417 w 4862284"/>
              <a:gd name="connsiteY11" fmla="*/ 412637 h 4857156"/>
              <a:gd name="connsiteX12" fmla="*/ 4150220 w 4862284"/>
              <a:gd name="connsiteY12" fmla="*/ 709502 h 4857156"/>
              <a:gd name="connsiteX13" fmla="*/ 4252687 w 4862284"/>
              <a:gd name="connsiteY13" fmla="*/ 822245 h 4857156"/>
              <a:gd name="connsiteX14" fmla="*/ 4252687 w 4862284"/>
              <a:gd name="connsiteY14" fmla="*/ 4034915 h 4857156"/>
              <a:gd name="connsiteX15" fmla="*/ 4150220 w 4862284"/>
              <a:gd name="connsiteY15" fmla="*/ 4147657 h 4857156"/>
              <a:gd name="connsiteX16" fmla="*/ 3790417 w 4862284"/>
              <a:gd name="connsiteY16" fmla="*/ 4444521 h 4857156"/>
              <a:gd name="connsiteX17" fmla="*/ 3730172 w 4862284"/>
              <a:gd name="connsiteY17" fmla="*/ 4481121 h 4857156"/>
              <a:gd name="connsiteX18" fmla="*/ 1132117 w 4862284"/>
              <a:gd name="connsiteY18" fmla="*/ 376035 h 4857156"/>
              <a:gd name="connsiteX19" fmla="*/ 1132117 w 4862284"/>
              <a:gd name="connsiteY19" fmla="*/ 4481124 h 4857156"/>
              <a:gd name="connsiteX20" fmla="*/ 1071867 w 4862284"/>
              <a:gd name="connsiteY20" fmla="*/ 4444521 h 4857156"/>
              <a:gd name="connsiteX21" fmla="*/ 712064 w 4862284"/>
              <a:gd name="connsiteY21" fmla="*/ 4147657 h 4857156"/>
              <a:gd name="connsiteX22" fmla="*/ 609602 w 4862284"/>
              <a:gd name="connsiteY22" fmla="*/ 4034920 h 4857156"/>
              <a:gd name="connsiteX23" fmla="*/ 609602 w 4862284"/>
              <a:gd name="connsiteY23" fmla="*/ 822238 h 4857156"/>
              <a:gd name="connsiteX24" fmla="*/ 712064 w 4862284"/>
              <a:gd name="connsiteY24" fmla="*/ 709501 h 4857156"/>
              <a:gd name="connsiteX25" fmla="*/ 1071867 w 4862284"/>
              <a:gd name="connsiteY25" fmla="*/ 412637 h 4857156"/>
              <a:gd name="connsiteX26" fmla="*/ 3106058 w 4862284"/>
              <a:gd name="connsiteY26" fmla="*/ 94384 h 4857156"/>
              <a:gd name="connsiteX27" fmla="*/ 3154089 w 4862284"/>
              <a:gd name="connsiteY27" fmla="*/ 106734 h 4857156"/>
              <a:gd name="connsiteX28" fmla="*/ 3589969 w 4862284"/>
              <a:gd name="connsiteY28" fmla="*/ 290861 h 4857156"/>
              <a:gd name="connsiteX29" fmla="*/ 3628573 w 4862284"/>
              <a:gd name="connsiteY29" fmla="*/ 314314 h 4857156"/>
              <a:gd name="connsiteX30" fmla="*/ 3628573 w 4862284"/>
              <a:gd name="connsiteY30" fmla="*/ 4542843 h 4857156"/>
              <a:gd name="connsiteX31" fmla="*/ 3589969 w 4862284"/>
              <a:gd name="connsiteY31" fmla="*/ 4566295 h 4857156"/>
              <a:gd name="connsiteX32" fmla="*/ 3154089 w 4862284"/>
              <a:gd name="connsiteY32" fmla="*/ 4750422 h 4857156"/>
              <a:gd name="connsiteX33" fmla="*/ 3106058 w 4862284"/>
              <a:gd name="connsiteY33" fmla="*/ 4762772 h 4857156"/>
              <a:gd name="connsiteX34" fmla="*/ 1756231 w 4862284"/>
              <a:gd name="connsiteY34" fmla="*/ 94383 h 4857156"/>
              <a:gd name="connsiteX35" fmla="*/ 1756231 w 4862284"/>
              <a:gd name="connsiteY35" fmla="*/ 4762773 h 4857156"/>
              <a:gd name="connsiteX36" fmla="*/ 1708195 w 4862284"/>
              <a:gd name="connsiteY36" fmla="*/ 4750422 h 4857156"/>
              <a:gd name="connsiteX37" fmla="*/ 1272315 w 4862284"/>
              <a:gd name="connsiteY37" fmla="*/ 4566295 h 4857156"/>
              <a:gd name="connsiteX38" fmla="*/ 1233716 w 4862284"/>
              <a:gd name="connsiteY38" fmla="*/ 4542846 h 4857156"/>
              <a:gd name="connsiteX39" fmla="*/ 1233716 w 4862284"/>
              <a:gd name="connsiteY39" fmla="*/ 314310 h 4857156"/>
              <a:gd name="connsiteX40" fmla="*/ 1272315 w 4862284"/>
              <a:gd name="connsiteY40" fmla="*/ 290861 h 4857156"/>
              <a:gd name="connsiteX41" fmla="*/ 1708195 w 4862284"/>
              <a:gd name="connsiteY41" fmla="*/ 106734 h 4857156"/>
              <a:gd name="connsiteX42" fmla="*/ 2481944 w 4862284"/>
              <a:gd name="connsiteY42" fmla="*/ 0 h 4857156"/>
              <a:gd name="connsiteX43" fmla="*/ 2679712 w 4862284"/>
              <a:gd name="connsiteY43" fmla="*/ 9987 h 4857156"/>
              <a:gd name="connsiteX44" fmla="*/ 2921102 w 4862284"/>
              <a:gd name="connsiteY44" fmla="*/ 46827 h 4857156"/>
              <a:gd name="connsiteX45" fmla="*/ 3004459 w 4862284"/>
              <a:gd name="connsiteY45" fmla="*/ 68260 h 4857156"/>
              <a:gd name="connsiteX46" fmla="*/ 3004459 w 4862284"/>
              <a:gd name="connsiteY46" fmla="*/ 4788896 h 4857156"/>
              <a:gd name="connsiteX47" fmla="*/ 2921102 w 4862284"/>
              <a:gd name="connsiteY47" fmla="*/ 4810329 h 4857156"/>
              <a:gd name="connsiteX48" fmla="*/ 2679712 w 4862284"/>
              <a:gd name="connsiteY48" fmla="*/ 4847169 h 4857156"/>
              <a:gd name="connsiteX49" fmla="*/ 2481944 w 4862284"/>
              <a:gd name="connsiteY49" fmla="*/ 4857156 h 4857156"/>
              <a:gd name="connsiteX50" fmla="*/ 2380345 w 4862284"/>
              <a:gd name="connsiteY50" fmla="*/ 0 h 4857156"/>
              <a:gd name="connsiteX51" fmla="*/ 2380345 w 4862284"/>
              <a:gd name="connsiteY51" fmla="*/ 4857156 h 4857156"/>
              <a:gd name="connsiteX52" fmla="*/ 2182572 w 4862284"/>
              <a:gd name="connsiteY52" fmla="*/ 4847169 h 4857156"/>
              <a:gd name="connsiteX53" fmla="*/ 1941182 w 4862284"/>
              <a:gd name="connsiteY53" fmla="*/ 4810329 h 4857156"/>
              <a:gd name="connsiteX54" fmla="*/ 1857830 w 4862284"/>
              <a:gd name="connsiteY54" fmla="*/ 4788897 h 4857156"/>
              <a:gd name="connsiteX55" fmla="*/ 1857830 w 4862284"/>
              <a:gd name="connsiteY55" fmla="*/ 68259 h 4857156"/>
              <a:gd name="connsiteX56" fmla="*/ 1941182 w 4862284"/>
              <a:gd name="connsiteY56" fmla="*/ 46827 h 4857156"/>
              <a:gd name="connsiteX57" fmla="*/ 2182572 w 4862284"/>
              <a:gd name="connsiteY57" fmla="*/ 9987 h 485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4862284" h="4857156">
                <a:moveTo>
                  <a:pt x="4354286" y="945206"/>
                </a:moveTo>
                <a:lnTo>
                  <a:pt x="4447084" y="1069303"/>
                </a:lnTo>
                <a:cubicBezTo>
                  <a:pt x="4709220" y="1457316"/>
                  <a:pt x="4862284" y="1925072"/>
                  <a:pt x="4862284" y="2428578"/>
                </a:cubicBezTo>
                <a:cubicBezTo>
                  <a:pt x="4862284" y="2932084"/>
                  <a:pt x="4709220" y="3399840"/>
                  <a:pt x="4447084" y="3787853"/>
                </a:cubicBezTo>
                <a:lnTo>
                  <a:pt x="4354286" y="3911950"/>
                </a:lnTo>
                <a:close/>
                <a:moveTo>
                  <a:pt x="508004" y="945200"/>
                </a:moveTo>
                <a:lnTo>
                  <a:pt x="508004" y="3911957"/>
                </a:lnTo>
                <a:lnTo>
                  <a:pt x="415201" y="3787853"/>
                </a:lnTo>
                <a:cubicBezTo>
                  <a:pt x="153064" y="3399840"/>
                  <a:pt x="0" y="2932084"/>
                  <a:pt x="0" y="2428578"/>
                </a:cubicBezTo>
                <a:cubicBezTo>
                  <a:pt x="0" y="1925072"/>
                  <a:pt x="153064" y="1457316"/>
                  <a:pt x="415201" y="1069304"/>
                </a:cubicBezTo>
                <a:close/>
                <a:moveTo>
                  <a:pt x="3730172" y="376038"/>
                </a:moveTo>
                <a:lnTo>
                  <a:pt x="3790417" y="412637"/>
                </a:lnTo>
                <a:cubicBezTo>
                  <a:pt x="3919755" y="500016"/>
                  <a:pt x="4040232" y="599515"/>
                  <a:pt x="4150220" y="709502"/>
                </a:cubicBezTo>
                <a:lnTo>
                  <a:pt x="4252687" y="822245"/>
                </a:lnTo>
                <a:lnTo>
                  <a:pt x="4252687" y="4034915"/>
                </a:lnTo>
                <a:lnTo>
                  <a:pt x="4150220" y="4147657"/>
                </a:lnTo>
                <a:cubicBezTo>
                  <a:pt x="4040232" y="4257644"/>
                  <a:pt x="3919755" y="4357142"/>
                  <a:pt x="3790417" y="4444521"/>
                </a:cubicBezTo>
                <a:lnTo>
                  <a:pt x="3730172" y="4481121"/>
                </a:lnTo>
                <a:close/>
                <a:moveTo>
                  <a:pt x="1132117" y="376035"/>
                </a:moveTo>
                <a:lnTo>
                  <a:pt x="1132117" y="4481124"/>
                </a:lnTo>
                <a:lnTo>
                  <a:pt x="1071867" y="4444521"/>
                </a:lnTo>
                <a:cubicBezTo>
                  <a:pt x="942529" y="4357142"/>
                  <a:pt x="822052" y="4257644"/>
                  <a:pt x="712064" y="4147657"/>
                </a:cubicBezTo>
                <a:lnTo>
                  <a:pt x="609602" y="4034920"/>
                </a:lnTo>
                <a:lnTo>
                  <a:pt x="609602" y="822238"/>
                </a:lnTo>
                <a:lnTo>
                  <a:pt x="712064" y="709501"/>
                </a:lnTo>
                <a:cubicBezTo>
                  <a:pt x="822052" y="599514"/>
                  <a:pt x="942529" y="500016"/>
                  <a:pt x="1071867" y="412637"/>
                </a:cubicBezTo>
                <a:close/>
                <a:moveTo>
                  <a:pt x="3106058" y="94384"/>
                </a:moveTo>
                <a:lnTo>
                  <a:pt x="3154089" y="106734"/>
                </a:lnTo>
                <a:cubicBezTo>
                  <a:pt x="3306342" y="154090"/>
                  <a:pt x="3452178" y="216009"/>
                  <a:pt x="3589969" y="290861"/>
                </a:cubicBezTo>
                <a:lnTo>
                  <a:pt x="3628573" y="314314"/>
                </a:lnTo>
                <a:lnTo>
                  <a:pt x="3628573" y="4542843"/>
                </a:lnTo>
                <a:lnTo>
                  <a:pt x="3589969" y="4566295"/>
                </a:lnTo>
                <a:cubicBezTo>
                  <a:pt x="3452178" y="4641148"/>
                  <a:pt x="3306342" y="4703066"/>
                  <a:pt x="3154089" y="4750422"/>
                </a:cubicBezTo>
                <a:lnTo>
                  <a:pt x="3106058" y="4762772"/>
                </a:lnTo>
                <a:close/>
                <a:moveTo>
                  <a:pt x="1756231" y="94383"/>
                </a:moveTo>
                <a:lnTo>
                  <a:pt x="1756231" y="4762773"/>
                </a:lnTo>
                <a:lnTo>
                  <a:pt x="1708195" y="4750422"/>
                </a:lnTo>
                <a:cubicBezTo>
                  <a:pt x="1555942" y="4703066"/>
                  <a:pt x="1410105" y="4641148"/>
                  <a:pt x="1272315" y="4566295"/>
                </a:cubicBezTo>
                <a:lnTo>
                  <a:pt x="1233716" y="4542846"/>
                </a:lnTo>
                <a:lnTo>
                  <a:pt x="1233716" y="314310"/>
                </a:lnTo>
                <a:lnTo>
                  <a:pt x="1272315" y="290861"/>
                </a:lnTo>
                <a:cubicBezTo>
                  <a:pt x="1410105" y="216009"/>
                  <a:pt x="1555942" y="154090"/>
                  <a:pt x="1708195" y="106734"/>
                </a:cubicBezTo>
                <a:close/>
                <a:moveTo>
                  <a:pt x="2481944" y="0"/>
                </a:moveTo>
                <a:lnTo>
                  <a:pt x="2679712" y="9987"/>
                </a:lnTo>
                <a:cubicBezTo>
                  <a:pt x="2761440" y="18287"/>
                  <a:pt x="2841971" y="30635"/>
                  <a:pt x="2921102" y="46827"/>
                </a:cubicBezTo>
                <a:lnTo>
                  <a:pt x="3004459" y="68260"/>
                </a:lnTo>
                <a:lnTo>
                  <a:pt x="3004459" y="4788896"/>
                </a:lnTo>
                <a:lnTo>
                  <a:pt x="2921102" y="4810329"/>
                </a:lnTo>
                <a:cubicBezTo>
                  <a:pt x="2841971" y="4826521"/>
                  <a:pt x="2761440" y="4838869"/>
                  <a:pt x="2679712" y="4847169"/>
                </a:cubicBezTo>
                <a:lnTo>
                  <a:pt x="2481944" y="4857156"/>
                </a:lnTo>
                <a:close/>
                <a:moveTo>
                  <a:pt x="2380345" y="0"/>
                </a:moveTo>
                <a:lnTo>
                  <a:pt x="2380345" y="4857156"/>
                </a:lnTo>
                <a:lnTo>
                  <a:pt x="2182572" y="4847169"/>
                </a:lnTo>
                <a:cubicBezTo>
                  <a:pt x="2100844" y="4838869"/>
                  <a:pt x="2020313" y="4826521"/>
                  <a:pt x="1941182" y="4810329"/>
                </a:cubicBezTo>
                <a:lnTo>
                  <a:pt x="1857830" y="4788897"/>
                </a:lnTo>
                <a:lnTo>
                  <a:pt x="1857830" y="68259"/>
                </a:lnTo>
                <a:lnTo>
                  <a:pt x="1941182" y="46827"/>
                </a:lnTo>
                <a:cubicBezTo>
                  <a:pt x="2020313" y="30635"/>
                  <a:pt x="2100844" y="18287"/>
                  <a:pt x="2182572" y="998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45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4122056" y="783769"/>
            <a:ext cx="4862287" cy="4862288"/>
          </a:xfrm>
          <a:custGeom>
            <a:avLst/>
            <a:gdLst>
              <a:gd name="connsiteX0" fmla="*/ 22373 w 4862287"/>
              <a:gd name="connsiteY0" fmla="*/ 2742112 h 4862288"/>
              <a:gd name="connsiteX1" fmla="*/ 2120178 w 4862287"/>
              <a:gd name="connsiteY1" fmla="*/ 4839916 h 4862288"/>
              <a:gd name="connsiteX2" fmla="*/ 1966811 w 4862287"/>
              <a:gd name="connsiteY2" fmla="*/ 4817785 h 4862288"/>
              <a:gd name="connsiteX3" fmla="*/ 712066 w 4862287"/>
              <a:gd name="connsiteY3" fmla="*/ 4150224 h 4862288"/>
              <a:gd name="connsiteX4" fmla="*/ 44505 w 4862287"/>
              <a:gd name="connsiteY4" fmla="*/ 2895480 h 4862288"/>
              <a:gd name="connsiteX5" fmla="*/ 61225 w 4862287"/>
              <a:gd name="connsiteY5" fmla="*/ 1898330 h 4862288"/>
              <a:gd name="connsiteX6" fmla="*/ 2963957 w 4862287"/>
              <a:gd name="connsiteY6" fmla="*/ 4801062 h 4862288"/>
              <a:gd name="connsiteX7" fmla="*/ 2895478 w 4862287"/>
              <a:gd name="connsiteY7" fmla="*/ 4817784 h 4862288"/>
              <a:gd name="connsiteX8" fmla="*/ 2431144 w 4862287"/>
              <a:gd name="connsiteY8" fmla="*/ 4862288 h 4862288"/>
              <a:gd name="connsiteX9" fmla="*/ 2278968 w 4862287"/>
              <a:gd name="connsiteY9" fmla="*/ 4855021 h 4862288"/>
              <a:gd name="connsiteX10" fmla="*/ 7265 w 4862287"/>
              <a:gd name="connsiteY10" fmla="*/ 2583320 h 4862288"/>
              <a:gd name="connsiteX11" fmla="*/ 0 w 4862287"/>
              <a:gd name="connsiteY11" fmla="*/ 2431144 h 4862288"/>
              <a:gd name="connsiteX12" fmla="*/ 44505 w 4862287"/>
              <a:gd name="connsiteY12" fmla="*/ 1966810 h 4862288"/>
              <a:gd name="connsiteX13" fmla="*/ 303382 w 4862287"/>
              <a:gd name="connsiteY13" fmla="*/ 1257859 h 4862288"/>
              <a:gd name="connsiteX14" fmla="*/ 3604432 w 4862287"/>
              <a:gd name="connsiteY14" fmla="*/ 4558907 h 4862288"/>
              <a:gd name="connsiteX15" fmla="*/ 3561736 w 4862287"/>
              <a:gd name="connsiteY15" fmla="*/ 4584136 h 4862288"/>
              <a:gd name="connsiteX16" fmla="*/ 3123325 w 4862287"/>
              <a:gd name="connsiteY16" fmla="*/ 4762153 h 4862288"/>
              <a:gd name="connsiteX17" fmla="*/ 3079444 w 4862287"/>
              <a:gd name="connsiteY17" fmla="*/ 4772868 h 4862288"/>
              <a:gd name="connsiteX18" fmla="*/ 89422 w 4862287"/>
              <a:gd name="connsiteY18" fmla="*/ 1782845 h 4862288"/>
              <a:gd name="connsiteX19" fmla="*/ 100137 w 4862287"/>
              <a:gd name="connsiteY19" fmla="*/ 1738965 h 4862288"/>
              <a:gd name="connsiteX20" fmla="*/ 278152 w 4862287"/>
              <a:gd name="connsiteY20" fmla="*/ 1300554 h 4862288"/>
              <a:gd name="connsiteX21" fmla="*/ 677958 w 4862287"/>
              <a:gd name="connsiteY21" fmla="*/ 749804 h 4862288"/>
              <a:gd name="connsiteX22" fmla="*/ 4112486 w 4862287"/>
              <a:gd name="connsiteY22" fmla="*/ 4184332 h 4862288"/>
              <a:gd name="connsiteX23" fmla="*/ 3965582 w 4862287"/>
              <a:gd name="connsiteY23" fmla="*/ 4317113 h 4862288"/>
              <a:gd name="connsiteX24" fmla="*/ 3768843 w 4862287"/>
              <a:gd name="connsiteY24" fmla="*/ 4461752 h 4862288"/>
              <a:gd name="connsiteX25" fmla="*/ 3694745 w 4862287"/>
              <a:gd name="connsiteY25" fmla="*/ 4505539 h 4862288"/>
              <a:gd name="connsiteX26" fmla="*/ 356751 w 4862287"/>
              <a:gd name="connsiteY26" fmla="*/ 1167545 h 4862288"/>
              <a:gd name="connsiteX27" fmla="*/ 400538 w 4862287"/>
              <a:gd name="connsiteY27" fmla="*/ 1093447 h 4862288"/>
              <a:gd name="connsiteX28" fmla="*/ 545177 w 4862287"/>
              <a:gd name="connsiteY28" fmla="*/ 896709 h 4862288"/>
              <a:gd name="connsiteX29" fmla="*/ 1167540 w 4862287"/>
              <a:gd name="connsiteY29" fmla="*/ 356755 h 4862288"/>
              <a:gd name="connsiteX30" fmla="*/ 4505535 w 4862287"/>
              <a:gd name="connsiteY30" fmla="*/ 3694750 h 4862288"/>
              <a:gd name="connsiteX31" fmla="*/ 4461750 w 4862287"/>
              <a:gd name="connsiteY31" fmla="*/ 3768843 h 4862288"/>
              <a:gd name="connsiteX32" fmla="*/ 4317112 w 4862287"/>
              <a:gd name="connsiteY32" fmla="*/ 3965582 h 4862288"/>
              <a:gd name="connsiteX33" fmla="*/ 4184328 w 4862287"/>
              <a:gd name="connsiteY33" fmla="*/ 4112491 h 4862288"/>
              <a:gd name="connsiteX34" fmla="*/ 749799 w 4862287"/>
              <a:gd name="connsiteY34" fmla="*/ 677963 h 4862288"/>
              <a:gd name="connsiteX35" fmla="*/ 896708 w 4862287"/>
              <a:gd name="connsiteY35" fmla="*/ 545178 h 4862288"/>
              <a:gd name="connsiteX36" fmla="*/ 1093447 w 4862287"/>
              <a:gd name="connsiteY36" fmla="*/ 400539 h 4862288"/>
              <a:gd name="connsiteX37" fmla="*/ 1782839 w 4862287"/>
              <a:gd name="connsiteY37" fmla="*/ 89425 h 4862288"/>
              <a:gd name="connsiteX38" fmla="*/ 4772864 w 4862287"/>
              <a:gd name="connsiteY38" fmla="*/ 3079450 h 4862288"/>
              <a:gd name="connsiteX39" fmla="*/ 4762153 w 4862287"/>
              <a:gd name="connsiteY39" fmla="*/ 3123325 h 4862288"/>
              <a:gd name="connsiteX40" fmla="*/ 4584136 w 4862287"/>
              <a:gd name="connsiteY40" fmla="*/ 3561736 h 4862288"/>
              <a:gd name="connsiteX41" fmla="*/ 4558903 w 4862287"/>
              <a:gd name="connsiteY41" fmla="*/ 3604437 h 4862288"/>
              <a:gd name="connsiteX42" fmla="*/ 1257853 w 4862287"/>
              <a:gd name="connsiteY42" fmla="*/ 303387 h 4862288"/>
              <a:gd name="connsiteX43" fmla="*/ 1300553 w 4862287"/>
              <a:gd name="connsiteY43" fmla="*/ 278154 h 4862288"/>
              <a:gd name="connsiteX44" fmla="*/ 1738964 w 4862287"/>
              <a:gd name="connsiteY44" fmla="*/ 100137 h 4862288"/>
              <a:gd name="connsiteX45" fmla="*/ 2742101 w 4862287"/>
              <a:gd name="connsiteY45" fmla="*/ 22375 h 4862288"/>
              <a:gd name="connsiteX46" fmla="*/ 2895478 w 4862287"/>
              <a:gd name="connsiteY46" fmla="*/ 44507 h 4862288"/>
              <a:gd name="connsiteX47" fmla="*/ 4150222 w 4862287"/>
              <a:gd name="connsiteY47" fmla="*/ 712068 h 4862288"/>
              <a:gd name="connsiteX48" fmla="*/ 4817783 w 4862287"/>
              <a:gd name="connsiteY48" fmla="*/ 1966812 h 4862288"/>
              <a:gd name="connsiteX49" fmla="*/ 4839916 w 4862287"/>
              <a:gd name="connsiteY49" fmla="*/ 2120189 h 4862288"/>
              <a:gd name="connsiteX50" fmla="*/ 2431144 w 4862287"/>
              <a:gd name="connsiteY50" fmla="*/ 0 h 4862288"/>
              <a:gd name="connsiteX51" fmla="*/ 2583312 w 4862287"/>
              <a:gd name="connsiteY51" fmla="*/ 7266 h 4862288"/>
              <a:gd name="connsiteX52" fmla="*/ 4855021 w 4862287"/>
              <a:gd name="connsiteY52" fmla="*/ 2278975 h 4862288"/>
              <a:gd name="connsiteX53" fmla="*/ 4862287 w 4862287"/>
              <a:gd name="connsiteY53" fmla="*/ 2431144 h 4862288"/>
              <a:gd name="connsiteX54" fmla="*/ 4817782 w 4862287"/>
              <a:gd name="connsiteY54" fmla="*/ 2895478 h 4862288"/>
              <a:gd name="connsiteX55" fmla="*/ 4801061 w 4862287"/>
              <a:gd name="connsiteY55" fmla="*/ 2963963 h 4862288"/>
              <a:gd name="connsiteX56" fmla="*/ 1898324 w 4862287"/>
              <a:gd name="connsiteY56" fmla="*/ 61226 h 4862288"/>
              <a:gd name="connsiteX57" fmla="*/ 1966811 w 4862287"/>
              <a:gd name="connsiteY57" fmla="*/ 44506 h 4862288"/>
              <a:gd name="connsiteX58" fmla="*/ 2431144 w 4862287"/>
              <a:gd name="connsiteY58" fmla="*/ 0 h 48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862287" h="4862288">
                <a:moveTo>
                  <a:pt x="22373" y="2742112"/>
                </a:moveTo>
                <a:lnTo>
                  <a:pt x="2120178" y="4839916"/>
                </a:lnTo>
                <a:lnTo>
                  <a:pt x="1966811" y="4817785"/>
                </a:lnTo>
                <a:cubicBezTo>
                  <a:pt x="1507086" y="4728777"/>
                  <a:pt x="1068099" y="4506256"/>
                  <a:pt x="712066" y="4150224"/>
                </a:cubicBezTo>
                <a:cubicBezTo>
                  <a:pt x="356034" y="3794191"/>
                  <a:pt x="133513" y="3355205"/>
                  <a:pt x="44505" y="2895480"/>
                </a:cubicBezTo>
                <a:close/>
                <a:moveTo>
                  <a:pt x="61225" y="1898330"/>
                </a:moveTo>
                <a:lnTo>
                  <a:pt x="2963957" y="4801062"/>
                </a:lnTo>
                <a:lnTo>
                  <a:pt x="2895478" y="4817784"/>
                </a:lnTo>
                <a:cubicBezTo>
                  <a:pt x="2742236" y="4847453"/>
                  <a:pt x="2586690" y="4862286"/>
                  <a:pt x="2431144" y="4862288"/>
                </a:cubicBezTo>
                <a:lnTo>
                  <a:pt x="2278968" y="4855021"/>
                </a:lnTo>
                <a:lnTo>
                  <a:pt x="7265" y="2583320"/>
                </a:lnTo>
                <a:lnTo>
                  <a:pt x="0" y="2431144"/>
                </a:lnTo>
                <a:cubicBezTo>
                  <a:pt x="0" y="2275598"/>
                  <a:pt x="14836" y="2120052"/>
                  <a:pt x="44505" y="1966810"/>
                </a:cubicBezTo>
                <a:close/>
                <a:moveTo>
                  <a:pt x="303382" y="1257859"/>
                </a:moveTo>
                <a:lnTo>
                  <a:pt x="3604432" y="4558907"/>
                </a:lnTo>
                <a:lnTo>
                  <a:pt x="3561736" y="4584136"/>
                </a:lnTo>
                <a:cubicBezTo>
                  <a:pt x="3420590" y="4658311"/>
                  <a:pt x="3273686" y="4717650"/>
                  <a:pt x="3123325" y="4762153"/>
                </a:cubicBezTo>
                <a:lnTo>
                  <a:pt x="3079444" y="4772868"/>
                </a:lnTo>
                <a:lnTo>
                  <a:pt x="89422" y="1782845"/>
                </a:lnTo>
                <a:lnTo>
                  <a:pt x="100137" y="1738965"/>
                </a:lnTo>
                <a:cubicBezTo>
                  <a:pt x="144640" y="1588603"/>
                  <a:pt x="203979" y="1441699"/>
                  <a:pt x="278152" y="1300554"/>
                </a:cubicBezTo>
                <a:close/>
                <a:moveTo>
                  <a:pt x="677958" y="749804"/>
                </a:moveTo>
                <a:lnTo>
                  <a:pt x="4112486" y="4184332"/>
                </a:lnTo>
                <a:lnTo>
                  <a:pt x="3965582" y="4317113"/>
                </a:lnTo>
                <a:cubicBezTo>
                  <a:pt x="3901921" y="4369034"/>
                  <a:pt x="3836247" y="4417247"/>
                  <a:pt x="3768843" y="4461752"/>
                </a:cubicBezTo>
                <a:lnTo>
                  <a:pt x="3694745" y="4505539"/>
                </a:lnTo>
                <a:lnTo>
                  <a:pt x="356751" y="1167545"/>
                </a:lnTo>
                <a:lnTo>
                  <a:pt x="400538" y="1093447"/>
                </a:lnTo>
                <a:cubicBezTo>
                  <a:pt x="445043" y="1026044"/>
                  <a:pt x="493255" y="960368"/>
                  <a:pt x="545177" y="896709"/>
                </a:cubicBezTo>
                <a:close/>
                <a:moveTo>
                  <a:pt x="1167540" y="356755"/>
                </a:moveTo>
                <a:lnTo>
                  <a:pt x="4505535" y="3694750"/>
                </a:lnTo>
                <a:lnTo>
                  <a:pt x="4461750" y="3768843"/>
                </a:lnTo>
                <a:cubicBezTo>
                  <a:pt x="4417246" y="3836247"/>
                  <a:pt x="4369033" y="3901922"/>
                  <a:pt x="4317112" y="3965582"/>
                </a:cubicBezTo>
                <a:lnTo>
                  <a:pt x="4184328" y="4112491"/>
                </a:lnTo>
                <a:lnTo>
                  <a:pt x="749799" y="677963"/>
                </a:lnTo>
                <a:lnTo>
                  <a:pt x="896708" y="545178"/>
                </a:lnTo>
                <a:cubicBezTo>
                  <a:pt x="960368" y="493256"/>
                  <a:pt x="1026043" y="445044"/>
                  <a:pt x="1093447" y="400539"/>
                </a:cubicBezTo>
                <a:close/>
                <a:moveTo>
                  <a:pt x="1782839" y="89425"/>
                </a:moveTo>
                <a:lnTo>
                  <a:pt x="4772864" y="3079450"/>
                </a:lnTo>
                <a:lnTo>
                  <a:pt x="4762153" y="3123325"/>
                </a:lnTo>
                <a:cubicBezTo>
                  <a:pt x="4717649" y="3273686"/>
                  <a:pt x="4658310" y="3420592"/>
                  <a:pt x="4584136" y="3561736"/>
                </a:cubicBezTo>
                <a:lnTo>
                  <a:pt x="4558903" y="3604437"/>
                </a:lnTo>
                <a:lnTo>
                  <a:pt x="1257853" y="303387"/>
                </a:lnTo>
                <a:lnTo>
                  <a:pt x="1300553" y="278154"/>
                </a:lnTo>
                <a:cubicBezTo>
                  <a:pt x="1441698" y="203980"/>
                  <a:pt x="1588603" y="144641"/>
                  <a:pt x="1738964" y="100137"/>
                </a:cubicBezTo>
                <a:close/>
                <a:moveTo>
                  <a:pt x="2742101" y="22375"/>
                </a:moveTo>
                <a:lnTo>
                  <a:pt x="2895478" y="44507"/>
                </a:lnTo>
                <a:cubicBezTo>
                  <a:pt x="3355203" y="133515"/>
                  <a:pt x="3794189" y="356036"/>
                  <a:pt x="4150222" y="712068"/>
                </a:cubicBezTo>
                <a:cubicBezTo>
                  <a:pt x="4506254" y="1068101"/>
                  <a:pt x="4728775" y="1507087"/>
                  <a:pt x="4817783" y="1966812"/>
                </a:cubicBezTo>
                <a:lnTo>
                  <a:pt x="4839916" y="2120189"/>
                </a:lnTo>
                <a:close/>
                <a:moveTo>
                  <a:pt x="2431144" y="0"/>
                </a:moveTo>
                <a:lnTo>
                  <a:pt x="2583312" y="7266"/>
                </a:lnTo>
                <a:lnTo>
                  <a:pt x="4855021" y="2278975"/>
                </a:lnTo>
                <a:lnTo>
                  <a:pt x="4862287" y="2431144"/>
                </a:lnTo>
                <a:cubicBezTo>
                  <a:pt x="4862286" y="2586690"/>
                  <a:pt x="4847452" y="2742236"/>
                  <a:pt x="4817782" y="2895478"/>
                </a:cubicBezTo>
                <a:lnTo>
                  <a:pt x="4801061" y="2963963"/>
                </a:lnTo>
                <a:lnTo>
                  <a:pt x="1898324" y="61226"/>
                </a:lnTo>
                <a:lnTo>
                  <a:pt x="1966811" y="44506"/>
                </a:lnTo>
                <a:cubicBezTo>
                  <a:pt x="2120053" y="14836"/>
                  <a:pt x="2275598" y="1"/>
                  <a:pt x="24311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309283" y="1371600"/>
            <a:ext cx="4074453" cy="4249271"/>
          </a:xfrm>
          <a:custGeom>
            <a:avLst/>
            <a:gdLst>
              <a:gd name="connsiteX0" fmla="*/ 3792064 w 4074453"/>
              <a:gd name="connsiteY0" fmla="*/ 1 h 4249271"/>
              <a:gd name="connsiteX1" fmla="*/ 4074453 w 4074453"/>
              <a:gd name="connsiteY1" fmla="*/ 1 h 4249271"/>
              <a:gd name="connsiteX2" fmla="*/ 4074453 w 4074453"/>
              <a:gd name="connsiteY2" fmla="*/ 4249271 h 4249271"/>
              <a:gd name="connsiteX3" fmla="*/ 3792064 w 4074453"/>
              <a:gd name="connsiteY3" fmla="*/ 4249271 h 4249271"/>
              <a:gd name="connsiteX4" fmla="*/ 2275241 w 4074453"/>
              <a:gd name="connsiteY4" fmla="*/ 1 h 4249271"/>
              <a:gd name="connsiteX5" fmla="*/ 2557630 w 4074453"/>
              <a:gd name="connsiteY5" fmla="*/ 1 h 4249271"/>
              <a:gd name="connsiteX6" fmla="*/ 2557630 w 4074453"/>
              <a:gd name="connsiteY6" fmla="*/ 4249271 h 4249271"/>
              <a:gd name="connsiteX7" fmla="*/ 2275241 w 4074453"/>
              <a:gd name="connsiteY7" fmla="*/ 4249271 h 4249271"/>
              <a:gd name="connsiteX8" fmla="*/ 1896034 w 4074453"/>
              <a:gd name="connsiteY8" fmla="*/ 1 h 4249271"/>
              <a:gd name="connsiteX9" fmla="*/ 2178423 w 4074453"/>
              <a:gd name="connsiteY9" fmla="*/ 1 h 4249271"/>
              <a:gd name="connsiteX10" fmla="*/ 2178423 w 4074453"/>
              <a:gd name="connsiteY10" fmla="*/ 4249271 h 4249271"/>
              <a:gd name="connsiteX11" fmla="*/ 1896034 w 4074453"/>
              <a:gd name="connsiteY11" fmla="*/ 4249271 h 4249271"/>
              <a:gd name="connsiteX12" fmla="*/ 1516827 w 4074453"/>
              <a:gd name="connsiteY12" fmla="*/ 1 h 4249271"/>
              <a:gd name="connsiteX13" fmla="*/ 1799216 w 4074453"/>
              <a:gd name="connsiteY13" fmla="*/ 1 h 4249271"/>
              <a:gd name="connsiteX14" fmla="*/ 1799216 w 4074453"/>
              <a:gd name="connsiteY14" fmla="*/ 4249271 h 4249271"/>
              <a:gd name="connsiteX15" fmla="*/ 1516827 w 4074453"/>
              <a:gd name="connsiteY15" fmla="*/ 4249271 h 4249271"/>
              <a:gd name="connsiteX16" fmla="*/ 1137620 w 4074453"/>
              <a:gd name="connsiteY16" fmla="*/ 1 h 4249271"/>
              <a:gd name="connsiteX17" fmla="*/ 1420009 w 4074453"/>
              <a:gd name="connsiteY17" fmla="*/ 1 h 4249271"/>
              <a:gd name="connsiteX18" fmla="*/ 1420009 w 4074453"/>
              <a:gd name="connsiteY18" fmla="*/ 4249271 h 4249271"/>
              <a:gd name="connsiteX19" fmla="*/ 1137620 w 4074453"/>
              <a:gd name="connsiteY19" fmla="*/ 4249271 h 4249271"/>
              <a:gd name="connsiteX20" fmla="*/ 758414 w 4074453"/>
              <a:gd name="connsiteY20" fmla="*/ 1 h 4249271"/>
              <a:gd name="connsiteX21" fmla="*/ 1040802 w 4074453"/>
              <a:gd name="connsiteY21" fmla="*/ 1 h 4249271"/>
              <a:gd name="connsiteX22" fmla="*/ 1040802 w 4074453"/>
              <a:gd name="connsiteY22" fmla="*/ 4249271 h 4249271"/>
              <a:gd name="connsiteX23" fmla="*/ 758414 w 4074453"/>
              <a:gd name="connsiteY23" fmla="*/ 4249271 h 4249271"/>
              <a:gd name="connsiteX24" fmla="*/ 379207 w 4074453"/>
              <a:gd name="connsiteY24" fmla="*/ 1 h 4249271"/>
              <a:gd name="connsiteX25" fmla="*/ 661596 w 4074453"/>
              <a:gd name="connsiteY25" fmla="*/ 1 h 4249271"/>
              <a:gd name="connsiteX26" fmla="*/ 661596 w 4074453"/>
              <a:gd name="connsiteY26" fmla="*/ 4249271 h 4249271"/>
              <a:gd name="connsiteX27" fmla="*/ 379207 w 4074453"/>
              <a:gd name="connsiteY27" fmla="*/ 4249271 h 4249271"/>
              <a:gd name="connsiteX28" fmla="*/ 0 w 4074453"/>
              <a:gd name="connsiteY28" fmla="*/ 1 h 4249271"/>
              <a:gd name="connsiteX29" fmla="*/ 282389 w 4074453"/>
              <a:gd name="connsiteY29" fmla="*/ 1 h 4249271"/>
              <a:gd name="connsiteX30" fmla="*/ 282389 w 4074453"/>
              <a:gd name="connsiteY30" fmla="*/ 4249271 h 4249271"/>
              <a:gd name="connsiteX31" fmla="*/ 0 w 4074453"/>
              <a:gd name="connsiteY31" fmla="*/ 4249271 h 4249271"/>
              <a:gd name="connsiteX32" fmla="*/ 3412862 w 4074453"/>
              <a:gd name="connsiteY32" fmla="*/ 0 h 4249271"/>
              <a:gd name="connsiteX33" fmla="*/ 3695251 w 4074453"/>
              <a:gd name="connsiteY33" fmla="*/ 0 h 4249271"/>
              <a:gd name="connsiteX34" fmla="*/ 3695251 w 4074453"/>
              <a:gd name="connsiteY34" fmla="*/ 4249271 h 4249271"/>
              <a:gd name="connsiteX35" fmla="*/ 3412862 w 4074453"/>
              <a:gd name="connsiteY35" fmla="*/ 4249271 h 4249271"/>
              <a:gd name="connsiteX36" fmla="*/ 3033655 w 4074453"/>
              <a:gd name="connsiteY36" fmla="*/ 0 h 4249271"/>
              <a:gd name="connsiteX37" fmla="*/ 3316044 w 4074453"/>
              <a:gd name="connsiteY37" fmla="*/ 0 h 4249271"/>
              <a:gd name="connsiteX38" fmla="*/ 3316044 w 4074453"/>
              <a:gd name="connsiteY38" fmla="*/ 4249271 h 4249271"/>
              <a:gd name="connsiteX39" fmla="*/ 3033655 w 4074453"/>
              <a:gd name="connsiteY39" fmla="*/ 4249271 h 4249271"/>
              <a:gd name="connsiteX40" fmla="*/ 2654448 w 4074453"/>
              <a:gd name="connsiteY40" fmla="*/ 0 h 4249271"/>
              <a:gd name="connsiteX41" fmla="*/ 2936837 w 4074453"/>
              <a:gd name="connsiteY41" fmla="*/ 0 h 4249271"/>
              <a:gd name="connsiteX42" fmla="*/ 2936837 w 4074453"/>
              <a:gd name="connsiteY42" fmla="*/ 4249271 h 4249271"/>
              <a:gd name="connsiteX43" fmla="*/ 2654448 w 4074453"/>
              <a:gd name="connsiteY43" fmla="*/ 4249271 h 4249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074453" h="4249271">
                <a:moveTo>
                  <a:pt x="3792064" y="1"/>
                </a:moveTo>
                <a:lnTo>
                  <a:pt x="4074453" y="1"/>
                </a:lnTo>
                <a:lnTo>
                  <a:pt x="4074453" y="4249271"/>
                </a:lnTo>
                <a:lnTo>
                  <a:pt x="3792064" y="4249271"/>
                </a:lnTo>
                <a:close/>
                <a:moveTo>
                  <a:pt x="2275241" y="1"/>
                </a:moveTo>
                <a:lnTo>
                  <a:pt x="2557630" y="1"/>
                </a:lnTo>
                <a:lnTo>
                  <a:pt x="2557630" y="4249271"/>
                </a:lnTo>
                <a:lnTo>
                  <a:pt x="2275241" y="4249271"/>
                </a:lnTo>
                <a:close/>
                <a:moveTo>
                  <a:pt x="1896034" y="1"/>
                </a:moveTo>
                <a:lnTo>
                  <a:pt x="2178423" y="1"/>
                </a:lnTo>
                <a:lnTo>
                  <a:pt x="2178423" y="4249271"/>
                </a:lnTo>
                <a:lnTo>
                  <a:pt x="1896034" y="4249271"/>
                </a:lnTo>
                <a:close/>
                <a:moveTo>
                  <a:pt x="1516827" y="1"/>
                </a:moveTo>
                <a:lnTo>
                  <a:pt x="1799216" y="1"/>
                </a:lnTo>
                <a:lnTo>
                  <a:pt x="1799216" y="4249271"/>
                </a:lnTo>
                <a:lnTo>
                  <a:pt x="1516827" y="4249271"/>
                </a:lnTo>
                <a:close/>
                <a:moveTo>
                  <a:pt x="1137620" y="1"/>
                </a:moveTo>
                <a:lnTo>
                  <a:pt x="1420009" y="1"/>
                </a:lnTo>
                <a:lnTo>
                  <a:pt x="1420009" y="4249271"/>
                </a:lnTo>
                <a:lnTo>
                  <a:pt x="1137620" y="4249271"/>
                </a:lnTo>
                <a:close/>
                <a:moveTo>
                  <a:pt x="758414" y="1"/>
                </a:moveTo>
                <a:lnTo>
                  <a:pt x="1040802" y="1"/>
                </a:lnTo>
                <a:lnTo>
                  <a:pt x="1040802" y="4249271"/>
                </a:lnTo>
                <a:lnTo>
                  <a:pt x="758414" y="4249271"/>
                </a:lnTo>
                <a:close/>
                <a:moveTo>
                  <a:pt x="379207" y="1"/>
                </a:moveTo>
                <a:lnTo>
                  <a:pt x="661596" y="1"/>
                </a:lnTo>
                <a:lnTo>
                  <a:pt x="661596" y="4249271"/>
                </a:lnTo>
                <a:lnTo>
                  <a:pt x="379207" y="4249271"/>
                </a:lnTo>
                <a:close/>
                <a:moveTo>
                  <a:pt x="0" y="1"/>
                </a:moveTo>
                <a:lnTo>
                  <a:pt x="282389" y="1"/>
                </a:lnTo>
                <a:lnTo>
                  <a:pt x="282389" y="4249271"/>
                </a:lnTo>
                <a:lnTo>
                  <a:pt x="0" y="4249271"/>
                </a:lnTo>
                <a:close/>
                <a:moveTo>
                  <a:pt x="3412862" y="0"/>
                </a:moveTo>
                <a:lnTo>
                  <a:pt x="3695251" y="0"/>
                </a:lnTo>
                <a:lnTo>
                  <a:pt x="3695251" y="4249271"/>
                </a:lnTo>
                <a:lnTo>
                  <a:pt x="3412862" y="4249271"/>
                </a:lnTo>
                <a:close/>
                <a:moveTo>
                  <a:pt x="3033655" y="0"/>
                </a:moveTo>
                <a:lnTo>
                  <a:pt x="3316044" y="0"/>
                </a:lnTo>
                <a:lnTo>
                  <a:pt x="3316044" y="4249271"/>
                </a:lnTo>
                <a:lnTo>
                  <a:pt x="3033655" y="4249271"/>
                </a:lnTo>
                <a:close/>
                <a:moveTo>
                  <a:pt x="2654448" y="0"/>
                </a:moveTo>
                <a:lnTo>
                  <a:pt x="2936837" y="0"/>
                </a:lnTo>
                <a:lnTo>
                  <a:pt x="2936837" y="4249271"/>
                </a:lnTo>
                <a:lnTo>
                  <a:pt x="2654448" y="424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329450" y="1458912"/>
            <a:ext cx="4249271" cy="4074550"/>
          </a:xfrm>
          <a:custGeom>
            <a:avLst/>
            <a:gdLst>
              <a:gd name="connsiteX0" fmla="*/ 1 w 4249271"/>
              <a:gd name="connsiteY0" fmla="*/ 3792161 h 4074550"/>
              <a:gd name="connsiteX1" fmla="*/ 4249271 w 4249271"/>
              <a:gd name="connsiteY1" fmla="*/ 3792161 h 4074550"/>
              <a:gd name="connsiteX2" fmla="*/ 4249271 w 4249271"/>
              <a:gd name="connsiteY2" fmla="*/ 4074550 h 4074550"/>
              <a:gd name="connsiteX3" fmla="*/ 1 w 4249271"/>
              <a:gd name="connsiteY3" fmla="*/ 4074550 h 4074550"/>
              <a:gd name="connsiteX4" fmla="*/ 0 w 4249271"/>
              <a:gd name="connsiteY4" fmla="*/ 3412959 h 4074550"/>
              <a:gd name="connsiteX5" fmla="*/ 4249271 w 4249271"/>
              <a:gd name="connsiteY5" fmla="*/ 3412959 h 4074550"/>
              <a:gd name="connsiteX6" fmla="*/ 4249271 w 4249271"/>
              <a:gd name="connsiteY6" fmla="*/ 3695348 h 4074550"/>
              <a:gd name="connsiteX7" fmla="*/ 0 w 4249271"/>
              <a:gd name="connsiteY7" fmla="*/ 3695348 h 4074550"/>
              <a:gd name="connsiteX8" fmla="*/ 0 w 4249271"/>
              <a:gd name="connsiteY8" fmla="*/ 3033752 h 4074550"/>
              <a:gd name="connsiteX9" fmla="*/ 4249271 w 4249271"/>
              <a:gd name="connsiteY9" fmla="*/ 3033752 h 4074550"/>
              <a:gd name="connsiteX10" fmla="*/ 4249271 w 4249271"/>
              <a:gd name="connsiteY10" fmla="*/ 3316141 h 4074550"/>
              <a:gd name="connsiteX11" fmla="*/ 0 w 4249271"/>
              <a:gd name="connsiteY11" fmla="*/ 3316141 h 4074550"/>
              <a:gd name="connsiteX12" fmla="*/ 0 w 4249271"/>
              <a:gd name="connsiteY12" fmla="*/ 2654545 h 4074550"/>
              <a:gd name="connsiteX13" fmla="*/ 4249271 w 4249271"/>
              <a:gd name="connsiteY13" fmla="*/ 2654545 h 4074550"/>
              <a:gd name="connsiteX14" fmla="*/ 4249271 w 4249271"/>
              <a:gd name="connsiteY14" fmla="*/ 2936934 h 4074550"/>
              <a:gd name="connsiteX15" fmla="*/ 0 w 4249271"/>
              <a:gd name="connsiteY15" fmla="*/ 2936934 h 4074550"/>
              <a:gd name="connsiteX16" fmla="*/ 0 w 4249271"/>
              <a:gd name="connsiteY16" fmla="*/ 2275338 h 4074550"/>
              <a:gd name="connsiteX17" fmla="*/ 4249271 w 4249271"/>
              <a:gd name="connsiteY17" fmla="*/ 2275338 h 4074550"/>
              <a:gd name="connsiteX18" fmla="*/ 4249271 w 4249271"/>
              <a:gd name="connsiteY18" fmla="*/ 2557727 h 4074550"/>
              <a:gd name="connsiteX19" fmla="*/ 0 w 4249271"/>
              <a:gd name="connsiteY19" fmla="*/ 2557727 h 4074550"/>
              <a:gd name="connsiteX20" fmla="*/ 0 w 4249271"/>
              <a:gd name="connsiteY20" fmla="*/ 1896131 h 4074550"/>
              <a:gd name="connsiteX21" fmla="*/ 4249271 w 4249271"/>
              <a:gd name="connsiteY21" fmla="*/ 1896131 h 4074550"/>
              <a:gd name="connsiteX22" fmla="*/ 4249271 w 4249271"/>
              <a:gd name="connsiteY22" fmla="*/ 2178520 h 4074550"/>
              <a:gd name="connsiteX23" fmla="*/ 0 w 4249271"/>
              <a:gd name="connsiteY23" fmla="*/ 2178520 h 4074550"/>
              <a:gd name="connsiteX24" fmla="*/ 0 w 4249271"/>
              <a:gd name="connsiteY24" fmla="*/ 1516924 h 4074550"/>
              <a:gd name="connsiteX25" fmla="*/ 4249271 w 4249271"/>
              <a:gd name="connsiteY25" fmla="*/ 1516924 h 4074550"/>
              <a:gd name="connsiteX26" fmla="*/ 4249271 w 4249271"/>
              <a:gd name="connsiteY26" fmla="*/ 1799313 h 4074550"/>
              <a:gd name="connsiteX27" fmla="*/ 0 w 4249271"/>
              <a:gd name="connsiteY27" fmla="*/ 1799313 h 4074550"/>
              <a:gd name="connsiteX28" fmla="*/ 0 w 4249271"/>
              <a:gd name="connsiteY28" fmla="*/ 1137717 h 4074550"/>
              <a:gd name="connsiteX29" fmla="*/ 4249271 w 4249271"/>
              <a:gd name="connsiteY29" fmla="*/ 1137717 h 4074550"/>
              <a:gd name="connsiteX30" fmla="*/ 4249271 w 4249271"/>
              <a:gd name="connsiteY30" fmla="*/ 1420106 h 4074550"/>
              <a:gd name="connsiteX31" fmla="*/ 0 w 4249271"/>
              <a:gd name="connsiteY31" fmla="*/ 1420106 h 4074550"/>
              <a:gd name="connsiteX32" fmla="*/ 1 w 4249271"/>
              <a:gd name="connsiteY32" fmla="*/ 758510 h 4074550"/>
              <a:gd name="connsiteX33" fmla="*/ 4249271 w 4249271"/>
              <a:gd name="connsiteY33" fmla="*/ 758510 h 4074550"/>
              <a:gd name="connsiteX34" fmla="*/ 4249271 w 4249271"/>
              <a:gd name="connsiteY34" fmla="*/ 1040899 h 4074550"/>
              <a:gd name="connsiteX35" fmla="*/ 1 w 4249271"/>
              <a:gd name="connsiteY35" fmla="*/ 1040899 h 4074550"/>
              <a:gd name="connsiteX36" fmla="*/ 1 w 4249271"/>
              <a:gd name="connsiteY36" fmla="*/ 379303 h 4074550"/>
              <a:gd name="connsiteX37" fmla="*/ 4249271 w 4249271"/>
              <a:gd name="connsiteY37" fmla="*/ 379303 h 4074550"/>
              <a:gd name="connsiteX38" fmla="*/ 4249271 w 4249271"/>
              <a:gd name="connsiteY38" fmla="*/ 661692 h 4074550"/>
              <a:gd name="connsiteX39" fmla="*/ 1 w 4249271"/>
              <a:gd name="connsiteY39" fmla="*/ 661692 h 4074550"/>
              <a:gd name="connsiteX40" fmla="*/ 1270750 w 4249271"/>
              <a:gd name="connsiteY40" fmla="*/ 0 h 4074550"/>
              <a:gd name="connsiteX41" fmla="*/ 2394700 w 4249271"/>
              <a:gd name="connsiteY41" fmla="*/ 0 h 4074550"/>
              <a:gd name="connsiteX42" fmla="*/ 2394700 w 4249271"/>
              <a:gd name="connsiteY42" fmla="*/ 96 h 4074550"/>
              <a:gd name="connsiteX43" fmla="*/ 4249271 w 4249271"/>
              <a:gd name="connsiteY43" fmla="*/ 96 h 4074550"/>
              <a:gd name="connsiteX44" fmla="*/ 4249271 w 4249271"/>
              <a:gd name="connsiteY44" fmla="*/ 282485 h 4074550"/>
              <a:gd name="connsiteX45" fmla="*/ 1 w 4249271"/>
              <a:gd name="connsiteY45" fmla="*/ 282485 h 4074550"/>
              <a:gd name="connsiteX46" fmla="*/ 1 w 4249271"/>
              <a:gd name="connsiteY46" fmla="*/ 96 h 4074550"/>
              <a:gd name="connsiteX47" fmla="*/ 1270750 w 4249271"/>
              <a:gd name="connsiteY47" fmla="*/ 96 h 407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249271" h="4074550">
                <a:moveTo>
                  <a:pt x="1" y="3792161"/>
                </a:moveTo>
                <a:lnTo>
                  <a:pt x="4249271" y="3792161"/>
                </a:lnTo>
                <a:lnTo>
                  <a:pt x="4249271" y="4074550"/>
                </a:lnTo>
                <a:lnTo>
                  <a:pt x="1" y="4074550"/>
                </a:lnTo>
                <a:close/>
                <a:moveTo>
                  <a:pt x="0" y="3412959"/>
                </a:moveTo>
                <a:lnTo>
                  <a:pt x="4249271" y="3412959"/>
                </a:lnTo>
                <a:lnTo>
                  <a:pt x="4249271" y="3695348"/>
                </a:lnTo>
                <a:lnTo>
                  <a:pt x="0" y="3695348"/>
                </a:lnTo>
                <a:close/>
                <a:moveTo>
                  <a:pt x="0" y="3033752"/>
                </a:moveTo>
                <a:lnTo>
                  <a:pt x="4249271" y="3033752"/>
                </a:lnTo>
                <a:lnTo>
                  <a:pt x="4249271" y="3316141"/>
                </a:lnTo>
                <a:lnTo>
                  <a:pt x="0" y="3316141"/>
                </a:lnTo>
                <a:close/>
                <a:moveTo>
                  <a:pt x="0" y="2654545"/>
                </a:moveTo>
                <a:lnTo>
                  <a:pt x="4249271" y="2654545"/>
                </a:lnTo>
                <a:lnTo>
                  <a:pt x="4249271" y="2936934"/>
                </a:lnTo>
                <a:lnTo>
                  <a:pt x="0" y="2936934"/>
                </a:lnTo>
                <a:close/>
                <a:moveTo>
                  <a:pt x="0" y="2275338"/>
                </a:moveTo>
                <a:lnTo>
                  <a:pt x="4249271" y="2275338"/>
                </a:lnTo>
                <a:lnTo>
                  <a:pt x="4249271" y="2557727"/>
                </a:lnTo>
                <a:lnTo>
                  <a:pt x="0" y="2557727"/>
                </a:lnTo>
                <a:close/>
                <a:moveTo>
                  <a:pt x="0" y="1896131"/>
                </a:moveTo>
                <a:lnTo>
                  <a:pt x="4249271" y="1896131"/>
                </a:lnTo>
                <a:lnTo>
                  <a:pt x="4249271" y="2178520"/>
                </a:lnTo>
                <a:lnTo>
                  <a:pt x="0" y="2178520"/>
                </a:lnTo>
                <a:close/>
                <a:moveTo>
                  <a:pt x="0" y="1516924"/>
                </a:moveTo>
                <a:lnTo>
                  <a:pt x="4249271" y="1516924"/>
                </a:lnTo>
                <a:lnTo>
                  <a:pt x="4249271" y="1799313"/>
                </a:lnTo>
                <a:lnTo>
                  <a:pt x="0" y="1799313"/>
                </a:lnTo>
                <a:close/>
                <a:moveTo>
                  <a:pt x="0" y="1137717"/>
                </a:moveTo>
                <a:lnTo>
                  <a:pt x="4249271" y="1137717"/>
                </a:lnTo>
                <a:lnTo>
                  <a:pt x="4249271" y="1420106"/>
                </a:lnTo>
                <a:lnTo>
                  <a:pt x="0" y="1420106"/>
                </a:lnTo>
                <a:close/>
                <a:moveTo>
                  <a:pt x="1" y="758510"/>
                </a:moveTo>
                <a:lnTo>
                  <a:pt x="4249271" y="758510"/>
                </a:lnTo>
                <a:lnTo>
                  <a:pt x="4249271" y="1040899"/>
                </a:lnTo>
                <a:lnTo>
                  <a:pt x="1" y="1040899"/>
                </a:lnTo>
                <a:close/>
                <a:moveTo>
                  <a:pt x="1" y="379303"/>
                </a:moveTo>
                <a:lnTo>
                  <a:pt x="4249271" y="379303"/>
                </a:lnTo>
                <a:lnTo>
                  <a:pt x="4249271" y="661692"/>
                </a:lnTo>
                <a:lnTo>
                  <a:pt x="1" y="661692"/>
                </a:lnTo>
                <a:close/>
                <a:moveTo>
                  <a:pt x="1270750" y="0"/>
                </a:moveTo>
                <a:lnTo>
                  <a:pt x="2394700" y="0"/>
                </a:lnTo>
                <a:lnTo>
                  <a:pt x="2394700" y="96"/>
                </a:lnTo>
                <a:lnTo>
                  <a:pt x="4249271" y="96"/>
                </a:lnTo>
                <a:lnTo>
                  <a:pt x="4249271" y="282485"/>
                </a:lnTo>
                <a:lnTo>
                  <a:pt x="1" y="282485"/>
                </a:lnTo>
                <a:lnTo>
                  <a:pt x="1" y="96"/>
                </a:lnTo>
                <a:lnTo>
                  <a:pt x="1270750" y="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圖片版面配置區 6"/>
          <p:cNvSpPr>
            <a:spLocks noGrp="1"/>
          </p:cNvSpPr>
          <p:nvPr>
            <p:ph type="pic" sz="quarter" idx="12"/>
          </p:nvPr>
        </p:nvSpPr>
        <p:spPr>
          <a:xfrm>
            <a:off x="226315" y="927844"/>
            <a:ext cx="5129338" cy="5129339"/>
          </a:xfrm>
          <a:custGeom>
            <a:avLst/>
            <a:gdLst>
              <a:gd name="connsiteX0" fmla="*/ 177750 w 5129338"/>
              <a:gd name="connsiteY0" fmla="*/ 2386920 h 5129339"/>
              <a:gd name="connsiteX1" fmla="*/ 2742419 w 5129338"/>
              <a:gd name="connsiteY1" fmla="*/ 4951588 h 5129339"/>
              <a:gd name="connsiteX2" fmla="*/ 2564669 w 5129338"/>
              <a:gd name="connsiteY2" fmla="*/ 5129339 h 5129339"/>
              <a:gd name="connsiteX3" fmla="*/ 0 w 5129338"/>
              <a:gd name="connsiteY3" fmla="*/ 2564669 h 5129339"/>
              <a:gd name="connsiteX4" fmla="*/ 416439 w 5129338"/>
              <a:gd name="connsiteY4" fmla="*/ 2148230 h 5129339"/>
              <a:gd name="connsiteX5" fmla="*/ 2981108 w 5129338"/>
              <a:gd name="connsiteY5" fmla="*/ 4712899 h 5129339"/>
              <a:gd name="connsiteX6" fmla="*/ 2803357 w 5129338"/>
              <a:gd name="connsiteY6" fmla="*/ 4890650 h 5129339"/>
              <a:gd name="connsiteX7" fmla="*/ 238688 w 5129338"/>
              <a:gd name="connsiteY7" fmla="*/ 2325980 h 5129339"/>
              <a:gd name="connsiteX8" fmla="*/ 655130 w 5129338"/>
              <a:gd name="connsiteY8" fmla="*/ 1909537 h 5129339"/>
              <a:gd name="connsiteX9" fmla="*/ 3219800 w 5129338"/>
              <a:gd name="connsiteY9" fmla="*/ 4474206 h 5129339"/>
              <a:gd name="connsiteX10" fmla="*/ 3042049 w 5129338"/>
              <a:gd name="connsiteY10" fmla="*/ 4651957 h 5129339"/>
              <a:gd name="connsiteX11" fmla="*/ 477381 w 5129338"/>
              <a:gd name="connsiteY11" fmla="*/ 2087287 h 5129339"/>
              <a:gd name="connsiteX12" fmla="*/ 893824 w 5129338"/>
              <a:gd name="connsiteY12" fmla="*/ 1670845 h 5129339"/>
              <a:gd name="connsiteX13" fmla="*/ 3458493 w 5129338"/>
              <a:gd name="connsiteY13" fmla="*/ 4235515 h 5129339"/>
              <a:gd name="connsiteX14" fmla="*/ 3280742 w 5129338"/>
              <a:gd name="connsiteY14" fmla="*/ 4413265 h 5129339"/>
              <a:gd name="connsiteX15" fmla="*/ 716074 w 5129338"/>
              <a:gd name="connsiteY15" fmla="*/ 1848595 h 5129339"/>
              <a:gd name="connsiteX16" fmla="*/ 1132516 w 5129338"/>
              <a:gd name="connsiteY16" fmla="*/ 1432153 h 5129339"/>
              <a:gd name="connsiteX17" fmla="*/ 3697185 w 5129338"/>
              <a:gd name="connsiteY17" fmla="*/ 3996822 h 5129339"/>
              <a:gd name="connsiteX18" fmla="*/ 3519435 w 5129338"/>
              <a:gd name="connsiteY18" fmla="*/ 4174573 h 5129339"/>
              <a:gd name="connsiteX19" fmla="*/ 954765 w 5129338"/>
              <a:gd name="connsiteY19" fmla="*/ 1609903 h 5129339"/>
              <a:gd name="connsiteX20" fmla="*/ 1371208 w 5129338"/>
              <a:gd name="connsiteY20" fmla="*/ 1193460 h 5129339"/>
              <a:gd name="connsiteX21" fmla="*/ 3935877 w 5129338"/>
              <a:gd name="connsiteY21" fmla="*/ 3758131 h 5129339"/>
              <a:gd name="connsiteX22" fmla="*/ 3758126 w 5129338"/>
              <a:gd name="connsiteY22" fmla="*/ 3935881 h 5129339"/>
              <a:gd name="connsiteX23" fmla="*/ 1193458 w 5129338"/>
              <a:gd name="connsiteY23" fmla="*/ 1371211 h 5129339"/>
              <a:gd name="connsiteX24" fmla="*/ 1609900 w 5129338"/>
              <a:gd name="connsiteY24" fmla="*/ 954768 h 5129339"/>
              <a:gd name="connsiteX25" fmla="*/ 4174569 w 5129338"/>
              <a:gd name="connsiteY25" fmla="*/ 3519437 h 5129339"/>
              <a:gd name="connsiteX26" fmla="*/ 3996819 w 5129338"/>
              <a:gd name="connsiteY26" fmla="*/ 3697187 h 5129339"/>
              <a:gd name="connsiteX27" fmla="*/ 1432150 w 5129338"/>
              <a:gd name="connsiteY27" fmla="*/ 1132519 h 5129339"/>
              <a:gd name="connsiteX28" fmla="*/ 1848593 w 5129338"/>
              <a:gd name="connsiteY28" fmla="*/ 716076 h 5129339"/>
              <a:gd name="connsiteX29" fmla="*/ 4413262 w 5129338"/>
              <a:gd name="connsiteY29" fmla="*/ 3280745 h 5129339"/>
              <a:gd name="connsiteX30" fmla="*/ 4235512 w 5129338"/>
              <a:gd name="connsiteY30" fmla="*/ 3458496 h 5129339"/>
              <a:gd name="connsiteX31" fmla="*/ 1670843 w 5129338"/>
              <a:gd name="connsiteY31" fmla="*/ 893827 h 5129339"/>
              <a:gd name="connsiteX32" fmla="*/ 2087285 w 5129338"/>
              <a:gd name="connsiteY32" fmla="*/ 477385 h 5129339"/>
              <a:gd name="connsiteX33" fmla="*/ 4651954 w 5129338"/>
              <a:gd name="connsiteY33" fmla="*/ 3042053 h 5129339"/>
              <a:gd name="connsiteX34" fmla="*/ 4474204 w 5129338"/>
              <a:gd name="connsiteY34" fmla="*/ 3219804 h 5129339"/>
              <a:gd name="connsiteX35" fmla="*/ 1909535 w 5129338"/>
              <a:gd name="connsiteY35" fmla="*/ 655135 h 5129339"/>
              <a:gd name="connsiteX36" fmla="*/ 2325977 w 5129338"/>
              <a:gd name="connsiteY36" fmla="*/ 238693 h 5129339"/>
              <a:gd name="connsiteX37" fmla="*/ 4890646 w 5129338"/>
              <a:gd name="connsiteY37" fmla="*/ 2803361 h 5129339"/>
              <a:gd name="connsiteX38" fmla="*/ 4712896 w 5129338"/>
              <a:gd name="connsiteY38" fmla="*/ 2981111 h 5129339"/>
              <a:gd name="connsiteX39" fmla="*/ 2148227 w 5129338"/>
              <a:gd name="connsiteY39" fmla="*/ 416443 h 5129339"/>
              <a:gd name="connsiteX40" fmla="*/ 2564669 w 5129338"/>
              <a:gd name="connsiteY40" fmla="*/ 0 h 5129339"/>
              <a:gd name="connsiteX41" fmla="*/ 5129338 w 5129338"/>
              <a:gd name="connsiteY41" fmla="*/ 2564668 h 5129339"/>
              <a:gd name="connsiteX42" fmla="*/ 4951588 w 5129338"/>
              <a:gd name="connsiteY42" fmla="*/ 2742418 h 5129339"/>
              <a:gd name="connsiteX43" fmla="*/ 2386918 w 5129338"/>
              <a:gd name="connsiteY43" fmla="*/ 177750 h 512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129338" h="5129339">
                <a:moveTo>
                  <a:pt x="177750" y="2386920"/>
                </a:moveTo>
                <a:lnTo>
                  <a:pt x="2742419" y="4951588"/>
                </a:lnTo>
                <a:lnTo>
                  <a:pt x="2564669" y="5129339"/>
                </a:lnTo>
                <a:lnTo>
                  <a:pt x="0" y="2564669"/>
                </a:lnTo>
                <a:close/>
                <a:moveTo>
                  <a:pt x="416439" y="2148230"/>
                </a:moveTo>
                <a:lnTo>
                  <a:pt x="2981108" y="4712899"/>
                </a:lnTo>
                <a:lnTo>
                  <a:pt x="2803357" y="4890650"/>
                </a:lnTo>
                <a:lnTo>
                  <a:pt x="238688" y="2325980"/>
                </a:lnTo>
                <a:close/>
                <a:moveTo>
                  <a:pt x="655130" y="1909537"/>
                </a:moveTo>
                <a:lnTo>
                  <a:pt x="3219800" y="4474206"/>
                </a:lnTo>
                <a:lnTo>
                  <a:pt x="3042049" y="4651957"/>
                </a:lnTo>
                <a:lnTo>
                  <a:pt x="477381" y="2087287"/>
                </a:lnTo>
                <a:close/>
                <a:moveTo>
                  <a:pt x="893824" y="1670845"/>
                </a:moveTo>
                <a:lnTo>
                  <a:pt x="3458493" y="4235515"/>
                </a:lnTo>
                <a:lnTo>
                  <a:pt x="3280742" y="4413265"/>
                </a:lnTo>
                <a:lnTo>
                  <a:pt x="716074" y="1848595"/>
                </a:lnTo>
                <a:close/>
                <a:moveTo>
                  <a:pt x="1132516" y="1432153"/>
                </a:moveTo>
                <a:lnTo>
                  <a:pt x="3697185" y="3996822"/>
                </a:lnTo>
                <a:lnTo>
                  <a:pt x="3519435" y="4174573"/>
                </a:lnTo>
                <a:lnTo>
                  <a:pt x="954765" y="1609903"/>
                </a:lnTo>
                <a:close/>
                <a:moveTo>
                  <a:pt x="1371208" y="1193460"/>
                </a:moveTo>
                <a:lnTo>
                  <a:pt x="3935877" y="3758131"/>
                </a:lnTo>
                <a:lnTo>
                  <a:pt x="3758126" y="3935881"/>
                </a:lnTo>
                <a:lnTo>
                  <a:pt x="1193458" y="1371211"/>
                </a:lnTo>
                <a:close/>
                <a:moveTo>
                  <a:pt x="1609900" y="954768"/>
                </a:moveTo>
                <a:lnTo>
                  <a:pt x="4174569" y="3519437"/>
                </a:lnTo>
                <a:lnTo>
                  <a:pt x="3996819" y="3697187"/>
                </a:lnTo>
                <a:lnTo>
                  <a:pt x="1432150" y="1132519"/>
                </a:lnTo>
                <a:close/>
                <a:moveTo>
                  <a:pt x="1848593" y="716076"/>
                </a:moveTo>
                <a:lnTo>
                  <a:pt x="4413262" y="3280745"/>
                </a:lnTo>
                <a:lnTo>
                  <a:pt x="4235512" y="3458496"/>
                </a:lnTo>
                <a:lnTo>
                  <a:pt x="1670843" y="893827"/>
                </a:lnTo>
                <a:close/>
                <a:moveTo>
                  <a:pt x="2087285" y="477385"/>
                </a:moveTo>
                <a:lnTo>
                  <a:pt x="4651954" y="3042053"/>
                </a:lnTo>
                <a:lnTo>
                  <a:pt x="4474204" y="3219804"/>
                </a:lnTo>
                <a:lnTo>
                  <a:pt x="1909535" y="655135"/>
                </a:lnTo>
                <a:close/>
                <a:moveTo>
                  <a:pt x="2325977" y="238693"/>
                </a:moveTo>
                <a:lnTo>
                  <a:pt x="4890646" y="2803361"/>
                </a:lnTo>
                <a:lnTo>
                  <a:pt x="4712896" y="2981111"/>
                </a:lnTo>
                <a:lnTo>
                  <a:pt x="2148227" y="416443"/>
                </a:lnTo>
                <a:close/>
                <a:moveTo>
                  <a:pt x="2564669" y="0"/>
                </a:moveTo>
                <a:lnTo>
                  <a:pt x="5129338" y="2564668"/>
                </a:lnTo>
                <a:lnTo>
                  <a:pt x="4951588" y="2742418"/>
                </a:lnTo>
                <a:lnTo>
                  <a:pt x="2386918" y="177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4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格柵式圖片裁剪工具0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19" name="圖片版面配置區 18"/>
          <p:cNvSpPr>
            <a:spLocks noGrp="1"/>
          </p:cNvSpPr>
          <p:nvPr userDrawn="1">
            <p:ph type="pic" sz="quarter" idx="12"/>
          </p:nvPr>
        </p:nvSpPr>
        <p:spPr>
          <a:xfrm>
            <a:off x="226313" y="927843"/>
            <a:ext cx="5129339" cy="5129340"/>
          </a:xfrm>
          <a:custGeom>
            <a:avLst/>
            <a:gdLst>
              <a:gd name="connsiteX0" fmla="*/ 4951589 w 5129339"/>
              <a:gd name="connsiteY0" fmla="*/ 2386920 h 5129340"/>
              <a:gd name="connsiteX1" fmla="*/ 5129339 w 5129339"/>
              <a:gd name="connsiteY1" fmla="*/ 2564670 h 5129340"/>
              <a:gd name="connsiteX2" fmla="*/ 2564670 w 5129339"/>
              <a:gd name="connsiteY2" fmla="*/ 5129340 h 5129340"/>
              <a:gd name="connsiteX3" fmla="*/ 2386919 w 5129339"/>
              <a:gd name="connsiteY3" fmla="*/ 4951589 h 5129340"/>
              <a:gd name="connsiteX4" fmla="*/ 4712900 w 5129339"/>
              <a:gd name="connsiteY4" fmla="*/ 2148231 h 5129340"/>
              <a:gd name="connsiteX5" fmla="*/ 4890650 w 5129339"/>
              <a:gd name="connsiteY5" fmla="*/ 2325981 h 5129340"/>
              <a:gd name="connsiteX6" fmla="*/ 2325981 w 5129339"/>
              <a:gd name="connsiteY6" fmla="*/ 4890651 h 5129340"/>
              <a:gd name="connsiteX7" fmla="*/ 2148230 w 5129339"/>
              <a:gd name="connsiteY7" fmla="*/ 4712900 h 5129340"/>
              <a:gd name="connsiteX8" fmla="*/ 4474208 w 5129339"/>
              <a:gd name="connsiteY8" fmla="*/ 1909538 h 5129340"/>
              <a:gd name="connsiteX9" fmla="*/ 4651958 w 5129339"/>
              <a:gd name="connsiteY9" fmla="*/ 2087288 h 5129340"/>
              <a:gd name="connsiteX10" fmla="*/ 2087289 w 5129339"/>
              <a:gd name="connsiteY10" fmla="*/ 4651958 h 5129340"/>
              <a:gd name="connsiteX11" fmla="*/ 1909538 w 5129339"/>
              <a:gd name="connsiteY11" fmla="*/ 4474207 h 5129340"/>
              <a:gd name="connsiteX12" fmla="*/ 4235516 w 5129339"/>
              <a:gd name="connsiteY12" fmla="*/ 1670846 h 5129340"/>
              <a:gd name="connsiteX13" fmla="*/ 4413266 w 5129339"/>
              <a:gd name="connsiteY13" fmla="*/ 1848596 h 5129340"/>
              <a:gd name="connsiteX14" fmla="*/ 1848597 w 5129339"/>
              <a:gd name="connsiteY14" fmla="*/ 4413265 h 5129340"/>
              <a:gd name="connsiteX15" fmla="*/ 1670846 w 5129339"/>
              <a:gd name="connsiteY15" fmla="*/ 4235515 h 5129340"/>
              <a:gd name="connsiteX16" fmla="*/ 3996824 w 5129339"/>
              <a:gd name="connsiteY16" fmla="*/ 1432154 h 5129340"/>
              <a:gd name="connsiteX17" fmla="*/ 4174574 w 5129339"/>
              <a:gd name="connsiteY17" fmla="*/ 1609904 h 5129340"/>
              <a:gd name="connsiteX18" fmla="*/ 1609905 w 5129339"/>
              <a:gd name="connsiteY18" fmla="*/ 4174574 h 5129340"/>
              <a:gd name="connsiteX19" fmla="*/ 1432154 w 5129339"/>
              <a:gd name="connsiteY19" fmla="*/ 3996823 h 5129340"/>
              <a:gd name="connsiteX20" fmla="*/ 3758131 w 5129339"/>
              <a:gd name="connsiteY20" fmla="*/ 1193462 h 5129340"/>
              <a:gd name="connsiteX21" fmla="*/ 3935880 w 5129339"/>
              <a:gd name="connsiteY21" fmla="*/ 1371212 h 5129340"/>
              <a:gd name="connsiteX22" fmla="*/ 1371213 w 5129339"/>
              <a:gd name="connsiteY22" fmla="*/ 3935881 h 5129340"/>
              <a:gd name="connsiteX23" fmla="*/ 1193462 w 5129339"/>
              <a:gd name="connsiteY23" fmla="*/ 3758131 h 5129340"/>
              <a:gd name="connsiteX24" fmla="*/ 3519438 w 5129339"/>
              <a:gd name="connsiteY24" fmla="*/ 954768 h 5129340"/>
              <a:gd name="connsiteX25" fmla="*/ 3697189 w 5129339"/>
              <a:gd name="connsiteY25" fmla="*/ 1132520 h 5129340"/>
              <a:gd name="connsiteX26" fmla="*/ 1132520 w 5129339"/>
              <a:gd name="connsiteY26" fmla="*/ 3697189 h 5129340"/>
              <a:gd name="connsiteX27" fmla="*/ 954770 w 5129339"/>
              <a:gd name="connsiteY27" fmla="*/ 3519439 h 5129340"/>
              <a:gd name="connsiteX28" fmla="*/ 3280747 w 5129339"/>
              <a:gd name="connsiteY28" fmla="*/ 716077 h 5129340"/>
              <a:gd name="connsiteX29" fmla="*/ 3458496 w 5129339"/>
              <a:gd name="connsiteY29" fmla="*/ 893828 h 5129340"/>
              <a:gd name="connsiteX30" fmla="*/ 893828 w 5129339"/>
              <a:gd name="connsiteY30" fmla="*/ 3458497 h 5129340"/>
              <a:gd name="connsiteX31" fmla="*/ 716077 w 5129339"/>
              <a:gd name="connsiteY31" fmla="*/ 3280746 h 5129340"/>
              <a:gd name="connsiteX32" fmla="*/ 3042054 w 5129339"/>
              <a:gd name="connsiteY32" fmla="*/ 477386 h 5129340"/>
              <a:gd name="connsiteX33" fmla="*/ 3219805 w 5129339"/>
              <a:gd name="connsiteY33" fmla="*/ 655135 h 5129340"/>
              <a:gd name="connsiteX34" fmla="*/ 655136 w 5129339"/>
              <a:gd name="connsiteY34" fmla="*/ 3219805 h 5129340"/>
              <a:gd name="connsiteX35" fmla="*/ 477386 w 5129339"/>
              <a:gd name="connsiteY35" fmla="*/ 3042054 h 5129340"/>
              <a:gd name="connsiteX36" fmla="*/ 2803362 w 5129339"/>
              <a:gd name="connsiteY36" fmla="*/ 238693 h 5129340"/>
              <a:gd name="connsiteX37" fmla="*/ 2981112 w 5129339"/>
              <a:gd name="connsiteY37" fmla="*/ 416444 h 5129340"/>
              <a:gd name="connsiteX38" fmla="*/ 416444 w 5129339"/>
              <a:gd name="connsiteY38" fmla="*/ 2981112 h 5129340"/>
              <a:gd name="connsiteX39" fmla="*/ 238693 w 5129339"/>
              <a:gd name="connsiteY39" fmla="*/ 2803362 h 5129340"/>
              <a:gd name="connsiteX40" fmla="*/ 2564670 w 5129339"/>
              <a:gd name="connsiteY40" fmla="*/ 0 h 5129340"/>
              <a:gd name="connsiteX41" fmla="*/ 2742420 w 5129339"/>
              <a:gd name="connsiteY41" fmla="*/ 177751 h 5129340"/>
              <a:gd name="connsiteX42" fmla="*/ 177751 w 5129339"/>
              <a:gd name="connsiteY42" fmla="*/ 2742419 h 5129340"/>
              <a:gd name="connsiteX43" fmla="*/ 0 w 5129339"/>
              <a:gd name="connsiteY43" fmla="*/ 2564669 h 512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129339" h="5129340">
                <a:moveTo>
                  <a:pt x="4951589" y="2386920"/>
                </a:moveTo>
                <a:lnTo>
                  <a:pt x="5129339" y="2564670"/>
                </a:lnTo>
                <a:lnTo>
                  <a:pt x="2564670" y="5129340"/>
                </a:lnTo>
                <a:lnTo>
                  <a:pt x="2386919" y="4951589"/>
                </a:lnTo>
                <a:close/>
                <a:moveTo>
                  <a:pt x="4712900" y="2148231"/>
                </a:moveTo>
                <a:lnTo>
                  <a:pt x="4890650" y="2325981"/>
                </a:lnTo>
                <a:lnTo>
                  <a:pt x="2325981" y="4890651"/>
                </a:lnTo>
                <a:lnTo>
                  <a:pt x="2148230" y="4712900"/>
                </a:lnTo>
                <a:close/>
                <a:moveTo>
                  <a:pt x="4474208" y="1909538"/>
                </a:moveTo>
                <a:lnTo>
                  <a:pt x="4651958" y="2087288"/>
                </a:lnTo>
                <a:lnTo>
                  <a:pt x="2087289" y="4651958"/>
                </a:lnTo>
                <a:lnTo>
                  <a:pt x="1909538" y="4474207"/>
                </a:lnTo>
                <a:close/>
                <a:moveTo>
                  <a:pt x="4235516" y="1670846"/>
                </a:moveTo>
                <a:lnTo>
                  <a:pt x="4413266" y="1848596"/>
                </a:lnTo>
                <a:lnTo>
                  <a:pt x="1848597" y="4413265"/>
                </a:lnTo>
                <a:lnTo>
                  <a:pt x="1670846" y="4235515"/>
                </a:lnTo>
                <a:close/>
                <a:moveTo>
                  <a:pt x="3996824" y="1432154"/>
                </a:moveTo>
                <a:lnTo>
                  <a:pt x="4174574" y="1609904"/>
                </a:lnTo>
                <a:lnTo>
                  <a:pt x="1609905" y="4174574"/>
                </a:lnTo>
                <a:lnTo>
                  <a:pt x="1432154" y="3996823"/>
                </a:lnTo>
                <a:close/>
                <a:moveTo>
                  <a:pt x="3758131" y="1193462"/>
                </a:moveTo>
                <a:lnTo>
                  <a:pt x="3935880" y="1371212"/>
                </a:lnTo>
                <a:lnTo>
                  <a:pt x="1371213" y="3935881"/>
                </a:lnTo>
                <a:lnTo>
                  <a:pt x="1193462" y="3758131"/>
                </a:lnTo>
                <a:close/>
                <a:moveTo>
                  <a:pt x="3519438" y="954768"/>
                </a:moveTo>
                <a:lnTo>
                  <a:pt x="3697189" y="1132520"/>
                </a:lnTo>
                <a:lnTo>
                  <a:pt x="1132520" y="3697189"/>
                </a:lnTo>
                <a:lnTo>
                  <a:pt x="954770" y="3519439"/>
                </a:lnTo>
                <a:close/>
                <a:moveTo>
                  <a:pt x="3280747" y="716077"/>
                </a:moveTo>
                <a:lnTo>
                  <a:pt x="3458496" y="893828"/>
                </a:lnTo>
                <a:lnTo>
                  <a:pt x="893828" y="3458497"/>
                </a:lnTo>
                <a:lnTo>
                  <a:pt x="716077" y="3280746"/>
                </a:lnTo>
                <a:close/>
                <a:moveTo>
                  <a:pt x="3042054" y="477386"/>
                </a:moveTo>
                <a:lnTo>
                  <a:pt x="3219805" y="655135"/>
                </a:lnTo>
                <a:lnTo>
                  <a:pt x="655136" y="3219805"/>
                </a:lnTo>
                <a:lnTo>
                  <a:pt x="477386" y="3042054"/>
                </a:lnTo>
                <a:close/>
                <a:moveTo>
                  <a:pt x="2803362" y="238693"/>
                </a:moveTo>
                <a:lnTo>
                  <a:pt x="2981112" y="416444"/>
                </a:lnTo>
                <a:lnTo>
                  <a:pt x="416444" y="2981112"/>
                </a:lnTo>
                <a:lnTo>
                  <a:pt x="238693" y="2803362"/>
                </a:lnTo>
                <a:close/>
                <a:moveTo>
                  <a:pt x="2564670" y="0"/>
                </a:moveTo>
                <a:lnTo>
                  <a:pt x="2742420" y="177751"/>
                </a:lnTo>
                <a:lnTo>
                  <a:pt x="177751" y="2742419"/>
                </a:lnTo>
                <a:lnTo>
                  <a:pt x="0" y="25646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20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07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FD744-A41C-4EAD-96D0-2F84A994B62C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41517" y="6356350"/>
            <a:ext cx="28956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/>
            </a:lvl1pPr>
          </a:lstStyle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170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4212" r:id="rId2"/>
    <p:sldLayoutId id="2147484213" r:id="rId3"/>
    <p:sldLayoutId id="2147484214" r:id="rId4"/>
    <p:sldLayoutId id="2147484215" r:id="rId5"/>
    <p:sldLayoutId id="2147484221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77" r:id="rId12"/>
    <p:sldLayoutId id="2147484278" r:id="rId13"/>
    <p:sldLayoutId id="2147484222" r:id="rId14"/>
    <p:sldLayoutId id="2147484223" r:id="rId15"/>
    <p:sldLayoutId id="2147484224" r:id="rId16"/>
    <p:sldLayoutId id="2147484225" r:id="rId17"/>
    <p:sldLayoutId id="2147484280" r:id="rId18"/>
    <p:sldLayoutId id="2147484279" r:id="rId19"/>
    <p:sldLayoutId id="2147484282" r:id="rId20"/>
    <p:sldLayoutId id="2147484283" r:id="rId21"/>
    <p:sldLayoutId id="2147484281" r:id="rId22"/>
    <p:sldLayoutId id="2147484284" r:id="rId23"/>
    <p:sldLayoutId id="2147484285" r:id="rId24"/>
    <p:sldLayoutId id="2147484286" r:id="rId25"/>
    <p:sldLayoutId id="2147484287" r:id="rId26"/>
    <p:sldLayoutId id="2147484288" r:id="rId27"/>
    <p:sldLayoutId id="2147484289" r:id="rId28"/>
    <p:sldLayoutId id="2147484290" r:id="rId29"/>
    <p:sldLayoutId id="2147484292" r:id="rId30"/>
    <p:sldLayoutId id="2147484293" r:id="rId31"/>
    <p:sldLayoutId id="2147484294" r:id="rId32"/>
    <p:sldLayoutId id="2147484295" r:id="rId33"/>
    <p:sldLayoutId id="2147484296" r:id="rId34"/>
    <p:sldLayoutId id="2147484297" r:id="rId35"/>
    <p:sldLayoutId id="2147484298" r:id="rId36"/>
    <p:sldLayoutId id="2147484299" r:id="rId37"/>
    <p:sldLayoutId id="2147484300" r:id="rId38"/>
    <p:sldLayoutId id="2147484301" r:id="rId39"/>
    <p:sldLayoutId id="2147484302" r:id="rId40"/>
    <p:sldLayoutId id="2147484303" r:id="rId41"/>
    <p:sldLayoutId id="2147484304" r:id="rId42"/>
    <p:sldLayoutId id="2147484305" r:id="rId43"/>
    <p:sldLayoutId id="2147484306" r:id="rId44"/>
    <p:sldLayoutId id="2147484307" r:id="rId45"/>
    <p:sldLayoutId id="2147484308" r:id="rId46"/>
    <p:sldLayoutId id="2147484309" r:id="rId47"/>
    <p:sldLayoutId id="2147484310" r:id="rId48"/>
    <p:sldLayoutId id="2147484311" r:id="rId49"/>
    <p:sldLayoutId id="2147484312" r:id="rId50"/>
    <p:sldLayoutId id="2147484313" r:id="rId51"/>
    <p:sldLayoutId id="2147484314" r:id="rId52"/>
    <p:sldLayoutId id="2147484315" r:id="rId53"/>
    <p:sldLayoutId id="2147484316" r:id="rId54"/>
    <p:sldLayoutId id="2147484317" r:id="rId55"/>
    <p:sldLayoutId id="2147484318" r:id="rId56"/>
    <p:sldLayoutId id="2147484319" r:id="rId57"/>
    <p:sldLayoutId id="2147484320" r:id="rId58"/>
    <p:sldLayoutId id="2147484321" r:id="rId59"/>
    <p:sldLayoutId id="2147484322" r:id="rId60"/>
    <p:sldLayoutId id="2147484323" r:id="rId61"/>
    <p:sldLayoutId id="2147484324" r:id="rId62"/>
    <p:sldLayoutId id="2147484325" r:id="rId63"/>
    <p:sldLayoutId id="2147484326" r:id="rId64"/>
    <p:sldLayoutId id="2147484327" r:id="rId65"/>
    <p:sldLayoutId id="2147484328" r:id="rId66"/>
    <p:sldLayoutId id="2147484329" r:id="rId67"/>
    <p:sldLayoutId id="2147484330" r:id="rId68"/>
    <p:sldLayoutId id="2147484331" r:id="rId69"/>
    <p:sldLayoutId id="2147484332" r:id="rId70"/>
    <p:sldLayoutId id="2147484333" r:id="rId71"/>
    <p:sldLayoutId id="2147484334" r:id="rId72"/>
    <p:sldLayoutId id="2147484335" r:id="rId73"/>
    <p:sldLayoutId id="2147484336" r:id="rId74"/>
    <p:sldLayoutId id="2147484337" r:id="rId75"/>
    <p:sldLayoutId id="2147484338" r:id="rId76"/>
    <p:sldLayoutId id="2147484339" r:id="rId77"/>
    <p:sldLayoutId id="2147484340" r:id="rId78"/>
    <p:sldLayoutId id="2147484341" r:id="rId79"/>
    <p:sldLayoutId id="2147484342" r:id="rId80"/>
    <p:sldLayoutId id="2147484343" r:id="rId81"/>
    <p:sldLayoutId id="2147484344" r:id="rId82"/>
    <p:sldLayoutId id="2147484345" r:id="rId83"/>
    <p:sldLayoutId id="2147484346" r:id="rId84"/>
    <p:sldLayoutId id="2147484347" r:id="rId85"/>
    <p:sldLayoutId id="2147484348" r:id="rId86"/>
    <p:sldLayoutId id="2147484349" r:id="rId87"/>
    <p:sldLayoutId id="2147484354" r:id="rId88"/>
    <p:sldLayoutId id="2147484355" r:id="rId89"/>
    <p:sldLayoutId id="2147484356" r:id="rId90"/>
    <p:sldLayoutId id="2147484357" r:id="rId91"/>
    <p:sldLayoutId id="2147484353" r:id="rId92"/>
    <p:sldLayoutId id="2147484350" r:id="rId93"/>
    <p:sldLayoutId id="2147484351" r:id="rId94"/>
    <p:sldLayoutId id="2147484352" r:id="rId95"/>
    <p:sldLayoutId id="2147484226" r:id="rId96"/>
    <p:sldLayoutId id="2147484227" r:id="rId97"/>
    <p:sldLayoutId id="2147484228" r:id="rId98"/>
    <p:sldLayoutId id="2147484229" r:id="rId99"/>
    <p:sldLayoutId id="2147484231" r:id="rId100"/>
    <p:sldLayoutId id="2147484232" r:id="rId101"/>
    <p:sldLayoutId id="2147484233" r:id="rId102"/>
    <p:sldLayoutId id="2147484359" r:id="rId103"/>
    <p:sldLayoutId id="2147484358" r:id="rId104"/>
    <p:sldLayoutId id="2147484096" r:id="rId105"/>
    <p:sldLayoutId id="2147484097" r:id="rId106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9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0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0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3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7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9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0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8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8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9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0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9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94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5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9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matterlab.taiwan" TargetMode="External"/><Relationship Id="rId2" Type="http://schemas.openxmlformats.org/officeDocument/2006/relationships/hyperlink" Target="http://www.matter-lab.com/" TargetMode="Externa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8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9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00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01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0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03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04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118.png"/><Relationship Id="rId4" Type="http://schemas.openxmlformats.org/officeDocument/2006/relationships/hyperlink" Target="https://www.facebook.com/pook.com.tw" TargetMode="Externa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3323" y="1769228"/>
            <a:ext cx="4173477" cy="4173479"/>
          </a:xfrm>
        </p:spPr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1048589" y="1572087"/>
            <a:ext cx="2791674" cy="954107"/>
            <a:chOff x="6149127" y="1804267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" name="群組 8"/>
          <p:cNvGrpSpPr/>
          <p:nvPr/>
        </p:nvGrpSpPr>
        <p:grpSpPr>
          <a:xfrm>
            <a:off x="1048589" y="2688671"/>
            <a:ext cx="2791674" cy="954107"/>
            <a:chOff x="6149127" y="2941171"/>
            <a:chExt cx="2791674" cy="954107"/>
          </a:xfrm>
        </p:grpSpPr>
        <p:sp>
          <p:nvSpPr>
            <p:cNvPr id="20" name="矩形 19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群組 9"/>
          <p:cNvGrpSpPr/>
          <p:nvPr/>
        </p:nvGrpSpPr>
        <p:grpSpPr>
          <a:xfrm>
            <a:off x="1048589" y="3805255"/>
            <a:ext cx="2791674" cy="954107"/>
            <a:chOff x="6149127" y="3992731"/>
            <a:chExt cx="2791674" cy="954107"/>
          </a:xfrm>
        </p:grpSpPr>
        <p:sp>
          <p:nvSpPr>
            <p:cNvPr id="16" name="矩形 15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18" name="圓角矩形 17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9" name="手繪多邊形 18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" name="群組 10"/>
          <p:cNvGrpSpPr/>
          <p:nvPr/>
        </p:nvGrpSpPr>
        <p:grpSpPr>
          <a:xfrm>
            <a:off x="1048589" y="4921839"/>
            <a:ext cx="2791674" cy="954107"/>
            <a:chOff x="6149127" y="5044291"/>
            <a:chExt cx="2791674" cy="954107"/>
          </a:xfrm>
        </p:grpSpPr>
        <p:sp>
          <p:nvSpPr>
            <p:cNvPr id="12" name="矩形 11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3" name="群組 12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14" name="圓角矩形 13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5" name="手繪多邊形 14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27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8" name="直線接點 7"/>
          <p:cNvCxnSpPr/>
          <p:nvPr/>
        </p:nvCxnSpPr>
        <p:spPr>
          <a:xfrm>
            <a:off x="761746" y="208521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714254" y="137538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矩形 9"/>
          <p:cNvSpPr/>
          <p:nvPr/>
        </p:nvSpPr>
        <p:spPr>
          <a:xfrm>
            <a:off x="3178046" y="1386711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761746" y="326631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14254" y="255648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矩形 12"/>
          <p:cNvSpPr/>
          <p:nvPr/>
        </p:nvSpPr>
        <p:spPr>
          <a:xfrm>
            <a:off x="3178046" y="2567811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761746" y="444741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14254" y="373758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3178046" y="3748911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761746" y="562851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714254" y="491868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矩形 18"/>
          <p:cNvSpPr/>
          <p:nvPr/>
        </p:nvSpPr>
        <p:spPr>
          <a:xfrm>
            <a:off x="3178046" y="4930011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3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54747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1048589" y="1572087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048589" y="2688671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1048589" y="3805255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1048589" y="4921839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61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55287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文字方塊 51"/>
          <p:cNvSpPr txBox="1"/>
          <p:nvPr/>
        </p:nvSpPr>
        <p:spPr>
          <a:xfrm>
            <a:off x="841632" y="3101154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1534712" y="1592759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0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26447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105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508829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568936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10" name="群組 9"/>
          <p:cNvGrpSpPr/>
          <p:nvPr/>
        </p:nvGrpSpPr>
        <p:grpSpPr>
          <a:xfrm>
            <a:off x="357594" y="1171439"/>
            <a:ext cx="402772" cy="402772"/>
            <a:chOff x="533400" y="1828800"/>
            <a:chExt cx="598714" cy="598714"/>
          </a:xfrm>
        </p:grpSpPr>
        <p:sp>
          <p:nvSpPr>
            <p:cNvPr id="8" name="甜甜圈 7"/>
            <p:cNvSpPr/>
            <p:nvPr/>
          </p:nvSpPr>
          <p:spPr>
            <a:xfrm>
              <a:off x="533400" y="1828800"/>
              <a:ext cx="598714" cy="598714"/>
            </a:xfrm>
            <a:prstGeom prst="donut">
              <a:avLst>
                <a:gd name="adj" fmla="val 133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橢圓 8"/>
            <p:cNvSpPr/>
            <p:nvPr/>
          </p:nvSpPr>
          <p:spPr>
            <a:xfrm>
              <a:off x="718457" y="201385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884859" y="895771"/>
            <a:ext cx="233985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884859" y="2378564"/>
            <a:ext cx="402772" cy="402772"/>
            <a:chOff x="533400" y="1828800"/>
            <a:chExt cx="598714" cy="598714"/>
          </a:xfrm>
        </p:grpSpPr>
        <p:sp>
          <p:nvSpPr>
            <p:cNvPr id="13" name="甜甜圈 12"/>
            <p:cNvSpPr/>
            <p:nvPr/>
          </p:nvSpPr>
          <p:spPr>
            <a:xfrm>
              <a:off x="533400" y="1828800"/>
              <a:ext cx="598714" cy="598714"/>
            </a:xfrm>
            <a:prstGeom prst="donut">
              <a:avLst>
                <a:gd name="adj" fmla="val 133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橢圓 13"/>
            <p:cNvSpPr/>
            <p:nvPr/>
          </p:nvSpPr>
          <p:spPr>
            <a:xfrm>
              <a:off x="718457" y="201385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1412124" y="2102896"/>
            <a:ext cx="233985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1412124" y="3585689"/>
            <a:ext cx="402772" cy="402772"/>
            <a:chOff x="533400" y="1828800"/>
            <a:chExt cx="598714" cy="598714"/>
          </a:xfrm>
        </p:grpSpPr>
        <p:sp>
          <p:nvSpPr>
            <p:cNvPr id="17" name="甜甜圈 16"/>
            <p:cNvSpPr/>
            <p:nvPr/>
          </p:nvSpPr>
          <p:spPr>
            <a:xfrm>
              <a:off x="533400" y="1828800"/>
              <a:ext cx="598714" cy="598714"/>
            </a:xfrm>
            <a:prstGeom prst="donut">
              <a:avLst>
                <a:gd name="adj" fmla="val 133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橢圓 17"/>
            <p:cNvSpPr/>
            <p:nvPr/>
          </p:nvSpPr>
          <p:spPr>
            <a:xfrm>
              <a:off x="718457" y="201385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1939389" y="3310021"/>
            <a:ext cx="233985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2097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6665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661407" y="1645595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661407" y="2862911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661407" y="4080227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61407" y="5297544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1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5234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40686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109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752263" y="1741144"/>
            <a:ext cx="3891924" cy="738664"/>
            <a:chOff x="4531038" y="1608602"/>
            <a:chExt cx="3891924" cy="738664"/>
          </a:xfrm>
        </p:grpSpPr>
        <p:sp>
          <p:nvSpPr>
            <p:cNvPr id="9" name="矩形 8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752263" y="2795607"/>
            <a:ext cx="3891924" cy="738664"/>
            <a:chOff x="4531038" y="2660162"/>
            <a:chExt cx="3891924" cy="738664"/>
          </a:xfrm>
        </p:grpSpPr>
        <p:sp>
          <p:nvSpPr>
            <p:cNvPr id="14" name="矩形 13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752263" y="3850070"/>
            <a:ext cx="3891924" cy="738664"/>
            <a:chOff x="4531038" y="2660162"/>
            <a:chExt cx="3891924" cy="738664"/>
          </a:xfrm>
        </p:grpSpPr>
        <p:sp>
          <p:nvSpPr>
            <p:cNvPr id="19" name="矩形 18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1" name="橢圓 20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752263" y="4904532"/>
            <a:ext cx="3891924" cy="738664"/>
            <a:chOff x="4531038" y="2660162"/>
            <a:chExt cx="3891924" cy="738664"/>
          </a:xfrm>
        </p:grpSpPr>
        <p:sp>
          <p:nvSpPr>
            <p:cNvPr id="24" name="矩形 23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388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0540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265467" y="174883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9" name="橢圓 8"/>
          <p:cNvSpPr/>
          <p:nvPr/>
        </p:nvSpPr>
        <p:spPr>
          <a:xfrm>
            <a:off x="431077" y="125356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853987" y="167076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88"/>
          <p:cNvSpPr txBox="1"/>
          <p:nvPr/>
        </p:nvSpPr>
        <p:spPr>
          <a:xfrm>
            <a:off x="1265467" y="120589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65467" y="293120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431077" y="243593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853987" y="285313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1265467" y="238826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99062" y="488039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5064672" y="4385128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5487582" y="480232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5899062" y="433745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99062" y="606596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1" name="橢圓 20"/>
          <p:cNvSpPr/>
          <p:nvPr/>
        </p:nvSpPr>
        <p:spPr>
          <a:xfrm>
            <a:off x="5064672" y="5570705"/>
            <a:ext cx="834390" cy="8343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2" name="直線接點 21"/>
          <p:cNvCxnSpPr/>
          <p:nvPr/>
        </p:nvCxnSpPr>
        <p:spPr>
          <a:xfrm>
            <a:off x="5487582" y="598790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88"/>
          <p:cNvSpPr txBox="1"/>
          <p:nvPr/>
        </p:nvSpPr>
        <p:spPr>
          <a:xfrm>
            <a:off x="5899062" y="552302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4"/>
                </a:solidFill>
              </a:rPr>
              <a:t>Business</a:t>
            </a:r>
            <a:endParaRPr lang="zh-TW" alt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9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1480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17" y="522515"/>
            <a:ext cx="4644571" cy="5617031"/>
          </a:xfrm>
        </p:spPr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5027992" y="1725837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6011644" y="185272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5027992" y="2844774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6011644" y="297166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5027992" y="3993463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6011644" y="412035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5027992" y="5112400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6011644" y="523929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81036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71315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827431" y="1810095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27431" y="2889525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27431" y="3968955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27431" y="5048386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66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00785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8" name="直線接點 7"/>
          <p:cNvCxnSpPr/>
          <p:nvPr/>
        </p:nvCxnSpPr>
        <p:spPr>
          <a:xfrm>
            <a:off x="5791834" y="2271584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744342" y="1561753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矩形 9"/>
          <p:cNvSpPr/>
          <p:nvPr/>
        </p:nvSpPr>
        <p:spPr>
          <a:xfrm>
            <a:off x="8208134" y="1573084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5791834" y="3452684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744342" y="2742853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矩形 12"/>
          <p:cNvSpPr/>
          <p:nvPr/>
        </p:nvSpPr>
        <p:spPr>
          <a:xfrm>
            <a:off x="8208134" y="2754184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5791834" y="4633784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5744342" y="3923953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8208134" y="3935284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5791834" y="5814884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5744342" y="5105053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矩形 18"/>
          <p:cNvSpPr/>
          <p:nvPr/>
        </p:nvSpPr>
        <p:spPr>
          <a:xfrm>
            <a:off x="8208134" y="5116384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0223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1053293" y="1486848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1053293" y="2704164"/>
            <a:ext cx="3352566" cy="738664"/>
            <a:chOff x="560912" y="1927819"/>
            <a:chExt cx="3352566" cy="738664"/>
          </a:xfrm>
        </p:grpSpPr>
        <p:grpSp>
          <p:nvGrpSpPr>
            <p:cNvPr id="20" name="群組 1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053293" y="3921480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8" name="橢圓 1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1053293" y="5138797"/>
            <a:ext cx="3352566" cy="738664"/>
            <a:chOff x="560912" y="1927819"/>
            <a:chExt cx="3352566" cy="738664"/>
          </a:xfrm>
        </p:grpSpPr>
        <p:grpSp>
          <p:nvGrpSpPr>
            <p:cNvPr id="12" name="群組 11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4" name="橢圓 13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05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1542" y="754745"/>
            <a:ext cx="4383315" cy="5471884"/>
          </a:xfrm>
        </p:spPr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749929" y="1821461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949334" y="1839528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749929" y="3297672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8"/>
          <p:cNvSpPr txBox="1"/>
          <p:nvPr/>
        </p:nvSpPr>
        <p:spPr>
          <a:xfrm>
            <a:off x="949334" y="331573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749929" y="4784266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949334" y="4802333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7629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589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5199" y="1589317"/>
            <a:ext cx="4856001" cy="4383315"/>
          </a:xfrm>
        </p:spPr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490846" y="1411188"/>
            <a:ext cx="3291840" cy="1189272"/>
            <a:chOff x="4534306" y="1417468"/>
            <a:chExt cx="3291840" cy="1189272"/>
          </a:xfrm>
        </p:grpSpPr>
        <p:sp>
          <p:nvSpPr>
            <p:cNvPr id="9" name="矩形 8"/>
            <p:cNvSpPr/>
            <p:nvPr/>
          </p:nvSpPr>
          <p:spPr>
            <a:xfrm>
              <a:off x="5368696" y="196040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4534306" y="1465145"/>
              <a:ext cx="834390" cy="8343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4957216" y="188234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88"/>
            <p:cNvSpPr txBox="1"/>
            <p:nvPr/>
          </p:nvSpPr>
          <p:spPr>
            <a:xfrm>
              <a:off x="5368696" y="141746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1"/>
                  </a:solidFill>
                </a:rPr>
                <a:t>Business</a:t>
              </a:r>
              <a:endParaRPr lang="zh-TW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90846" y="2633591"/>
            <a:ext cx="3291840" cy="1189272"/>
            <a:chOff x="4534306" y="2599838"/>
            <a:chExt cx="3291840" cy="1189272"/>
          </a:xfrm>
        </p:grpSpPr>
        <p:sp>
          <p:nvSpPr>
            <p:cNvPr id="14" name="矩形 13"/>
            <p:cNvSpPr/>
            <p:nvPr/>
          </p:nvSpPr>
          <p:spPr>
            <a:xfrm>
              <a:off x="5368696" y="314277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5" name="橢圓 14"/>
            <p:cNvSpPr/>
            <p:nvPr/>
          </p:nvSpPr>
          <p:spPr>
            <a:xfrm>
              <a:off x="4534306" y="2647515"/>
              <a:ext cx="834390" cy="8343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4957216" y="306471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88"/>
            <p:cNvSpPr txBox="1"/>
            <p:nvPr/>
          </p:nvSpPr>
          <p:spPr>
            <a:xfrm>
              <a:off x="5368696" y="259983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2"/>
                  </a:solidFill>
                </a:rPr>
                <a:t>Business</a:t>
              </a:r>
              <a:endParaRPr lang="zh-TW" alt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90846" y="3855994"/>
            <a:ext cx="3291840" cy="1189272"/>
            <a:chOff x="4534306" y="3899100"/>
            <a:chExt cx="3291840" cy="1189272"/>
          </a:xfrm>
        </p:grpSpPr>
        <p:sp>
          <p:nvSpPr>
            <p:cNvPr id="19" name="矩形 18"/>
            <p:cNvSpPr/>
            <p:nvPr/>
          </p:nvSpPr>
          <p:spPr>
            <a:xfrm>
              <a:off x="5368696" y="4442041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0" name="橢圓 19"/>
            <p:cNvSpPr/>
            <p:nvPr/>
          </p:nvSpPr>
          <p:spPr>
            <a:xfrm>
              <a:off x="4534306" y="3946777"/>
              <a:ext cx="834390" cy="8343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4957216" y="4363972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88"/>
            <p:cNvSpPr txBox="1"/>
            <p:nvPr/>
          </p:nvSpPr>
          <p:spPr>
            <a:xfrm>
              <a:off x="5368696" y="3899100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3"/>
                  </a:solidFill>
                </a:rPr>
                <a:t>Business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490846" y="5078397"/>
            <a:ext cx="3291840" cy="1189272"/>
            <a:chOff x="4534306" y="5084677"/>
            <a:chExt cx="3291840" cy="1189272"/>
          </a:xfrm>
        </p:grpSpPr>
        <p:sp>
          <p:nvSpPr>
            <p:cNvPr id="24" name="矩形 23"/>
            <p:cNvSpPr/>
            <p:nvPr/>
          </p:nvSpPr>
          <p:spPr>
            <a:xfrm>
              <a:off x="5368696" y="5627618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5" name="橢圓 24"/>
            <p:cNvSpPr/>
            <p:nvPr/>
          </p:nvSpPr>
          <p:spPr>
            <a:xfrm>
              <a:off x="4534306" y="5132354"/>
              <a:ext cx="834390" cy="8343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6" name="直線接點 25"/>
            <p:cNvCxnSpPr/>
            <p:nvPr/>
          </p:nvCxnSpPr>
          <p:spPr>
            <a:xfrm>
              <a:off x="4957216" y="5549549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88"/>
            <p:cNvSpPr txBox="1"/>
            <p:nvPr/>
          </p:nvSpPr>
          <p:spPr>
            <a:xfrm>
              <a:off x="5368696" y="508467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4"/>
                  </a:solidFill>
                </a:rPr>
                <a:t>Business</a:t>
              </a:r>
              <a:endParaRPr lang="zh-TW" altLang="en-US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08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2736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2398969" y="3070284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059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5325" y="3671354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945746" y="419940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945746" y="525096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278262" y="419940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278262" y="525096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59780" y="5409708"/>
            <a:ext cx="421170" cy="421170"/>
            <a:chOff x="5023476" y="3019260"/>
            <a:chExt cx="421170" cy="421170"/>
          </a:xfrm>
        </p:grpSpPr>
        <p:sp>
          <p:nvSpPr>
            <p:cNvPr id="13" name="橢圓 1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4" name="加號 1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59780" y="4358148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4792296" y="4358148"/>
            <a:ext cx="421170" cy="421170"/>
            <a:chOff x="5023476" y="3019260"/>
            <a:chExt cx="421170" cy="421170"/>
          </a:xfrm>
        </p:grpSpPr>
        <p:sp>
          <p:nvSpPr>
            <p:cNvPr id="19" name="橢圓 18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加號 19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4792296" y="5409708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795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1351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060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652270" y="180811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9" name="橢圓 8"/>
          <p:cNvSpPr/>
          <p:nvPr/>
        </p:nvSpPr>
        <p:spPr>
          <a:xfrm>
            <a:off x="817880" y="1312848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1240790" y="173004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88"/>
          <p:cNvSpPr txBox="1"/>
          <p:nvPr/>
        </p:nvSpPr>
        <p:spPr>
          <a:xfrm>
            <a:off x="1652270" y="126517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52270" y="299048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橢圓 12"/>
          <p:cNvSpPr/>
          <p:nvPr/>
        </p:nvSpPr>
        <p:spPr>
          <a:xfrm>
            <a:off x="817880" y="2495218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1240790" y="291241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88"/>
          <p:cNvSpPr txBox="1"/>
          <p:nvPr/>
        </p:nvSpPr>
        <p:spPr>
          <a:xfrm>
            <a:off x="1652270" y="244754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68670" y="1804905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橢圓 16"/>
          <p:cNvSpPr/>
          <p:nvPr/>
        </p:nvSpPr>
        <p:spPr>
          <a:xfrm>
            <a:off x="5034280" y="1309641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5457190" y="1726836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88"/>
          <p:cNvSpPr txBox="1"/>
          <p:nvPr/>
        </p:nvSpPr>
        <p:spPr>
          <a:xfrm>
            <a:off x="5868670" y="1261964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68670" y="2990482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1" name="橢圓 20"/>
          <p:cNvSpPr/>
          <p:nvPr/>
        </p:nvSpPr>
        <p:spPr>
          <a:xfrm>
            <a:off x="5034280" y="2495218"/>
            <a:ext cx="834390" cy="8343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2" name="直線接點 21"/>
          <p:cNvCxnSpPr/>
          <p:nvPr/>
        </p:nvCxnSpPr>
        <p:spPr>
          <a:xfrm>
            <a:off x="5457190" y="2912413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88"/>
          <p:cNvSpPr txBox="1"/>
          <p:nvPr/>
        </p:nvSpPr>
        <p:spPr>
          <a:xfrm>
            <a:off x="5868670" y="2447541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4"/>
                </a:solidFill>
              </a:rPr>
              <a:t>Business</a:t>
            </a:r>
            <a:endParaRPr lang="zh-TW" alt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6170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853" y="20408"/>
            <a:ext cx="4837147" cy="6335942"/>
          </a:xfr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061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692204" y="1496863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692204" y="2714179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692204" y="3931495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92204" y="5148812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95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79967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4808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062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4979710" y="1957262"/>
            <a:ext cx="3891924" cy="738664"/>
            <a:chOff x="4531038" y="1608602"/>
            <a:chExt cx="3891924" cy="738664"/>
          </a:xfrm>
        </p:grpSpPr>
        <p:sp>
          <p:nvSpPr>
            <p:cNvPr id="9" name="矩形 8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4979710" y="3011725"/>
            <a:ext cx="3891924" cy="738664"/>
            <a:chOff x="4531038" y="2660162"/>
            <a:chExt cx="3891924" cy="738664"/>
          </a:xfrm>
        </p:grpSpPr>
        <p:sp>
          <p:nvSpPr>
            <p:cNvPr id="14" name="矩形 13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4979710" y="4066188"/>
            <a:ext cx="3891924" cy="738664"/>
            <a:chOff x="4531038" y="2660162"/>
            <a:chExt cx="3891924" cy="738664"/>
          </a:xfrm>
        </p:grpSpPr>
        <p:sp>
          <p:nvSpPr>
            <p:cNvPr id="19" name="矩形 18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1" name="橢圓 20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4979710" y="5120650"/>
            <a:ext cx="3891924" cy="738664"/>
            <a:chOff x="4531038" y="2660162"/>
            <a:chExt cx="3891924" cy="738664"/>
          </a:xfrm>
        </p:grpSpPr>
        <p:sp>
          <p:nvSpPr>
            <p:cNvPr id="24" name="矩形 23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54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85997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131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063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532264" y="146789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949334" y="1625775"/>
            <a:ext cx="582930" cy="422910"/>
            <a:chOff x="2068830" y="3314700"/>
            <a:chExt cx="582930" cy="422910"/>
          </a:xfrm>
        </p:grpSpPr>
        <p:sp>
          <p:nvSpPr>
            <p:cNvPr id="22" name="矩形 2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5894992" y="1467898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5312062" y="1625775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532264" y="2433456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949334" y="2591333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5894992" y="2433456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5312062" y="2591333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885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8572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398969" y="3222686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064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5" y="3823756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521909" y="4226876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1505561" y="435376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521909" y="5345813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1505561" y="547270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4810880" y="4226876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5794532" y="435376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810880" y="5345813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5794532" y="5472705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90358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81151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612341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065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5048351" y="1681360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048351" y="2898676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048351" y="4115992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048351" y="533330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572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328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137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066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827431" y="1810095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27431" y="2889525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27431" y="3968955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27431" y="5048386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37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5589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395216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0851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4" name="群組 3"/>
          <p:cNvGrpSpPr/>
          <p:nvPr/>
        </p:nvGrpSpPr>
        <p:grpSpPr>
          <a:xfrm>
            <a:off x="4531038" y="1608602"/>
            <a:ext cx="3891924" cy="738664"/>
            <a:chOff x="4531038" y="1608602"/>
            <a:chExt cx="3891924" cy="738664"/>
          </a:xfrm>
        </p:grpSpPr>
        <p:sp>
          <p:nvSpPr>
            <p:cNvPr id="8" name="矩形 7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4" name="橢圓 13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6" name="群組 15"/>
          <p:cNvGrpSpPr/>
          <p:nvPr/>
        </p:nvGrpSpPr>
        <p:grpSpPr>
          <a:xfrm>
            <a:off x="4531038" y="2663065"/>
            <a:ext cx="3891924" cy="738664"/>
            <a:chOff x="4531038" y="2660162"/>
            <a:chExt cx="3891924" cy="738664"/>
          </a:xfrm>
        </p:grpSpPr>
        <p:sp>
          <p:nvSpPr>
            <p:cNvPr id="9" name="矩形 8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7" name="群組 16"/>
          <p:cNvGrpSpPr/>
          <p:nvPr/>
        </p:nvGrpSpPr>
        <p:grpSpPr>
          <a:xfrm>
            <a:off x="4531038" y="3717528"/>
            <a:ext cx="3891924" cy="738664"/>
            <a:chOff x="4531038" y="2660162"/>
            <a:chExt cx="3891924" cy="738664"/>
          </a:xfrm>
        </p:grpSpPr>
        <p:sp>
          <p:nvSpPr>
            <p:cNvPr id="18" name="矩形 17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9" name="群組 18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0" name="橢圓 19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2" name="群組 21"/>
          <p:cNvGrpSpPr/>
          <p:nvPr/>
        </p:nvGrpSpPr>
        <p:grpSpPr>
          <a:xfrm>
            <a:off x="4531038" y="4771990"/>
            <a:ext cx="3891924" cy="738664"/>
            <a:chOff x="4531038" y="2660162"/>
            <a:chExt cx="3891924" cy="738664"/>
          </a:xfrm>
        </p:grpSpPr>
        <p:sp>
          <p:nvSpPr>
            <p:cNvPr id="23" name="矩形 22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4" name="群組 23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5" name="橢圓 24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6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139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077326" y="310558"/>
            <a:ext cx="3720890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21096" y="1387776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文字方塊 51"/>
          <p:cNvSpPr txBox="1"/>
          <p:nvPr/>
        </p:nvSpPr>
        <p:spPr>
          <a:xfrm>
            <a:off x="5521096" y="4228212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6214176" y="2719817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36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0679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141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05564" y="310558"/>
            <a:ext cx="3720890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068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1380274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729077" y="2178953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928482" y="2197020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729077" y="3655164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8"/>
          <p:cNvSpPr txBox="1"/>
          <p:nvPr/>
        </p:nvSpPr>
        <p:spPr>
          <a:xfrm>
            <a:off x="928482" y="3673231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729077" y="5141758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928482" y="515982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69196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9877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398969" y="3070284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069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5" y="3671354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295424" y="429502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712494" y="4452899"/>
            <a:ext cx="582930" cy="422910"/>
            <a:chOff x="2068830" y="3314700"/>
            <a:chExt cx="582930" cy="422910"/>
          </a:xfrm>
        </p:grpSpPr>
        <p:sp>
          <p:nvSpPr>
            <p:cNvPr id="22" name="矩形 2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5658152" y="429502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5075222" y="4452899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295424" y="526058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712494" y="5418457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5658152" y="5260580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5075222" y="5418457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370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3496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701387" y="1681856"/>
            <a:ext cx="411266" cy="677688"/>
            <a:chOff x="5316930" y="1712344"/>
            <a:chExt cx="411266" cy="677688"/>
          </a:xfrm>
        </p:grpSpPr>
        <p:sp>
          <p:nvSpPr>
            <p:cNvPr id="9" name="手繪多邊形 8"/>
            <p:cNvSpPr>
              <a:spLocks/>
            </p:cNvSpPr>
            <p:nvPr/>
          </p:nvSpPr>
          <p:spPr bwMode="auto">
            <a:xfrm>
              <a:off x="5316930" y="1712344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5409148" y="1813162"/>
              <a:ext cx="226831" cy="226831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文字方塊 334"/>
          <p:cNvSpPr txBox="1"/>
          <p:nvPr/>
        </p:nvSpPr>
        <p:spPr>
          <a:xfrm>
            <a:off x="1167773" y="1651368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701387" y="2705113"/>
            <a:ext cx="411266" cy="677688"/>
            <a:chOff x="5316930" y="2735601"/>
            <a:chExt cx="411266" cy="677688"/>
          </a:xfrm>
        </p:grpSpPr>
        <p:sp>
          <p:nvSpPr>
            <p:cNvPr id="13" name="手繪多邊形 12"/>
            <p:cNvSpPr>
              <a:spLocks/>
            </p:cNvSpPr>
            <p:nvPr/>
          </p:nvSpPr>
          <p:spPr bwMode="auto">
            <a:xfrm>
              <a:off x="5316930" y="2735601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5409148" y="2836419"/>
              <a:ext cx="226831" cy="226831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文字方塊 334"/>
          <p:cNvSpPr txBox="1"/>
          <p:nvPr/>
        </p:nvSpPr>
        <p:spPr>
          <a:xfrm>
            <a:off x="1167773" y="2674625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4968587" y="1712344"/>
            <a:ext cx="411266" cy="677688"/>
            <a:chOff x="5316930" y="3758858"/>
            <a:chExt cx="411266" cy="677688"/>
          </a:xfrm>
        </p:grpSpPr>
        <p:sp>
          <p:nvSpPr>
            <p:cNvPr id="17" name="手繪多邊形 16"/>
            <p:cNvSpPr>
              <a:spLocks/>
            </p:cNvSpPr>
            <p:nvPr/>
          </p:nvSpPr>
          <p:spPr bwMode="auto">
            <a:xfrm>
              <a:off x="5316930" y="3758858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5409148" y="3859676"/>
              <a:ext cx="226831" cy="226831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文字方塊 334"/>
          <p:cNvSpPr txBox="1"/>
          <p:nvPr/>
        </p:nvSpPr>
        <p:spPr>
          <a:xfrm>
            <a:off x="5434973" y="1681856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4968587" y="2735601"/>
            <a:ext cx="411266" cy="677688"/>
            <a:chOff x="5316930" y="4782115"/>
            <a:chExt cx="411266" cy="677688"/>
          </a:xfrm>
        </p:grpSpPr>
        <p:sp>
          <p:nvSpPr>
            <p:cNvPr id="21" name="手繪多邊形 20"/>
            <p:cNvSpPr>
              <a:spLocks/>
            </p:cNvSpPr>
            <p:nvPr/>
          </p:nvSpPr>
          <p:spPr bwMode="auto">
            <a:xfrm>
              <a:off x="5316930" y="4782115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5409148" y="4882933"/>
              <a:ext cx="226831" cy="226831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字方塊 334"/>
          <p:cNvSpPr txBox="1"/>
          <p:nvPr/>
        </p:nvSpPr>
        <p:spPr>
          <a:xfrm>
            <a:off x="5434973" y="2705113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1443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0784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1048589" y="1572087"/>
            <a:ext cx="2791674" cy="954107"/>
            <a:chOff x="6149127" y="1804267"/>
            <a:chExt cx="2791674" cy="954107"/>
          </a:xfrm>
        </p:grpSpPr>
        <p:sp>
          <p:nvSpPr>
            <p:cNvPr id="10" name="矩形 9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1048589" y="2688671"/>
            <a:ext cx="2791674" cy="954107"/>
            <a:chOff x="6149127" y="2941171"/>
            <a:chExt cx="2791674" cy="954107"/>
          </a:xfrm>
        </p:grpSpPr>
        <p:sp>
          <p:nvSpPr>
            <p:cNvPr id="15" name="矩形 14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8" name="手繪多邊形 1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1048589" y="3805255"/>
            <a:ext cx="2791674" cy="954107"/>
            <a:chOff x="6149127" y="3992731"/>
            <a:chExt cx="2791674" cy="954107"/>
          </a:xfrm>
        </p:grpSpPr>
        <p:sp>
          <p:nvSpPr>
            <p:cNvPr id="20" name="矩形 19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1048589" y="4921839"/>
            <a:ext cx="2791674" cy="954107"/>
            <a:chOff x="6149127" y="5044291"/>
            <a:chExt cx="2791674" cy="954107"/>
          </a:xfrm>
        </p:grpSpPr>
        <p:sp>
          <p:nvSpPr>
            <p:cNvPr id="25" name="矩形 24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07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89700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30234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149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矩形 7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10" name="直線接點 9"/>
          <p:cNvCxnSpPr/>
          <p:nvPr/>
        </p:nvCxnSpPr>
        <p:spPr>
          <a:xfrm>
            <a:off x="5368796" y="22754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321304" y="15656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7785096" y="1576935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5368796" y="34565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321304" y="27467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矩形 14"/>
          <p:cNvSpPr/>
          <p:nvPr/>
        </p:nvSpPr>
        <p:spPr>
          <a:xfrm>
            <a:off x="7785096" y="2758035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5368796" y="46376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321304" y="39278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8" name="矩形 17"/>
          <p:cNvSpPr/>
          <p:nvPr/>
        </p:nvSpPr>
        <p:spPr>
          <a:xfrm>
            <a:off x="7785096" y="3939135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5368796" y="58187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321304" y="51089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1" name="矩形 20"/>
          <p:cNvSpPr/>
          <p:nvPr/>
        </p:nvSpPr>
        <p:spPr>
          <a:xfrm>
            <a:off x="7785096" y="5120235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1929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2398969" y="3070284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5" y="3671354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945746" y="419940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945746" y="525096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278262" y="419940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2" name="矩形 11"/>
          <p:cNvSpPr/>
          <p:nvPr/>
        </p:nvSpPr>
        <p:spPr>
          <a:xfrm>
            <a:off x="5278262" y="525096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459780" y="5409708"/>
            <a:ext cx="421170" cy="421170"/>
            <a:chOff x="5023476" y="3019260"/>
            <a:chExt cx="421170" cy="421170"/>
          </a:xfrm>
        </p:grpSpPr>
        <p:sp>
          <p:nvSpPr>
            <p:cNvPr id="14" name="橢圓 13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5" name="加號 14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59780" y="4358148"/>
            <a:ext cx="421170" cy="421170"/>
            <a:chOff x="5023476" y="301926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加號 17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4792296" y="4358148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加號 20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4792296" y="5409708"/>
            <a:ext cx="421170" cy="421170"/>
            <a:chOff x="5023476" y="3019260"/>
            <a:chExt cx="421170" cy="421170"/>
          </a:xfrm>
        </p:grpSpPr>
        <p:sp>
          <p:nvSpPr>
            <p:cNvPr id="23" name="橢圓 22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加號 23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77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62716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>
                    <a:lumMod val="95000"/>
                  </a:schemeClr>
                </a:solidFill>
              </a:rPr>
              <a:t>商業簡報網 </a:t>
            </a:r>
            <a:r>
              <a:rPr lang="en-US" altLang="zh-TW" smtClean="0">
                <a:solidFill>
                  <a:schemeClr val="bg1">
                    <a:lumMod val="95000"/>
                  </a:schemeClr>
                </a:solidFill>
              </a:rPr>
              <a:t>X Matter Lab</a:t>
            </a:r>
            <a:endParaRPr lang="zh-TW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1652270" y="1800535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橢圓 9"/>
          <p:cNvSpPr/>
          <p:nvPr/>
        </p:nvSpPr>
        <p:spPr>
          <a:xfrm>
            <a:off x="817880" y="1305271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40790" y="1722466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88"/>
          <p:cNvSpPr txBox="1"/>
          <p:nvPr/>
        </p:nvSpPr>
        <p:spPr>
          <a:xfrm>
            <a:off x="1652270" y="1257594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52270" y="2982905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橢圓 13"/>
          <p:cNvSpPr/>
          <p:nvPr/>
        </p:nvSpPr>
        <p:spPr>
          <a:xfrm>
            <a:off x="817880" y="2487641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1240790" y="2904836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88"/>
          <p:cNvSpPr txBox="1"/>
          <p:nvPr/>
        </p:nvSpPr>
        <p:spPr>
          <a:xfrm>
            <a:off x="1652270" y="2439964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868670" y="1797328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8" name="橢圓 17"/>
          <p:cNvSpPr/>
          <p:nvPr/>
        </p:nvSpPr>
        <p:spPr>
          <a:xfrm>
            <a:off x="5034280" y="1302064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5457190" y="1719259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88"/>
          <p:cNvSpPr txBox="1"/>
          <p:nvPr/>
        </p:nvSpPr>
        <p:spPr>
          <a:xfrm>
            <a:off x="5868670" y="1254387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868670" y="2982905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2" name="橢圓 21"/>
          <p:cNvSpPr/>
          <p:nvPr/>
        </p:nvSpPr>
        <p:spPr>
          <a:xfrm>
            <a:off x="5034280" y="2487641"/>
            <a:ext cx="834390" cy="8343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3" name="直線接點 22"/>
          <p:cNvCxnSpPr/>
          <p:nvPr/>
        </p:nvCxnSpPr>
        <p:spPr>
          <a:xfrm>
            <a:off x="5457190" y="2904836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88"/>
          <p:cNvSpPr txBox="1"/>
          <p:nvPr/>
        </p:nvSpPr>
        <p:spPr>
          <a:xfrm>
            <a:off x="5868670" y="2439964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4"/>
                </a:solidFill>
              </a:rPr>
              <a:t>Business</a:t>
            </a:r>
            <a:endParaRPr lang="zh-TW" alt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2594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4500739" y="1957262"/>
            <a:ext cx="3891924" cy="738664"/>
            <a:chOff x="4531038" y="1608602"/>
            <a:chExt cx="3891924" cy="738664"/>
          </a:xfrm>
        </p:grpSpPr>
        <p:sp>
          <p:nvSpPr>
            <p:cNvPr id="10" name="矩形 9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4500739" y="3011725"/>
            <a:ext cx="3891924" cy="738664"/>
            <a:chOff x="4531038" y="2660162"/>
            <a:chExt cx="3891924" cy="738664"/>
          </a:xfrm>
        </p:grpSpPr>
        <p:sp>
          <p:nvSpPr>
            <p:cNvPr id="15" name="矩形 14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7" name="橢圓 16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4500739" y="4066188"/>
            <a:ext cx="3891924" cy="738664"/>
            <a:chOff x="4531038" y="2660162"/>
            <a:chExt cx="3891924" cy="738664"/>
          </a:xfrm>
        </p:grpSpPr>
        <p:sp>
          <p:nvSpPr>
            <p:cNvPr id="20" name="矩形 19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4500739" y="5120650"/>
            <a:ext cx="3891924" cy="738664"/>
            <a:chOff x="4531038" y="2660162"/>
            <a:chExt cx="3891924" cy="738664"/>
          </a:xfrm>
        </p:grpSpPr>
        <p:sp>
          <p:nvSpPr>
            <p:cNvPr id="25" name="矩形 24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7" name="橢圓 26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463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85278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1053293" y="1486848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1053293" y="2704164"/>
            <a:ext cx="3352566" cy="738664"/>
            <a:chOff x="560912" y="1927819"/>
            <a:chExt cx="3352566" cy="738664"/>
          </a:xfrm>
        </p:grpSpPr>
        <p:grpSp>
          <p:nvGrpSpPr>
            <p:cNvPr id="15" name="群組 1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7" name="橢圓 1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053293" y="3921480"/>
            <a:ext cx="3352566" cy="738664"/>
            <a:chOff x="560912" y="1927819"/>
            <a:chExt cx="3352566" cy="738664"/>
          </a:xfrm>
        </p:grpSpPr>
        <p:grpSp>
          <p:nvGrpSpPr>
            <p:cNvPr id="20" name="群組 1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053293" y="5138797"/>
            <a:ext cx="3352566" cy="738664"/>
            <a:chOff x="560912" y="1927819"/>
            <a:chExt cx="3352566" cy="738664"/>
          </a:xfrm>
        </p:grpSpPr>
        <p:grpSp>
          <p:nvGrpSpPr>
            <p:cNvPr id="25" name="群組 2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7" name="橢圓 2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1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1294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08516" y="1579347"/>
            <a:ext cx="4288973" cy="4503649"/>
          </a:xfrm>
        </p:spPr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783168" y="1585112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1766820" y="171200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783168" y="2704049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1766820" y="283094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783168" y="3852738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1766820" y="397963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783168" y="4971675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1766820" y="509856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39362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159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矩形 8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1" name="文字方塊 51"/>
          <p:cNvSpPr txBox="1"/>
          <p:nvPr/>
        </p:nvSpPr>
        <p:spPr>
          <a:xfrm>
            <a:off x="6061776" y="3538426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 rot="10800000">
            <a:off x="6754856" y="2030031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55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953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10" name="圖片版面配置區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1" name="矩形 10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35" name="群組 34"/>
          <p:cNvGrpSpPr/>
          <p:nvPr/>
        </p:nvGrpSpPr>
        <p:grpSpPr>
          <a:xfrm>
            <a:off x="454727" y="1856018"/>
            <a:ext cx="402772" cy="402772"/>
            <a:chOff x="533400" y="1828800"/>
            <a:chExt cx="598714" cy="598714"/>
          </a:xfrm>
        </p:grpSpPr>
        <p:sp>
          <p:nvSpPr>
            <p:cNvPr id="36" name="甜甜圈 35"/>
            <p:cNvSpPr/>
            <p:nvPr/>
          </p:nvSpPr>
          <p:spPr>
            <a:xfrm>
              <a:off x="533400" y="1828800"/>
              <a:ext cx="598714" cy="598714"/>
            </a:xfrm>
            <a:prstGeom prst="donut">
              <a:avLst>
                <a:gd name="adj" fmla="val 133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橢圓 36"/>
            <p:cNvSpPr/>
            <p:nvPr/>
          </p:nvSpPr>
          <p:spPr>
            <a:xfrm>
              <a:off x="718457" y="201385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矩形 37"/>
          <p:cNvSpPr/>
          <p:nvPr/>
        </p:nvSpPr>
        <p:spPr>
          <a:xfrm>
            <a:off x="981992" y="1580350"/>
            <a:ext cx="233985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39" name="群組 38"/>
          <p:cNvGrpSpPr/>
          <p:nvPr/>
        </p:nvGrpSpPr>
        <p:grpSpPr>
          <a:xfrm>
            <a:off x="454727" y="3216733"/>
            <a:ext cx="402772" cy="402772"/>
            <a:chOff x="533400" y="1828800"/>
            <a:chExt cx="598714" cy="598714"/>
          </a:xfrm>
        </p:grpSpPr>
        <p:sp>
          <p:nvSpPr>
            <p:cNvPr id="40" name="甜甜圈 39"/>
            <p:cNvSpPr/>
            <p:nvPr/>
          </p:nvSpPr>
          <p:spPr>
            <a:xfrm>
              <a:off x="533400" y="1828800"/>
              <a:ext cx="598714" cy="598714"/>
            </a:xfrm>
            <a:prstGeom prst="donut">
              <a:avLst>
                <a:gd name="adj" fmla="val 133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橢圓 40"/>
            <p:cNvSpPr/>
            <p:nvPr/>
          </p:nvSpPr>
          <p:spPr>
            <a:xfrm>
              <a:off x="718457" y="201385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矩形 41"/>
          <p:cNvSpPr/>
          <p:nvPr/>
        </p:nvSpPr>
        <p:spPr>
          <a:xfrm>
            <a:off x="981992" y="2941065"/>
            <a:ext cx="233985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43" name="群組 42"/>
          <p:cNvGrpSpPr/>
          <p:nvPr/>
        </p:nvGrpSpPr>
        <p:grpSpPr>
          <a:xfrm>
            <a:off x="454727" y="4577448"/>
            <a:ext cx="402772" cy="402772"/>
            <a:chOff x="533400" y="1828800"/>
            <a:chExt cx="598714" cy="598714"/>
          </a:xfrm>
        </p:grpSpPr>
        <p:sp>
          <p:nvSpPr>
            <p:cNvPr id="44" name="甜甜圈 43"/>
            <p:cNvSpPr/>
            <p:nvPr/>
          </p:nvSpPr>
          <p:spPr>
            <a:xfrm>
              <a:off x="533400" y="1828800"/>
              <a:ext cx="598714" cy="598714"/>
            </a:xfrm>
            <a:prstGeom prst="donut">
              <a:avLst>
                <a:gd name="adj" fmla="val 1336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橢圓 44"/>
            <p:cNvSpPr/>
            <p:nvPr/>
          </p:nvSpPr>
          <p:spPr>
            <a:xfrm>
              <a:off x="718457" y="2013857"/>
              <a:ext cx="228600" cy="228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矩形 45"/>
          <p:cNvSpPr/>
          <p:nvPr/>
        </p:nvSpPr>
        <p:spPr>
          <a:xfrm>
            <a:off x="981992" y="4301780"/>
            <a:ext cx="2339852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9739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0605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2398969" y="4245942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079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55325" y="4847012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3" name="矩形 12"/>
          <p:cNvSpPr/>
          <p:nvPr/>
        </p:nvSpPr>
        <p:spPr>
          <a:xfrm>
            <a:off x="1441720" y="5304725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4" name="群組 13"/>
          <p:cNvGrpSpPr/>
          <p:nvPr/>
        </p:nvGrpSpPr>
        <p:grpSpPr>
          <a:xfrm>
            <a:off x="858790" y="5462602"/>
            <a:ext cx="582930" cy="422910"/>
            <a:chOff x="2068830" y="3314700"/>
            <a:chExt cx="582930" cy="422910"/>
          </a:xfrm>
        </p:grpSpPr>
        <p:sp>
          <p:nvSpPr>
            <p:cNvPr id="19" name="矩形 18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5804448" y="5304725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221518" y="5462602"/>
            <a:ext cx="582930" cy="422910"/>
            <a:chOff x="2068830" y="3314700"/>
            <a:chExt cx="582930" cy="422910"/>
          </a:xfrm>
        </p:grpSpPr>
        <p:sp>
          <p:nvSpPr>
            <p:cNvPr id="17" name="矩形 16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03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73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165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>
                    <a:lumMod val="75000"/>
                  </a:schemeClr>
                </a:solidFill>
              </a:rPr>
              <a:t>商業簡報網 </a:t>
            </a:r>
            <a:r>
              <a:rPr lang="en-US" altLang="zh-TW" smtClean="0">
                <a:solidFill>
                  <a:schemeClr val="bg1">
                    <a:lumMod val="75000"/>
                  </a:schemeClr>
                </a:solidFill>
              </a:rPr>
              <a:t>X Matter Lab</a:t>
            </a:r>
            <a:endParaRPr lang="zh-TW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0" name="矩形 9"/>
          <p:cNvSpPr/>
          <p:nvPr/>
        </p:nvSpPr>
        <p:spPr>
          <a:xfrm>
            <a:off x="1565185" y="1781546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橢圓 10"/>
          <p:cNvSpPr/>
          <p:nvPr/>
        </p:nvSpPr>
        <p:spPr>
          <a:xfrm>
            <a:off x="730795" y="1286282"/>
            <a:ext cx="834390" cy="834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1153705" y="1703477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88"/>
          <p:cNvSpPr txBox="1"/>
          <p:nvPr/>
        </p:nvSpPr>
        <p:spPr>
          <a:xfrm>
            <a:off x="1565185" y="1238605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1"/>
                </a:solidFill>
              </a:rPr>
              <a:t>Business</a:t>
            </a:r>
            <a:endParaRPr lang="zh-TW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65185" y="2963916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橢圓 14"/>
          <p:cNvSpPr/>
          <p:nvPr/>
        </p:nvSpPr>
        <p:spPr>
          <a:xfrm>
            <a:off x="730795" y="2468652"/>
            <a:ext cx="834390" cy="8343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1153705" y="2885847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88"/>
          <p:cNvSpPr txBox="1"/>
          <p:nvPr/>
        </p:nvSpPr>
        <p:spPr>
          <a:xfrm>
            <a:off x="1565185" y="2420975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2"/>
                </a:solidFill>
              </a:rPr>
              <a:t>Business</a:t>
            </a:r>
            <a:endParaRPr lang="zh-TW" altLang="en-US" sz="2400" b="1" dirty="0">
              <a:solidFill>
                <a:schemeClr val="accent2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81585" y="1778339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橢圓 18"/>
          <p:cNvSpPr/>
          <p:nvPr/>
        </p:nvSpPr>
        <p:spPr>
          <a:xfrm>
            <a:off x="4947195" y="1283075"/>
            <a:ext cx="834390" cy="83439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/>
        </p:nvCxnSpPr>
        <p:spPr>
          <a:xfrm>
            <a:off x="5370105" y="1700270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88"/>
          <p:cNvSpPr txBox="1"/>
          <p:nvPr/>
        </p:nvSpPr>
        <p:spPr>
          <a:xfrm>
            <a:off x="5781585" y="1235398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3"/>
                </a:solidFill>
              </a:rPr>
              <a:t>Business</a:t>
            </a:r>
            <a:endParaRPr lang="zh-TW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781585" y="2963916"/>
            <a:ext cx="245745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3" name="橢圓 22"/>
          <p:cNvSpPr/>
          <p:nvPr/>
        </p:nvSpPr>
        <p:spPr>
          <a:xfrm>
            <a:off x="4947195" y="2468652"/>
            <a:ext cx="834390" cy="8343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24" name="直線接點 23"/>
          <p:cNvCxnSpPr/>
          <p:nvPr/>
        </p:nvCxnSpPr>
        <p:spPr>
          <a:xfrm>
            <a:off x="5370105" y="2885847"/>
            <a:ext cx="2868930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88"/>
          <p:cNvSpPr txBox="1"/>
          <p:nvPr/>
        </p:nvSpPr>
        <p:spPr>
          <a:xfrm>
            <a:off x="5781585" y="2420975"/>
            <a:ext cx="1771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accent4"/>
                </a:solidFill>
              </a:rPr>
              <a:t>Business</a:t>
            </a:r>
            <a:endParaRPr lang="zh-TW" altLang="en-US" sz="24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095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9" name="直線接點 8"/>
          <p:cNvCxnSpPr/>
          <p:nvPr/>
        </p:nvCxnSpPr>
        <p:spPr>
          <a:xfrm>
            <a:off x="5416188" y="23989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368696" y="16891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7832488" y="1700431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5416188" y="35800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368696" y="28702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7832488" y="2881531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5416188" y="47611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5368696" y="40513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矩形 16"/>
          <p:cNvSpPr/>
          <p:nvPr/>
        </p:nvSpPr>
        <p:spPr>
          <a:xfrm>
            <a:off x="7832488" y="4062631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5416188" y="59422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368696" y="52324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0" name="矩形 19"/>
          <p:cNvSpPr/>
          <p:nvPr/>
        </p:nvSpPr>
        <p:spPr>
          <a:xfrm>
            <a:off x="7832488" y="5243731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20845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98490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169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10" name="群組 9"/>
          <p:cNvGrpSpPr/>
          <p:nvPr/>
        </p:nvGrpSpPr>
        <p:grpSpPr>
          <a:xfrm>
            <a:off x="878770" y="1957262"/>
            <a:ext cx="3891924" cy="738664"/>
            <a:chOff x="4531038" y="1608602"/>
            <a:chExt cx="3891924" cy="738664"/>
          </a:xfrm>
        </p:grpSpPr>
        <p:sp>
          <p:nvSpPr>
            <p:cNvPr id="11" name="矩形 10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3" name="橢圓 12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4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5" name="群組 14"/>
          <p:cNvGrpSpPr/>
          <p:nvPr/>
        </p:nvGrpSpPr>
        <p:grpSpPr>
          <a:xfrm>
            <a:off x="878770" y="3011725"/>
            <a:ext cx="3891924" cy="738664"/>
            <a:chOff x="4531038" y="2660162"/>
            <a:chExt cx="3891924" cy="738664"/>
          </a:xfrm>
        </p:grpSpPr>
        <p:sp>
          <p:nvSpPr>
            <p:cNvPr id="16" name="矩形 15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8" name="橢圓 17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9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878770" y="4066188"/>
            <a:ext cx="3891924" cy="738664"/>
            <a:chOff x="4531038" y="2660162"/>
            <a:chExt cx="3891924" cy="738664"/>
          </a:xfrm>
        </p:grpSpPr>
        <p:sp>
          <p:nvSpPr>
            <p:cNvPr id="21" name="矩形 20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878770" y="5120650"/>
            <a:ext cx="3891924" cy="738664"/>
            <a:chOff x="4531038" y="2660162"/>
            <a:chExt cx="3891924" cy="738664"/>
          </a:xfrm>
        </p:grpSpPr>
        <p:sp>
          <p:nvSpPr>
            <p:cNvPr id="26" name="矩形 25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76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0538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1048589" y="1572087"/>
            <a:ext cx="2791674" cy="954107"/>
            <a:chOff x="6149127" y="1804267"/>
            <a:chExt cx="2791674" cy="954107"/>
          </a:xfrm>
        </p:grpSpPr>
        <p:sp>
          <p:nvSpPr>
            <p:cNvPr id="10" name="矩形 9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1048589" y="2688671"/>
            <a:ext cx="2791674" cy="954107"/>
            <a:chOff x="6149127" y="2941171"/>
            <a:chExt cx="2791674" cy="954107"/>
          </a:xfrm>
        </p:grpSpPr>
        <p:sp>
          <p:nvSpPr>
            <p:cNvPr id="15" name="矩形 14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8" name="手繪多邊形 1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1048589" y="3805255"/>
            <a:ext cx="2791674" cy="954107"/>
            <a:chOff x="6149127" y="3992731"/>
            <a:chExt cx="2791674" cy="954107"/>
          </a:xfrm>
        </p:grpSpPr>
        <p:sp>
          <p:nvSpPr>
            <p:cNvPr id="20" name="矩形 19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1048589" y="4921839"/>
            <a:ext cx="2791674" cy="954107"/>
            <a:chOff x="6149127" y="5044291"/>
            <a:chExt cx="2791674" cy="954107"/>
          </a:xfrm>
        </p:grpSpPr>
        <p:sp>
          <p:nvSpPr>
            <p:cNvPr id="25" name="矩形 24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7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24930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173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686702" y="1646394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1670354" y="177328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686702" y="2765331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1670354" y="2892223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686702" y="3914020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1670354" y="4040912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686702" y="5032957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6" name="文字方塊 17"/>
          <p:cNvSpPr txBox="1"/>
          <p:nvPr/>
        </p:nvSpPr>
        <p:spPr>
          <a:xfrm>
            <a:off x="1670354" y="515984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419299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75951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5305397" y="2037223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305397" y="3116653"/>
            <a:ext cx="3352566" cy="738664"/>
            <a:chOff x="560912" y="1927819"/>
            <a:chExt cx="3352566" cy="738664"/>
          </a:xfrm>
        </p:grpSpPr>
        <p:grpSp>
          <p:nvGrpSpPr>
            <p:cNvPr id="15" name="群組 1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7" name="橢圓 1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305397" y="4196083"/>
            <a:ext cx="3352566" cy="738664"/>
            <a:chOff x="560912" y="1927819"/>
            <a:chExt cx="3352566" cy="738664"/>
          </a:xfrm>
        </p:grpSpPr>
        <p:grpSp>
          <p:nvGrpSpPr>
            <p:cNvPr id="20" name="群組 1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305397" y="5275514"/>
            <a:ext cx="3352566" cy="738664"/>
            <a:chOff x="560912" y="1927819"/>
            <a:chExt cx="3352566" cy="738664"/>
          </a:xfrm>
        </p:grpSpPr>
        <p:grpSp>
          <p:nvGrpSpPr>
            <p:cNvPr id="25" name="群組 2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7" name="橢圓 2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5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7549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5169291" y="1817757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6"/>
          <p:cNvSpPr txBox="1"/>
          <p:nvPr/>
        </p:nvSpPr>
        <p:spPr>
          <a:xfrm>
            <a:off x="5368696" y="1835824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5169291" y="3293968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/>
          <p:cNvSpPr txBox="1"/>
          <p:nvPr/>
        </p:nvSpPr>
        <p:spPr>
          <a:xfrm>
            <a:off x="5368696" y="331203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5169291" y="4780562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50"/>
          <p:cNvSpPr txBox="1"/>
          <p:nvPr/>
        </p:nvSpPr>
        <p:spPr>
          <a:xfrm>
            <a:off x="5368696" y="4798629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3898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2653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428" y="1708457"/>
            <a:ext cx="4178601" cy="4288972"/>
          </a:xfrm>
        </p:spPr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827431" y="1810095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827431" y="2889525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27431" y="3968955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27431" y="5048386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188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179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>
                    <a:lumMod val="85000"/>
                  </a:schemeClr>
                </a:solidFill>
              </a:rPr>
              <a:t>商業簡報網 </a:t>
            </a:r>
            <a:r>
              <a:rPr lang="en-US" altLang="zh-TW" smtClean="0">
                <a:solidFill>
                  <a:schemeClr val="bg1">
                    <a:lumMod val="85000"/>
                  </a:schemeClr>
                </a:solidFill>
              </a:rPr>
              <a:t>X Matter Lab</a:t>
            </a:r>
            <a:endParaRPr lang="zh-TW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5154790" y="1330380"/>
            <a:ext cx="3291840" cy="1189272"/>
            <a:chOff x="4534306" y="1417468"/>
            <a:chExt cx="3291840" cy="1189272"/>
          </a:xfrm>
        </p:grpSpPr>
        <p:sp>
          <p:nvSpPr>
            <p:cNvPr id="10" name="矩形 9"/>
            <p:cNvSpPr/>
            <p:nvPr/>
          </p:nvSpPr>
          <p:spPr>
            <a:xfrm>
              <a:off x="5368696" y="196040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1" name="橢圓 10"/>
            <p:cNvSpPr/>
            <p:nvPr/>
          </p:nvSpPr>
          <p:spPr>
            <a:xfrm>
              <a:off x="4534306" y="1465145"/>
              <a:ext cx="834390" cy="8343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4957216" y="188234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88"/>
            <p:cNvSpPr txBox="1"/>
            <p:nvPr/>
          </p:nvSpPr>
          <p:spPr>
            <a:xfrm>
              <a:off x="5368696" y="141746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1"/>
                  </a:solidFill>
                </a:rPr>
                <a:t>Business</a:t>
              </a:r>
              <a:endParaRPr lang="zh-TW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154790" y="2552783"/>
            <a:ext cx="3291840" cy="1189272"/>
            <a:chOff x="4534306" y="2599838"/>
            <a:chExt cx="3291840" cy="1189272"/>
          </a:xfrm>
        </p:grpSpPr>
        <p:sp>
          <p:nvSpPr>
            <p:cNvPr id="15" name="矩形 14"/>
            <p:cNvSpPr/>
            <p:nvPr/>
          </p:nvSpPr>
          <p:spPr>
            <a:xfrm>
              <a:off x="5368696" y="314277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6" name="橢圓 15"/>
            <p:cNvSpPr/>
            <p:nvPr/>
          </p:nvSpPr>
          <p:spPr>
            <a:xfrm>
              <a:off x="4534306" y="2647515"/>
              <a:ext cx="834390" cy="8343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7" name="直線接點 16"/>
            <p:cNvCxnSpPr/>
            <p:nvPr/>
          </p:nvCxnSpPr>
          <p:spPr>
            <a:xfrm>
              <a:off x="4957216" y="306471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88"/>
            <p:cNvSpPr txBox="1"/>
            <p:nvPr/>
          </p:nvSpPr>
          <p:spPr>
            <a:xfrm>
              <a:off x="5368696" y="259983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2"/>
                  </a:solidFill>
                </a:rPr>
                <a:t>Business</a:t>
              </a:r>
              <a:endParaRPr lang="zh-TW" alt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154790" y="3775186"/>
            <a:ext cx="3291840" cy="1189272"/>
            <a:chOff x="4534306" y="3899100"/>
            <a:chExt cx="3291840" cy="1189272"/>
          </a:xfrm>
        </p:grpSpPr>
        <p:sp>
          <p:nvSpPr>
            <p:cNvPr id="20" name="矩形 19"/>
            <p:cNvSpPr/>
            <p:nvPr/>
          </p:nvSpPr>
          <p:spPr>
            <a:xfrm>
              <a:off x="5368696" y="4442041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1" name="橢圓 20"/>
            <p:cNvSpPr/>
            <p:nvPr/>
          </p:nvSpPr>
          <p:spPr>
            <a:xfrm>
              <a:off x="4534306" y="3946777"/>
              <a:ext cx="834390" cy="8343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2" name="直線接點 21"/>
            <p:cNvCxnSpPr/>
            <p:nvPr/>
          </p:nvCxnSpPr>
          <p:spPr>
            <a:xfrm>
              <a:off x="4957216" y="4363972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88"/>
            <p:cNvSpPr txBox="1"/>
            <p:nvPr/>
          </p:nvSpPr>
          <p:spPr>
            <a:xfrm>
              <a:off x="5368696" y="3899100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3"/>
                  </a:solidFill>
                </a:rPr>
                <a:t>Business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154790" y="4997589"/>
            <a:ext cx="3291840" cy="1189272"/>
            <a:chOff x="4534306" y="5084677"/>
            <a:chExt cx="3291840" cy="1189272"/>
          </a:xfrm>
        </p:grpSpPr>
        <p:sp>
          <p:nvSpPr>
            <p:cNvPr id="25" name="矩形 24"/>
            <p:cNvSpPr/>
            <p:nvPr/>
          </p:nvSpPr>
          <p:spPr>
            <a:xfrm>
              <a:off x="5368696" y="5627618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6" name="橢圓 25"/>
            <p:cNvSpPr/>
            <p:nvPr/>
          </p:nvSpPr>
          <p:spPr>
            <a:xfrm>
              <a:off x="4534306" y="5132354"/>
              <a:ext cx="834390" cy="8343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7" name="直線接點 26"/>
            <p:cNvCxnSpPr/>
            <p:nvPr/>
          </p:nvCxnSpPr>
          <p:spPr>
            <a:xfrm>
              <a:off x="4957216" y="5549549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字方塊 88"/>
            <p:cNvSpPr txBox="1"/>
            <p:nvPr/>
          </p:nvSpPr>
          <p:spPr>
            <a:xfrm>
              <a:off x="5368696" y="508467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4"/>
                  </a:solidFill>
                </a:rPr>
                <a:t>Business</a:t>
              </a:r>
              <a:endParaRPr lang="zh-TW" altLang="en-US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80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22962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575" y="272622"/>
            <a:ext cx="5107426" cy="6585378"/>
          </a:xfr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181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文字方塊 51"/>
          <p:cNvSpPr txBox="1"/>
          <p:nvPr/>
        </p:nvSpPr>
        <p:spPr>
          <a:xfrm>
            <a:off x="969080" y="3472098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10800000">
            <a:off x="1662160" y="1963703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6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7489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1343" y="1027990"/>
            <a:ext cx="4666343" cy="5383892"/>
          </a:xfrm>
        </p:spPr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089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554449" y="1430535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554449" y="2647851"/>
            <a:ext cx="3352566" cy="738664"/>
            <a:chOff x="560912" y="1927819"/>
            <a:chExt cx="3352566" cy="738664"/>
          </a:xfrm>
        </p:grpSpPr>
        <p:grpSp>
          <p:nvGrpSpPr>
            <p:cNvPr id="15" name="群組 1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7" name="橢圓 1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54449" y="3865167"/>
            <a:ext cx="3352566" cy="738664"/>
            <a:chOff x="560912" y="1927819"/>
            <a:chExt cx="3352566" cy="738664"/>
          </a:xfrm>
        </p:grpSpPr>
        <p:grpSp>
          <p:nvGrpSpPr>
            <p:cNvPr id="20" name="群組 1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54449" y="5082484"/>
            <a:ext cx="3352566" cy="738664"/>
            <a:chOff x="560912" y="1927819"/>
            <a:chExt cx="3352566" cy="738664"/>
          </a:xfrm>
        </p:grpSpPr>
        <p:grpSp>
          <p:nvGrpSpPr>
            <p:cNvPr id="25" name="群組 2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7" name="橢圓 2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96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08890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028" y="933895"/>
            <a:ext cx="4666343" cy="5383892"/>
          </a:xfrm>
        </p:spPr>
      </p:pic>
      <p:sp>
        <p:nvSpPr>
          <p:cNvPr id="7" name="矩形 6"/>
          <p:cNvSpPr/>
          <p:nvPr/>
        </p:nvSpPr>
        <p:spPr>
          <a:xfrm>
            <a:off x="297173" y="310558"/>
            <a:ext cx="413767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9</a:t>
            </a:r>
            <a:r>
              <a:rPr lang="en-US" altLang="zh-TW" sz="3200" b="1" spc="-150" dirty="0">
                <a:solidFill>
                  <a:schemeClr val="bg1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9" name="直線接點 8"/>
          <p:cNvCxnSpPr/>
          <p:nvPr/>
        </p:nvCxnSpPr>
        <p:spPr>
          <a:xfrm>
            <a:off x="996826" y="22754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949334" y="15656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3413126" y="1576935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996826" y="34565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949334" y="27467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3413126" y="2758035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996826" y="46376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949334" y="39278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矩形 16"/>
          <p:cNvSpPr/>
          <p:nvPr/>
        </p:nvSpPr>
        <p:spPr>
          <a:xfrm>
            <a:off x="3413126" y="3939135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996826" y="58187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949334" y="51089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0" name="矩形 19"/>
          <p:cNvSpPr/>
          <p:nvPr/>
        </p:nvSpPr>
        <p:spPr>
          <a:xfrm>
            <a:off x="3413126" y="5120235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18448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文字方塊 51"/>
          <p:cNvSpPr txBox="1"/>
          <p:nvPr/>
        </p:nvSpPr>
        <p:spPr>
          <a:xfrm>
            <a:off x="853499" y="3275258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10800000">
            <a:off x="1546579" y="1766863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51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1771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676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189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3480" y="1194699"/>
            <a:ext cx="4857156" cy="4862285"/>
          </a:xfrm>
        </p:spPr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364167" y="1856781"/>
            <a:ext cx="3891924" cy="738664"/>
            <a:chOff x="4531038" y="1608602"/>
            <a:chExt cx="3891924" cy="738664"/>
          </a:xfrm>
        </p:grpSpPr>
        <p:sp>
          <p:nvSpPr>
            <p:cNvPr id="10" name="矩形 9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2" name="橢圓 11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364167" y="2911244"/>
            <a:ext cx="3891924" cy="738664"/>
            <a:chOff x="4531038" y="2660162"/>
            <a:chExt cx="3891924" cy="738664"/>
          </a:xfrm>
        </p:grpSpPr>
        <p:sp>
          <p:nvSpPr>
            <p:cNvPr id="15" name="矩形 14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7" name="橢圓 16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8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364167" y="3965707"/>
            <a:ext cx="3891924" cy="738664"/>
            <a:chOff x="4531038" y="2660162"/>
            <a:chExt cx="3891924" cy="738664"/>
          </a:xfrm>
        </p:grpSpPr>
        <p:sp>
          <p:nvSpPr>
            <p:cNvPr id="20" name="矩形 19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2" name="橢圓 21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364167" y="5020169"/>
            <a:ext cx="3891924" cy="738664"/>
            <a:chOff x="4531038" y="2660162"/>
            <a:chExt cx="3891924" cy="738664"/>
          </a:xfrm>
        </p:grpSpPr>
        <p:sp>
          <p:nvSpPr>
            <p:cNvPr id="25" name="矩形 24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7" name="橢圓 26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627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1255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20031" y="1319737"/>
            <a:ext cx="4862284" cy="4857156"/>
          </a:xfrm>
        </p:spPr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423938" y="1585112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1407590" y="171200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423938" y="2704049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1407590" y="283094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423938" y="3852738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1407590" y="397963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423938" y="4971675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6" name="文字方塊 17"/>
          <p:cNvSpPr txBox="1"/>
          <p:nvPr/>
        </p:nvSpPr>
        <p:spPr>
          <a:xfrm>
            <a:off x="1407590" y="509856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1261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196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22056" y="1346879"/>
            <a:ext cx="4862287" cy="4862288"/>
          </a:xfrm>
        </p:spPr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664146" y="1810095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664146" y="2889525"/>
            <a:ext cx="3352566" cy="738664"/>
            <a:chOff x="560912" y="1927819"/>
            <a:chExt cx="3352566" cy="738664"/>
          </a:xfrm>
        </p:grpSpPr>
        <p:grpSp>
          <p:nvGrpSpPr>
            <p:cNvPr id="15" name="群組 1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7" name="橢圓 1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664146" y="3968955"/>
            <a:ext cx="3352566" cy="738664"/>
            <a:chOff x="560912" y="1927819"/>
            <a:chExt cx="3352566" cy="738664"/>
          </a:xfrm>
        </p:grpSpPr>
        <p:grpSp>
          <p:nvGrpSpPr>
            <p:cNvPr id="20" name="群組 1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64146" y="5048386"/>
            <a:ext cx="3352566" cy="738664"/>
            <a:chOff x="560912" y="1927819"/>
            <a:chExt cx="3352566" cy="738664"/>
          </a:xfrm>
        </p:grpSpPr>
        <p:grpSp>
          <p:nvGrpSpPr>
            <p:cNvPr id="25" name="群組 2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7" name="橢圓 2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966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9224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9283" y="1665516"/>
            <a:ext cx="4074453" cy="4249271"/>
          </a:xfrm>
        </p:spPr>
      </p:pic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5511732" y="1572087"/>
            <a:ext cx="2791674" cy="954107"/>
            <a:chOff x="6149127" y="1804267"/>
            <a:chExt cx="2791674" cy="954107"/>
          </a:xfrm>
        </p:grpSpPr>
        <p:sp>
          <p:nvSpPr>
            <p:cNvPr id="10" name="矩形 9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2" name="圓角矩形 1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3" name="手繪多邊形 1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群組 13"/>
          <p:cNvGrpSpPr/>
          <p:nvPr/>
        </p:nvGrpSpPr>
        <p:grpSpPr>
          <a:xfrm>
            <a:off x="5511732" y="2688671"/>
            <a:ext cx="2791674" cy="954107"/>
            <a:chOff x="6149127" y="2941171"/>
            <a:chExt cx="2791674" cy="954107"/>
          </a:xfrm>
        </p:grpSpPr>
        <p:sp>
          <p:nvSpPr>
            <p:cNvPr id="15" name="矩形 14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6" name="群組 15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7" name="圓角矩形 1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8" name="手繪多邊形 1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" name="群組 18"/>
          <p:cNvGrpSpPr/>
          <p:nvPr/>
        </p:nvGrpSpPr>
        <p:grpSpPr>
          <a:xfrm>
            <a:off x="5511732" y="3805255"/>
            <a:ext cx="2791674" cy="954107"/>
            <a:chOff x="6149127" y="3992731"/>
            <a:chExt cx="2791674" cy="954107"/>
          </a:xfrm>
        </p:grpSpPr>
        <p:sp>
          <p:nvSpPr>
            <p:cNvPr id="20" name="矩形 19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2" name="圓角矩形 21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3" name="手繪多邊形 22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5511732" y="4921839"/>
            <a:ext cx="2791674" cy="954107"/>
            <a:chOff x="6149127" y="5044291"/>
            <a:chExt cx="2791674" cy="954107"/>
          </a:xfrm>
        </p:grpSpPr>
        <p:sp>
          <p:nvSpPr>
            <p:cNvPr id="25" name="矩形 24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8" name="手繪多邊形 27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11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1991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069" y="1744185"/>
            <a:ext cx="4249271" cy="4074550"/>
          </a:xfrm>
        </p:spPr>
      </p:pic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9" name="直線接點 8"/>
          <p:cNvCxnSpPr/>
          <p:nvPr/>
        </p:nvCxnSpPr>
        <p:spPr>
          <a:xfrm>
            <a:off x="5646048" y="22754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598556" y="15656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1" name="矩形 10"/>
          <p:cNvSpPr/>
          <p:nvPr/>
        </p:nvSpPr>
        <p:spPr>
          <a:xfrm>
            <a:off x="8062348" y="1576935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5646048" y="34565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598556" y="27467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8062348" y="2758035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5646048" y="46376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5598556" y="39278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矩形 16"/>
          <p:cNvSpPr/>
          <p:nvPr/>
        </p:nvSpPr>
        <p:spPr>
          <a:xfrm>
            <a:off x="8062348" y="3939135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5646048" y="5818735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598556" y="5108904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0" name="矩形 19"/>
          <p:cNvSpPr/>
          <p:nvPr/>
        </p:nvSpPr>
        <p:spPr>
          <a:xfrm>
            <a:off x="8062348" y="5120235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3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28825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/>
          </a:p>
        </p:txBody>
      </p:sp>
      <p:sp>
        <p:nvSpPr>
          <p:cNvPr id="6" name="手繪多邊形 5"/>
          <p:cNvSpPr/>
          <p:nvPr/>
        </p:nvSpPr>
        <p:spPr>
          <a:xfrm rot="10800000">
            <a:off x="3243942" y="571499"/>
            <a:ext cx="5900058" cy="1905000"/>
          </a:xfrm>
          <a:custGeom>
            <a:avLst/>
            <a:gdLst>
              <a:gd name="connsiteX0" fmla="*/ 16329 w 5900058"/>
              <a:gd name="connsiteY0" fmla="*/ 0 h 1905000"/>
              <a:gd name="connsiteX1" fmla="*/ 4947558 w 5900058"/>
              <a:gd name="connsiteY1" fmla="*/ 0 h 1905000"/>
              <a:gd name="connsiteX2" fmla="*/ 5900058 w 5900058"/>
              <a:gd name="connsiteY2" fmla="*/ 952500 h 1905000"/>
              <a:gd name="connsiteX3" fmla="*/ 4947558 w 5900058"/>
              <a:gd name="connsiteY3" fmla="*/ 1905000 h 1905000"/>
              <a:gd name="connsiteX4" fmla="*/ 16329 w 5900058"/>
              <a:gd name="connsiteY4" fmla="*/ 1905000 h 1905000"/>
              <a:gd name="connsiteX5" fmla="*/ 0 w 5900058"/>
              <a:gd name="connsiteY5" fmla="*/ 1904176 h 1905000"/>
              <a:gd name="connsiteX6" fmla="*/ 0 w 5900058"/>
              <a:gd name="connsiteY6" fmla="*/ 825 h 1905000"/>
              <a:gd name="connsiteX7" fmla="*/ 16329 w 5900058"/>
              <a:gd name="connsiteY7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0058" h="1905000">
                <a:moveTo>
                  <a:pt x="16329" y="0"/>
                </a:moveTo>
                <a:lnTo>
                  <a:pt x="4947558" y="0"/>
                </a:lnTo>
                <a:cubicBezTo>
                  <a:pt x="5473609" y="0"/>
                  <a:pt x="5900058" y="426449"/>
                  <a:pt x="5900058" y="952500"/>
                </a:cubicBezTo>
                <a:cubicBezTo>
                  <a:pt x="5900058" y="1478551"/>
                  <a:pt x="5473609" y="1905000"/>
                  <a:pt x="4947558" y="1905000"/>
                </a:cubicBezTo>
                <a:lnTo>
                  <a:pt x="16329" y="1905000"/>
                </a:lnTo>
                <a:lnTo>
                  <a:pt x="0" y="1904176"/>
                </a:lnTo>
                <a:lnTo>
                  <a:pt x="0" y="825"/>
                </a:lnTo>
                <a:lnTo>
                  <a:pt x="16329" y="0"/>
                </a:lnTo>
                <a:close/>
              </a:path>
            </a:pathLst>
          </a:cu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5688413" y="1082748"/>
            <a:ext cx="3168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</a:rPr>
              <a:t>獨家贊助</a:t>
            </a:r>
            <a:endParaRPr lang="zh-TW" altLang="en-US" sz="54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5151022" y="5563552"/>
            <a:ext cx="270707" cy="270707"/>
            <a:chOff x="5151022" y="5563552"/>
            <a:chExt cx="270707" cy="270707"/>
          </a:xfrm>
        </p:grpSpPr>
        <p:sp>
          <p:nvSpPr>
            <p:cNvPr id="26" name="橢圓 25"/>
            <p:cNvSpPr/>
            <p:nvPr/>
          </p:nvSpPr>
          <p:spPr>
            <a:xfrm>
              <a:off x="5151022" y="5563552"/>
              <a:ext cx="270707" cy="270707"/>
            </a:xfrm>
            <a:prstGeom prst="ellipse">
              <a:avLst/>
            </a:prstGeom>
            <a:solidFill>
              <a:srgbClr val="EB1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1445E"/>
                </a:solidFill>
              </a:endParaRPr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5211851" y="5630585"/>
              <a:ext cx="149048" cy="149048"/>
            </a:xfrm>
            <a:custGeom>
              <a:avLst/>
              <a:gdLst>
                <a:gd name="T0" fmla="*/ 0 w 4098"/>
                <a:gd name="T1" fmla="*/ 0 h 4098"/>
                <a:gd name="T2" fmla="*/ 4098 w 4098"/>
                <a:gd name="T3" fmla="*/ 1465 h 4098"/>
                <a:gd name="T4" fmla="*/ 2843 w 4098"/>
                <a:gd name="T5" fmla="*/ 2277 h 4098"/>
                <a:gd name="T6" fmla="*/ 3722 w 4098"/>
                <a:gd name="T7" fmla="*/ 3158 h 4098"/>
                <a:gd name="T8" fmla="*/ 3755 w 4098"/>
                <a:gd name="T9" fmla="*/ 3195 h 4098"/>
                <a:gd name="T10" fmla="*/ 3783 w 4098"/>
                <a:gd name="T11" fmla="*/ 3236 h 4098"/>
                <a:gd name="T12" fmla="*/ 3805 w 4098"/>
                <a:gd name="T13" fmla="*/ 3278 h 4098"/>
                <a:gd name="T14" fmla="*/ 3821 w 4098"/>
                <a:gd name="T15" fmla="*/ 3323 h 4098"/>
                <a:gd name="T16" fmla="*/ 3832 w 4098"/>
                <a:gd name="T17" fmla="*/ 3369 h 4098"/>
                <a:gd name="T18" fmla="*/ 3838 w 4098"/>
                <a:gd name="T19" fmla="*/ 3416 h 4098"/>
                <a:gd name="T20" fmla="*/ 3838 w 4098"/>
                <a:gd name="T21" fmla="*/ 3463 h 4098"/>
                <a:gd name="T22" fmla="*/ 3832 w 4098"/>
                <a:gd name="T23" fmla="*/ 3511 h 4098"/>
                <a:gd name="T24" fmla="*/ 3821 w 4098"/>
                <a:gd name="T25" fmla="*/ 3557 h 4098"/>
                <a:gd name="T26" fmla="*/ 3805 w 4098"/>
                <a:gd name="T27" fmla="*/ 3601 h 4098"/>
                <a:gd name="T28" fmla="*/ 3783 w 4098"/>
                <a:gd name="T29" fmla="*/ 3643 h 4098"/>
                <a:gd name="T30" fmla="*/ 3755 w 4098"/>
                <a:gd name="T31" fmla="*/ 3684 h 4098"/>
                <a:gd name="T32" fmla="*/ 3722 w 4098"/>
                <a:gd name="T33" fmla="*/ 3722 h 4098"/>
                <a:gd name="T34" fmla="*/ 3684 w 4098"/>
                <a:gd name="T35" fmla="*/ 3755 h 4098"/>
                <a:gd name="T36" fmla="*/ 3643 w 4098"/>
                <a:gd name="T37" fmla="*/ 3783 h 4098"/>
                <a:gd name="T38" fmla="*/ 3601 w 4098"/>
                <a:gd name="T39" fmla="*/ 3805 h 4098"/>
                <a:gd name="T40" fmla="*/ 3557 w 4098"/>
                <a:gd name="T41" fmla="*/ 3821 h 4098"/>
                <a:gd name="T42" fmla="*/ 3511 w 4098"/>
                <a:gd name="T43" fmla="*/ 3832 h 4098"/>
                <a:gd name="T44" fmla="*/ 3463 w 4098"/>
                <a:gd name="T45" fmla="*/ 3838 h 4098"/>
                <a:gd name="T46" fmla="*/ 3416 w 4098"/>
                <a:gd name="T47" fmla="*/ 3838 h 4098"/>
                <a:gd name="T48" fmla="*/ 3369 w 4098"/>
                <a:gd name="T49" fmla="*/ 3832 h 4098"/>
                <a:gd name="T50" fmla="*/ 3323 w 4098"/>
                <a:gd name="T51" fmla="*/ 3821 h 4098"/>
                <a:gd name="T52" fmla="*/ 3278 w 4098"/>
                <a:gd name="T53" fmla="*/ 3805 h 4098"/>
                <a:gd name="T54" fmla="*/ 3236 w 4098"/>
                <a:gd name="T55" fmla="*/ 3783 h 4098"/>
                <a:gd name="T56" fmla="*/ 3195 w 4098"/>
                <a:gd name="T57" fmla="*/ 3755 h 4098"/>
                <a:gd name="T58" fmla="*/ 3158 w 4098"/>
                <a:gd name="T59" fmla="*/ 3722 h 4098"/>
                <a:gd name="T60" fmla="*/ 2277 w 4098"/>
                <a:gd name="T61" fmla="*/ 2843 h 4098"/>
                <a:gd name="T62" fmla="*/ 1465 w 4098"/>
                <a:gd name="T63" fmla="*/ 4098 h 4098"/>
                <a:gd name="T64" fmla="*/ 0 w 4098"/>
                <a:gd name="T65" fmla="*/ 0 h 4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098" h="4098">
                  <a:moveTo>
                    <a:pt x="0" y="0"/>
                  </a:moveTo>
                  <a:lnTo>
                    <a:pt x="4098" y="1465"/>
                  </a:lnTo>
                  <a:lnTo>
                    <a:pt x="2843" y="2277"/>
                  </a:lnTo>
                  <a:lnTo>
                    <a:pt x="3722" y="3158"/>
                  </a:lnTo>
                  <a:lnTo>
                    <a:pt x="3755" y="3195"/>
                  </a:lnTo>
                  <a:lnTo>
                    <a:pt x="3783" y="3236"/>
                  </a:lnTo>
                  <a:lnTo>
                    <a:pt x="3805" y="3278"/>
                  </a:lnTo>
                  <a:lnTo>
                    <a:pt x="3821" y="3323"/>
                  </a:lnTo>
                  <a:lnTo>
                    <a:pt x="3832" y="3369"/>
                  </a:lnTo>
                  <a:lnTo>
                    <a:pt x="3838" y="3416"/>
                  </a:lnTo>
                  <a:lnTo>
                    <a:pt x="3838" y="3463"/>
                  </a:lnTo>
                  <a:lnTo>
                    <a:pt x="3832" y="3511"/>
                  </a:lnTo>
                  <a:lnTo>
                    <a:pt x="3821" y="3557"/>
                  </a:lnTo>
                  <a:lnTo>
                    <a:pt x="3805" y="3601"/>
                  </a:lnTo>
                  <a:lnTo>
                    <a:pt x="3783" y="3643"/>
                  </a:lnTo>
                  <a:lnTo>
                    <a:pt x="3755" y="3684"/>
                  </a:lnTo>
                  <a:lnTo>
                    <a:pt x="3722" y="3722"/>
                  </a:lnTo>
                  <a:lnTo>
                    <a:pt x="3684" y="3755"/>
                  </a:lnTo>
                  <a:lnTo>
                    <a:pt x="3643" y="3783"/>
                  </a:lnTo>
                  <a:lnTo>
                    <a:pt x="3601" y="3805"/>
                  </a:lnTo>
                  <a:lnTo>
                    <a:pt x="3557" y="3821"/>
                  </a:lnTo>
                  <a:lnTo>
                    <a:pt x="3511" y="3832"/>
                  </a:lnTo>
                  <a:lnTo>
                    <a:pt x="3463" y="3838"/>
                  </a:lnTo>
                  <a:lnTo>
                    <a:pt x="3416" y="3838"/>
                  </a:lnTo>
                  <a:lnTo>
                    <a:pt x="3369" y="3832"/>
                  </a:lnTo>
                  <a:lnTo>
                    <a:pt x="3323" y="3821"/>
                  </a:lnTo>
                  <a:lnTo>
                    <a:pt x="3278" y="3805"/>
                  </a:lnTo>
                  <a:lnTo>
                    <a:pt x="3236" y="3783"/>
                  </a:lnTo>
                  <a:lnTo>
                    <a:pt x="3195" y="3755"/>
                  </a:lnTo>
                  <a:lnTo>
                    <a:pt x="3158" y="3722"/>
                  </a:lnTo>
                  <a:lnTo>
                    <a:pt x="2277" y="2843"/>
                  </a:lnTo>
                  <a:lnTo>
                    <a:pt x="1465" y="40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5151022" y="5887402"/>
            <a:ext cx="270707" cy="270707"/>
            <a:chOff x="5151022" y="5887402"/>
            <a:chExt cx="270707" cy="270707"/>
          </a:xfrm>
        </p:grpSpPr>
        <p:sp>
          <p:nvSpPr>
            <p:cNvPr id="29" name="橢圓 28"/>
            <p:cNvSpPr/>
            <p:nvPr/>
          </p:nvSpPr>
          <p:spPr>
            <a:xfrm>
              <a:off x="5151022" y="5887402"/>
              <a:ext cx="270707" cy="270707"/>
            </a:xfrm>
            <a:prstGeom prst="ellipse">
              <a:avLst/>
            </a:prstGeom>
            <a:solidFill>
              <a:srgbClr val="EB10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Freeform 16"/>
            <p:cNvSpPr>
              <a:spLocks/>
            </p:cNvSpPr>
            <p:nvPr/>
          </p:nvSpPr>
          <p:spPr bwMode="auto">
            <a:xfrm>
              <a:off x="5231444" y="5931646"/>
              <a:ext cx="97160" cy="179440"/>
            </a:xfrm>
            <a:custGeom>
              <a:avLst/>
              <a:gdLst>
                <a:gd name="T0" fmla="*/ 1921 w 1996"/>
                <a:gd name="T1" fmla="*/ 1 h 3691"/>
                <a:gd name="T2" fmla="*/ 1959 w 1996"/>
                <a:gd name="T3" fmla="*/ 11 h 3691"/>
                <a:gd name="T4" fmla="*/ 1985 w 1996"/>
                <a:gd name="T5" fmla="*/ 38 h 3691"/>
                <a:gd name="T6" fmla="*/ 1996 w 1996"/>
                <a:gd name="T7" fmla="*/ 76 h 3691"/>
                <a:gd name="T8" fmla="*/ 1993 w 1996"/>
                <a:gd name="T9" fmla="*/ 660 h 3691"/>
                <a:gd name="T10" fmla="*/ 1974 w 1996"/>
                <a:gd name="T11" fmla="*/ 693 h 3691"/>
                <a:gd name="T12" fmla="*/ 1941 w 1996"/>
                <a:gd name="T13" fmla="*/ 712 h 3691"/>
                <a:gd name="T14" fmla="*/ 1598 w 1996"/>
                <a:gd name="T15" fmla="*/ 714 h 3691"/>
                <a:gd name="T16" fmla="*/ 1513 w 1996"/>
                <a:gd name="T17" fmla="*/ 720 h 3691"/>
                <a:gd name="T18" fmla="*/ 1448 w 1996"/>
                <a:gd name="T19" fmla="*/ 736 h 3691"/>
                <a:gd name="T20" fmla="*/ 1401 w 1996"/>
                <a:gd name="T21" fmla="*/ 762 h 3691"/>
                <a:gd name="T22" fmla="*/ 1369 w 1996"/>
                <a:gd name="T23" fmla="*/ 799 h 3691"/>
                <a:gd name="T24" fmla="*/ 1349 w 1996"/>
                <a:gd name="T25" fmla="*/ 846 h 3691"/>
                <a:gd name="T26" fmla="*/ 1338 w 1996"/>
                <a:gd name="T27" fmla="*/ 904 h 3691"/>
                <a:gd name="T28" fmla="*/ 1335 w 1996"/>
                <a:gd name="T29" fmla="*/ 972 h 3691"/>
                <a:gd name="T30" fmla="*/ 1898 w 1996"/>
                <a:gd name="T31" fmla="*/ 1327 h 3691"/>
                <a:gd name="T32" fmla="*/ 1937 w 1996"/>
                <a:gd name="T33" fmla="*/ 1337 h 3691"/>
                <a:gd name="T34" fmla="*/ 1964 w 1996"/>
                <a:gd name="T35" fmla="*/ 1364 h 3691"/>
                <a:gd name="T36" fmla="*/ 1974 w 1996"/>
                <a:gd name="T37" fmla="*/ 1402 h 3691"/>
                <a:gd name="T38" fmla="*/ 1971 w 1996"/>
                <a:gd name="T39" fmla="*/ 2029 h 3691"/>
                <a:gd name="T40" fmla="*/ 1951 w 1996"/>
                <a:gd name="T41" fmla="*/ 2062 h 3691"/>
                <a:gd name="T42" fmla="*/ 1918 w 1996"/>
                <a:gd name="T43" fmla="*/ 2081 h 3691"/>
                <a:gd name="T44" fmla="*/ 1335 w 1996"/>
                <a:gd name="T45" fmla="*/ 2085 h 3691"/>
                <a:gd name="T46" fmla="*/ 1333 w 1996"/>
                <a:gd name="T47" fmla="*/ 3636 h 3691"/>
                <a:gd name="T48" fmla="*/ 1313 w 1996"/>
                <a:gd name="T49" fmla="*/ 3669 h 3691"/>
                <a:gd name="T50" fmla="*/ 1279 w 1996"/>
                <a:gd name="T51" fmla="*/ 3688 h 3691"/>
                <a:gd name="T52" fmla="*/ 631 w 1996"/>
                <a:gd name="T53" fmla="*/ 3691 h 3691"/>
                <a:gd name="T54" fmla="*/ 594 w 1996"/>
                <a:gd name="T55" fmla="*/ 3681 h 3691"/>
                <a:gd name="T56" fmla="*/ 566 w 1996"/>
                <a:gd name="T57" fmla="*/ 3654 h 3691"/>
                <a:gd name="T58" fmla="*/ 556 w 1996"/>
                <a:gd name="T59" fmla="*/ 3615 h 3691"/>
                <a:gd name="T60" fmla="*/ 75 w 1996"/>
                <a:gd name="T61" fmla="*/ 2085 h 3691"/>
                <a:gd name="T62" fmla="*/ 36 w 1996"/>
                <a:gd name="T63" fmla="*/ 2075 h 3691"/>
                <a:gd name="T64" fmla="*/ 10 w 1996"/>
                <a:gd name="T65" fmla="*/ 2047 h 3691"/>
                <a:gd name="T66" fmla="*/ 0 w 1996"/>
                <a:gd name="T67" fmla="*/ 2009 h 3691"/>
                <a:gd name="T68" fmla="*/ 2 w 1996"/>
                <a:gd name="T69" fmla="*/ 1383 h 3691"/>
                <a:gd name="T70" fmla="*/ 22 w 1996"/>
                <a:gd name="T71" fmla="*/ 1350 h 3691"/>
                <a:gd name="T72" fmla="*/ 54 w 1996"/>
                <a:gd name="T73" fmla="*/ 1330 h 3691"/>
                <a:gd name="T74" fmla="*/ 556 w 1996"/>
                <a:gd name="T75" fmla="*/ 1327 h 3691"/>
                <a:gd name="T76" fmla="*/ 558 w 1996"/>
                <a:gd name="T77" fmla="*/ 827 h 3691"/>
                <a:gd name="T78" fmla="*/ 579 w 1996"/>
                <a:gd name="T79" fmla="*/ 673 h 3691"/>
                <a:gd name="T80" fmla="*/ 619 w 1996"/>
                <a:gd name="T81" fmla="*/ 534 h 3691"/>
                <a:gd name="T82" fmla="*/ 678 w 1996"/>
                <a:gd name="T83" fmla="*/ 408 h 3691"/>
                <a:gd name="T84" fmla="*/ 754 w 1996"/>
                <a:gd name="T85" fmla="*/ 297 h 3691"/>
                <a:gd name="T86" fmla="*/ 846 w 1996"/>
                <a:gd name="T87" fmla="*/ 201 h 3691"/>
                <a:gd name="T88" fmla="*/ 954 w 1996"/>
                <a:gd name="T89" fmla="*/ 124 h 3691"/>
                <a:gd name="T90" fmla="*/ 1077 w 1996"/>
                <a:gd name="T91" fmla="*/ 64 h 3691"/>
                <a:gd name="T92" fmla="*/ 1213 w 1996"/>
                <a:gd name="T93" fmla="*/ 23 h 3691"/>
                <a:gd name="T94" fmla="*/ 1363 w 1996"/>
                <a:gd name="T95" fmla="*/ 3 h 3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6" h="3691">
                  <a:moveTo>
                    <a:pt x="1442" y="0"/>
                  </a:moveTo>
                  <a:lnTo>
                    <a:pt x="1921" y="1"/>
                  </a:lnTo>
                  <a:lnTo>
                    <a:pt x="1941" y="3"/>
                  </a:lnTo>
                  <a:lnTo>
                    <a:pt x="1959" y="11"/>
                  </a:lnTo>
                  <a:lnTo>
                    <a:pt x="1974" y="22"/>
                  </a:lnTo>
                  <a:lnTo>
                    <a:pt x="1985" y="38"/>
                  </a:lnTo>
                  <a:lnTo>
                    <a:pt x="1993" y="56"/>
                  </a:lnTo>
                  <a:lnTo>
                    <a:pt x="1996" y="76"/>
                  </a:lnTo>
                  <a:lnTo>
                    <a:pt x="1996" y="639"/>
                  </a:lnTo>
                  <a:lnTo>
                    <a:pt x="1993" y="660"/>
                  </a:lnTo>
                  <a:lnTo>
                    <a:pt x="1985" y="677"/>
                  </a:lnTo>
                  <a:lnTo>
                    <a:pt x="1974" y="693"/>
                  </a:lnTo>
                  <a:lnTo>
                    <a:pt x="1959" y="704"/>
                  </a:lnTo>
                  <a:lnTo>
                    <a:pt x="1941" y="712"/>
                  </a:lnTo>
                  <a:lnTo>
                    <a:pt x="1921" y="714"/>
                  </a:lnTo>
                  <a:lnTo>
                    <a:pt x="1598" y="714"/>
                  </a:lnTo>
                  <a:lnTo>
                    <a:pt x="1553" y="717"/>
                  </a:lnTo>
                  <a:lnTo>
                    <a:pt x="1513" y="720"/>
                  </a:lnTo>
                  <a:lnTo>
                    <a:pt x="1479" y="727"/>
                  </a:lnTo>
                  <a:lnTo>
                    <a:pt x="1448" y="736"/>
                  </a:lnTo>
                  <a:lnTo>
                    <a:pt x="1423" y="748"/>
                  </a:lnTo>
                  <a:lnTo>
                    <a:pt x="1401" y="762"/>
                  </a:lnTo>
                  <a:lnTo>
                    <a:pt x="1384" y="779"/>
                  </a:lnTo>
                  <a:lnTo>
                    <a:pt x="1369" y="799"/>
                  </a:lnTo>
                  <a:lnTo>
                    <a:pt x="1358" y="822"/>
                  </a:lnTo>
                  <a:lnTo>
                    <a:pt x="1349" y="846"/>
                  </a:lnTo>
                  <a:lnTo>
                    <a:pt x="1342" y="874"/>
                  </a:lnTo>
                  <a:lnTo>
                    <a:pt x="1338" y="904"/>
                  </a:lnTo>
                  <a:lnTo>
                    <a:pt x="1336" y="937"/>
                  </a:lnTo>
                  <a:lnTo>
                    <a:pt x="1335" y="972"/>
                  </a:lnTo>
                  <a:lnTo>
                    <a:pt x="1335" y="1327"/>
                  </a:lnTo>
                  <a:lnTo>
                    <a:pt x="1898" y="1327"/>
                  </a:lnTo>
                  <a:lnTo>
                    <a:pt x="1918" y="1329"/>
                  </a:lnTo>
                  <a:lnTo>
                    <a:pt x="1937" y="1337"/>
                  </a:lnTo>
                  <a:lnTo>
                    <a:pt x="1951" y="1350"/>
                  </a:lnTo>
                  <a:lnTo>
                    <a:pt x="1964" y="1364"/>
                  </a:lnTo>
                  <a:lnTo>
                    <a:pt x="1971" y="1383"/>
                  </a:lnTo>
                  <a:lnTo>
                    <a:pt x="1974" y="1402"/>
                  </a:lnTo>
                  <a:lnTo>
                    <a:pt x="1973" y="2009"/>
                  </a:lnTo>
                  <a:lnTo>
                    <a:pt x="1971" y="2029"/>
                  </a:lnTo>
                  <a:lnTo>
                    <a:pt x="1963" y="2047"/>
                  </a:lnTo>
                  <a:lnTo>
                    <a:pt x="1951" y="2062"/>
                  </a:lnTo>
                  <a:lnTo>
                    <a:pt x="1937" y="2075"/>
                  </a:lnTo>
                  <a:lnTo>
                    <a:pt x="1918" y="2081"/>
                  </a:lnTo>
                  <a:lnTo>
                    <a:pt x="1898" y="2085"/>
                  </a:lnTo>
                  <a:lnTo>
                    <a:pt x="1335" y="2085"/>
                  </a:lnTo>
                  <a:lnTo>
                    <a:pt x="1335" y="3615"/>
                  </a:lnTo>
                  <a:lnTo>
                    <a:pt x="1333" y="3636"/>
                  </a:lnTo>
                  <a:lnTo>
                    <a:pt x="1325" y="3654"/>
                  </a:lnTo>
                  <a:lnTo>
                    <a:pt x="1313" y="3669"/>
                  </a:lnTo>
                  <a:lnTo>
                    <a:pt x="1297" y="3681"/>
                  </a:lnTo>
                  <a:lnTo>
                    <a:pt x="1279" y="3688"/>
                  </a:lnTo>
                  <a:lnTo>
                    <a:pt x="1260" y="3691"/>
                  </a:lnTo>
                  <a:lnTo>
                    <a:pt x="631" y="3691"/>
                  </a:lnTo>
                  <a:lnTo>
                    <a:pt x="612" y="3688"/>
                  </a:lnTo>
                  <a:lnTo>
                    <a:pt x="594" y="3681"/>
                  </a:lnTo>
                  <a:lnTo>
                    <a:pt x="579" y="3669"/>
                  </a:lnTo>
                  <a:lnTo>
                    <a:pt x="566" y="3654"/>
                  </a:lnTo>
                  <a:lnTo>
                    <a:pt x="558" y="3636"/>
                  </a:lnTo>
                  <a:lnTo>
                    <a:pt x="556" y="3615"/>
                  </a:lnTo>
                  <a:lnTo>
                    <a:pt x="556" y="2085"/>
                  </a:lnTo>
                  <a:lnTo>
                    <a:pt x="75" y="2085"/>
                  </a:lnTo>
                  <a:lnTo>
                    <a:pt x="54" y="2081"/>
                  </a:lnTo>
                  <a:lnTo>
                    <a:pt x="36" y="2075"/>
                  </a:lnTo>
                  <a:lnTo>
                    <a:pt x="22" y="2062"/>
                  </a:lnTo>
                  <a:lnTo>
                    <a:pt x="10" y="2047"/>
                  </a:lnTo>
                  <a:lnTo>
                    <a:pt x="2" y="2029"/>
                  </a:lnTo>
                  <a:lnTo>
                    <a:pt x="0" y="2009"/>
                  </a:lnTo>
                  <a:lnTo>
                    <a:pt x="0" y="1402"/>
                  </a:lnTo>
                  <a:lnTo>
                    <a:pt x="2" y="1383"/>
                  </a:lnTo>
                  <a:lnTo>
                    <a:pt x="10" y="1364"/>
                  </a:lnTo>
                  <a:lnTo>
                    <a:pt x="22" y="1350"/>
                  </a:lnTo>
                  <a:lnTo>
                    <a:pt x="36" y="1337"/>
                  </a:lnTo>
                  <a:lnTo>
                    <a:pt x="54" y="1330"/>
                  </a:lnTo>
                  <a:lnTo>
                    <a:pt x="75" y="1327"/>
                  </a:lnTo>
                  <a:lnTo>
                    <a:pt x="556" y="1327"/>
                  </a:lnTo>
                  <a:lnTo>
                    <a:pt x="556" y="908"/>
                  </a:lnTo>
                  <a:lnTo>
                    <a:pt x="558" y="827"/>
                  </a:lnTo>
                  <a:lnTo>
                    <a:pt x="566" y="748"/>
                  </a:lnTo>
                  <a:lnTo>
                    <a:pt x="579" y="673"/>
                  </a:lnTo>
                  <a:lnTo>
                    <a:pt x="597" y="602"/>
                  </a:lnTo>
                  <a:lnTo>
                    <a:pt x="619" y="534"/>
                  </a:lnTo>
                  <a:lnTo>
                    <a:pt x="646" y="469"/>
                  </a:lnTo>
                  <a:lnTo>
                    <a:pt x="678" y="408"/>
                  </a:lnTo>
                  <a:lnTo>
                    <a:pt x="713" y="350"/>
                  </a:lnTo>
                  <a:lnTo>
                    <a:pt x="754" y="297"/>
                  </a:lnTo>
                  <a:lnTo>
                    <a:pt x="797" y="247"/>
                  </a:lnTo>
                  <a:lnTo>
                    <a:pt x="846" y="201"/>
                  </a:lnTo>
                  <a:lnTo>
                    <a:pt x="898" y="161"/>
                  </a:lnTo>
                  <a:lnTo>
                    <a:pt x="954" y="124"/>
                  </a:lnTo>
                  <a:lnTo>
                    <a:pt x="1014" y="91"/>
                  </a:lnTo>
                  <a:lnTo>
                    <a:pt x="1077" y="64"/>
                  </a:lnTo>
                  <a:lnTo>
                    <a:pt x="1143" y="42"/>
                  </a:lnTo>
                  <a:lnTo>
                    <a:pt x="1213" y="23"/>
                  </a:lnTo>
                  <a:lnTo>
                    <a:pt x="1286" y="11"/>
                  </a:lnTo>
                  <a:lnTo>
                    <a:pt x="1363" y="3"/>
                  </a:lnTo>
                  <a:lnTo>
                    <a:pt x="144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</p:grpSp>
      <p:sp>
        <p:nvSpPr>
          <p:cNvPr id="34" name="矩形 33">
            <a:hlinkClick r:id="rId2"/>
          </p:cNvPr>
          <p:cNvSpPr/>
          <p:nvPr/>
        </p:nvSpPr>
        <p:spPr>
          <a:xfrm>
            <a:off x="5388464" y="5539142"/>
            <a:ext cx="2575321" cy="282129"/>
          </a:xfrm>
          <a:prstGeom prst="rect">
            <a:avLst/>
          </a:prstGeom>
        </p:spPr>
        <p:txBody>
          <a:bodyPr wrap="square" tIns="0" rIns="90000" bIns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 smtClean="0"/>
              <a:t>www.matter-lab.com</a:t>
            </a:r>
          </a:p>
        </p:txBody>
      </p:sp>
      <p:sp>
        <p:nvSpPr>
          <p:cNvPr id="35" name="矩形 34">
            <a:hlinkClick r:id="rId3"/>
          </p:cNvPr>
          <p:cNvSpPr/>
          <p:nvPr/>
        </p:nvSpPr>
        <p:spPr>
          <a:xfrm>
            <a:off x="5388464" y="5856551"/>
            <a:ext cx="3298336" cy="282129"/>
          </a:xfrm>
          <a:prstGeom prst="rect">
            <a:avLst/>
          </a:prstGeom>
        </p:spPr>
        <p:txBody>
          <a:bodyPr wrap="square" tIns="0" rIns="90000" bIns="0" anchor="ctr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TW" sz="1400" dirty="0" smtClean="0"/>
              <a:t>www.facebook.com/matterlab.taiwan</a:t>
            </a:r>
          </a:p>
        </p:txBody>
      </p:sp>
      <p:sp>
        <p:nvSpPr>
          <p:cNvPr id="38" name="文字方塊 37"/>
          <p:cNvSpPr txBox="1"/>
          <p:nvPr/>
        </p:nvSpPr>
        <p:spPr>
          <a:xfrm>
            <a:off x="2790409" y="3291351"/>
            <a:ext cx="5332003" cy="1320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altLang="zh-TW" sz="3600" dirty="0" smtClean="0"/>
              <a:t>Make Organizing Fun!</a:t>
            </a:r>
          </a:p>
          <a:p>
            <a:pPr>
              <a:lnSpc>
                <a:spcPts val="5000"/>
              </a:lnSpc>
            </a:pPr>
            <a:r>
              <a:rPr lang="zh-TW" altLang="en-US" sz="3600" dirty="0" smtClean="0"/>
              <a:t>讓收納更有趣</a:t>
            </a:r>
            <a:r>
              <a:rPr lang="en-US" altLang="zh-TW" sz="3600" dirty="0" smtClean="0"/>
              <a:t>!</a:t>
            </a:r>
            <a:endParaRPr lang="zh-TW" altLang="en-US" sz="3600" dirty="0"/>
          </a:p>
        </p:txBody>
      </p:sp>
      <p:pic>
        <p:nvPicPr>
          <p:cNvPr id="16" name="圖片 15" descr="matter-lab.co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254" y="5019841"/>
            <a:ext cx="769531" cy="769531"/>
          </a:xfrm>
          <a:prstGeom prst="rect">
            <a:avLst/>
          </a:prstGeom>
        </p:spPr>
      </p:pic>
      <p:pic>
        <p:nvPicPr>
          <p:cNvPr id="18" name="圖片 17" descr="logo-white--vertical-750X750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889" y="760110"/>
            <a:ext cx="1536522" cy="153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328" y="1826842"/>
            <a:ext cx="3817743" cy="3817743"/>
          </a:xfrm>
        </p:spPr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919403" y="1944879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1118808" y="1962946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919403" y="3421090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8"/>
          <p:cNvSpPr txBox="1"/>
          <p:nvPr/>
        </p:nvSpPr>
        <p:spPr>
          <a:xfrm>
            <a:off x="1118808" y="3439157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919403" y="4907684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1118808" y="4925751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8360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199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5551122" y="1685100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46"/>
          <p:cNvSpPr txBox="1"/>
          <p:nvPr/>
        </p:nvSpPr>
        <p:spPr>
          <a:xfrm>
            <a:off x="5750527" y="1703167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5551122" y="3161311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48"/>
          <p:cNvSpPr txBox="1"/>
          <p:nvPr/>
        </p:nvSpPr>
        <p:spPr>
          <a:xfrm>
            <a:off x="5750527" y="3179378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5551122" y="4647905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50"/>
          <p:cNvSpPr txBox="1"/>
          <p:nvPr/>
        </p:nvSpPr>
        <p:spPr>
          <a:xfrm>
            <a:off x="5750527" y="4665972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4167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4455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13" y="1080244"/>
            <a:ext cx="5129339" cy="5129340"/>
          </a:xfrm>
        </p:spPr>
      </p:pic>
      <p:sp>
        <p:nvSpPr>
          <p:cNvPr id="7" name="矩形 6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5316930" y="1712344"/>
            <a:ext cx="411266" cy="677688"/>
            <a:chOff x="5316930" y="1712344"/>
            <a:chExt cx="411266" cy="677688"/>
          </a:xfrm>
        </p:grpSpPr>
        <p:sp>
          <p:nvSpPr>
            <p:cNvPr id="10" name="手繪多邊形 9"/>
            <p:cNvSpPr>
              <a:spLocks/>
            </p:cNvSpPr>
            <p:nvPr/>
          </p:nvSpPr>
          <p:spPr bwMode="auto">
            <a:xfrm>
              <a:off x="5316930" y="1712344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5409148" y="1813162"/>
              <a:ext cx="226831" cy="226831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" name="文字方塊 334"/>
          <p:cNvSpPr txBox="1"/>
          <p:nvPr/>
        </p:nvSpPr>
        <p:spPr>
          <a:xfrm>
            <a:off x="5783316" y="1681856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5316930" y="2735601"/>
            <a:ext cx="411266" cy="677688"/>
            <a:chOff x="5316930" y="2735601"/>
            <a:chExt cx="411266" cy="677688"/>
          </a:xfrm>
        </p:grpSpPr>
        <p:sp>
          <p:nvSpPr>
            <p:cNvPr id="14" name="手繪多邊形 13"/>
            <p:cNvSpPr>
              <a:spLocks/>
            </p:cNvSpPr>
            <p:nvPr/>
          </p:nvSpPr>
          <p:spPr bwMode="auto">
            <a:xfrm>
              <a:off x="5316930" y="2735601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5" name="橢圓 14"/>
            <p:cNvSpPr/>
            <p:nvPr/>
          </p:nvSpPr>
          <p:spPr>
            <a:xfrm>
              <a:off x="5409148" y="2836419"/>
              <a:ext cx="226831" cy="226831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6" name="文字方塊 334"/>
          <p:cNvSpPr txBox="1"/>
          <p:nvPr/>
        </p:nvSpPr>
        <p:spPr>
          <a:xfrm>
            <a:off x="5783316" y="2705113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5316930" y="3758858"/>
            <a:ext cx="411266" cy="677688"/>
            <a:chOff x="5316930" y="3758858"/>
            <a:chExt cx="411266" cy="677688"/>
          </a:xfrm>
        </p:grpSpPr>
        <p:sp>
          <p:nvSpPr>
            <p:cNvPr id="18" name="手繪多邊形 17"/>
            <p:cNvSpPr>
              <a:spLocks/>
            </p:cNvSpPr>
            <p:nvPr/>
          </p:nvSpPr>
          <p:spPr bwMode="auto">
            <a:xfrm>
              <a:off x="5316930" y="3758858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5409148" y="3859676"/>
              <a:ext cx="226831" cy="226831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0" name="文字方塊 334"/>
          <p:cNvSpPr txBox="1"/>
          <p:nvPr/>
        </p:nvSpPr>
        <p:spPr>
          <a:xfrm>
            <a:off x="5783316" y="3728370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5316930" y="4782115"/>
            <a:ext cx="411266" cy="677688"/>
            <a:chOff x="5316930" y="4782115"/>
            <a:chExt cx="411266" cy="677688"/>
          </a:xfrm>
        </p:grpSpPr>
        <p:sp>
          <p:nvSpPr>
            <p:cNvPr id="22" name="手繪多邊形 21"/>
            <p:cNvSpPr>
              <a:spLocks/>
            </p:cNvSpPr>
            <p:nvPr/>
          </p:nvSpPr>
          <p:spPr bwMode="auto">
            <a:xfrm>
              <a:off x="5316930" y="4782115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3" name="橢圓 22"/>
            <p:cNvSpPr/>
            <p:nvPr/>
          </p:nvSpPr>
          <p:spPr>
            <a:xfrm>
              <a:off x="5409148" y="4882933"/>
              <a:ext cx="226831" cy="226831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4" name="文字方塊 334"/>
          <p:cNvSpPr txBox="1"/>
          <p:nvPr/>
        </p:nvSpPr>
        <p:spPr>
          <a:xfrm>
            <a:off x="5783316" y="4751627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3570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593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41371" y="1545895"/>
            <a:ext cx="4223657" cy="4702383"/>
          </a:xfrm>
        </p:spPr>
      </p:pic>
      <p:sp>
        <p:nvSpPr>
          <p:cNvPr id="9" name="矩形 8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099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1" name="橢圓 10"/>
          <p:cNvSpPr/>
          <p:nvPr/>
        </p:nvSpPr>
        <p:spPr>
          <a:xfrm>
            <a:off x="450867" y="1847178"/>
            <a:ext cx="701210" cy="701210"/>
          </a:xfrm>
          <a:prstGeom prst="ellipse">
            <a:avLst/>
          </a:prstGeom>
          <a:solidFill>
            <a:schemeClr val="accent1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450867" y="2888578"/>
            <a:ext cx="701210" cy="701210"/>
          </a:xfrm>
          <a:prstGeom prst="ellipse">
            <a:avLst/>
          </a:prstGeom>
          <a:solidFill>
            <a:schemeClr val="accent2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450867" y="3929978"/>
            <a:ext cx="701210" cy="701210"/>
          </a:xfrm>
          <a:prstGeom prst="ellipse">
            <a:avLst/>
          </a:prstGeom>
          <a:solidFill>
            <a:schemeClr val="accent3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50867" y="4971378"/>
            <a:ext cx="701210" cy="701210"/>
          </a:xfrm>
          <a:prstGeom prst="ellipse">
            <a:avLst/>
          </a:prstGeom>
          <a:solidFill>
            <a:schemeClr val="accent4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" name="手繪多邊形 14"/>
          <p:cNvSpPr>
            <a:spLocks/>
          </p:cNvSpPr>
          <p:nvPr/>
        </p:nvSpPr>
        <p:spPr bwMode="auto">
          <a:xfrm flipH="1">
            <a:off x="666049" y="1976483"/>
            <a:ext cx="261404" cy="482800"/>
          </a:xfrm>
          <a:custGeom>
            <a:avLst/>
            <a:gdLst>
              <a:gd name="connsiteX0" fmla="*/ 1041502 w 2397801"/>
              <a:gd name="connsiteY0" fmla="*/ 588163 h 4428623"/>
              <a:gd name="connsiteX1" fmla="*/ 299462 w 2397801"/>
              <a:gd name="connsiteY1" fmla="*/ 593899 h 4428623"/>
              <a:gd name="connsiteX2" fmla="*/ 283250 w 2397801"/>
              <a:gd name="connsiteY2" fmla="*/ 2218109 h 4428623"/>
              <a:gd name="connsiteX3" fmla="*/ 290095 w 2397801"/>
              <a:gd name="connsiteY3" fmla="*/ 3843037 h 4428623"/>
              <a:gd name="connsiteX4" fmla="*/ 1207710 w 2397801"/>
              <a:gd name="connsiteY4" fmla="*/ 3847357 h 4428623"/>
              <a:gd name="connsiteX5" fmla="*/ 2118479 w 2397801"/>
              <a:gd name="connsiteY5" fmla="*/ 3844837 h 4428623"/>
              <a:gd name="connsiteX6" fmla="*/ 2121001 w 2397801"/>
              <a:gd name="connsiteY6" fmla="*/ 2224589 h 4428623"/>
              <a:gd name="connsiteX7" fmla="*/ 2110914 w 2397801"/>
              <a:gd name="connsiteY7" fmla="*/ 596419 h 4428623"/>
              <a:gd name="connsiteX8" fmla="*/ 1041502 w 2397801"/>
              <a:gd name="connsiteY8" fmla="*/ 588163 h 4428623"/>
              <a:gd name="connsiteX9" fmla="*/ 1205249 w 2397801"/>
              <a:gd name="connsiteY9" fmla="*/ 186437 h 4428623"/>
              <a:gd name="connsiteX10" fmla="*/ 930070 w 2397801"/>
              <a:gd name="connsiteY10" fmla="*/ 210597 h 4428623"/>
              <a:gd name="connsiteX11" fmla="*/ 899455 w 2397801"/>
              <a:gd name="connsiteY11" fmla="*/ 338957 h 4428623"/>
              <a:gd name="connsiteX12" fmla="*/ 1201647 w 2397801"/>
              <a:gd name="connsiteY12" fmla="*/ 414677 h 4428623"/>
              <a:gd name="connsiteX13" fmla="*/ 1445490 w 2397801"/>
              <a:gd name="connsiteY13" fmla="*/ 398813 h 4428623"/>
              <a:gd name="connsiteX14" fmla="*/ 1513204 w 2397801"/>
              <a:gd name="connsiteY14" fmla="*/ 295689 h 4428623"/>
              <a:gd name="connsiteX15" fmla="*/ 1484029 w 2397801"/>
              <a:gd name="connsiteY15" fmla="*/ 219609 h 4428623"/>
              <a:gd name="connsiteX16" fmla="*/ 1454134 w 2397801"/>
              <a:gd name="connsiteY16" fmla="*/ 186437 h 4428623"/>
              <a:gd name="connsiteX17" fmla="*/ 813103 w 2397801"/>
              <a:gd name="connsiteY17" fmla="*/ 1 h 4428623"/>
              <a:gd name="connsiteX18" fmla="*/ 1241394 w 2397801"/>
              <a:gd name="connsiteY18" fmla="*/ 553 h 4428623"/>
              <a:gd name="connsiteX19" fmla="*/ 2335516 w 2397801"/>
              <a:gd name="connsiteY19" fmla="*/ 3793 h 4428623"/>
              <a:gd name="connsiteX20" fmla="*/ 2364318 w 2397801"/>
              <a:gd name="connsiteY20" fmla="*/ 25037 h 4428623"/>
              <a:gd name="connsiteX21" fmla="*/ 2392760 w 2397801"/>
              <a:gd name="connsiteY21" fmla="*/ 46641 h 4428623"/>
              <a:gd name="connsiteX22" fmla="*/ 2395281 w 2397801"/>
              <a:gd name="connsiteY22" fmla="*/ 2216709 h 4428623"/>
              <a:gd name="connsiteX23" fmla="*/ 2397801 w 2397801"/>
              <a:gd name="connsiteY23" fmla="*/ 4386781 h 4428623"/>
              <a:gd name="connsiteX24" fmla="*/ 2371159 w 2397801"/>
              <a:gd name="connsiteY24" fmla="*/ 4408025 h 4428623"/>
              <a:gd name="connsiteX25" fmla="*/ 1205032 w 2397801"/>
              <a:gd name="connsiteY25" fmla="*/ 4428545 h 4428623"/>
              <a:gd name="connsiteX26" fmla="*/ 48265 w 2397801"/>
              <a:gd name="connsiteY26" fmla="*/ 4418105 h 4428623"/>
              <a:gd name="connsiteX27" fmla="*/ 21 w 2397801"/>
              <a:gd name="connsiteY27" fmla="*/ 2208429 h 4428623"/>
              <a:gd name="connsiteX28" fmla="*/ 21 w 2397801"/>
              <a:gd name="connsiteY28" fmla="*/ 68245 h 4428623"/>
              <a:gd name="connsiteX29" fmla="*/ 28823 w 2397801"/>
              <a:gd name="connsiteY29" fmla="*/ 39437 h 4428623"/>
              <a:gd name="connsiteX30" fmla="*/ 102629 w 2397801"/>
              <a:gd name="connsiteY30" fmla="*/ 4153 h 4428623"/>
              <a:gd name="connsiteX31" fmla="*/ 813103 w 2397801"/>
              <a:gd name="connsiteY31" fmla="*/ 1 h 44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97801" h="4428623">
                <a:moveTo>
                  <a:pt x="1041502" y="588163"/>
                </a:moveTo>
                <a:cubicBezTo>
                  <a:pt x="655239" y="588159"/>
                  <a:pt x="310023" y="589961"/>
                  <a:pt x="299462" y="593899"/>
                </a:cubicBezTo>
                <a:cubicBezTo>
                  <a:pt x="284691" y="599661"/>
                  <a:pt x="283250" y="752323"/>
                  <a:pt x="283250" y="2218109"/>
                </a:cubicBezTo>
                <a:cubicBezTo>
                  <a:pt x="283250" y="3108165"/>
                  <a:pt x="286492" y="3839437"/>
                  <a:pt x="290095" y="3843037"/>
                </a:cubicBezTo>
                <a:cubicBezTo>
                  <a:pt x="294058" y="3846637"/>
                  <a:pt x="706931" y="3848797"/>
                  <a:pt x="1207710" y="3847357"/>
                </a:cubicBezTo>
                <a:lnTo>
                  <a:pt x="2118479" y="3844837"/>
                </a:lnTo>
                <a:lnTo>
                  <a:pt x="2121001" y="2224589"/>
                </a:lnTo>
                <a:cubicBezTo>
                  <a:pt x="2123163" y="935231"/>
                  <a:pt x="2121001" y="602901"/>
                  <a:pt x="2110914" y="596419"/>
                </a:cubicBezTo>
                <a:cubicBezTo>
                  <a:pt x="2102605" y="591155"/>
                  <a:pt x="1538127" y="588167"/>
                  <a:pt x="1041502" y="588163"/>
                </a:cubicBezTo>
                <a:close/>
                <a:moveTo>
                  <a:pt x="1205249" y="186437"/>
                </a:moveTo>
                <a:cubicBezTo>
                  <a:pt x="956363" y="186437"/>
                  <a:pt x="956003" y="186437"/>
                  <a:pt x="930070" y="210597"/>
                </a:cubicBezTo>
                <a:cubicBezTo>
                  <a:pt x="889369" y="248817"/>
                  <a:pt x="878564" y="294969"/>
                  <a:pt x="899455" y="338957"/>
                </a:cubicBezTo>
                <a:cubicBezTo>
                  <a:pt x="931511" y="406745"/>
                  <a:pt x="960685" y="414317"/>
                  <a:pt x="1201647" y="414677"/>
                </a:cubicBezTo>
                <a:cubicBezTo>
                  <a:pt x="1375975" y="415037"/>
                  <a:pt x="1418476" y="412513"/>
                  <a:pt x="1445490" y="398813"/>
                </a:cubicBezTo>
                <a:cubicBezTo>
                  <a:pt x="1493394" y="374653"/>
                  <a:pt x="1513204" y="345085"/>
                  <a:pt x="1513204" y="295689"/>
                </a:cubicBezTo>
                <a:cubicBezTo>
                  <a:pt x="1513564" y="262517"/>
                  <a:pt x="1507081" y="245209"/>
                  <a:pt x="1484029" y="219609"/>
                </a:cubicBezTo>
                <a:lnTo>
                  <a:pt x="1454134" y="186437"/>
                </a:lnTo>
                <a:close/>
                <a:moveTo>
                  <a:pt x="813103" y="1"/>
                </a:moveTo>
                <a:cubicBezTo>
                  <a:pt x="946149" y="13"/>
                  <a:pt x="1090993" y="193"/>
                  <a:pt x="1241394" y="553"/>
                </a:cubicBezTo>
                <a:lnTo>
                  <a:pt x="2335516" y="3793"/>
                </a:lnTo>
                <a:lnTo>
                  <a:pt x="2364318" y="25037"/>
                </a:lnTo>
                <a:lnTo>
                  <a:pt x="2392760" y="46641"/>
                </a:lnTo>
                <a:lnTo>
                  <a:pt x="2395281" y="2216709"/>
                </a:lnTo>
                <a:lnTo>
                  <a:pt x="2397801" y="4386781"/>
                </a:lnTo>
                <a:lnTo>
                  <a:pt x="2371159" y="4408025"/>
                </a:lnTo>
                <a:cubicBezTo>
                  <a:pt x="2344517" y="4428905"/>
                  <a:pt x="2342717" y="4428905"/>
                  <a:pt x="1205032" y="4428545"/>
                </a:cubicBezTo>
                <a:cubicBezTo>
                  <a:pt x="450415" y="4428545"/>
                  <a:pt x="60146" y="4424945"/>
                  <a:pt x="48265" y="4418105"/>
                </a:cubicBezTo>
                <a:cubicBezTo>
                  <a:pt x="-2499" y="4388581"/>
                  <a:pt x="21" y="4509201"/>
                  <a:pt x="21" y="2208429"/>
                </a:cubicBezTo>
                <a:lnTo>
                  <a:pt x="21" y="68245"/>
                </a:lnTo>
                <a:lnTo>
                  <a:pt x="28823" y="39437"/>
                </a:lnTo>
                <a:cubicBezTo>
                  <a:pt x="47905" y="19997"/>
                  <a:pt x="72747" y="8473"/>
                  <a:pt x="102629" y="4153"/>
                </a:cubicBezTo>
                <a:cubicBezTo>
                  <a:pt x="120991" y="1453"/>
                  <a:pt x="413962" y="-31"/>
                  <a:pt x="813103" y="1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514656" y="3023654"/>
            <a:ext cx="444396" cy="411402"/>
            <a:chOff x="20575007" y="2634788"/>
            <a:chExt cx="2971042" cy="2750453"/>
          </a:xfrm>
          <a:solidFill>
            <a:schemeClr val="bg1"/>
          </a:solidFill>
        </p:grpSpPr>
        <p:sp>
          <p:nvSpPr>
            <p:cNvPr id="17" name="手繪多邊形 16"/>
            <p:cNvSpPr>
              <a:spLocks/>
            </p:cNvSpPr>
            <p:nvPr/>
          </p:nvSpPr>
          <p:spPr bwMode="auto">
            <a:xfrm>
              <a:off x="20575007" y="2634788"/>
              <a:ext cx="2971042" cy="2750453"/>
            </a:xfrm>
            <a:custGeom>
              <a:avLst/>
              <a:gdLst>
                <a:gd name="connsiteX0" fmla="*/ 3279604 w 4024562"/>
                <a:gd name="connsiteY0" fmla="*/ 782553 h 3725753"/>
                <a:gd name="connsiteX1" fmla="*/ 2726828 w 4024562"/>
                <a:gd name="connsiteY1" fmla="*/ 1290975 h 3725753"/>
                <a:gd name="connsiteX2" fmla="*/ 2165310 w 4024562"/>
                <a:gd name="connsiteY2" fmla="*/ 1834013 h 3725753"/>
                <a:gd name="connsiteX3" fmla="*/ 1420580 w 4024562"/>
                <a:gd name="connsiteY3" fmla="*/ 2564667 h 3725753"/>
                <a:gd name="connsiteX4" fmla="*/ 1489690 w 4024562"/>
                <a:gd name="connsiteY4" fmla="*/ 2809899 h 3725753"/>
                <a:gd name="connsiteX5" fmla="*/ 1602712 w 4024562"/>
                <a:gd name="connsiteY5" fmla="*/ 3140116 h 3725753"/>
                <a:gd name="connsiteX6" fmla="*/ 1642306 w 4024562"/>
                <a:gd name="connsiteY6" fmla="*/ 3259310 h 3725753"/>
                <a:gd name="connsiteX7" fmla="*/ 1681182 w 4024562"/>
                <a:gd name="connsiteY7" fmla="*/ 3254269 h 3725753"/>
                <a:gd name="connsiteX8" fmla="*/ 1758930 w 4024562"/>
                <a:gd name="connsiteY8" fmla="*/ 2901366 h 3725753"/>
                <a:gd name="connsiteX9" fmla="*/ 1833440 w 4024562"/>
                <a:gd name="connsiteY9" fmla="*/ 2691064 h 3725753"/>
                <a:gd name="connsiteX10" fmla="*/ 2073884 w 4024562"/>
                <a:gd name="connsiteY10" fmla="*/ 2377772 h 3725753"/>
                <a:gd name="connsiteX11" fmla="*/ 2893484 w 4024562"/>
                <a:gd name="connsiteY11" fmla="*/ 1310780 h 3725753"/>
                <a:gd name="connsiteX12" fmla="*/ 3119532 w 4024562"/>
                <a:gd name="connsiteY12" fmla="*/ 1015854 h 3725753"/>
                <a:gd name="connsiteX13" fmla="*/ 3282948 w 4024562"/>
                <a:gd name="connsiteY13" fmla="*/ 791148 h 3725753"/>
                <a:gd name="connsiteX14" fmla="*/ 3279604 w 4024562"/>
                <a:gd name="connsiteY14" fmla="*/ 782553 h 3725753"/>
                <a:gd name="connsiteX15" fmla="*/ 3262868 w 4024562"/>
                <a:gd name="connsiteY15" fmla="*/ 546013 h 3725753"/>
                <a:gd name="connsiteX16" fmla="*/ 3194708 w 4024562"/>
                <a:gd name="connsiteY16" fmla="*/ 575324 h 3725753"/>
                <a:gd name="connsiteX17" fmla="*/ 2891446 w 4024562"/>
                <a:gd name="connsiteY17" fmla="*/ 736691 h 3725753"/>
                <a:gd name="connsiteX18" fmla="*/ 2586384 w 4024562"/>
                <a:gd name="connsiteY18" fmla="*/ 899138 h 3725753"/>
                <a:gd name="connsiteX19" fmla="*/ 2271596 w 4024562"/>
                <a:gd name="connsiteY19" fmla="*/ 1066989 h 3725753"/>
                <a:gd name="connsiteX20" fmla="*/ 1803738 w 4024562"/>
                <a:gd name="connsiteY20" fmla="*/ 1316603 h 3725753"/>
                <a:gd name="connsiteX21" fmla="*/ 1509122 w 4024562"/>
                <a:gd name="connsiteY21" fmla="*/ 1474008 h 3725753"/>
                <a:gd name="connsiteX22" fmla="*/ 1193974 w 4024562"/>
                <a:gd name="connsiteY22" fmla="*/ 1642219 h 3725753"/>
                <a:gd name="connsiteX23" fmla="*/ 347220 w 4024562"/>
                <a:gd name="connsiteY23" fmla="*/ 2107590 h 3725753"/>
                <a:gd name="connsiteX24" fmla="*/ 553596 w 4024562"/>
                <a:gd name="connsiteY24" fmla="*/ 2201240 h 3725753"/>
                <a:gd name="connsiteX25" fmla="*/ 985438 w 4024562"/>
                <a:gd name="connsiteY25" fmla="*/ 2348920 h 3725753"/>
                <a:gd name="connsiteX26" fmla="*/ 1265288 w 4024562"/>
                <a:gd name="connsiteY26" fmla="*/ 2438608 h 3725753"/>
                <a:gd name="connsiteX27" fmla="*/ 1499758 w 4024562"/>
                <a:gd name="connsiteY27" fmla="*/ 2238340 h 3725753"/>
                <a:gd name="connsiteX28" fmla="*/ 2023080 w 4024562"/>
                <a:gd name="connsiteY28" fmla="*/ 1748476 h 3725753"/>
                <a:gd name="connsiteX29" fmla="*/ 2418906 w 4024562"/>
                <a:gd name="connsiteY29" fmla="*/ 1376756 h 3725753"/>
                <a:gd name="connsiteX30" fmla="*/ 2678226 w 4024562"/>
                <a:gd name="connsiteY30" fmla="*/ 1132544 h 3725753"/>
                <a:gd name="connsiteX31" fmla="*/ 3282948 w 4024562"/>
                <a:gd name="connsiteY31" fmla="*/ 558034 h 3725753"/>
                <a:gd name="connsiteX32" fmla="*/ 3262868 w 4024562"/>
                <a:gd name="connsiteY32" fmla="*/ 546013 h 3725753"/>
                <a:gd name="connsiteX33" fmla="*/ 3764628 w 4024562"/>
                <a:gd name="connsiteY33" fmla="*/ 462317 h 3725753"/>
                <a:gd name="connsiteX34" fmla="*/ 3408840 w 4024562"/>
                <a:gd name="connsiteY34" fmla="*/ 900426 h 3725753"/>
                <a:gd name="connsiteX35" fmla="*/ 2375372 w 4024562"/>
                <a:gd name="connsiteY35" fmla="*/ 2269350 h 3725753"/>
                <a:gd name="connsiteX36" fmla="*/ 2065548 w 4024562"/>
                <a:gd name="connsiteY36" fmla="*/ 2700220 h 3725753"/>
                <a:gd name="connsiteX37" fmla="*/ 2429348 w 4024562"/>
                <a:gd name="connsiteY37" fmla="*/ 2840964 h 3725753"/>
                <a:gd name="connsiteX38" fmla="*/ 3160548 w 4024562"/>
                <a:gd name="connsiteY38" fmla="*/ 3093296 h 3725753"/>
                <a:gd name="connsiteX39" fmla="*/ 3330392 w 4024562"/>
                <a:gd name="connsiteY39" fmla="*/ 3149449 h 3725753"/>
                <a:gd name="connsiteX40" fmla="*/ 3351984 w 4024562"/>
                <a:gd name="connsiteY40" fmla="*/ 3132531 h 3725753"/>
                <a:gd name="connsiteX41" fmla="*/ 3404880 w 4024562"/>
                <a:gd name="connsiteY41" fmla="*/ 2830166 h 3725753"/>
                <a:gd name="connsiteX42" fmla="*/ 3434388 w 4024562"/>
                <a:gd name="connsiteY42" fmla="*/ 2642267 h 3725753"/>
                <a:gd name="connsiteX43" fmla="*/ 3464976 w 4024562"/>
                <a:gd name="connsiteY43" fmla="*/ 2449329 h 3725753"/>
                <a:gd name="connsiteX44" fmla="*/ 3505996 w 4024562"/>
                <a:gd name="connsiteY44" fmla="*/ 2190159 h 3725753"/>
                <a:gd name="connsiteX45" fmla="*/ 3567528 w 4024562"/>
                <a:gd name="connsiteY45" fmla="*/ 1793844 h 3725753"/>
                <a:gd name="connsiteX46" fmla="*/ 3592720 w 4024562"/>
                <a:gd name="connsiteY46" fmla="*/ 1636542 h 3725753"/>
                <a:gd name="connsiteX47" fmla="*/ 3627984 w 4024562"/>
                <a:gd name="connsiteY47" fmla="*/ 1418047 h 3725753"/>
                <a:gd name="connsiteX48" fmla="*/ 3654252 w 4024562"/>
                <a:gd name="connsiteY48" fmla="*/ 1255705 h 3725753"/>
                <a:gd name="connsiteX49" fmla="*/ 3668284 w 4024562"/>
                <a:gd name="connsiteY49" fmla="*/ 1158876 h 3725753"/>
                <a:gd name="connsiteX50" fmla="*/ 3697792 w 4024562"/>
                <a:gd name="connsiteY50" fmla="*/ 965938 h 3725753"/>
                <a:gd name="connsiteX51" fmla="*/ 3772280 w 4024562"/>
                <a:gd name="connsiteY51" fmla="*/ 488993 h 3725753"/>
                <a:gd name="connsiteX52" fmla="*/ 3764628 w 4024562"/>
                <a:gd name="connsiteY52" fmla="*/ 462317 h 3725753"/>
                <a:gd name="connsiteX53" fmla="*/ 3932356 w 4024562"/>
                <a:gd name="connsiteY53" fmla="*/ 899 h 3725753"/>
                <a:gd name="connsiteX54" fmla="*/ 3993360 w 4024562"/>
                <a:gd name="connsiteY54" fmla="*/ 27902 h 3725753"/>
                <a:gd name="connsiteX55" fmla="*/ 4014604 w 4024562"/>
                <a:gd name="connsiteY55" fmla="*/ 174855 h 3725753"/>
                <a:gd name="connsiteX56" fmla="*/ 3952668 w 4024562"/>
                <a:gd name="connsiteY56" fmla="*/ 548360 h 3725753"/>
                <a:gd name="connsiteX57" fmla="*/ 3922784 w 4024562"/>
                <a:gd name="connsiteY57" fmla="*/ 736373 h 3725753"/>
                <a:gd name="connsiteX58" fmla="*/ 3908380 w 4024562"/>
                <a:gd name="connsiteY58" fmla="*/ 827859 h 3725753"/>
                <a:gd name="connsiteX59" fmla="*/ 3883172 w 4024562"/>
                <a:gd name="connsiteY59" fmla="*/ 995702 h 3725753"/>
                <a:gd name="connsiteX60" fmla="*/ 3820880 w 4024562"/>
                <a:gd name="connsiteY60" fmla="*/ 1381814 h 3725753"/>
                <a:gd name="connsiteX61" fmla="*/ 3791352 w 4024562"/>
                <a:gd name="connsiteY61" fmla="*/ 1569827 h 3725753"/>
                <a:gd name="connsiteX62" fmla="*/ 3760384 w 4024562"/>
                <a:gd name="connsiteY62" fmla="*/ 1768286 h 3725753"/>
                <a:gd name="connsiteX63" fmla="*/ 3740580 w 4024562"/>
                <a:gd name="connsiteY63" fmla="*/ 1895429 h 3725753"/>
                <a:gd name="connsiteX64" fmla="*/ 3719332 w 4024562"/>
                <a:gd name="connsiteY64" fmla="*/ 2022212 h 3725753"/>
                <a:gd name="connsiteX65" fmla="*/ 3688728 w 4024562"/>
                <a:gd name="connsiteY65" fmla="*/ 2215628 h 3725753"/>
                <a:gd name="connsiteX66" fmla="*/ 3658120 w 4024562"/>
                <a:gd name="connsiteY66" fmla="*/ 2408684 h 3725753"/>
                <a:gd name="connsiteX67" fmla="*/ 3571336 w 4024562"/>
                <a:gd name="connsiteY67" fmla="*/ 2957596 h 3725753"/>
                <a:gd name="connsiteX68" fmla="*/ 3546492 w 4024562"/>
                <a:gd name="connsiteY68" fmla="*/ 3114995 h 3725753"/>
                <a:gd name="connsiteX69" fmla="*/ 3494640 w 4024562"/>
                <a:gd name="connsiteY69" fmla="*/ 3337946 h 3725753"/>
                <a:gd name="connsiteX70" fmla="*/ 3372212 w 4024562"/>
                <a:gd name="connsiteY70" fmla="*/ 3360276 h 3725753"/>
                <a:gd name="connsiteX71" fmla="*/ 3089184 w 4024562"/>
                <a:gd name="connsiteY71" fmla="*/ 3262308 h 3725753"/>
                <a:gd name="connsiteX72" fmla="*/ 2794632 w 4024562"/>
                <a:gd name="connsiteY72" fmla="*/ 3160738 h 3725753"/>
                <a:gd name="connsiteX73" fmla="*/ 2587940 w 4024562"/>
                <a:gd name="connsiteY73" fmla="*/ 3089782 h 3725753"/>
                <a:gd name="connsiteX74" fmla="*/ 2423380 w 4024562"/>
                <a:gd name="connsiteY74" fmla="*/ 3040798 h 3725753"/>
                <a:gd name="connsiteX75" fmla="*/ 2064016 w 4024562"/>
                <a:gd name="connsiteY75" fmla="*/ 3381888 h 3725753"/>
                <a:gd name="connsiteX76" fmla="*/ 1708608 w 4024562"/>
                <a:gd name="connsiteY76" fmla="*/ 3719736 h 3725753"/>
                <a:gd name="connsiteX77" fmla="*/ 1685204 w 4024562"/>
                <a:gd name="connsiteY77" fmla="*/ 3725138 h 3725753"/>
                <a:gd name="connsiteX78" fmla="*/ 1636592 w 4024562"/>
                <a:gd name="connsiteY78" fmla="*/ 3712172 h 3725753"/>
                <a:gd name="connsiteX79" fmla="*/ 1331600 w 4024562"/>
                <a:gd name="connsiteY79" fmla="*/ 2881239 h 3725753"/>
                <a:gd name="connsiteX80" fmla="*/ 1253100 w 4024562"/>
                <a:gd name="connsiteY80" fmla="*/ 2656127 h 3725753"/>
                <a:gd name="connsiteX81" fmla="*/ 1077020 w 4024562"/>
                <a:gd name="connsiteY81" fmla="*/ 2562840 h 3725753"/>
                <a:gd name="connsiteX82" fmla="*/ 787508 w 4024562"/>
                <a:gd name="connsiteY82" fmla="*/ 2464512 h 3725753"/>
                <a:gd name="connsiteX83" fmla="*/ 84980 w 4024562"/>
                <a:gd name="connsiteY83" fmla="*/ 2224632 h 3725753"/>
                <a:gd name="connsiteX84" fmla="*/ 0 w 4024562"/>
                <a:gd name="connsiteY84" fmla="*/ 2135308 h 3725753"/>
                <a:gd name="connsiteX85" fmla="*/ 177880 w 4024562"/>
                <a:gd name="connsiteY85" fmla="*/ 1981872 h 3725753"/>
                <a:gd name="connsiteX86" fmla="*/ 360804 w 4024562"/>
                <a:gd name="connsiteY86" fmla="*/ 1884984 h 3725753"/>
                <a:gd name="connsiteX87" fmla="*/ 996000 w 4024562"/>
                <a:gd name="connsiteY87" fmla="*/ 1547136 h 3725753"/>
                <a:gd name="connsiteX88" fmla="*/ 2565976 w 4024562"/>
                <a:gd name="connsiteY88" fmla="*/ 711161 h 3725753"/>
                <a:gd name="connsiteX89" fmla="*/ 3048852 w 4024562"/>
                <a:gd name="connsiteY89" fmla="*/ 453993 h 3725753"/>
                <a:gd name="connsiteX90" fmla="*/ 3521284 w 4024562"/>
                <a:gd name="connsiteY90" fmla="*/ 202588 h 3725753"/>
                <a:gd name="connsiteX91" fmla="*/ 3932356 w 4024562"/>
                <a:gd name="connsiteY91" fmla="*/ 899 h 372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024562" h="3725753">
                  <a:moveTo>
                    <a:pt x="3279604" y="782553"/>
                  </a:moveTo>
                  <a:cubicBezTo>
                    <a:pt x="3262212" y="774932"/>
                    <a:pt x="3165244" y="865600"/>
                    <a:pt x="2726828" y="1290975"/>
                  </a:cubicBezTo>
                  <a:cubicBezTo>
                    <a:pt x="2504742" y="1506318"/>
                    <a:pt x="2252058" y="1750829"/>
                    <a:pt x="2165310" y="1834013"/>
                  </a:cubicBezTo>
                  <a:cubicBezTo>
                    <a:pt x="1591554" y="2385695"/>
                    <a:pt x="1427778" y="2545942"/>
                    <a:pt x="1420580" y="2564667"/>
                  </a:cubicBezTo>
                  <a:cubicBezTo>
                    <a:pt x="1414460" y="2580512"/>
                    <a:pt x="1433178" y="2646411"/>
                    <a:pt x="1489690" y="2809899"/>
                  </a:cubicBezTo>
                  <a:cubicBezTo>
                    <a:pt x="1532522" y="2932695"/>
                    <a:pt x="1583276" y="3081418"/>
                    <a:pt x="1602712" y="3140116"/>
                  </a:cubicBezTo>
                  <a:cubicBezTo>
                    <a:pt x="1622150" y="3198813"/>
                    <a:pt x="1640148" y="3252468"/>
                    <a:pt x="1642306" y="3259310"/>
                  </a:cubicBezTo>
                  <a:cubicBezTo>
                    <a:pt x="1648786" y="3278396"/>
                    <a:pt x="1675782" y="3274795"/>
                    <a:pt x="1681182" y="3254269"/>
                  </a:cubicBezTo>
                  <a:cubicBezTo>
                    <a:pt x="1693780" y="3205655"/>
                    <a:pt x="1735174" y="3018760"/>
                    <a:pt x="1758930" y="2901366"/>
                  </a:cubicBezTo>
                  <a:cubicBezTo>
                    <a:pt x="1783406" y="2782531"/>
                    <a:pt x="1800324" y="2734277"/>
                    <a:pt x="1833440" y="2691064"/>
                  </a:cubicBezTo>
                  <a:cubicBezTo>
                    <a:pt x="1851796" y="2666937"/>
                    <a:pt x="1960140" y="2525776"/>
                    <a:pt x="2073884" y="2377772"/>
                  </a:cubicBezTo>
                  <a:cubicBezTo>
                    <a:pt x="2332686" y="2041074"/>
                    <a:pt x="2654840" y="1621551"/>
                    <a:pt x="2893484" y="1310780"/>
                  </a:cubicBezTo>
                  <a:cubicBezTo>
                    <a:pt x="2994270" y="1179342"/>
                    <a:pt x="3095776" y="1046823"/>
                    <a:pt x="3119532" y="1015854"/>
                  </a:cubicBezTo>
                  <a:cubicBezTo>
                    <a:pt x="3230756" y="871092"/>
                    <a:pt x="3282948" y="799431"/>
                    <a:pt x="3282948" y="791148"/>
                  </a:cubicBezTo>
                  <a:cubicBezTo>
                    <a:pt x="3282948" y="786737"/>
                    <a:pt x="3282088" y="783642"/>
                    <a:pt x="3279604" y="782553"/>
                  </a:cubicBezTo>
                  <a:close/>
                  <a:moveTo>
                    <a:pt x="3262868" y="546013"/>
                  </a:moveTo>
                  <a:cubicBezTo>
                    <a:pt x="3248822" y="548760"/>
                    <a:pt x="3226762" y="558395"/>
                    <a:pt x="3194708" y="575324"/>
                  </a:cubicBezTo>
                  <a:cubicBezTo>
                    <a:pt x="3105386" y="622509"/>
                    <a:pt x="2969242" y="695268"/>
                    <a:pt x="2891446" y="736691"/>
                  </a:cubicBezTo>
                  <a:cubicBezTo>
                    <a:pt x="2857950" y="754700"/>
                    <a:pt x="2720726" y="827820"/>
                    <a:pt x="2586384" y="899138"/>
                  </a:cubicBezTo>
                  <a:cubicBezTo>
                    <a:pt x="2452400" y="970457"/>
                    <a:pt x="2310494" y="1046098"/>
                    <a:pt x="2271596" y="1066989"/>
                  </a:cubicBezTo>
                  <a:cubicBezTo>
                    <a:pt x="2205326" y="1102288"/>
                    <a:pt x="1995348" y="1214308"/>
                    <a:pt x="1803738" y="1316603"/>
                  </a:cubicBezTo>
                  <a:cubicBezTo>
                    <a:pt x="1759078" y="1340376"/>
                    <a:pt x="1626536" y="1411334"/>
                    <a:pt x="1509122" y="1474008"/>
                  </a:cubicBezTo>
                  <a:cubicBezTo>
                    <a:pt x="1391706" y="1536682"/>
                    <a:pt x="1249800" y="1612683"/>
                    <a:pt x="1193974" y="1642219"/>
                  </a:cubicBezTo>
                  <a:cubicBezTo>
                    <a:pt x="518660" y="2002053"/>
                    <a:pt x="349742" y="2094623"/>
                    <a:pt x="347220" y="2107590"/>
                  </a:cubicBezTo>
                  <a:cubicBezTo>
                    <a:pt x="342898" y="2128121"/>
                    <a:pt x="353704" y="2133163"/>
                    <a:pt x="553596" y="2201240"/>
                  </a:cubicBezTo>
                  <a:cubicBezTo>
                    <a:pt x="648680" y="2233658"/>
                    <a:pt x="843172" y="2300294"/>
                    <a:pt x="985438" y="2348920"/>
                  </a:cubicBezTo>
                  <a:cubicBezTo>
                    <a:pt x="1128064" y="2397906"/>
                    <a:pt x="1254122" y="2438248"/>
                    <a:pt x="1265288" y="2438608"/>
                  </a:cubicBezTo>
                  <a:cubicBezTo>
                    <a:pt x="1277894" y="2438608"/>
                    <a:pt x="1365774" y="2363688"/>
                    <a:pt x="1499758" y="2238340"/>
                  </a:cubicBezTo>
                  <a:cubicBezTo>
                    <a:pt x="1617532" y="2128121"/>
                    <a:pt x="1853082" y="1907682"/>
                    <a:pt x="2023080" y="1748476"/>
                  </a:cubicBezTo>
                  <a:cubicBezTo>
                    <a:pt x="2193080" y="1589270"/>
                    <a:pt x="2371364" y="1421780"/>
                    <a:pt x="2418906" y="1376756"/>
                  </a:cubicBezTo>
                  <a:cubicBezTo>
                    <a:pt x="2466448" y="1331371"/>
                    <a:pt x="2583142" y="1221512"/>
                    <a:pt x="2678226" y="1132544"/>
                  </a:cubicBezTo>
                  <a:cubicBezTo>
                    <a:pt x="3190744" y="653486"/>
                    <a:pt x="3282948" y="565599"/>
                    <a:pt x="3282948" y="558034"/>
                  </a:cubicBezTo>
                  <a:cubicBezTo>
                    <a:pt x="3282948" y="547409"/>
                    <a:pt x="3276914" y="543267"/>
                    <a:pt x="3262868" y="546013"/>
                  </a:cubicBezTo>
                  <a:close/>
                  <a:moveTo>
                    <a:pt x="3764628" y="462317"/>
                  </a:moveTo>
                  <a:cubicBezTo>
                    <a:pt x="3740052" y="466518"/>
                    <a:pt x="3653892" y="575653"/>
                    <a:pt x="3408840" y="900426"/>
                  </a:cubicBezTo>
                  <a:cubicBezTo>
                    <a:pt x="3076704" y="1340296"/>
                    <a:pt x="2977388" y="1472041"/>
                    <a:pt x="2375372" y="2269350"/>
                  </a:cubicBezTo>
                  <a:cubicBezTo>
                    <a:pt x="2199048" y="2502603"/>
                    <a:pt x="2063748" y="2690862"/>
                    <a:pt x="2065548" y="2700220"/>
                  </a:cubicBezTo>
                  <a:cubicBezTo>
                    <a:pt x="2069148" y="2717858"/>
                    <a:pt x="2080300" y="2722178"/>
                    <a:pt x="2429348" y="2840964"/>
                  </a:cubicBezTo>
                  <a:cubicBezTo>
                    <a:pt x="2710024" y="2936354"/>
                    <a:pt x="2962636" y="3023464"/>
                    <a:pt x="3160548" y="3093296"/>
                  </a:cubicBezTo>
                  <a:cubicBezTo>
                    <a:pt x="3247272" y="3123892"/>
                    <a:pt x="3323556" y="3149449"/>
                    <a:pt x="3330392" y="3149449"/>
                  </a:cubicBezTo>
                  <a:cubicBezTo>
                    <a:pt x="3337232" y="3149809"/>
                    <a:pt x="3346948" y="3142250"/>
                    <a:pt x="3351984" y="3132531"/>
                  </a:cubicBezTo>
                  <a:cubicBezTo>
                    <a:pt x="3360980" y="3115973"/>
                    <a:pt x="3385448" y="2976309"/>
                    <a:pt x="3404880" y="2830166"/>
                  </a:cubicBezTo>
                  <a:cubicBezTo>
                    <a:pt x="3409560" y="2796689"/>
                    <a:pt x="3422512" y="2712099"/>
                    <a:pt x="3434388" y="2642267"/>
                  </a:cubicBezTo>
                  <a:cubicBezTo>
                    <a:pt x="3445904" y="2572435"/>
                    <a:pt x="3459576" y="2485685"/>
                    <a:pt x="3464976" y="2449329"/>
                  </a:cubicBezTo>
                  <a:cubicBezTo>
                    <a:pt x="3478648" y="2353940"/>
                    <a:pt x="3495200" y="2248832"/>
                    <a:pt x="3505996" y="2190159"/>
                  </a:cubicBezTo>
                  <a:cubicBezTo>
                    <a:pt x="3513912" y="2145164"/>
                    <a:pt x="3523628" y="2083971"/>
                    <a:pt x="3567528" y="1793844"/>
                  </a:cubicBezTo>
                  <a:cubicBezTo>
                    <a:pt x="3573288" y="1754968"/>
                    <a:pt x="3584804" y="1684056"/>
                    <a:pt x="3592720" y="1636542"/>
                  </a:cubicBezTo>
                  <a:cubicBezTo>
                    <a:pt x="3600996" y="1589027"/>
                    <a:pt x="3616828" y="1490758"/>
                    <a:pt x="3627984" y="1418047"/>
                  </a:cubicBezTo>
                  <a:cubicBezTo>
                    <a:pt x="3639140" y="1345335"/>
                    <a:pt x="3651012" y="1272263"/>
                    <a:pt x="3654252" y="1255705"/>
                  </a:cubicBezTo>
                  <a:cubicBezTo>
                    <a:pt x="3657492" y="1238787"/>
                    <a:pt x="3663968" y="1195232"/>
                    <a:pt x="3668284" y="1158876"/>
                  </a:cubicBezTo>
                  <a:cubicBezTo>
                    <a:pt x="3672964" y="1122880"/>
                    <a:pt x="3686276" y="1035770"/>
                    <a:pt x="3697792" y="965938"/>
                  </a:cubicBezTo>
                  <a:cubicBezTo>
                    <a:pt x="3743852" y="690930"/>
                    <a:pt x="3766524" y="543707"/>
                    <a:pt x="3772280" y="488993"/>
                  </a:cubicBezTo>
                  <a:cubicBezTo>
                    <a:pt x="3774172" y="471175"/>
                    <a:pt x="3772820" y="460916"/>
                    <a:pt x="3764628" y="462317"/>
                  </a:cubicBezTo>
                  <a:close/>
                  <a:moveTo>
                    <a:pt x="3932356" y="899"/>
                  </a:moveTo>
                  <a:cubicBezTo>
                    <a:pt x="3962032" y="-3484"/>
                    <a:pt x="3974048" y="8587"/>
                    <a:pt x="3993360" y="27902"/>
                  </a:cubicBezTo>
                  <a:cubicBezTo>
                    <a:pt x="4027208" y="61758"/>
                    <a:pt x="4032248" y="95975"/>
                    <a:pt x="4014604" y="174855"/>
                  </a:cubicBezTo>
                  <a:cubicBezTo>
                    <a:pt x="4002720" y="228881"/>
                    <a:pt x="3979316" y="369711"/>
                    <a:pt x="3952668" y="548360"/>
                  </a:cubicBezTo>
                  <a:cubicBezTo>
                    <a:pt x="3941508" y="623998"/>
                    <a:pt x="3928184" y="708640"/>
                    <a:pt x="3922784" y="736373"/>
                  </a:cubicBezTo>
                  <a:cubicBezTo>
                    <a:pt x="3917380" y="764467"/>
                    <a:pt x="3910900" y="805528"/>
                    <a:pt x="3908380" y="827859"/>
                  </a:cubicBezTo>
                  <a:cubicBezTo>
                    <a:pt x="3906220" y="850190"/>
                    <a:pt x="3894696" y="925828"/>
                    <a:pt x="3883172" y="995702"/>
                  </a:cubicBezTo>
                  <a:cubicBezTo>
                    <a:pt x="3848604" y="1201004"/>
                    <a:pt x="3829160" y="1322384"/>
                    <a:pt x="3820880" y="1381814"/>
                  </a:cubicBezTo>
                  <a:cubicBezTo>
                    <a:pt x="3816556" y="1412789"/>
                    <a:pt x="3803232" y="1497431"/>
                    <a:pt x="3791352" y="1569827"/>
                  </a:cubicBezTo>
                  <a:cubicBezTo>
                    <a:pt x="3779108" y="1642584"/>
                    <a:pt x="3765424" y="1731908"/>
                    <a:pt x="3760384" y="1768286"/>
                  </a:cubicBezTo>
                  <a:cubicBezTo>
                    <a:pt x="3755344" y="1804664"/>
                    <a:pt x="3746700" y="1861572"/>
                    <a:pt x="3740580" y="1895429"/>
                  </a:cubicBezTo>
                  <a:cubicBezTo>
                    <a:pt x="3734456" y="1928926"/>
                    <a:pt x="3725096" y="1985834"/>
                    <a:pt x="3719332" y="2022212"/>
                  </a:cubicBezTo>
                  <a:cubicBezTo>
                    <a:pt x="3713572" y="2058590"/>
                    <a:pt x="3699888" y="2145753"/>
                    <a:pt x="3688728" y="2215628"/>
                  </a:cubicBezTo>
                  <a:cubicBezTo>
                    <a:pt x="3677564" y="2285503"/>
                    <a:pt x="3663880" y="2372306"/>
                    <a:pt x="3658120" y="2408684"/>
                  </a:cubicBezTo>
                  <a:cubicBezTo>
                    <a:pt x="3647676" y="2477838"/>
                    <a:pt x="3597984" y="2792274"/>
                    <a:pt x="3571336" y="2957596"/>
                  </a:cubicBezTo>
                  <a:cubicBezTo>
                    <a:pt x="3563056" y="3010543"/>
                    <a:pt x="3551892" y="3081498"/>
                    <a:pt x="3546492" y="3114995"/>
                  </a:cubicBezTo>
                  <a:cubicBezTo>
                    <a:pt x="3518764" y="3289321"/>
                    <a:pt x="3512644" y="3315254"/>
                    <a:pt x="3494640" y="3337946"/>
                  </a:cubicBezTo>
                  <a:cubicBezTo>
                    <a:pt x="3468712" y="3371082"/>
                    <a:pt x="3425864" y="3379006"/>
                    <a:pt x="3372212" y="3360276"/>
                  </a:cubicBezTo>
                  <a:cubicBezTo>
                    <a:pt x="3348084" y="3351992"/>
                    <a:pt x="3220612" y="3308050"/>
                    <a:pt x="3089184" y="3262308"/>
                  </a:cubicBezTo>
                  <a:cubicBezTo>
                    <a:pt x="2958112" y="3216925"/>
                    <a:pt x="2825240" y="3171183"/>
                    <a:pt x="2794632" y="3160738"/>
                  </a:cubicBezTo>
                  <a:cubicBezTo>
                    <a:pt x="2764024" y="3150652"/>
                    <a:pt x="2670760" y="3118596"/>
                    <a:pt x="2587940" y="3089782"/>
                  </a:cubicBezTo>
                  <a:cubicBezTo>
                    <a:pt x="2505120" y="3061328"/>
                    <a:pt x="2430944" y="3038997"/>
                    <a:pt x="2423380" y="3040798"/>
                  </a:cubicBezTo>
                  <a:cubicBezTo>
                    <a:pt x="2415820" y="3042599"/>
                    <a:pt x="2254140" y="3196035"/>
                    <a:pt x="2064016" y="3381888"/>
                  </a:cubicBezTo>
                  <a:cubicBezTo>
                    <a:pt x="1873888" y="3567740"/>
                    <a:pt x="1714012" y="3719736"/>
                    <a:pt x="1708608" y="3719736"/>
                  </a:cubicBezTo>
                  <a:cubicBezTo>
                    <a:pt x="1703208" y="3719736"/>
                    <a:pt x="1692768" y="3722256"/>
                    <a:pt x="1685204" y="3725138"/>
                  </a:cubicBezTo>
                  <a:cubicBezTo>
                    <a:pt x="1677644" y="3727660"/>
                    <a:pt x="1656036" y="3722256"/>
                    <a:pt x="1636592" y="3712172"/>
                  </a:cubicBezTo>
                  <a:cubicBezTo>
                    <a:pt x="1598784" y="3693082"/>
                    <a:pt x="1599144" y="3693802"/>
                    <a:pt x="1331600" y="2881239"/>
                  </a:cubicBezTo>
                  <a:cubicBezTo>
                    <a:pt x="1296672" y="2774986"/>
                    <a:pt x="1261384" y="2673776"/>
                    <a:pt x="1253100" y="2656127"/>
                  </a:cubicBezTo>
                  <a:cubicBezTo>
                    <a:pt x="1237256" y="2621550"/>
                    <a:pt x="1197648" y="2600659"/>
                    <a:pt x="1077020" y="2562840"/>
                  </a:cubicBezTo>
                  <a:cubicBezTo>
                    <a:pt x="1041008" y="2551315"/>
                    <a:pt x="910660" y="2507013"/>
                    <a:pt x="787508" y="2464512"/>
                  </a:cubicBezTo>
                  <a:cubicBezTo>
                    <a:pt x="470992" y="2354657"/>
                    <a:pt x="122428" y="2235798"/>
                    <a:pt x="84980" y="2224632"/>
                  </a:cubicBezTo>
                  <a:cubicBezTo>
                    <a:pt x="28444" y="2207704"/>
                    <a:pt x="0" y="2177809"/>
                    <a:pt x="0" y="2135308"/>
                  </a:cubicBezTo>
                  <a:cubicBezTo>
                    <a:pt x="0" y="2084163"/>
                    <a:pt x="26644" y="2061111"/>
                    <a:pt x="177880" y="1981872"/>
                  </a:cubicBezTo>
                  <a:cubicBezTo>
                    <a:pt x="244856" y="1946574"/>
                    <a:pt x="327316" y="1902993"/>
                    <a:pt x="360804" y="1884984"/>
                  </a:cubicBezTo>
                  <a:cubicBezTo>
                    <a:pt x="433904" y="1845724"/>
                    <a:pt x="480356" y="1821232"/>
                    <a:pt x="996000" y="1547136"/>
                  </a:cubicBezTo>
                  <a:cubicBezTo>
                    <a:pt x="1734176" y="1154541"/>
                    <a:pt x="2493960" y="749700"/>
                    <a:pt x="2565976" y="711161"/>
                  </a:cubicBezTo>
                  <a:cubicBezTo>
                    <a:pt x="2644836" y="669020"/>
                    <a:pt x="2898696" y="533593"/>
                    <a:pt x="3048852" y="453993"/>
                  </a:cubicBezTo>
                  <a:cubicBezTo>
                    <a:pt x="3192528" y="377995"/>
                    <a:pt x="3440628" y="245810"/>
                    <a:pt x="3521284" y="202588"/>
                  </a:cubicBezTo>
                  <a:cubicBezTo>
                    <a:pt x="3784372" y="61218"/>
                    <a:pt x="3882892" y="8204"/>
                    <a:pt x="3932356" y="8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8" name="Freeform 94"/>
            <p:cNvSpPr>
              <a:spLocks/>
            </p:cNvSpPr>
            <p:nvPr/>
          </p:nvSpPr>
          <p:spPr bwMode="auto">
            <a:xfrm>
              <a:off x="21953204" y="4765517"/>
              <a:ext cx="249624" cy="300016"/>
            </a:xfrm>
            <a:custGeom>
              <a:avLst/>
              <a:gdLst>
                <a:gd name="T0" fmla="*/ 509 w 940"/>
                <a:gd name="T1" fmla="*/ 701 h 1131"/>
                <a:gd name="T2" fmla="*/ 940 w 940"/>
                <a:gd name="T3" fmla="*/ 240 h 1131"/>
                <a:gd name="T4" fmla="*/ 563 w 940"/>
                <a:gd name="T5" fmla="*/ 72 h 1131"/>
                <a:gd name="T6" fmla="*/ 267 w 940"/>
                <a:gd name="T7" fmla="*/ 21 h 1131"/>
                <a:gd name="T8" fmla="*/ 92 w 940"/>
                <a:gd name="T9" fmla="*/ 623 h 1131"/>
                <a:gd name="T10" fmla="*/ 38 w 940"/>
                <a:gd name="T11" fmla="*/ 863 h 1131"/>
                <a:gd name="T12" fmla="*/ 44 w 940"/>
                <a:gd name="T13" fmla="*/ 1131 h 1131"/>
                <a:gd name="T14" fmla="*/ 509 w 940"/>
                <a:gd name="T15" fmla="*/ 701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0" h="1131">
                  <a:moveTo>
                    <a:pt x="509" y="701"/>
                  </a:moveTo>
                  <a:cubicBezTo>
                    <a:pt x="746" y="465"/>
                    <a:pt x="940" y="257"/>
                    <a:pt x="940" y="240"/>
                  </a:cubicBezTo>
                  <a:cubicBezTo>
                    <a:pt x="940" y="201"/>
                    <a:pt x="879" y="174"/>
                    <a:pt x="563" y="72"/>
                  </a:cubicBezTo>
                  <a:cubicBezTo>
                    <a:pt x="378" y="13"/>
                    <a:pt x="301" y="0"/>
                    <a:pt x="267" y="21"/>
                  </a:cubicBezTo>
                  <a:cubicBezTo>
                    <a:pt x="225" y="48"/>
                    <a:pt x="172" y="229"/>
                    <a:pt x="92" y="623"/>
                  </a:cubicBezTo>
                  <a:cubicBezTo>
                    <a:pt x="78" y="693"/>
                    <a:pt x="54" y="801"/>
                    <a:pt x="38" y="863"/>
                  </a:cubicBezTo>
                  <a:cubicBezTo>
                    <a:pt x="0" y="1018"/>
                    <a:pt x="2" y="1131"/>
                    <a:pt x="44" y="1131"/>
                  </a:cubicBezTo>
                  <a:cubicBezTo>
                    <a:pt x="63" y="1131"/>
                    <a:pt x="272" y="938"/>
                    <a:pt x="509" y="7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578358" y="4134107"/>
            <a:ext cx="438956" cy="324876"/>
            <a:chOff x="-4307639" y="5805363"/>
            <a:chExt cx="970320" cy="718140"/>
          </a:xfrm>
          <a:solidFill>
            <a:schemeClr val="bg1"/>
          </a:solidFill>
        </p:grpSpPr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-4021644" y="6176182"/>
              <a:ext cx="398330" cy="149589"/>
            </a:xfrm>
            <a:custGeom>
              <a:avLst/>
              <a:gdLst>
                <a:gd name="T0" fmla="*/ 49 w 99"/>
                <a:gd name="T1" fmla="*/ 0 h 37"/>
                <a:gd name="T2" fmla="*/ 4 w 99"/>
                <a:gd name="T3" fmla="*/ 14 h 37"/>
                <a:gd name="T4" fmla="*/ 0 w 99"/>
                <a:gd name="T5" fmla="*/ 21 h 37"/>
                <a:gd name="T6" fmla="*/ 3 w 99"/>
                <a:gd name="T7" fmla="*/ 27 h 37"/>
                <a:gd name="T8" fmla="*/ 9 w 99"/>
                <a:gd name="T9" fmla="*/ 34 h 37"/>
                <a:gd name="T10" fmla="*/ 20 w 99"/>
                <a:gd name="T11" fmla="*/ 35 h 37"/>
                <a:gd name="T12" fmla="*/ 49 w 99"/>
                <a:gd name="T13" fmla="*/ 26 h 37"/>
                <a:gd name="T14" fmla="*/ 79 w 99"/>
                <a:gd name="T15" fmla="*/ 35 h 37"/>
                <a:gd name="T16" fmla="*/ 90 w 99"/>
                <a:gd name="T17" fmla="*/ 34 h 37"/>
                <a:gd name="T18" fmla="*/ 96 w 99"/>
                <a:gd name="T19" fmla="*/ 27 h 37"/>
                <a:gd name="T20" fmla="*/ 99 w 99"/>
                <a:gd name="T21" fmla="*/ 21 h 37"/>
                <a:gd name="T22" fmla="*/ 95 w 99"/>
                <a:gd name="T23" fmla="*/ 14 h 37"/>
                <a:gd name="T24" fmla="*/ 49 w 99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37">
                  <a:moveTo>
                    <a:pt x="49" y="0"/>
                  </a:moveTo>
                  <a:cubicBezTo>
                    <a:pt x="32" y="0"/>
                    <a:pt x="17" y="5"/>
                    <a:pt x="4" y="14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0" y="23"/>
                    <a:pt x="1" y="26"/>
                    <a:pt x="3" y="27"/>
                  </a:cubicBezTo>
                  <a:lnTo>
                    <a:pt x="9" y="34"/>
                  </a:lnTo>
                  <a:cubicBezTo>
                    <a:pt x="12" y="37"/>
                    <a:pt x="17" y="37"/>
                    <a:pt x="20" y="35"/>
                  </a:cubicBezTo>
                  <a:cubicBezTo>
                    <a:pt x="28" y="29"/>
                    <a:pt x="39" y="26"/>
                    <a:pt x="49" y="26"/>
                  </a:cubicBezTo>
                  <a:cubicBezTo>
                    <a:pt x="60" y="26"/>
                    <a:pt x="71" y="29"/>
                    <a:pt x="79" y="35"/>
                  </a:cubicBezTo>
                  <a:cubicBezTo>
                    <a:pt x="82" y="37"/>
                    <a:pt x="87" y="37"/>
                    <a:pt x="90" y="34"/>
                  </a:cubicBezTo>
                  <a:lnTo>
                    <a:pt x="96" y="27"/>
                  </a:lnTo>
                  <a:cubicBezTo>
                    <a:pt x="98" y="26"/>
                    <a:pt x="99" y="23"/>
                    <a:pt x="99" y="21"/>
                  </a:cubicBezTo>
                  <a:cubicBezTo>
                    <a:pt x="98" y="18"/>
                    <a:pt x="97" y="16"/>
                    <a:pt x="95" y="14"/>
                  </a:cubicBezTo>
                  <a:cubicBezTo>
                    <a:pt x="82" y="5"/>
                    <a:pt x="66" y="0"/>
                    <a:pt x="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-4170660" y="5986474"/>
              <a:ext cx="696361" cy="189708"/>
            </a:xfrm>
            <a:custGeom>
              <a:avLst/>
              <a:gdLst>
                <a:gd name="T0" fmla="*/ 86 w 173"/>
                <a:gd name="T1" fmla="*/ 0 h 47"/>
                <a:gd name="T2" fmla="*/ 4 w 173"/>
                <a:gd name="T3" fmla="*/ 24 h 47"/>
                <a:gd name="T4" fmla="*/ 0 w 173"/>
                <a:gd name="T5" fmla="*/ 30 h 47"/>
                <a:gd name="T6" fmla="*/ 3 w 173"/>
                <a:gd name="T7" fmla="*/ 37 h 47"/>
                <a:gd name="T8" fmla="*/ 9 w 173"/>
                <a:gd name="T9" fmla="*/ 44 h 47"/>
                <a:gd name="T10" fmla="*/ 19 w 173"/>
                <a:gd name="T11" fmla="*/ 45 h 47"/>
                <a:gd name="T12" fmla="*/ 86 w 173"/>
                <a:gd name="T13" fmla="*/ 26 h 47"/>
                <a:gd name="T14" fmla="*/ 154 w 173"/>
                <a:gd name="T15" fmla="*/ 45 h 47"/>
                <a:gd name="T16" fmla="*/ 164 w 173"/>
                <a:gd name="T17" fmla="*/ 44 h 47"/>
                <a:gd name="T18" fmla="*/ 170 w 173"/>
                <a:gd name="T19" fmla="*/ 37 h 47"/>
                <a:gd name="T20" fmla="*/ 173 w 173"/>
                <a:gd name="T21" fmla="*/ 30 h 47"/>
                <a:gd name="T22" fmla="*/ 169 w 173"/>
                <a:gd name="T23" fmla="*/ 24 h 47"/>
                <a:gd name="T24" fmla="*/ 86 w 17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47">
                  <a:moveTo>
                    <a:pt x="86" y="0"/>
                  </a:moveTo>
                  <a:cubicBezTo>
                    <a:pt x="56" y="0"/>
                    <a:pt x="28" y="9"/>
                    <a:pt x="4" y="24"/>
                  </a:cubicBezTo>
                  <a:cubicBezTo>
                    <a:pt x="2" y="25"/>
                    <a:pt x="0" y="28"/>
                    <a:pt x="0" y="30"/>
                  </a:cubicBezTo>
                  <a:cubicBezTo>
                    <a:pt x="0" y="33"/>
                    <a:pt x="1" y="35"/>
                    <a:pt x="3" y="37"/>
                  </a:cubicBezTo>
                  <a:lnTo>
                    <a:pt x="9" y="44"/>
                  </a:lnTo>
                  <a:cubicBezTo>
                    <a:pt x="12" y="46"/>
                    <a:pt x="16" y="47"/>
                    <a:pt x="19" y="45"/>
                  </a:cubicBezTo>
                  <a:cubicBezTo>
                    <a:pt x="39" y="33"/>
                    <a:pt x="62" y="26"/>
                    <a:pt x="86" y="26"/>
                  </a:cubicBezTo>
                  <a:cubicBezTo>
                    <a:pt x="111" y="26"/>
                    <a:pt x="134" y="33"/>
                    <a:pt x="154" y="45"/>
                  </a:cubicBezTo>
                  <a:cubicBezTo>
                    <a:pt x="157" y="47"/>
                    <a:pt x="161" y="46"/>
                    <a:pt x="164" y="44"/>
                  </a:cubicBezTo>
                  <a:lnTo>
                    <a:pt x="170" y="37"/>
                  </a:lnTo>
                  <a:cubicBezTo>
                    <a:pt x="172" y="35"/>
                    <a:pt x="173" y="33"/>
                    <a:pt x="173" y="30"/>
                  </a:cubicBezTo>
                  <a:cubicBezTo>
                    <a:pt x="173" y="28"/>
                    <a:pt x="171" y="25"/>
                    <a:pt x="169" y="24"/>
                  </a:cubicBezTo>
                  <a:cubicBezTo>
                    <a:pt x="145" y="9"/>
                    <a:pt x="117" y="0"/>
                    <a:pt x="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-4307639" y="5805363"/>
              <a:ext cx="970320" cy="233840"/>
            </a:xfrm>
            <a:custGeom>
              <a:avLst/>
              <a:gdLst>
                <a:gd name="T0" fmla="*/ 9 w 241"/>
                <a:gd name="T1" fmla="*/ 54 h 58"/>
                <a:gd name="T2" fmla="*/ 19 w 241"/>
                <a:gd name="T3" fmla="*/ 55 h 58"/>
                <a:gd name="T4" fmla="*/ 120 w 241"/>
                <a:gd name="T5" fmla="*/ 26 h 58"/>
                <a:gd name="T6" fmla="*/ 222 w 241"/>
                <a:gd name="T7" fmla="*/ 55 h 58"/>
                <a:gd name="T8" fmla="*/ 232 w 241"/>
                <a:gd name="T9" fmla="*/ 54 h 58"/>
                <a:gd name="T10" fmla="*/ 239 w 241"/>
                <a:gd name="T11" fmla="*/ 48 h 58"/>
                <a:gd name="T12" fmla="*/ 241 w 241"/>
                <a:gd name="T13" fmla="*/ 41 h 58"/>
                <a:gd name="T14" fmla="*/ 237 w 241"/>
                <a:gd name="T15" fmla="*/ 35 h 58"/>
                <a:gd name="T16" fmla="*/ 120 w 241"/>
                <a:gd name="T17" fmla="*/ 0 h 58"/>
                <a:gd name="T18" fmla="*/ 4 w 241"/>
                <a:gd name="T19" fmla="*/ 35 h 58"/>
                <a:gd name="T20" fmla="*/ 0 w 241"/>
                <a:gd name="T21" fmla="*/ 41 h 58"/>
                <a:gd name="T22" fmla="*/ 2 w 241"/>
                <a:gd name="T23" fmla="*/ 48 h 58"/>
                <a:gd name="T24" fmla="*/ 9 w 241"/>
                <a:gd name="T25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58">
                  <a:moveTo>
                    <a:pt x="9" y="54"/>
                  </a:moveTo>
                  <a:cubicBezTo>
                    <a:pt x="12" y="57"/>
                    <a:pt x="16" y="58"/>
                    <a:pt x="19" y="55"/>
                  </a:cubicBezTo>
                  <a:cubicBezTo>
                    <a:pt x="49" y="37"/>
                    <a:pt x="83" y="26"/>
                    <a:pt x="120" y="26"/>
                  </a:cubicBezTo>
                  <a:cubicBezTo>
                    <a:pt x="158" y="26"/>
                    <a:pt x="192" y="37"/>
                    <a:pt x="222" y="55"/>
                  </a:cubicBezTo>
                  <a:cubicBezTo>
                    <a:pt x="225" y="58"/>
                    <a:pt x="229" y="57"/>
                    <a:pt x="232" y="54"/>
                  </a:cubicBezTo>
                  <a:lnTo>
                    <a:pt x="239" y="48"/>
                  </a:lnTo>
                  <a:cubicBezTo>
                    <a:pt x="241" y="46"/>
                    <a:pt x="241" y="43"/>
                    <a:pt x="241" y="41"/>
                  </a:cubicBezTo>
                  <a:cubicBezTo>
                    <a:pt x="241" y="38"/>
                    <a:pt x="240" y="36"/>
                    <a:pt x="237" y="35"/>
                  </a:cubicBezTo>
                  <a:cubicBezTo>
                    <a:pt x="204" y="13"/>
                    <a:pt x="164" y="0"/>
                    <a:pt x="120" y="0"/>
                  </a:cubicBezTo>
                  <a:cubicBezTo>
                    <a:pt x="77" y="0"/>
                    <a:pt x="37" y="13"/>
                    <a:pt x="4" y="35"/>
                  </a:cubicBezTo>
                  <a:cubicBezTo>
                    <a:pt x="1" y="36"/>
                    <a:pt x="0" y="38"/>
                    <a:pt x="0" y="41"/>
                  </a:cubicBezTo>
                  <a:cubicBezTo>
                    <a:pt x="0" y="43"/>
                    <a:pt x="0" y="46"/>
                    <a:pt x="2" y="48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3" name="Oval 21"/>
            <p:cNvSpPr>
              <a:spLocks noChangeArrowheads="1"/>
            </p:cNvSpPr>
            <p:nvPr/>
          </p:nvSpPr>
          <p:spPr bwMode="auto">
            <a:xfrm>
              <a:off x="-3897274" y="6365890"/>
              <a:ext cx="157039" cy="15761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604819" y="5012758"/>
            <a:ext cx="475492" cy="566351"/>
            <a:chOff x="4365027" y="1372363"/>
            <a:chExt cx="617148" cy="735074"/>
          </a:xfrm>
          <a:solidFill>
            <a:schemeClr val="bg1"/>
          </a:solidFill>
        </p:grpSpPr>
        <p:sp>
          <p:nvSpPr>
            <p:cNvPr id="25" name="手繪多邊形 24"/>
            <p:cNvSpPr>
              <a:spLocks/>
            </p:cNvSpPr>
            <p:nvPr/>
          </p:nvSpPr>
          <p:spPr bwMode="auto">
            <a:xfrm>
              <a:off x="4365027" y="1674985"/>
              <a:ext cx="617148" cy="432452"/>
            </a:xfrm>
            <a:custGeom>
              <a:avLst/>
              <a:gdLst>
                <a:gd name="connsiteX0" fmla="*/ 476090 w 617148"/>
                <a:gd name="connsiteY0" fmla="*/ 118237 h 432452"/>
                <a:gd name="connsiteX1" fmla="*/ 470749 w 617148"/>
                <a:gd name="connsiteY1" fmla="*/ 140808 h 432452"/>
                <a:gd name="connsiteX2" fmla="*/ 460580 w 617148"/>
                <a:gd name="connsiteY2" fmla="*/ 213179 h 432452"/>
                <a:gd name="connsiteX3" fmla="*/ 440313 w 617148"/>
                <a:gd name="connsiteY3" fmla="*/ 289367 h 432452"/>
                <a:gd name="connsiteX4" fmla="*/ 467148 w 617148"/>
                <a:gd name="connsiteY4" fmla="*/ 302795 h 432452"/>
                <a:gd name="connsiteX5" fmla="*/ 496808 w 617148"/>
                <a:gd name="connsiteY5" fmla="*/ 298837 h 432452"/>
                <a:gd name="connsiteX6" fmla="*/ 561212 w 617148"/>
                <a:gd name="connsiteY6" fmla="*/ 224629 h 432452"/>
                <a:gd name="connsiteX7" fmla="*/ 561212 w 617148"/>
                <a:gd name="connsiteY7" fmla="*/ 193744 h 432452"/>
                <a:gd name="connsiteX8" fmla="*/ 493559 w 617148"/>
                <a:gd name="connsiteY8" fmla="*/ 119465 h 432452"/>
                <a:gd name="connsiteX9" fmla="*/ 476090 w 617148"/>
                <a:gd name="connsiteY9" fmla="*/ 118237 h 432452"/>
                <a:gd name="connsiteX10" fmla="*/ 149082 w 617148"/>
                <a:gd name="connsiteY10" fmla="*/ 33936 h 432452"/>
                <a:gd name="connsiteX11" fmla="*/ 122452 w 617148"/>
                <a:gd name="connsiteY11" fmla="*/ 60251 h 432452"/>
                <a:gd name="connsiteX12" fmla="*/ 95893 w 617148"/>
                <a:gd name="connsiteY12" fmla="*/ 86496 h 432452"/>
                <a:gd name="connsiteX13" fmla="*/ 95893 w 617148"/>
                <a:gd name="connsiteY13" fmla="*/ 160645 h 432452"/>
                <a:gd name="connsiteX14" fmla="*/ 99354 w 617148"/>
                <a:gd name="connsiteY14" fmla="*/ 236839 h 432452"/>
                <a:gd name="connsiteX15" fmla="*/ 244298 w 617148"/>
                <a:gd name="connsiteY15" fmla="*/ 237051 h 432452"/>
                <a:gd name="connsiteX16" fmla="*/ 249384 w 617148"/>
                <a:gd name="connsiteY16" fmla="*/ 235147 h 432452"/>
                <a:gd name="connsiteX17" fmla="*/ 249384 w 617148"/>
                <a:gd name="connsiteY17" fmla="*/ 160857 h 432452"/>
                <a:gd name="connsiteX18" fmla="*/ 249384 w 617148"/>
                <a:gd name="connsiteY18" fmla="*/ 86496 h 432452"/>
                <a:gd name="connsiteX19" fmla="*/ 222825 w 617148"/>
                <a:gd name="connsiteY19" fmla="*/ 60251 h 432452"/>
                <a:gd name="connsiteX20" fmla="*/ 196266 w 617148"/>
                <a:gd name="connsiteY20" fmla="*/ 33936 h 432452"/>
                <a:gd name="connsiteX21" fmla="*/ 172674 w 617148"/>
                <a:gd name="connsiteY21" fmla="*/ 33936 h 432452"/>
                <a:gd name="connsiteX22" fmla="*/ 0 w 617148"/>
                <a:gd name="connsiteY22" fmla="*/ 0 h 432452"/>
                <a:gd name="connsiteX23" fmla="*/ 236316 w 617148"/>
                <a:gd name="connsiteY23" fmla="*/ 0 h 432452"/>
                <a:gd name="connsiteX24" fmla="*/ 472631 w 617148"/>
                <a:gd name="connsiteY24" fmla="*/ 0 h 432452"/>
                <a:gd name="connsiteX25" fmla="*/ 472631 w 617148"/>
                <a:gd name="connsiteY25" fmla="*/ 27395 h 432452"/>
                <a:gd name="connsiteX26" fmla="*/ 474184 w 617148"/>
                <a:gd name="connsiteY26" fmla="*/ 57189 h 432452"/>
                <a:gd name="connsiteX27" fmla="*/ 492966 w 617148"/>
                <a:gd name="connsiteY27" fmla="*/ 62555 h 432452"/>
                <a:gd name="connsiteX28" fmla="*/ 605581 w 617148"/>
                <a:gd name="connsiteY28" fmla="*/ 268367 h 432452"/>
                <a:gd name="connsiteX29" fmla="*/ 518948 w 617148"/>
                <a:gd name="connsiteY29" fmla="*/ 349280 h 432452"/>
                <a:gd name="connsiteX30" fmla="*/ 421372 w 617148"/>
                <a:gd name="connsiteY30" fmla="*/ 351257 h 432452"/>
                <a:gd name="connsiteX31" fmla="*/ 411417 w 617148"/>
                <a:gd name="connsiteY31" fmla="*/ 359588 h 432452"/>
                <a:gd name="connsiteX32" fmla="*/ 372513 w 617148"/>
                <a:gd name="connsiteY32" fmla="*/ 418402 h 432452"/>
                <a:gd name="connsiteX33" fmla="*/ 361004 w 617148"/>
                <a:gd name="connsiteY33" fmla="*/ 432452 h 432452"/>
                <a:gd name="connsiteX34" fmla="*/ 237728 w 617148"/>
                <a:gd name="connsiteY34" fmla="*/ 432452 h 432452"/>
                <a:gd name="connsiteX35" fmla="*/ 114451 w 617148"/>
                <a:gd name="connsiteY35" fmla="*/ 432452 h 432452"/>
                <a:gd name="connsiteX36" fmla="*/ 105555 w 617148"/>
                <a:gd name="connsiteY36" fmla="*/ 421932 h 432452"/>
                <a:gd name="connsiteX37" fmla="*/ 44623 w 617148"/>
                <a:gd name="connsiteY37" fmla="*/ 316873 h 432452"/>
                <a:gd name="connsiteX38" fmla="*/ 22312 w 617148"/>
                <a:gd name="connsiteY38" fmla="*/ 249092 h 432452"/>
                <a:gd name="connsiteX39" fmla="*/ 9179 w 617148"/>
                <a:gd name="connsiteY39" fmla="*/ 183360 h 432452"/>
                <a:gd name="connsiteX40" fmla="*/ 1059 w 617148"/>
                <a:gd name="connsiteY40" fmla="*/ 58319 h 4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17148" h="432452">
                  <a:moveTo>
                    <a:pt x="476090" y="118237"/>
                  </a:moveTo>
                  <a:cubicBezTo>
                    <a:pt x="473150" y="120984"/>
                    <a:pt x="472232" y="127698"/>
                    <a:pt x="470749" y="140808"/>
                  </a:cubicBezTo>
                  <a:cubicBezTo>
                    <a:pt x="468560" y="160668"/>
                    <a:pt x="464252" y="191341"/>
                    <a:pt x="460580" y="213179"/>
                  </a:cubicBezTo>
                  <a:cubicBezTo>
                    <a:pt x="457897" y="229646"/>
                    <a:pt x="446103" y="273889"/>
                    <a:pt x="440313" y="289367"/>
                  </a:cubicBezTo>
                  <a:cubicBezTo>
                    <a:pt x="436499" y="299614"/>
                    <a:pt x="442431" y="302653"/>
                    <a:pt x="467148" y="302795"/>
                  </a:cubicBezTo>
                  <a:cubicBezTo>
                    <a:pt x="479859" y="302936"/>
                    <a:pt x="488051" y="301805"/>
                    <a:pt x="496808" y="298837"/>
                  </a:cubicBezTo>
                  <a:cubicBezTo>
                    <a:pt x="530493" y="287529"/>
                    <a:pt x="553091" y="261450"/>
                    <a:pt x="561212" y="224629"/>
                  </a:cubicBezTo>
                  <a:cubicBezTo>
                    <a:pt x="564460" y="210070"/>
                    <a:pt x="564460" y="208373"/>
                    <a:pt x="561212" y="193744"/>
                  </a:cubicBezTo>
                  <a:cubicBezTo>
                    <a:pt x="552808" y="155579"/>
                    <a:pt x="529151" y="129642"/>
                    <a:pt x="493559" y="119465"/>
                  </a:cubicBezTo>
                  <a:cubicBezTo>
                    <a:pt x="483990" y="116708"/>
                    <a:pt x="479029" y="115489"/>
                    <a:pt x="476090" y="118237"/>
                  </a:cubicBezTo>
                  <a:close/>
                  <a:moveTo>
                    <a:pt x="149082" y="33936"/>
                  </a:moveTo>
                  <a:lnTo>
                    <a:pt x="122452" y="60251"/>
                  </a:lnTo>
                  <a:lnTo>
                    <a:pt x="95893" y="86496"/>
                  </a:lnTo>
                  <a:lnTo>
                    <a:pt x="95893" y="160645"/>
                  </a:lnTo>
                  <a:cubicBezTo>
                    <a:pt x="95893" y="229220"/>
                    <a:pt x="96175" y="235005"/>
                    <a:pt x="99354" y="236839"/>
                  </a:cubicBezTo>
                  <a:cubicBezTo>
                    <a:pt x="103945" y="239520"/>
                    <a:pt x="237305" y="239732"/>
                    <a:pt x="244298" y="237051"/>
                  </a:cubicBezTo>
                  <a:lnTo>
                    <a:pt x="249384" y="235147"/>
                  </a:lnTo>
                  <a:lnTo>
                    <a:pt x="249384" y="160857"/>
                  </a:lnTo>
                  <a:lnTo>
                    <a:pt x="249384" y="86496"/>
                  </a:lnTo>
                  <a:lnTo>
                    <a:pt x="222825" y="60251"/>
                  </a:lnTo>
                  <a:lnTo>
                    <a:pt x="196266" y="33936"/>
                  </a:lnTo>
                  <a:lnTo>
                    <a:pt x="172674" y="33936"/>
                  </a:lnTo>
                  <a:close/>
                  <a:moveTo>
                    <a:pt x="0" y="0"/>
                  </a:moveTo>
                  <a:lnTo>
                    <a:pt x="236316" y="0"/>
                  </a:lnTo>
                  <a:lnTo>
                    <a:pt x="472631" y="0"/>
                  </a:lnTo>
                  <a:lnTo>
                    <a:pt x="472631" y="27395"/>
                  </a:lnTo>
                  <a:cubicBezTo>
                    <a:pt x="472702" y="42504"/>
                    <a:pt x="473337" y="55848"/>
                    <a:pt x="474184" y="57189"/>
                  </a:cubicBezTo>
                  <a:cubicBezTo>
                    <a:pt x="475032" y="58460"/>
                    <a:pt x="483434" y="60861"/>
                    <a:pt x="492966" y="62555"/>
                  </a:cubicBezTo>
                  <a:cubicBezTo>
                    <a:pt x="588071" y="79147"/>
                    <a:pt x="642295" y="178205"/>
                    <a:pt x="605581" y="268367"/>
                  </a:cubicBezTo>
                  <a:cubicBezTo>
                    <a:pt x="590895" y="304376"/>
                    <a:pt x="555027" y="337913"/>
                    <a:pt x="518948" y="349280"/>
                  </a:cubicBezTo>
                  <a:cubicBezTo>
                    <a:pt x="482022" y="361000"/>
                    <a:pt x="465783" y="361283"/>
                    <a:pt x="421372" y="351257"/>
                  </a:cubicBezTo>
                  <a:cubicBezTo>
                    <a:pt x="417771" y="350481"/>
                    <a:pt x="415935" y="352034"/>
                    <a:pt x="411417" y="359588"/>
                  </a:cubicBezTo>
                  <a:cubicBezTo>
                    <a:pt x="393483" y="389596"/>
                    <a:pt x="382680" y="405975"/>
                    <a:pt x="372513" y="418402"/>
                  </a:cubicBezTo>
                  <a:lnTo>
                    <a:pt x="361004" y="432452"/>
                  </a:lnTo>
                  <a:lnTo>
                    <a:pt x="237728" y="432452"/>
                  </a:lnTo>
                  <a:lnTo>
                    <a:pt x="114451" y="432452"/>
                  </a:lnTo>
                  <a:lnTo>
                    <a:pt x="105555" y="421932"/>
                  </a:lnTo>
                  <a:cubicBezTo>
                    <a:pt x="81549" y="393761"/>
                    <a:pt x="60791" y="357823"/>
                    <a:pt x="44623" y="316873"/>
                  </a:cubicBezTo>
                  <a:cubicBezTo>
                    <a:pt x="34950" y="292161"/>
                    <a:pt x="25630" y="263849"/>
                    <a:pt x="22312" y="249092"/>
                  </a:cubicBezTo>
                  <a:cubicBezTo>
                    <a:pt x="14121" y="212166"/>
                    <a:pt x="12003" y="201505"/>
                    <a:pt x="9179" y="183360"/>
                  </a:cubicBezTo>
                  <a:cubicBezTo>
                    <a:pt x="4166" y="150952"/>
                    <a:pt x="2260" y="121581"/>
                    <a:pt x="1059" y="583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6" name="Freeform 84"/>
            <p:cNvSpPr>
              <a:spLocks/>
            </p:cNvSpPr>
            <p:nvPr/>
          </p:nvSpPr>
          <p:spPr bwMode="auto">
            <a:xfrm>
              <a:off x="4468080" y="1429960"/>
              <a:ext cx="61334" cy="181823"/>
            </a:xfrm>
            <a:custGeom>
              <a:avLst/>
              <a:gdLst>
                <a:gd name="T0" fmla="*/ 269 w 871"/>
                <a:gd name="T1" fmla="*/ 2483 h 2574"/>
                <a:gd name="T2" fmla="*/ 280 w 871"/>
                <a:gd name="T3" fmla="*/ 2103 h 2574"/>
                <a:gd name="T4" fmla="*/ 215 w 871"/>
                <a:gd name="T5" fmla="*/ 1452 h 2574"/>
                <a:gd name="T6" fmla="*/ 1 w 871"/>
                <a:gd name="T7" fmla="*/ 816 h 2574"/>
                <a:gd name="T8" fmla="*/ 80 w 871"/>
                <a:gd name="T9" fmla="*/ 415 h 2574"/>
                <a:gd name="T10" fmla="*/ 590 w 871"/>
                <a:gd name="T11" fmla="*/ 170 h 2574"/>
                <a:gd name="T12" fmla="*/ 611 w 871"/>
                <a:gd name="T13" fmla="*/ 482 h 2574"/>
                <a:gd name="T14" fmla="*/ 653 w 871"/>
                <a:gd name="T15" fmla="*/ 1213 h 2574"/>
                <a:gd name="T16" fmla="*/ 855 w 871"/>
                <a:gd name="T17" fmla="*/ 1884 h 2574"/>
                <a:gd name="T18" fmla="*/ 626 w 871"/>
                <a:gd name="T19" fmla="*/ 2447 h 2574"/>
                <a:gd name="T20" fmla="*/ 269 w 871"/>
                <a:gd name="T21" fmla="*/ 2483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1" h="2574">
                  <a:moveTo>
                    <a:pt x="269" y="2483"/>
                  </a:moveTo>
                  <a:cubicBezTo>
                    <a:pt x="169" y="2384"/>
                    <a:pt x="171" y="2308"/>
                    <a:pt x="280" y="2103"/>
                  </a:cubicBezTo>
                  <a:cubicBezTo>
                    <a:pt x="425" y="1830"/>
                    <a:pt x="414" y="1718"/>
                    <a:pt x="215" y="1452"/>
                  </a:cubicBezTo>
                  <a:cubicBezTo>
                    <a:pt x="43" y="1224"/>
                    <a:pt x="0" y="1094"/>
                    <a:pt x="1" y="816"/>
                  </a:cubicBezTo>
                  <a:cubicBezTo>
                    <a:pt x="2" y="610"/>
                    <a:pt x="14" y="550"/>
                    <a:pt x="80" y="415"/>
                  </a:cubicBezTo>
                  <a:cubicBezTo>
                    <a:pt x="233" y="103"/>
                    <a:pt x="447" y="0"/>
                    <a:pt x="590" y="170"/>
                  </a:cubicBezTo>
                  <a:cubicBezTo>
                    <a:pt x="676" y="273"/>
                    <a:pt x="684" y="388"/>
                    <a:pt x="611" y="482"/>
                  </a:cubicBezTo>
                  <a:cubicBezTo>
                    <a:pt x="408" y="742"/>
                    <a:pt x="417" y="900"/>
                    <a:pt x="653" y="1213"/>
                  </a:cubicBezTo>
                  <a:cubicBezTo>
                    <a:pt x="816" y="1427"/>
                    <a:pt x="871" y="1611"/>
                    <a:pt x="855" y="1884"/>
                  </a:cubicBezTo>
                  <a:cubicBezTo>
                    <a:pt x="840" y="2126"/>
                    <a:pt x="772" y="2294"/>
                    <a:pt x="626" y="2447"/>
                  </a:cubicBezTo>
                  <a:cubicBezTo>
                    <a:pt x="521" y="2558"/>
                    <a:pt x="360" y="2574"/>
                    <a:pt x="269" y="248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7" name="Freeform 85"/>
            <p:cNvSpPr>
              <a:spLocks/>
            </p:cNvSpPr>
            <p:nvPr/>
          </p:nvSpPr>
          <p:spPr bwMode="auto">
            <a:xfrm>
              <a:off x="4668584" y="1435875"/>
              <a:ext cx="70674" cy="173417"/>
            </a:xfrm>
            <a:custGeom>
              <a:avLst/>
              <a:gdLst>
                <a:gd name="T0" fmla="*/ 365 w 1003"/>
                <a:gd name="T1" fmla="*/ 2399 h 2455"/>
                <a:gd name="T2" fmla="*/ 393 w 1003"/>
                <a:gd name="T3" fmla="*/ 2007 h 2455"/>
                <a:gd name="T4" fmla="*/ 316 w 1003"/>
                <a:gd name="T5" fmla="*/ 1360 h 2455"/>
                <a:gd name="T6" fmla="*/ 115 w 1003"/>
                <a:gd name="T7" fmla="*/ 957 h 2455"/>
                <a:gd name="T8" fmla="*/ 542 w 1003"/>
                <a:gd name="T9" fmla="*/ 0 h 2455"/>
                <a:gd name="T10" fmla="*/ 685 w 1003"/>
                <a:gd name="T11" fmla="*/ 69 h 2455"/>
                <a:gd name="T12" fmla="*/ 676 w 1003"/>
                <a:gd name="T13" fmla="*/ 454 h 2455"/>
                <a:gd name="T14" fmla="*/ 722 w 1003"/>
                <a:gd name="T15" fmla="*/ 1077 h 2455"/>
                <a:gd name="T16" fmla="*/ 979 w 1003"/>
                <a:gd name="T17" fmla="*/ 1799 h 2455"/>
                <a:gd name="T18" fmla="*/ 749 w 1003"/>
                <a:gd name="T19" fmla="*/ 2351 h 2455"/>
                <a:gd name="T20" fmla="*/ 538 w 1003"/>
                <a:gd name="T21" fmla="*/ 2455 h 2455"/>
                <a:gd name="T22" fmla="*/ 365 w 1003"/>
                <a:gd name="T23" fmla="*/ 2399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3" h="2455">
                  <a:moveTo>
                    <a:pt x="365" y="2399"/>
                  </a:moveTo>
                  <a:cubicBezTo>
                    <a:pt x="281" y="2314"/>
                    <a:pt x="292" y="2157"/>
                    <a:pt x="393" y="2007"/>
                  </a:cubicBezTo>
                  <a:cubicBezTo>
                    <a:pt x="548" y="1778"/>
                    <a:pt x="531" y="1632"/>
                    <a:pt x="316" y="1360"/>
                  </a:cubicBezTo>
                  <a:cubicBezTo>
                    <a:pt x="210" y="1226"/>
                    <a:pt x="185" y="1176"/>
                    <a:pt x="115" y="957"/>
                  </a:cubicBezTo>
                  <a:cubicBezTo>
                    <a:pt x="0" y="597"/>
                    <a:pt x="266" y="0"/>
                    <a:pt x="542" y="0"/>
                  </a:cubicBezTo>
                  <a:cubicBezTo>
                    <a:pt x="580" y="0"/>
                    <a:pt x="644" y="31"/>
                    <a:pt x="685" y="69"/>
                  </a:cubicBezTo>
                  <a:cubicBezTo>
                    <a:pt x="788" y="164"/>
                    <a:pt x="785" y="294"/>
                    <a:pt x="676" y="454"/>
                  </a:cubicBezTo>
                  <a:cubicBezTo>
                    <a:pt x="523" y="680"/>
                    <a:pt x="536" y="854"/>
                    <a:pt x="722" y="1077"/>
                  </a:cubicBezTo>
                  <a:cubicBezTo>
                    <a:pt x="905" y="1296"/>
                    <a:pt x="1003" y="1571"/>
                    <a:pt x="979" y="1799"/>
                  </a:cubicBezTo>
                  <a:cubicBezTo>
                    <a:pt x="959" y="1992"/>
                    <a:pt x="860" y="2230"/>
                    <a:pt x="749" y="2351"/>
                  </a:cubicBezTo>
                  <a:cubicBezTo>
                    <a:pt x="669" y="2439"/>
                    <a:pt x="635" y="2455"/>
                    <a:pt x="538" y="2455"/>
                  </a:cubicBezTo>
                  <a:cubicBezTo>
                    <a:pt x="459" y="2455"/>
                    <a:pt x="403" y="2437"/>
                    <a:pt x="365" y="23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8" name="Freeform 86"/>
            <p:cNvSpPr>
              <a:spLocks/>
            </p:cNvSpPr>
            <p:nvPr/>
          </p:nvSpPr>
          <p:spPr bwMode="auto">
            <a:xfrm>
              <a:off x="4567709" y="1372363"/>
              <a:ext cx="66316" cy="181200"/>
            </a:xfrm>
            <a:custGeom>
              <a:avLst/>
              <a:gdLst>
                <a:gd name="T0" fmla="*/ 292 w 936"/>
                <a:gd name="T1" fmla="*/ 2500 h 2569"/>
                <a:gd name="T2" fmla="*/ 181 w 936"/>
                <a:gd name="T3" fmla="*/ 2291 h 2569"/>
                <a:gd name="T4" fmla="*/ 266 w 936"/>
                <a:gd name="T5" fmla="*/ 2113 h 2569"/>
                <a:gd name="T6" fmla="*/ 235 w 936"/>
                <a:gd name="T7" fmla="*/ 1475 h 2569"/>
                <a:gd name="T8" fmla="*/ 74 w 936"/>
                <a:gd name="T9" fmla="*/ 1224 h 2569"/>
                <a:gd name="T10" fmla="*/ 0 w 936"/>
                <a:gd name="T11" fmla="*/ 815 h 2569"/>
                <a:gd name="T12" fmla="*/ 74 w 936"/>
                <a:gd name="T13" fmla="*/ 404 h 2569"/>
                <a:gd name="T14" fmla="*/ 587 w 936"/>
                <a:gd name="T15" fmla="*/ 156 h 2569"/>
                <a:gd name="T16" fmla="*/ 562 w 936"/>
                <a:gd name="T17" fmla="*/ 533 h 2569"/>
                <a:gd name="T18" fmla="*/ 652 w 936"/>
                <a:gd name="T19" fmla="*/ 1200 h 2569"/>
                <a:gd name="T20" fmla="*/ 620 w 936"/>
                <a:gd name="T21" fmla="*/ 2434 h 2569"/>
                <a:gd name="T22" fmla="*/ 292 w 936"/>
                <a:gd name="T23" fmla="*/ 2500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6" h="2569">
                  <a:moveTo>
                    <a:pt x="292" y="2500"/>
                  </a:moveTo>
                  <a:cubicBezTo>
                    <a:pt x="234" y="2456"/>
                    <a:pt x="181" y="2356"/>
                    <a:pt x="181" y="2291"/>
                  </a:cubicBezTo>
                  <a:cubicBezTo>
                    <a:pt x="181" y="2263"/>
                    <a:pt x="220" y="2183"/>
                    <a:pt x="266" y="2113"/>
                  </a:cubicBezTo>
                  <a:cubicBezTo>
                    <a:pt x="417" y="1886"/>
                    <a:pt x="407" y="1691"/>
                    <a:pt x="235" y="1475"/>
                  </a:cubicBezTo>
                  <a:cubicBezTo>
                    <a:pt x="187" y="1415"/>
                    <a:pt x="114" y="1302"/>
                    <a:pt x="74" y="1224"/>
                  </a:cubicBezTo>
                  <a:cubicBezTo>
                    <a:pt x="9" y="1101"/>
                    <a:pt x="0" y="1049"/>
                    <a:pt x="0" y="815"/>
                  </a:cubicBezTo>
                  <a:cubicBezTo>
                    <a:pt x="0" y="580"/>
                    <a:pt x="9" y="529"/>
                    <a:pt x="74" y="404"/>
                  </a:cubicBezTo>
                  <a:cubicBezTo>
                    <a:pt x="235" y="96"/>
                    <a:pt x="432" y="0"/>
                    <a:pt x="587" y="156"/>
                  </a:cubicBezTo>
                  <a:cubicBezTo>
                    <a:pt x="687" y="256"/>
                    <a:pt x="681" y="349"/>
                    <a:pt x="562" y="533"/>
                  </a:cubicBezTo>
                  <a:cubicBezTo>
                    <a:pt x="409" y="771"/>
                    <a:pt x="430" y="929"/>
                    <a:pt x="652" y="1200"/>
                  </a:cubicBezTo>
                  <a:cubicBezTo>
                    <a:pt x="936" y="1548"/>
                    <a:pt x="921" y="2134"/>
                    <a:pt x="620" y="2434"/>
                  </a:cubicBezTo>
                  <a:cubicBezTo>
                    <a:pt x="512" y="2543"/>
                    <a:pt x="382" y="2569"/>
                    <a:pt x="292" y="25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9" name="文字方塊 404"/>
          <p:cNvSpPr txBox="1"/>
          <p:nvPr/>
        </p:nvSpPr>
        <p:spPr>
          <a:xfrm>
            <a:off x="1152077" y="1780929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sp>
        <p:nvSpPr>
          <p:cNvPr id="30" name="文字方塊 405"/>
          <p:cNvSpPr txBox="1"/>
          <p:nvPr/>
        </p:nvSpPr>
        <p:spPr>
          <a:xfrm>
            <a:off x="1152077" y="2880279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</a:t>
            </a:r>
            <a:r>
              <a:rPr lang="en-US" altLang="zh-TW" sz="1400" dirty="0"/>
              <a:t>. The quick brown fox jumps over the lazy dog. </a:t>
            </a:r>
            <a:r>
              <a:rPr lang="en-US" altLang="zh-TW" sz="1400" dirty="0" smtClean="0"/>
              <a:t> </a:t>
            </a:r>
          </a:p>
        </p:txBody>
      </p:sp>
      <p:sp>
        <p:nvSpPr>
          <p:cNvPr id="31" name="文字方塊 406"/>
          <p:cNvSpPr txBox="1"/>
          <p:nvPr/>
        </p:nvSpPr>
        <p:spPr>
          <a:xfrm>
            <a:off x="1152077" y="3915070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sp>
        <p:nvSpPr>
          <p:cNvPr id="32" name="文字方塊 407"/>
          <p:cNvSpPr txBox="1"/>
          <p:nvPr/>
        </p:nvSpPr>
        <p:spPr>
          <a:xfrm>
            <a:off x="1152077" y="4929343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5600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578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2353" y="1614882"/>
            <a:ext cx="4586472" cy="4586473"/>
          </a:xfrm>
        </p:spPr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100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9" name="群組 8"/>
          <p:cNvGrpSpPr/>
          <p:nvPr/>
        </p:nvGrpSpPr>
        <p:grpSpPr>
          <a:xfrm>
            <a:off x="750702" y="1558553"/>
            <a:ext cx="3352566" cy="738664"/>
            <a:chOff x="560912" y="1927819"/>
            <a:chExt cx="3352566" cy="738664"/>
          </a:xfrm>
        </p:grpSpPr>
        <p:grpSp>
          <p:nvGrpSpPr>
            <p:cNvPr id="10" name="群組 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2" name="橢圓 1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1" name="矩形 1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750702" y="2775869"/>
            <a:ext cx="3352566" cy="738664"/>
            <a:chOff x="560912" y="1927819"/>
            <a:chExt cx="3352566" cy="738664"/>
          </a:xfrm>
        </p:grpSpPr>
        <p:grpSp>
          <p:nvGrpSpPr>
            <p:cNvPr id="15" name="群組 1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7" name="橢圓 1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6" name="矩形 1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750702" y="3993185"/>
            <a:ext cx="3352566" cy="738664"/>
            <a:chOff x="560912" y="1927819"/>
            <a:chExt cx="3352566" cy="738664"/>
          </a:xfrm>
        </p:grpSpPr>
        <p:grpSp>
          <p:nvGrpSpPr>
            <p:cNvPr id="20" name="群組 19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2" name="橢圓 21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750702" y="5210502"/>
            <a:ext cx="3352566" cy="738664"/>
            <a:chOff x="560912" y="1927819"/>
            <a:chExt cx="3352566" cy="738664"/>
          </a:xfrm>
        </p:grpSpPr>
        <p:grpSp>
          <p:nvGrpSpPr>
            <p:cNvPr id="25" name="群組 24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7" name="橢圓 26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573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04976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2137" y="1473288"/>
            <a:ext cx="4586473" cy="4586472"/>
          </a:xfrm>
        </p:spPr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101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29" name="群組 28"/>
          <p:cNvGrpSpPr/>
          <p:nvPr/>
        </p:nvGrpSpPr>
        <p:grpSpPr>
          <a:xfrm>
            <a:off x="637219" y="1330380"/>
            <a:ext cx="3291840" cy="1189272"/>
            <a:chOff x="4534306" y="1417468"/>
            <a:chExt cx="3291840" cy="1189272"/>
          </a:xfrm>
        </p:grpSpPr>
        <p:sp>
          <p:nvSpPr>
            <p:cNvPr id="30" name="矩形 29"/>
            <p:cNvSpPr/>
            <p:nvPr/>
          </p:nvSpPr>
          <p:spPr>
            <a:xfrm>
              <a:off x="5368696" y="196040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31" name="橢圓 30"/>
            <p:cNvSpPr/>
            <p:nvPr/>
          </p:nvSpPr>
          <p:spPr>
            <a:xfrm>
              <a:off x="4534306" y="1465145"/>
              <a:ext cx="834390" cy="8343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32" name="直線接點 31"/>
            <p:cNvCxnSpPr/>
            <p:nvPr/>
          </p:nvCxnSpPr>
          <p:spPr>
            <a:xfrm>
              <a:off x="4957216" y="188234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字方塊 88"/>
            <p:cNvSpPr txBox="1"/>
            <p:nvPr/>
          </p:nvSpPr>
          <p:spPr>
            <a:xfrm>
              <a:off x="5368696" y="141746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1"/>
                  </a:solidFill>
                </a:rPr>
                <a:t>Business</a:t>
              </a:r>
              <a:endParaRPr lang="zh-TW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637219" y="2552783"/>
            <a:ext cx="3291840" cy="1189272"/>
            <a:chOff x="4534306" y="2599838"/>
            <a:chExt cx="3291840" cy="1189272"/>
          </a:xfrm>
        </p:grpSpPr>
        <p:sp>
          <p:nvSpPr>
            <p:cNvPr id="35" name="矩形 34"/>
            <p:cNvSpPr/>
            <p:nvPr/>
          </p:nvSpPr>
          <p:spPr>
            <a:xfrm>
              <a:off x="5368696" y="314277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36" name="橢圓 35"/>
            <p:cNvSpPr/>
            <p:nvPr/>
          </p:nvSpPr>
          <p:spPr>
            <a:xfrm>
              <a:off x="4534306" y="2647515"/>
              <a:ext cx="834390" cy="8343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37" name="直線接點 36"/>
            <p:cNvCxnSpPr/>
            <p:nvPr/>
          </p:nvCxnSpPr>
          <p:spPr>
            <a:xfrm>
              <a:off x="4957216" y="306471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字方塊 88"/>
            <p:cNvSpPr txBox="1"/>
            <p:nvPr/>
          </p:nvSpPr>
          <p:spPr>
            <a:xfrm>
              <a:off x="5368696" y="259983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2"/>
                  </a:solidFill>
                </a:rPr>
                <a:t>Business</a:t>
              </a:r>
              <a:endParaRPr lang="zh-TW" alt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637219" y="3775186"/>
            <a:ext cx="3291840" cy="1189272"/>
            <a:chOff x="4534306" y="3899100"/>
            <a:chExt cx="3291840" cy="1189272"/>
          </a:xfrm>
        </p:grpSpPr>
        <p:sp>
          <p:nvSpPr>
            <p:cNvPr id="40" name="矩形 39"/>
            <p:cNvSpPr/>
            <p:nvPr/>
          </p:nvSpPr>
          <p:spPr>
            <a:xfrm>
              <a:off x="5368696" y="4442041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41" name="橢圓 40"/>
            <p:cNvSpPr/>
            <p:nvPr/>
          </p:nvSpPr>
          <p:spPr>
            <a:xfrm>
              <a:off x="4534306" y="3946777"/>
              <a:ext cx="834390" cy="8343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42" name="直線接點 41"/>
            <p:cNvCxnSpPr/>
            <p:nvPr/>
          </p:nvCxnSpPr>
          <p:spPr>
            <a:xfrm>
              <a:off x="4957216" y="4363972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字方塊 88"/>
            <p:cNvSpPr txBox="1"/>
            <p:nvPr/>
          </p:nvSpPr>
          <p:spPr>
            <a:xfrm>
              <a:off x="5368696" y="3899100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3"/>
                  </a:solidFill>
                </a:rPr>
                <a:t>Business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637219" y="4997589"/>
            <a:ext cx="3291840" cy="1189272"/>
            <a:chOff x="4534306" y="5084677"/>
            <a:chExt cx="3291840" cy="1189272"/>
          </a:xfrm>
        </p:grpSpPr>
        <p:sp>
          <p:nvSpPr>
            <p:cNvPr id="45" name="矩形 44"/>
            <p:cNvSpPr/>
            <p:nvPr/>
          </p:nvSpPr>
          <p:spPr>
            <a:xfrm>
              <a:off x="5368696" y="5627618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46" name="橢圓 45"/>
            <p:cNvSpPr/>
            <p:nvPr/>
          </p:nvSpPr>
          <p:spPr>
            <a:xfrm>
              <a:off x="4534306" y="5132354"/>
              <a:ext cx="834390" cy="8343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47" name="直線接點 46"/>
            <p:cNvCxnSpPr/>
            <p:nvPr/>
          </p:nvCxnSpPr>
          <p:spPr>
            <a:xfrm>
              <a:off x="4957216" y="5549549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字方塊 88"/>
            <p:cNvSpPr txBox="1"/>
            <p:nvPr/>
          </p:nvSpPr>
          <p:spPr>
            <a:xfrm>
              <a:off x="5368696" y="508467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4"/>
                  </a:solidFill>
                </a:rPr>
                <a:t>Business</a:t>
              </a:r>
              <a:endParaRPr lang="zh-TW" altLang="en-US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5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00467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9574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209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2008" y="1752598"/>
            <a:ext cx="4702383" cy="4223658"/>
          </a:xfrm>
        </p:spPr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102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9" name="矩形 8"/>
          <p:cNvSpPr/>
          <p:nvPr/>
        </p:nvSpPr>
        <p:spPr>
          <a:xfrm>
            <a:off x="434824" y="1585112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0" name="文字方塊 11"/>
          <p:cNvSpPr txBox="1"/>
          <p:nvPr/>
        </p:nvSpPr>
        <p:spPr>
          <a:xfrm>
            <a:off x="1418476" y="171200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1" name="矩形 10"/>
          <p:cNvSpPr/>
          <p:nvPr/>
        </p:nvSpPr>
        <p:spPr>
          <a:xfrm>
            <a:off x="434824" y="2704049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2" name="文字方塊 13"/>
          <p:cNvSpPr txBox="1"/>
          <p:nvPr/>
        </p:nvSpPr>
        <p:spPr>
          <a:xfrm>
            <a:off x="1418476" y="283094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3" name="矩形 12"/>
          <p:cNvSpPr/>
          <p:nvPr/>
        </p:nvSpPr>
        <p:spPr>
          <a:xfrm>
            <a:off x="434824" y="3852738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4" name="文字方塊 15"/>
          <p:cNvSpPr txBox="1"/>
          <p:nvPr/>
        </p:nvSpPr>
        <p:spPr>
          <a:xfrm>
            <a:off x="1418476" y="397963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5" name="矩形 14"/>
          <p:cNvSpPr/>
          <p:nvPr/>
        </p:nvSpPr>
        <p:spPr>
          <a:xfrm>
            <a:off x="434824" y="4971675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6" name="文字方塊 17"/>
          <p:cNvSpPr txBox="1"/>
          <p:nvPr/>
        </p:nvSpPr>
        <p:spPr>
          <a:xfrm>
            <a:off x="1418476" y="509856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94794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0074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75318" y="609602"/>
            <a:ext cx="5203368" cy="5929310"/>
          </a:xfrm>
        </p:spPr>
      </p:pic>
      <p:sp>
        <p:nvSpPr>
          <p:cNvPr id="7" name="矩形 6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103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0" name="矩形 9"/>
          <p:cNvSpPr/>
          <p:nvPr/>
        </p:nvSpPr>
        <p:spPr>
          <a:xfrm>
            <a:off x="991647" y="1924402"/>
            <a:ext cx="311226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505681" y="2083149"/>
            <a:ext cx="421170" cy="421170"/>
            <a:chOff x="5023476" y="4070820"/>
            <a:chExt cx="421170" cy="421170"/>
          </a:xfrm>
        </p:grpSpPr>
        <p:sp>
          <p:nvSpPr>
            <p:cNvPr id="12" name="橢圓 11"/>
            <p:cNvSpPr/>
            <p:nvPr/>
          </p:nvSpPr>
          <p:spPr>
            <a:xfrm>
              <a:off x="5023476" y="407082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3" name="Freeform 21"/>
            <p:cNvSpPr>
              <a:spLocks/>
            </p:cNvSpPr>
            <p:nvPr/>
          </p:nvSpPr>
          <p:spPr bwMode="auto">
            <a:xfrm rot="10800000" flipH="1">
              <a:off x="5165687" y="415551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991647" y="2978865"/>
            <a:ext cx="311226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6" name="群組 15"/>
          <p:cNvGrpSpPr/>
          <p:nvPr/>
        </p:nvGrpSpPr>
        <p:grpSpPr>
          <a:xfrm>
            <a:off x="505681" y="3137612"/>
            <a:ext cx="421170" cy="421170"/>
            <a:chOff x="5023476" y="5122380"/>
            <a:chExt cx="421170" cy="421170"/>
          </a:xfrm>
        </p:grpSpPr>
        <p:sp>
          <p:nvSpPr>
            <p:cNvPr id="17" name="橢圓 16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8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991647" y="4033328"/>
            <a:ext cx="311226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1" name="群組 20"/>
          <p:cNvGrpSpPr/>
          <p:nvPr/>
        </p:nvGrpSpPr>
        <p:grpSpPr>
          <a:xfrm>
            <a:off x="505681" y="4192075"/>
            <a:ext cx="421170" cy="421170"/>
            <a:chOff x="5023476" y="512238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5" name="矩形 24"/>
          <p:cNvSpPr/>
          <p:nvPr/>
        </p:nvSpPr>
        <p:spPr>
          <a:xfrm>
            <a:off x="991647" y="5087790"/>
            <a:ext cx="3112267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26" name="群組 25"/>
          <p:cNvGrpSpPr/>
          <p:nvPr/>
        </p:nvGrpSpPr>
        <p:grpSpPr>
          <a:xfrm>
            <a:off x="505681" y="5246537"/>
            <a:ext cx="421170" cy="421170"/>
            <a:chOff x="5023476" y="5122380"/>
            <a:chExt cx="421170" cy="421170"/>
          </a:xfrm>
        </p:grpSpPr>
        <p:sp>
          <p:nvSpPr>
            <p:cNvPr id="27" name="橢圓 26"/>
            <p:cNvSpPr/>
            <p:nvPr/>
          </p:nvSpPr>
          <p:spPr>
            <a:xfrm>
              <a:off x="5023476" y="512238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8" name="Freeform 21"/>
            <p:cNvSpPr>
              <a:spLocks/>
            </p:cNvSpPr>
            <p:nvPr/>
          </p:nvSpPr>
          <p:spPr bwMode="auto">
            <a:xfrm rot="10800000" flipH="1">
              <a:off x="5165687" y="5207079"/>
              <a:ext cx="195968" cy="251772"/>
            </a:xfrm>
            <a:custGeom>
              <a:avLst/>
              <a:gdLst>
                <a:gd name="T0" fmla="*/ 0 w 7925"/>
                <a:gd name="T1" fmla="*/ 5094 h 10188"/>
                <a:gd name="T2" fmla="*/ 33 w 7925"/>
                <a:gd name="T3" fmla="*/ 0 h 10188"/>
                <a:gd name="T4" fmla="*/ 1648 w 7925"/>
                <a:gd name="T5" fmla="*/ 1021 h 10188"/>
                <a:gd name="T6" fmla="*/ 7132 w 7925"/>
                <a:gd name="T7" fmla="*/ 4554 h 10188"/>
                <a:gd name="T8" fmla="*/ 7921 w 7925"/>
                <a:gd name="T9" fmla="*/ 5094 h 10188"/>
                <a:gd name="T10" fmla="*/ 1320 w 7925"/>
                <a:gd name="T11" fmla="*/ 9375 h 10188"/>
                <a:gd name="T12" fmla="*/ 29 w 7925"/>
                <a:gd name="T13" fmla="*/ 10188 h 10188"/>
                <a:gd name="T14" fmla="*/ 0 w 7925"/>
                <a:gd name="T15" fmla="*/ 5094 h 10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25" h="10188">
                  <a:moveTo>
                    <a:pt x="0" y="5094"/>
                  </a:moveTo>
                  <a:cubicBezTo>
                    <a:pt x="0" y="1287"/>
                    <a:pt x="8" y="0"/>
                    <a:pt x="33" y="0"/>
                  </a:cubicBezTo>
                  <a:cubicBezTo>
                    <a:pt x="50" y="0"/>
                    <a:pt x="777" y="460"/>
                    <a:pt x="1648" y="1021"/>
                  </a:cubicBezTo>
                  <a:cubicBezTo>
                    <a:pt x="3732" y="2365"/>
                    <a:pt x="6142" y="3917"/>
                    <a:pt x="7132" y="4554"/>
                  </a:cubicBezTo>
                  <a:cubicBezTo>
                    <a:pt x="7570" y="4836"/>
                    <a:pt x="7925" y="5079"/>
                    <a:pt x="7921" y="5094"/>
                  </a:cubicBezTo>
                  <a:cubicBezTo>
                    <a:pt x="7912" y="5124"/>
                    <a:pt x="7006" y="5712"/>
                    <a:pt x="1320" y="9375"/>
                  </a:cubicBezTo>
                  <a:cubicBezTo>
                    <a:pt x="626" y="9822"/>
                    <a:pt x="45" y="10188"/>
                    <a:pt x="29" y="10188"/>
                  </a:cubicBezTo>
                  <a:cubicBezTo>
                    <a:pt x="10" y="10188"/>
                    <a:pt x="0" y="8528"/>
                    <a:pt x="0" y="509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3592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4857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facebook.com/images/fb_icon_325x32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620" y="234886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807804" y="2635150"/>
            <a:ext cx="57966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prstClr val="black"/>
                </a:solidFill>
                <a:latin typeface="微軟正黑體" pitchFamily="34" charset="-120"/>
                <a:ea typeface="微軟正黑體"/>
              </a:rPr>
              <a:t>歡迎加入</a:t>
            </a:r>
            <a:r>
              <a:rPr lang="zh-TW" altLang="en-US" sz="4800" b="1" dirty="0">
                <a:solidFill>
                  <a:prstClr val="black"/>
                </a:solidFill>
                <a:latin typeface="微軟正黑體" pitchFamily="34" charset="-120"/>
                <a:ea typeface="微軟正黑體"/>
                <a:hlinkClick r:id="rId4"/>
              </a:rPr>
              <a:t>商業簡報網</a:t>
            </a:r>
            <a:r>
              <a:rPr lang="zh-TW" altLang="en-US" sz="2800" b="1" dirty="0">
                <a:solidFill>
                  <a:prstClr val="black"/>
                </a:solidFill>
                <a:latin typeface="微軟正黑體" pitchFamily="34" charset="-120"/>
                <a:ea typeface="微軟正黑體"/>
              </a:rPr>
              <a:t>粉絲專頁</a:t>
            </a:r>
          </a:p>
        </p:txBody>
      </p:sp>
      <p:pic>
        <p:nvPicPr>
          <p:cNvPr id="1026" name="Picture 2" descr="C:\Users\mwhan\Downloads\1415166689_icon_27_one_finger_click-51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1221" y="4167021"/>
            <a:ext cx="2258380" cy="22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11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0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65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2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4329" y="1783298"/>
            <a:ext cx="3817742" cy="3817743"/>
          </a:xfrm>
        </p:spPr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1048589" y="1572087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048589" y="2688671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1048589" y="3805255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1048589" y="4921839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87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1932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977093" y="1588730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977093" y="2806046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977093" y="4023362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977093" y="524067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395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96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1038" y="1769755"/>
            <a:ext cx="4523591" cy="3899646"/>
          </a:xfrm>
        </p:spPr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639114" y="1767349"/>
            <a:ext cx="3891924" cy="738664"/>
            <a:chOff x="4531038" y="1608602"/>
            <a:chExt cx="3891924" cy="738664"/>
          </a:xfrm>
        </p:grpSpPr>
        <p:sp>
          <p:nvSpPr>
            <p:cNvPr id="9" name="矩形 8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639114" y="2821812"/>
            <a:ext cx="3891924" cy="738664"/>
            <a:chOff x="4531038" y="2660162"/>
            <a:chExt cx="3891924" cy="738664"/>
          </a:xfrm>
        </p:grpSpPr>
        <p:sp>
          <p:nvSpPr>
            <p:cNvPr id="14" name="矩形 13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639114" y="3876275"/>
            <a:ext cx="3891924" cy="738664"/>
            <a:chOff x="4531038" y="2660162"/>
            <a:chExt cx="3891924" cy="738664"/>
          </a:xfrm>
        </p:grpSpPr>
        <p:sp>
          <p:nvSpPr>
            <p:cNvPr id="19" name="矩形 18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1" name="橢圓 20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639114" y="4930737"/>
            <a:ext cx="3891924" cy="738664"/>
            <a:chOff x="4531038" y="2660162"/>
            <a:chExt cx="3891924" cy="738664"/>
          </a:xfrm>
        </p:grpSpPr>
        <p:sp>
          <p:nvSpPr>
            <p:cNvPr id="24" name="矩形 23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70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7246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>
                <a:solidFill>
                  <a:schemeClr val="bg1"/>
                </a:solidFill>
              </a:rPr>
              <a:t>27</a:t>
            </a:fld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44325" y="310558"/>
            <a:ext cx="432342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893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8" name="直線接點 7"/>
          <p:cNvCxnSpPr/>
          <p:nvPr/>
        </p:nvCxnSpPr>
        <p:spPr>
          <a:xfrm>
            <a:off x="1390465" y="227203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342973" y="156219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矩形 9"/>
          <p:cNvSpPr/>
          <p:nvPr/>
        </p:nvSpPr>
        <p:spPr>
          <a:xfrm>
            <a:off x="3806765" y="1573530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390465" y="345313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342973" y="274329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矩形 12"/>
          <p:cNvSpPr/>
          <p:nvPr/>
        </p:nvSpPr>
        <p:spPr>
          <a:xfrm>
            <a:off x="3806765" y="2754630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1390465" y="463423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342973" y="392439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3806765" y="3935730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1390465" y="5815330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342973" y="5105499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矩形 18"/>
          <p:cNvSpPr/>
          <p:nvPr/>
        </p:nvSpPr>
        <p:spPr>
          <a:xfrm>
            <a:off x="3806765" y="5116830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9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69220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75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205" y="569855"/>
            <a:ext cx="3188018" cy="3327232"/>
          </a:xfrm>
          <a:prstGeom prst="rect">
            <a:avLst/>
          </a:prstGeom>
        </p:spPr>
      </p:pic>
      <p:pic>
        <p:nvPicPr>
          <p:cNvPr id="11" name="圖片版面配置區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5" y="3030562"/>
            <a:ext cx="3074400" cy="30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商業簡報網 </a:t>
            </a:r>
            <a:r>
              <a:rPr lang="en-US" altLang="zh-TW" dirty="0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791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355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4570792" y="1735718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9" name="文字方塊 11"/>
          <p:cNvSpPr txBox="1"/>
          <p:nvPr/>
        </p:nvSpPr>
        <p:spPr>
          <a:xfrm>
            <a:off x="5554444" y="186261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4570792" y="2854655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1" name="文字方塊 13"/>
          <p:cNvSpPr txBox="1"/>
          <p:nvPr/>
        </p:nvSpPr>
        <p:spPr>
          <a:xfrm>
            <a:off x="5554444" y="298154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4570792" y="4003344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3" name="文字方塊 15"/>
          <p:cNvSpPr txBox="1"/>
          <p:nvPr/>
        </p:nvSpPr>
        <p:spPr>
          <a:xfrm>
            <a:off x="5554444" y="413023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570792" y="5122281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5" name="文字方塊 17"/>
          <p:cNvSpPr txBox="1"/>
          <p:nvPr/>
        </p:nvSpPr>
        <p:spPr>
          <a:xfrm>
            <a:off x="5554444" y="5249173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58535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25456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1540" y="1643614"/>
            <a:ext cx="3899647" cy="4523591"/>
          </a:xfrm>
        </p:spPr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756962" y="1330380"/>
            <a:ext cx="3291840" cy="1189272"/>
            <a:chOff x="4534306" y="1417468"/>
            <a:chExt cx="3291840" cy="1189272"/>
          </a:xfrm>
        </p:grpSpPr>
        <p:sp>
          <p:nvSpPr>
            <p:cNvPr id="9" name="矩形 8"/>
            <p:cNvSpPr/>
            <p:nvPr/>
          </p:nvSpPr>
          <p:spPr>
            <a:xfrm>
              <a:off x="5368696" y="196040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4534306" y="1465145"/>
              <a:ext cx="834390" cy="8343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4957216" y="188234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88"/>
            <p:cNvSpPr txBox="1"/>
            <p:nvPr/>
          </p:nvSpPr>
          <p:spPr>
            <a:xfrm>
              <a:off x="5368696" y="141746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1"/>
                  </a:solidFill>
                </a:rPr>
                <a:t>Business</a:t>
              </a:r>
              <a:endParaRPr lang="zh-TW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756962" y="2552783"/>
            <a:ext cx="3291840" cy="1189272"/>
            <a:chOff x="4534306" y="2599838"/>
            <a:chExt cx="3291840" cy="1189272"/>
          </a:xfrm>
        </p:grpSpPr>
        <p:sp>
          <p:nvSpPr>
            <p:cNvPr id="14" name="矩形 13"/>
            <p:cNvSpPr/>
            <p:nvPr/>
          </p:nvSpPr>
          <p:spPr>
            <a:xfrm>
              <a:off x="5368696" y="314277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5" name="橢圓 14"/>
            <p:cNvSpPr/>
            <p:nvPr/>
          </p:nvSpPr>
          <p:spPr>
            <a:xfrm>
              <a:off x="4534306" y="2647515"/>
              <a:ext cx="834390" cy="8343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4957216" y="306471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88"/>
            <p:cNvSpPr txBox="1"/>
            <p:nvPr/>
          </p:nvSpPr>
          <p:spPr>
            <a:xfrm>
              <a:off x="5368696" y="259983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2"/>
                  </a:solidFill>
                </a:rPr>
                <a:t>Business</a:t>
              </a:r>
              <a:endParaRPr lang="zh-TW" alt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756962" y="3775186"/>
            <a:ext cx="3291840" cy="1189272"/>
            <a:chOff x="4534306" y="3899100"/>
            <a:chExt cx="3291840" cy="1189272"/>
          </a:xfrm>
        </p:grpSpPr>
        <p:sp>
          <p:nvSpPr>
            <p:cNvPr id="19" name="矩形 18"/>
            <p:cNvSpPr/>
            <p:nvPr/>
          </p:nvSpPr>
          <p:spPr>
            <a:xfrm>
              <a:off x="5368696" y="4442041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0" name="橢圓 19"/>
            <p:cNvSpPr/>
            <p:nvPr/>
          </p:nvSpPr>
          <p:spPr>
            <a:xfrm>
              <a:off x="4534306" y="3946777"/>
              <a:ext cx="834390" cy="8343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4957216" y="4363972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88"/>
            <p:cNvSpPr txBox="1"/>
            <p:nvPr/>
          </p:nvSpPr>
          <p:spPr>
            <a:xfrm>
              <a:off x="5368696" y="3899100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3"/>
                  </a:solidFill>
                </a:rPr>
                <a:t>Business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756962" y="4997589"/>
            <a:ext cx="3291840" cy="1189272"/>
            <a:chOff x="4534306" y="5084677"/>
            <a:chExt cx="3291840" cy="1189272"/>
          </a:xfrm>
        </p:grpSpPr>
        <p:sp>
          <p:nvSpPr>
            <p:cNvPr id="24" name="矩形 23"/>
            <p:cNvSpPr/>
            <p:nvPr/>
          </p:nvSpPr>
          <p:spPr>
            <a:xfrm>
              <a:off x="5368696" y="5627618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5" name="橢圓 24"/>
            <p:cNvSpPr/>
            <p:nvPr/>
          </p:nvSpPr>
          <p:spPr>
            <a:xfrm>
              <a:off x="4534306" y="5132354"/>
              <a:ext cx="834390" cy="8343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6" name="直線接點 25"/>
            <p:cNvCxnSpPr/>
            <p:nvPr/>
          </p:nvCxnSpPr>
          <p:spPr>
            <a:xfrm>
              <a:off x="4957216" y="5549549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88"/>
            <p:cNvSpPr txBox="1"/>
            <p:nvPr/>
          </p:nvSpPr>
          <p:spPr>
            <a:xfrm>
              <a:off x="5368696" y="508467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4"/>
                  </a:solidFill>
                </a:rPr>
                <a:t>Business</a:t>
              </a:r>
              <a:endParaRPr lang="zh-TW" altLang="en-US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6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21782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8" name="圖片版面配置區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825" y="1534755"/>
            <a:ext cx="3899647" cy="4523591"/>
          </a:xfrm>
        </p:spPr>
      </p:pic>
      <p:sp>
        <p:nvSpPr>
          <p:cNvPr id="5" name="矩形 4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7" name="群組 6"/>
          <p:cNvGrpSpPr/>
          <p:nvPr/>
        </p:nvGrpSpPr>
        <p:grpSpPr>
          <a:xfrm>
            <a:off x="827431" y="1810095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27431" y="2889525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27431" y="3968955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27431" y="5048386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957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5675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328" y="1635676"/>
            <a:ext cx="4061012" cy="3980330"/>
          </a:xfrm>
        </p:spPr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5368696" y="1932249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5568101" y="1950316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5368696" y="3408460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8"/>
          <p:cNvSpPr txBox="1"/>
          <p:nvPr/>
        </p:nvSpPr>
        <p:spPr>
          <a:xfrm>
            <a:off x="5568101" y="3426527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5368696" y="4895054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5568101" y="4913121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106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8343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1670" y="1817915"/>
            <a:ext cx="3980330" cy="4061012"/>
          </a:xfrm>
        </p:spPr>
      </p:pic>
      <p:sp>
        <p:nvSpPr>
          <p:cNvPr id="8" name="矩形 7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10" name="群組 9"/>
          <p:cNvGrpSpPr/>
          <p:nvPr/>
        </p:nvGrpSpPr>
        <p:grpSpPr>
          <a:xfrm>
            <a:off x="5168093" y="1645595"/>
            <a:ext cx="3352566" cy="738664"/>
            <a:chOff x="560912" y="1927819"/>
            <a:chExt cx="3352566" cy="738664"/>
          </a:xfrm>
        </p:grpSpPr>
        <p:grpSp>
          <p:nvGrpSpPr>
            <p:cNvPr id="11" name="群組 1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3" name="橢圓 1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2" name="矩形 1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5168093" y="2862911"/>
            <a:ext cx="3352566" cy="738664"/>
            <a:chOff x="560912" y="1927819"/>
            <a:chExt cx="3352566" cy="738664"/>
          </a:xfrm>
        </p:grpSpPr>
        <p:grpSp>
          <p:nvGrpSpPr>
            <p:cNvPr id="16" name="群組 1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8" name="橢圓 1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7" name="矩形 1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168093" y="4080227"/>
            <a:ext cx="3352566" cy="738664"/>
            <a:chOff x="560912" y="1927819"/>
            <a:chExt cx="3352566" cy="738664"/>
          </a:xfrm>
        </p:grpSpPr>
        <p:grpSp>
          <p:nvGrpSpPr>
            <p:cNvPr id="21" name="群組 20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3" name="橢圓 22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168093" y="5297544"/>
            <a:ext cx="3352566" cy="738664"/>
            <a:chOff x="560912" y="1927819"/>
            <a:chExt cx="3352566" cy="738664"/>
          </a:xfrm>
        </p:grpSpPr>
        <p:grpSp>
          <p:nvGrpSpPr>
            <p:cNvPr id="26" name="群組 25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8" name="橢圓 27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229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9475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75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874" y="235984"/>
            <a:ext cx="2793052" cy="3962400"/>
          </a:xfrm>
          <a:prstGeom prst="rect">
            <a:avLst/>
          </a:prstGeom>
        </p:spPr>
      </p:pic>
      <p:pic>
        <p:nvPicPr>
          <p:cNvPr id="10" name="圖片版面配置區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5" y="3030561"/>
            <a:ext cx="3074400" cy="30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329" y="1738511"/>
            <a:ext cx="4061012" cy="3980330"/>
          </a:xfrm>
        </p:spPr>
      </p:pic>
      <p:sp>
        <p:nvSpPr>
          <p:cNvPr id="8" name="矩形 7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10" name="群組 9"/>
          <p:cNvGrpSpPr/>
          <p:nvPr/>
        </p:nvGrpSpPr>
        <p:grpSpPr>
          <a:xfrm>
            <a:off x="5017004" y="1924401"/>
            <a:ext cx="3891924" cy="738664"/>
            <a:chOff x="4531038" y="1608602"/>
            <a:chExt cx="3891924" cy="738664"/>
          </a:xfrm>
        </p:grpSpPr>
        <p:sp>
          <p:nvSpPr>
            <p:cNvPr id="11" name="矩形 10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3" name="橢圓 12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4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5" name="群組 14"/>
          <p:cNvGrpSpPr/>
          <p:nvPr/>
        </p:nvGrpSpPr>
        <p:grpSpPr>
          <a:xfrm>
            <a:off x="5017004" y="2978864"/>
            <a:ext cx="3891924" cy="738664"/>
            <a:chOff x="4531038" y="2660162"/>
            <a:chExt cx="3891924" cy="738664"/>
          </a:xfrm>
        </p:grpSpPr>
        <p:sp>
          <p:nvSpPr>
            <p:cNvPr id="16" name="矩形 15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8" name="橢圓 17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9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0" name="群組 19"/>
          <p:cNvGrpSpPr/>
          <p:nvPr/>
        </p:nvGrpSpPr>
        <p:grpSpPr>
          <a:xfrm>
            <a:off x="5017004" y="4033327"/>
            <a:ext cx="3891924" cy="738664"/>
            <a:chOff x="4531038" y="2660162"/>
            <a:chExt cx="3891924" cy="738664"/>
          </a:xfrm>
        </p:grpSpPr>
        <p:sp>
          <p:nvSpPr>
            <p:cNvPr id="21" name="矩形 20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4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5" name="群組 24"/>
          <p:cNvGrpSpPr/>
          <p:nvPr/>
        </p:nvGrpSpPr>
        <p:grpSpPr>
          <a:xfrm>
            <a:off x="5017004" y="5087789"/>
            <a:ext cx="3891924" cy="738664"/>
            <a:chOff x="4531038" y="2660162"/>
            <a:chExt cx="3891924" cy="738664"/>
          </a:xfrm>
        </p:grpSpPr>
        <p:sp>
          <p:nvSpPr>
            <p:cNvPr id="26" name="矩形 25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7" name="群組 26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8" name="橢圓 27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014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0313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010" y="1774371"/>
            <a:ext cx="3980330" cy="4061012"/>
          </a:xfrm>
        </p:spPr>
      </p:pic>
      <p:sp>
        <p:nvSpPr>
          <p:cNvPr id="8" name="矩形 7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0" name="矩形 9"/>
          <p:cNvSpPr/>
          <p:nvPr/>
        </p:nvSpPr>
        <p:spPr>
          <a:xfrm>
            <a:off x="4842394" y="1647479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1" name="文字方塊 11"/>
          <p:cNvSpPr txBox="1"/>
          <p:nvPr/>
        </p:nvSpPr>
        <p:spPr>
          <a:xfrm>
            <a:off x="5826046" y="1774371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4842394" y="2766416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3" name="文字方塊 13"/>
          <p:cNvSpPr txBox="1"/>
          <p:nvPr/>
        </p:nvSpPr>
        <p:spPr>
          <a:xfrm>
            <a:off x="5826046" y="2893308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842394" y="3915105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5" name="文字方塊 15"/>
          <p:cNvSpPr txBox="1"/>
          <p:nvPr/>
        </p:nvSpPr>
        <p:spPr>
          <a:xfrm>
            <a:off x="5826046" y="404199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4842394" y="5034042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7" name="文字方塊 17"/>
          <p:cNvSpPr txBox="1"/>
          <p:nvPr/>
        </p:nvSpPr>
        <p:spPr>
          <a:xfrm>
            <a:off x="5826046" y="516093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1254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3393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矩形 7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019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10" name="直線接點 9"/>
          <p:cNvCxnSpPr/>
          <p:nvPr/>
        </p:nvCxnSpPr>
        <p:spPr>
          <a:xfrm>
            <a:off x="5646048" y="2142778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598556" y="1432947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8062348" y="1444278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5646048" y="3323878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598556" y="2614047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5" name="矩形 14"/>
          <p:cNvSpPr/>
          <p:nvPr/>
        </p:nvSpPr>
        <p:spPr>
          <a:xfrm>
            <a:off x="8062348" y="2625378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6" name="直線接點 15"/>
          <p:cNvCxnSpPr/>
          <p:nvPr/>
        </p:nvCxnSpPr>
        <p:spPr>
          <a:xfrm>
            <a:off x="5646048" y="4504978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598556" y="3795147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8" name="矩形 17"/>
          <p:cNvSpPr/>
          <p:nvPr/>
        </p:nvSpPr>
        <p:spPr>
          <a:xfrm>
            <a:off x="8062348" y="3806478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5646048" y="5686078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598556" y="4976247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1" name="矩形 20"/>
          <p:cNvSpPr/>
          <p:nvPr/>
        </p:nvSpPr>
        <p:spPr>
          <a:xfrm>
            <a:off x="8062348" y="4987578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95670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686" y="1682742"/>
            <a:ext cx="4724407" cy="4321626"/>
          </a:xfrm>
        </p:spPr>
      </p:pic>
      <p:sp>
        <p:nvSpPr>
          <p:cNvPr id="5" name="矩形 4"/>
          <p:cNvSpPr/>
          <p:nvPr/>
        </p:nvSpPr>
        <p:spPr>
          <a:xfrm>
            <a:off x="4612341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5696789" y="1734564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5696789" y="2851148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5696789" y="3967732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5696789" y="5084316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91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53717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5078590" y="1367212"/>
            <a:ext cx="3291840" cy="1189272"/>
            <a:chOff x="4534306" y="1417468"/>
            <a:chExt cx="3291840" cy="1189272"/>
          </a:xfrm>
        </p:grpSpPr>
        <p:sp>
          <p:nvSpPr>
            <p:cNvPr id="9" name="矩形 8"/>
            <p:cNvSpPr/>
            <p:nvPr/>
          </p:nvSpPr>
          <p:spPr>
            <a:xfrm>
              <a:off x="5368696" y="196040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0" name="橢圓 9"/>
            <p:cNvSpPr/>
            <p:nvPr/>
          </p:nvSpPr>
          <p:spPr>
            <a:xfrm>
              <a:off x="4534306" y="1465145"/>
              <a:ext cx="834390" cy="8343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4957216" y="188234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88"/>
            <p:cNvSpPr txBox="1"/>
            <p:nvPr/>
          </p:nvSpPr>
          <p:spPr>
            <a:xfrm>
              <a:off x="5368696" y="141746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1"/>
                  </a:solidFill>
                </a:rPr>
                <a:t>Business</a:t>
              </a:r>
              <a:endParaRPr lang="zh-TW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078590" y="2589615"/>
            <a:ext cx="3291840" cy="1189272"/>
            <a:chOff x="4534306" y="2599838"/>
            <a:chExt cx="3291840" cy="1189272"/>
          </a:xfrm>
        </p:grpSpPr>
        <p:sp>
          <p:nvSpPr>
            <p:cNvPr id="14" name="矩形 13"/>
            <p:cNvSpPr/>
            <p:nvPr/>
          </p:nvSpPr>
          <p:spPr>
            <a:xfrm>
              <a:off x="5368696" y="314277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5" name="橢圓 14"/>
            <p:cNvSpPr/>
            <p:nvPr/>
          </p:nvSpPr>
          <p:spPr>
            <a:xfrm>
              <a:off x="4534306" y="2647515"/>
              <a:ext cx="834390" cy="8343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6" name="直線接點 15"/>
            <p:cNvCxnSpPr/>
            <p:nvPr/>
          </p:nvCxnSpPr>
          <p:spPr>
            <a:xfrm>
              <a:off x="4957216" y="306471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字方塊 88"/>
            <p:cNvSpPr txBox="1"/>
            <p:nvPr/>
          </p:nvSpPr>
          <p:spPr>
            <a:xfrm>
              <a:off x="5368696" y="259983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2"/>
                  </a:solidFill>
                </a:rPr>
                <a:t>Business</a:t>
              </a:r>
              <a:endParaRPr lang="zh-TW" alt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078590" y="3812018"/>
            <a:ext cx="3291840" cy="1189272"/>
            <a:chOff x="4534306" y="3899100"/>
            <a:chExt cx="3291840" cy="1189272"/>
          </a:xfrm>
        </p:grpSpPr>
        <p:sp>
          <p:nvSpPr>
            <p:cNvPr id="19" name="矩形 18"/>
            <p:cNvSpPr/>
            <p:nvPr/>
          </p:nvSpPr>
          <p:spPr>
            <a:xfrm>
              <a:off x="5368696" y="4442041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0" name="橢圓 19"/>
            <p:cNvSpPr/>
            <p:nvPr/>
          </p:nvSpPr>
          <p:spPr>
            <a:xfrm>
              <a:off x="4534306" y="3946777"/>
              <a:ext cx="834390" cy="8343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1" name="直線接點 20"/>
            <p:cNvCxnSpPr/>
            <p:nvPr/>
          </p:nvCxnSpPr>
          <p:spPr>
            <a:xfrm>
              <a:off x="4957216" y="4363972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字方塊 88"/>
            <p:cNvSpPr txBox="1"/>
            <p:nvPr/>
          </p:nvSpPr>
          <p:spPr>
            <a:xfrm>
              <a:off x="5368696" y="3899100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3"/>
                  </a:solidFill>
                </a:rPr>
                <a:t>Business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078590" y="5034421"/>
            <a:ext cx="3291840" cy="1189272"/>
            <a:chOff x="4534306" y="5084677"/>
            <a:chExt cx="3291840" cy="1189272"/>
          </a:xfrm>
        </p:grpSpPr>
        <p:sp>
          <p:nvSpPr>
            <p:cNvPr id="24" name="矩形 23"/>
            <p:cNvSpPr/>
            <p:nvPr/>
          </p:nvSpPr>
          <p:spPr>
            <a:xfrm>
              <a:off x="5368696" y="5627618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5" name="橢圓 24"/>
            <p:cNvSpPr/>
            <p:nvPr/>
          </p:nvSpPr>
          <p:spPr>
            <a:xfrm>
              <a:off x="4534306" y="5132354"/>
              <a:ext cx="834390" cy="8343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6" name="直線接點 25"/>
            <p:cNvCxnSpPr/>
            <p:nvPr/>
          </p:nvCxnSpPr>
          <p:spPr>
            <a:xfrm>
              <a:off x="4957216" y="5549549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88"/>
            <p:cNvSpPr txBox="1"/>
            <p:nvPr/>
          </p:nvSpPr>
          <p:spPr>
            <a:xfrm>
              <a:off x="5368696" y="508467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4"/>
                  </a:solidFill>
                </a:rPr>
                <a:t>Business</a:t>
              </a:r>
              <a:endParaRPr lang="zh-TW" altLang="en-US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0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0191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75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172" y="594459"/>
            <a:ext cx="3278198" cy="2961086"/>
          </a:xfrm>
          <a:prstGeom prst="rect">
            <a:avLst/>
          </a:prstGeom>
        </p:spPr>
      </p:pic>
      <p:pic>
        <p:nvPicPr>
          <p:cNvPr id="11" name="圖片版面配置區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5" y="3030561"/>
            <a:ext cx="3074400" cy="30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5686" y="1695996"/>
            <a:ext cx="4724407" cy="4321626"/>
          </a:xfrm>
        </p:spPr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5322947" y="1911977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322947" y="2991407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322947" y="4070837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322947" y="5150268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1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5222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7077" y="1263638"/>
            <a:ext cx="4321626" cy="4724407"/>
          </a:xfrm>
        </p:spPr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26" name="群組 25"/>
          <p:cNvGrpSpPr/>
          <p:nvPr/>
        </p:nvGrpSpPr>
        <p:grpSpPr>
          <a:xfrm>
            <a:off x="5316930" y="1712344"/>
            <a:ext cx="411266" cy="677688"/>
            <a:chOff x="5316930" y="1712344"/>
            <a:chExt cx="411266" cy="677688"/>
          </a:xfrm>
        </p:grpSpPr>
        <p:sp>
          <p:nvSpPr>
            <p:cNvPr id="10" name="手繪多邊形 9"/>
            <p:cNvSpPr>
              <a:spLocks/>
            </p:cNvSpPr>
            <p:nvPr/>
          </p:nvSpPr>
          <p:spPr bwMode="auto">
            <a:xfrm>
              <a:off x="5316930" y="1712344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1" name="橢圓 10"/>
            <p:cNvSpPr/>
            <p:nvPr/>
          </p:nvSpPr>
          <p:spPr>
            <a:xfrm>
              <a:off x="5409148" y="1813162"/>
              <a:ext cx="226831" cy="226831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文字方塊 334"/>
          <p:cNvSpPr txBox="1"/>
          <p:nvPr/>
        </p:nvSpPr>
        <p:spPr>
          <a:xfrm>
            <a:off x="5783316" y="1681856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5316930" y="2735601"/>
            <a:ext cx="411266" cy="677688"/>
            <a:chOff x="5316930" y="2735601"/>
            <a:chExt cx="411266" cy="677688"/>
          </a:xfrm>
        </p:grpSpPr>
        <p:sp>
          <p:nvSpPr>
            <p:cNvPr id="13" name="手繪多邊形 12"/>
            <p:cNvSpPr>
              <a:spLocks/>
            </p:cNvSpPr>
            <p:nvPr/>
          </p:nvSpPr>
          <p:spPr bwMode="auto">
            <a:xfrm>
              <a:off x="5316930" y="2735601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5409148" y="2836419"/>
              <a:ext cx="226831" cy="226831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文字方塊 334"/>
          <p:cNvSpPr txBox="1"/>
          <p:nvPr/>
        </p:nvSpPr>
        <p:spPr>
          <a:xfrm>
            <a:off x="5783316" y="2705113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5316930" y="3758858"/>
            <a:ext cx="411266" cy="677688"/>
            <a:chOff x="5316930" y="3758858"/>
            <a:chExt cx="411266" cy="677688"/>
          </a:xfrm>
        </p:grpSpPr>
        <p:sp>
          <p:nvSpPr>
            <p:cNvPr id="17" name="手繪多邊形 16"/>
            <p:cNvSpPr>
              <a:spLocks/>
            </p:cNvSpPr>
            <p:nvPr/>
          </p:nvSpPr>
          <p:spPr bwMode="auto">
            <a:xfrm>
              <a:off x="5316930" y="3758858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5409148" y="3859676"/>
              <a:ext cx="226831" cy="226831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文字方塊 334"/>
          <p:cNvSpPr txBox="1"/>
          <p:nvPr/>
        </p:nvSpPr>
        <p:spPr>
          <a:xfrm>
            <a:off x="5783316" y="3728370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5316930" y="4782115"/>
            <a:ext cx="411266" cy="677688"/>
            <a:chOff x="5316930" y="4782115"/>
            <a:chExt cx="411266" cy="677688"/>
          </a:xfrm>
        </p:grpSpPr>
        <p:sp>
          <p:nvSpPr>
            <p:cNvPr id="21" name="手繪多邊形 20"/>
            <p:cNvSpPr>
              <a:spLocks/>
            </p:cNvSpPr>
            <p:nvPr/>
          </p:nvSpPr>
          <p:spPr bwMode="auto">
            <a:xfrm>
              <a:off x="5316930" y="4782115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5409148" y="4882933"/>
              <a:ext cx="226831" cy="226831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字方塊 334"/>
          <p:cNvSpPr txBox="1"/>
          <p:nvPr/>
        </p:nvSpPr>
        <p:spPr>
          <a:xfrm>
            <a:off x="5783316" y="4751627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31513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626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7077" y="1263638"/>
            <a:ext cx="4321626" cy="4724407"/>
          </a:xfrm>
        </p:spPr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8" name="橢圓 17"/>
          <p:cNvSpPr/>
          <p:nvPr/>
        </p:nvSpPr>
        <p:spPr>
          <a:xfrm>
            <a:off x="5273238" y="1918752"/>
            <a:ext cx="701210" cy="701210"/>
          </a:xfrm>
          <a:prstGeom prst="ellipse">
            <a:avLst/>
          </a:prstGeom>
          <a:solidFill>
            <a:schemeClr val="accent1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5273238" y="2960152"/>
            <a:ext cx="701210" cy="701210"/>
          </a:xfrm>
          <a:prstGeom prst="ellipse">
            <a:avLst/>
          </a:prstGeom>
          <a:solidFill>
            <a:schemeClr val="accent2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5273238" y="4001552"/>
            <a:ext cx="701210" cy="701210"/>
          </a:xfrm>
          <a:prstGeom prst="ellipse">
            <a:avLst/>
          </a:prstGeom>
          <a:solidFill>
            <a:schemeClr val="accent3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5273238" y="5042952"/>
            <a:ext cx="701210" cy="701210"/>
          </a:xfrm>
          <a:prstGeom prst="ellipse">
            <a:avLst/>
          </a:prstGeom>
          <a:solidFill>
            <a:schemeClr val="accent4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2" name="手繪多邊形 21"/>
          <p:cNvSpPr>
            <a:spLocks/>
          </p:cNvSpPr>
          <p:nvPr/>
        </p:nvSpPr>
        <p:spPr bwMode="auto">
          <a:xfrm flipH="1">
            <a:off x="5488420" y="2048057"/>
            <a:ext cx="261404" cy="482800"/>
          </a:xfrm>
          <a:custGeom>
            <a:avLst/>
            <a:gdLst>
              <a:gd name="connsiteX0" fmla="*/ 1041502 w 2397801"/>
              <a:gd name="connsiteY0" fmla="*/ 588163 h 4428623"/>
              <a:gd name="connsiteX1" fmla="*/ 299462 w 2397801"/>
              <a:gd name="connsiteY1" fmla="*/ 593899 h 4428623"/>
              <a:gd name="connsiteX2" fmla="*/ 283250 w 2397801"/>
              <a:gd name="connsiteY2" fmla="*/ 2218109 h 4428623"/>
              <a:gd name="connsiteX3" fmla="*/ 290095 w 2397801"/>
              <a:gd name="connsiteY3" fmla="*/ 3843037 h 4428623"/>
              <a:gd name="connsiteX4" fmla="*/ 1207710 w 2397801"/>
              <a:gd name="connsiteY4" fmla="*/ 3847357 h 4428623"/>
              <a:gd name="connsiteX5" fmla="*/ 2118479 w 2397801"/>
              <a:gd name="connsiteY5" fmla="*/ 3844837 h 4428623"/>
              <a:gd name="connsiteX6" fmla="*/ 2121001 w 2397801"/>
              <a:gd name="connsiteY6" fmla="*/ 2224589 h 4428623"/>
              <a:gd name="connsiteX7" fmla="*/ 2110914 w 2397801"/>
              <a:gd name="connsiteY7" fmla="*/ 596419 h 4428623"/>
              <a:gd name="connsiteX8" fmla="*/ 1041502 w 2397801"/>
              <a:gd name="connsiteY8" fmla="*/ 588163 h 4428623"/>
              <a:gd name="connsiteX9" fmla="*/ 1205249 w 2397801"/>
              <a:gd name="connsiteY9" fmla="*/ 186437 h 4428623"/>
              <a:gd name="connsiteX10" fmla="*/ 930070 w 2397801"/>
              <a:gd name="connsiteY10" fmla="*/ 210597 h 4428623"/>
              <a:gd name="connsiteX11" fmla="*/ 899455 w 2397801"/>
              <a:gd name="connsiteY11" fmla="*/ 338957 h 4428623"/>
              <a:gd name="connsiteX12" fmla="*/ 1201647 w 2397801"/>
              <a:gd name="connsiteY12" fmla="*/ 414677 h 4428623"/>
              <a:gd name="connsiteX13" fmla="*/ 1445490 w 2397801"/>
              <a:gd name="connsiteY13" fmla="*/ 398813 h 4428623"/>
              <a:gd name="connsiteX14" fmla="*/ 1513204 w 2397801"/>
              <a:gd name="connsiteY14" fmla="*/ 295689 h 4428623"/>
              <a:gd name="connsiteX15" fmla="*/ 1484029 w 2397801"/>
              <a:gd name="connsiteY15" fmla="*/ 219609 h 4428623"/>
              <a:gd name="connsiteX16" fmla="*/ 1454134 w 2397801"/>
              <a:gd name="connsiteY16" fmla="*/ 186437 h 4428623"/>
              <a:gd name="connsiteX17" fmla="*/ 813103 w 2397801"/>
              <a:gd name="connsiteY17" fmla="*/ 1 h 4428623"/>
              <a:gd name="connsiteX18" fmla="*/ 1241394 w 2397801"/>
              <a:gd name="connsiteY18" fmla="*/ 553 h 4428623"/>
              <a:gd name="connsiteX19" fmla="*/ 2335516 w 2397801"/>
              <a:gd name="connsiteY19" fmla="*/ 3793 h 4428623"/>
              <a:gd name="connsiteX20" fmla="*/ 2364318 w 2397801"/>
              <a:gd name="connsiteY20" fmla="*/ 25037 h 4428623"/>
              <a:gd name="connsiteX21" fmla="*/ 2392760 w 2397801"/>
              <a:gd name="connsiteY21" fmla="*/ 46641 h 4428623"/>
              <a:gd name="connsiteX22" fmla="*/ 2395281 w 2397801"/>
              <a:gd name="connsiteY22" fmla="*/ 2216709 h 4428623"/>
              <a:gd name="connsiteX23" fmla="*/ 2397801 w 2397801"/>
              <a:gd name="connsiteY23" fmla="*/ 4386781 h 4428623"/>
              <a:gd name="connsiteX24" fmla="*/ 2371159 w 2397801"/>
              <a:gd name="connsiteY24" fmla="*/ 4408025 h 4428623"/>
              <a:gd name="connsiteX25" fmla="*/ 1205032 w 2397801"/>
              <a:gd name="connsiteY25" fmla="*/ 4428545 h 4428623"/>
              <a:gd name="connsiteX26" fmla="*/ 48265 w 2397801"/>
              <a:gd name="connsiteY26" fmla="*/ 4418105 h 4428623"/>
              <a:gd name="connsiteX27" fmla="*/ 21 w 2397801"/>
              <a:gd name="connsiteY27" fmla="*/ 2208429 h 4428623"/>
              <a:gd name="connsiteX28" fmla="*/ 21 w 2397801"/>
              <a:gd name="connsiteY28" fmla="*/ 68245 h 4428623"/>
              <a:gd name="connsiteX29" fmla="*/ 28823 w 2397801"/>
              <a:gd name="connsiteY29" fmla="*/ 39437 h 4428623"/>
              <a:gd name="connsiteX30" fmla="*/ 102629 w 2397801"/>
              <a:gd name="connsiteY30" fmla="*/ 4153 h 4428623"/>
              <a:gd name="connsiteX31" fmla="*/ 813103 w 2397801"/>
              <a:gd name="connsiteY31" fmla="*/ 1 h 44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97801" h="4428623">
                <a:moveTo>
                  <a:pt x="1041502" y="588163"/>
                </a:moveTo>
                <a:cubicBezTo>
                  <a:pt x="655239" y="588159"/>
                  <a:pt x="310023" y="589961"/>
                  <a:pt x="299462" y="593899"/>
                </a:cubicBezTo>
                <a:cubicBezTo>
                  <a:pt x="284691" y="599661"/>
                  <a:pt x="283250" y="752323"/>
                  <a:pt x="283250" y="2218109"/>
                </a:cubicBezTo>
                <a:cubicBezTo>
                  <a:pt x="283250" y="3108165"/>
                  <a:pt x="286492" y="3839437"/>
                  <a:pt x="290095" y="3843037"/>
                </a:cubicBezTo>
                <a:cubicBezTo>
                  <a:pt x="294058" y="3846637"/>
                  <a:pt x="706931" y="3848797"/>
                  <a:pt x="1207710" y="3847357"/>
                </a:cubicBezTo>
                <a:lnTo>
                  <a:pt x="2118479" y="3844837"/>
                </a:lnTo>
                <a:lnTo>
                  <a:pt x="2121001" y="2224589"/>
                </a:lnTo>
                <a:cubicBezTo>
                  <a:pt x="2123163" y="935231"/>
                  <a:pt x="2121001" y="602901"/>
                  <a:pt x="2110914" y="596419"/>
                </a:cubicBezTo>
                <a:cubicBezTo>
                  <a:pt x="2102605" y="591155"/>
                  <a:pt x="1538127" y="588167"/>
                  <a:pt x="1041502" y="588163"/>
                </a:cubicBezTo>
                <a:close/>
                <a:moveTo>
                  <a:pt x="1205249" y="186437"/>
                </a:moveTo>
                <a:cubicBezTo>
                  <a:pt x="956363" y="186437"/>
                  <a:pt x="956003" y="186437"/>
                  <a:pt x="930070" y="210597"/>
                </a:cubicBezTo>
                <a:cubicBezTo>
                  <a:pt x="889369" y="248817"/>
                  <a:pt x="878564" y="294969"/>
                  <a:pt x="899455" y="338957"/>
                </a:cubicBezTo>
                <a:cubicBezTo>
                  <a:pt x="931511" y="406745"/>
                  <a:pt x="960685" y="414317"/>
                  <a:pt x="1201647" y="414677"/>
                </a:cubicBezTo>
                <a:cubicBezTo>
                  <a:pt x="1375975" y="415037"/>
                  <a:pt x="1418476" y="412513"/>
                  <a:pt x="1445490" y="398813"/>
                </a:cubicBezTo>
                <a:cubicBezTo>
                  <a:pt x="1493394" y="374653"/>
                  <a:pt x="1513204" y="345085"/>
                  <a:pt x="1513204" y="295689"/>
                </a:cubicBezTo>
                <a:cubicBezTo>
                  <a:pt x="1513564" y="262517"/>
                  <a:pt x="1507081" y="245209"/>
                  <a:pt x="1484029" y="219609"/>
                </a:cubicBezTo>
                <a:lnTo>
                  <a:pt x="1454134" y="186437"/>
                </a:lnTo>
                <a:close/>
                <a:moveTo>
                  <a:pt x="813103" y="1"/>
                </a:moveTo>
                <a:cubicBezTo>
                  <a:pt x="946149" y="13"/>
                  <a:pt x="1090993" y="193"/>
                  <a:pt x="1241394" y="553"/>
                </a:cubicBezTo>
                <a:lnTo>
                  <a:pt x="2335516" y="3793"/>
                </a:lnTo>
                <a:lnTo>
                  <a:pt x="2364318" y="25037"/>
                </a:lnTo>
                <a:lnTo>
                  <a:pt x="2392760" y="46641"/>
                </a:lnTo>
                <a:lnTo>
                  <a:pt x="2395281" y="2216709"/>
                </a:lnTo>
                <a:lnTo>
                  <a:pt x="2397801" y="4386781"/>
                </a:lnTo>
                <a:lnTo>
                  <a:pt x="2371159" y="4408025"/>
                </a:lnTo>
                <a:cubicBezTo>
                  <a:pt x="2344517" y="4428905"/>
                  <a:pt x="2342717" y="4428905"/>
                  <a:pt x="1205032" y="4428545"/>
                </a:cubicBezTo>
                <a:cubicBezTo>
                  <a:pt x="450415" y="4428545"/>
                  <a:pt x="60146" y="4424945"/>
                  <a:pt x="48265" y="4418105"/>
                </a:cubicBezTo>
                <a:cubicBezTo>
                  <a:pt x="-2499" y="4388581"/>
                  <a:pt x="21" y="4509201"/>
                  <a:pt x="21" y="2208429"/>
                </a:cubicBezTo>
                <a:lnTo>
                  <a:pt x="21" y="68245"/>
                </a:lnTo>
                <a:lnTo>
                  <a:pt x="28823" y="39437"/>
                </a:lnTo>
                <a:cubicBezTo>
                  <a:pt x="47905" y="19997"/>
                  <a:pt x="72747" y="8473"/>
                  <a:pt x="102629" y="4153"/>
                </a:cubicBezTo>
                <a:cubicBezTo>
                  <a:pt x="120991" y="1453"/>
                  <a:pt x="413962" y="-31"/>
                  <a:pt x="813103" y="1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5337027" y="3095228"/>
            <a:ext cx="444396" cy="411402"/>
            <a:chOff x="20575007" y="2634788"/>
            <a:chExt cx="2971042" cy="2750453"/>
          </a:xfrm>
          <a:solidFill>
            <a:schemeClr val="bg1"/>
          </a:solidFill>
        </p:grpSpPr>
        <p:sp>
          <p:nvSpPr>
            <p:cNvPr id="38" name="手繪多邊形 37"/>
            <p:cNvSpPr>
              <a:spLocks/>
            </p:cNvSpPr>
            <p:nvPr/>
          </p:nvSpPr>
          <p:spPr bwMode="auto">
            <a:xfrm>
              <a:off x="20575007" y="2634788"/>
              <a:ext cx="2971042" cy="2750453"/>
            </a:xfrm>
            <a:custGeom>
              <a:avLst/>
              <a:gdLst>
                <a:gd name="connsiteX0" fmla="*/ 3279604 w 4024562"/>
                <a:gd name="connsiteY0" fmla="*/ 782553 h 3725753"/>
                <a:gd name="connsiteX1" fmla="*/ 2726828 w 4024562"/>
                <a:gd name="connsiteY1" fmla="*/ 1290975 h 3725753"/>
                <a:gd name="connsiteX2" fmla="*/ 2165310 w 4024562"/>
                <a:gd name="connsiteY2" fmla="*/ 1834013 h 3725753"/>
                <a:gd name="connsiteX3" fmla="*/ 1420580 w 4024562"/>
                <a:gd name="connsiteY3" fmla="*/ 2564667 h 3725753"/>
                <a:gd name="connsiteX4" fmla="*/ 1489690 w 4024562"/>
                <a:gd name="connsiteY4" fmla="*/ 2809899 h 3725753"/>
                <a:gd name="connsiteX5" fmla="*/ 1602712 w 4024562"/>
                <a:gd name="connsiteY5" fmla="*/ 3140116 h 3725753"/>
                <a:gd name="connsiteX6" fmla="*/ 1642306 w 4024562"/>
                <a:gd name="connsiteY6" fmla="*/ 3259310 h 3725753"/>
                <a:gd name="connsiteX7" fmla="*/ 1681182 w 4024562"/>
                <a:gd name="connsiteY7" fmla="*/ 3254269 h 3725753"/>
                <a:gd name="connsiteX8" fmla="*/ 1758930 w 4024562"/>
                <a:gd name="connsiteY8" fmla="*/ 2901366 h 3725753"/>
                <a:gd name="connsiteX9" fmla="*/ 1833440 w 4024562"/>
                <a:gd name="connsiteY9" fmla="*/ 2691064 h 3725753"/>
                <a:gd name="connsiteX10" fmla="*/ 2073884 w 4024562"/>
                <a:gd name="connsiteY10" fmla="*/ 2377772 h 3725753"/>
                <a:gd name="connsiteX11" fmla="*/ 2893484 w 4024562"/>
                <a:gd name="connsiteY11" fmla="*/ 1310780 h 3725753"/>
                <a:gd name="connsiteX12" fmla="*/ 3119532 w 4024562"/>
                <a:gd name="connsiteY12" fmla="*/ 1015854 h 3725753"/>
                <a:gd name="connsiteX13" fmla="*/ 3282948 w 4024562"/>
                <a:gd name="connsiteY13" fmla="*/ 791148 h 3725753"/>
                <a:gd name="connsiteX14" fmla="*/ 3279604 w 4024562"/>
                <a:gd name="connsiteY14" fmla="*/ 782553 h 3725753"/>
                <a:gd name="connsiteX15" fmla="*/ 3262868 w 4024562"/>
                <a:gd name="connsiteY15" fmla="*/ 546013 h 3725753"/>
                <a:gd name="connsiteX16" fmla="*/ 3194708 w 4024562"/>
                <a:gd name="connsiteY16" fmla="*/ 575324 h 3725753"/>
                <a:gd name="connsiteX17" fmla="*/ 2891446 w 4024562"/>
                <a:gd name="connsiteY17" fmla="*/ 736691 h 3725753"/>
                <a:gd name="connsiteX18" fmla="*/ 2586384 w 4024562"/>
                <a:gd name="connsiteY18" fmla="*/ 899138 h 3725753"/>
                <a:gd name="connsiteX19" fmla="*/ 2271596 w 4024562"/>
                <a:gd name="connsiteY19" fmla="*/ 1066989 h 3725753"/>
                <a:gd name="connsiteX20" fmla="*/ 1803738 w 4024562"/>
                <a:gd name="connsiteY20" fmla="*/ 1316603 h 3725753"/>
                <a:gd name="connsiteX21" fmla="*/ 1509122 w 4024562"/>
                <a:gd name="connsiteY21" fmla="*/ 1474008 h 3725753"/>
                <a:gd name="connsiteX22" fmla="*/ 1193974 w 4024562"/>
                <a:gd name="connsiteY22" fmla="*/ 1642219 h 3725753"/>
                <a:gd name="connsiteX23" fmla="*/ 347220 w 4024562"/>
                <a:gd name="connsiteY23" fmla="*/ 2107590 h 3725753"/>
                <a:gd name="connsiteX24" fmla="*/ 553596 w 4024562"/>
                <a:gd name="connsiteY24" fmla="*/ 2201240 h 3725753"/>
                <a:gd name="connsiteX25" fmla="*/ 985438 w 4024562"/>
                <a:gd name="connsiteY25" fmla="*/ 2348920 h 3725753"/>
                <a:gd name="connsiteX26" fmla="*/ 1265288 w 4024562"/>
                <a:gd name="connsiteY26" fmla="*/ 2438608 h 3725753"/>
                <a:gd name="connsiteX27" fmla="*/ 1499758 w 4024562"/>
                <a:gd name="connsiteY27" fmla="*/ 2238340 h 3725753"/>
                <a:gd name="connsiteX28" fmla="*/ 2023080 w 4024562"/>
                <a:gd name="connsiteY28" fmla="*/ 1748476 h 3725753"/>
                <a:gd name="connsiteX29" fmla="*/ 2418906 w 4024562"/>
                <a:gd name="connsiteY29" fmla="*/ 1376756 h 3725753"/>
                <a:gd name="connsiteX30" fmla="*/ 2678226 w 4024562"/>
                <a:gd name="connsiteY30" fmla="*/ 1132544 h 3725753"/>
                <a:gd name="connsiteX31" fmla="*/ 3282948 w 4024562"/>
                <a:gd name="connsiteY31" fmla="*/ 558034 h 3725753"/>
                <a:gd name="connsiteX32" fmla="*/ 3262868 w 4024562"/>
                <a:gd name="connsiteY32" fmla="*/ 546013 h 3725753"/>
                <a:gd name="connsiteX33" fmla="*/ 3764628 w 4024562"/>
                <a:gd name="connsiteY33" fmla="*/ 462317 h 3725753"/>
                <a:gd name="connsiteX34" fmla="*/ 3408840 w 4024562"/>
                <a:gd name="connsiteY34" fmla="*/ 900426 h 3725753"/>
                <a:gd name="connsiteX35" fmla="*/ 2375372 w 4024562"/>
                <a:gd name="connsiteY35" fmla="*/ 2269350 h 3725753"/>
                <a:gd name="connsiteX36" fmla="*/ 2065548 w 4024562"/>
                <a:gd name="connsiteY36" fmla="*/ 2700220 h 3725753"/>
                <a:gd name="connsiteX37" fmla="*/ 2429348 w 4024562"/>
                <a:gd name="connsiteY37" fmla="*/ 2840964 h 3725753"/>
                <a:gd name="connsiteX38" fmla="*/ 3160548 w 4024562"/>
                <a:gd name="connsiteY38" fmla="*/ 3093296 h 3725753"/>
                <a:gd name="connsiteX39" fmla="*/ 3330392 w 4024562"/>
                <a:gd name="connsiteY39" fmla="*/ 3149449 h 3725753"/>
                <a:gd name="connsiteX40" fmla="*/ 3351984 w 4024562"/>
                <a:gd name="connsiteY40" fmla="*/ 3132531 h 3725753"/>
                <a:gd name="connsiteX41" fmla="*/ 3404880 w 4024562"/>
                <a:gd name="connsiteY41" fmla="*/ 2830166 h 3725753"/>
                <a:gd name="connsiteX42" fmla="*/ 3434388 w 4024562"/>
                <a:gd name="connsiteY42" fmla="*/ 2642267 h 3725753"/>
                <a:gd name="connsiteX43" fmla="*/ 3464976 w 4024562"/>
                <a:gd name="connsiteY43" fmla="*/ 2449329 h 3725753"/>
                <a:gd name="connsiteX44" fmla="*/ 3505996 w 4024562"/>
                <a:gd name="connsiteY44" fmla="*/ 2190159 h 3725753"/>
                <a:gd name="connsiteX45" fmla="*/ 3567528 w 4024562"/>
                <a:gd name="connsiteY45" fmla="*/ 1793844 h 3725753"/>
                <a:gd name="connsiteX46" fmla="*/ 3592720 w 4024562"/>
                <a:gd name="connsiteY46" fmla="*/ 1636542 h 3725753"/>
                <a:gd name="connsiteX47" fmla="*/ 3627984 w 4024562"/>
                <a:gd name="connsiteY47" fmla="*/ 1418047 h 3725753"/>
                <a:gd name="connsiteX48" fmla="*/ 3654252 w 4024562"/>
                <a:gd name="connsiteY48" fmla="*/ 1255705 h 3725753"/>
                <a:gd name="connsiteX49" fmla="*/ 3668284 w 4024562"/>
                <a:gd name="connsiteY49" fmla="*/ 1158876 h 3725753"/>
                <a:gd name="connsiteX50" fmla="*/ 3697792 w 4024562"/>
                <a:gd name="connsiteY50" fmla="*/ 965938 h 3725753"/>
                <a:gd name="connsiteX51" fmla="*/ 3772280 w 4024562"/>
                <a:gd name="connsiteY51" fmla="*/ 488993 h 3725753"/>
                <a:gd name="connsiteX52" fmla="*/ 3764628 w 4024562"/>
                <a:gd name="connsiteY52" fmla="*/ 462317 h 3725753"/>
                <a:gd name="connsiteX53" fmla="*/ 3932356 w 4024562"/>
                <a:gd name="connsiteY53" fmla="*/ 899 h 3725753"/>
                <a:gd name="connsiteX54" fmla="*/ 3993360 w 4024562"/>
                <a:gd name="connsiteY54" fmla="*/ 27902 h 3725753"/>
                <a:gd name="connsiteX55" fmla="*/ 4014604 w 4024562"/>
                <a:gd name="connsiteY55" fmla="*/ 174855 h 3725753"/>
                <a:gd name="connsiteX56" fmla="*/ 3952668 w 4024562"/>
                <a:gd name="connsiteY56" fmla="*/ 548360 h 3725753"/>
                <a:gd name="connsiteX57" fmla="*/ 3922784 w 4024562"/>
                <a:gd name="connsiteY57" fmla="*/ 736373 h 3725753"/>
                <a:gd name="connsiteX58" fmla="*/ 3908380 w 4024562"/>
                <a:gd name="connsiteY58" fmla="*/ 827859 h 3725753"/>
                <a:gd name="connsiteX59" fmla="*/ 3883172 w 4024562"/>
                <a:gd name="connsiteY59" fmla="*/ 995702 h 3725753"/>
                <a:gd name="connsiteX60" fmla="*/ 3820880 w 4024562"/>
                <a:gd name="connsiteY60" fmla="*/ 1381814 h 3725753"/>
                <a:gd name="connsiteX61" fmla="*/ 3791352 w 4024562"/>
                <a:gd name="connsiteY61" fmla="*/ 1569827 h 3725753"/>
                <a:gd name="connsiteX62" fmla="*/ 3760384 w 4024562"/>
                <a:gd name="connsiteY62" fmla="*/ 1768286 h 3725753"/>
                <a:gd name="connsiteX63" fmla="*/ 3740580 w 4024562"/>
                <a:gd name="connsiteY63" fmla="*/ 1895429 h 3725753"/>
                <a:gd name="connsiteX64" fmla="*/ 3719332 w 4024562"/>
                <a:gd name="connsiteY64" fmla="*/ 2022212 h 3725753"/>
                <a:gd name="connsiteX65" fmla="*/ 3688728 w 4024562"/>
                <a:gd name="connsiteY65" fmla="*/ 2215628 h 3725753"/>
                <a:gd name="connsiteX66" fmla="*/ 3658120 w 4024562"/>
                <a:gd name="connsiteY66" fmla="*/ 2408684 h 3725753"/>
                <a:gd name="connsiteX67" fmla="*/ 3571336 w 4024562"/>
                <a:gd name="connsiteY67" fmla="*/ 2957596 h 3725753"/>
                <a:gd name="connsiteX68" fmla="*/ 3546492 w 4024562"/>
                <a:gd name="connsiteY68" fmla="*/ 3114995 h 3725753"/>
                <a:gd name="connsiteX69" fmla="*/ 3494640 w 4024562"/>
                <a:gd name="connsiteY69" fmla="*/ 3337946 h 3725753"/>
                <a:gd name="connsiteX70" fmla="*/ 3372212 w 4024562"/>
                <a:gd name="connsiteY70" fmla="*/ 3360276 h 3725753"/>
                <a:gd name="connsiteX71" fmla="*/ 3089184 w 4024562"/>
                <a:gd name="connsiteY71" fmla="*/ 3262308 h 3725753"/>
                <a:gd name="connsiteX72" fmla="*/ 2794632 w 4024562"/>
                <a:gd name="connsiteY72" fmla="*/ 3160738 h 3725753"/>
                <a:gd name="connsiteX73" fmla="*/ 2587940 w 4024562"/>
                <a:gd name="connsiteY73" fmla="*/ 3089782 h 3725753"/>
                <a:gd name="connsiteX74" fmla="*/ 2423380 w 4024562"/>
                <a:gd name="connsiteY74" fmla="*/ 3040798 h 3725753"/>
                <a:gd name="connsiteX75" fmla="*/ 2064016 w 4024562"/>
                <a:gd name="connsiteY75" fmla="*/ 3381888 h 3725753"/>
                <a:gd name="connsiteX76" fmla="*/ 1708608 w 4024562"/>
                <a:gd name="connsiteY76" fmla="*/ 3719736 h 3725753"/>
                <a:gd name="connsiteX77" fmla="*/ 1685204 w 4024562"/>
                <a:gd name="connsiteY77" fmla="*/ 3725138 h 3725753"/>
                <a:gd name="connsiteX78" fmla="*/ 1636592 w 4024562"/>
                <a:gd name="connsiteY78" fmla="*/ 3712172 h 3725753"/>
                <a:gd name="connsiteX79" fmla="*/ 1331600 w 4024562"/>
                <a:gd name="connsiteY79" fmla="*/ 2881239 h 3725753"/>
                <a:gd name="connsiteX80" fmla="*/ 1253100 w 4024562"/>
                <a:gd name="connsiteY80" fmla="*/ 2656127 h 3725753"/>
                <a:gd name="connsiteX81" fmla="*/ 1077020 w 4024562"/>
                <a:gd name="connsiteY81" fmla="*/ 2562840 h 3725753"/>
                <a:gd name="connsiteX82" fmla="*/ 787508 w 4024562"/>
                <a:gd name="connsiteY82" fmla="*/ 2464512 h 3725753"/>
                <a:gd name="connsiteX83" fmla="*/ 84980 w 4024562"/>
                <a:gd name="connsiteY83" fmla="*/ 2224632 h 3725753"/>
                <a:gd name="connsiteX84" fmla="*/ 0 w 4024562"/>
                <a:gd name="connsiteY84" fmla="*/ 2135308 h 3725753"/>
                <a:gd name="connsiteX85" fmla="*/ 177880 w 4024562"/>
                <a:gd name="connsiteY85" fmla="*/ 1981872 h 3725753"/>
                <a:gd name="connsiteX86" fmla="*/ 360804 w 4024562"/>
                <a:gd name="connsiteY86" fmla="*/ 1884984 h 3725753"/>
                <a:gd name="connsiteX87" fmla="*/ 996000 w 4024562"/>
                <a:gd name="connsiteY87" fmla="*/ 1547136 h 3725753"/>
                <a:gd name="connsiteX88" fmla="*/ 2565976 w 4024562"/>
                <a:gd name="connsiteY88" fmla="*/ 711161 h 3725753"/>
                <a:gd name="connsiteX89" fmla="*/ 3048852 w 4024562"/>
                <a:gd name="connsiteY89" fmla="*/ 453993 h 3725753"/>
                <a:gd name="connsiteX90" fmla="*/ 3521284 w 4024562"/>
                <a:gd name="connsiteY90" fmla="*/ 202588 h 3725753"/>
                <a:gd name="connsiteX91" fmla="*/ 3932356 w 4024562"/>
                <a:gd name="connsiteY91" fmla="*/ 899 h 372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024562" h="3725753">
                  <a:moveTo>
                    <a:pt x="3279604" y="782553"/>
                  </a:moveTo>
                  <a:cubicBezTo>
                    <a:pt x="3262212" y="774932"/>
                    <a:pt x="3165244" y="865600"/>
                    <a:pt x="2726828" y="1290975"/>
                  </a:cubicBezTo>
                  <a:cubicBezTo>
                    <a:pt x="2504742" y="1506318"/>
                    <a:pt x="2252058" y="1750829"/>
                    <a:pt x="2165310" y="1834013"/>
                  </a:cubicBezTo>
                  <a:cubicBezTo>
                    <a:pt x="1591554" y="2385695"/>
                    <a:pt x="1427778" y="2545942"/>
                    <a:pt x="1420580" y="2564667"/>
                  </a:cubicBezTo>
                  <a:cubicBezTo>
                    <a:pt x="1414460" y="2580512"/>
                    <a:pt x="1433178" y="2646411"/>
                    <a:pt x="1489690" y="2809899"/>
                  </a:cubicBezTo>
                  <a:cubicBezTo>
                    <a:pt x="1532522" y="2932695"/>
                    <a:pt x="1583276" y="3081418"/>
                    <a:pt x="1602712" y="3140116"/>
                  </a:cubicBezTo>
                  <a:cubicBezTo>
                    <a:pt x="1622150" y="3198813"/>
                    <a:pt x="1640148" y="3252468"/>
                    <a:pt x="1642306" y="3259310"/>
                  </a:cubicBezTo>
                  <a:cubicBezTo>
                    <a:pt x="1648786" y="3278396"/>
                    <a:pt x="1675782" y="3274795"/>
                    <a:pt x="1681182" y="3254269"/>
                  </a:cubicBezTo>
                  <a:cubicBezTo>
                    <a:pt x="1693780" y="3205655"/>
                    <a:pt x="1735174" y="3018760"/>
                    <a:pt x="1758930" y="2901366"/>
                  </a:cubicBezTo>
                  <a:cubicBezTo>
                    <a:pt x="1783406" y="2782531"/>
                    <a:pt x="1800324" y="2734277"/>
                    <a:pt x="1833440" y="2691064"/>
                  </a:cubicBezTo>
                  <a:cubicBezTo>
                    <a:pt x="1851796" y="2666937"/>
                    <a:pt x="1960140" y="2525776"/>
                    <a:pt x="2073884" y="2377772"/>
                  </a:cubicBezTo>
                  <a:cubicBezTo>
                    <a:pt x="2332686" y="2041074"/>
                    <a:pt x="2654840" y="1621551"/>
                    <a:pt x="2893484" y="1310780"/>
                  </a:cubicBezTo>
                  <a:cubicBezTo>
                    <a:pt x="2994270" y="1179342"/>
                    <a:pt x="3095776" y="1046823"/>
                    <a:pt x="3119532" y="1015854"/>
                  </a:cubicBezTo>
                  <a:cubicBezTo>
                    <a:pt x="3230756" y="871092"/>
                    <a:pt x="3282948" y="799431"/>
                    <a:pt x="3282948" y="791148"/>
                  </a:cubicBezTo>
                  <a:cubicBezTo>
                    <a:pt x="3282948" y="786737"/>
                    <a:pt x="3282088" y="783642"/>
                    <a:pt x="3279604" y="782553"/>
                  </a:cubicBezTo>
                  <a:close/>
                  <a:moveTo>
                    <a:pt x="3262868" y="546013"/>
                  </a:moveTo>
                  <a:cubicBezTo>
                    <a:pt x="3248822" y="548760"/>
                    <a:pt x="3226762" y="558395"/>
                    <a:pt x="3194708" y="575324"/>
                  </a:cubicBezTo>
                  <a:cubicBezTo>
                    <a:pt x="3105386" y="622509"/>
                    <a:pt x="2969242" y="695268"/>
                    <a:pt x="2891446" y="736691"/>
                  </a:cubicBezTo>
                  <a:cubicBezTo>
                    <a:pt x="2857950" y="754700"/>
                    <a:pt x="2720726" y="827820"/>
                    <a:pt x="2586384" y="899138"/>
                  </a:cubicBezTo>
                  <a:cubicBezTo>
                    <a:pt x="2452400" y="970457"/>
                    <a:pt x="2310494" y="1046098"/>
                    <a:pt x="2271596" y="1066989"/>
                  </a:cubicBezTo>
                  <a:cubicBezTo>
                    <a:pt x="2205326" y="1102288"/>
                    <a:pt x="1995348" y="1214308"/>
                    <a:pt x="1803738" y="1316603"/>
                  </a:cubicBezTo>
                  <a:cubicBezTo>
                    <a:pt x="1759078" y="1340376"/>
                    <a:pt x="1626536" y="1411334"/>
                    <a:pt x="1509122" y="1474008"/>
                  </a:cubicBezTo>
                  <a:cubicBezTo>
                    <a:pt x="1391706" y="1536682"/>
                    <a:pt x="1249800" y="1612683"/>
                    <a:pt x="1193974" y="1642219"/>
                  </a:cubicBezTo>
                  <a:cubicBezTo>
                    <a:pt x="518660" y="2002053"/>
                    <a:pt x="349742" y="2094623"/>
                    <a:pt x="347220" y="2107590"/>
                  </a:cubicBezTo>
                  <a:cubicBezTo>
                    <a:pt x="342898" y="2128121"/>
                    <a:pt x="353704" y="2133163"/>
                    <a:pt x="553596" y="2201240"/>
                  </a:cubicBezTo>
                  <a:cubicBezTo>
                    <a:pt x="648680" y="2233658"/>
                    <a:pt x="843172" y="2300294"/>
                    <a:pt x="985438" y="2348920"/>
                  </a:cubicBezTo>
                  <a:cubicBezTo>
                    <a:pt x="1128064" y="2397906"/>
                    <a:pt x="1254122" y="2438248"/>
                    <a:pt x="1265288" y="2438608"/>
                  </a:cubicBezTo>
                  <a:cubicBezTo>
                    <a:pt x="1277894" y="2438608"/>
                    <a:pt x="1365774" y="2363688"/>
                    <a:pt x="1499758" y="2238340"/>
                  </a:cubicBezTo>
                  <a:cubicBezTo>
                    <a:pt x="1617532" y="2128121"/>
                    <a:pt x="1853082" y="1907682"/>
                    <a:pt x="2023080" y="1748476"/>
                  </a:cubicBezTo>
                  <a:cubicBezTo>
                    <a:pt x="2193080" y="1589270"/>
                    <a:pt x="2371364" y="1421780"/>
                    <a:pt x="2418906" y="1376756"/>
                  </a:cubicBezTo>
                  <a:cubicBezTo>
                    <a:pt x="2466448" y="1331371"/>
                    <a:pt x="2583142" y="1221512"/>
                    <a:pt x="2678226" y="1132544"/>
                  </a:cubicBezTo>
                  <a:cubicBezTo>
                    <a:pt x="3190744" y="653486"/>
                    <a:pt x="3282948" y="565599"/>
                    <a:pt x="3282948" y="558034"/>
                  </a:cubicBezTo>
                  <a:cubicBezTo>
                    <a:pt x="3282948" y="547409"/>
                    <a:pt x="3276914" y="543267"/>
                    <a:pt x="3262868" y="546013"/>
                  </a:cubicBezTo>
                  <a:close/>
                  <a:moveTo>
                    <a:pt x="3764628" y="462317"/>
                  </a:moveTo>
                  <a:cubicBezTo>
                    <a:pt x="3740052" y="466518"/>
                    <a:pt x="3653892" y="575653"/>
                    <a:pt x="3408840" y="900426"/>
                  </a:cubicBezTo>
                  <a:cubicBezTo>
                    <a:pt x="3076704" y="1340296"/>
                    <a:pt x="2977388" y="1472041"/>
                    <a:pt x="2375372" y="2269350"/>
                  </a:cubicBezTo>
                  <a:cubicBezTo>
                    <a:pt x="2199048" y="2502603"/>
                    <a:pt x="2063748" y="2690862"/>
                    <a:pt x="2065548" y="2700220"/>
                  </a:cubicBezTo>
                  <a:cubicBezTo>
                    <a:pt x="2069148" y="2717858"/>
                    <a:pt x="2080300" y="2722178"/>
                    <a:pt x="2429348" y="2840964"/>
                  </a:cubicBezTo>
                  <a:cubicBezTo>
                    <a:pt x="2710024" y="2936354"/>
                    <a:pt x="2962636" y="3023464"/>
                    <a:pt x="3160548" y="3093296"/>
                  </a:cubicBezTo>
                  <a:cubicBezTo>
                    <a:pt x="3247272" y="3123892"/>
                    <a:pt x="3323556" y="3149449"/>
                    <a:pt x="3330392" y="3149449"/>
                  </a:cubicBezTo>
                  <a:cubicBezTo>
                    <a:pt x="3337232" y="3149809"/>
                    <a:pt x="3346948" y="3142250"/>
                    <a:pt x="3351984" y="3132531"/>
                  </a:cubicBezTo>
                  <a:cubicBezTo>
                    <a:pt x="3360980" y="3115973"/>
                    <a:pt x="3385448" y="2976309"/>
                    <a:pt x="3404880" y="2830166"/>
                  </a:cubicBezTo>
                  <a:cubicBezTo>
                    <a:pt x="3409560" y="2796689"/>
                    <a:pt x="3422512" y="2712099"/>
                    <a:pt x="3434388" y="2642267"/>
                  </a:cubicBezTo>
                  <a:cubicBezTo>
                    <a:pt x="3445904" y="2572435"/>
                    <a:pt x="3459576" y="2485685"/>
                    <a:pt x="3464976" y="2449329"/>
                  </a:cubicBezTo>
                  <a:cubicBezTo>
                    <a:pt x="3478648" y="2353940"/>
                    <a:pt x="3495200" y="2248832"/>
                    <a:pt x="3505996" y="2190159"/>
                  </a:cubicBezTo>
                  <a:cubicBezTo>
                    <a:pt x="3513912" y="2145164"/>
                    <a:pt x="3523628" y="2083971"/>
                    <a:pt x="3567528" y="1793844"/>
                  </a:cubicBezTo>
                  <a:cubicBezTo>
                    <a:pt x="3573288" y="1754968"/>
                    <a:pt x="3584804" y="1684056"/>
                    <a:pt x="3592720" y="1636542"/>
                  </a:cubicBezTo>
                  <a:cubicBezTo>
                    <a:pt x="3600996" y="1589027"/>
                    <a:pt x="3616828" y="1490758"/>
                    <a:pt x="3627984" y="1418047"/>
                  </a:cubicBezTo>
                  <a:cubicBezTo>
                    <a:pt x="3639140" y="1345335"/>
                    <a:pt x="3651012" y="1272263"/>
                    <a:pt x="3654252" y="1255705"/>
                  </a:cubicBezTo>
                  <a:cubicBezTo>
                    <a:pt x="3657492" y="1238787"/>
                    <a:pt x="3663968" y="1195232"/>
                    <a:pt x="3668284" y="1158876"/>
                  </a:cubicBezTo>
                  <a:cubicBezTo>
                    <a:pt x="3672964" y="1122880"/>
                    <a:pt x="3686276" y="1035770"/>
                    <a:pt x="3697792" y="965938"/>
                  </a:cubicBezTo>
                  <a:cubicBezTo>
                    <a:pt x="3743852" y="690930"/>
                    <a:pt x="3766524" y="543707"/>
                    <a:pt x="3772280" y="488993"/>
                  </a:cubicBezTo>
                  <a:cubicBezTo>
                    <a:pt x="3774172" y="471175"/>
                    <a:pt x="3772820" y="460916"/>
                    <a:pt x="3764628" y="462317"/>
                  </a:cubicBezTo>
                  <a:close/>
                  <a:moveTo>
                    <a:pt x="3932356" y="899"/>
                  </a:moveTo>
                  <a:cubicBezTo>
                    <a:pt x="3962032" y="-3484"/>
                    <a:pt x="3974048" y="8587"/>
                    <a:pt x="3993360" y="27902"/>
                  </a:cubicBezTo>
                  <a:cubicBezTo>
                    <a:pt x="4027208" y="61758"/>
                    <a:pt x="4032248" y="95975"/>
                    <a:pt x="4014604" y="174855"/>
                  </a:cubicBezTo>
                  <a:cubicBezTo>
                    <a:pt x="4002720" y="228881"/>
                    <a:pt x="3979316" y="369711"/>
                    <a:pt x="3952668" y="548360"/>
                  </a:cubicBezTo>
                  <a:cubicBezTo>
                    <a:pt x="3941508" y="623998"/>
                    <a:pt x="3928184" y="708640"/>
                    <a:pt x="3922784" y="736373"/>
                  </a:cubicBezTo>
                  <a:cubicBezTo>
                    <a:pt x="3917380" y="764467"/>
                    <a:pt x="3910900" y="805528"/>
                    <a:pt x="3908380" y="827859"/>
                  </a:cubicBezTo>
                  <a:cubicBezTo>
                    <a:pt x="3906220" y="850190"/>
                    <a:pt x="3894696" y="925828"/>
                    <a:pt x="3883172" y="995702"/>
                  </a:cubicBezTo>
                  <a:cubicBezTo>
                    <a:pt x="3848604" y="1201004"/>
                    <a:pt x="3829160" y="1322384"/>
                    <a:pt x="3820880" y="1381814"/>
                  </a:cubicBezTo>
                  <a:cubicBezTo>
                    <a:pt x="3816556" y="1412789"/>
                    <a:pt x="3803232" y="1497431"/>
                    <a:pt x="3791352" y="1569827"/>
                  </a:cubicBezTo>
                  <a:cubicBezTo>
                    <a:pt x="3779108" y="1642584"/>
                    <a:pt x="3765424" y="1731908"/>
                    <a:pt x="3760384" y="1768286"/>
                  </a:cubicBezTo>
                  <a:cubicBezTo>
                    <a:pt x="3755344" y="1804664"/>
                    <a:pt x="3746700" y="1861572"/>
                    <a:pt x="3740580" y="1895429"/>
                  </a:cubicBezTo>
                  <a:cubicBezTo>
                    <a:pt x="3734456" y="1928926"/>
                    <a:pt x="3725096" y="1985834"/>
                    <a:pt x="3719332" y="2022212"/>
                  </a:cubicBezTo>
                  <a:cubicBezTo>
                    <a:pt x="3713572" y="2058590"/>
                    <a:pt x="3699888" y="2145753"/>
                    <a:pt x="3688728" y="2215628"/>
                  </a:cubicBezTo>
                  <a:cubicBezTo>
                    <a:pt x="3677564" y="2285503"/>
                    <a:pt x="3663880" y="2372306"/>
                    <a:pt x="3658120" y="2408684"/>
                  </a:cubicBezTo>
                  <a:cubicBezTo>
                    <a:pt x="3647676" y="2477838"/>
                    <a:pt x="3597984" y="2792274"/>
                    <a:pt x="3571336" y="2957596"/>
                  </a:cubicBezTo>
                  <a:cubicBezTo>
                    <a:pt x="3563056" y="3010543"/>
                    <a:pt x="3551892" y="3081498"/>
                    <a:pt x="3546492" y="3114995"/>
                  </a:cubicBezTo>
                  <a:cubicBezTo>
                    <a:pt x="3518764" y="3289321"/>
                    <a:pt x="3512644" y="3315254"/>
                    <a:pt x="3494640" y="3337946"/>
                  </a:cubicBezTo>
                  <a:cubicBezTo>
                    <a:pt x="3468712" y="3371082"/>
                    <a:pt x="3425864" y="3379006"/>
                    <a:pt x="3372212" y="3360276"/>
                  </a:cubicBezTo>
                  <a:cubicBezTo>
                    <a:pt x="3348084" y="3351992"/>
                    <a:pt x="3220612" y="3308050"/>
                    <a:pt x="3089184" y="3262308"/>
                  </a:cubicBezTo>
                  <a:cubicBezTo>
                    <a:pt x="2958112" y="3216925"/>
                    <a:pt x="2825240" y="3171183"/>
                    <a:pt x="2794632" y="3160738"/>
                  </a:cubicBezTo>
                  <a:cubicBezTo>
                    <a:pt x="2764024" y="3150652"/>
                    <a:pt x="2670760" y="3118596"/>
                    <a:pt x="2587940" y="3089782"/>
                  </a:cubicBezTo>
                  <a:cubicBezTo>
                    <a:pt x="2505120" y="3061328"/>
                    <a:pt x="2430944" y="3038997"/>
                    <a:pt x="2423380" y="3040798"/>
                  </a:cubicBezTo>
                  <a:cubicBezTo>
                    <a:pt x="2415820" y="3042599"/>
                    <a:pt x="2254140" y="3196035"/>
                    <a:pt x="2064016" y="3381888"/>
                  </a:cubicBezTo>
                  <a:cubicBezTo>
                    <a:pt x="1873888" y="3567740"/>
                    <a:pt x="1714012" y="3719736"/>
                    <a:pt x="1708608" y="3719736"/>
                  </a:cubicBezTo>
                  <a:cubicBezTo>
                    <a:pt x="1703208" y="3719736"/>
                    <a:pt x="1692768" y="3722256"/>
                    <a:pt x="1685204" y="3725138"/>
                  </a:cubicBezTo>
                  <a:cubicBezTo>
                    <a:pt x="1677644" y="3727660"/>
                    <a:pt x="1656036" y="3722256"/>
                    <a:pt x="1636592" y="3712172"/>
                  </a:cubicBezTo>
                  <a:cubicBezTo>
                    <a:pt x="1598784" y="3693082"/>
                    <a:pt x="1599144" y="3693802"/>
                    <a:pt x="1331600" y="2881239"/>
                  </a:cubicBezTo>
                  <a:cubicBezTo>
                    <a:pt x="1296672" y="2774986"/>
                    <a:pt x="1261384" y="2673776"/>
                    <a:pt x="1253100" y="2656127"/>
                  </a:cubicBezTo>
                  <a:cubicBezTo>
                    <a:pt x="1237256" y="2621550"/>
                    <a:pt x="1197648" y="2600659"/>
                    <a:pt x="1077020" y="2562840"/>
                  </a:cubicBezTo>
                  <a:cubicBezTo>
                    <a:pt x="1041008" y="2551315"/>
                    <a:pt x="910660" y="2507013"/>
                    <a:pt x="787508" y="2464512"/>
                  </a:cubicBezTo>
                  <a:cubicBezTo>
                    <a:pt x="470992" y="2354657"/>
                    <a:pt x="122428" y="2235798"/>
                    <a:pt x="84980" y="2224632"/>
                  </a:cubicBezTo>
                  <a:cubicBezTo>
                    <a:pt x="28444" y="2207704"/>
                    <a:pt x="0" y="2177809"/>
                    <a:pt x="0" y="2135308"/>
                  </a:cubicBezTo>
                  <a:cubicBezTo>
                    <a:pt x="0" y="2084163"/>
                    <a:pt x="26644" y="2061111"/>
                    <a:pt x="177880" y="1981872"/>
                  </a:cubicBezTo>
                  <a:cubicBezTo>
                    <a:pt x="244856" y="1946574"/>
                    <a:pt x="327316" y="1902993"/>
                    <a:pt x="360804" y="1884984"/>
                  </a:cubicBezTo>
                  <a:cubicBezTo>
                    <a:pt x="433904" y="1845724"/>
                    <a:pt x="480356" y="1821232"/>
                    <a:pt x="996000" y="1547136"/>
                  </a:cubicBezTo>
                  <a:cubicBezTo>
                    <a:pt x="1734176" y="1154541"/>
                    <a:pt x="2493960" y="749700"/>
                    <a:pt x="2565976" y="711161"/>
                  </a:cubicBezTo>
                  <a:cubicBezTo>
                    <a:pt x="2644836" y="669020"/>
                    <a:pt x="2898696" y="533593"/>
                    <a:pt x="3048852" y="453993"/>
                  </a:cubicBezTo>
                  <a:cubicBezTo>
                    <a:pt x="3192528" y="377995"/>
                    <a:pt x="3440628" y="245810"/>
                    <a:pt x="3521284" y="202588"/>
                  </a:cubicBezTo>
                  <a:cubicBezTo>
                    <a:pt x="3784372" y="61218"/>
                    <a:pt x="3882892" y="8204"/>
                    <a:pt x="3932356" y="8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9" name="Freeform 94"/>
            <p:cNvSpPr>
              <a:spLocks/>
            </p:cNvSpPr>
            <p:nvPr/>
          </p:nvSpPr>
          <p:spPr bwMode="auto">
            <a:xfrm>
              <a:off x="21953204" y="4765517"/>
              <a:ext cx="249624" cy="300016"/>
            </a:xfrm>
            <a:custGeom>
              <a:avLst/>
              <a:gdLst>
                <a:gd name="T0" fmla="*/ 509 w 940"/>
                <a:gd name="T1" fmla="*/ 701 h 1131"/>
                <a:gd name="T2" fmla="*/ 940 w 940"/>
                <a:gd name="T3" fmla="*/ 240 h 1131"/>
                <a:gd name="T4" fmla="*/ 563 w 940"/>
                <a:gd name="T5" fmla="*/ 72 h 1131"/>
                <a:gd name="T6" fmla="*/ 267 w 940"/>
                <a:gd name="T7" fmla="*/ 21 h 1131"/>
                <a:gd name="T8" fmla="*/ 92 w 940"/>
                <a:gd name="T9" fmla="*/ 623 h 1131"/>
                <a:gd name="T10" fmla="*/ 38 w 940"/>
                <a:gd name="T11" fmla="*/ 863 h 1131"/>
                <a:gd name="T12" fmla="*/ 44 w 940"/>
                <a:gd name="T13" fmla="*/ 1131 h 1131"/>
                <a:gd name="T14" fmla="*/ 509 w 940"/>
                <a:gd name="T15" fmla="*/ 701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0" h="1131">
                  <a:moveTo>
                    <a:pt x="509" y="701"/>
                  </a:moveTo>
                  <a:cubicBezTo>
                    <a:pt x="746" y="465"/>
                    <a:pt x="940" y="257"/>
                    <a:pt x="940" y="240"/>
                  </a:cubicBezTo>
                  <a:cubicBezTo>
                    <a:pt x="940" y="201"/>
                    <a:pt x="879" y="174"/>
                    <a:pt x="563" y="72"/>
                  </a:cubicBezTo>
                  <a:cubicBezTo>
                    <a:pt x="378" y="13"/>
                    <a:pt x="301" y="0"/>
                    <a:pt x="267" y="21"/>
                  </a:cubicBezTo>
                  <a:cubicBezTo>
                    <a:pt x="225" y="48"/>
                    <a:pt x="172" y="229"/>
                    <a:pt x="92" y="623"/>
                  </a:cubicBezTo>
                  <a:cubicBezTo>
                    <a:pt x="78" y="693"/>
                    <a:pt x="54" y="801"/>
                    <a:pt x="38" y="863"/>
                  </a:cubicBezTo>
                  <a:cubicBezTo>
                    <a:pt x="0" y="1018"/>
                    <a:pt x="2" y="1131"/>
                    <a:pt x="44" y="1131"/>
                  </a:cubicBezTo>
                  <a:cubicBezTo>
                    <a:pt x="63" y="1131"/>
                    <a:pt x="272" y="938"/>
                    <a:pt x="509" y="7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5400729" y="4205681"/>
            <a:ext cx="438956" cy="324876"/>
            <a:chOff x="-4307639" y="5805363"/>
            <a:chExt cx="970320" cy="718140"/>
          </a:xfrm>
          <a:solidFill>
            <a:schemeClr val="bg1"/>
          </a:solidFill>
        </p:grpSpPr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-4021644" y="6176182"/>
              <a:ext cx="398330" cy="149589"/>
            </a:xfrm>
            <a:custGeom>
              <a:avLst/>
              <a:gdLst>
                <a:gd name="T0" fmla="*/ 49 w 99"/>
                <a:gd name="T1" fmla="*/ 0 h 37"/>
                <a:gd name="T2" fmla="*/ 4 w 99"/>
                <a:gd name="T3" fmla="*/ 14 h 37"/>
                <a:gd name="T4" fmla="*/ 0 w 99"/>
                <a:gd name="T5" fmla="*/ 21 h 37"/>
                <a:gd name="T6" fmla="*/ 3 w 99"/>
                <a:gd name="T7" fmla="*/ 27 h 37"/>
                <a:gd name="T8" fmla="*/ 9 w 99"/>
                <a:gd name="T9" fmla="*/ 34 h 37"/>
                <a:gd name="T10" fmla="*/ 20 w 99"/>
                <a:gd name="T11" fmla="*/ 35 h 37"/>
                <a:gd name="T12" fmla="*/ 49 w 99"/>
                <a:gd name="T13" fmla="*/ 26 h 37"/>
                <a:gd name="T14" fmla="*/ 79 w 99"/>
                <a:gd name="T15" fmla="*/ 35 h 37"/>
                <a:gd name="T16" fmla="*/ 90 w 99"/>
                <a:gd name="T17" fmla="*/ 34 h 37"/>
                <a:gd name="T18" fmla="*/ 96 w 99"/>
                <a:gd name="T19" fmla="*/ 27 h 37"/>
                <a:gd name="T20" fmla="*/ 99 w 99"/>
                <a:gd name="T21" fmla="*/ 21 h 37"/>
                <a:gd name="T22" fmla="*/ 95 w 99"/>
                <a:gd name="T23" fmla="*/ 14 h 37"/>
                <a:gd name="T24" fmla="*/ 49 w 99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37">
                  <a:moveTo>
                    <a:pt x="49" y="0"/>
                  </a:moveTo>
                  <a:cubicBezTo>
                    <a:pt x="32" y="0"/>
                    <a:pt x="17" y="5"/>
                    <a:pt x="4" y="14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0" y="23"/>
                    <a:pt x="1" y="26"/>
                    <a:pt x="3" y="27"/>
                  </a:cubicBezTo>
                  <a:lnTo>
                    <a:pt x="9" y="34"/>
                  </a:lnTo>
                  <a:cubicBezTo>
                    <a:pt x="12" y="37"/>
                    <a:pt x="17" y="37"/>
                    <a:pt x="20" y="35"/>
                  </a:cubicBezTo>
                  <a:cubicBezTo>
                    <a:pt x="28" y="29"/>
                    <a:pt x="39" y="26"/>
                    <a:pt x="49" y="26"/>
                  </a:cubicBezTo>
                  <a:cubicBezTo>
                    <a:pt x="60" y="26"/>
                    <a:pt x="71" y="29"/>
                    <a:pt x="79" y="35"/>
                  </a:cubicBezTo>
                  <a:cubicBezTo>
                    <a:pt x="82" y="37"/>
                    <a:pt x="87" y="37"/>
                    <a:pt x="90" y="34"/>
                  </a:cubicBezTo>
                  <a:lnTo>
                    <a:pt x="96" y="27"/>
                  </a:lnTo>
                  <a:cubicBezTo>
                    <a:pt x="98" y="26"/>
                    <a:pt x="99" y="23"/>
                    <a:pt x="99" y="21"/>
                  </a:cubicBezTo>
                  <a:cubicBezTo>
                    <a:pt x="98" y="18"/>
                    <a:pt x="97" y="16"/>
                    <a:pt x="95" y="14"/>
                  </a:cubicBezTo>
                  <a:cubicBezTo>
                    <a:pt x="82" y="5"/>
                    <a:pt x="66" y="0"/>
                    <a:pt x="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-4170660" y="5986474"/>
              <a:ext cx="696361" cy="189708"/>
            </a:xfrm>
            <a:custGeom>
              <a:avLst/>
              <a:gdLst>
                <a:gd name="T0" fmla="*/ 86 w 173"/>
                <a:gd name="T1" fmla="*/ 0 h 47"/>
                <a:gd name="T2" fmla="*/ 4 w 173"/>
                <a:gd name="T3" fmla="*/ 24 h 47"/>
                <a:gd name="T4" fmla="*/ 0 w 173"/>
                <a:gd name="T5" fmla="*/ 30 h 47"/>
                <a:gd name="T6" fmla="*/ 3 w 173"/>
                <a:gd name="T7" fmla="*/ 37 h 47"/>
                <a:gd name="T8" fmla="*/ 9 w 173"/>
                <a:gd name="T9" fmla="*/ 44 h 47"/>
                <a:gd name="T10" fmla="*/ 19 w 173"/>
                <a:gd name="T11" fmla="*/ 45 h 47"/>
                <a:gd name="T12" fmla="*/ 86 w 173"/>
                <a:gd name="T13" fmla="*/ 26 h 47"/>
                <a:gd name="T14" fmla="*/ 154 w 173"/>
                <a:gd name="T15" fmla="*/ 45 h 47"/>
                <a:gd name="T16" fmla="*/ 164 w 173"/>
                <a:gd name="T17" fmla="*/ 44 h 47"/>
                <a:gd name="T18" fmla="*/ 170 w 173"/>
                <a:gd name="T19" fmla="*/ 37 h 47"/>
                <a:gd name="T20" fmla="*/ 173 w 173"/>
                <a:gd name="T21" fmla="*/ 30 h 47"/>
                <a:gd name="T22" fmla="*/ 169 w 173"/>
                <a:gd name="T23" fmla="*/ 24 h 47"/>
                <a:gd name="T24" fmla="*/ 86 w 17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47">
                  <a:moveTo>
                    <a:pt x="86" y="0"/>
                  </a:moveTo>
                  <a:cubicBezTo>
                    <a:pt x="56" y="0"/>
                    <a:pt x="28" y="9"/>
                    <a:pt x="4" y="24"/>
                  </a:cubicBezTo>
                  <a:cubicBezTo>
                    <a:pt x="2" y="25"/>
                    <a:pt x="0" y="28"/>
                    <a:pt x="0" y="30"/>
                  </a:cubicBezTo>
                  <a:cubicBezTo>
                    <a:pt x="0" y="33"/>
                    <a:pt x="1" y="35"/>
                    <a:pt x="3" y="37"/>
                  </a:cubicBezTo>
                  <a:lnTo>
                    <a:pt x="9" y="44"/>
                  </a:lnTo>
                  <a:cubicBezTo>
                    <a:pt x="12" y="46"/>
                    <a:pt x="16" y="47"/>
                    <a:pt x="19" y="45"/>
                  </a:cubicBezTo>
                  <a:cubicBezTo>
                    <a:pt x="39" y="33"/>
                    <a:pt x="62" y="26"/>
                    <a:pt x="86" y="26"/>
                  </a:cubicBezTo>
                  <a:cubicBezTo>
                    <a:pt x="111" y="26"/>
                    <a:pt x="134" y="33"/>
                    <a:pt x="154" y="45"/>
                  </a:cubicBezTo>
                  <a:cubicBezTo>
                    <a:pt x="157" y="47"/>
                    <a:pt x="161" y="46"/>
                    <a:pt x="164" y="44"/>
                  </a:cubicBezTo>
                  <a:lnTo>
                    <a:pt x="170" y="37"/>
                  </a:lnTo>
                  <a:cubicBezTo>
                    <a:pt x="172" y="35"/>
                    <a:pt x="173" y="33"/>
                    <a:pt x="173" y="30"/>
                  </a:cubicBezTo>
                  <a:cubicBezTo>
                    <a:pt x="173" y="28"/>
                    <a:pt x="171" y="25"/>
                    <a:pt x="169" y="24"/>
                  </a:cubicBezTo>
                  <a:cubicBezTo>
                    <a:pt x="145" y="9"/>
                    <a:pt x="117" y="0"/>
                    <a:pt x="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-4307639" y="5805363"/>
              <a:ext cx="970320" cy="233840"/>
            </a:xfrm>
            <a:custGeom>
              <a:avLst/>
              <a:gdLst>
                <a:gd name="T0" fmla="*/ 9 w 241"/>
                <a:gd name="T1" fmla="*/ 54 h 58"/>
                <a:gd name="T2" fmla="*/ 19 w 241"/>
                <a:gd name="T3" fmla="*/ 55 h 58"/>
                <a:gd name="T4" fmla="*/ 120 w 241"/>
                <a:gd name="T5" fmla="*/ 26 h 58"/>
                <a:gd name="T6" fmla="*/ 222 w 241"/>
                <a:gd name="T7" fmla="*/ 55 h 58"/>
                <a:gd name="T8" fmla="*/ 232 w 241"/>
                <a:gd name="T9" fmla="*/ 54 h 58"/>
                <a:gd name="T10" fmla="*/ 239 w 241"/>
                <a:gd name="T11" fmla="*/ 48 h 58"/>
                <a:gd name="T12" fmla="*/ 241 w 241"/>
                <a:gd name="T13" fmla="*/ 41 h 58"/>
                <a:gd name="T14" fmla="*/ 237 w 241"/>
                <a:gd name="T15" fmla="*/ 35 h 58"/>
                <a:gd name="T16" fmla="*/ 120 w 241"/>
                <a:gd name="T17" fmla="*/ 0 h 58"/>
                <a:gd name="T18" fmla="*/ 4 w 241"/>
                <a:gd name="T19" fmla="*/ 35 h 58"/>
                <a:gd name="T20" fmla="*/ 0 w 241"/>
                <a:gd name="T21" fmla="*/ 41 h 58"/>
                <a:gd name="T22" fmla="*/ 2 w 241"/>
                <a:gd name="T23" fmla="*/ 48 h 58"/>
                <a:gd name="T24" fmla="*/ 9 w 241"/>
                <a:gd name="T25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58">
                  <a:moveTo>
                    <a:pt x="9" y="54"/>
                  </a:moveTo>
                  <a:cubicBezTo>
                    <a:pt x="12" y="57"/>
                    <a:pt x="16" y="58"/>
                    <a:pt x="19" y="55"/>
                  </a:cubicBezTo>
                  <a:cubicBezTo>
                    <a:pt x="49" y="37"/>
                    <a:pt x="83" y="26"/>
                    <a:pt x="120" y="26"/>
                  </a:cubicBezTo>
                  <a:cubicBezTo>
                    <a:pt x="158" y="26"/>
                    <a:pt x="192" y="37"/>
                    <a:pt x="222" y="55"/>
                  </a:cubicBezTo>
                  <a:cubicBezTo>
                    <a:pt x="225" y="58"/>
                    <a:pt x="229" y="57"/>
                    <a:pt x="232" y="54"/>
                  </a:cubicBezTo>
                  <a:lnTo>
                    <a:pt x="239" y="48"/>
                  </a:lnTo>
                  <a:cubicBezTo>
                    <a:pt x="241" y="46"/>
                    <a:pt x="241" y="43"/>
                    <a:pt x="241" y="41"/>
                  </a:cubicBezTo>
                  <a:cubicBezTo>
                    <a:pt x="241" y="38"/>
                    <a:pt x="240" y="36"/>
                    <a:pt x="237" y="35"/>
                  </a:cubicBezTo>
                  <a:cubicBezTo>
                    <a:pt x="204" y="13"/>
                    <a:pt x="164" y="0"/>
                    <a:pt x="120" y="0"/>
                  </a:cubicBezTo>
                  <a:cubicBezTo>
                    <a:pt x="77" y="0"/>
                    <a:pt x="37" y="13"/>
                    <a:pt x="4" y="35"/>
                  </a:cubicBezTo>
                  <a:cubicBezTo>
                    <a:pt x="1" y="36"/>
                    <a:pt x="0" y="38"/>
                    <a:pt x="0" y="41"/>
                  </a:cubicBezTo>
                  <a:cubicBezTo>
                    <a:pt x="0" y="43"/>
                    <a:pt x="0" y="46"/>
                    <a:pt x="2" y="48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-3897274" y="6365890"/>
              <a:ext cx="157039" cy="15761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5427190" y="5084332"/>
            <a:ext cx="475492" cy="566351"/>
            <a:chOff x="4365027" y="1372363"/>
            <a:chExt cx="617148" cy="735074"/>
          </a:xfrm>
          <a:solidFill>
            <a:schemeClr val="bg1"/>
          </a:solidFill>
        </p:grpSpPr>
        <p:sp>
          <p:nvSpPr>
            <p:cNvPr id="30" name="手繪多邊形 29"/>
            <p:cNvSpPr>
              <a:spLocks/>
            </p:cNvSpPr>
            <p:nvPr/>
          </p:nvSpPr>
          <p:spPr bwMode="auto">
            <a:xfrm>
              <a:off x="4365027" y="1674985"/>
              <a:ext cx="617148" cy="432452"/>
            </a:xfrm>
            <a:custGeom>
              <a:avLst/>
              <a:gdLst>
                <a:gd name="connsiteX0" fmla="*/ 476090 w 617148"/>
                <a:gd name="connsiteY0" fmla="*/ 118237 h 432452"/>
                <a:gd name="connsiteX1" fmla="*/ 470749 w 617148"/>
                <a:gd name="connsiteY1" fmla="*/ 140808 h 432452"/>
                <a:gd name="connsiteX2" fmla="*/ 460580 w 617148"/>
                <a:gd name="connsiteY2" fmla="*/ 213179 h 432452"/>
                <a:gd name="connsiteX3" fmla="*/ 440313 w 617148"/>
                <a:gd name="connsiteY3" fmla="*/ 289367 h 432452"/>
                <a:gd name="connsiteX4" fmla="*/ 467148 w 617148"/>
                <a:gd name="connsiteY4" fmla="*/ 302795 h 432452"/>
                <a:gd name="connsiteX5" fmla="*/ 496808 w 617148"/>
                <a:gd name="connsiteY5" fmla="*/ 298837 h 432452"/>
                <a:gd name="connsiteX6" fmla="*/ 561212 w 617148"/>
                <a:gd name="connsiteY6" fmla="*/ 224629 h 432452"/>
                <a:gd name="connsiteX7" fmla="*/ 561212 w 617148"/>
                <a:gd name="connsiteY7" fmla="*/ 193744 h 432452"/>
                <a:gd name="connsiteX8" fmla="*/ 493559 w 617148"/>
                <a:gd name="connsiteY8" fmla="*/ 119465 h 432452"/>
                <a:gd name="connsiteX9" fmla="*/ 476090 w 617148"/>
                <a:gd name="connsiteY9" fmla="*/ 118237 h 432452"/>
                <a:gd name="connsiteX10" fmla="*/ 149082 w 617148"/>
                <a:gd name="connsiteY10" fmla="*/ 33936 h 432452"/>
                <a:gd name="connsiteX11" fmla="*/ 122452 w 617148"/>
                <a:gd name="connsiteY11" fmla="*/ 60251 h 432452"/>
                <a:gd name="connsiteX12" fmla="*/ 95893 w 617148"/>
                <a:gd name="connsiteY12" fmla="*/ 86496 h 432452"/>
                <a:gd name="connsiteX13" fmla="*/ 95893 w 617148"/>
                <a:gd name="connsiteY13" fmla="*/ 160645 h 432452"/>
                <a:gd name="connsiteX14" fmla="*/ 99354 w 617148"/>
                <a:gd name="connsiteY14" fmla="*/ 236839 h 432452"/>
                <a:gd name="connsiteX15" fmla="*/ 244298 w 617148"/>
                <a:gd name="connsiteY15" fmla="*/ 237051 h 432452"/>
                <a:gd name="connsiteX16" fmla="*/ 249384 w 617148"/>
                <a:gd name="connsiteY16" fmla="*/ 235147 h 432452"/>
                <a:gd name="connsiteX17" fmla="*/ 249384 w 617148"/>
                <a:gd name="connsiteY17" fmla="*/ 160857 h 432452"/>
                <a:gd name="connsiteX18" fmla="*/ 249384 w 617148"/>
                <a:gd name="connsiteY18" fmla="*/ 86496 h 432452"/>
                <a:gd name="connsiteX19" fmla="*/ 222825 w 617148"/>
                <a:gd name="connsiteY19" fmla="*/ 60251 h 432452"/>
                <a:gd name="connsiteX20" fmla="*/ 196266 w 617148"/>
                <a:gd name="connsiteY20" fmla="*/ 33936 h 432452"/>
                <a:gd name="connsiteX21" fmla="*/ 172674 w 617148"/>
                <a:gd name="connsiteY21" fmla="*/ 33936 h 432452"/>
                <a:gd name="connsiteX22" fmla="*/ 0 w 617148"/>
                <a:gd name="connsiteY22" fmla="*/ 0 h 432452"/>
                <a:gd name="connsiteX23" fmla="*/ 236316 w 617148"/>
                <a:gd name="connsiteY23" fmla="*/ 0 h 432452"/>
                <a:gd name="connsiteX24" fmla="*/ 472631 w 617148"/>
                <a:gd name="connsiteY24" fmla="*/ 0 h 432452"/>
                <a:gd name="connsiteX25" fmla="*/ 472631 w 617148"/>
                <a:gd name="connsiteY25" fmla="*/ 27395 h 432452"/>
                <a:gd name="connsiteX26" fmla="*/ 474184 w 617148"/>
                <a:gd name="connsiteY26" fmla="*/ 57189 h 432452"/>
                <a:gd name="connsiteX27" fmla="*/ 492966 w 617148"/>
                <a:gd name="connsiteY27" fmla="*/ 62555 h 432452"/>
                <a:gd name="connsiteX28" fmla="*/ 605581 w 617148"/>
                <a:gd name="connsiteY28" fmla="*/ 268367 h 432452"/>
                <a:gd name="connsiteX29" fmla="*/ 518948 w 617148"/>
                <a:gd name="connsiteY29" fmla="*/ 349280 h 432452"/>
                <a:gd name="connsiteX30" fmla="*/ 421372 w 617148"/>
                <a:gd name="connsiteY30" fmla="*/ 351257 h 432452"/>
                <a:gd name="connsiteX31" fmla="*/ 411417 w 617148"/>
                <a:gd name="connsiteY31" fmla="*/ 359588 h 432452"/>
                <a:gd name="connsiteX32" fmla="*/ 372513 w 617148"/>
                <a:gd name="connsiteY32" fmla="*/ 418402 h 432452"/>
                <a:gd name="connsiteX33" fmla="*/ 361004 w 617148"/>
                <a:gd name="connsiteY33" fmla="*/ 432452 h 432452"/>
                <a:gd name="connsiteX34" fmla="*/ 237728 w 617148"/>
                <a:gd name="connsiteY34" fmla="*/ 432452 h 432452"/>
                <a:gd name="connsiteX35" fmla="*/ 114451 w 617148"/>
                <a:gd name="connsiteY35" fmla="*/ 432452 h 432452"/>
                <a:gd name="connsiteX36" fmla="*/ 105555 w 617148"/>
                <a:gd name="connsiteY36" fmla="*/ 421932 h 432452"/>
                <a:gd name="connsiteX37" fmla="*/ 44623 w 617148"/>
                <a:gd name="connsiteY37" fmla="*/ 316873 h 432452"/>
                <a:gd name="connsiteX38" fmla="*/ 22312 w 617148"/>
                <a:gd name="connsiteY38" fmla="*/ 249092 h 432452"/>
                <a:gd name="connsiteX39" fmla="*/ 9179 w 617148"/>
                <a:gd name="connsiteY39" fmla="*/ 183360 h 432452"/>
                <a:gd name="connsiteX40" fmla="*/ 1059 w 617148"/>
                <a:gd name="connsiteY40" fmla="*/ 58319 h 4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17148" h="432452">
                  <a:moveTo>
                    <a:pt x="476090" y="118237"/>
                  </a:moveTo>
                  <a:cubicBezTo>
                    <a:pt x="473150" y="120984"/>
                    <a:pt x="472232" y="127698"/>
                    <a:pt x="470749" y="140808"/>
                  </a:cubicBezTo>
                  <a:cubicBezTo>
                    <a:pt x="468560" y="160668"/>
                    <a:pt x="464252" y="191341"/>
                    <a:pt x="460580" y="213179"/>
                  </a:cubicBezTo>
                  <a:cubicBezTo>
                    <a:pt x="457897" y="229646"/>
                    <a:pt x="446103" y="273889"/>
                    <a:pt x="440313" y="289367"/>
                  </a:cubicBezTo>
                  <a:cubicBezTo>
                    <a:pt x="436499" y="299614"/>
                    <a:pt x="442431" y="302653"/>
                    <a:pt x="467148" y="302795"/>
                  </a:cubicBezTo>
                  <a:cubicBezTo>
                    <a:pt x="479859" y="302936"/>
                    <a:pt x="488051" y="301805"/>
                    <a:pt x="496808" y="298837"/>
                  </a:cubicBezTo>
                  <a:cubicBezTo>
                    <a:pt x="530493" y="287529"/>
                    <a:pt x="553091" y="261450"/>
                    <a:pt x="561212" y="224629"/>
                  </a:cubicBezTo>
                  <a:cubicBezTo>
                    <a:pt x="564460" y="210070"/>
                    <a:pt x="564460" y="208373"/>
                    <a:pt x="561212" y="193744"/>
                  </a:cubicBezTo>
                  <a:cubicBezTo>
                    <a:pt x="552808" y="155579"/>
                    <a:pt x="529151" y="129642"/>
                    <a:pt x="493559" y="119465"/>
                  </a:cubicBezTo>
                  <a:cubicBezTo>
                    <a:pt x="483990" y="116708"/>
                    <a:pt x="479029" y="115489"/>
                    <a:pt x="476090" y="118237"/>
                  </a:cubicBezTo>
                  <a:close/>
                  <a:moveTo>
                    <a:pt x="149082" y="33936"/>
                  </a:moveTo>
                  <a:lnTo>
                    <a:pt x="122452" y="60251"/>
                  </a:lnTo>
                  <a:lnTo>
                    <a:pt x="95893" y="86496"/>
                  </a:lnTo>
                  <a:lnTo>
                    <a:pt x="95893" y="160645"/>
                  </a:lnTo>
                  <a:cubicBezTo>
                    <a:pt x="95893" y="229220"/>
                    <a:pt x="96175" y="235005"/>
                    <a:pt x="99354" y="236839"/>
                  </a:cubicBezTo>
                  <a:cubicBezTo>
                    <a:pt x="103945" y="239520"/>
                    <a:pt x="237305" y="239732"/>
                    <a:pt x="244298" y="237051"/>
                  </a:cubicBezTo>
                  <a:lnTo>
                    <a:pt x="249384" y="235147"/>
                  </a:lnTo>
                  <a:lnTo>
                    <a:pt x="249384" y="160857"/>
                  </a:lnTo>
                  <a:lnTo>
                    <a:pt x="249384" y="86496"/>
                  </a:lnTo>
                  <a:lnTo>
                    <a:pt x="222825" y="60251"/>
                  </a:lnTo>
                  <a:lnTo>
                    <a:pt x="196266" y="33936"/>
                  </a:lnTo>
                  <a:lnTo>
                    <a:pt x="172674" y="33936"/>
                  </a:lnTo>
                  <a:close/>
                  <a:moveTo>
                    <a:pt x="0" y="0"/>
                  </a:moveTo>
                  <a:lnTo>
                    <a:pt x="236316" y="0"/>
                  </a:lnTo>
                  <a:lnTo>
                    <a:pt x="472631" y="0"/>
                  </a:lnTo>
                  <a:lnTo>
                    <a:pt x="472631" y="27395"/>
                  </a:lnTo>
                  <a:cubicBezTo>
                    <a:pt x="472702" y="42504"/>
                    <a:pt x="473337" y="55848"/>
                    <a:pt x="474184" y="57189"/>
                  </a:cubicBezTo>
                  <a:cubicBezTo>
                    <a:pt x="475032" y="58460"/>
                    <a:pt x="483434" y="60861"/>
                    <a:pt x="492966" y="62555"/>
                  </a:cubicBezTo>
                  <a:cubicBezTo>
                    <a:pt x="588071" y="79147"/>
                    <a:pt x="642295" y="178205"/>
                    <a:pt x="605581" y="268367"/>
                  </a:cubicBezTo>
                  <a:cubicBezTo>
                    <a:pt x="590895" y="304376"/>
                    <a:pt x="555027" y="337913"/>
                    <a:pt x="518948" y="349280"/>
                  </a:cubicBezTo>
                  <a:cubicBezTo>
                    <a:pt x="482022" y="361000"/>
                    <a:pt x="465783" y="361283"/>
                    <a:pt x="421372" y="351257"/>
                  </a:cubicBezTo>
                  <a:cubicBezTo>
                    <a:pt x="417771" y="350481"/>
                    <a:pt x="415935" y="352034"/>
                    <a:pt x="411417" y="359588"/>
                  </a:cubicBezTo>
                  <a:cubicBezTo>
                    <a:pt x="393483" y="389596"/>
                    <a:pt x="382680" y="405975"/>
                    <a:pt x="372513" y="418402"/>
                  </a:cubicBezTo>
                  <a:lnTo>
                    <a:pt x="361004" y="432452"/>
                  </a:lnTo>
                  <a:lnTo>
                    <a:pt x="237728" y="432452"/>
                  </a:lnTo>
                  <a:lnTo>
                    <a:pt x="114451" y="432452"/>
                  </a:lnTo>
                  <a:lnTo>
                    <a:pt x="105555" y="421932"/>
                  </a:lnTo>
                  <a:cubicBezTo>
                    <a:pt x="81549" y="393761"/>
                    <a:pt x="60791" y="357823"/>
                    <a:pt x="44623" y="316873"/>
                  </a:cubicBezTo>
                  <a:cubicBezTo>
                    <a:pt x="34950" y="292161"/>
                    <a:pt x="25630" y="263849"/>
                    <a:pt x="22312" y="249092"/>
                  </a:cubicBezTo>
                  <a:cubicBezTo>
                    <a:pt x="14121" y="212166"/>
                    <a:pt x="12003" y="201505"/>
                    <a:pt x="9179" y="183360"/>
                  </a:cubicBezTo>
                  <a:cubicBezTo>
                    <a:pt x="4166" y="150952"/>
                    <a:pt x="2260" y="121581"/>
                    <a:pt x="1059" y="583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1" name="Freeform 84"/>
            <p:cNvSpPr>
              <a:spLocks/>
            </p:cNvSpPr>
            <p:nvPr/>
          </p:nvSpPr>
          <p:spPr bwMode="auto">
            <a:xfrm>
              <a:off x="4468080" y="1429960"/>
              <a:ext cx="61334" cy="181823"/>
            </a:xfrm>
            <a:custGeom>
              <a:avLst/>
              <a:gdLst>
                <a:gd name="T0" fmla="*/ 269 w 871"/>
                <a:gd name="T1" fmla="*/ 2483 h 2574"/>
                <a:gd name="T2" fmla="*/ 280 w 871"/>
                <a:gd name="T3" fmla="*/ 2103 h 2574"/>
                <a:gd name="T4" fmla="*/ 215 w 871"/>
                <a:gd name="T5" fmla="*/ 1452 h 2574"/>
                <a:gd name="T6" fmla="*/ 1 w 871"/>
                <a:gd name="T7" fmla="*/ 816 h 2574"/>
                <a:gd name="T8" fmla="*/ 80 w 871"/>
                <a:gd name="T9" fmla="*/ 415 h 2574"/>
                <a:gd name="T10" fmla="*/ 590 w 871"/>
                <a:gd name="T11" fmla="*/ 170 h 2574"/>
                <a:gd name="T12" fmla="*/ 611 w 871"/>
                <a:gd name="T13" fmla="*/ 482 h 2574"/>
                <a:gd name="T14" fmla="*/ 653 w 871"/>
                <a:gd name="T15" fmla="*/ 1213 h 2574"/>
                <a:gd name="T16" fmla="*/ 855 w 871"/>
                <a:gd name="T17" fmla="*/ 1884 h 2574"/>
                <a:gd name="T18" fmla="*/ 626 w 871"/>
                <a:gd name="T19" fmla="*/ 2447 h 2574"/>
                <a:gd name="T20" fmla="*/ 269 w 871"/>
                <a:gd name="T21" fmla="*/ 2483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1" h="2574">
                  <a:moveTo>
                    <a:pt x="269" y="2483"/>
                  </a:moveTo>
                  <a:cubicBezTo>
                    <a:pt x="169" y="2384"/>
                    <a:pt x="171" y="2308"/>
                    <a:pt x="280" y="2103"/>
                  </a:cubicBezTo>
                  <a:cubicBezTo>
                    <a:pt x="425" y="1830"/>
                    <a:pt x="414" y="1718"/>
                    <a:pt x="215" y="1452"/>
                  </a:cubicBezTo>
                  <a:cubicBezTo>
                    <a:pt x="43" y="1224"/>
                    <a:pt x="0" y="1094"/>
                    <a:pt x="1" y="816"/>
                  </a:cubicBezTo>
                  <a:cubicBezTo>
                    <a:pt x="2" y="610"/>
                    <a:pt x="14" y="550"/>
                    <a:pt x="80" y="415"/>
                  </a:cubicBezTo>
                  <a:cubicBezTo>
                    <a:pt x="233" y="103"/>
                    <a:pt x="447" y="0"/>
                    <a:pt x="590" y="170"/>
                  </a:cubicBezTo>
                  <a:cubicBezTo>
                    <a:pt x="676" y="273"/>
                    <a:pt x="684" y="388"/>
                    <a:pt x="611" y="482"/>
                  </a:cubicBezTo>
                  <a:cubicBezTo>
                    <a:pt x="408" y="742"/>
                    <a:pt x="417" y="900"/>
                    <a:pt x="653" y="1213"/>
                  </a:cubicBezTo>
                  <a:cubicBezTo>
                    <a:pt x="816" y="1427"/>
                    <a:pt x="871" y="1611"/>
                    <a:pt x="855" y="1884"/>
                  </a:cubicBezTo>
                  <a:cubicBezTo>
                    <a:pt x="840" y="2126"/>
                    <a:pt x="772" y="2294"/>
                    <a:pt x="626" y="2447"/>
                  </a:cubicBezTo>
                  <a:cubicBezTo>
                    <a:pt x="521" y="2558"/>
                    <a:pt x="360" y="2574"/>
                    <a:pt x="269" y="248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2" name="Freeform 85"/>
            <p:cNvSpPr>
              <a:spLocks/>
            </p:cNvSpPr>
            <p:nvPr/>
          </p:nvSpPr>
          <p:spPr bwMode="auto">
            <a:xfrm>
              <a:off x="4668584" y="1435875"/>
              <a:ext cx="70674" cy="173417"/>
            </a:xfrm>
            <a:custGeom>
              <a:avLst/>
              <a:gdLst>
                <a:gd name="T0" fmla="*/ 365 w 1003"/>
                <a:gd name="T1" fmla="*/ 2399 h 2455"/>
                <a:gd name="T2" fmla="*/ 393 w 1003"/>
                <a:gd name="T3" fmla="*/ 2007 h 2455"/>
                <a:gd name="T4" fmla="*/ 316 w 1003"/>
                <a:gd name="T5" fmla="*/ 1360 h 2455"/>
                <a:gd name="T6" fmla="*/ 115 w 1003"/>
                <a:gd name="T7" fmla="*/ 957 h 2455"/>
                <a:gd name="T8" fmla="*/ 542 w 1003"/>
                <a:gd name="T9" fmla="*/ 0 h 2455"/>
                <a:gd name="T10" fmla="*/ 685 w 1003"/>
                <a:gd name="T11" fmla="*/ 69 h 2455"/>
                <a:gd name="T12" fmla="*/ 676 w 1003"/>
                <a:gd name="T13" fmla="*/ 454 h 2455"/>
                <a:gd name="T14" fmla="*/ 722 w 1003"/>
                <a:gd name="T15" fmla="*/ 1077 h 2455"/>
                <a:gd name="T16" fmla="*/ 979 w 1003"/>
                <a:gd name="T17" fmla="*/ 1799 h 2455"/>
                <a:gd name="T18" fmla="*/ 749 w 1003"/>
                <a:gd name="T19" fmla="*/ 2351 h 2455"/>
                <a:gd name="T20" fmla="*/ 538 w 1003"/>
                <a:gd name="T21" fmla="*/ 2455 h 2455"/>
                <a:gd name="T22" fmla="*/ 365 w 1003"/>
                <a:gd name="T23" fmla="*/ 2399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3" h="2455">
                  <a:moveTo>
                    <a:pt x="365" y="2399"/>
                  </a:moveTo>
                  <a:cubicBezTo>
                    <a:pt x="281" y="2314"/>
                    <a:pt x="292" y="2157"/>
                    <a:pt x="393" y="2007"/>
                  </a:cubicBezTo>
                  <a:cubicBezTo>
                    <a:pt x="548" y="1778"/>
                    <a:pt x="531" y="1632"/>
                    <a:pt x="316" y="1360"/>
                  </a:cubicBezTo>
                  <a:cubicBezTo>
                    <a:pt x="210" y="1226"/>
                    <a:pt x="185" y="1176"/>
                    <a:pt x="115" y="957"/>
                  </a:cubicBezTo>
                  <a:cubicBezTo>
                    <a:pt x="0" y="597"/>
                    <a:pt x="266" y="0"/>
                    <a:pt x="542" y="0"/>
                  </a:cubicBezTo>
                  <a:cubicBezTo>
                    <a:pt x="580" y="0"/>
                    <a:pt x="644" y="31"/>
                    <a:pt x="685" y="69"/>
                  </a:cubicBezTo>
                  <a:cubicBezTo>
                    <a:pt x="788" y="164"/>
                    <a:pt x="785" y="294"/>
                    <a:pt x="676" y="454"/>
                  </a:cubicBezTo>
                  <a:cubicBezTo>
                    <a:pt x="523" y="680"/>
                    <a:pt x="536" y="854"/>
                    <a:pt x="722" y="1077"/>
                  </a:cubicBezTo>
                  <a:cubicBezTo>
                    <a:pt x="905" y="1296"/>
                    <a:pt x="1003" y="1571"/>
                    <a:pt x="979" y="1799"/>
                  </a:cubicBezTo>
                  <a:cubicBezTo>
                    <a:pt x="959" y="1992"/>
                    <a:pt x="860" y="2230"/>
                    <a:pt x="749" y="2351"/>
                  </a:cubicBezTo>
                  <a:cubicBezTo>
                    <a:pt x="669" y="2439"/>
                    <a:pt x="635" y="2455"/>
                    <a:pt x="538" y="2455"/>
                  </a:cubicBezTo>
                  <a:cubicBezTo>
                    <a:pt x="459" y="2455"/>
                    <a:pt x="403" y="2437"/>
                    <a:pt x="365" y="23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33" name="Freeform 86"/>
            <p:cNvSpPr>
              <a:spLocks/>
            </p:cNvSpPr>
            <p:nvPr/>
          </p:nvSpPr>
          <p:spPr bwMode="auto">
            <a:xfrm>
              <a:off x="4567709" y="1372363"/>
              <a:ext cx="66316" cy="181200"/>
            </a:xfrm>
            <a:custGeom>
              <a:avLst/>
              <a:gdLst>
                <a:gd name="T0" fmla="*/ 292 w 936"/>
                <a:gd name="T1" fmla="*/ 2500 h 2569"/>
                <a:gd name="T2" fmla="*/ 181 w 936"/>
                <a:gd name="T3" fmla="*/ 2291 h 2569"/>
                <a:gd name="T4" fmla="*/ 266 w 936"/>
                <a:gd name="T5" fmla="*/ 2113 h 2569"/>
                <a:gd name="T6" fmla="*/ 235 w 936"/>
                <a:gd name="T7" fmla="*/ 1475 h 2569"/>
                <a:gd name="T8" fmla="*/ 74 w 936"/>
                <a:gd name="T9" fmla="*/ 1224 h 2569"/>
                <a:gd name="T10" fmla="*/ 0 w 936"/>
                <a:gd name="T11" fmla="*/ 815 h 2569"/>
                <a:gd name="T12" fmla="*/ 74 w 936"/>
                <a:gd name="T13" fmla="*/ 404 h 2569"/>
                <a:gd name="T14" fmla="*/ 587 w 936"/>
                <a:gd name="T15" fmla="*/ 156 h 2569"/>
                <a:gd name="T16" fmla="*/ 562 w 936"/>
                <a:gd name="T17" fmla="*/ 533 h 2569"/>
                <a:gd name="T18" fmla="*/ 652 w 936"/>
                <a:gd name="T19" fmla="*/ 1200 h 2569"/>
                <a:gd name="T20" fmla="*/ 620 w 936"/>
                <a:gd name="T21" fmla="*/ 2434 h 2569"/>
                <a:gd name="T22" fmla="*/ 292 w 936"/>
                <a:gd name="T23" fmla="*/ 2500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6" h="2569">
                  <a:moveTo>
                    <a:pt x="292" y="2500"/>
                  </a:moveTo>
                  <a:cubicBezTo>
                    <a:pt x="234" y="2456"/>
                    <a:pt x="181" y="2356"/>
                    <a:pt x="181" y="2291"/>
                  </a:cubicBezTo>
                  <a:cubicBezTo>
                    <a:pt x="181" y="2263"/>
                    <a:pt x="220" y="2183"/>
                    <a:pt x="266" y="2113"/>
                  </a:cubicBezTo>
                  <a:cubicBezTo>
                    <a:pt x="417" y="1886"/>
                    <a:pt x="407" y="1691"/>
                    <a:pt x="235" y="1475"/>
                  </a:cubicBezTo>
                  <a:cubicBezTo>
                    <a:pt x="187" y="1415"/>
                    <a:pt x="114" y="1302"/>
                    <a:pt x="74" y="1224"/>
                  </a:cubicBezTo>
                  <a:cubicBezTo>
                    <a:pt x="9" y="1101"/>
                    <a:pt x="0" y="1049"/>
                    <a:pt x="0" y="815"/>
                  </a:cubicBezTo>
                  <a:cubicBezTo>
                    <a:pt x="0" y="580"/>
                    <a:pt x="9" y="529"/>
                    <a:pt x="74" y="404"/>
                  </a:cubicBezTo>
                  <a:cubicBezTo>
                    <a:pt x="235" y="96"/>
                    <a:pt x="432" y="0"/>
                    <a:pt x="587" y="156"/>
                  </a:cubicBezTo>
                  <a:cubicBezTo>
                    <a:pt x="687" y="256"/>
                    <a:pt x="681" y="349"/>
                    <a:pt x="562" y="533"/>
                  </a:cubicBezTo>
                  <a:cubicBezTo>
                    <a:pt x="409" y="771"/>
                    <a:pt x="430" y="929"/>
                    <a:pt x="652" y="1200"/>
                  </a:cubicBezTo>
                  <a:cubicBezTo>
                    <a:pt x="936" y="1548"/>
                    <a:pt x="921" y="2134"/>
                    <a:pt x="620" y="2434"/>
                  </a:cubicBezTo>
                  <a:cubicBezTo>
                    <a:pt x="512" y="2543"/>
                    <a:pt x="382" y="2569"/>
                    <a:pt x="292" y="25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6" name="文字方塊 404"/>
          <p:cNvSpPr txBox="1"/>
          <p:nvPr/>
        </p:nvSpPr>
        <p:spPr>
          <a:xfrm>
            <a:off x="5974448" y="1852503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sp>
        <p:nvSpPr>
          <p:cNvPr id="27" name="文字方塊 405"/>
          <p:cNvSpPr txBox="1"/>
          <p:nvPr/>
        </p:nvSpPr>
        <p:spPr>
          <a:xfrm>
            <a:off x="5974448" y="2951853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</a:t>
            </a:r>
            <a:r>
              <a:rPr lang="en-US" altLang="zh-TW" sz="1400" dirty="0"/>
              <a:t>. The quick brown fox jumps over the lazy dog. </a:t>
            </a:r>
            <a:r>
              <a:rPr lang="en-US" altLang="zh-TW" sz="1400" dirty="0" smtClean="0"/>
              <a:t> </a:t>
            </a:r>
          </a:p>
        </p:txBody>
      </p:sp>
      <p:sp>
        <p:nvSpPr>
          <p:cNvPr id="28" name="文字方塊 406"/>
          <p:cNvSpPr txBox="1"/>
          <p:nvPr/>
        </p:nvSpPr>
        <p:spPr>
          <a:xfrm>
            <a:off x="5974448" y="3986644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sp>
        <p:nvSpPr>
          <p:cNvPr id="29" name="文字方塊 407"/>
          <p:cNvSpPr txBox="1"/>
          <p:nvPr/>
        </p:nvSpPr>
        <p:spPr>
          <a:xfrm>
            <a:off x="5974448" y="5000917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6823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2658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9480" y="1420588"/>
            <a:ext cx="3858979" cy="4544789"/>
          </a:xfrm>
        </p:spPr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5157207" y="1588730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157207" y="2806046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157207" y="4023362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157207" y="524067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497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043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42" y="717394"/>
            <a:ext cx="5206355" cy="5559291"/>
          </a:xfrm>
        </p:spPr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5518583" y="1944879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5717988" y="1962946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5518583" y="3421090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8"/>
          <p:cNvSpPr txBox="1"/>
          <p:nvPr/>
        </p:nvSpPr>
        <p:spPr>
          <a:xfrm>
            <a:off x="5717988" y="3439157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5518583" y="4907684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5717988" y="4925751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9731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2593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75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373" y="245431"/>
            <a:ext cx="3816427" cy="3816427"/>
          </a:xfrm>
          <a:prstGeom prst="rect">
            <a:avLst/>
          </a:prstGeom>
        </p:spPr>
      </p:pic>
      <p:pic>
        <p:nvPicPr>
          <p:cNvPr id="10" name="圖片版面配置區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5" y="3030561"/>
            <a:ext cx="3074400" cy="30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0272" y="1464127"/>
            <a:ext cx="4106630" cy="4544788"/>
          </a:xfrm>
        </p:spPr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8" name="直線接點 7"/>
          <p:cNvCxnSpPr/>
          <p:nvPr/>
        </p:nvCxnSpPr>
        <p:spPr>
          <a:xfrm>
            <a:off x="5538432" y="23989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5490940" y="16891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矩形 9"/>
          <p:cNvSpPr/>
          <p:nvPr/>
        </p:nvSpPr>
        <p:spPr>
          <a:xfrm>
            <a:off x="7954732" y="1700431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5538432" y="35800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490940" y="28702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矩形 12"/>
          <p:cNvSpPr/>
          <p:nvPr/>
        </p:nvSpPr>
        <p:spPr>
          <a:xfrm>
            <a:off x="7954732" y="2881531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5538432" y="47611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5490940" y="40513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7954732" y="4062631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5538432" y="59422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5490940" y="52324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矩形 18"/>
          <p:cNvSpPr/>
          <p:nvPr/>
        </p:nvSpPr>
        <p:spPr>
          <a:xfrm>
            <a:off x="7954732" y="5243731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5998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2686" y="1490427"/>
            <a:ext cx="5377540" cy="4865923"/>
          </a:xfrm>
        </p:spPr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文字方塊 51"/>
          <p:cNvSpPr txBox="1"/>
          <p:nvPr/>
        </p:nvSpPr>
        <p:spPr>
          <a:xfrm>
            <a:off x="841632" y="3538426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1534712" y="2030031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6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68647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7" name="圖片版面配置區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24203" y="889228"/>
            <a:ext cx="5987140" cy="5832246"/>
          </a:xfrm>
        </p:spPr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029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482948" y="1813010"/>
            <a:ext cx="411266" cy="677688"/>
            <a:chOff x="5316930" y="1712344"/>
            <a:chExt cx="411266" cy="677688"/>
          </a:xfrm>
        </p:grpSpPr>
        <p:sp>
          <p:nvSpPr>
            <p:cNvPr id="9" name="手繪多邊形 8"/>
            <p:cNvSpPr>
              <a:spLocks/>
            </p:cNvSpPr>
            <p:nvPr/>
          </p:nvSpPr>
          <p:spPr bwMode="auto">
            <a:xfrm>
              <a:off x="5316930" y="1712344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5409148" y="1813162"/>
              <a:ext cx="226831" cy="226831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文字方塊 334"/>
          <p:cNvSpPr txBox="1"/>
          <p:nvPr/>
        </p:nvSpPr>
        <p:spPr>
          <a:xfrm>
            <a:off x="949334" y="1782522"/>
            <a:ext cx="2783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482948" y="2836267"/>
            <a:ext cx="411266" cy="677688"/>
            <a:chOff x="5316930" y="2735601"/>
            <a:chExt cx="411266" cy="677688"/>
          </a:xfrm>
        </p:grpSpPr>
        <p:sp>
          <p:nvSpPr>
            <p:cNvPr id="13" name="手繪多邊形 12"/>
            <p:cNvSpPr>
              <a:spLocks/>
            </p:cNvSpPr>
            <p:nvPr/>
          </p:nvSpPr>
          <p:spPr bwMode="auto">
            <a:xfrm>
              <a:off x="5316930" y="2735601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5409148" y="2836419"/>
              <a:ext cx="226831" cy="226831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文字方塊 334"/>
          <p:cNvSpPr txBox="1"/>
          <p:nvPr/>
        </p:nvSpPr>
        <p:spPr>
          <a:xfrm>
            <a:off x="949334" y="2805779"/>
            <a:ext cx="2783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482948" y="3859524"/>
            <a:ext cx="411266" cy="677688"/>
            <a:chOff x="5316930" y="3758858"/>
            <a:chExt cx="411266" cy="677688"/>
          </a:xfrm>
        </p:grpSpPr>
        <p:sp>
          <p:nvSpPr>
            <p:cNvPr id="17" name="手繪多邊形 16"/>
            <p:cNvSpPr>
              <a:spLocks/>
            </p:cNvSpPr>
            <p:nvPr/>
          </p:nvSpPr>
          <p:spPr bwMode="auto">
            <a:xfrm>
              <a:off x="5316930" y="3758858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5409148" y="3859676"/>
              <a:ext cx="226831" cy="226831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文字方塊 334"/>
          <p:cNvSpPr txBox="1"/>
          <p:nvPr/>
        </p:nvSpPr>
        <p:spPr>
          <a:xfrm>
            <a:off x="949334" y="3829036"/>
            <a:ext cx="2783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482948" y="4882781"/>
            <a:ext cx="411266" cy="677688"/>
            <a:chOff x="5316930" y="4782115"/>
            <a:chExt cx="411266" cy="677688"/>
          </a:xfrm>
        </p:grpSpPr>
        <p:sp>
          <p:nvSpPr>
            <p:cNvPr id="21" name="手繪多邊形 20"/>
            <p:cNvSpPr>
              <a:spLocks/>
            </p:cNvSpPr>
            <p:nvPr/>
          </p:nvSpPr>
          <p:spPr bwMode="auto">
            <a:xfrm>
              <a:off x="5316930" y="4782115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5409148" y="4882933"/>
              <a:ext cx="226831" cy="226831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字方塊 334"/>
          <p:cNvSpPr txBox="1"/>
          <p:nvPr/>
        </p:nvSpPr>
        <p:spPr>
          <a:xfrm>
            <a:off x="949334" y="4852293"/>
            <a:ext cx="2783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28712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9172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9" name="圖片版面配置區 8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矩形 6"/>
          <p:cNvSpPr/>
          <p:nvPr/>
        </p:nvSpPr>
        <p:spPr>
          <a:xfrm>
            <a:off x="192978" y="487112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030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49334" y="547219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0" name="橢圓 9"/>
          <p:cNvSpPr/>
          <p:nvPr/>
        </p:nvSpPr>
        <p:spPr>
          <a:xfrm>
            <a:off x="509871" y="717964"/>
            <a:ext cx="701210" cy="701210"/>
          </a:xfrm>
          <a:prstGeom prst="ellipse">
            <a:avLst/>
          </a:prstGeom>
          <a:solidFill>
            <a:schemeClr val="accent1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09871" y="1759364"/>
            <a:ext cx="701210" cy="701210"/>
          </a:xfrm>
          <a:prstGeom prst="ellipse">
            <a:avLst/>
          </a:prstGeom>
          <a:solidFill>
            <a:schemeClr val="accent2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09871" y="2800764"/>
            <a:ext cx="701210" cy="701210"/>
          </a:xfrm>
          <a:prstGeom prst="ellipse">
            <a:avLst/>
          </a:prstGeom>
          <a:solidFill>
            <a:schemeClr val="accent3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509871" y="3842164"/>
            <a:ext cx="701210" cy="701210"/>
          </a:xfrm>
          <a:prstGeom prst="ellipse">
            <a:avLst/>
          </a:prstGeom>
          <a:solidFill>
            <a:schemeClr val="accent4"/>
          </a:solidFill>
          <a:ln w="12700">
            <a:noFill/>
            <a:prstDash val="solid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" name="手繪多邊形 13"/>
          <p:cNvSpPr>
            <a:spLocks/>
          </p:cNvSpPr>
          <p:nvPr/>
        </p:nvSpPr>
        <p:spPr bwMode="auto">
          <a:xfrm flipH="1">
            <a:off x="725053" y="847269"/>
            <a:ext cx="261404" cy="482800"/>
          </a:xfrm>
          <a:custGeom>
            <a:avLst/>
            <a:gdLst>
              <a:gd name="connsiteX0" fmla="*/ 1041502 w 2397801"/>
              <a:gd name="connsiteY0" fmla="*/ 588163 h 4428623"/>
              <a:gd name="connsiteX1" fmla="*/ 299462 w 2397801"/>
              <a:gd name="connsiteY1" fmla="*/ 593899 h 4428623"/>
              <a:gd name="connsiteX2" fmla="*/ 283250 w 2397801"/>
              <a:gd name="connsiteY2" fmla="*/ 2218109 h 4428623"/>
              <a:gd name="connsiteX3" fmla="*/ 290095 w 2397801"/>
              <a:gd name="connsiteY3" fmla="*/ 3843037 h 4428623"/>
              <a:gd name="connsiteX4" fmla="*/ 1207710 w 2397801"/>
              <a:gd name="connsiteY4" fmla="*/ 3847357 h 4428623"/>
              <a:gd name="connsiteX5" fmla="*/ 2118479 w 2397801"/>
              <a:gd name="connsiteY5" fmla="*/ 3844837 h 4428623"/>
              <a:gd name="connsiteX6" fmla="*/ 2121001 w 2397801"/>
              <a:gd name="connsiteY6" fmla="*/ 2224589 h 4428623"/>
              <a:gd name="connsiteX7" fmla="*/ 2110914 w 2397801"/>
              <a:gd name="connsiteY7" fmla="*/ 596419 h 4428623"/>
              <a:gd name="connsiteX8" fmla="*/ 1041502 w 2397801"/>
              <a:gd name="connsiteY8" fmla="*/ 588163 h 4428623"/>
              <a:gd name="connsiteX9" fmla="*/ 1205249 w 2397801"/>
              <a:gd name="connsiteY9" fmla="*/ 186437 h 4428623"/>
              <a:gd name="connsiteX10" fmla="*/ 930070 w 2397801"/>
              <a:gd name="connsiteY10" fmla="*/ 210597 h 4428623"/>
              <a:gd name="connsiteX11" fmla="*/ 899455 w 2397801"/>
              <a:gd name="connsiteY11" fmla="*/ 338957 h 4428623"/>
              <a:gd name="connsiteX12" fmla="*/ 1201647 w 2397801"/>
              <a:gd name="connsiteY12" fmla="*/ 414677 h 4428623"/>
              <a:gd name="connsiteX13" fmla="*/ 1445490 w 2397801"/>
              <a:gd name="connsiteY13" fmla="*/ 398813 h 4428623"/>
              <a:gd name="connsiteX14" fmla="*/ 1513204 w 2397801"/>
              <a:gd name="connsiteY14" fmla="*/ 295689 h 4428623"/>
              <a:gd name="connsiteX15" fmla="*/ 1484029 w 2397801"/>
              <a:gd name="connsiteY15" fmla="*/ 219609 h 4428623"/>
              <a:gd name="connsiteX16" fmla="*/ 1454134 w 2397801"/>
              <a:gd name="connsiteY16" fmla="*/ 186437 h 4428623"/>
              <a:gd name="connsiteX17" fmla="*/ 813103 w 2397801"/>
              <a:gd name="connsiteY17" fmla="*/ 1 h 4428623"/>
              <a:gd name="connsiteX18" fmla="*/ 1241394 w 2397801"/>
              <a:gd name="connsiteY18" fmla="*/ 553 h 4428623"/>
              <a:gd name="connsiteX19" fmla="*/ 2335516 w 2397801"/>
              <a:gd name="connsiteY19" fmla="*/ 3793 h 4428623"/>
              <a:gd name="connsiteX20" fmla="*/ 2364318 w 2397801"/>
              <a:gd name="connsiteY20" fmla="*/ 25037 h 4428623"/>
              <a:gd name="connsiteX21" fmla="*/ 2392760 w 2397801"/>
              <a:gd name="connsiteY21" fmla="*/ 46641 h 4428623"/>
              <a:gd name="connsiteX22" fmla="*/ 2395281 w 2397801"/>
              <a:gd name="connsiteY22" fmla="*/ 2216709 h 4428623"/>
              <a:gd name="connsiteX23" fmla="*/ 2397801 w 2397801"/>
              <a:gd name="connsiteY23" fmla="*/ 4386781 h 4428623"/>
              <a:gd name="connsiteX24" fmla="*/ 2371159 w 2397801"/>
              <a:gd name="connsiteY24" fmla="*/ 4408025 h 4428623"/>
              <a:gd name="connsiteX25" fmla="*/ 1205032 w 2397801"/>
              <a:gd name="connsiteY25" fmla="*/ 4428545 h 4428623"/>
              <a:gd name="connsiteX26" fmla="*/ 48265 w 2397801"/>
              <a:gd name="connsiteY26" fmla="*/ 4418105 h 4428623"/>
              <a:gd name="connsiteX27" fmla="*/ 21 w 2397801"/>
              <a:gd name="connsiteY27" fmla="*/ 2208429 h 4428623"/>
              <a:gd name="connsiteX28" fmla="*/ 21 w 2397801"/>
              <a:gd name="connsiteY28" fmla="*/ 68245 h 4428623"/>
              <a:gd name="connsiteX29" fmla="*/ 28823 w 2397801"/>
              <a:gd name="connsiteY29" fmla="*/ 39437 h 4428623"/>
              <a:gd name="connsiteX30" fmla="*/ 102629 w 2397801"/>
              <a:gd name="connsiteY30" fmla="*/ 4153 h 4428623"/>
              <a:gd name="connsiteX31" fmla="*/ 813103 w 2397801"/>
              <a:gd name="connsiteY31" fmla="*/ 1 h 44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97801" h="4428623">
                <a:moveTo>
                  <a:pt x="1041502" y="588163"/>
                </a:moveTo>
                <a:cubicBezTo>
                  <a:pt x="655239" y="588159"/>
                  <a:pt x="310023" y="589961"/>
                  <a:pt x="299462" y="593899"/>
                </a:cubicBezTo>
                <a:cubicBezTo>
                  <a:pt x="284691" y="599661"/>
                  <a:pt x="283250" y="752323"/>
                  <a:pt x="283250" y="2218109"/>
                </a:cubicBezTo>
                <a:cubicBezTo>
                  <a:pt x="283250" y="3108165"/>
                  <a:pt x="286492" y="3839437"/>
                  <a:pt x="290095" y="3843037"/>
                </a:cubicBezTo>
                <a:cubicBezTo>
                  <a:pt x="294058" y="3846637"/>
                  <a:pt x="706931" y="3848797"/>
                  <a:pt x="1207710" y="3847357"/>
                </a:cubicBezTo>
                <a:lnTo>
                  <a:pt x="2118479" y="3844837"/>
                </a:lnTo>
                <a:lnTo>
                  <a:pt x="2121001" y="2224589"/>
                </a:lnTo>
                <a:cubicBezTo>
                  <a:pt x="2123163" y="935231"/>
                  <a:pt x="2121001" y="602901"/>
                  <a:pt x="2110914" y="596419"/>
                </a:cubicBezTo>
                <a:cubicBezTo>
                  <a:pt x="2102605" y="591155"/>
                  <a:pt x="1538127" y="588167"/>
                  <a:pt x="1041502" y="588163"/>
                </a:cubicBezTo>
                <a:close/>
                <a:moveTo>
                  <a:pt x="1205249" y="186437"/>
                </a:moveTo>
                <a:cubicBezTo>
                  <a:pt x="956363" y="186437"/>
                  <a:pt x="956003" y="186437"/>
                  <a:pt x="930070" y="210597"/>
                </a:cubicBezTo>
                <a:cubicBezTo>
                  <a:pt x="889369" y="248817"/>
                  <a:pt x="878564" y="294969"/>
                  <a:pt x="899455" y="338957"/>
                </a:cubicBezTo>
                <a:cubicBezTo>
                  <a:pt x="931511" y="406745"/>
                  <a:pt x="960685" y="414317"/>
                  <a:pt x="1201647" y="414677"/>
                </a:cubicBezTo>
                <a:cubicBezTo>
                  <a:pt x="1375975" y="415037"/>
                  <a:pt x="1418476" y="412513"/>
                  <a:pt x="1445490" y="398813"/>
                </a:cubicBezTo>
                <a:cubicBezTo>
                  <a:pt x="1493394" y="374653"/>
                  <a:pt x="1513204" y="345085"/>
                  <a:pt x="1513204" y="295689"/>
                </a:cubicBezTo>
                <a:cubicBezTo>
                  <a:pt x="1513564" y="262517"/>
                  <a:pt x="1507081" y="245209"/>
                  <a:pt x="1484029" y="219609"/>
                </a:cubicBezTo>
                <a:lnTo>
                  <a:pt x="1454134" y="186437"/>
                </a:lnTo>
                <a:close/>
                <a:moveTo>
                  <a:pt x="813103" y="1"/>
                </a:moveTo>
                <a:cubicBezTo>
                  <a:pt x="946149" y="13"/>
                  <a:pt x="1090993" y="193"/>
                  <a:pt x="1241394" y="553"/>
                </a:cubicBezTo>
                <a:lnTo>
                  <a:pt x="2335516" y="3793"/>
                </a:lnTo>
                <a:lnTo>
                  <a:pt x="2364318" y="25037"/>
                </a:lnTo>
                <a:lnTo>
                  <a:pt x="2392760" y="46641"/>
                </a:lnTo>
                <a:lnTo>
                  <a:pt x="2395281" y="2216709"/>
                </a:lnTo>
                <a:lnTo>
                  <a:pt x="2397801" y="4386781"/>
                </a:lnTo>
                <a:lnTo>
                  <a:pt x="2371159" y="4408025"/>
                </a:lnTo>
                <a:cubicBezTo>
                  <a:pt x="2344517" y="4428905"/>
                  <a:pt x="2342717" y="4428905"/>
                  <a:pt x="1205032" y="4428545"/>
                </a:cubicBezTo>
                <a:cubicBezTo>
                  <a:pt x="450415" y="4428545"/>
                  <a:pt x="60146" y="4424945"/>
                  <a:pt x="48265" y="4418105"/>
                </a:cubicBezTo>
                <a:cubicBezTo>
                  <a:pt x="-2499" y="4388581"/>
                  <a:pt x="21" y="4509201"/>
                  <a:pt x="21" y="2208429"/>
                </a:cubicBezTo>
                <a:lnTo>
                  <a:pt x="21" y="68245"/>
                </a:lnTo>
                <a:lnTo>
                  <a:pt x="28823" y="39437"/>
                </a:lnTo>
                <a:cubicBezTo>
                  <a:pt x="47905" y="19997"/>
                  <a:pt x="72747" y="8473"/>
                  <a:pt x="102629" y="4153"/>
                </a:cubicBezTo>
                <a:cubicBezTo>
                  <a:pt x="120991" y="1453"/>
                  <a:pt x="413962" y="-31"/>
                  <a:pt x="813103" y="1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1" rIns="91440" bIns="45721" numCol="1" anchor="t" anchorCtr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  <p:grpSp>
        <p:nvGrpSpPr>
          <p:cNvPr id="15" name="群組 14"/>
          <p:cNvGrpSpPr/>
          <p:nvPr/>
        </p:nvGrpSpPr>
        <p:grpSpPr>
          <a:xfrm>
            <a:off x="573660" y="1894440"/>
            <a:ext cx="444396" cy="411402"/>
            <a:chOff x="20575007" y="2634788"/>
            <a:chExt cx="2971042" cy="2750453"/>
          </a:xfrm>
          <a:solidFill>
            <a:schemeClr val="bg1"/>
          </a:solidFill>
        </p:grpSpPr>
        <p:sp>
          <p:nvSpPr>
            <p:cNvPr id="16" name="手繪多邊形 15"/>
            <p:cNvSpPr>
              <a:spLocks/>
            </p:cNvSpPr>
            <p:nvPr/>
          </p:nvSpPr>
          <p:spPr bwMode="auto">
            <a:xfrm>
              <a:off x="20575007" y="2634788"/>
              <a:ext cx="2971042" cy="2750453"/>
            </a:xfrm>
            <a:custGeom>
              <a:avLst/>
              <a:gdLst>
                <a:gd name="connsiteX0" fmla="*/ 3279604 w 4024562"/>
                <a:gd name="connsiteY0" fmla="*/ 782553 h 3725753"/>
                <a:gd name="connsiteX1" fmla="*/ 2726828 w 4024562"/>
                <a:gd name="connsiteY1" fmla="*/ 1290975 h 3725753"/>
                <a:gd name="connsiteX2" fmla="*/ 2165310 w 4024562"/>
                <a:gd name="connsiteY2" fmla="*/ 1834013 h 3725753"/>
                <a:gd name="connsiteX3" fmla="*/ 1420580 w 4024562"/>
                <a:gd name="connsiteY3" fmla="*/ 2564667 h 3725753"/>
                <a:gd name="connsiteX4" fmla="*/ 1489690 w 4024562"/>
                <a:gd name="connsiteY4" fmla="*/ 2809899 h 3725753"/>
                <a:gd name="connsiteX5" fmla="*/ 1602712 w 4024562"/>
                <a:gd name="connsiteY5" fmla="*/ 3140116 h 3725753"/>
                <a:gd name="connsiteX6" fmla="*/ 1642306 w 4024562"/>
                <a:gd name="connsiteY6" fmla="*/ 3259310 h 3725753"/>
                <a:gd name="connsiteX7" fmla="*/ 1681182 w 4024562"/>
                <a:gd name="connsiteY7" fmla="*/ 3254269 h 3725753"/>
                <a:gd name="connsiteX8" fmla="*/ 1758930 w 4024562"/>
                <a:gd name="connsiteY8" fmla="*/ 2901366 h 3725753"/>
                <a:gd name="connsiteX9" fmla="*/ 1833440 w 4024562"/>
                <a:gd name="connsiteY9" fmla="*/ 2691064 h 3725753"/>
                <a:gd name="connsiteX10" fmla="*/ 2073884 w 4024562"/>
                <a:gd name="connsiteY10" fmla="*/ 2377772 h 3725753"/>
                <a:gd name="connsiteX11" fmla="*/ 2893484 w 4024562"/>
                <a:gd name="connsiteY11" fmla="*/ 1310780 h 3725753"/>
                <a:gd name="connsiteX12" fmla="*/ 3119532 w 4024562"/>
                <a:gd name="connsiteY12" fmla="*/ 1015854 h 3725753"/>
                <a:gd name="connsiteX13" fmla="*/ 3282948 w 4024562"/>
                <a:gd name="connsiteY13" fmla="*/ 791148 h 3725753"/>
                <a:gd name="connsiteX14" fmla="*/ 3279604 w 4024562"/>
                <a:gd name="connsiteY14" fmla="*/ 782553 h 3725753"/>
                <a:gd name="connsiteX15" fmla="*/ 3262868 w 4024562"/>
                <a:gd name="connsiteY15" fmla="*/ 546013 h 3725753"/>
                <a:gd name="connsiteX16" fmla="*/ 3194708 w 4024562"/>
                <a:gd name="connsiteY16" fmla="*/ 575324 h 3725753"/>
                <a:gd name="connsiteX17" fmla="*/ 2891446 w 4024562"/>
                <a:gd name="connsiteY17" fmla="*/ 736691 h 3725753"/>
                <a:gd name="connsiteX18" fmla="*/ 2586384 w 4024562"/>
                <a:gd name="connsiteY18" fmla="*/ 899138 h 3725753"/>
                <a:gd name="connsiteX19" fmla="*/ 2271596 w 4024562"/>
                <a:gd name="connsiteY19" fmla="*/ 1066989 h 3725753"/>
                <a:gd name="connsiteX20" fmla="*/ 1803738 w 4024562"/>
                <a:gd name="connsiteY20" fmla="*/ 1316603 h 3725753"/>
                <a:gd name="connsiteX21" fmla="*/ 1509122 w 4024562"/>
                <a:gd name="connsiteY21" fmla="*/ 1474008 h 3725753"/>
                <a:gd name="connsiteX22" fmla="*/ 1193974 w 4024562"/>
                <a:gd name="connsiteY22" fmla="*/ 1642219 h 3725753"/>
                <a:gd name="connsiteX23" fmla="*/ 347220 w 4024562"/>
                <a:gd name="connsiteY23" fmla="*/ 2107590 h 3725753"/>
                <a:gd name="connsiteX24" fmla="*/ 553596 w 4024562"/>
                <a:gd name="connsiteY24" fmla="*/ 2201240 h 3725753"/>
                <a:gd name="connsiteX25" fmla="*/ 985438 w 4024562"/>
                <a:gd name="connsiteY25" fmla="*/ 2348920 h 3725753"/>
                <a:gd name="connsiteX26" fmla="*/ 1265288 w 4024562"/>
                <a:gd name="connsiteY26" fmla="*/ 2438608 h 3725753"/>
                <a:gd name="connsiteX27" fmla="*/ 1499758 w 4024562"/>
                <a:gd name="connsiteY27" fmla="*/ 2238340 h 3725753"/>
                <a:gd name="connsiteX28" fmla="*/ 2023080 w 4024562"/>
                <a:gd name="connsiteY28" fmla="*/ 1748476 h 3725753"/>
                <a:gd name="connsiteX29" fmla="*/ 2418906 w 4024562"/>
                <a:gd name="connsiteY29" fmla="*/ 1376756 h 3725753"/>
                <a:gd name="connsiteX30" fmla="*/ 2678226 w 4024562"/>
                <a:gd name="connsiteY30" fmla="*/ 1132544 h 3725753"/>
                <a:gd name="connsiteX31" fmla="*/ 3282948 w 4024562"/>
                <a:gd name="connsiteY31" fmla="*/ 558034 h 3725753"/>
                <a:gd name="connsiteX32" fmla="*/ 3262868 w 4024562"/>
                <a:gd name="connsiteY32" fmla="*/ 546013 h 3725753"/>
                <a:gd name="connsiteX33" fmla="*/ 3764628 w 4024562"/>
                <a:gd name="connsiteY33" fmla="*/ 462317 h 3725753"/>
                <a:gd name="connsiteX34" fmla="*/ 3408840 w 4024562"/>
                <a:gd name="connsiteY34" fmla="*/ 900426 h 3725753"/>
                <a:gd name="connsiteX35" fmla="*/ 2375372 w 4024562"/>
                <a:gd name="connsiteY35" fmla="*/ 2269350 h 3725753"/>
                <a:gd name="connsiteX36" fmla="*/ 2065548 w 4024562"/>
                <a:gd name="connsiteY36" fmla="*/ 2700220 h 3725753"/>
                <a:gd name="connsiteX37" fmla="*/ 2429348 w 4024562"/>
                <a:gd name="connsiteY37" fmla="*/ 2840964 h 3725753"/>
                <a:gd name="connsiteX38" fmla="*/ 3160548 w 4024562"/>
                <a:gd name="connsiteY38" fmla="*/ 3093296 h 3725753"/>
                <a:gd name="connsiteX39" fmla="*/ 3330392 w 4024562"/>
                <a:gd name="connsiteY39" fmla="*/ 3149449 h 3725753"/>
                <a:gd name="connsiteX40" fmla="*/ 3351984 w 4024562"/>
                <a:gd name="connsiteY40" fmla="*/ 3132531 h 3725753"/>
                <a:gd name="connsiteX41" fmla="*/ 3404880 w 4024562"/>
                <a:gd name="connsiteY41" fmla="*/ 2830166 h 3725753"/>
                <a:gd name="connsiteX42" fmla="*/ 3434388 w 4024562"/>
                <a:gd name="connsiteY42" fmla="*/ 2642267 h 3725753"/>
                <a:gd name="connsiteX43" fmla="*/ 3464976 w 4024562"/>
                <a:gd name="connsiteY43" fmla="*/ 2449329 h 3725753"/>
                <a:gd name="connsiteX44" fmla="*/ 3505996 w 4024562"/>
                <a:gd name="connsiteY44" fmla="*/ 2190159 h 3725753"/>
                <a:gd name="connsiteX45" fmla="*/ 3567528 w 4024562"/>
                <a:gd name="connsiteY45" fmla="*/ 1793844 h 3725753"/>
                <a:gd name="connsiteX46" fmla="*/ 3592720 w 4024562"/>
                <a:gd name="connsiteY46" fmla="*/ 1636542 h 3725753"/>
                <a:gd name="connsiteX47" fmla="*/ 3627984 w 4024562"/>
                <a:gd name="connsiteY47" fmla="*/ 1418047 h 3725753"/>
                <a:gd name="connsiteX48" fmla="*/ 3654252 w 4024562"/>
                <a:gd name="connsiteY48" fmla="*/ 1255705 h 3725753"/>
                <a:gd name="connsiteX49" fmla="*/ 3668284 w 4024562"/>
                <a:gd name="connsiteY49" fmla="*/ 1158876 h 3725753"/>
                <a:gd name="connsiteX50" fmla="*/ 3697792 w 4024562"/>
                <a:gd name="connsiteY50" fmla="*/ 965938 h 3725753"/>
                <a:gd name="connsiteX51" fmla="*/ 3772280 w 4024562"/>
                <a:gd name="connsiteY51" fmla="*/ 488993 h 3725753"/>
                <a:gd name="connsiteX52" fmla="*/ 3764628 w 4024562"/>
                <a:gd name="connsiteY52" fmla="*/ 462317 h 3725753"/>
                <a:gd name="connsiteX53" fmla="*/ 3932356 w 4024562"/>
                <a:gd name="connsiteY53" fmla="*/ 899 h 3725753"/>
                <a:gd name="connsiteX54" fmla="*/ 3993360 w 4024562"/>
                <a:gd name="connsiteY54" fmla="*/ 27902 h 3725753"/>
                <a:gd name="connsiteX55" fmla="*/ 4014604 w 4024562"/>
                <a:gd name="connsiteY55" fmla="*/ 174855 h 3725753"/>
                <a:gd name="connsiteX56" fmla="*/ 3952668 w 4024562"/>
                <a:gd name="connsiteY56" fmla="*/ 548360 h 3725753"/>
                <a:gd name="connsiteX57" fmla="*/ 3922784 w 4024562"/>
                <a:gd name="connsiteY57" fmla="*/ 736373 h 3725753"/>
                <a:gd name="connsiteX58" fmla="*/ 3908380 w 4024562"/>
                <a:gd name="connsiteY58" fmla="*/ 827859 h 3725753"/>
                <a:gd name="connsiteX59" fmla="*/ 3883172 w 4024562"/>
                <a:gd name="connsiteY59" fmla="*/ 995702 h 3725753"/>
                <a:gd name="connsiteX60" fmla="*/ 3820880 w 4024562"/>
                <a:gd name="connsiteY60" fmla="*/ 1381814 h 3725753"/>
                <a:gd name="connsiteX61" fmla="*/ 3791352 w 4024562"/>
                <a:gd name="connsiteY61" fmla="*/ 1569827 h 3725753"/>
                <a:gd name="connsiteX62" fmla="*/ 3760384 w 4024562"/>
                <a:gd name="connsiteY62" fmla="*/ 1768286 h 3725753"/>
                <a:gd name="connsiteX63" fmla="*/ 3740580 w 4024562"/>
                <a:gd name="connsiteY63" fmla="*/ 1895429 h 3725753"/>
                <a:gd name="connsiteX64" fmla="*/ 3719332 w 4024562"/>
                <a:gd name="connsiteY64" fmla="*/ 2022212 h 3725753"/>
                <a:gd name="connsiteX65" fmla="*/ 3688728 w 4024562"/>
                <a:gd name="connsiteY65" fmla="*/ 2215628 h 3725753"/>
                <a:gd name="connsiteX66" fmla="*/ 3658120 w 4024562"/>
                <a:gd name="connsiteY66" fmla="*/ 2408684 h 3725753"/>
                <a:gd name="connsiteX67" fmla="*/ 3571336 w 4024562"/>
                <a:gd name="connsiteY67" fmla="*/ 2957596 h 3725753"/>
                <a:gd name="connsiteX68" fmla="*/ 3546492 w 4024562"/>
                <a:gd name="connsiteY68" fmla="*/ 3114995 h 3725753"/>
                <a:gd name="connsiteX69" fmla="*/ 3494640 w 4024562"/>
                <a:gd name="connsiteY69" fmla="*/ 3337946 h 3725753"/>
                <a:gd name="connsiteX70" fmla="*/ 3372212 w 4024562"/>
                <a:gd name="connsiteY70" fmla="*/ 3360276 h 3725753"/>
                <a:gd name="connsiteX71" fmla="*/ 3089184 w 4024562"/>
                <a:gd name="connsiteY71" fmla="*/ 3262308 h 3725753"/>
                <a:gd name="connsiteX72" fmla="*/ 2794632 w 4024562"/>
                <a:gd name="connsiteY72" fmla="*/ 3160738 h 3725753"/>
                <a:gd name="connsiteX73" fmla="*/ 2587940 w 4024562"/>
                <a:gd name="connsiteY73" fmla="*/ 3089782 h 3725753"/>
                <a:gd name="connsiteX74" fmla="*/ 2423380 w 4024562"/>
                <a:gd name="connsiteY74" fmla="*/ 3040798 h 3725753"/>
                <a:gd name="connsiteX75" fmla="*/ 2064016 w 4024562"/>
                <a:gd name="connsiteY75" fmla="*/ 3381888 h 3725753"/>
                <a:gd name="connsiteX76" fmla="*/ 1708608 w 4024562"/>
                <a:gd name="connsiteY76" fmla="*/ 3719736 h 3725753"/>
                <a:gd name="connsiteX77" fmla="*/ 1685204 w 4024562"/>
                <a:gd name="connsiteY77" fmla="*/ 3725138 h 3725753"/>
                <a:gd name="connsiteX78" fmla="*/ 1636592 w 4024562"/>
                <a:gd name="connsiteY78" fmla="*/ 3712172 h 3725753"/>
                <a:gd name="connsiteX79" fmla="*/ 1331600 w 4024562"/>
                <a:gd name="connsiteY79" fmla="*/ 2881239 h 3725753"/>
                <a:gd name="connsiteX80" fmla="*/ 1253100 w 4024562"/>
                <a:gd name="connsiteY80" fmla="*/ 2656127 h 3725753"/>
                <a:gd name="connsiteX81" fmla="*/ 1077020 w 4024562"/>
                <a:gd name="connsiteY81" fmla="*/ 2562840 h 3725753"/>
                <a:gd name="connsiteX82" fmla="*/ 787508 w 4024562"/>
                <a:gd name="connsiteY82" fmla="*/ 2464512 h 3725753"/>
                <a:gd name="connsiteX83" fmla="*/ 84980 w 4024562"/>
                <a:gd name="connsiteY83" fmla="*/ 2224632 h 3725753"/>
                <a:gd name="connsiteX84" fmla="*/ 0 w 4024562"/>
                <a:gd name="connsiteY84" fmla="*/ 2135308 h 3725753"/>
                <a:gd name="connsiteX85" fmla="*/ 177880 w 4024562"/>
                <a:gd name="connsiteY85" fmla="*/ 1981872 h 3725753"/>
                <a:gd name="connsiteX86" fmla="*/ 360804 w 4024562"/>
                <a:gd name="connsiteY86" fmla="*/ 1884984 h 3725753"/>
                <a:gd name="connsiteX87" fmla="*/ 996000 w 4024562"/>
                <a:gd name="connsiteY87" fmla="*/ 1547136 h 3725753"/>
                <a:gd name="connsiteX88" fmla="*/ 2565976 w 4024562"/>
                <a:gd name="connsiteY88" fmla="*/ 711161 h 3725753"/>
                <a:gd name="connsiteX89" fmla="*/ 3048852 w 4024562"/>
                <a:gd name="connsiteY89" fmla="*/ 453993 h 3725753"/>
                <a:gd name="connsiteX90" fmla="*/ 3521284 w 4024562"/>
                <a:gd name="connsiteY90" fmla="*/ 202588 h 3725753"/>
                <a:gd name="connsiteX91" fmla="*/ 3932356 w 4024562"/>
                <a:gd name="connsiteY91" fmla="*/ 899 h 3725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024562" h="3725753">
                  <a:moveTo>
                    <a:pt x="3279604" y="782553"/>
                  </a:moveTo>
                  <a:cubicBezTo>
                    <a:pt x="3262212" y="774932"/>
                    <a:pt x="3165244" y="865600"/>
                    <a:pt x="2726828" y="1290975"/>
                  </a:cubicBezTo>
                  <a:cubicBezTo>
                    <a:pt x="2504742" y="1506318"/>
                    <a:pt x="2252058" y="1750829"/>
                    <a:pt x="2165310" y="1834013"/>
                  </a:cubicBezTo>
                  <a:cubicBezTo>
                    <a:pt x="1591554" y="2385695"/>
                    <a:pt x="1427778" y="2545942"/>
                    <a:pt x="1420580" y="2564667"/>
                  </a:cubicBezTo>
                  <a:cubicBezTo>
                    <a:pt x="1414460" y="2580512"/>
                    <a:pt x="1433178" y="2646411"/>
                    <a:pt x="1489690" y="2809899"/>
                  </a:cubicBezTo>
                  <a:cubicBezTo>
                    <a:pt x="1532522" y="2932695"/>
                    <a:pt x="1583276" y="3081418"/>
                    <a:pt x="1602712" y="3140116"/>
                  </a:cubicBezTo>
                  <a:cubicBezTo>
                    <a:pt x="1622150" y="3198813"/>
                    <a:pt x="1640148" y="3252468"/>
                    <a:pt x="1642306" y="3259310"/>
                  </a:cubicBezTo>
                  <a:cubicBezTo>
                    <a:pt x="1648786" y="3278396"/>
                    <a:pt x="1675782" y="3274795"/>
                    <a:pt x="1681182" y="3254269"/>
                  </a:cubicBezTo>
                  <a:cubicBezTo>
                    <a:pt x="1693780" y="3205655"/>
                    <a:pt x="1735174" y="3018760"/>
                    <a:pt x="1758930" y="2901366"/>
                  </a:cubicBezTo>
                  <a:cubicBezTo>
                    <a:pt x="1783406" y="2782531"/>
                    <a:pt x="1800324" y="2734277"/>
                    <a:pt x="1833440" y="2691064"/>
                  </a:cubicBezTo>
                  <a:cubicBezTo>
                    <a:pt x="1851796" y="2666937"/>
                    <a:pt x="1960140" y="2525776"/>
                    <a:pt x="2073884" y="2377772"/>
                  </a:cubicBezTo>
                  <a:cubicBezTo>
                    <a:pt x="2332686" y="2041074"/>
                    <a:pt x="2654840" y="1621551"/>
                    <a:pt x="2893484" y="1310780"/>
                  </a:cubicBezTo>
                  <a:cubicBezTo>
                    <a:pt x="2994270" y="1179342"/>
                    <a:pt x="3095776" y="1046823"/>
                    <a:pt x="3119532" y="1015854"/>
                  </a:cubicBezTo>
                  <a:cubicBezTo>
                    <a:pt x="3230756" y="871092"/>
                    <a:pt x="3282948" y="799431"/>
                    <a:pt x="3282948" y="791148"/>
                  </a:cubicBezTo>
                  <a:cubicBezTo>
                    <a:pt x="3282948" y="786737"/>
                    <a:pt x="3282088" y="783642"/>
                    <a:pt x="3279604" y="782553"/>
                  </a:cubicBezTo>
                  <a:close/>
                  <a:moveTo>
                    <a:pt x="3262868" y="546013"/>
                  </a:moveTo>
                  <a:cubicBezTo>
                    <a:pt x="3248822" y="548760"/>
                    <a:pt x="3226762" y="558395"/>
                    <a:pt x="3194708" y="575324"/>
                  </a:cubicBezTo>
                  <a:cubicBezTo>
                    <a:pt x="3105386" y="622509"/>
                    <a:pt x="2969242" y="695268"/>
                    <a:pt x="2891446" y="736691"/>
                  </a:cubicBezTo>
                  <a:cubicBezTo>
                    <a:pt x="2857950" y="754700"/>
                    <a:pt x="2720726" y="827820"/>
                    <a:pt x="2586384" y="899138"/>
                  </a:cubicBezTo>
                  <a:cubicBezTo>
                    <a:pt x="2452400" y="970457"/>
                    <a:pt x="2310494" y="1046098"/>
                    <a:pt x="2271596" y="1066989"/>
                  </a:cubicBezTo>
                  <a:cubicBezTo>
                    <a:pt x="2205326" y="1102288"/>
                    <a:pt x="1995348" y="1214308"/>
                    <a:pt x="1803738" y="1316603"/>
                  </a:cubicBezTo>
                  <a:cubicBezTo>
                    <a:pt x="1759078" y="1340376"/>
                    <a:pt x="1626536" y="1411334"/>
                    <a:pt x="1509122" y="1474008"/>
                  </a:cubicBezTo>
                  <a:cubicBezTo>
                    <a:pt x="1391706" y="1536682"/>
                    <a:pt x="1249800" y="1612683"/>
                    <a:pt x="1193974" y="1642219"/>
                  </a:cubicBezTo>
                  <a:cubicBezTo>
                    <a:pt x="518660" y="2002053"/>
                    <a:pt x="349742" y="2094623"/>
                    <a:pt x="347220" y="2107590"/>
                  </a:cubicBezTo>
                  <a:cubicBezTo>
                    <a:pt x="342898" y="2128121"/>
                    <a:pt x="353704" y="2133163"/>
                    <a:pt x="553596" y="2201240"/>
                  </a:cubicBezTo>
                  <a:cubicBezTo>
                    <a:pt x="648680" y="2233658"/>
                    <a:pt x="843172" y="2300294"/>
                    <a:pt x="985438" y="2348920"/>
                  </a:cubicBezTo>
                  <a:cubicBezTo>
                    <a:pt x="1128064" y="2397906"/>
                    <a:pt x="1254122" y="2438248"/>
                    <a:pt x="1265288" y="2438608"/>
                  </a:cubicBezTo>
                  <a:cubicBezTo>
                    <a:pt x="1277894" y="2438608"/>
                    <a:pt x="1365774" y="2363688"/>
                    <a:pt x="1499758" y="2238340"/>
                  </a:cubicBezTo>
                  <a:cubicBezTo>
                    <a:pt x="1617532" y="2128121"/>
                    <a:pt x="1853082" y="1907682"/>
                    <a:pt x="2023080" y="1748476"/>
                  </a:cubicBezTo>
                  <a:cubicBezTo>
                    <a:pt x="2193080" y="1589270"/>
                    <a:pt x="2371364" y="1421780"/>
                    <a:pt x="2418906" y="1376756"/>
                  </a:cubicBezTo>
                  <a:cubicBezTo>
                    <a:pt x="2466448" y="1331371"/>
                    <a:pt x="2583142" y="1221512"/>
                    <a:pt x="2678226" y="1132544"/>
                  </a:cubicBezTo>
                  <a:cubicBezTo>
                    <a:pt x="3190744" y="653486"/>
                    <a:pt x="3282948" y="565599"/>
                    <a:pt x="3282948" y="558034"/>
                  </a:cubicBezTo>
                  <a:cubicBezTo>
                    <a:pt x="3282948" y="547409"/>
                    <a:pt x="3276914" y="543267"/>
                    <a:pt x="3262868" y="546013"/>
                  </a:cubicBezTo>
                  <a:close/>
                  <a:moveTo>
                    <a:pt x="3764628" y="462317"/>
                  </a:moveTo>
                  <a:cubicBezTo>
                    <a:pt x="3740052" y="466518"/>
                    <a:pt x="3653892" y="575653"/>
                    <a:pt x="3408840" y="900426"/>
                  </a:cubicBezTo>
                  <a:cubicBezTo>
                    <a:pt x="3076704" y="1340296"/>
                    <a:pt x="2977388" y="1472041"/>
                    <a:pt x="2375372" y="2269350"/>
                  </a:cubicBezTo>
                  <a:cubicBezTo>
                    <a:pt x="2199048" y="2502603"/>
                    <a:pt x="2063748" y="2690862"/>
                    <a:pt x="2065548" y="2700220"/>
                  </a:cubicBezTo>
                  <a:cubicBezTo>
                    <a:pt x="2069148" y="2717858"/>
                    <a:pt x="2080300" y="2722178"/>
                    <a:pt x="2429348" y="2840964"/>
                  </a:cubicBezTo>
                  <a:cubicBezTo>
                    <a:pt x="2710024" y="2936354"/>
                    <a:pt x="2962636" y="3023464"/>
                    <a:pt x="3160548" y="3093296"/>
                  </a:cubicBezTo>
                  <a:cubicBezTo>
                    <a:pt x="3247272" y="3123892"/>
                    <a:pt x="3323556" y="3149449"/>
                    <a:pt x="3330392" y="3149449"/>
                  </a:cubicBezTo>
                  <a:cubicBezTo>
                    <a:pt x="3337232" y="3149809"/>
                    <a:pt x="3346948" y="3142250"/>
                    <a:pt x="3351984" y="3132531"/>
                  </a:cubicBezTo>
                  <a:cubicBezTo>
                    <a:pt x="3360980" y="3115973"/>
                    <a:pt x="3385448" y="2976309"/>
                    <a:pt x="3404880" y="2830166"/>
                  </a:cubicBezTo>
                  <a:cubicBezTo>
                    <a:pt x="3409560" y="2796689"/>
                    <a:pt x="3422512" y="2712099"/>
                    <a:pt x="3434388" y="2642267"/>
                  </a:cubicBezTo>
                  <a:cubicBezTo>
                    <a:pt x="3445904" y="2572435"/>
                    <a:pt x="3459576" y="2485685"/>
                    <a:pt x="3464976" y="2449329"/>
                  </a:cubicBezTo>
                  <a:cubicBezTo>
                    <a:pt x="3478648" y="2353940"/>
                    <a:pt x="3495200" y="2248832"/>
                    <a:pt x="3505996" y="2190159"/>
                  </a:cubicBezTo>
                  <a:cubicBezTo>
                    <a:pt x="3513912" y="2145164"/>
                    <a:pt x="3523628" y="2083971"/>
                    <a:pt x="3567528" y="1793844"/>
                  </a:cubicBezTo>
                  <a:cubicBezTo>
                    <a:pt x="3573288" y="1754968"/>
                    <a:pt x="3584804" y="1684056"/>
                    <a:pt x="3592720" y="1636542"/>
                  </a:cubicBezTo>
                  <a:cubicBezTo>
                    <a:pt x="3600996" y="1589027"/>
                    <a:pt x="3616828" y="1490758"/>
                    <a:pt x="3627984" y="1418047"/>
                  </a:cubicBezTo>
                  <a:cubicBezTo>
                    <a:pt x="3639140" y="1345335"/>
                    <a:pt x="3651012" y="1272263"/>
                    <a:pt x="3654252" y="1255705"/>
                  </a:cubicBezTo>
                  <a:cubicBezTo>
                    <a:pt x="3657492" y="1238787"/>
                    <a:pt x="3663968" y="1195232"/>
                    <a:pt x="3668284" y="1158876"/>
                  </a:cubicBezTo>
                  <a:cubicBezTo>
                    <a:pt x="3672964" y="1122880"/>
                    <a:pt x="3686276" y="1035770"/>
                    <a:pt x="3697792" y="965938"/>
                  </a:cubicBezTo>
                  <a:cubicBezTo>
                    <a:pt x="3743852" y="690930"/>
                    <a:pt x="3766524" y="543707"/>
                    <a:pt x="3772280" y="488993"/>
                  </a:cubicBezTo>
                  <a:cubicBezTo>
                    <a:pt x="3774172" y="471175"/>
                    <a:pt x="3772820" y="460916"/>
                    <a:pt x="3764628" y="462317"/>
                  </a:cubicBezTo>
                  <a:close/>
                  <a:moveTo>
                    <a:pt x="3932356" y="899"/>
                  </a:moveTo>
                  <a:cubicBezTo>
                    <a:pt x="3962032" y="-3484"/>
                    <a:pt x="3974048" y="8587"/>
                    <a:pt x="3993360" y="27902"/>
                  </a:cubicBezTo>
                  <a:cubicBezTo>
                    <a:pt x="4027208" y="61758"/>
                    <a:pt x="4032248" y="95975"/>
                    <a:pt x="4014604" y="174855"/>
                  </a:cubicBezTo>
                  <a:cubicBezTo>
                    <a:pt x="4002720" y="228881"/>
                    <a:pt x="3979316" y="369711"/>
                    <a:pt x="3952668" y="548360"/>
                  </a:cubicBezTo>
                  <a:cubicBezTo>
                    <a:pt x="3941508" y="623998"/>
                    <a:pt x="3928184" y="708640"/>
                    <a:pt x="3922784" y="736373"/>
                  </a:cubicBezTo>
                  <a:cubicBezTo>
                    <a:pt x="3917380" y="764467"/>
                    <a:pt x="3910900" y="805528"/>
                    <a:pt x="3908380" y="827859"/>
                  </a:cubicBezTo>
                  <a:cubicBezTo>
                    <a:pt x="3906220" y="850190"/>
                    <a:pt x="3894696" y="925828"/>
                    <a:pt x="3883172" y="995702"/>
                  </a:cubicBezTo>
                  <a:cubicBezTo>
                    <a:pt x="3848604" y="1201004"/>
                    <a:pt x="3829160" y="1322384"/>
                    <a:pt x="3820880" y="1381814"/>
                  </a:cubicBezTo>
                  <a:cubicBezTo>
                    <a:pt x="3816556" y="1412789"/>
                    <a:pt x="3803232" y="1497431"/>
                    <a:pt x="3791352" y="1569827"/>
                  </a:cubicBezTo>
                  <a:cubicBezTo>
                    <a:pt x="3779108" y="1642584"/>
                    <a:pt x="3765424" y="1731908"/>
                    <a:pt x="3760384" y="1768286"/>
                  </a:cubicBezTo>
                  <a:cubicBezTo>
                    <a:pt x="3755344" y="1804664"/>
                    <a:pt x="3746700" y="1861572"/>
                    <a:pt x="3740580" y="1895429"/>
                  </a:cubicBezTo>
                  <a:cubicBezTo>
                    <a:pt x="3734456" y="1928926"/>
                    <a:pt x="3725096" y="1985834"/>
                    <a:pt x="3719332" y="2022212"/>
                  </a:cubicBezTo>
                  <a:cubicBezTo>
                    <a:pt x="3713572" y="2058590"/>
                    <a:pt x="3699888" y="2145753"/>
                    <a:pt x="3688728" y="2215628"/>
                  </a:cubicBezTo>
                  <a:cubicBezTo>
                    <a:pt x="3677564" y="2285503"/>
                    <a:pt x="3663880" y="2372306"/>
                    <a:pt x="3658120" y="2408684"/>
                  </a:cubicBezTo>
                  <a:cubicBezTo>
                    <a:pt x="3647676" y="2477838"/>
                    <a:pt x="3597984" y="2792274"/>
                    <a:pt x="3571336" y="2957596"/>
                  </a:cubicBezTo>
                  <a:cubicBezTo>
                    <a:pt x="3563056" y="3010543"/>
                    <a:pt x="3551892" y="3081498"/>
                    <a:pt x="3546492" y="3114995"/>
                  </a:cubicBezTo>
                  <a:cubicBezTo>
                    <a:pt x="3518764" y="3289321"/>
                    <a:pt x="3512644" y="3315254"/>
                    <a:pt x="3494640" y="3337946"/>
                  </a:cubicBezTo>
                  <a:cubicBezTo>
                    <a:pt x="3468712" y="3371082"/>
                    <a:pt x="3425864" y="3379006"/>
                    <a:pt x="3372212" y="3360276"/>
                  </a:cubicBezTo>
                  <a:cubicBezTo>
                    <a:pt x="3348084" y="3351992"/>
                    <a:pt x="3220612" y="3308050"/>
                    <a:pt x="3089184" y="3262308"/>
                  </a:cubicBezTo>
                  <a:cubicBezTo>
                    <a:pt x="2958112" y="3216925"/>
                    <a:pt x="2825240" y="3171183"/>
                    <a:pt x="2794632" y="3160738"/>
                  </a:cubicBezTo>
                  <a:cubicBezTo>
                    <a:pt x="2764024" y="3150652"/>
                    <a:pt x="2670760" y="3118596"/>
                    <a:pt x="2587940" y="3089782"/>
                  </a:cubicBezTo>
                  <a:cubicBezTo>
                    <a:pt x="2505120" y="3061328"/>
                    <a:pt x="2430944" y="3038997"/>
                    <a:pt x="2423380" y="3040798"/>
                  </a:cubicBezTo>
                  <a:cubicBezTo>
                    <a:pt x="2415820" y="3042599"/>
                    <a:pt x="2254140" y="3196035"/>
                    <a:pt x="2064016" y="3381888"/>
                  </a:cubicBezTo>
                  <a:cubicBezTo>
                    <a:pt x="1873888" y="3567740"/>
                    <a:pt x="1714012" y="3719736"/>
                    <a:pt x="1708608" y="3719736"/>
                  </a:cubicBezTo>
                  <a:cubicBezTo>
                    <a:pt x="1703208" y="3719736"/>
                    <a:pt x="1692768" y="3722256"/>
                    <a:pt x="1685204" y="3725138"/>
                  </a:cubicBezTo>
                  <a:cubicBezTo>
                    <a:pt x="1677644" y="3727660"/>
                    <a:pt x="1656036" y="3722256"/>
                    <a:pt x="1636592" y="3712172"/>
                  </a:cubicBezTo>
                  <a:cubicBezTo>
                    <a:pt x="1598784" y="3693082"/>
                    <a:pt x="1599144" y="3693802"/>
                    <a:pt x="1331600" y="2881239"/>
                  </a:cubicBezTo>
                  <a:cubicBezTo>
                    <a:pt x="1296672" y="2774986"/>
                    <a:pt x="1261384" y="2673776"/>
                    <a:pt x="1253100" y="2656127"/>
                  </a:cubicBezTo>
                  <a:cubicBezTo>
                    <a:pt x="1237256" y="2621550"/>
                    <a:pt x="1197648" y="2600659"/>
                    <a:pt x="1077020" y="2562840"/>
                  </a:cubicBezTo>
                  <a:cubicBezTo>
                    <a:pt x="1041008" y="2551315"/>
                    <a:pt x="910660" y="2507013"/>
                    <a:pt x="787508" y="2464512"/>
                  </a:cubicBezTo>
                  <a:cubicBezTo>
                    <a:pt x="470992" y="2354657"/>
                    <a:pt x="122428" y="2235798"/>
                    <a:pt x="84980" y="2224632"/>
                  </a:cubicBezTo>
                  <a:cubicBezTo>
                    <a:pt x="28444" y="2207704"/>
                    <a:pt x="0" y="2177809"/>
                    <a:pt x="0" y="2135308"/>
                  </a:cubicBezTo>
                  <a:cubicBezTo>
                    <a:pt x="0" y="2084163"/>
                    <a:pt x="26644" y="2061111"/>
                    <a:pt x="177880" y="1981872"/>
                  </a:cubicBezTo>
                  <a:cubicBezTo>
                    <a:pt x="244856" y="1946574"/>
                    <a:pt x="327316" y="1902993"/>
                    <a:pt x="360804" y="1884984"/>
                  </a:cubicBezTo>
                  <a:cubicBezTo>
                    <a:pt x="433904" y="1845724"/>
                    <a:pt x="480356" y="1821232"/>
                    <a:pt x="996000" y="1547136"/>
                  </a:cubicBezTo>
                  <a:cubicBezTo>
                    <a:pt x="1734176" y="1154541"/>
                    <a:pt x="2493960" y="749700"/>
                    <a:pt x="2565976" y="711161"/>
                  </a:cubicBezTo>
                  <a:cubicBezTo>
                    <a:pt x="2644836" y="669020"/>
                    <a:pt x="2898696" y="533593"/>
                    <a:pt x="3048852" y="453993"/>
                  </a:cubicBezTo>
                  <a:cubicBezTo>
                    <a:pt x="3192528" y="377995"/>
                    <a:pt x="3440628" y="245810"/>
                    <a:pt x="3521284" y="202588"/>
                  </a:cubicBezTo>
                  <a:cubicBezTo>
                    <a:pt x="3784372" y="61218"/>
                    <a:pt x="3882892" y="8204"/>
                    <a:pt x="3932356" y="8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7" name="Freeform 94"/>
            <p:cNvSpPr>
              <a:spLocks/>
            </p:cNvSpPr>
            <p:nvPr/>
          </p:nvSpPr>
          <p:spPr bwMode="auto">
            <a:xfrm>
              <a:off x="21953204" y="4765517"/>
              <a:ext cx="249624" cy="300016"/>
            </a:xfrm>
            <a:custGeom>
              <a:avLst/>
              <a:gdLst>
                <a:gd name="T0" fmla="*/ 509 w 940"/>
                <a:gd name="T1" fmla="*/ 701 h 1131"/>
                <a:gd name="T2" fmla="*/ 940 w 940"/>
                <a:gd name="T3" fmla="*/ 240 h 1131"/>
                <a:gd name="T4" fmla="*/ 563 w 940"/>
                <a:gd name="T5" fmla="*/ 72 h 1131"/>
                <a:gd name="T6" fmla="*/ 267 w 940"/>
                <a:gd name="T7" fmla="*/ 21 h 1131"/>
                <a:gd name="T8" fmla="*/ 92 w 940"/>
                <a:gd name="T9" fmla="*/ 623 h 1131"/>
                <a:gd name="T10" fmla="*/ 38 w 940"/>
                <a:gd name="T11" fmla="*/ 863 h 1131"/>
                <a:gd name="T12" fmla="*/ 44 w 940"/>
                <a:gd name="T13" fmla="*/ 1131 h 1131"/>
                <a:gd name="T14" fmla="*/ 509 w 940"/>
                <a:gd name="T15" fmla="*/ 701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0" h="1131">
                  <a:moveTo>
                    <a:pt x="509" y="701"/>
                  </a:moveTo>
                  <a:cubicBezTo>
                    <a:pt x="746" y="465"/>
                    <a:pt x="940" y="257"/>
                    <a:pt x="940" y="240"/>
                  </a:cubicBezTo>
                  <a:cubicBezTo>
                    <a:pt x="940" y="201"/>
                    <a:pt x="879" y="174"/>
                    <a:pt x="563" y="72"/>
                  </a:cubicBezTo>
                  <a:cubicBezTo>
                    <a:pt x="378" y="13"/>
                    <a:pt x="301" y="0"/>
                    <a:pt x="267" y="21"/>
                  </a:cubicBezTo>
                  <a:cubicBezTo>
                    <a:pt x="225" y="48"/>
                    <a:pt x="172" y="229"/>
                    <a:pt x="92" y="623"/>
                  </a:cubicBezTo>
                  <a:cubicBezTo>
                    <a:pt x="78" y="693"/>
                    <a:pt x="54" y="801"/>
                    <a:pt x="38" y="863"/>
                  </a:cubicBezTo>
                  <a:cubicBezTo>
                    <a:pt x="0" y="1018"/>
                    <a:pt x="2" y="1131"/>
                    <a:pt x="44" y="1131"/>
                  </a:cubicBezTo>
                  <a:cubicBezTo>
                    <a:pt x="63" y="1131"/>
                    <a:pt x="272" y="938"/>
                    <a:pt x="509" y="7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637362" y="3004893"/>
            <a:ext cx="438956" cy="324876"/>
            <a:chOff x="-4307639" y="5805363"/>
            <a:chExt cx="970320" cy="718140"/>
          </a:xfrm>
          <a:solidFill>
            <a:schemeClr val="bg1"/>
          </a:solidFill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-4021644" y="6176182"/>
              <a:ext cx="398330" cy="149589"/>
            </a:xfrm>
            <a:custGeom>
              <a:avLst/>
              <a:gdLst>
                <a:gd name="T0" fmla="*/ 49 w 99"/>
                <a:gd name="T1" fmla="*/ 0 h 37"/>
                <a:gd name="T2" fmla="*/ 4 w 99"/>
                <a:gd name="T3" fmla="*/ 14 h 37"/>
                <a:gd name="T4" fmla="*/ 0 w 99"/>
                <a:gd name="T5" fmla="*/ 21 h 37"/>
                <a:gd name="T6" fmla="*/ 3 w 99"/>
                <a:gd name="T7" fmla="*/ 27 h 37"/>
                <a:gd name="T8" fmla="*/ 9 w 99"/>
                <a:gd name="T9" fmla="*/ 34 h 37"/>
                <a:gd name="T10" fmla="*/ 20 w 99"/>
                <a:gd name="T11" fmla="*/ 35 h 37"/>
                <a:gd name="T12" fmla="*/ 49 w 99"/>
                <a:gd name="T13" fmla="*/ 26 h 37"/>
                <a:gd name="T14" fmla="*/ 79 w 99"/>
                <a:gd name="T15" fmla="*/ 35 h 37"/>
                <a:gd name="T16" fmla="*/ 90 w 99"/>
                <a:gd name="T17" fmla="*/ 34 h 37"/>
                <a:gd name="T18" fmla="*/ 96 w 99"/>
                <a:gd name="T19" fmla="*/ 27 h 37"/>
                <a:gd name="T20" fmla="*/ 99 w 99"/>
                <a:gd name="T21" fmla="*/ 21 h 37"/>
                <a:gd name="T22" fmla="*/ 95 w 99"/>
                <a:gd name="T23" fmla="*/ 14 h 37"/>
                <a:gd name="T24" fmla="*/ 49 w 99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37">
                  <a:moveTo>
                    <a:pt x="49" y="0"/>
                  </a:moveTo>
                  <a:cubicBezTo>
                    <a:pt x="32" y="0"/>
                    <a:pt x="17" y="5"/>
                    <a:pt x="4" y="14"/>
                  </a:cubicBezTo>
                  <a:cubicBezTo>
                    <a:pt x="2" y="16"/>
                    <a:pt x="1" y="18"/>
                    <a:pt x="0" y="21"/>
                  </a:cubicBezTo>
                  <a:cubicBezTo>
                    <a:pt x="0" y="23"/>
                    <a:pt x="1" y="26"/>
                    <a:pt x="3" y="27"/>
                  </a:cubicBezTo>
                  <a:lnTo>
                    <a:pt x="9" y="34"/>
                  </a:lnTo>
                  <a:cubicBezTo>
                    <a:pt x="12" y="37"/>
                    <a:pt x="17" y="37"/>
                    <a:pt x="20" y="35"/>
                  </a:cubicBezTo>
                  <a:cubicBezTo>
                    <a:pt x="28" y="29"/>
                    <a:pt x="39" y="26"/>
                    <a:pt x="49" y="26"/>
                  </a:cubicBezTo>
                  <a:cubicBezTo>
                    <a:pt x="60" y="26"/>
                    <a:pt x="71" y="29"/>
                    <a:pt x="79" y="35"/>
                  </a:cubicBezTo>
                  <a:cubicBezTo>
                    <a:pt x="82" y="37"/>
                    <a:pt x="87" y="37"/>
                    <a:pt x="90" y="34"/>
                  </a:cubicBezTo>
                  <a:lnTo>
                    <a:pt x="96" y="27"/>
                  </a:lnTo>
                  <a:cubicBezTo>
                    <a:pt x="98" y="26"/>
                    <a:pt x="99" y="23"/>
                    <a:pt x="99" y="21"/>
                  </a:cubicBezTo>
                  <a:cubicBezTo>
                    <a:pt x="98" y="18"/>
                    <a:pt x="97" y="16"/>
                    <a:pt x="95" y="14"/>
                  </a:cubicBezTo>
                  <a:cubicBezTo>
                    <a:pt x="82" y="5"/>
                    <a:pt x="66" y="0"/>
                    <a:pt x="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-4170660" y="5986474"/>
              <a:ext cx="696361" cy="189708"/>
            </a:xfrm>
            <a:custGeom>
              <a:avLst/>
              <a:gdLst>
                <a:gd name="T0" fmla="*/ 86 w 173"/>
                <a:gd name="T1" fmla="*/ 0 h 47"/>
                <a:gd name="T2" fmla="*/ 4 w 173"/>
                <a:gd name="T3" fmla="*/ 24 h 47"/>
                <a:gd name="T4" fmla="*/ 0 w 173"/>
                <a:gd name="T5" fmla="*/ 30 h 47"/>
                <a:gd name="T6" fmla="*/ 3 w 173"/>
                <a:gd name="T7" fmla="*/ 37 h 47"/>
                <a:gd name="T8" fmla="*/ 9 w 173"/>
                <a:gd name="T9" fmla="*/ 44 h 47"/>
                <a:gd name="T10" fmla="*/ 19 w 173"/>
                <a:gd name="T11" fmla="*/ 45 h 47"/>
                <a:gd name="T12" fmla="*/ 86 w 173"/>
                <a:gd name="T13" fmla="*/ 26 h 47"/>
                <a:gd name="T14" fmla="*/ 154 w 173"/>
                <a:gd name="T15" fmla="*/ 45 h 47"/>
                <a:gd name="T16" fmla="*/ 164 w 173"/>
                <a:gd name="T17" fmla="*/ 44 h 47"/>
                <a:gd name="T18" fmla="*/ 170 w 173"/>
                <a:gd name="T19" fmla="*/ 37 h 47"/>
                <a:gd name="T20" fmla="*/ 173 w 173"/>
                <a:gd name="T21" fmla="*/ 30 h 47"/>
                <a:gd name="T22" fmla="*/ 169 w 173"/>
                <a:gd name="T23" fmla="*/ 24 h 47"/>
                <a:gd name="T24" fmla="*/ 86 w 173"/>
                <a:gd name="T2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47">
                  <a:moveTo>
                    <a:pt x="86" y="0"/>
                  </a:moveTo>
                  <a:cubicBezTo>
                    <a:pt x="56" y="0"/>
                    <a:pt x="28" y="9"/>
                    <a:pt x="4" y="24"/>
                  </a:cubicBezTo>
                  <a:cubicBezTo>
                    <a:pt x="2" y="25"/>
                    <a:pt x="0" y="28"/>
                    <a:pt x="0" y="30"/>
                  </a:cubicBezTo>
                  <a:cubicBezTo>
                    <a:pt x="0" y="33"/>
                    <a:pt x="1" y="35"/>
                    <a:pt x="3" y="37"/>
                  </a:cubicBezTo>
                  <a:lnTo>
                    <a:pt x="9" y="44"/>
                  </a:lnTo>
                  <a:cubicBezTo>
                    <a:pt x="12" y="46"/>
                    <a:pt x="16" y="47"/>
                    <a:pt x="19" y="45"/>
                  </a:cubicBezTo>
                  <a:cubicBezTo>
                    <a:pt x="39" y="33"/>
                    <a:pt x="62" y="26"/>
                    <a:pt x="86" y="26"/>
                  </a:cubicBezTo>
                  <a:cubicBezTo>
                    <a:pt x="111" y="26"/>
                    <a:pt x="134" y="33"/>
                    <a:pt x="154" y="45"/>
                  </a:cubicBezTo>
                  <a:cubicBezTo>
                    <a:pt x="157" y="47"/>
                    <a:pt x="161" y="46"/>
                    <a:pt x="164" y="44"/>
                  </a:cubicBezTo>
                  <a:lnTo>
                    <a:pt x="170" y="37"/>
                  </a:lnTo>
                  <a:cubicBezTo>
                    <a:pt x="172" y="35"/>
                    <a:pt x="173" y="33"/>
                    <a:pt x="173" y="30"/>
                  </a:cubicBezTo>
                  <a:cubicBezTo>
                    <a:pt x="173" y="28"/>
                    <a:pt x="171" y="25"/>
                    <a:pt x="169" y="24"/>
                  </a:cubicBezTo>
                  <a:cubicBezTo>
                    <a:pt x="145" y="9"/>
                    <a:pt x="117" y="0"/>
                    <a:pt x="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-4307639" y="5805363"/>
              <a:ext cx="970320" cy="233840"/>
            </a:xfrm>
            <a:custGeom>
              <a:avLst/>
              <a:gdLst>
                <a:gd name="T0" fmla="*/ 9 w 241"/>
                <a:gd name="T1" fmla="*/ 54 h 58"/>
                <a:gd name="T2" fmla="*/ 19 w 241"/>
                <a:gd name="T3" fmla="*/ 55 h 58"/>
                <a:gd name="T4" fmla="*/ 120 w 241"/>
                <a:gd name="T5" fmla="*/ 26 h 58"/>
                <a:gd name="T6" fmla="*/ 222 w 241"/>
                <a:gd name="T7" fmla="*/ 55 h 58"/>
                <a:gd name="T8" fmla="*/ 232 w 241"/>
                <a:gd name="T9" fmla="*/ 54 h 58"/>
                <a:gd name="T10" fmla="*/ 239 w 241"/>
                <a:gd name="T11" fmla="*/ 48 h 58"/>
                <a:gd name="T12" fmla="*/ 241 w 241"/>
                <a:gd name="T13" fmla="*/ 41 h 58"/>
                <a:gd name="T14" fmla="*/ 237 w 241"/>
                <a:gd name="T15" fmla="*/ 35 h 58"/>
                <a:gd name="T16" fmla="*/ 120 w 241"/>
                <a:gd name="T17" fmla="*/ 0 h 58"/>
                <a:gd name="T18" fmla="*/ 4 w 241"/>
                <a:gd name="T19" fmla="*/ 35 h 58"/>
                <a:gd name="T20" fmla="*/ 0 w 241"/>
                <a:gd name="T21" fmla="*/ 41 h 58"/>
                <a:gd name="T22" fmla="*/ 2 w 241"/>
                <a:gd name="T23" fmla="*/ 48 h 58"/>
                <a:gd name="T24" fmla="*/ 9 w 241"/>
                <a:gd name="T25" fmla="*/ 54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1" h="58">
                  <a:moveTo>
                    <a:pt x="9" y="54"/>
                  </a:moveTo>
                  <a:cubicBezTo>
                    <a:pt x="12" y="57"/>
                    <a:pt x="16" y="58"/>
                    <a:pt x="19" y="55"/>
                  </a:cubicBezTo>
                  <a:cubicBezTo>
                    <a:pt x="49" y="37"/>
                    <a:pt x="83" y="26"/>
                    <a:pt x="120" y="26"/>
                  </a:cubicBezTo>
                  <a:cubicBezTo>
                    <a:pt x="158" y="26"/>
                    <a:pt x="192" y="37"/>
                    <a:pt x="222" y="55"/>
                  </a:cubicBezTo>
                  <a:cubicBezTo>
                    <a:pt x="225" y="58"/>
                    <a:pt x="229" y="57"/>
                    <a:pt x="232" y="54"/>
                  </a:cubicBezTo>
                  <a:lnTo>
                    <a:pt x="239" y="48"/>
                  </a:lnTo>
                  <a:cubicBezTo>
                    <a:pt x="241" y="46"/>
                    <a:pt x="241" y="43"/>
                    <a:pt x="241" y="41"/>
                  </a:cubicBezTo>
                  <a:cubicBezTo>
                    <a:pt x="241" y="38"/>
                    <a:pt x="240" y="36"/>
                    <a:pt x="237" y="35"/>
                  </a:cubicBezTo>
                  <a:cubicBezTo>
                    <a:pt x="204" y="13"/>
                    <a:pt x="164" y="0"/>
                    <a:pt x="120" y="0"/>
                  </a:cubicBezTo>
                  <a:cubicBezTo>
                    <a:pt x="77" y="0"/>
                    <a:pt x="37" y="13"/>
                    <a:pt x="4" y="35"/>
                  </a:cubicBezTo>
                  <a:cubicBezTo>
                    <a:pt x="1" y="36"/>
                    <a:pt x="0" y="38"/>
                    <a:pt x="0" y="41"/>
                  </a:cubicBezTo>
                  <a:cubicBezTo>
                    <a:pt x="0" y="43"/>
                    <a:pt x="0" y="46"/>
                    <a:pt x="2" y="48"/>
                  </a:cubicBezTo>
                  <a:lnTo>
                    <a:pt x="9" y="5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-3897274" y="6365890"/>
              <a:ext cx="157039" cy="157613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663823" y="3883544"/>
            <a:ext cx="475492" cy="566351"/>
            <a:chOff x="4365027" y="1372363"/>
            <a:chExt cx="617148" cy="735074"/>
          </a:xfrm>
          <a:solidFill>
            <a:schemeClr val="bg1"/>
          </a:solidFill>
        </p:grpSpPr>
        <p:sp>
          <p:nvSpPr>
            <p:cNvPr id="24" name="手繪多邊形 23"/>
            <p:cNvSpPr>
              <a:spLocks/>
            </p:cNvSpPr>
            <p:nvPr/>
          </p:nvSpPr>
          <p:spPr bwMode="auto">
            <a:xfrm>
              <a:off x="4365027" y="1674985"/>
              <a:ext cx="617148" cy="432452"/>
            </a:xfrm>
            <a:custGeom>
              <a:avLst/>
              <a:gdLst>
                <a:gd name="connsiteX0" fmla="*/ 476090 w 617148"/>
                <a:gd name="connsiteY0" fmla="*/ 118237 h 432452"/>
                <a:gd name="connsiteX1" fmla="*/ 470749 w 617148"/>
                <a:gd name="connsiteY1" fmla="*/ 140808 h 432452"/>
                <a:gd name="connsiteX2" fmla="*/ 460580 w 617148"/>
                <a:gd name="connsiteY2" fmla="*/ 213179 h 432452"/>
                <a:gd name="connsiteX3" fmla="*/ 440313 w 617148"/>
                <a:gd name="connsiteY3" fmla="*/ 289367 h 432452"/>
                <a:gd name="connsiteX4" fmla="*/ 467148 w 617148"/>
                <a:gd name="connsiteY4" fmla="*/ 302795 h 432452"/>
                <a:gd name="connsiteX5" fmla="*/ 496808 w 617148"/>
                <a:gd name="connsiteY5" fmla="*/ 298837 h 432452"/>
                <a:gd name="connsiteX6" fmla="*/ 561212 w 617148"/>
                <a:gd name="connsiteY6" fmla="*/ 224629 h 432452"/>
                <a:gd name="connsiteX7" fmla="*/ 561212 w 617148"/>
                <a:gd name="connsiteY7" fmla="*/ 193744 h 432452"/>
                <a:gd name="connsiteX8" fmla="*/ 493559 w 617148"/>
                <a:gd name="connsiteY8" fmla="*/ 119465 h 432452"/>
                <a:gd name="connsiteX9" fmla="*/ 476090 w 617148"/>
                <a:gd name="connsiteY9" fmla="*/ 118237 h 432452"/>
                <a:gd name="connsiteX10" fmla="*/ 149082 w 617148"/>
                <a:gd name="connsiteY10" fmla="*/ 33936 h 432452"/>
                <a:gd name="connsiteX11" fmla="*/ 122452 w 617148"/>
                <a:gd name="connsiteY11" fmla="*/ 60251 h 432452"/>
                <a:gd name="connsiteX12" fmla="*/ 95893 w 617148"/>
                <a:gd name="connsiteY12" fmla="*/ 86496 h 432452"/>
                <a:gd name="connsiteX13" fmla="*/ 95893 w 617148"/>
                <a:gd name="connsiteY13" fmla="*/ 160645 h 432452"/>
                <a:gd name="connsiteX14" fmla="*/ 99354 w 617148"/>
                <a:gd name="connsiteY14" fmla="*/ 236839 h 432452"/>
                <a:gd name="connsiteX15" fmla="*/ 244298 w 617148"/>
                <a:gd name="connsiteY15" fmla="*/ 237051 h 432452"/>
                <a:gd name="connsiteX16" fmla="*/ 249384 w 617148"/>
                <a:gd name="connsiteY16" fmla="*/ 235147 h 432452"/>
                <a:gd name="connsiteX17" fmla="*/ 249384 w 617148"/>
                <a:gd name="connsiteY17" fmla="*/ 160857 h 432452"/>
                <a:gd name="connsiteX18" fmla="*/ 249384 w 617148"/>
                <a:gd name="connsiteY18" fmla="*/ 86496 h 432452"/>
                <a:gd name="connsiteX19" fmla="*/ 222825 w 617148"/>
                <a:gd name="connsiteY19" fmla="*/ 60251 h 432452"/>
                <a:gd name="connsiteX20" fmla="*/ 196266 w 617148"/>
                <a:gd name="connsiteY20" fmla="*/ 33936 h 432452"/>
                <a:gd name="connsiteX21" fmla="*/ 172674 w 617148"/>
                <a:gd name="connsiteY21" fmla="*/ 33936 h 432452"/>
                <a:gd name="connsiteX22" fmla="*/ 0 w 617148"/>
                <a:gd name="connsiteY22" fmla="*/ 0 h 432452"/>
                <a:gd name="connsiteX23" fmla="*/ 236316 w 617148"/>
                <a:gd name="connsiteY23" fmla="*/ 0 h 432452"/>
                <a:gd name="connsiteX24" fmla="*/ 472631 w 617148"/>
                <a:gd name="connsiteY24" fmla="*/ 0 h 432452"/>
                <a:gd name="connsiteX25" fmla="*/ 472631 w 617148"/>
                <a:gd name="connsiteY25" fmla="*/ 27395 h 432452"/>
                <a:gd name="connsiteX26" fmla="*/ 474184 w 617148"/>
                <a:gd name="connsiteY26" fmla="*/ 57189 h 432452"/>
                <a:gd name="connsiteX27" fmla="*/ 492966 w 617148"/>
                <a:gd name="connsiteY27" fmla="*/ 62555 h 432452"/>
                <a:gd name="connsiteX28" fmla="*/ 605581 w 617148"/>
                <a:gd name="connsiteY28" fmla="*/ 268367 h 432452"/>
                <a:gd name="connsiteX29" fmla="*/ 518948 w 617148"/>
                <a:gd name="connsiteY29" fmla="*/ 349280 h 432452"/>
                <a:gd name="connsiteX30" fmla="*/ 421372 w 617148"/>
                <a:gd name="connsiteY30" fmla="*/ 351257 h 432452"/>
                <a:gd name="connsiteX31" fmla="*/ 411417 w 617148"/>
                <a:gd name="connsiteY31" fmla="*/ 359588 h 432452"/>
                <a:gd name="connsiteX32" fmla="*/ 372513 w 617148"/>
                <a:gd name="connsiteY32" fmla="*/ 418402 h 432452"/>
                <a:gd name="connsiteX33" fmla="*/ 361004 w 617148"/>
                <a:gd name="connsiteY33" fmla="*/ 432452 h 432452"/>
                <a:gd name="connsiteX34" fmla="*/ 237728 w 617148"/>
                <a:gd name="connsiteY34" fmla="*/ 432452 h 432452"/>
                <a:gd name="connsiteX35" fmla="*/ 114451 w 617148"/>
                <a:gd name="connsiteY35" fmla="*/ 432452 h 432452"/>
                <a:gd name="connsiteX36" fmla="*/ 105555 w 617148"/>
                <a:gd name="connsiteY36" fmla="*/ 421932 h 432452"/>
                <a:gd name="connsiteX37" fmla="*/ 44623 w 617148"/>
                <a:gd name="connsiteY37" fmla="*/ 316873 h 432452"/>
                <a:gd name="connsiteX38" fmla="*/ 22312 w 617148"/>
                <a:gd name="connsiteY38" fmla="*/ 249092 h 432452"/>
                <a:gd name="connsiteX39" fmla="*/ 9179 w 617148"/>
                <a:gd name="connsiteY39" fmla="*/ 183360 h 432452"/>
                <a:gd name="connsiteX40" fmla="*/ 1059 w 617148"/>
                <a:gd name="connsiteY40" fmla="*/ 58319 h 43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617148" h="432452">
                  <a:moveTo>
                    <a:pt x="476090" y="118237"/>
                  </a:moveTo>
                  <a:cubicBezTo>
                    <a:pt x="473150" y="120984"/>
                    <a:pt x="472232" y="127698"/>
                    <a:pt x="470749" y="140808"/>
                  </a:cubicBezTo>
                  <a:cubicBezTo>
                    <a:pt x="468560" y="160668"/>
                    <a:pt x="464252" y="191341"/>
                    <a:pt x="460580" y="213179"/>
                  </a:cubicBezTo>
                  <a:cubicBezTo>
                    <a:pt x="457897" y="229646"/>
                    <a:pt x="446103" y="273889"/>
                    <a:pt x="440313" y="289367"/>
                  </a:cubicBezTo>
                  <a:cubicBezTo>
                    <a:pt x="436499" y="299614"/>
                    <a:pt x="442431" y="302653"/>
                    <a:pt x="467148" y="302795"/>
                  </a:cubicBezTo>
                  <a:cubicBezTo>
                    <a:pt x="479859" y="302936"/>
                    <a:pt x="488051" y="301805"/>
                    <a:pt x="496808" y="298837"/>
                  </a:cubicBezTo>
                  <a:cubicBezTo>
                    <a:pt x="530493" y="287529"/>
                    <a:pt x="553091" y="261450"/>
                    <a:pt x="561212" y="224629"/>
                  </a:cubicBezTo>
                  <a:cubicBezTo>
                    <a:pt x="564460" y="210070"/>
                    <a:pt x="564460" y="208373"/>
                    <a:pt x="561212" y="193744"/>
                  </a:cubicBezTo>
                  <a:cubicBezTo>
                    <a:pt x="552808" y="155579"/>
                    <a:pt x="529151" y="129642"/>
                    <a:pt x="493559" y="119465"/>
                  </a:cubicBezTo>
                  <a:cubicBezTo>
                    <a:pt x="483990" y="116708"/>
                    <a:pt x="479029" y="115489"/>
                    <a:pt x="476090" y="118237"/>
                  </a:cubicBezTo>
                  <a:close/>
                  <a:moveTo>
                    <a:pt x="149082" y="33936"/>
                  </a:moveTo>
                  <a:lnTo>
                    <a:pt x="122452" y="60251"/>
                  </a:lnTo>
                  <a:lnTo>
                    <a:pt x="95893" y="86496"/>
                  </a:lnTo>
                  <a:lnTo>
                    <a:pt x="95893" y="160645"/>
                  </a:lnTo>
                  <a:cubicBezTo>
                    <a:pt x="95893" y="229220"/>
                    <a:pt x="96175" y="235005"/>
                    <a:pt x="99354" y="236839"/>
                  </a:cubicBezTo>
                  <a:cubicBezTo>
                    <a:pt x="103945" y="239520"/>
                    <a:pt x="237305" y="239732"/>
                    <a:pt x="244298" y="237051"/>
                  </a:cubicBezTo>
                  <a:lnTo>
                    <a:pt x="249384" y="235147"/>
                  </a:lnTo>
                  <a:lnTo>
                    <a:pt x="249384" y="160857"/>
                  </a:lnTo>
                  <a:lnTo>
                    <a:pt x="249384" y="86496"/>
                  </a:lnTo>
                  <a:lnTo>
                    <a:pt x="222825" y="60251"/>
                  </a:lnTo>
                  <a:lnTo>
                    <a:pt x="196266" y="33936"/>
                  </a:lnTo>
                  <a:lnTo>
                    <a:pt x="172674" y="33936"/>
                  </a:lnTo>
                  <a:close/>
                  <a:moveTo>
                    <a:pt x="0" y="0"/>
                  </a:moveTo>
                  <a:lnTo>
                    <a:pt x="236316" y="0"/>
                  </a:lnTo>
                  <a:lnTo>
                    <a:pt x="472631" y="0"/>
                  </a:lnTo>
                  <a:lnTo>
                    <a:pt x="472631" y="27395"/>
                  </a:lnTo>
                  <a:cubicBezTo>
                    <a:pt x="472702" y="42504"/>
                    <a:pt x="473337" y="55848"/>
                    <a:pt x="474184" y="57189"/>
                  </a:cubicBezTo>
                  <a:cubicBezTo>
                    <a:pt x="475032" y="58460"/>
                    <a:pt x="483434" y="60861"/>
                    <a:pt x="492966" y="62555"/>
                  </a:cubicBezTo>
                  <a:cubicBezTo>
                    <a:pt x="588071" y="79147"/>
                    <a:pt x="642295" y="178205"/>
                    <a:pt x="605581" y="268367"/>
                  </a:cubicBezTo>
                  <a:cubicBezTo>
                    <a:pt x="590895" y="304376"/>
                    <a:pt x="555027" y="337913"/>
                    <a:pt x="518948" y="349280"/>
                  </a:cubicBezTo>
                  <a:cubicBezTo>
                    <a:pt x="482022" y="361000"/>
                    <a:pt x="465783" y="361283"/>
                    <a:pt x="421372" y="351257"/>
                  </a:cubicBezTo>
                  <a:cubicBezTo>
                    <a:pt x="417771" y="350481"/>
                    <a:pt x="415935" y="352034"/>
                    <a:pt x="411417" y="359588"/>
                  </a:cubicBezTo>
                  <a:cubicBezTo>
                    <a:pt x="393483" y="389596"/>
                    <a:pt x="382680" y="405975"/>
                    <a:pt x="372513" y="418402"/>
                  </a:cubicBezTo>
                  <a:lnTo>
                    <a:pt x="361004" y="432452"/>
                  </a:lnTo>
                  <a:lnTo>
                    <a:pt x="237728" y="432452"/>
                  </a:lnTo>
                  <a:lnTo>
                    <a:pt x="114451" y="432452"/>
                  </a:lnTo>
                  <a:lnTo>
                    <a:pt x="105555" y="421932"/>
                  </a:lnTo>
                  <a:cubicBezTo>
                    <a:pt x="81549" y="393761"/>
                    <a:pt x="60791" y="357823"/>
                    <a:pt x="44623" y="316873"/>
                  </a:cubicBezTo>
                  <a:cubicBezTo>
                    <a:pt x="34950" y="292161"/>
                    <a:pt x="25630" y="263849"/>
                    <a:pt x="22312" y="249092"/>
                  </a:cubicBezTo>
                  <a:cubicBezTo>
                    <a:pt x="14121" y="212166"/>
                    <a:pt x="12003" y="201505"/>
                    <a:pt x="9179" y="183360"/>
                  </a:cubicBezTo>
                  <a:cubicBezTo>
                    <a:pt x="4166" y="150952"/>
                    <a:pt x="2260" y="121581"/>
                    <a:pt x="1059" y="5831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5" name="Freeform 84"/>
            <p:cNvSpPr>
              <a:spLocks/>
            </p:cNvSpPr>
            <p:nvPr/>
          </p:nvSpPr>
          <p:spPr bwMode="auto">
            <a:xfrm>
              <a:off x="4468080" y="1429960"/>
              <a:ext cx="61334" cy="181823"/>
            </a:xfrm>
            <a:custGeom>
              <a:avLst/>
              <a:gdLst>
                <a:gd name="T0" fmla="*/ 269 w 871"/>
                <a:gd name="T1" fmla="*/ 2483 h 2574"/>
                <a:gd name="T2" fmla="*/ 280 w 871"/>
                <a:gd name="T3" fmla="*/ 2103 h 2574"/>
                <a:gd name="T4" fmla="*/ 215 w 871"/>
                <a:gd name="T5" fmla="*/ 1452 h 2574"/>
                <a:gd name="T6" fmla="*/ 1 w 871"/>
                <a:gd name="T7" fmla="*/ 816 h 2574"/>
                <a:gd name="T8" fmla="*/ 80 w 871"/>
                <a:gd name="T9" fmla="*/ 415 h 2574"/>
                <a:gd name="T10" fmla="*/ 590 w 871"/>
                <a:gd name="T11" fmla="*/ 170 h 2574"/>
                <a:gd name="T12" fmla="*/ 611 w 871"/>
                <a:gd name="T13" fmla="*/ 482 h 2574"/>
                <a:gd name="T14" fmla="*/ 653 w 871"/>
                <a:gd name="T15" fmla="*/ 1213 h 2574"/>
                <a:gd name="T16" fmla="*/ 855 w 871"/>
                <a:gd name="T17" fmla="*/ 1884 h 2574"/>
                <a:gd name="T18" fmla="*/ 626 w 871"/>
                <a:gd name="T19" fmla="*/ 2447 h 2574"/>
                <a:gd name="T20" fmla="*/ 269 w 871"/>
                <a:gd name="T21" fmla="*/ 2483 h 2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1" h="2574">
                  <a:moveTo>
                    <a:pt x="269" y="2483"/>
                  </a:moveTo>
                  <a:cubicBezTo>
                    <a:pt x="169" y="2384"/>
                    <a:pt x="171" y="2308"/>
                    <a:pt x="280" y="2103"/>
                  </a:cubicBezTo>
                  <a:cubicBezTo>
                    <a:pt x="425" y="1830"/>
                    <a:pt x="414" y="1718"/>
                    <a:pt x="215" y="1452"/>
                  </a:cubicBezTo>
                  <a:cubicBezTo>
                    <a:pt x="43" y="1224"/>
                    <a:pt x="0" y="1094"/>
                    <a:pt x="1" y="816"/>
                  </a:cubicBezTo>
                  <a:cubicBezTo>
                    <a:pt x="2" y="610"/>
                    <a:pt x="14" y="550"/>
                    <a:pt x="80" y="415"/>
                  </a:cubicBezTo>
                  <a:cubicBezTo>
                    <a:pt x="233" y="103"/>
                    <a:pt x="447" y="0"/>
                    <a:pt x="590" y="170"/>
                  </a:cubicBezTo>
                  <a:cubicBezTo>
                    <a:pt x="676" y="273"/>
                    <a:pt x="684" y="388"/>
                    <a:pt x="611" y="482"/>
                  </a:cubicBezTo>
                  <a:cubicBezTo>
                    <a:pt x="408" y="742"/>
                    <a:pt x="417" y="900"/>
                    <a:pt x="653" y="1213"/>
                  </a:cubicBezTo>
                  <a:cubicBezTo>
                    <a:pt x="816" y="1427"/>
                    <a:pt x="871" y="1611"/>
                    <a:pt x="855" y="1884"/>
                  </a:cubicBezTo>
                  <a:cubicBezTo>
                    <a:pt x="840" y="2126"/>
                    <a:pt x="772" y="2294"/>
                    <a:pt x="626" y="2447"/>
                  </a:cubicBezTo>
                  <a:cubicBezTo>
                    <a:pt x="521" y="2558"/>
                    <a:pt x="360" y="2574"/>
                    <a:pt x="269" y="248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6" name="Freeform 85"/>
            <p:cNvSpPr>
              <a:spLocks/>
            </p:cNvSpPr>
            <p:nvPr/>
          </p:nvSpPr>
          <p:spPr bwMode="auto">
            <a:xfrm>
              <a:off x="4668584" y="1435875"/>
              <a:ext cx="70674" cy="173417"/>
            </a:xfrm>
            <a:custGeom>
              <a:avLst/>
              <a:gdLst>
                <a:gd name="T0" fmla="*/ 365 w 1003"/>
                <a:gd name="T1" fmla="*/ 2399 h 2455"/>
                <a:gd name="T2" fmla="*/ 393 w 1003"/>
                <a:gd name="T3" fmla="*/ 2007 h 2455"/>
                <a:gd name="T4" fmla="*/ 316 w 1003"/>
                <a:gd name="T5" fmla="*/ 1360 h 2455"/>
                <a:gd name="T6" fmla="*/ 115 w 1003"/>
                <a:gd name="T7" fmla="*/ 957 h 2455"/>
                <a:gd name="T8" fmla="*/ 542 w 1003"/>
                <a:gd name="T9" fmla="*/ 0 h 2455"/>
                <a:gd name="T10" fmla="*/ 685 w 1003"/>
                <a:gd name="T11" fmla="*/ 69 h 2455"/>
                <a:gd name="T12" fmla="*/ 676 w 1003"/>
                <a:gd name="T13" fmla="*/ 454 h 2455"/>
                <a:gd name="T14" fmla="*/ 722 w 1003"/>
                <a:gd name="T15" fmla="*/ 1077 h 2455"/>
                <a:gd name="T16" fmla="*/ 979 w 1003"/>
                <a:gd name="T17" fmla="*/ 1799 h 2455"/>
                <a:gd name="T18" fmla="*/ 749 w 1003"/>
                <a:gd name="T19" fmla="*/ 2351 h 2455"/>
                <a:gd name="T20" fmla="*/ 538 w 1003"/>
                <a:gd name="T21" fmla="*/ 2455 h 2455"/>
                <a:gd name="T22" fmla="*/ 365 w 1003"/>
                <a:gd name="T23" fmla="*/ 2399 h 2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03" h="2455">
                  <a:moveTo>
                    <a:pt x="365" y="2399"/>
                  </a:moveTo>
                  <a:cubicBezTo>
                    <a:pt x="281" y="2314"/>
                    <a:pt x="292" y="2157"/>
                    <a:pt x="393" y="2007"/>
                  </a:cubicBezTo>
                  <a:cubicBezTo>
                    <a:pt x="548" y="1778"/>
                    <a:pt x="531" y="1632"/>
                    <a:pt x="316" y="1360"/>
                  </a:cubicBezTo>
                  <a:cubicBezTo>
                    <a:pt x="210" y="1226"/>
                    <a:pt x="185" y="1176"/>
                    <a:pt x="115" y="957"/>
                  </a:cubicBezTo>
                  <a:cubicBezTo>
                    <a:pt x="0" y="597"/>
                    <a:pt x="266" y="0"/>
                    <a:pt x="542" y="0"/>
                  </a:cubicBezTo>
                  <a:cubicBezTo>
                    <a:pt x="580" y="0"/>
                    <a:pt x="644" y="31"/>
                    <a:pt x="685" y="69"/>
                  </a:cubicBezTo>
                  <a:cubicBezTo>
                    <a:pt x="788" y="164"/>
                    <a:pt x="785" y="294"/>
                    <a:pt x="676" y="454"/>
                  </a:cubicBezTo>
                  <a:cubicBezTo>
                    <a:pt x="523" y="680"/>
                    <a:pt x="536" y="854"/>
                    <a:pt x="722" y="1077"/>
                  </a:cubicBezTo>
                  <a:cubicBezTo>
                    <a:pt x="905" y="1296"/>
                    <a:pt x="1003" y="1571"/>
                    <a:pt x="979" y="1799"/>
                  </a:cubicBezTo>
                  <a:cubicBezTo>
                    <a:pt x="959" y="1992"/>
                    <a:pt x="860" y="2230"/>
                    <a:pt x="749" y="2351"/>
                  </a:cubicBezTo>
                  <a:cubicBezTo>
                    <a:pt x="669" y="2439"/>
                    <a:pt x="635" y="2455"/>
                    <a:pt x="538" y="2455"/>
                  </a:cubicBezTo>
                  <a:cubicBezTo>
                    <a:pt x="459" y="2455"/>
                    <a:pt x="403" y="2437"/>
                    <a:pt x="365" y="239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7" name="Freeform 86"/>
            <p:cNvSpPr>
              <a:spLocks/>
            </p:cNvSpPr>
            <p:nvPr/>
          </p:nvSpPr>
          <p:spPr bwMode="auto">
            <a:xfrm>
              <a:off x="4567709" y="1372363"/>
              <a:ext cx="66316" cy="181200"/>
            </a:xfrm>
            <a:custGeom>
              <a:avLst/>
              <a:gdLst>
                <a:gd name="T0" fmla="*/ 292 w 936"/>
                <a:gd name="T1" fmla="*/ 2500 h 2569"/>
                <a:gd name="T2" fmla="*/ 181 w 936"/>
                <a:gd name="T3" fmla="*/ 2291 h 2569"/>
                <a:gd name="T4" fmla="*/ 266 w 936"/>
                <a:gd name="T5" fmla="*/ 2113 h 2569"/>
                <a:gd name="T6" fmla="*/ 235 w 936"/>
                <a:gd name="T7" fmla="*/ 1475 h 2569"/>
                <a:gd name="T8" fmla="*/ 74 w 936"/>
                <a:gd name="T9" fmla="*/ 1224 h 2569"/>
                <a:gd name="T10" fmla="*/ 0 w 936"/>
                <a:gd name="T11" fmla="*/ 815 h 2569"/>
                <a:gd name="T12" fmla="*/ 74 w 936"/>
                <a:gd name="T13" fmla="*/ 404 h 2569"/>
                <a:gd name="T14" fmla="*/ 587 w 936"/>
                <a:gd name="T15" fmla="*/ 156 h 2569"/>
                <a:gd name="T16" fmla="*/ 562 w 936"/>
                <a:gd name="T17" fmla="*/ 533 h 2569"/>
                <a:gd name="T18" fmla="*/ 652 w 936"/>
                <a:gd name="T19" fmla="*/ 1200 h 2569"/>
                <a:gd name="T20" fmla="*/ 620 w 936"/>
                <a:gd name="T21" fmla="*/ 2434 h 2569"/>
                <a:gd name="T22" fmla="*/ 292 w 936"/>
                <a:gd name="T23" fmla="*/ 2500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36" h="2569">
                  <a:moveTo>
                    <a:pt x="292" y="2500"/>
                  </a:moveTo>
                  <a:cubicBezTo>
                    <a:pt x="234" y="2456"/>
                    <a:pt x="181" y="2356"/>
                    <a:pt x="181" y="2291"/>
                  </a:cubicBezTo>
                  <a:cubicBezTo>
                    <a:pt x="181" y="2263"/>
                    <a:pt x="220" y="2183"/>
                    <a:pt x="266" y="2113"/>
                  </a:cubicBezTo>
                  <a:cubicBezTo>
                    <a:pt x="417" y="1886"/>
                    <a:pt x="407" y="1691"/>
                    <a:pt x="235" y="1475"/>
                  </a:cubicBezTo>
                  <a:cubicBezTo>
                    <a:pt x="187" y="1415"/>
                    <a:pt x="114" y="1302"/>
                    <a:pt x="74" y="1224"/>
                  </a:cubicBezTo>
                  <a:cubicBezTo>
                    <a:pt x="9" y="1101"/>
                    <a:pt x="0" y="1049"/>
                    <a:pt x="0" y="815"/>
                  </a:cubicBezTo>
                  <a:cubicBezTo>
                    <a:pt x="0" y="580"/>
                    <a:pt x="9" y="529"/>
                    <a:pt x="74" y="404"/>
                  </a:cubicBezTo>
                  <a:cubicBezTo>
                    <a:pt x="235" y="96"/>
                    <a:pt x="432" y="0"/>
                    <a:pt x="587" y="156"/>
                  </a:cubicBezTo>
                  <a:cubicBezTo>
                    <a:pt x="687" y="256"/>
                    <a:pt x="681" y="349"/>
                    <a:pt x="562" y="533"/>
                  </a:cubicBezTo>
                  <a:cubicBezTo>
                    <a:pt x="409" y="771"/>
                    <a:pt x="430" y="929"/>
                    <a:pt x="652" y="1200"/>
                  </a:cubicBezTo>
                  <a:cubicBezTo>
                    <a:pt x="936" y="1548"/>
                    <a:pt x="921" y="2134"/>
                    <a:pt x="620" y="2434"/>
                  </a:cubicBezTo>
                  <a:cubicBezTo>
                    <a:pt x="512" y="2543"/>
                    <a:pt x="382" y="2569"/>
                    <a:pt x="292" y="25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28" name="文字方塊 404"/>
          <p:cNvSpPr txBox="1"/>
          <p:nvPr/>
        </p:nvSpPr>
        <p:spPr>
          <a:xfrm>
            <a:off x="1211081" y="651715"/>
            <a:ext cx="2581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sp>
        <p:nvSpPr>
          <p:cNvPr id="29" name="文字方塊 405"/>
          <p:cNvSpPr txBox="1"/>
          <p:nvPr/>
        </p:nvSpPr>
        <p:spPr>
          <a:xfrm>
            <a:off x="1211081" y="1751065"/>
            <a:ext cx="2729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</a:t>
            </a:r>
            <a:r>
              <a:rPr lang="en-US" altLang="zh-TW" sz="1400" dirty="0"/>
              <a:t>. The quick brown fox jumps over the lazy dog. </a:t>
            </a:r>
            <a:r>
              <a:rPr lang="en-US" altLang="zh-TW" sz="1400" dirty="0" smtClean="0"/>
              <a:t> </a:t>
            </a:r>
          </a:p>
        </p:txBody>
      </p:sp>
      <p:sp>
        <p:nvSpPr>
          <p:cNvPr id="30" name="文字方塊 406"/>
          <p:cNvSpPr txBox="1"/>
          <p:nvPr/>
        </p:nvSpPr>
        <p:spPr>
          <a:xfrm>
            <a:off x="1211081" y="2785856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sp>
        <p:nvSpPr>
          <p:cNvPr id="31" name="文字方塊 407"/>
          <p:cNvSpPr txBox="1"/>
          <p:nvPr/>
        </p:nvSpPr>
        <p:spPr>
          <a:xfrm>
            <a:off x="1211081" y="3800129"/>
            <a:ext cx="2983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4782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0302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4539040" y="5504679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031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95396" y="6105749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28" name="群組 27"/>
          <p:cNvGrpSpPr/>
          <p:nvPr/>
        </p:nvGrpSpPr>
        <p:grpSpPr>
          <a:xfrm>
            <a:off x="5394960" y="340309"/>
            <a:ext cx="3291840" cy="1189272"/>
            <a:chOff x="4534306" y="1417468"/>
            <a:chExt cx="3291840" cy="1189272"/>
          </a:xfrm>
        </p:grpSpPr>
        <p:sp>
          <p:nvSpPr>
            <p:cNvPr id="29" name="矩形 28"/>
            <p:cNvSpPr/>
            <p:nvPr/>
          </p:nvSpPr>
          <p:spPr>
            <a:xfrm>
              <a:off x="5368696" y="196040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30" name="橢圓 29"/>
            <p:cNvSpPr/>
            <p:nvPr/>
          </p:nvSpPr>
          <p:spPr>
            <a:xfrm>
              <a:off x="4534306" y="1465145"/>
              <a:ext cx="834390" cy="8343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31" name="直線接點 30"/>
            <p:cNvCxnSpPr/>
            <p:nvPr/>
          </p:nvCxnSpPr>
          <p:spPr>
            <a:xfrm>
              <a:off x="4957216" y="188234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88"/>
            <p:cNvSpPr txBox="1"/>
            <p:nvPr/>
          </p:nvSpPr>
          <p:spPr>
            <a:xfrm>
              <a:off x="5368696" y="141746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1"/>
                  </a:solidFill>
                </a:rPr>
                <a:t>Business</a:t>
              </a:r>
              <a:endParaRPr lang="zh-TW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5394960" y="1562712"/>
            <a:ext cx="3291840" cy="1189272"/>
            <a:chOff x="4534306" y="2599838"/>
            <a:chExt cx="3291840" cy="1189272"/>
          </a:xfrm>
        </p:grpSpPr>
        <p:sp>
          <p:nvSpPr>
            <p:cNvPr id="34" name="矩形 33"/>
            <p:cNvSpPr/>
            <p:nvPr/>
          </p:nvSpPr>
          <p:spPr>
            <a:xfrm>
              <a:off x="5368696" y="314277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35" name="橢圓 34"/>
            <p:cNvSpPr/>
            <p:nvPr/>
          </p:nvSpPr>
          <p:spPr>
            <a:xfrm>
              <a:off x="4534306" y="2647515"/>
              <a:ext cx="834390" cy="8343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36" name="直線接點 35"/>
            <p:cNvCxnSpPr/>
            <p:nvPr/>
          </p:nvCxnSpPr>
          <p:spPr>
            <a:xfrm>
              <a:off x="4957216" y="306471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字方塊 88"/>
            <p:cNvSpPr txBox="1"/>
            <p:nvPr/>
          </p:nvSpPr>
          <p:spPr>
            <a:xfrm>
              <a:off x="5368696" y="259983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2"/>
                  </a:solidFill>
                </a:rPr>
                <a:t>Business</a:t>
              </a:r>
              <a:endParaRPr lang="zh-TW" alt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5394960" y="2785115"/>
            <a:ext cx="3291840" cy="1189272"/>
            <a:chOff x="4534306" y="3899100"/>
            <a:chExt cx="3291840" cy="1189272"/>
          </a:xfrm>
        </p:grpSpPr>
        <p:sp>
          <p:nvSpPr>
            <p:cNvPr id="39" name="矩形 38"/>
            <p:cNvSpPr/>
            <p:nvPr/>
          </p:nvSpPr>
          <p:spPr>
            <a:xfrm>
              <a:off x="5368696" y="4442041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40" name="橢圓 39"/>
            <p:cNvSpPr/>
            <p:nvPr/>
          </p:nvSpPr>
          <p:spPr>
            <a:xfrm>
              <a:off x="4534306" y="3946777"/>
              <a:ext cx="834390" cy="8343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41" name="直線接點 40"/>
            <p:cNvCxnSpPr/>
            <p:nvPr/>
          </p:nvCxnSpPr>
          <p:spPr>
            <a:xfrm>
              <a:off x="4957216" y="4363972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字方塊 88"/>
            <p:cNvSpPr txBox="1"/>
            <p:nvPr/>
          </p:nvSpPr>
          <p:spPr>
            <a:xfrm>
              <a:off x="5368696" y="3899100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3"/>
                  </a:solidFill>
                </a:rPr>
                <a:t>Business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5394960" y="4007518"/>
            <a:ext cx="3291840" cy="1189272"/>
            <a:chOff x="4534306" y="5084677"/>
            <a:chExt cx="3291840" cy="1189272"/>
          </a:xfrm>
        </p:grpSpPr>
        <p:sp>
          <p:nvSpPr>
            <p:cNvPr id="44" name="矩形 43"/>
            <p:cNvSpPr/>
            <p:nvPr/>
          </p:nvSpPr>
          <p:spPr>
            <a:xfrm>
              <a:off x="5368696" y="5627618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45" name="橢圓 44"/>
            <p:cNvSpPr/>
            <p:nvPr/>
          </p:nvSpPr>
          <p:spPr>
            <a:xfrm>
              <a:off x="4534306" y="5132354"/>
              <a:ext cx="834390" cy="8343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46" name="直線接點 45"/>
            <p:cNvCxnSpPr/>
            <p:nvPr/>
          </p:nvCxnSpPr>
          <p:spPr>
            <a:xfrm>
              <a:off x="4957216" y="5549549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字方塊 88"/>
            <p:cNvSpPr txBox="1"/>
            <p:nvPr/>
          </p:nvSpPr>
          <p:spPr>
            <a:xfrm>
              <a:off x="5368696" y="508467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4"/>
                  </a:solidFill>
                </a:rPr>
                <a:t>Business</a:t>
              </a:r>
              <a:endParaRPr lang="zh-TW" altLang="en-US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604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97617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8"/>
          <p:cNvSpPr/>
          <p:nvPr/>
        </p:nvSpPr>
        <p:spPr>
          <a:xfrm rot="10800000">
            <a:off x="0" y="0"/>
            <a:ext cx="7911940" cy="6858000"/>
          </a:xfrm>
          <a:custGeom>
            <a:avLst/>
            <a:gdLst>
              <a:gd name="connsiteX0" fmla="*/ 0 w 7911940"/>
              <a:gd name="connsiteY0" fmla="*/ 0 h 6858000"/>
              <a:gd name="connsiteX1" fmla="*/ 7911940 w 7911940"/>
              <a:gd name="connsiteY1" fmla="*/ 0 h 6858000"/>
              <a:gd name="connsiteX2" fmla="*/ 7911940 w 7911940"/>
              <a:gd name="connsiteY2" fmla="*/ 6858000 h 6858000"/>
              <a:gd name="connsiteX3" fmla="*/ 6858000 w 7911940"/>
              <a:gd name="connsiteY3" fmla="*/ 6858000 h 6858000"/>
              <a:gd name="connsiteX4" fmla="*/ 0 w 791194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940" h="6858000">
                <a:moveTo>
                  <a:pt x="0" y="0"/>
                </a:moveTo>
                <a:lnTo>
                  <a:pt x="7911940" y="0"/>
                </a:lnTo>
                <a:lnTo>
                  <a:pt x="7911940" y="6858000"/>
                </a:lnTo>
                <a:lnTo>
                  <a:pt x="685800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</a:rPr>
              <a:t>商業簡報網 </a:t>
            </a:r>
            <a:r>
              <a:rPr lang="en-US" altLang="zh-TW" smtClean="0">
                <a:solidFill>
                  <a:schemeClr val="bg1"/>
                </a:solidFill>
              </a:rPr>
              <a:t>X Matter Lab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96794" y="1346900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75000"/>
                  </a:schemeClr>
                </a:solidFill>
              </a:rPr>
              <a:t>Before</a:t>
            </a:r>
            <a:endParaRPr lang="en-US" sz="4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583133" y="4198384"/>
            <a:ext cx="2103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b="1" dirty="0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endParaRPr lang="en-US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566" y="263444"/>
            <a:ext cx="2529374" cy="3744688"/>
          </a:xfrm>
          <a:prstGeom prst="rect">
            <a:avLst/>
          </a:prstGeom>
        </p:spPr>
      </p:pic>
      <p:pic>
        <p:nvPicPr>
          <p:cNvPr id="11" name="圖片版面配置區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85" y="3030561"/>
            <a:ext cx="3074400" cy="307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61794" y="859198"/>
            <a:ext cx="3720890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5564" y="192889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文字方塊 51"/>
          <p:cNvSpPr txBox="1"/>
          <p:nvPr/>
        </p:nvSpPr>
        <p:spPr>
          <a:xfrm>
            <a:off x="841630" y="4259524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1534710" y="2751129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34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0754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5238053" y="4765581"/>
            <a:ext cx="3720890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</a:t>
            </a:r>
            <a:b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033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81823" y="578461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文字方塊 51"/>
          <p:cNvSpPr txBox="1"/>
          <p:nvPr/>
        </p:nvSpPr>
        <p:spPr>
          <a:xfrm>
            <a:off x="5860120" y="2229047"/>
            <a:ext cx="2941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/>
              <a:t>The quick brown fox jumps over the lazy dog. </a:t>
            </a:r>
            <a:r>
              <a:rPr lang="en-US" altLang="zh-TW" sz="1600" dirty="0"/>
              <a:t>The quick brown fox jumps over the lazy dog. The quick brown fox jumps over the lazy dog. The quick brown fox jumps over the lazy dog. 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 rot="10800000">
            <a:off x="6553200" y="720652"/>
            <a:ext cx="1447192" cy="1110880"/>
          </a:xfrm>
          <a:custGeom>
            <a:avLst/>
            <a:gdLst>
              <a:gd name="T0" fmla="*/ 113 w 12756"/>
              <a:gd name="T1" fmla="*/ 9690 h 9774"/>
              <a:gd name="T2" fmla="*/ 13 w 12756"/>
              <a:gd name="T3" fmla="*/ 9448 h 9774"/>
              <a:gd name="T4" fmla="*/ 8 w 12756"/>
              <a:gd name="T5" fmla="*/ 6967 h 9774"/>
              <a:gd name="T6" fmla="*/ 198 w 12756"/>
              <a:gd name="T7" fmla="*/ 3388 h 9774"/>
              <a:gd name="T8" fmla="*/ 1337 w 12756"/>
              <a:gd name="T9" fmla="*/ 1086 h 9774"/>
              <a:gd name="T10" fmla="*/ 4130 w 12756"/>
              <a:gd name="T11" fmla="*/ 34 h 9774"/>
              <a:gd name="T12" fmla="*/ 4489 w 12756"/>
              <a:gd name="T13" fmla="*/ 116 h 9774"/>
              <a:gd name="T14" fmla="*/ 4572 w 12756"/>
              <a:gd name="T15" fmla="*/ 198 h 9774"/>
              <a:gd name="T16" fmla="*/ 4572 w 12756"/>
              <a:gd name="T17" fmla="*/ 1103 h 9774"/>
              <a:gd name="T18" fmla="*/ 4572 w 12756"/>
              <a:gd name="T19" fmla="*/ 2008 h 9774"/>
              <a:gd name="T20" fmla="*/ 4494 w 12756"/>
              <a:gd name="T21" fmla="*/ 2096 h 9774"/>
              <a:gd name="T22" fmla="*/ 4162 w 12756"/>
              <a:gd name="T23" fmla="*/ 2211 h 9774"/>
              <a:gd name="T24" fmla="*/ 3219 w 12756"/>
              <a:gd name="T25" fmla="*/ 2718 h 9774"/>
              <a:gd name="T26" fmla="*/ 2895 w 12756"/>
              <a:gd name="T27" fmla="*/ 4238 h 9774"/>
              <a:gd name="T28" fmla="*/ 2893 w 12756"/>
              <a:gd name="T29" fmla="*/ 4761 h 9774"/>
              <a:gd name="T30" fmla="*/ 4092 w 12756"/>
              <a:gd name="T31" fmla="*/ 4775 h 9774"/>
              <a:gd name="T32" fmla="*/ 5335 w 12756"/>
              <a:gd name="T33" fmla="*/ 4811 h 9774"/>
              <a:gd name="T34" fmla="*/ 5427 w 12756"/>
              <a:gd name="T35" fmla="*/ 4914 h 9774"/>
              <a:gd name="T36" fmla="*/ 5475 w 12756"/>
              <a:gd name="T37" fmla="*/ 7287 h 9774"/>
              <a:gd name="T38" fmla="*/ 5475 w 12756"/>
              <a:gd name="T39" fmla="*/ 9578 h 9774"/>
              <a:gd name="T40" fmla="*/ 5379 w 12756"/>
              <a:gd name="T41" fmla="*/ 9674 h 9774"/>
              <a:gd name="T42" fmla="*/ 5283 w 12756"/>
              <a:gd name="T43" fmla="*/ 9770 h 9774"/>
              <a:gd name="T44" fmla="*/ 2738 w 12756"/>
              <a:gd name="T45" fmla="*/ 9770 h 9774"/>
              <a:gd name="T46" fmla="*/ 193 w 12756"/>
              <a:gd name="T47" fmla="*/ 9770 h 9774"/>
              <a:gd name="T48" fmla="*/ 113 w 12756"/>
              <a:gd name="T49" fmla="*/ 9690 h 9774"/>
              <a:gd name="T50" fmla="*/ 7447 w 12756"/>
              <a:gd name="T51" fmla="*/ 9728 h 9774"/>
              <a:gd name="T52" fmla="*/ 7340 w 12756"/>
              <a:gd name="T53" fmla="*/ 9606 h 9774"/>
              <a:gd name="T54" fmla="*/ 7317 w 12756"/>
              <a:gd name="T55" fmla="*/ 6959 h 9774"/>
              <a:gd name="T56" fmla="*/ 7376 w 12756"/>
              <a:gd name="T57" fmla="*/ 4055 h 9774"/>
              <a:gd name="T58" fmla="*/ 8167 w 12756"/>
              <a:gd name="T59" fmla="*/ 1632 h 9774"/>
              <a:gd name="T60" fmla="*/ 9119 w 12756"/>
              <a:gd name="T61" fmla="*/ 703 h 9774"/>
              <a:gd name="T62" fmla="*/ 11266 w 12756"/>
              <a:gd name="T63" fmla="*/ 41 h 9774"/>
              <a:gd name="T64" fmla="*/ 11881 w 12756"/>
              <a:gd name="T65" fmla="*/ 1098 h 9774"/>
              <a:gd name="T66" fmla="*/ 11851 w 12756"/>
              <a:gd name="T67" fmla="*/ 1989 h 9774"/>
              <a:gd name="T68" fmla="*/ 11527 w 12756"/>
              <a:gd name="T69" fmla="*/ 2206 h 9774"/>
              <a:gd name="T70" fmla="*/ 10246 w 12756"/>
              <a:gd name="T71" fmla="*/ 3411 h 9774"/>
              <a:gd name="T72" fmla="*/ 10196 w 12756"/>
              <a:gd name="T73" fmla="*/ 4741 h 9774"/>
              <a:gd name="T74" fmla="*/ 11427 w 12756"/>
              <a:gd name="T75" fmla="*/ 4781 h 9774"/>
              <a:gd name="T76" fmla="*/ 12620 w 12756"/>
              <a:gd name="T77" fmla="*/ 4789 h 9774"/>
              <a:gd name="T78" fmla="*/ 12688 w 12756"/>
              <a:gd name="T79" fmla="*/ 4868 h 9774"/>
              <a:gd name="T80" fmla="*/ 12756 w 12756"/>
              <a:gd name="T81" fmla="*/ 4947 h 9774"/>
              <a:gd name="T82" fmla="*/ 12756 w 12756"/>
              <a:gd name="T83" fmla="*/ 7262 h 9774"/>
              <a:gd name="T84" fmla="*/ 12727 w 12756"/>
              <a:gd name="T85" fmla="*/ 9630 h 9774"/>
              <a:gd name="T86" fmla="*/ 10027 w 12756"/>
              <a:gd name="T87" fmla="*/ 9769 h 9774"/>
              <a:gd name="T88" fmla="*/ 7447 w 12756"/>
              <a:gd name="T89" fmla="*/ 9728 h 9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756" h="9774">
                <a:moveTo>
                  <a:pt x="113" y="9690"/>
                </a:moveTo>
                <a:cubicBezTo>
                  <a:pt x="52" y="9629"/>
                  <a:pt x="29" y="9572"/>
                  <a:pt x="13" y="9448"/>
                </a:cubicBezTo>
                <a:cubicBezTo>
                  <a:pt x="2" y="9358"/>
                  <a:pt x="0" y="8242"/>
                  <a:pt x="8" y="6967"/>
                </a:cubicBezTo>
                <a:cubicBezTo>
                  <a:pt x="25" y="4432"/>
                  <a:pt x="37" y="4197"/>
                  <a:pt x="198" y="3388"/>
                </a:cubicBezTo>
                <a:cubicBezTo>
                  <a:pt x="404" y="2354"/>
                  <a:pt x="770" y="1616"/>
                  <a:pt x="1337" y="1086"/>
                </a:cubicBezTo>
                <a:cubicBezTo>
                  <a:pt x="2061" y="411"/>
                  <a:pt x="3054" y="36"/>
                  <a:pt x="4130" y="34"/>
                </a:cubicBezTo>
                <a:cubicBezTo>
                  <a:pt x="4399" y="33"/>
                  <a:pt x="4409" y="36"/>
                  <a:pt x="4489" y="116"/>
                </a:cubicBezTo>
                <a:lnTo>
                  <a:pt x="4572" y="198"/>
                </a:lnTo>
                <a:lnTo>
                  <a:pt x="4572" y="1103"/>
                </a:lnTo>
                <a:lnTo>
                  <a:pt x="4572" y="2008"/>
                </a:lnTo>
                <a:lnTo>
                  <a:pt x="4494" y="2096"/>
                </a:lnTo>
                <a:cubicBezTo>
                  <a:pt x="4422" y="2176"/>
                  <a:pt x="4393" y="2186"/>
                  <a:pt x="4162" y="2211"/>
                </a:cubicBezTo>
                <a:cubicBezTo>
                  <a:pt x="3699" y="2262"/>
                  <a:pt x="3426" y="2409"/>
                  <a:pt x="3219" y="2718"/>
                </a:cubicBezTo>
                <a:cubicBezTo>
                  <a:pt x="2992" y="3059"/>
                  <a:pt x="2899" y="3494"/>
                  <a:pt x="2895" y="4238"/>
                </a:cubicBezTo>
                <a:lnTo>
                  <a:pt x="2893" y="4761"/>
                </a:lnTo>
                <a:lnTo>
                  <a:pt x="4092" y="4775"/>
                </a:lnTo>
                <a:cubicBezTo>
                  <a:pt x="4752" y="4782"/>
                  <a:pt x="5311" y="4799"/>
                  <a:pt x="5335" y="4811"/>
                </a:cubicBezTo>
                <a:cubicBezTo>
                  <a:pt x="5360" y="4823"/>
                  <a:pt x="5401" y="4869"/>
                  <a:pt x="5427" y="4914"/>
                </a:cubicBezTo>
                <a:cubicBezTo>
                  <a:pt x="5471" y="4988"/>
                  <a:pt x="5475" y="5182"/>
                  <a:pt x="5475" y="7287"/>
                </a:cubicBezTo>
                <a:lnTo>
                  <a:pt x="5475" y="9578"/>
                </a:lnTo>
                <a:lnTo>
                  <a:pt x="5379" y="9674"/>
                </a:lnTo>
                <a:lnTo>
                  <a:pt x="5283" y="9770"/>
                </a:lnTo>
                <a:lnTo>
                  <a:pt x="2738" y="9770"/>
                </a:lnTo>
                <a:lnTo>
                  <a:pt x="193" y="9770"/>
                </a:lnTo>
                <a:lnTo>
                  <a:pt x="113" y="9690"/>
                </a:lnTo>
                <a:close/>
                <a:moveTo>
                  <a:pt x="7447" y="9728"/>
                </a:moveTo>
                <a:cubicBezTo>
                  <a:pt x="7407" y="9706"/>
                  <a:pt x="7359" y="9651"/>
                  <a:pt x="7340" y="9606"/>
                </a:cubicBezTo>
                <a:cubicBezTo>
                  <a:pt x="7314" y="9544"/>
                  <a:pt x="7309" y="8912"/>
                  <a:pt x="7317" y="6959"/>
                </a:cubicBezTo>
                <a:cubicBezTo>
                  <a:pt x="7327" y="4762"/>
                  <a:pt x="7336" y="4345"/>
                  <a:pt x="7376" y="4055"/>
                </a:cubicBezTo>
                <a:cubicBezTo>
                  <a:pt x="7526" y="2973"/>
                  <a:pt x="7769" y="2230"/>
                  <a:pt x="8167" y="1632"/>
                </a:cubicBezTo>
                <a:cubicBezTo>
                  <a:pt x="8358" y="1345"/>
                  <a:pt x="8797" y="916"/>
                  <a:pt x="9119" y="703"/>
                </a:cubicBezTo>
                <a:cubicBezTo>
                  <a:pt x="9727" y="299"/>
                  <a:pt x="10452" y="76"/>
                  <a:pt x="11266" y="41"/>
                </a:cubicBezTo>
                <a:cubicBezTo>
                  <a:pt x="11890" y="15"/>
                  <a:pt x="11882" y="0"/>
                  <a:pt x="11881" y="1098"/>
                </a:cubicBezTo>
                <a:cubicBezTo>
                  <a:pt x="11881" y="1561"/>
                  <a:pt x="11869" y="1926"/>
                  <a:pt x="11851" y="1989"/>
                </a:cubicBezTo>
                <a:cubicBezTo>
                  <a:pt x="11815" y="2122"/>
                  <a:pt x="11688" y="2206"/>
                  <a:pt x="11527" y="2206"/>
                </a:cubicBezTo>
                <a:cubicBezTo>
                  <a:pt x="10850" y="2207"/>
                  <a:pt x="10403" y="2627"/>
                  <a:pt x="10246" y="3411"/>
                </a:cubicBezTo>
                <a:cubicBezTo>
                  <a:pt x="10171" y="3781"/>
                  <a:pt x="10137" y="4693"/>
                  <a:pt x="10196" y="4741"/>
                </a:cubicBezTo>
                <a:cubicBezTo>
                  <a:pt x="10222" y="4763"/>
                  <a:pt x="10602" y="4775"/>
                  <a:pt x="11427" y="4781"/>
                </a:cubicBezTo>
                <a:lnTo>
                  <a:pt x="12620" y="4789"/>
                </a:lnTo>
                <a:lnTo>
                  <a:pt x="12688" y="4868"/>
                </a:lnTo>
                <a:lnTo>
                  <a:pt x="12756" y="4947"/>
                </a:lnTo>
                <a:lnTo>
                  <a:pt x="12756" y="7262"/>
                </a:lnTo>
                <a:cubicBezTo>
                  <a:pt x="12756" y="8795"/>
                  <a:pt x="12747" y="9594"/>
                  <a:pt x="12727" y="9630"/>
                </a:cubicBezTo>
                <a:cubicBezTo>
                  <a:pt x="12651" y="9774"/>
                  <a:pt x="12720" y="9770"/>
                  <a:pt x="10027" y="9769"/>
                </a:cubicBezTo>
                <a:cubicBezTo>
                  <a:pt x="7918" y="9768"/>
                  <a:pt x="7510" y="9761"/>
                  <a:pt x="7447" y="972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2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8978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034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5113664" y="1588730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5113664" y="2806046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5113664" y="4023362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5113664" y="5240679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1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7401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035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1048589" y="1572087"/>
            <a:ext cx="2791674" cy="954107"/>
            <a:chOff x="6149127" y="1804267"/>
            <a:chExt cx="2791674" cy="954107"/>
          </a:xfrm>
        </p:grpSpPr>
        <p:sp>
          <p:nvSpPr>
            <p:cNvPr id="9" name="矩形 8"/>
            <p:cNvSpPr/>
            <p:nvPr/>
          </p:nvSpPr>
          <p:spPr>
            <a:xfrm>
              <a:off x="6600949" y="1804267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6149127" y="1865227"/>
              <a:ext cx="364036" cy="364036"/>
              <a:chOff x="439901" y="1993616"/>
              <a:chExt cx="364036" cy="36403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手繪多邊形 1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1048589" y="2688671"/>
            <a:ext cx="2791674" cy="954107"/>
            <a:chOff x="6149127" y="2941171"/>
            <a:chExt cx="2791674" cy="954107"/>
          </a:xfrm>
        </p:grpSpPr>
        <p:sp>
          <p:nvSpPr>
            <p:cNvPr id="14" name="矩形 13"/>
            <p:cNvSpPr/>
            <p:nvPr/>
          </p:nvSpPr>
          <p:spPr>
            <a:xfrm>
              <a:off x="6600949" y="294117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6149127" y="3002131"/>
              <a:ext cx="364036" cy="364036"/>
              <a:chOff x="439901" y="1993616"/>
              <a:chExt cx="364036" cy="364036"/>
            </a:xfrm>
          </p:grpSpPr>
          <p:sp>
            <p:nvSpPr>
              <p:cNvPr id="16" name="圓角矩形 1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手繪多邊形 1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1048589" y="3805255"/>
            <a:ext cx="2791674" cy="954107"/>
            <a:chOff x="6149127" y="3992731"/>
            <a:chExt cx="2791674" cy="954107"/>
          </a:xfrm>
        </p:grpSpPr>
        <p:sp>
          <p:nvSpPr>
            <p:cNvPr id="19" name="矩形 18"/>
            <p:cNvSpPr/>
            <p:nvPr/>
          </p:nvSpPr>
          <p:spPr>
            <a:xfrm>
              <a:off x="6600949" y="399273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6149127" y="4053691"/>
              <a:ext cx="364036" cy="364036"/>
              <a:chOff x="439901" y="1993616"/>
              <a:chExt cx="364036" cy="364036"/>
            </a:xfrm>
          </p:grpSpPr>
          <p:sp>
            <p:nvSpPr>
              <p:cNvPr id="21" name="圓角矩形 20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手繪多邊形 21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1048589" y="4921839"/>
            <a:ext cx="2791674" cy="954107"/>
            <a:chOff x="6149127" y="5044291"/>
            <a:chExt cx="2791674" cy="954107"/>
          </a:xfrm>
        </p:grpSpPr>
        <p:sp>
          <p:nvSpPr>
            <p:cNvPr id="24" name="矩形 23"/>
            <p:cNvSpPr/>
            <p:nvPr/>
          </p:nvSpPr>
          <p:spPr>
            <a:xfrm>
              <a:off x="6600949" y="5044291"/>
              <a:ext cx="233985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6149127" y="5105251"/>
              <a:ext cx="364036" cy="364036"/>
              <a:chOff x="439901" y="1993616"/>
              <a:chExt cx="364036" cy="364036"/>
            </a:xfrm>
          </p:grpSpPr>
          <p:sp>
            <p:nvSpPr>
              <p:cNvPr id="26" name="圓角矩形 25"/>
              <p:cNvSpPr/>
              <p:nvPr/>
            </p:nvSpPr>
            <p:spPr>
              <a:xfrm>
                <a:off x="439901" y="1993616"/>
                <a:ext cx="364036" cy="364036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手繪多邊形 26"/>
              <p:cNvSpPr/>
              <p:nvPr/>
            </p:nvSpPr>
            <p:spPr>
              <a:xfrm>
                <a:off x="516599" y="2070300"/>
                <a:ext cx="210640" cy="210668"/>
              </a:xfrm>
              <a:custGeom>
                <a:avLst/>
                <a:gdLst/>
                <a:ahLst/>
                <a:cxnLst/>
                <a:rect l="l" t="t" r="r" b="b"/>
                <a:pathLst>
                  <a:path w="133388" h="133406">
                    <a:moveTo>
                      <a:pt x="11740" y="0"/>
                    </a:moveTo>
                    <a:lnTo>
                      <a:pt x="116868" y="105178"/>
                    </a:lnTo>
                    <a:lnTo>
                      <a:pt x="116868" y="19"/>
                    </a:lnTo>
                    <a:lnTo>
                      <a:pt x="133388" y="16651"/>
                    </a:lnTo>
                    <a:lnTo>
                      <a:pt x="133388" y="133406"/>
                    </a:lnTo>
                    <a:lnTo>
                      <a:pt x="16520" y="133406"/>
                    </a:lnTo>
                    <a:lnTo>
                      <a:pt x="0" y="116886"/>
                    </a:lnTo>
                    <a:lnTo>
                      <a:pt x="105259" y="116886"/>
                    </a:lnTo>
                    <a:lnTo>
                      <a:pt x="0" y="11739"/>
                    </a:lnTo>
                    <a:lnTo>
                      <a:pt x="1174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25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1027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473807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036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9442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5055910" y="1852048"/>
            <a:ext cx="3891924" cy="738664"/>
            <a:chOff x="4531038" y="1608602"/>
            <a:chExt cx="3891924" cy="738664"/>
          </a:xfrm>
        </p:grpSpPr>
        <p:sp>
          <p:nvSpPr>
            <p:cNvPr id="9" name="矩形 8"/>
            <p:cNvSpPr/>
            <p:nvPr/>
          </p:nvSpPr>
          <p:spPr>
            <a:xfrm>
              <a:off x="5017004" y="160860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0" name="群組 9"/>
            <p:cNvGrpSpPr/>
            <p:nvPr/>
          </p:nvGrpSpPr>
          <p:grpSpPr>
            <a:xfrm>
              <a:off x="4531038" y="1767349"/>
              <a:ext cx="421170" cy="421170"/>
              <a:chOff x="5023476" y="4070820"/>
              <a:chExt cx="421170" cy="421170"/>
            </a:xfrm>
          </p:grpSpPr>
          <p:sp>
            <p:nvSpPr>
              <p:cNvPr id="11" name="橢圓 10"/>
              <p:cNvSpPr/>
              <p:nvPr/>
            </p:nvSpPr>
            <p:spPr>
              <a:xfrm>
                <a:off x="5023476" y="407082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2" name="Freeform 21"/>
              <p:cNvSpPr>
                <a:spLocks/>
              </p:cNvSpPr>
              <p:nvPr/>
            </p:nvSpPr>
            <p:spPr bwMode="auto">
              <a:xfrm rot="10800000" flipH="1">
                <a:off x="5165687" y="415551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3" name="群組 12"/>
          <p:cNvGrpSpPr/>
          <p:nvPr/>
        </p:nvGrpSpPr>
        <p:grpSpPr>
          <a:xfrm>
            <a:off x="5055910" y="2906511"/>
            <a:ext cx="3891924" cy="738664"/>
            <a:chOff x="4531038" y="2660162"/>
            <a:chExt cx="3891924" cy="738664"/>
          </a:xfrm>
        </p:grpSpPr>
        <p:sp>
          <p:nvSpPr>
            <p:cNvPr id="14" name="矩形 13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15" name="群組 14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16" name="橢圓 15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18" name="群組 17"/>
          <p:cNvGrpSpPr/>
          <p:nvPr/>
        </p:nvGrpSpPr>
        <p:grpSpPr>
          <a:xfrm>
            <a:off x="5055910" y="3960974"/>
            <a:ext cx="3891924" cy="738664"/>
            <a:chOff x="4531038" y="2660162"/>
            <a:chExt cx="3891924" cy="738664"/>
          </a:xfrm>
        </p:grpSpPr>
        <p:sp>
          <p:nvSpPr>
            <p:cNvPr id="19" name="矩形 18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0" name="群組 19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1" name="橢圓 20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  <p:grpSp>
        <p:nvGrpSpPr>
          <p:cNvPr id="23" name="群組 22"/>
          <p:cNvGrpSpPr/>
          <p:nvPr/>
        </p:nvGrpSpPr>
        <p:grpSpPr>
          <a:xfrm>
            <a:off x="5055910" y="5015436"/>
            <a:ext cx="3891924" cy="738664"/>
            <a:chOff x="4531038" y="2660162"/>
            <a:chExt cx="3891924" cy="738664"/>
          </a:xfrm>
        </p:grpSpPr>
        <p:sp>
          <p:nvSpPr>
            <p:cNvPr id="24" name="矩形 23"/>
            <p:cNvSpPr/>
            <p:nvPr/>
          </p:nvSpPr>
          <p:spPr>
            <a:xfrm>
              <a:off x="5017004" y="2660162"/>
              <a:ext cx="34059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  <p:grpSp>
          <p:nvGrpSpPr>
            <p:cNvPr id="25" name="群組 24"/>
            <p:cNvGrpSpPr/>
            <p:nvPr/>
          </p:nvGrpSpPr>
          <p:grpSpPr>
            <a:xfrm>
              <a:off x="4531038" y="2818909"/>
              <a:ext cx="421170" cy="421170"/>
              <a:chOff x="5023476" y="5122380"/>
              <a:chExt cx="421170" cy="421170"/>
            </a:xfrm>
          </p:grpSpPr>
          <p:sp>
            <p:nvSpPr>
              <p:cNvPr id="26" name="橢圓 25"/>
              <p:cNvSpPr/>
              <p:nvPr/>
            </p:nvSpPr>
            <p:spPr>
              <a:xfrm>
                <a:off x="5023476" y="5122380"/>
                <a:ext cx="421170" cy="42117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27" name="Freeform 21"/>
              <p:cNvSpPr>
                <a:spLocks/>
              </p:cNvSpPr>
              <p:nvPr/>
            </p:nvSpPr>
            <p:spPr bwMode="auto">
              <a:xfrm rot="10800000" flipH="1">
                <a:off x="5165687" y="5207079"/>
                <a:ext cx="195968" cy="251772"/>
              </a:xfrm>
              <a:custGeom>
                <a:avLst/>
                <a:gdLst>
                  <a:gd name="T0" fmla="*/ 0 w 7925"/>
                  <a:gd name="T1" fmla="*/ 5094 h 10188"/>
                  <a:gd name="T2" fmla="*/ 33 w 7925"/>
                  <a:gd name="T3" fmla="*/ 0 h 10188"/>
                  <a:gd name="T4" fmla="*/ 1648 w 7925"/>
                  <a:gd name="T5" fmla="*/ 1021 h 10188"/>
                  <a:gd name="T6" fmla="*/ 7132 w 7925"/>
                  <a:gd name="T7" fmla="*/ 4554 h 10188"/>
                  <a:gd name="T8" fmla="*/ 7921 w 7925"/>
                  <a:gd name="T9" fmla="*/ 5094 h 10188"/>
                  <a:gd name="T10" fmla="*/ 1320 w 7925"/>
                  <a:gd name="T11" fmla="*/ 9375 h 10188"/>
                  <a:gd name="T12" fmla="*/ 29 w 7925"/>
                  <a:gd name="T13" fmla="*/ 10188 h 10188"/>
                  <a:gd name="T14" fmla="*/ 0 w 7925"/>
                  <a:gd name="T15" fmla="*/ 5094 h 10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25" h="10188">
                    <a:moveTo>
                      <a:pt x="0" y="5094"/>
                    </a:moveTo>
                    <a:cubicBezTo>
                      <a:pt x="0" y="1287"/>
                      <a:pt x="8" y="0"/>
                      <a:pt x="33" y="0"/>
                    </a:cubicBezTo>
                    <a:cubicBezTo>
                      <a:pt x="50" y="0"/>
                      <a:pt x="777" y="460"/>
                      <a:pt x="1648" y="1021"/>
                    </a:cubicBezTo>
                    <a:cubicBezTo>
                      <a:pt x="3732" y="2365"/>
                      <a:pt x="6142" y="3917"/>
                      <a:pt x="7132" y="4554"/>
                    </a:cubicBezTo>
                    <a:cubicBezTo>
                      <a:pt x="7570" y="4836"/>
                      <a:pt x="7925" y="5079"/>
                      <a:pt x="7921" y="5094"/>
                    </a:cubicBezTo>
                    <a:cubicBezTo>
                      <a:pt x="7912" y="5124"/>
                      <a:pt x="7006" y="5712"/>
                      <a:pt x="1320" y="9375"/>
                    </a:cubicBezTo>
                    <a:cubicBezTo>
                      <a:pt x="626" y="9822"/>
                      <a:pt x="45" y="10188"/>
                      <a:pt x="29" y="10188"/>
                    </a:cubicBezTo>
                    <a:cubicBezTo>
                      <a:pt x="10" y="10188"/>
                      <a:pt x="0" y="8528"/>
                      <a:pt x="0" y="509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1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1714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68095-C8B2-4A76-90AA-E601358CCBC3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9909" y="1722914"/>
            <a:ext cx="4189607" cy="4374966"/>
          </a:xfrm>
        </p:spPr>
      </p:pic>
      <p:sp>
        <p:nvSpPr>
          <p:cNvPr id="6" name="矩形 5"/>
          <p:cNvSpPr/>
          <p:nvPr/>
        </p:nvSpPr>
        <p:spPr>
          <a:xfrm>
            <a:off x="111880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001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7516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8" name="直線接點 7"/>
          <p:cNvCxnSpPr/>
          <p:nvPr/>
        </p:nvCxnSpPr>
        <p:spPr>
          <a:xfrm>
            <a:off x="1293003" y="23354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245511" y="16256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0" name="矩形 9"/>
          <p:cNvSpPr/>
          <p:nvPr/>
        </p:nvSpPr>
        <p:spPr>
          <a:xfrm>
            <a:off x="3709303" y="1636931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1293003" y="35165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245511" y="28067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3" name="矩形 12"/>
          <p:cNvSpPr/>
          <p:nvPr/>
        </p:nvSpPr>
        <p:spPr>
          <a:xfrm>
            <a:off x="3709303" y="2818031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4" name="直線接點 13"/>
          <p:cNvCxnSpPr/>
          <p:nvPr/>
        </p:nvCxnSpPr>
        <p:spPr>
          <a:xfrm>
            <a:off x="1293003" y="46976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245511" y="39878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6" name="矩形 15"/>
          <p:cNvSpPr/>
          <p:nvPr/>
        </p:nvSpPr>
        <p:spPr>
          <a:xfrm>
            <a:off x="3709303" y="3999131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7" name="直線接點 16"/>
          <p:cNvCxnSpPr/>
          <p:nvPr/>
        </p:nvCxnSpPr>
        <p:spPr>
          <a:xfrm>
            <a:off x="1293003" y="58787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1245511" y="51689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9" name="矩形 18"/>
          <p:cNvSpPr/>
          <p:nvPr/>
        </p:nvSpPr>
        <p:spPr>
          <a:xfrm>
            <a:off x="3709303" y="5180231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79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矩形 9"/>
          <p:cNvSpPr/>
          <p:nvPr/>
        </p:nvSpPr>
        <p:spPr>
          <a:xfrm>
            <a:off x="473807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037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49442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cxnSp>
        <p:nvCxnSpPr>
          <p:cNvPr id="12" name="直線接點 11"/>
          <p:cNvCxnSpPr/>
          <p:nvPr/>
        </p:nvCxnSpPr>
        <p:spPr>
          <a:xfrm>
            <a:off x="5690832" y="23354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5643340" y="16256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8107132" y="1636931"/>
            <a:ext cx="139700" cy="698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5690832" y="35165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5643340" y="28067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17" name="矩形 16"/>
          <p:cNvSpPr/>
          <p:nvPr/>
        </p:nvSpPr>
        <p:spPr>
          <a:xfrm>
            <a:off x="8107132" y="2818031"/>
            <a:ext cx="139700" cy="69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8" name="直線接點 17"/>
          <p:cNvCxnSpPr/>
          <p:nvPr/>
        </p:nvCxnSpPr>
        <p:spPr>
          <a:xfrm>
            <a:off x="5690832" y="46976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5643340" y="39878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0" name="矩形 19"/>
          <p:cNvSpPr/>
          <p:nvPr/>
        </p:nvSpPr>
        <p:spPr>
          <a:xfrm>
            <a:off x="8107132" y="3999131"/>
            <a:ext cx="139700" cy="698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1" name="直線接點 20"/>
          <p:cNvCxnSpPr/>
          <p:nvPr/>
        </p:nvCxnSpPr>
        <p:spPr>
          <a:xfrm>
            <a:off x="5690832" y="5878731"/>
            <a:ext cx="255600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643340" y="5168900"/>
            <a:ext cx="2463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/>
              <a:t>The quick brown fox jumps over the lazy dog. The quick brown fox jumps over the lazy dog</a:t>
            </a:r>
            <a:r>
              <a:rPr lang="en-US" altLang="zh-TW" sz="1200" dirty="0" smtClean="0"/>
              <a:t>.</a:t>
            </a:r>
            <a:endParaRPr lang="zh-TW" altLang="en-US" sz="1200" dirty="0"/>
          </a:p>
        </p:txBody>
      </p:sp>
      <p:sp>
        <p:nvSpPr>
          <p:cNvPr id="23" name="矩形 22"/>
          <p:cNvSpPr/>
          <p:nvPr/>
        </p:nvSpPr>
        <p:spPr>
          <a:xfrm>
            <a:off x="8107132" y="5180231"/>
            <a:ext cx="139700" cy="698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30977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371" y="371749"/>
            <a:ext cx="3918399" cy="6020887"/>
          </a:xfr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038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0" name="矩形 9"/>
          <p:cNvSpPr/>
          <p:nvPr/>
        </p:nvSpPr>
        <p:spPr>
          <a:xfrm>
            <a:off x="4691138" y="1631375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1" name="文字方塊 11"/>
          <p:cNvSpPr txBox="1"/>
          <p:nvPr/>
        </p:nvSpPr>
        <p:spPr>
          <a:xfrm>
            <a:off x="5674790" y="1758267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4691138" y="2750312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3" name="文字方塊 13"/>
          <p:cNvSpPr txBox="1"/>
          <p:nvPr/>
        </p:nvSpPr>
        <p:spPr>
          <a:xfrm>
            <a:off x="5674790" y="2877204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691138" y="3899001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5" name="文字方塊 15"/>
          <p:cNvSpPr txBox="1"/>
          <p:nvPr/>
        </p:nvSpPr>
        <p:spPr>
          <a:xfrm>
            <a:off x="5674790" y="4025893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4691138" y="5017938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7" name="文字方塊 17"/>
          <p:cNvSpPr txBox="1"/>
          <p:nvPr/>
        </p:nvSpPr>
        <p:spPr>
          <a:xfrm>
            <a:off x="5674790" y="5144830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69993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7269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039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827431" y="1810095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27431" y="2889525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27431" y="3968955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27431" y="5048386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921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42770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040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664061" y="1951808"/>
            <a:ext cx="180023" cy="769361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46"/>
          <p:cNvSpPr txBox="1"/>
          <p:nvPr/>
        </p:nvSpPr>
        <p:spPr>
          <a:xfrm>
            <a:off x="863466" y="1969875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0" name="矩形 9"/>
          <p:cNvSpPr/>
          <p:nvPr/>
        </p:nvSpPr>
        <p:spPr>
          <a:xfrm>
            <a:off x="664061" y="3428019"/>
            <a:ext cx="180023" cy="769361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48"/>
          <p:cNvSpPr txBox="1"/>
          <p:nvPr/>
        </p:nvSpPr>
        <p:spPr>
          <a:xfrm>
            <a:off x="863466" y="3446086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664061" y="4914613"/>
            <a:ext cx="180023" cy="769361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b="1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50"/>
          <p:cNvSpPr txBox="1"/>
          <p:nvPr/>
        </p:nvSpPr>
        <p:spPr>
          <a:xfrm>
            <a:off x="863466" y="4932680"/>
            <a:ext cx="32404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The quick brown fox jumps over the lazy dog. 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34636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0005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041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824693" y="1530392"/>
            <a:ext cx="3352566" cy="738664"/>
            <a:chOff x="560912" y="1927819"/>
            <a:chExt cx="3352566" cy="738664"/>
          </a:xfrm>
        </p:grpSpPr>
        <p:grpSp>
          <p:nvGrpSpPr>
            <p:cNvPr id="9" name="群組 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1" name="橢圓 1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824693" y="2747708"/>
            <a:ext cx="3352566" cy="738664"/>
            <a:chOff x="560912" y="1927819"/>
            <a:chExt cx="3352566" cy="738664"/>
          </a:xfrm>
        </p:grpSpPr>
        <p:grpSp>
          <p:nvGrpSpPr>
            <p:cNvPr id="14" name="群組 1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16" name="橢圓 1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824693" y="3965024"/>
            <a:ext cx="3352566" cy="738664"/>
            <a:chOff x="560912" y="1927819"/>
            <a:chExt cx="3352566" cy="738664"/>
          </a:xfrm>
        </p:grpSpPr>
        <p:grpSp>
          <p:nvGrpSpPr>
            <p:cNvPr id="19" name="群組 18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1" name="橢圓 20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0" name="矩形 19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824693" y="5182341"/>
            <a:ext cx="3352566" cy="738664"/>
            <a:chOff x="560912" y="1927819"/>
            <a:chExt cx="3352566" cy="738664"/>
          </a:xfrm>
        </p:grpSpPr>
        <p:grpSp>
          <p:nvGrpSpPr>
            <p:cNvPr id="24" name="群組 23"/>
            <p:cNvGrpSpPr/>
            <p:nvPr/>
          </p:nvGrpSpPr>
          <p:grpSpPr>
            <a:xfrm>
              <a:off x="560912" y="2086566"/>
              <a:ext cx="421170" cy="421170"/>
              <a:chOff x="1600200" y="2308860"/>
              <a:chExt cx="594360" cy="594360"/>
            </a:xfrm>
            <a:noFill/>
          </p:grpSpPr>
          <p:sp>
            <p:nvSpPr>
              <p:cNvPr id="26" name="橢圓 25"/>
              <p:cNvSpPr/>
              <p:nvPr/>
            </p:nvSpPr>
            <p:spPr>
              <a:xfrm>
                <a:off x="1600200" y="2308860"/>
                <a:ext cx="594360" cy="594360"/>
              </a:xfrm>
              <a:prstGeom prst="ellipse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 24"/>
              <p:cNvSpPr>
                <a:spLocks/>
              </p:cNvSpPr>
              <p:nvPr/>
            </p:nvSpPr>
            <p:spPr bwMode="auto">
              <a:xfrm>
                <a:off x="1691641" y="2462263"/>
                <a:ext cx="411478" cy="287554"/>
              </a:xfrm>
              <a:custGeom>
                <a:avLst/>
                <a:gdLst>
                  <a:gd name="T0" fmla="*/ 4246 w 12841"/>
                  <a:gd name="T1" fmla="*/ 8708 h 8975"/>
                  <a:gd name="T2" fmla="*/ 2639 w 12841"/>
                  <a:gd name="T3" fmla="*/ 7052 h 8975"/>
                  <a:gd name="T4" fmla="*/ 0 w 12841"/>
                  <a:gd name="T5" fmla="*/ 4319 h 8975"/>
                  <a:gd name="T6" fmla="*/ 1130 w 12841"/>
                  <a:gd name="T7" fmla="*/ 3251 h 8975"/>
                  <a:gd name="T8" fmla="*/ 3847 w 12841"/>
                  <a:gd name="T9" fmla="*/ 6019 h 8975"/>
                  <a:gd name="T10" fmla="*/ 4581 w 12841"/>
                  <a:gd name="T11" fmla="*/ 6717 h 8975"/>
                  <a:gd name="T12" fmla="*/ 4866 w 12841"/>
                  <a:gd name="T13" fmla="*/ 6498 h 8975"/>
                  <a:gd name="T14" fmla="*/ 6126 w 12841"/>
                  <a:gd name="T15" fmla="*/ 5308 h 8975"/>
                  <a:gd name="T16" fmla="*/ 7874 w 12841"/>
                  <a:gd name="T17" fmla="*/ 3653 h 8975"/>
                  <a:gd name="T18" fmla="*/ 9201 w 12841"/>
                  <a:gd name="T19" fmla="*/ 2398 h 8975"/>
                  <a:gd name="T20" fmla="*/ 10471 w 12841"/>
                  <a:gd name="T21" fmla="*/ 1199 h 8975"/>
                  <a:gd name="T22" fmla="*/ 11211 w 12841"/>
                  <a:gd name="T23" fmla="*/ 497 h 8975"/>
                  <a:gd name="T24" fmla="*/ 11776 w 12841"/>
                  <a:gd name="T25" fmla="*/ 5 h 8975"/>
                  <a:gd name="T26" fmla="*/ 12841 w 12841"/>
                  <a:gd name="T27" fmla="*/ 1093 h 8975"/>
                  <a:gd name="T28" fmla="*/ 11833 w 12841"/>
                  <a:gd name="T29" fmla="*/ 2078 h 8975"/>
                  <a:gd name="T30" fmla="*/ 9709 w 12841"/>
                  <a:gd name="T31" fmla="*/ 4094 h 8975"/>
                  <a:gd name="T32" fmla="*/ 8297 w 12841"/>
                  <a:gd name="T33" fmla="*/ 5433 h 8975"/>
                  <a:gd name="T34" fmla="*/ 7169 w 12841"/>
                  <a:gd name="T35" fmla="*/ 6504 h 8975"/>
                  <a:gd name="T36" fmla="*/ 4522 w 12841"/>
                  <a:gd name="T37" fmla="*/ 8975 h 8975"/>
                  <a:gd name="T38" fmla="*/ 4246 w 12841"/>
                  <a:gd name="T39" fmla="*/ 8708 h 8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841" h="8975">
                    <a:moveTo>
                      <a:pt x="4246" y="8708"/>
                    </a:moveTo>
                    <a:cubicBezTo>
                      <a:pt x="4107" y="8561"/>
                      <a:pt x="3384" y="7816"/>
                      <a:pt x="2639" y="7052"/>
                    </a:cubicBezTo>
                    <a:cubicBezTo>
                      <a:pt x="524" y="4884"/>
                      <a:pt x="0" y="4341"/>
                      <a:pt x="0" y="4319"/>
                    </a:cubicBezTo>
                    <a:cubicBezTo>
                      <a:pt x="0" y="4282"/>
                      <a:pt x="1101" y="3241"/>
                      <a:pt x="1130" y="3251"/>
                    </a:cubicBezTo>
                    <a:cubicBezTo>
                      <a:pt x="1154" y="3259"/>
                      <a:pt x="2028" y="4149"/>
                      <a:pt x="3847" y="6019"/>
                    </a:cubicBezTo>
                    <a:cubicBezTo>
                      <a:pt x="4268" y="6451"/>
                      <a:pt x="4548" y="6717"/>
                      <a:pt x="4581" y="6717"/>
                    </a:cubicBezTo>
                    <a:cubicBezTo>
                      <a:pt x="4611" y="6717"/>
                      <a:pt x="4739" y="6619"/>
                      <a:pt x="4866" y="6498"/>
                    </a:cubicBezTo>
                    <a:cubicBezTo>
                      <a:pt x="4993" y="6378"/>
                      <a:pt x="5560" y="5842"/>
                      <a:pt x="6126" y="5308"/>
                    </a:cubicBezTo>
                    <a:cubicBezTo>
                      <a:pt x="7373" y="4129"/>
                      <a:pt x="7531" y="3980"/>
                      <a:pt x="7874" y="3653"/>
                    </a:cubicBezTo>
                    <a:cubicBezTo>
                      <a:pt x="8021" y="3512"/>
                      <a:pt x="8618" y="2947"/>
                      <a:pt x="9201" y="2398"/>
                    </a:cubicBezTo>
                    <a:cubicBezTo>
                      <a:pt x="9783" y="1848"/>
                      <a:pt x="10354" y="1309"/>
                      <a:pt x="10471" y="1199"/>
                    </a:cubicBezTo>
                    <a:cubicBezTo>
                      <a:pt x="10587" y="1089"/>
                      <a:pt x="10920" y="773"/>
                      <a:pt x="11211" y="497"/>
                    </a:cubicBezTo>
                    <a:cubicBezTo>
                      <a:pt x="11501" y="222"/>
                      <a:pt x="11756" y="0"/>
                      <a:pt x="11776" y="5"/>
                    </a:cubicBezTo>
                    <a:cubicBezTo>
                      <a:pt x="11824" y="17"/>
                      <a:pt x="12841" y="1056"/>
                      <a:pt x="12841" y="1093"/>
                    </a:cubicBezTo>
                    <a:cubicBezTo>
                      <a:pt x="12841" y="1109"/>
                      <a:pt x="12388" y="1552"/>
                      <a:pt x="11833" y="2078"/>
                    </a:cubicBezTo>
                    <a:cubicBezTo>
                      <a:pt x="11279" y="2604"/>
                      <a:pt x="10323" y="3511"/>
                      <a:pt x="9709" y="4094"/>
                    </a:cubicBezTo>
                    <a:cubicBezTo>
                      <a:pt x="9096" y="4677"/>
                      <a:pt x="8460" y="5279"/>
                      <a:pt x="8297" y="5433"/>
                    </a:cubicBezTo>
                    <a:cubicBezTo>
                      <a:pt x="8134" y="5586"/>
                      <a:pt x="7626" y="6068"/>
                      <a:pt x="7169" y="6504"/>
                    </a:cubicBezTo>
                    <a:cubicBezTo>
                      <a:pt x="5525" y="8067"/>
                      <a:pt x="4553" y="8975"/>
                      <a:pt x="4522" y="8975"/>
                    </a:cubicBezTo>
                    <a:cubicBezTo>
                      <a:pt x="4510" y="8975"/>
                      <a:pt x="4386" y="8855"/>
                      <a:pt x="4246" y="870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1" rIns="91440" bIns="45721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TW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>
              <a:off x="1046877" y="1927819"/>
              <a:ext cx="286660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400" dirty="0"/>
                <a:t>The quick brown fox jumps over the lazy dog. The quick brown fox jumps over the lazy dog</a:t>
              </a:r>
              <a:r>
                <a:rPr lang="en-US" altLang="zh-TW" sz="1400" dirty="0" smtClean="0"/>
                <a:t>.</a:t>
              </a:r>
              <a:endParaRPr lang="zh-TW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365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6498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62220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89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4612340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042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8696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4" name="群組 3"/>
          <p:cNvGrpSpPr/>
          <p:nvPr/>
        </p:nvGrpSpPr>
        <p:grpSpPr>
          <a:xfrm>
            <a:off x="4839105" y="1330380"/>
            <a:ext cx="3291840" cy="1189272"/>
            <a:chOff x="4534306" y="1417468"/>
            <a:chExt cx="3291840" cy="1189272"/>
          </a:xfrm>
        </p:grpSpPr>
        <p:sp>
          <p:nvSpPr>
            <p:cNvPr id="8" name="矩形 7"/>
            <p:cNvSpPr/>
            <p:nvPr/>
          </p:nvSpPr>
          <p:spPr>
            <a:xfrm>
              <a:off x="5368696" y="196040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4534306" y="1465145"/>
              <a:ext cx="834390" cy="83439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4957216" y="188234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字方塊 88"/>
            <p:cNvSpPr txBox="1"/>
            <p:nvPr/>
          </p:nvSpPr>
          <p:spPr>
            <a:xfrm>
              <a:off x="5368696" y="141746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1"/>
                  </a:solidFill>
                </a:rPr>
                <a:t>Business</a:t>
              </a:r>
              <a:endParaRPr lang="zh-TW" altLang="en-US" sz="2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4839105" y="2552783"/>
            <a:ext cx="3291840" cy="1189272"/>
            <a:chOff x="4534306" y="2599838"/>
            <a:chExt cx="3291840" cy="1189272"/>
          </a:xfrm>
        </p:grpSpPr>
        <p:sp>
          <p:nvSpPr>
            <p:cNvPr id="12" name="矩形 11"/>
            <p:cNvSpPr/>
            <p:nvPr/>
          </p:nvSpPr>
          <p:spPr>
            <a:xfrm>
              <a:off x="5368696" y="3142779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3" name="橢圓 12"/>
            <p:cNvSpPr/>
            <p:nvPr/>
          </p:nvSpPr>
          <p:spPr>
            <a:xfrm>
              <a:off x="4534306" y="2647515"/>
              <a:ext cx="834390" cy="83439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4" name="直線接點 13"/>
            <p:cNvCxnSpPr/>
            <p:nvPr/>
          </p:nvCxnSpPr>
          <p:spPr>
            <a:xfrm>
              <a:off x="4957216" y="3064710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88"/>
            <p:cNvSpPr txBox="1"/>
            <p:nvPr/>
          </p:nvSpPr>
          <p:spPr>
            <a:xfrm>
              <a:off x="5368696" y="2599838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2"/>
                  </a:solidFill>
                </a:rPr>
                <a:t>Business</a:t>
              </a:r>
              <a:endParaRPr lang="zh-TW" altLang="en-US" sz="24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4839105" y="3775186"/>
            <a:ext cx="3291840" cy="1189272"/>
            <a:chOff x="4534306" y="3899100"/>
            <a:chExt cx="3291840" cy="1189272"/>
          </a:xfrm>
        </p:grpSpPr>
        <p:sp>
          <p:nvSpPr>
            <p:cNvPr id="16" name="矩形 15"/>
            <p:cNvSpPr/>
            <p:nvPr/>
          </p:nvSpPr>
          <p:spPr>
            <a:xfrm>
              <a:off x="5368696" y="4442041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17" name="橢圓 16"/>
            <p:cNvSpPr/>
            <p:nvPr/>
          </p:nvSpPr>
          <p:spPr>
            <a:xfrm>
              <a:off x="4534306" y="3946777"/>
              <a:ext cx="834390" cy="8343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18" name="直線接點 17"/>
            <p:cNvCxnSpPr/>
            <p:nvPr/>
          </p:nvCxnSpPr>
          <p:spPr>
            <a:xfrm>
              <a:off x="4957216" y="4363972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88"/>
            <p:cNvSpPr txBox="1"/>
            <p:nvPr/>
          </p:nvSpPr>
          <p:spPr>
            <a:xfrm>
              <a:off x="5368696" y="3899100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3"/>
                  </a:solidFill>
                </a:rPr>
                <a:t>Business</a:t>
              </a:r>
              <a:endParaRPr lang="zh-TW" altLang="en-US" sz="24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4839105" y="4997589"/>
            <a:ext cx="3291840" cy="1189272"/>
            <a:chOff x="4534306" y="5084677"/>
            <a:chExt cx="3291840" cy="1189272"/>
          </a:xfrm>
        </p:grpSpPr>
        <p:sp>
          <p:nvSpPr>
            <p:cNvPr id="20" name="矩形 19"/>
            <p:cNvSpPr/>
            <p:nvPr/>
          </p:nvSpPr>
          <p:spPr>
            <a:xfrm>
              <a:off x="5368696" y="5627618"/>
              <a:ext cx="24574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dirty="0"/>
                <a:t>The quick brown fox jumps over the lazy dog. The quick brown fox jumps over the lazy dog</a:t>
              </a:r>
              <a:r>
                <a:rPr lang="en-US" altLang="zh-TW" sz="1200" dirty="0" smtClean="0"/>
                <a:t>.</a:t>
              </a:r>
              <a:endParaRPr lang="zh-TW" altLang="en-US" sz="1200" dirty="0"/>
            </a:p>
          </p:txBody>
        </p:sp>
        <p:sp>
          <p:nvSpPr>
            <p:cNvPr id="21" name="橢圓 20"/>
            <p:cNvSpPr/>
            <p:nvPr/>
          </p:nvSpPr>
          <p:spPr>
            <a:xfrm>
              <a:off x="4534306" y="5132354"/>
              <a:ext cx="834390" cy="83439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cxnSp>
          <p:nvCxnSpPr>
            <p:cNvPr id="22" name="直線接點 21"/>
            <p:cNvCxnSpPr/>
            <p:nvPr/>
          </p:nvCxnSpPr>
          <p:spPr>
            <a:xfrm>
              <a:off x="4957216" y="5549549"/>
              <a:ext cx="286893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字方塊 88"/>
            <p:cNvSpPr txBox="1"/>
            <p:nvPr/>
          </p:nvSpPr>
          <p:spPr>
            <a:xfrm>
              <a:off x="5368696" y="5084677"/>
              <a:ext cx="1771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400" b="1" dirty="0" smtClean="0">
                  <a:solidFill>
                    <a:schemeClr val="accent4"/>
                  </a:solidFill>
                </a:rPr>
                <a:t>Business</a:t>
              </a:r>
              <a:endParaRPr lang="zh-TW" altLang="en-US" sz="2400" b="1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5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1241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矩形 4"/>
          <p:cNvSpPr/>
          <p:nvPr/>
        </p:nvSpPr>
        <p:spPr>
          <a:xfrm>
            <a:off x="2398969" y="3070284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043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5" y="3671354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945746" y="419940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9" name="矩形 8"/>
          <p:cNvSpPr/>
          <p:nvPr/>
        </p:nvSpPr>
        <p:spPr>
          <a:xfrm>
            <a:off x="945746" y="525096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0" name="矩形 9"/>
          <p:cNvSpPr/>
          <p:nvPr/>
        </p:nvSpPr>
        <p:spPr>
          <a:xfrm>
            <a:off x="5278262" y="419940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sp>
        <p:nvSpPr>
          <p:cNvPr id="11" name="矩形 10"/>
          <p:cNvSpPr/>
          <p:nvPr/>
        </p:nvSpPr>
        <p:spPr>
          <a:xfrm>
            <a:off x="5278262" y="5250961"/>
            <a:ext cx="340595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459780" y="5409708"/>
            <a:ext cx="421170" cy="421170"/>
            <a:chOff x="5023476" y="3019260"/>
            <a:chExt cx="421170" cy="421170"/>
          </a:xfrm>
        </p:grpSpPr>
        <p:sp>
          <p:nvSpPr>
            <p:cNvPr id="22" name="橢圓 21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加號 22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459780" y="4358148"/>
            <a:ext cx="421170" cy="421170"/>
            <a:chOff x="5023476" y="3019260"/>
            <a:chExt cx="421170" cy="421170"/>
          </a:xfrm>
        </p:grpSpPr>
        <p:sp>
          <p:nvSpPr>
            <p:cNvPr id="20" name="橢圓 19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加號 20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792296" y="4358148"/>
            <a:ext cx="421170" cy="421170"/>
            <a:chOff x="5023476" y="3019260"/>
            <a:chExt cx="421170" cy="421170"/>
          </a:xfrm>
        </p:grpSpPr>
        <p:sp>
          <p:nvSpPr>
            <p:cNvPr id="18" name="橢圓 17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加號 18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4792296" y="5409708"/>
            <a:ext cx="421170" cy="421170"/>
            <a:chOff x="5023476" y="3019260"/>
            <a:chExt cx="421170" cy="421170"/>
          </a:xfrm>
        </p:grpSpPr>
        <p:sp>
          <p:nvSpPr>
            <p:cNvPr id="16" name="橢圓 15"/>
            <p:cNvSpPr/>
            <p:nvPr/>
          </p:nvSpPr>
          <p:spPr>
            <a:xfrm>
              <a:off x="5023476" y="3019260"/>
              <a:ext cx="421170" cy="4211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加號 16"/>
            <p:cNvSpPr/>
            <p:nvPr/>
          </p:nvSpPr>
          <p:spPr>
            <a:xfrm>
              <a:off x="5086424" y="3082208"/>
              <a:ext cx="295275" cy="29527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05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9204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2398969" y="3070284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044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55325" y="3671354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8" name="矩形 7"/>
          <p:cNvSpPr/>
          <p:nvPr/>
        </p:nvSpPr>
        <p:spPr>
          <a:xfrm>
            <a:off x="1219152" y="426417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9" name="群組 8"/>
          <p:cNvGrpSpPr/>
          <p:nvPr/>
        </p:nvGrpSpPr>
        <p:grpSpPr>
          <a:xfrm>
            <a:off x="636222" y="4422051"/>
            <a:ext cx="582930" cy="422910"/>
            <a:chOff x="2068830" y="3314700"/>
            <a:chExt cx="582930" cy="422910"/>
          </a:xfrm>
        </p:grpSpPr>
        <p:sp>
          <p:nvSpPr>
            <p:cNvPr id="22" name="矩形 21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3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5581880" y="4264174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4998950" y="4422051"/>
            <a:ext cx="582930" cy="422910"/>
            <a:chOff x="2068830" y="3314700"/>
            <a:chExt cx="582930" cy="422910"/>
          </a:xfrm>
        </p:grpSpPr>
        <p:sp>
          <p:nvSpPr>
            <p:cNvPr id="20" name="矩形 19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1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219152" y="522973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3" name="群組 12"/>
          <p:cNvGrpSpPr/>
          <p:nvPr/>
        </p:nvGrpSpPr>
        <p:grpSpPr>
          <a:xfrm>
            <a:off x="636222" y="5387609"/>
            <a:ext cx="582930" cy="422910"/>
            <a:chOff x="2068830" y="3314700"/>
            <a:chExt cx="582930" cy="422910"/>
          </a:xfrm>
        </p:grpSpPr>
        <p:sp>
          <p:nvSpPr>
            <p:cNvPr id="18" name="矩形 17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5581880" y="5229732"/>
            <a:ext cx="2925898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/>
              <a:t>The quick brown fox jumps over the lazy dog. The quick brown fox jumps over the lazy dog</a:t>
            </a:r>
            <a:r>
              <a:rPr lang="en-US" altLang="zh-TW" sz="1400" dirty="0" smtClean="0"/>
              <a:t>.</a:t>
            </a:r>
            <a:endParaRPr lang="zh-TW" altLang="en-US" sz="1400" dirty="0"/>
          </a:p>
        </p:txBody>
      </p:sp>
      <p:grpSp>
        <p:nvGrpSpPr>
          <p:cNvPr id="15" name="群組 14"/>
          <p:cNvGrpSpPr/>
          <p:nvPr/>
        </p:nvGrpSpPr>
        <p:grpSpPr>
          <a:xfrm>
            <a:off x="4998950" y="5387609"/>
            <a:ext cx="582930" cy="422910"/>
            <a:chOff x="2068830" y="3314700"/>
            <a:chExt cx="582930" cy="422910"/>
          </a:xfrm>
        </p:grpSpPr>
        <p:sp>
          <p:nvSpPr>
            <p:cNvPr id="16" name="矩形 15"/>
            <p:cNvSpPr/>
            <p:nvPr/>
          </p:nvSpPr>
          <p:spPr>
            <a:xfrm>
              <a:off x="2068830" y="3314700"/>
              <a:ext cx="422910" cy="4229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2145102" y="3314700"/>
              <a:ext cx="506658" cy="354070"/>
            </a:xfrm>
            <a:custGeom>
              <a:avLst/>
              <a:gdLst>
                <a:gd name="T0" fmla="*/ 4246 w 12841"/>
                <a:gd name="T1" fmla="*/ 8708 h 8975"/>
                <a:gd name="T2" fmla="*/ 2639 w 12841"/>
                <a:gd name="T3" fmla="*/ 7052 h 8975"/>
                <a:gd name="T4" fmla="*/ 0 w 12841"/>
                <a:gd name="T5" fmla="*/ 4319 h 8975"/>
                <a:gd name="T6" fmla="*/ 1130 w 12841"/>
                <a:gd name="T7" fmla="*/ 3251 h 8975"/>
                <a:gd name="T8" fmla="*/ 3847 w 12841"/>
                <a:gd name="T9" fmla="*/ 6019 h 8975"/>
                <a:gd name="T10" fmla="*/ 4581 w 12841"/>
                <a:gd name="T11" fmla="*/ 6717 h 8975"/>
                <a:gd name="T12" fmla="*/ 4866 w 12841"/>
                <a:gd name="T13" fmla="*/ 6498 h 8975"/>
                <a:gd name="T14" fmla="*/ 6126 w 12841"/>
                <a:gd name="T15" fmla="*/ 5308 h 8975"/>
                <a:gd name="T16" fmla="*/ 7874 w 12841"/>
                <a:gd name="T17" fmla="*/ 3653 h 8975"/>
                <a:gd name="T18" fmla="*/ 9201 w 12841"/>
                <a:gd name="T19" fmla="*/ 2398 h 8975"/>
                <a:gd name="T20" fmla="*/ 10471 w 12841"/>
                <a:gd name="T21" fmla="*/ 1199 h 8975"/>
                <a:gd name="T22" fmla="*/ 11211 w 12841"/>
                <a:gd name="T23" fmla="*/ 497 h 8975"/>
                <a:gd name="T24" fmla="*/ 11776 w 12841"/>
                <a:gd name="T25" fmla="*/ 5 h 8975"/>
                <a:gd name="T26" fmla="*/ 12841 w 12841"/>
                <a:gd name="T27" fmla="*/ 1093 h 8975"/>
                <a:gd name="T28" fmla="*/ 11833 w 12841"/>
                <a:gd name="T29" fmla="*/ 2078 h 8975"/>
                <a:gd name="T30" fmla="*/ 9709 w 12841"/>
                <a:gd name="T31" fmla="*/ 4094 h 8975"/>
                <a:gd name="T32" fmla="*/ 8297 w 12841"/>
                <a:gd name="T33" fmla="*/ 5433 h 8975"/>
                <a:gd name="T34" fmla="*/ 7169 w 12841"/>
                <a:gd name="T35" fmla="*/ 6504 h 8975"/>
                <a:gd name="T36" fmla="*/ 4522 w 12841"/>
                <a:gd name="T37" fmla="*/ 8975 h 8975"/>
                <a:gd name="T38" fmla="*/ 4246 w 12841"/>
                <a:gd name="T39" fmla="*/ 8708 h 8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41" h="8975">
                  <a:moveTo>
                    <a:pt x="4246" y="8708"/>
                  </a:moveTo>
                  <a:cubicBezTo>
                    <a:pt x="4107" y="8561"/>
                    <a:pt x="3384" y="7816"/>
                    <a:pt x="2639" y="7052"/>
                  </a:cubicBezTo>
                  <a:cubicBezTo>
                    <a:pt x="524" y="4884"/>
                    <a:pt x="0" y="4341"/>
                    <a:pt x="0" y="4319"/>
                  </a:cubicBezTo>
                  <a:cubicBezTo>
                    <a:pt x="0" y="4282"/>
                    <a:pt x="1101" y="3241"/>
                    <a:pt x="1130" y="3251"/>
                  </a:cubicBezTo>
                  <a:cubicBezTo>
                    <a:pt x="1154" y="3259"/>
                    <a:pt x="2028" y="4149"/>
                    <a:pt x="3847" y="6019"/>
                  </a:cubicBezTo>
                  <a:cubicBezTo>
                    <a:pt x="4268" y="6451"/>
                    <a:pt x="4548" y="6717"/>
                    <a:pt x="4581" y="6717"/>
                  </a:cubicBezTo>
                  <a:cubicBezTo>
                    <a:pt x="4611" y="6717"/>
                    <a:pt x="4739" y="6619"/>
                    <a:pt x="4866" y="6498"/>
                  </a:cubicBezTo>
                  <a:cubicBezTo>
                    <a:pt x="4993" y="6378"/>
                    <a:pt x="5560" y="5842"/>
                    <a:pt x="6126" y="5308"/>
                  </a:cubicBezTo>
                  <a:cubicBezTo>
                    <a:pt x="7373" y="4129"/>
                    <a:pt x="7531" y="3980"/>
                    <a:pt x="7874" y="3653"/>
                  </a:cubicBezTo>
                  <a:cubicBezTo>
                    <a:pt x="8021" y="3512"/>
                    <a:pt x="8618" y="2947"/>
                    <a:pt x="9201" y="2398"/>
                  </a:cubicBezTo>
                  <a:cubicBezTo>
                    <a:pt x="9783" y="1848"/>
                    <a:pt x="10354" y="1309"/>
                    <a:pt x="10471" y="1199"/>
                  </a:cubicBezTo>
                  <a:cubicBezTo>
                    <a:pt x="10587" y="1089"/>
                    <a:pt x="10920" y="773"/>
                    <a:pt x="11211" y="497"/>
                  </a:cubicBezTo>
                  <a:cubicBezTo>
                    <a:pt x="11501" y="222"/>
                    <a:pt x="11756" y="0"/>
                    <a:pt x="11776" y="5"/>
                  </a:cubicBezTo>
                  <a:cubicBezTo>
                    <a:pt x="11824" y="17"/>
                    <a:pt x="12841" y="1056"/>
                    <a:pt x="12841" y="1093"/>
                  </a:cubicBezTo>
                  <a:cubicBezTo>
                    <a:pt x="12841" y="1109"/>
                    <a:pt x="12388" y="1552"/>
                    <a:pt x="11833" y="2078"/>
                  </a:cubicBezTo>
                  <a:cubicBezTo>
                    <a:pt x="11279" y="2604"/>
                    <a:pt x="10323" y="3511"/>
                    <a:pt x="9709" y="4094"/>
                  </a:cubicBezTo>
                  <a:cubicBezTo>
                    <a:pt x="9096" y="4677"/>
                    <a:pt x="8460" y="5279"/>
                    <a:pt x="8297" y="5433"/>
                  </a:cubicBezTo>
                  <a:cubicBezTo>
                    <a:pt x="8134" y="5586"/>
                    <a:pt x="7626" y="6068"/>
                    <a:pt x="7169" y="6504"/>
                  </a:cubicBezTo>
                  <a:cubicBezTo>
                    <a:pt x="5525" y="8067"/>
                    <a:pt x="4553" y="8975"/>
                    <a:pt x="4522" y="8975"/>
                  </a:cubicBezTo>
                  <a:cubicBezTo>
                    <a:pt x="4510" y="8975"/>
                    <a:pt x="4386" y="8855"/>
                    <a:pt x="4246" y="87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19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137552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045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sp>
        <p:nvSpPr>
          <p:cNvPr id="10" name="矩形 9"/>
          <p:cNvSpPr/>
          <p:nvPr/>
        </p:nvSpPr>
        <p:spPr>
          <a:xfrm>
            <a:off x="576339" y="1353047"/>
            <a:ext cx="900115" cy="900115"/>
          </a:xfrm>
          <a:prstGeom prst="rect">
            <a:avLst/>
          </a:prstGeom>
          <a:solidFill>
            <a:schemeClr val="accent1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</a:p>
        </p:txBody>
      </p:sp>
      <p:sp>
        <p:nvSpPr>
          <p:cNvPr id="11" name="文字方塊 11"/>
          <p:cNvSpPr txBox="1"/>
          <p:nvPr/>
        </p:nvSpPr>
        <p:spPr>
          <a:xfrm>
            <a:off x="1559991" y="147993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2" name="矩形 11"/>
          <p:cNvSpPr/>
          <p:nvPr/>
        </p:nvSpPr>
        <p:spPr>
          <a:xfrm>
            <a:off x="576339" y="2471984"/>
            <a:ext cx="900115" cy="900115"/>
          </a:xfrm>
          <a:prstGeom prst="rect">
            <a:avLst/>
          </a:prstGeom>
          <a:solidFill>
            <a:schemeClr val="accent2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</a:p>
        </p:txBody>
      </p:sp>
      <p:sp>
        <p:nvSpPr>
          <p:cNvPr id="13" name="文字方塊 13"/>
          <p:cNvSpPr txBox="1"/>
          <p:nvPr/>
        </p:nvSpPr>
        <p:spPr>
          <a:xfrm>
            <a:off x="1559991" y="259887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4" name="矩形 13"/>
          <p:cNvSpPr/>
          <p:nvPr/>
        </p:nvSpPr>
        <p:spPr>
          <a:xfrm>
            <a:off x="4865310" y="1353047"/>
            <a:ext cx="900115" cy="900115"/>
          </a:xfrm>
          <a:prstGeom prst="rect">
            <a:avLst/>
          </a:prstGeom>
          <a:solidFill>
            <a:schemeClr val="accent3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03</a:t>
            </a:r>
          </a:p>
        </p:txBody>
      </p:sp>
      <p:sp>
        <p:nvSpPr>
          <p:cNvPr id="15" name="文字方塊 15"/>
          <p:cNvSpPr txBox="1"/>
          <p:nvPr/>
        </p:nvSpPr>
        <p:spPr>
          <a:xfrm>
            <a:off x="5848962" y="1479939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  <p:sp>
        <p:nvSpPr>
          <p:cNvPr id="16" name="矩形 15"/>
          <p:cNvSpPr/>
          <p:nvPr/>
        </p:nvSpPr>
        <p:spPr>
          <a:xfrm>
            <a:off x="4865310" y="2471984"/>
            <a:ext cx="900115" cy="900115"/>
          </a:xfrm>
          <a:prstGeom prst="rect">
            <a:avLst/>
          </a:prstGeom>
          <a:solidFill>
            <a:schemeClr val="accent4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04</a:t>
            </a:r>
          </a:p>
        </p:txBody>
      </p:sp>
      <p:sp>
        <p:nvSpPr>
          <p:cNvPr id="17" name="文字方塊 17"/>
          <p:cNvSpPr txBox="1"/>
          <p:nvPr/>
        </p:nvSpPr>
        <p:spPr>
          <a:xfrm>
            <a:off x="5848962" y="2598876"/>
            <a:ext cx="313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179002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363342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版面配置區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92978" y="310558"/>
            <a:ext cx="4346062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3200" b="1" spc="-150" dirty="0" smtClean="0">
                <a:solidFill>
                  <a:schemeClr val="bg1">
                    <a:lumMod val="50000"/>
                  </a:schemeClr>
                </a:solidFill>
              </a:rPr>
              <a:t>Grille Image Effects 046</a:t>
            </a:r>
            <a:endParaRPr lang="en-US" altLang="zh-TW" sz="3200" b="1" spc="-1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949334" y="911628"/>
            <a:ext cx="2833352" cy="116362"/>
          </a:xfrm>
          <a:prstGeom prst="rect">
            <a:avLst/>
          </a:prstGeom>
          <a:solidFill>
            <a:srgbClr val="EB1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/>
          </a:p>
        </p:txBody>
      </p:sp>
      <p:grpSp>
        <p:nvGrpSpPr>
          <p:cNvPr id="8" name="群組 7"/>
          <p:cNvGrpSpPr/>
          <p:nvPr/>
        </p:nvGrpSpPr>
        <p:grpSpPr>
          <a:xfrm>
            <a:off x="603415" y="1474318"/>
            <a:ext cx="411266" cy="677688"/>
            <a:chOff x="5316930" y="1712344"/>
            <a:chExt cx="411266" cy="677688"/>
          </a:xfrm>
        </p:grpSpPr>
        <p:sp>
          <p:nvSpPr>
            <p:cNvPr id="9" name="手繪多邊形 8"/>
            <p:cNvSpPr>
              <a:spLocks/>
            </p:cNvSpPr>
            <p:nvPr/>
          </p:nvSpPr>
          <p:spPr bwMode="auto">
            <a:xfrm>
              <a:off x="5316930" y="1712344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0" name="橢圓 9"/>
            <p:cNvSpPr/>
            <p:nvPr/>
          </p:nvSpPr>
          <p:spPr>
            <a:xfrm>
              <a:off x="5409148" y="1813162"/>
              <a:ext cx="226831" cy="226831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" name="文字方塊 334"/>
          <p:cNvSpPr txBox="1"/>
          <p:nvPr/>
        </p:nvSpPr>
        <p:spPr>
          <a:xfrm>
            <a:off x="1069801" y="1443830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603415" y="2497575"/>
            <a:ext cx="411266" cy="677688"/>
            <a:chOff x="5316930" y="2735601"/>
            <a:chExt cx="411266" cy="677688"/>
          </a:xfrm>
        </p:grpSpPr>
        <p:sp>
          <p:nvSpPr>
            <p:cNvPr id="13" name="手繪多邊形 12"/>
            <p:cNvSpPr>
              <a:spLocks/>
            </p:cNvSpPr>
            <p:nvPr/>
          </p:nvSpPr>
          <p:spPr bwMode="auto">
            <a:xfrm>
              <a:off x="5316930" y="2735601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5409148" y="2836419"/>
              <a:ext cx="226831" cy="226831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文字方塊 334"/>
          <p:cNvSpPr txBox="1"/>
          <p:nvPr/>
        </p:nvSpPr>
        <p:spPr>
          <a:xfrm>
            <a:off x="1069801" y="2467087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4892323" y="1443830"/>
            <a:ext cx="411266" cy="677688"/>
            <a:chOff x="5316930" y="3758858"/>
            <a:chExt cx="411266" cy="677688"/>
          </a:xfrm>
        </p:grpSpPr>
        <p:sp>
          <p:nvSpPr>
            <p:cNvPr id="17" name="手繪多邊形 16"/>
            <p:cNvSpPr>
              <a:spLocks/>
            </p:cNvSpPr>
            <p:nvPr/>
          </p:nvSpPr>
          <p:spPr bwMode="auto">
            <a:xfrm>
              <a:off x="5316930" y="3758858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5409148" y="3859676"/>
              <a:ext cx="226831" cy="226831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文字方塊 334"/>
          <p:cNvSpPr txBox="1"/>
          <p:nvPr/>
        </p:nvSpPr>
        <p:spPr>
          <a:xfrm>
            <a:off x="5358709" y="1413342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4892323" y="2467087"/>
            <a:ext cx="411266" cy="677688"/>
            <a:chOff x="5316930" y="4782115"/>
            <a:chExt cx="411266" cy="677688"/>
          </a:xfrm>
        </p:grpSpPr>
        <p:sp>
          <p:nvSpPr>
            <p:cNvPr id="21" name="手繪多邊形 20"/>
            <p:cNvSpPr>
              <a:spLocks/>
            </p:cNvSpPr>
            <p:nvPr/>
          </p:nvSpPr>
          <p:spPr bwMode="auto">
            <a:xfrm>
              <a:off x="5316930" y="4782115"/>
              <a:ext cx="411266" cy="677688"/>
            </a:xfrm>
            <a:custGeom>
              <a:avLst/>
              <a:gdLst>
                <a:gd name="connsiteX0" fmla="*/ 892549 w 1785096"/>
                <a:gd name="connsiteY0" fmla="*/ 297252 h 2941494"/>
                <a:gd name="connsiteX1" fmla="*/ 253908 w 1785096"/>
                <a:gd name="connsiteY1" fmla="*/ 935893 h 2941494"/>
                <a:gd name="connsiteX2" fmla="*/ 892549 w 1785096"/>
                <a:gd name="connsiteY2" fmla="*/ 1574534 h 2941494"/>
                <a:gd name="connsiteX3" fmla="*/ 1531190 w 1785096"/>
                <a:gd name="connsiteY3" fmla="*/ 935893 h 2941494"/>
                <a:gd name="connsiteX4" fmla="*/ 892549 w 1785096"/>
                <a:gd name="connsiteY4" fmla="*/ 297252 h 2941494"/>
                <a:gd name="connsiteX5" fmla="*/ 910143 w 1785096"/>
                <a:gd name="connsiteY5" fmla="*/ 312 h 2941494"/>
                <a:gd name="connsiteX6" fmla="*/ 1382155 w 1785096"/>
                <a:gd name="connsiteY6" fmla="*/ 148393 h 2941494"/>
                <a:gd name="connsiteX7" fmla="*/ 1694943 w 1785096"/>
                <a:gd name="connsiteY7" fmla="*/ 504726 h 2941494"/>
                <a:gd name="connsiteX8" fmla="*/ 1784443 w 1785096"/>
                <a:gd name="connsiteY8" fmla="*/ 925508 h 2941494"/>
                <a:gd name="connsiteX9" fmla="*/ 1689059 w 1785096"/>
                <a:gd name="connsiteY9" fmla="*/ 1327700 h 2941494"/>
                <a:gd name="connsiteX10" fmla="*/ 1607920 w 1785096"/>
                <a:gd name="connsiteY10" fmla="*/ 1506797 h 2941494"/>
                <a:gd name="connsiteX11" fmla="*/ 1546601 w 1785096"/>
                <a:gd name="connsiteY11" fmla="*/ 1642513 h 2941494"/>
                <a:gd name="connsiteX12" fmla="*/ 1445952 w 1785096"/>
                <a:gd name="connsiteY12" fmla="*/ 1865299 h 2941494"/>
                <a:gd name="connsiteX13" fmla="*/ 1205632 w 1785096"/>
                <a:gd name="connsiteY13" fmla="*/ 2385854 h 2941494"/>
                <a:gd name="connsiteX14" fmla="*/ 1124802 w 1785096"/>
                <a:gd name="connsiteY14" fmla="*/ 2556274 h 2941494"/>
                <a:gd name="connsiteX15" fmla="*/ 1034063 w 1785096"/>
                <a:gd name="connsiteY15" fmla="*/ 2747454 h 2941494"/>
                <a:gd name="connsiteX16" fmla="*/ 973983 w 1785096"/>
                <a:gd name="connsiteY16" fmla="*/ 2879763 h 2941494"/>
                <a:gd name="connsiteX17" fmla="*/ 948588 w 1785096"/>
                <a:gd name="connsiteY17" fmla="*/ 2913847 h 2941494"/>
                <a:gd name="connsiteX18" fmla="*/ 845461 w 1785096"/>
                <a:gd name="connsiteY18" fmla="*/ 2927792 h 2941494"/>
                <a:gd name="connsiteX19" fmla="*/ 805201 w 1785096"/>
                <a:gd name="connsiteY19" fmla="*/ 2868918 h 2941494"/>
                <a:gd name="connsiteX20" fmla="*/ 617838 w 1785096"/>
                <a:gd name="connsiteY20" fmla="*/ 2473235 h 2941494"/>
                <a:gd name="connsiteX21" fmla="*/ 311555 w 1785096"/>
                <a:gd name="connsiteY21" fmla="*/ 1812933 h 2941494"/>
                <a:gd name="connsiteX22" fmla="*/ 95390 w 1785096"/>
                <a:gd name="connsiteY22" fmla="*/ 1336377 h 2941494"/>
                <a:gd name="connsiteX23" fmla="*/ 5 w 1785096"/>
                <a:gd name="connsiteY23" fmla="*/ 899172 h 2941494"/>
                <a:gd name="connsiteX24" fmla="*/ 19826 w 1785096"/>
                <a:gd name="connsiteY24" fmla="*/ 676076 h 2941494"/>
                <a:gd name="connsiteX25" fmla="*/ 617529 w 1785096"/>
                <a:gd name="connsiteY25" fmla="*/ 43042 h 2941494"/>
                <a:gd name="connsiteX26" fmla="*/ 910143 w 1785096"/>
                <a:gd name="connsiteY26" fmla="*/ 312 h 29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85096" h="2941494">
                  <a:moveTo>
                    <a:pt x="892549" y="297252"/>
                  </a:moveTo>
                  <a:cubicBezTo>
                    <a:pt x="539837" y="297252"/>
                    <a:pt x="253908" y="583181"/>
                    <a:pt x="253908" y="935893"/>
                  </a:cubicBezTo>
                  <a:cubicBezTo>
                    <a:pt x="253908" y="1288605"/>
                    <a:pt x="539837" y="1574534"/>
                    <a:pt x="892549" y="1574534"/>
                  </a:cubicBezTo>
                  <a:cubicBezTo>
                    <a:pt x="1245261" y="1574534"/>
                    <a:pt x="1531190" y="1288605"/>
                    <a:pt x="1531190" y="935893"/>
                  </a:cubicBezTo>
                  <a:cubicBezTo>
                    <a:pt x="1531190" y="583181"/>
                    <a:pt x="1245261" y="297252"/>
                    <a:pt x="892549" y="297252"/>
                  </a:cubicBezTo>
                  <a:close/>
                  <a:moveTo>
                    <a:pt x="910143" y="312"/>
                  </a:moveTo>
                  <a:cubicBezTo>
                    <a:pt x="1075827" y="4698"/>
                    <a:pt x="1241633" y="55243"/>
                    <a:pt x="1382155" y="148393"/>
                  </a:cubicBezTo>
                  <a:cubicBezTo>
                    <a:pt x="1523684" y="241969"/>
                    <a:pt x="1623094" y="355377"/>
                    <a:pt x="1694943" y="504726"/>
                  </a:cubicBezTo>
                  <a:cubicBezTo>
                    <a:pt x="1766791" y="655316"/>
                    <a:pt x="1789398" y="761285"/>
                    <a:pt x="1784443" y="925508"/>
                  </a:cubicBezTo>
                  <a:cubicBezTo>
                    <a:pt x="1779179" y="1095930"/>
                    <a:pt x="1762765" y="1164408"/>
                    <a:pt x="1689059" y="1327700"/>
                  </a:cubicBezTo>
                  <a:cubicBezTo>
                    <a:pt x="1664903" y="1380376"/>
                    <a:pt x="1628669" y="1461248"/>
                    <a:pt x="1607920" y="1506797"/>
                  </a:cubicBezTo>
                  <a:cubicBezTo>
                    <a:pt x="1587171" y="1552655"/>
                    <a:pt x="1559608" y="1613697"/>
                    <a:pt x="1546601" y="1642513"/>
                  </a:cubicBezTo>
                  <a:cubicBezTo>
                    <a:pt x="1533594" y="1671329"/>
                    <a:pt x="1488069" y="1771723"/>
                    <a:pt x="1445952" y="1865299"/>
                  </a:cubicBezTo>
                  <a:cubicBezTo>
                    <a:pt x="1337250" y="2106675"/>
                    <a:pt x="1305661" y="2175153"/>
                    <a:pt x="1205632" y="2385854"/>
                  </a:cubicBezTo>
                  <a:cubicBezTo>
                    <a:pt x="1178069" y="2443488"/>
                    <a:pt x="1141835" y="2520332"/>
                    <a:pt x="1124802" y="2556274"/>
                  </a:cubicBezTo>
                  <a:cubicBezTo>
                    <a:pt x="1107770" y="2592219"/>
                    <a:pt x="1066890" y="2678357"/>
                    <a:pt x="1034063" y="2747454"/>
                  </a:cubicBezTo>
                  <a:cubicBezTo>
                    <a:pt x="1000926" y="2816551"/>
                    <a:pt x="973983" y="2876045"/>
                    <a:pt x="973983" y="2879763"/>
                  </a:cubicBezTo>
                  <a:cubicBezTo>
                    <a:pt x="973983" y="2883481"/>
                    <a:pt x="962524" y="2898974"/>
                    <a:pt x="948588" y="2913847"/>
                  </a:cubicBezTo>
                  <a:cubicBezTo>
                    <a:pt x="919787" y="2944523"/>
                    <a:pt x="877669" y="2950412"/>
                    <a:pt x="845461" y="2927792"/>
                  </a:cubicBezTo>
                  <a:cubicBezTo>
                    <a:pt x="834932" y="2920665"/>
                    <a:pt x="816970" y="2894017"/>
                    <a:pt x="805201" y="2868918"/>
                  </a:cubicBezTo>
                  <a:cubicBezTo>
                    <a:pt x="793743" y="2843512"/>
                    <a:pt x="709197" y="2665654"/>
                    <a:pt x="617838" y="2473235"/>
                  </a:cubicBezTo>
                  <a:cubicBezTo>
                    <a:pt x="526170" y="2280813"/>
                    <a:pt x="388358" y="1983664"/>
                    <a:pt x="311555" y="1812933"/>
                  </a:cubicBezTo>
                  <a:cubicBezTo>
                    <a:pt x="169406" y="1497501"/>
                    <a:pt x="152683" y="1460319"/>
                    <a:pt x="95390" y="1336377"/>
                  </a:cubicBezTo>
                  <a:cubicBezTo>
                    <a:pt x="15181" y="1161928"/>
                    <a:pt x="-305" y="1091902"/>
                    <a:pt x="5" y="899172"/>
                  </a:cubicBezTo>
                  <a:cubicBezTo>
                    <a:pt x="5" y="761285"/>
                    <a:pt x="2483" y="733709"/>
                    <a:pt x="19826" y="676076"/>
                  </a:cubicBezTo>
                  <a:cubicBezTo>
                    <a:pt x="115830" y="355996"/>
                    <a:pt x="316200" y="143745"/>
                    <a:pt x="617529" y="43042"/>
                  </a:cubicBezTo>
                  <a:cubicBezTo>
                    <a:pt x="711366" y="11670"/>
                    <a:pt x="810733" y="-2318"/>
                    <a:pt x="910143" y="31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1" rIns="91440" bIns="45721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5409148" y="4882933"/>
              <a:ext cx="226831" cy="226831"/>
            </a:xfrm>
            <a:prstGeom prst="ellipse">
              <a:avLst/>
            </a:prstGeom>
            <a:solidFill>
              <a:schemeClr val="accent4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文字方塊 334"/>
          <p:cNvSpPr txBox="1"/>
          <p:nvPr/>
        </p:nvSpPr>
        <p:spPr>
          <a:xfrm>
            <a:off x="5358709" y="2436599"/>
            <a:ext cx="313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 smtClean="0"/>
              <a:t>The quick brown fox jumps over the lazy dog. </a:t>
            </a:r>
            <a:r>
              <a:rPr lang="en-US" altLang="zh-TW" sz="1400" dirty="0"/>
              <a:t>The quick brown fox jumps over the lazy dog. </a:t>
            </a:r>
          </a:p>
        </p:txBody>
      </p:sp>
    </p:spTree>
    <p:extLst>
      <p:ext uri="{BB962C8B-B14F-4D97-AF65-F5344CB8AC3E}">
        <p14:creationId xmlns:p14="http://schemas.microsoft.com/office/powerpoint/2010/main" val="42264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FD744-A41C-4EAD-96D0-2F84A994B62C}" type="slidenum">
              <a:rPr lang="zh-TW" altLang="en-US" smtClean="0"/>
              <a:t>98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商業簡報網 </a:t>
            </a:r>
            <a:r>
              <a:rPr lang="en-US" altLang="zh-TW" smtClean="0"/>
              <a:t>X Matter Lab</a:t>
            </a:r>
            <a:endParaRPr lang="zh-TW" altLang="en-US" dirty="0"/>
          </a:p>
        </p:txBody>
      </p:sp>
      <p:sp>
        <p:nvSpPr>
          <p:cNvPr id="4" name="圖片版面配置區 3"/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42172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自訂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BCBC5"/>
      </a:accent1>
      <a:accent2>
        <a:srgbClr val="F5C636"/>
      </a:accent2>
      <a:accent3>
        <a:srgbClr val="FF614C"/>
      </a:accent3>
      <a:accent4>
        <a:srgbClr val="9ACA9F"/>
      </a:accent4>
      <a:accent5>
        <a:srgbClr val="70758C"/>
      </a:accent5>
      <a:accent6>
        <a:srgbClr val="F79646"/>
      </a:accent6>
      <a:hlink>
        <a:srgbClr val="000000"/>
      </a:hlink>
      <a:folHlink>
        <a:srgbClr val="000000"/>
      </a:folHlink>
    </a:clrScheme>
    <a:fontScheme name="自訂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9292</Words>
  <Application>Microsoft Office PowerPoint</Application>
  <PresentationFormat>如螢幕大小 (4:3)</PresentationFormat>
  <Paragraphs>1008</Paragraphs>
  <Slides>217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217</vt:i4>
      </vt:variant>
    </vt:vector>
  </HeadingPairs>
  <TitlesOfParts>
    <vt:vector size="218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mwhan</dc:creator>
  <cp:lastModifiedBy>mwhan</cp:lastModifiedBy>
  <cp:revision>954</cp:revision>
  <dcterms:created xsi:type="dcterms:W3CDTF">2017-01-05T11:17:00Z</dcterms:created>
  <dcterms:modified xsi:type="dcterms:W3CDTF">2017-10-03T06:35:59Z</dcterms:modified>
</cp:coreProperties>
</file>